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86" r:id="rId3"/>
    <p:sldId id="363" r:id="rId4"/>
    <p:sldId id="297" r:id="rId5"/>
    <p:sldId id="298" r:id="rId6"/>
    <p:sldId id="299" r:id="rId7"/>
    <p:sldId id="300" r:id="rId8"/>
    <p:sldId id="317" r:id="rId9"/>
    <p:sldId id="318" r:id="rId10"/>
    <p:sldId id="316" r:id="rId11"/>
    <p:sldId id="319" r:id="rId12"/>
    <p:sldId id="321" r:id="rId13"/>
    <p:sldId id="322" r:id="rId14"/>
    <p:sldId id="323" r:id="rId15"/>
    <p:sldId id="324" r:id="rId16"/>
    <p:sldId id="325" r:id="rId17"/>
    <p:sldId id="326" r:id="rId18"/>
    <p:sldId id="327" r:id="rId19"/>
    <p:sldId id="328" r:id="rId20"/>
    <p:sldId id="331" r:id="rId21"/>
    <p:sldId id="332" r:id="rId22"/>
    <p:sldId id="258" r:id="rId23"/>
    <p:sldId id="334" r:id="rId24"/>
    <p:sldId id="259" r:id="rId25"/>
    <p:sldId id="294" r:id="rId26"/>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46"/>
  </p:normalViewPr>
  <p:slideViewPr>
    <p:cSldViewPr showGuides="1">
      <p:cViewPr varScale="1">
        <p:scale>
          <a:sx n="103" d="100"/>
          <a:sy n="103" d="100"/>
        </p:scale>
        <p:origin x="896" y="184"/>
      </p:cViewPr>
      <p:guideLst>
        <p:guide orient="horz" pos="2160"/>
        <p:guide pos="37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4.png"/><Relationship Id="rId2" Type="http://schemas.openxmlformats.org/officeDocument/2006/relationships/tags" Target="../tags/tag61.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2.png"/><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1" Type="http://schemas.openxmlformats.org/officeDocument/2006/relationships/tags" Target="../tags/tag30.xml"/><Relationship Id="rId10"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9" name="任意多边形: 形状 18"/>
          <p:cNvSpPr/>
          <p:nvPr userDrawn="1">
            <p:custDataLst>
              <p:tags r:id="rId2"/>
            </p:custDataLst>
          </p:nvPr>
        </p:nvSpPr>
        <p:spPr>
          <a:xfrm>
            <a:off x="5960046" y="-19054"/>
            <a:ext cx="3204600" cy="6875254"/>
          </a:xfrm>
          <a:custGeom>
            <a:avLst/>
            <a:gdLst>
              <a:gd name="connsiteX0" fmla="*/ 1105000 w 3204600"/>
              <a:gd name="connsiteY0" fmla="*/ 5113594 h 6875254"/>
              <a:gd name="connsiteX1" fmla="*/ 1222201 w 3204600"/>
              <a:gd name="connsiteY1" fmla="*/ 5162140 h 6875254"/>
              <a:gd name="connsiteX2" fmla="*/ 2161454 w 3204600"/>
              <a:gd name="connsiteY2" fmla="*/ 6101393 h 6875254"/>
              <a:gd name="connsiteX3" fmla="*/ 2161454 w 3204600"/>
              <a:gd name="connsiteY3" fmla="*/ 6335795 h 6875254"/>
              <a:gd name="connsiteX4" fmla="*/ 1621994 w 3204600"/>
              <a:gd name="connsiteY4" fmla="*/ 6875254 h 6875254"/>
              <a:gd name="connsiteX5" fmla="*/ 588007 w 3204600"/>
              <a:gd name="connsiteY5" fmla="*/ 6875254 h 6875254"/>
              <a:gd name="connsiteX6" fmla="*/ 48547 w 3204600"/>
              <a:gd name="connsiteY6" fmla="*/ 6335795 h 6875254"/>
              <a:gd name="connsiteX7" fmla="*/ 48547 w 3204600"/>
              <a:gd name="connsiteY7" fmla="*/ 6101393 h 6875254"/>
              <a:gd name="connsiteX8" fmla="*/ 987800 w 3204600"/>
              <a:gd name="connsiteY8" fmla="*/ 5162140 h 6875254"/>
              <a:gd name="connsiteX9" fmla="*/ 1105000 w 3204600"/>
              <a:gd name="connsiteY9" fmla="*/ 5113594 h 6875254"/>
              <a:gd name="connsiteX10" fmla="*/ 2204460 w 3204600"/>
              <a:gd name="connsiteY10" fmla="*/ 0 h 6875254"/>
              <a:gd name="connsiteX11" fmla="*/ 3204600 w 3204600"/>
              <a:gd name="connsiteY11" fmla="*/ 0 h 6875254"/>
              <a:gd name="connsiteX12" fmla="*/ 2821731 w 3204600"/>
              <a:gd name="connsiteY12" fmla="*/ 382870 h 6875254"/>
              <a:gd name="connsiteX13" fmla="*/ 2587329 w 3204600"/>
              <a:gd name="connsiteY13" fmla="*/ 382870 h 687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600" h="6875254">
                <a:moveTo>
                  <a:pt x="1105000" y="5113594"/>
                </a:moveTo>
                <a:cubicBezTo>
                  <a:pt x="1147418" y="5113594"/>
                  <a:pt x="1189837" y="5129776"/>
                  <a:pt x="1222201" y="5162140"/>
                </a:cubicBezTo>
                <a:lnTo>
                  <a:pt x="2161454" y="6101393"/>
                </a:lnTo>
                <a:cubicBezTo>
                  <a:pt x="2226183" y="6166122"/>
                  <a:pt x="2226183" y="6271066"/>
                  <a:pt x="2161454" y="6335795"/>
                </a:cubicBezTo>
                <a:lnTo>
                  <a:pt x="1621994" y="6875254"/>
                </a:lnTo>
                <a:lnTo>
                  <a:pt x="588007" y="6875254"/>
                </a:lnTo>
                <a:lnTo>
                  <a:pt x="48547" y="6335795"/>
                </a:lnTo>
                <a:cubicBezTo>
                  <a:pt x="-16182" y="6271066"/>
                  <a:pt x="-16182" y="6166122"/>
                  <a:pt x="48547" y="6101393"/>
                </a:cubicBezTo>
                <a:lnTo>
                  <a:pt x="987800" y="5162140"/>
                </a:lnTo>
                <a:cubicBezTo>
                  <a:pt x="1020164" y="5129776"/>
                  <a:pt x="1062582" y="5113594"/>
                  <a:pt x="1105000" y="5113594"/>
                </a:cubicBezTo>
                <a:close/>
                <a:moveTo>
                  <a:pt x="2204460" y="0"/>
                </a:moveTo>
                <a:lnTo>
                  <a:pt x="3204600" y="0"/>
                </a:lnTo>
                <a:lnTo>
                  <a:pt x="2821731" y="382870"/>
                </a:lnTo>
                <a:cubicBezTo>
                  <a:pt x="2757002" y="447598"/>
                  <a:pt x="2652058" y="447598"/>
                  <a:pt x="2587329" y="38287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pic>
        <p:nvPicPr>
          <p:cNvPr id="14" name="图片 13" descr="C:\Users\Administrator\Desktop\画板 1.png画板 1"/>
          <p:cNvPicPr/>
          <p:nvPr userDrawn="1">
            <p:custDataLst>
              <p:tags r:id="rId3"/>
            </p:custDataLst>
          </p:nvPr>
        </p:nvPicPr>
        <p:blipFill>
          <a:blip r:embed="rId4"/>
          <a:srcRect b="301"/>
          <a:stretch>
            <a:fillRect/>
          </a:stretch>
        </p:blipFill>
        <p:spPr>
          <a:xfrm>
            <a:off x="6022524" y="1801"/>
            <a:ext cx="6168806" cy="6833767"/>
          </a:xfrm>
          <a:custGeom>
            <a:avLst/>
            <a:gdLst>
              <a:gd name="connsiteX0" fmla="*/ 3092421 w 6168806"/>
              <a:gd name="connsiteY0" fmla="*/ 0 h 6833767"/>
              <a:gd name="connsiteX1" fmla="*/ 6168806 w 6168806"/>
              <a:gd name="connsiteY1" fmla="*/ 0 h 6833767"/>
              <a:gd name="connsiteX2" fmla="*/ 6168806 w 6168806"/>
              <a:gd name="connsiteY2" fmla="*/ 6833767 h 6833767"/>
              <a:gd name="connsiteX3" fmla="*/ 3149842 w 6168806"/>
              <a:gd name="connsiteY3" fmla="*/ 6833767 h 6833767"/>
              <a:gd name="connsiteX4" fmla="*/ 0 w 6168806"/>
              <a:gd name="connsiteY4" fmla="*/ 3683924 h 6833767"/>
              <a:gd name="connsiteX5" fmla="*/ 0 w 6168806"/>
              <a:gd name="connsiteY5" fmla="*/ 3092422 h 683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8806" h="6833767">
                <a:moveTo>
                  <a:pt x="3092421" y="0"/>
                </a:moveTo>
                <a:lnTo>
                  <a:pt x="6168806" y="0"/>
                </a:lnTo>
                <a:lnTo>
                  <a:pt x="6168806" y="6833767"/>
                </a:lnTo>
                <a:lnTo>
                  <a:pt x="3149842" y="6833767"/>
                </a:lnTo>
                <a:lnTo>
                  <a:pt x="0" y="3683924"/>
                </a:lnTo>
                <a:lnTo>
                  <a:pt x="0" y="3092422"/>
                </a:lnTo>
                <a:close/>
              </a:path>
            </a:pathLst>
          </a:custGeom>
        </p:spPr>
      </p:pic>
      <p:sp>
        <p:nvSpPr>
          <p:cNvPr id="2" name="标题 1"/>
          <p:cNvSpPr>
            <a:spLocks noGrp="1"/>
          </p:cNvSpPr>
          <p:nvPr>
            <p:ph type="ctrTitle" hasCustomPrompt="1"/>
            <p:custDataLst>
              <p:tags r:id="rId5"/>
            </p:custDataLst>
          </p:nvPr>
        </p:nvSpPr>
        <p:spPr>
          <a:xfrm>
            <a:off x="997584" y="2288040"/>
            <a:ext cx="5199177" cy="2406650"/>
          </a:xfrm>
        </p:spPr>
        <p:txBody>
          <a:bodyPr vert="horz" wrap="square" lIns="0" tIns="38100" rIns="76200" bIns="38100" rtlCol="0" anchor="ctr" anchorCtr="0">
            <a:normAutofit/>
          </a:bodyPr>
          <a:lstStyle>
            <a:lvl1pPr marL="0" indent="0" algn="l">
              <a:buFont typeface="Arial" panose="020B0604020202020204" pitchFamily="34" charset="0"/>
              <a:buNone/>
              <a:defRPr kumimoji="0" lang="zh-CN" altLang="en-US" sz="7200" i="0" u="none" strike="noStrike" kern="0" cap="none" spc="0" normalizeH="0" baseline="0" dirty="0">
                <a:ln>
                  <a:noFill/>
                </a:ln>
                <a:solidFill>
                  <a:schemeClr val="tx1">
                    <a:lumMod val="85000"/>
                    <a:lumOff val="15000"/>
                  </a:schemeClr>
                </a:solidFill>
                <a:effectLst/>
                <a:uFillTx/>
                <a:latin typeface="+mj-ea"/>
                <a:ea typeface="+mj-ea"/>
              </a:defRPr>
            </a:lvl1pPr>
          </a:lstStyle>
          <a:p>
            <a:pPr marL="0" marR="0" lvl="0" fontAlgn="auto" hangingPunct="0">
              <a:lnSpc>
                <a:spcPct val="92000"/>
              </a:lnSpc>
              <a:spcBef>
                <a:spcPts val="0"/>
              </a:spcBef>
              <a:spcAft>
                <a:spcPts val="0"/>
              </a:spcAft>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997584" y="4798195"/>
            <a:ext cx="5199177" cy="1244534"/>
          </a:xfrm>
        </p:spPr>
        <p:txBody>
          <a:bodyPr vert="horz" wrap="square" lIns="101600" tIns="0" rIns="82550" bIns="0" rtlCol="0" anchor="t" anchorCtr="0">
            <a:normAutofit/>
          </a:bodyPr>
          <a:lstStyle>
            <a:lvl1pPr marL="0" indent="0" algn="l">
              <a:buFont typeface="Arial" panose="020B0604020202020204" pitchFamily="34" charset="0"/>
              <a:buNone/>
              <a:defRPr kumimoji="0" lang="zh-CN" altLang="en-US" sz="1800" b="0" i="0" u="none" strike="noStrike" kern="0" cap="none" spc="0" normalizeH="0" baseline="0" dirty="0">
                <a:ln>
                  <a:noFill/>
                </a:ln>
                <a:solidFill>
                  <a:schemeClr val="tx1">
                    <a:lumMod val="85000"/>
                    <a:lumOff val="15000"/>
                  </a:schemeClr>
                </a:solidFill>
                <a:effectLst/>
                <a:uFillTx/>
                <a:latin typeface="+mj-ea"/>
                <a:ea typeface="+mj-ea"/>
                <a:cs typeface="+mj-cs"/>
              </a:defRPr>
            </a:lvl1pPr>
          </a:lstStyle>
          <a:p>
            <a:pPr marL="57150" marR="0" lvl="0" indent="-285750" fontAlgn="auto" hangingPunct="0">
              <a:lnSpc>
                <a:spcPct val="111000"/>
              </a:lnSpc>
              <a:spcBef>
                <a:spcPts val="0"/>
              </a:spcBef>
              <a:spcAft>
                <a:spcPts val="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8" name="年号占位符 8"/>
          <p:cNvSpPr>
            <a:spLocks noGrp="1"/>
          </p:cNvSpPr>
          <p:nvPr>
            <p:ph type="body" sz="quarter" idx="15" hasCustomPrompt="1"/>
            <p:custDataLst>
              <p:tags r:id="rId10"/>
            </p:custDataLst>
          </p:nvPr>
        </p:nvSpPr>
        <p:spPr>
          <a:xfrm>
            <a:off x="997584" y="317501"/>
            <a:ext cx="5199177" cy="1912120"/>
          </a:xfrm>
          <a:ln>
            <a:noFill/>
          </a:ln>
        </p:spPr>
        <p:txBody>
          <a:bodyPr vert="horz" wrap="square" lIns="101600" tIns="0" rIns="82550" bIns="0" rtlCol="0" anchor="b" anchorCtr="0">
            <a:normAutofit/>
          </a:bodyPr>
          <a:lstStyle>
            <a:lvl1pPr marL="0" indent="0" algn="l">
              <a:buFont typeface="Arial" panose="020B0604020202020204" pitchFamily="34" charset="0"/>
              <a:buNone/>
              <a:defRPr kumimoji="0" lang="zh-CN" altLang="en-US" sz="4800" b="1" i="0" u="none" strike="noStrike" kern="0" cap="none" spc="0" normalizeH="0" baseline="0" dirty="0">
                <a:ln w="2381" cmpd="sng">
                  <a:noFill/>
                </a:ln>
                <a:solidFill>
                  <a:schemeClr val="tx1">
                    <a:lumMod val="85000"/>
                    <a:lumOff val="15000"/>
                  </a:schemeClr>
                </a:solidFill>
                <a:effectLst/>
                <a:uFillTx/>
                <a:latin typeface="+mn-ea"/>
                <a:ea typeface="+mn-ea"/>
                <a:cs typeface="+mj-cs"/>
              </a:defRPr>
            </a:lvl1pPr>
          </a:lstStyle>
          <a:p>
            <a:pPr marL="457200" marR="0" lvl="0" indent="-685800" fontAlgn="auto" hangingPunct="0">
              <a:lnSpc>
                <a:spcPct val="114000"/>
              </a:lnSpc>
              <a:spcBef>
                <a:spcPts val="0"/>
              </a:spcBef>
              <a:spcAft>
                <a:spcPts val="0"/>
              </a:spcAft>
              <a:buClrTx/>
              <a:buSzTx/>
            </a:pPr>
            <a:r>
              <a:rPr lang="zh-CN" altLang="en-US" dirty="0"/>
              <a:t>年号</a:t>
            </a:r>
            <a:endParaRPr lang="zh-CN" altLang="en-US" dirty="0"/>
          </a:p>
        </p:txBody>
      </p:sp>
      <p:sp>
        <p:nvSpPr>
          <p:cNvPr id="23" name="任意多边形: 形状 22"/>
          <p:cNvSpPr/>
          <p:nvPr userDrawn="1">
            <p:custDataLst>
              <p:tags r:id="rId11"/>
            </p:custDataLst>
          </p:nvPr>
        </p:nvSpPr>
        <p:spPr>
          <a:xfrm rot="2700000">
            <a:off x="10769192" y="1996545"/>
            <a:ext cx="2844279" cy="2844278"/>
          </a:xfrm>
          <a:custGeom>
            <a:avLst/>
            <a:gdLst>
              <a:gd name="connsiteX0" fmla="*/ 0 w 2844279"/>
              <a:gd name="connsiteY0" fmla="*/ 0 h 2844278"/>
              <a:gd name="connsiteX1" fmla="*/ 2844279 w 2844279"/>
              <a:gd name="connsiteY1" fmla="*/ 2844278 h 2844278"/>
              <a:gd name="connsiteX2" fmla="*/ 405251 w 2844279"/>
              <a:gd name="connsiteY2" fmla="*/ 2844278 h 2844278"/>
              <a:gd name="connsiteX3" fmla="*/ 0 w 2844279"/>
              <a:gd name="connsiteY3" fmla="*/ 2439027 h 2844278"/>
            </a:gdLst>
            <a:ahLst/>
            <a:cxnLst>
              <a:cxn ang="0">
                <a:pos x="connsiteX0" y="connsiteY0"/>
              </a:cxn>
              <a:cxn ang="0">
                <a:pos x="connsiteX1" y="connsiteY1"/>
              </a:cxn>
              <a:cxn ang="0">
                <a:pos x="connsiteX2" y="connsiteY2"/>
              </a:cxn>
              <a:cxn ang="0">
                <a:pos x="connsiteX3" y="connsiteY3"/>
              </a:cxn>
            </a:cxnLst>
            <a:rect l="l" t="t" r="r" b="b"/>
            <a:pathLst>
              <a:path w="2844279" h="2844278">
                <a:moveTo>
                  <a:pt x="0" y="0"/>
                </a:moveTo>
                <a:lnTo>
                  <a:pt x="2844279" y="2844278"/>
                </a:lnTo>
                <a:lnTo>
                  <a:pt x="405251" y="2844278"/>
                </a:lnTo>
                <a:cubicBezTo>
                  <a:pt x="181437" y="2844278"/>
                  <a:pt x="0" y="2662841"/>
                  <a:pt x="0" y="2439027"/>
                </a:cubicBezTo>
                <a:close/>
              </a:path>
            </a:pathLst>
          </a:cu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wrap="square">
            <a:normAutofit/>
          </a:bodyPr>
          <a:lstStyle>
            <a:lvl1pPr>
              <a:defRPr>
                <a:latin typeface="+mj-ea"/>
                <a:ea typeface="+mj-ea"/>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wrap="square" anchor="t">
            <a:normAutofit/>
          </a:bodyPr>
          <a:lstStyle>
            <a:lvl1pPr marL="0" indent="0">
              <a:buNone/>
              <a:defRPr sz="2400" b="0">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2" name="image 101" descr="/Users/mac/Desktop/画板 2.png画板 2"/>
          <p:cNvPicPr>
            <a:picLocks noChangeAspect="1"/>
          </p:cNvPicPr>
          <p:nvPr userDrawn="1">
            <p:custDataLst>
              <p:tags r:id="rId2"/>
            </p:custDataLst>
          </p:nvPr>
        </p:nvPicPr>
        <p:blipFill>
          <a:blip r:embed="rId3"/>
          <a:srcRect/>
          <a:stretch>
            <a:fillRect/>
          </a:stretch>
        </p:blipFill>
        <p:spPr>
          <a:xfrm>
            <a:off x="1200" y="695"/>
            <a:ext cx="12189600" cy="6856611"/>
          </a:xfrm>
          <a:prstGeom prst="rect">
            <a:avLst/>
          </a:prstGeom>
          <a:ln w="12700">
            <a:miter lim="400000"/>
            <a:headEnd/>
            <a:tailEnd/>
          </a:ln>
        </p:spPr>
      </p:pic>
      <p:sp>
        <p:nvSpPr>
          <p:cNvPr id="8" name="矩形 7"/>
          <p:cNvSpPr/>
          <p:nvPr userDrawn="1">
            <p:custDataLst>
              <p:tags r:id="rId4"/>
            </p:custDataLst>
          </p:nvPr>
        </p:nvSpPr>
        <p:spPr>
          <a:xfrm>
            <a:off x="625158" y="622446"/>
            <a:ext cx="10941684" cy="5613107"/>
          </a:xfrm>
          <a:prstGeom prst="rect">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ctrTitle" hasCustomPrompt="1"/>
            <p:custDataLst>
              <p:tags r:id="rId5"/>
            </p:custDataLst>
          </p:nvPr>
        </p:nvSpPr>
        <p:spPr>
          <a:xfrm>
            <a:off x="2050691" y="1630605"/>
            <a:ext cx="8090616" cy="2107640"/>
          </a:xfrm>
          <a:noFill/>
        </p:spPr>
        <p:txBody>
          <a:bodyPr vert="horz" wrap="square" lIns="91440" tIns="45720" rIns="0" bIns="45720" rtlCol="0" anchor="b" anchorCtr="0">
            <a:normAutofit/>
          </a:bodyPr>
          <a:lstStyle>
            <a:lvl1pPr marL="0" indent="0" algn="ctr">
              <a:buFont typeface="Arial" panose="020B0604020202020204" pitchFamily="34" charset="0"/>
              <a:buNone/>
              <a:defRPr kumimoji="0" lang="zh-CN" altLang="en-US" sz="6600" b="1" i="0" u="none" strike="noStrike" cap="none" spc="0" normalizeH="0" baseline="0" noProof="1" dirty="0">
                <a:solidFill>
                  <a:schemeClr val="lt1">
                    <a:lumMod val="100000"/>
                  </a:schemeClr>
                </a:solidFill>
                <a:uFillTx/>
                <a:latin typeface="+mj-ea"/>
                <a:ea typeface="+mj-ea"/>
                <a:cs typeface="汉仪旗黑-90S" panose="00020600040101010101" charset="-122"/>
              </a:defRPr>
            </a:lvl1pPr>
          </a:lstStyle>
          <a:p>
            <a:pPr marL="0" marR="0" lvl="0" algn="ctr" fontAlgn="auto">
              <a:buClrTx/>
              <a:buSzTx/>
              <a:buFontTx/>
            </a:pPr>
            <a:r>
              <a:rPr lang="zh-CN" altLang="en-US" dirty="0"/>
              <a:t>单击编辑母版标题</a:t>
            </a:r>
            <a:endParaRPr lang="zh-CN" altLang="en-US" dirty="0"/>
          </a:p>
        </p:txBody>
      </p:sp>
      <p:sp>
        <p:nvSpPr>
          <p:cNvPr id="3" name="副标题 2"/>
          <p:cNvSpPr>
            <a:spLocks noGrp="1"/>
          </p:cNvSpPr>
          <p:nvPr>
            <p:ph type="subTitle" idx="1" hasCustomPrompt="1"/>
            <p:custDataLst>
              <p:tags r:id="rId6"/>
            </p:custDataLst>
          </p:nvPr>
        </p:nvSpPr>
        <p:spPr>
          <a:xfrm>
            <a:off x="2050691" y="3850640"/>
            <a:ext cx="8090616" cy="1229360"/>
          </a:xfrm>
          <a:noFill/>
        </p:spPr>
        <p:txBody>
          <a:bodyPr vert="horz" wrap="square" lIns="0" tIns="0" rIns="0" bIns="0" rtlCol="0">
            <a:normAutofit/>
          </a:bodyPr>
          <a:lstStyle>
            <a:lvl1pPr marL="0" indent="0" algn="ctr">
              <a:buFont typeface="Arial" panose="020B0604020202020204" pitchFamily="34" charset="0"/>
              <a:buNone/>
              <a:defRPr kumimoji="0" lang="zh-CN" altLang="en-US" b="1" i="0" u="none" strike="noStrike" cap="none" spc="2500" normalizeH="0" baseline="0" noProof="1" dirty="0">
                <a:solidFill>
                  <a:schemeClr val="lt1">
                    <a:lumMod val="100000"/>
                  </a:schemeClr>
                </a:solidFill>
                <a:uFillTx/>
                <a:latin typeface="+mj-ea"/>
                <a:ea typeface="+mj-ea"/>
              </a:defRPr>
            </a:lvl1pPr>
          </a:lstStyle>
          <a:p>
            <a:pPr marL="114300" marR="0" lvl="0" indent="-342900" algn="ctr" fontAlgn="auto">
              <a:lnSpc>
                <a:spcPct val="100000"/>
              </a:lnSpc>
              <a:spcBef>
                <a:spcPts val="0"/>
              </a:spcBef>
              <a:spcAft>
                <a:spcPts val="1000"/>
              </a:spcAft>
              <a:buClrTx/>
              <a:buSzTx/>
            </a:pPr>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1" name="任意多边形: 形状 10"/>
          <p:cNvSpPr/>
          <p:nvPr userDrawn="1">
            <p:custDataLst>
              <p:tags r:id="rId10"/>
            </p:custDataLst>
          </p:nvPr>
        </p:nvSpPr>
        <p:spPr>
          <a:xfrm>
            <a:off x="984528" y="5603105"/>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4" name="任意多边形: 形状 13"/>
          <p:cNvSpPr/>
          <p:nvPr userDrawn="1">
            <p:custDataLst>
              <p:tags r:id="rId11"/>
            </p:custDataLst>
          </p:nvPr>
        </p:nvSpPr>
        <p:spPr>
          <a:xfrm>
            <a:off x="625158" y="5444995"/>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9" name="任意多边形: 形状 18"/>
          <p:cNvSpPr/>
          <p:nvPr userDrawn="1">
            <p:custDataLst>
              <p:tags r:id="rId12"/>
            </p:custDataLst>
          </p:nvPr>
        </p:nvSpPr>
        <p:spPr>
          <a:xfrm>
            <a:off x="10399134" y="605445"/>
            <a:ext cx="1113718" cy="516065"/>
          </a:xfrm>
          <a:custGeom>
            <a:avLst/>
            <a:gdLst>
              <a:gd name="connsiteX0" fmla="*/ 0 w 1113718"/>
              <a:gd name="connsiteY0" fmla="*/ 0 h 516065"/>
              <a:gd name="connsiteX1" fmla="*/ 1113718 w 1113718"/>
              <a:gd name="connsiteY1" fmla="*/ 0 h 516065"/>
              <a:gd name="connsiteX2" fmla="*/ 626498 w 1113718"/>
              <a:gd name="connsiteY2" fmla="*/ 487220 h 516065"/>
              <a:gd name="connsiteX3" fmla="*/ 556859 w 1113718"/>
              <a:gd name="connsiteY3" fmla="*/ 516065 h 516065"/>
              <a:gd name="connsiteX4" fmla="*/ 487219 w 1113718"/>
              <a:gd name="connsiteY4" fmla="*/ 487220 h 516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718" h="516065">
                <a:moveTo>
                  <a:pt x="0" y="0"/>
                </a:moveTo>
                <a:lnTo>
                  <a:pt x="1113718" y="0"/>
                </a:lnTo>
                <a:lnTo>
                  <a:pt x="626498" y="487220"/>
                </a:lnTo>
                <a:cubicBezTo>
                  <a:pt x="607268" y="506450"/>
                  <a:pt x="582063" y="516066"/>
                  <a:pt x="556859" y="516065"/>
                </a:cubicBezTo>
                <a:cubicBezTo>
                  <a:pt x="531654" y="516066"/>
                  <a:pt x="506450" y="506450"/>
                  <a:pt x="487219" y="48722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1" name="任意多边形: 形状 20"/>
          <p:cNvSpPr/>
          <p:nvPr userDrawn="1">
            <p:custDataLst>
              <p:tags r:id="rId13"/>
            </p:custDataLst>
          </p:nvPr>
        </p:nvSpPr>
        <p:spPr>
          <a:xfrm>
            <a:off x="10952228" y="605445"/>
            <a:ext cx="614614" cy="644491"/>
          </a:xfrm>
          <a:custGeom>
            <a:avLst/>
            <a:gdLst>
              <a:gd name="connsiteX0" fmla="*/ 0 w 614614"/>
              <a:gd name="connsiteY0" fmla="*/ 0 h 644491"/>
              <a:gd name="connsiteX1" fmla="*/ 614614 w 614614"/>
              <a:gd name="connsiteY1" fmla="*/ 0 h 644491"/>
              <a:gd name="connsiteX2" fmla="*/ 614614 w 614614"/>
              <a:gd name="connsiteY2" fmla="*/ 644491 h 644491"/>
              <a:gd name="connsiteX3" fmla="*/ 613673 w 614614"/>
              <a:gd name="connsiteY3" fmla="*/ 643866 h 644491"/>
              <a:gd name="connsiteX4" fmla="*/ 27248 w 614614"/>
              <a:gd name="connsiteY4" fmla="*/ 57440 h 644491"/>
              <a:gd name="connsiteX5" fmla="*/ 4516 w 614614"/>
              <a:gd name="connsiteY5" fmla="*/ 23207 h 64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614" h="644491">
                <a:moveTo>
                  <a:pt x="0" y="0"/>
                </a:moveTo>
                <a:lnTo>
                  <a:pt x="614614" y="0"/>
                </a:lnTo>
                <a:lnTo>
                  <a:pt x="614614" y="644491"/>
                </a:lnTo>
                <a:lnTo>
                  <a:pt x="613673" y="643866"/>
                </a:lnTo>
                <a:lnTo>
                  <a:pt x="27248" y="57440"/>
                </a:lnTo>
                <a:cubicBezTo>
                  <a:pt x="17145" y="47337"/>
                  <a:pt x="9567" y="35664"/>
                  <a:pt x="4516" y="23207"/>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10" name="图片 9" descr="C:\Users\Administrator\Desktop\画板 5.png画板 5"/>
          <p:cNvPicPr>
            <a:picLocks noChangeAspect="1"/>
          </p:cNvPicPr>
          <p:nvPr userDrawn="1">
            <p:custDataLst>
              <p:tags r:id="rId2"/>
            </p:custDataLst>
          </p:nvPr>
        </p:nvPicPr>
        <p:blipFill>
          <a:blip r:embed="rId3"/>
          <a:srcRect t="2341"/>
          <a:stretch>
            <a:fillRect/>
          </a:stretch>
        </p:blipFill>
        <p:spPr>
          <a:xfrm>
            <a:off x="7303341" y="0"/>
            <a:ext cx="4888659" cy="6858000"/>
          </a:xfrm>
          <a:prstGeom prst="rect">
            <a:avLst/>
          </a:prstGeom>
        </p:spPr>
      </p:pic>
      <p:sp>
        <p:nvSpPr>
          <p:cNvPr id="13" name="矩形 12"/>
          <p:cNvSpPr/>
          <p:nvPr userDrawn="1">
            <p:custDataLst>
              <p:tags r:id="rId4"/>
            </p:custDataLst>
          </p:nvPr>
        </p:nvSpPr>
        <p:spPr>
          <a:xfrm>
            <a:off x="-28471" y="1871981"/>
            <a:ext cx="8297684"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5"/>
            </p:custDataLst>
          </p:nvPr>
        </p:nvSpPr>
        <p:spPr>
          <a:xfrm>
            <a:off x="513276" y="1776372"/>
            <a:ext cx="5829300" cy="1013977"/>
          </a:xfrm>
        </p:spPr>
        <p:txBody>
          <a:bodyPr vert="horz" wrap="square" lIns="0" tIns="0" rIns="0" bIns="0" rtlCol="0" anchor="b" anchorCtr="0">
            <a:normAutofit/>
          </a:bodyPr>
          <a:lstStyle>
            <a:lvl1pPr marL="0" indent="0" algn="l">
              <a:buFont typeface="Arial" panose="020B0604020202020204" pitchFamily="34" charset="0"/>
              <a:buNone/>
              <a:defRPr lang="zh-CN" altLang="en-US" sz="5600" dirty="0">
                <a:solidFill>
                  <a:schemeClr val="lt1">
                    <a:lumMod val="100000"/>
                  </a:schemeClr>
                </a:solidFill>
                <a:latin typeface="+mj-ea"/>
                <a:ea typeface="+mj-ea"/>
                <a:cs typeface="汉仪雅酷黑简" panose="00020600040101010101" charset="-122"/>
              </a:defRPr>
            </a:lvl1pPr>
          </a:lstStyle>
          <a:p>
            <a:pPr marL="0" lvl="0">
              <a:lnSpc>
                <a:spcPct val="114000"/>
              </a:lnSpc>
            </a:pPr>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4" name="矩形 13"/>
          <p:cNvSpPr/>
          <p:nvPr userDrawn="1">
            <p:custDataLst>
              <p:tags r:id="rId9"/>
            </p:custDataLst>
          </p:nvPr>
        </p:nvSpPr>
        <p:spPr>
          <a:xfrm>
            <a:off x="11779270" y="1871981"/>
            <a:ext cx="412730" cy="424981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1"/>
            <a:ext cx="3390264" cy="6856713"/>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p:custDataLst>
              <p:tags r:id="rId3"/>
            </p:custDataLst>
          </p:nvPr>
        </p:nvSpPr>
        <p:spPr>
          <a:xfrm>
            <a:off x="6675613" y="2941823"/>
            <a:ext cx="5330939" cy="759320"/>
          </a:xfrm>
        </p:spPr>
        <p:txBody>
          <a:bodyPr vert="horz" wrap="square" lIns="101600" tIns="38100" rIns="76200" bIns="38100" rtlCol="0" anchor="t" anchorCtr="0">
            <a:normAutofit/>
          </a:bodyPr>
          <a:lstStyle>
            <a:lvl1pPr marL="0" indent="0">
              <a:buFont typeface="Arial" panose="020B0604020202020204" pitchFamily="34" charset="0"/>
              <a:buNone/>
              <a:defRPr kumimoji="0" lang="zh-CN" altLang="en-US" sz="3000" b="1" i="0" u="none" strike="noStrike" cap="none" spc="0" normalizeH="0" baseline="0" noProof="1" dirty="0">
                <a:solidFill>
                  <a:schemeClr val="tx1">
                    <a:lumMod val="85000"/>
                    <a:lumOff val="15000"/>
                  </a:schemeClr>
                </a:solidFill>
                <a:uFillTx/>
                <a:latin typeface="+mj-ea"/>
                <a:ea typeface="+mj-ea"/>
                <a:cs typeface="+mn-cs"/>
              </a:defRPr>
            </a:lvl1pPr>
          </a:lstStyle>
          <a:p>
            <a:pPr marL="0" marR="0" lvl="0" fontAlgn="auto">
              <a:lnSpc>
                <a:spcPct val="83000"/>
              </a:lnSpc>
              <a:buClrTx/>
              <a:buSzTx/>
              <a:buFontTx/>
            </a:pPr>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4"/>
            </p:custDataLst>
          </p:nvPr>
        </p:nvSpPr>
        <p:spPr>
          <a:xfrm>
            <a:off x="6675613" y="4065311"/>
            <a:ext cx="5330938" cy="1264219"/>
          </a:xfrm>
        </p:spPr>
        <p:txBody>
          <a:bodyPr vert="horz" wrap="square" lIns="101600" tIns="0" rIns="82550" bIns="0" rtlCol="0" anchor="t" anchorCtr="0">
            <a:normAutofit/>
          </a:bodyPr>
          <a:lstStyle>
            <a:lvl1pPr marL="0" indent="0">
              <a:buFont typeface="Arial" panose="020B0604020202020204" pitchFamily="34" charset="0"/>
              <a:buNone/>
              <a:defRPr kumimoji="0" lang="zh-CN" altLang="en-US" sz="1600" b="1" i="0" u="none" strike="noStrike" cap="none" spc="0" normalizeH="0" baseline="0" noProof="1" dirty="0">
                <a:solidFill>
                  <a:schemeClr val="tx1">
                    <a:lumMod val="85000"/>
                    <a:lumOff val="15000"/>
                  </a:schemeClr>
                </a:solidFill>
                <a:uFillTx/>
                <a:latin typeface="+mj-ea"/>
                <a:ea typeface="+mj-ea"/>
              </a:defRPr>
            </a:lvl1pPr>
          </a:lstStyle>
          <a:p>
            <a:pPr marL="57150" marR="0" lvl="0" indent="-285750" fontAlgn="auto">
              <a:lnSpc>
                <a:spcPct val="139000"/>
              </a:lnSpc>
              <a:spcBef>
                <a:spcPts val="0"/>
              </a:spcBef>
              <a:spcAft>
                <a:spcPts val="1000"/>
              </a:spcAft>
              <a:buClrTx/>
              <a:buSzTx/>
            </a:pPr>
            <a:r>
              <a:rPr lang="zh-CN" altLang="en-US" dirty="0"/>
              <a:t>单击此处编辑副标题</a:t>
            </a:r>
            <a:endParaRPr lang="zh-CN" altLang="en-US" dirty="0"/>
          </a:p>
        </p:txBody>
      </p:sp>
      <p:sp>
        <p:nvSpPr>
          <p:cNvPr id="8" name="节编号 3"/>
          <p:cNvSpPr>
            <a:spLocks noGrp="1"/>
          </p:cNvSpPr>
          <p:nvPr>
            <p:ph type="body" sz="quarter" idx="13" hasCustomPrompt="1"/>
            <p:custDataLst>
              <p:tags r:id="rId5"/>
            </p:custDataLst>
          </p:nvPr>
        </p:nvSpPr>
        <p:spPr>
          <a:xfrm>
            <a:off x="6675613" y="740228"/>
            <a:ext cx="5330939" cy="2069197"/>
          </a:xfrm>
        </p:spPr>
        <p:txBody>
          <a:bodyPr vert="horz" wrap="square" rtlCol="0" anchor="b" anchorCtr="0">
            <a:normAutofit fontScale="97500"/>
          </a:bodyPr>
          <a:lstStyle>
            <a:lvl1pPr marL="0" indent="0">
              <a:buFont typeface="Arial" panose="020B0604020202020204" pitchFamily="34" charset="0"/>
              <a:buNone/>
              <a:defRPr lang="zh-CN" altLang="en-US" sz="8000" b="1" i="0" dirty="0">
                <a:solidFill>
                  <a:schemeClr val="tx1">
                    <a:lumMod val="85000"/>
                    <a:lumOff val="15000"/>
                  </a:schemeClr>
                </a:solidFill>
                <a:latin typeface="+mj-ea"/>
                <a:ea typeface="+mj-ea"/>
              </a:defRPr>
            </a:lvl1pPr>
          </a:lstStyle>
          <a:p>
            <a:pPr marL="0" lvl="0">
              <a:lnSpc>
                <a:spcPct val="83000"/>
              </a:lnSpc>
            </a:pPr>
            <a:r>
              <a:rPr lang="zh-CN" altLang="en-US" dirty="0"/>
              <a:t>节编号</a:t>
            </a:r>
            <a:endParaRPr lang="zh-CN" altLang="en-US" dirty="0"/>
          </a:p>
        </p:txBody>
      </p:sp>
      <p:sp>
        <p:nvSpPr>
          <p:cNvPr id="4" name="日期占位符 4"/>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
            </p:custDataLst>
          </p:nvPr>
        </p:nvSpPr>
        <p:spPr/>
        <p:txBody>
          <a:bodyPr/>
          <a:lstStyle/>
          <a:p>
            <a:endParaRPr lang="zh-CN" altLang="en-US"/>
          </a:p>
        </p:txBody>
      </p:sp>
      <p:sp>
        <p:nvSpPr>
          <p:cNvPr id="6" name="灯片编号占位符 6"/>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pic>
        <p:nvPicPr>
          <p:cNvPr id="10" name="图片 9" descr="画板 1"/>
          <p:cNvPicPr>
            <a:picLocks noChangeAspect="1"/>
          </p:cNvPicPr>
          <p:nvPr userDrawn="1">
            <p:custDataLst>
              <p:tags r:id="rId9"/>
            </p:custDataLst>
          </p:nvPr>
        </p:nvPicPr>
        <p:blipFill>
          <a:blip r:embed="rId10"/>
          <a:stretch>
            <a:fillRect/>
          </a:stretch>
        </p:blipFill>
        <p:spPr>
          <a:xfrm>
            <a:off x="942975" y="1016535"/>
            <a:ext cx="5619069" cy="5004000"/>
          </a:xfrm>
          <a:prstGeom prst="rect">
            <a:avLst/>
          </a:prstGeom>
        </p:spPr>
      </p:pic>
      <p:cxnSp>
        <p:nvCxnSpPr>
          <p:cNvPr id="11" name="直接连接符 10"/>
          <p:cNvCxnSpPr/>
          <p:nvPr userDrawn="1">
            <p:custDataLst>
              <p:tags r:id="rId11"/>
            </p:custDataLst>
          </p:nvPr>
        </p:nvCxnSpPr>
        <p:spPr>
          <a:xfrm>
            <a:off x="6825342" y="3860799"/>
            <a:ext cx="3628571"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wrap="square"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5.jpeg"/><Relationship Id="rId22" Type="http://schemas.openxmlformats.org/officeDocument/2006/relationships/tags" Target="../tags/tag82.xml"/><Relationship Id="rId21" Type="http://schemas.openxmlformats.org/officeDocument/2006/relationships/tags" Target="../tags/tag81.xml"/><Relationship Id="rId20" Type="http://schemas.openxmlformats.org/officeDocument/2006/relationships/tags" Target="../tags/tag80.xml"/><Relationship Id="rId2" Type="http://schemas.openxmlformats.org/officeDocument/2006/relationships/slideLayout" Target="../slideLayouts/slideLayout2.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tags" Target="../tags/tag75.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矩形 28"/>
          <p:cNvSpPr/>
          <p:nvPr userDrawn="1">
            <p:custDataLst>
              <p:tags r:id="rId12"/>
            </p:custDataLst>
          </p:nvPr>
        </p:nvSpPr>
        <p:spPr>
          <a:xfrm>
            <a:off x="0" y="0"/>
            <a:ext cx="121920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wrap="square"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20" name="任意多边形: 形状 19"/>
          <p:cNvSpPr/>
          <p:nvPr userDrawn="1">
            <p:custDataLst>
              <p:tags r:id="rId18"/>
            </p:custDataLst>
          </p:nvPr>
        </p:nvSpPr>
        <p:spPr>
          <a:xfrm rot="2700000">
            <a:off x="-80199" y="5734664"/>
            <a:ext cx="332666" cy="332666"/>
          </a:xfrm>
          <a:custGeom>
            <a:avLst/>
            <a:gdLst>
              <a:gd name="connsiteX0" fmla="*/ 9730 w 332666"/>
              <a:gd name="connsiteY0" fmla="*/ 9730 h 332666"/>
              <a:gd name="connsiteX1" fmla="*/ 33220 w 332666"/>
              <a:gd name="connsiteY1" fmla="*/ 0 h 332666"/>
              <a:gd name="connsiteX2" fmla="*/ 299446 w 332666"/>
              <a:gd name="connsiteY2" fmla="*/ 0 h 332666"/>
              <a:gd name="connsiteX3" fmla="*/ 332666 w 332666"/>
              <a:gd name="connsiteY3" fmla="*/ 33220 h 332666"/>
              <a:gd name="connsiteX4" fmla="*/ 332666 w 332666"/>
              <a:gd name="connsiteY4" fmla="*/ 299446 h 332666"/>
              <a:gd name="connsiteX5" fmla="*/ 299446 w 332666"/>
              <a:gd name="connsiteY5" fmla="*/ 332666 h 332666"/>
              <a:gd name="connsiteX6" fmla="*/ 210854 w 332666"/>
              <a:gd name="connsiteY6" fmla="*/ 332666 h 332666"/>
              <a:gd name="connsiteX7" fmla="*/ 0 w 332666"/>
              <a:gd name="connsiteY7" fmla="*/ 121812 h 332666"/>
              <a:gd name="connsiteX8" fmla="*/ 0 w 332666"/>
              <a:gd name="connsiteY8" fmla="*/ 33220 h 332666"/>
              <a:gd name="connsiteX9" fmla="*/ 9730 w 332666"/>
              <a:gd name="connsiteY9" fmla="*/ 9730 h 33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666" h="332666">
                <a:moveTo>
                  <a:pt x="9730" y="9730"/>
                </a:moveTo>
                <a:cubicBezTo>
                  <a:pt x="15742" y="3718"/>
                  <a:pt x="24047" y="0"/>
                  <a:pt x="33220" y="0"/>
                </a:cubicBezTo>
                <a:lnTo>
                  <a:pt x="299446" y="0"/>
                </a:lnTo>
                <a:cubicBezTo>
                  <a:pt x="317793" y="0"/>
                  <a:pt x="332666" y="14873"/>
                  <a:pt x="332666" y="33220"/>
                </a:cubicBezTo>
                <a:lnTo>
                  <a:pt x="332666" y="299446"/>
                </a:lnTo>
                <a:cubicBezTo>
                  <a:pt x="332666" y="317793"/>
                  <a:pt x="317793" y="332666"/>
                  <a:pt x="299446" y="332666"/>
                </a:cubicBezTo>
                <a:lnTo>
                  <a:pt x="210854" y="332666"/>
                </a:lnTo>
                <a:lnTo>
                  <a:pt x="0" y="121812"/>
                </a:lnTo>
                <a:lnTo>
                  <a:pt x="0" y="33220"/>
                </a:lnTo>
                <a:cubicBezTo>
                  <a:pt x="0" y="24047"/>
                  <a:pt x="3718" y="15742"/>
                  <a:pt x="9730" y="97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18" name="任意多边形: 形状 17"/>
          <p:cNvSpPr/>
          <p:nvPr userDrawn="1">
            <p:custDataLst>
              <p:tags r:id="rId19"/>
            </p:custDataLst>
          </p:nvPr>
        </p:nvSpPr>
        <p:spPr>
          <a:xfrm>
            <a:off x="366379" y="6222469"/>
            <a:ext cx="1304717" cy="634895"/>
          </a:xfrm>
          <a:custGeom>
            <a:avLst/>
            <a:gdLst>
              <a:gd name="connsiteX0" fmla="*/ 652358 w 1304717"/>
              <a:gd name="connsiteY0" fmla="*/ 1 h 634895"/>
              <a:gd name="connsiteX1" fmla="*/ 721998 w 1304717"/>
              <a:gd name="connsiteY1" fmla="*/ 28846 h 634895"/>
              <a:gd name="connsiteX2" fmla="*/ 1280090 w 1304717"/>
              <a:gd name="connsiteY2" fmla="*/ 586939 h 634895"/>
              <a:gd name="connsiteX3" fmla="*/ 1301724 w 1304717"/>
              <a:gd name="connsiteY3" fmla="*/ 619518 h 634895"/>
              <a:gd name="connsiteX4" fmla="*/ 1304717 w 1304717"/>
              <a:gd name="connsiteY4" fmla="*/ 634895 h 634895"/>
              <a:gd name="connsiteX5" fmla="*/ 0 w 1304717"/>
              <a:gd name="connsiteY5" fmla="*/ 634895 h 634895"/>
              <a:gd name="connsiteX6" fmla="*/ 2992 w 1304717"/>
              <a:gd name="connsiteY6" fmla="*/ 619518 h 634895"/>
              <a:gd name="connsiteX7" fmla="*/ 24626 w 1304717"/>
              <a:gd name="connsiteY7" fmla="*/ 586939 h 634895"/>
              <a:gd name="connsiteX8" fmla="*/ 582719 w 1304717"/>
              <a:gd name="connsiteY8" fmla="*/ 28846 h 634895"/>
              <a:gd name="connsiteX9" fmla="*/ 652358 w 1304717"/>
              <a:gd name="connsiteY9" fmla="*/ 1 h 63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4717" h="634895">
                <a:moveTo>
                  <a:pt x="652358" y="1"/>
                </a:moveTo>
                <a:cubicBezTo>
                  <a:pt x="677563" y="0"/>
                  <a:pt x="702767" y="9616"/>
                  <a:pt x="721998" y="28846"/>
                </a:cubicBezTo>
                <a:lnTo>
                  <a:pt x="1280090" y="586939"/>
                </a:lnTo>
                <a:cubicBezTo>
                  <a:pt x="1289705" y="596554"/>
                  <a:pt x="1296917" y="607663"/>
                  <a:pt x="1301724" y="619518"/>
                </a:cubicBezTo>
                <a:lnTo>
                  <a:pt x="1304717" y="634895"/>
                </a:lnTo>
                <a:lnTo>
                  <a:pt x="0" y="634895"/>
                </a:lnTo>
                <a:lnTo>
                  <a:pt x="2992" y="619518"/>
                </a:lnTo>
                <a:cubicBezTo>
                  <a:pt x="7799" y="607663"/>
                  <a:pt x="15011" y="596554"/>
                  <a:pt x="24626" y="586939"/>
                </a:cubicBezTo>
                <a:lnTo>
                  <a:pt x="582719" y="28846"/>
                </a:lnTo>
                <a:cubicBezTo>
                  <a:pt x="601949" y="9616"/>
                  <a:pt x="627154" y="0"/>
                  <a:pt x="652358" y="1"/>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2" name="任意多边形: 形状 21"/>
          <p:cNvSpPr/>
          <p:nvPr userDrawn="1">
            <p:custDataLst>
              <p:tags r:id="rId20"/>
            </p:custDataLst>
          </p:nvPr>
        </p:nvSpPr>
        <p:spPr>
          <a:xfrm>
            <a:off x="7009" y="6064359"/>
            <a:ext cx="1018554" cy="793006"/>
          </a:xfrm>
          <a:custGeom>
            <a:avLst/>
            <a:gdLst>
              <a:gd name="connsiteX0" fmla="*/ 328645 w 1018554"/>
              <a:gd name="connsiteY0" fmla="*/ 0 h 793006"/>
              <a:gd name="connsiteX1" fmla="*/ 401820 w 1018554"/>
              <a:gd name="connsiteY1" fmla="*/ 30310 h 793006"/>
              <a:gd name="connsiteX2" fmla="*/ 988245 w 1018554"/>
              <a:gd name="connsiteY2" fmla="*/ 616736 h 793006"/>
              <a:gd name="connsiteX3" fmla="*/ 988245 w 1018554"/>
              <a:gd name="connsiteY3" fmla="*/ 763086 h 793006"/>
              <a:gd name="connsiteX4" fmla="*/ 958325 w 1018554"/>
              <a:gd name="connsiteY4" fmla="*/ 793006 h 793006"/>
              <a:gd name="connsiteX5" fmla="*/ 0 w 1018554"/>
              <a:gd name="connsiteY5" fmla="*/ 793006 h 793006"/>
              <a:gd name="connsiteX6" fmla="*/ 0 w 1018554"/>
              <a:gd name="connsiteY6" fmla="*/ 285780 h 793006"/>
              <a:gd name="connsiteX7" fmla="*/ 255470 w 1018554"/>
              <a:gd name="connsiteY7" fmla="*/ 30310 h 793006"/>
              <a:gd name="connsiteX8" fmla="*/ 328645 w 1018554"/>
              <a:gd name="connsiteY8" fmla="*/ 0 h 7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554" h="793006">
                <a:moveTo>
                  <a:pt x="328645" y="0"/>
                </a:moveTo>
                <a:cubicBezTo>
                  <a:pt x="355129" y="0"/>
                  <a:pt x="381613" y="10103"/>
                  <a:pt x="401820" y="30310"/>
                </a:cubicBezTo>
                <a:lnTo>
                  <a:pt x="988245" y="616736"/>
                </a:lnTo>
                <a:cubicBezTo>
                  <a:pt x="1028658" y="657149"/>
                  <a:pt x="1028658" y="722672"/>
                  <a:pt x="988245" y="763086"/>
                </a:cubicBezTo>
                <a:lnTo>
                  <a:pt x="958325" y="793006"/>
                </a:lnTo>
                <a:lnTo>
                  <a:pt x="0" y="793006"/>
                </a:lnTo>
                <a:lnTo>
                  <a:pt x="0" y="285780"/>
                </a:lnTo>
                <a:lnTo>
                  <a:pt x="255470" y="30310"/>
                </a:lnTo>
                <a:cubicBezTo>
                  <a:pt x="275676" y="10103"/>
                  <a:pt x="302160" y="0"/>
                  <a:pt x="328645" y="0"/>
                </a:cubicBez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36" name="任意多边形: 形状 35"/>
          <p:cNvSpPr/>
          <p:nvPr userDrawn="1">
            <p:custDataLst>
              <p:tags r:id="rId21"/>
            </p:custDataLst>
          </p:nvPr>
        </p:nvSpPr>
        <p:spPr>
          <a:xfrm>
            <a:off x="11017752" y="0"/>
            <a:ext cx="1167239" cy="517298"/>
          </a:xfrm>
          <a:custGeom>
            <a:avLst/>
            <a:gdLst>
              <a:gd name="connsiteX0" fmla="*/ 839552 w 1167239"/>
              <a:gd name="connsiteY0" fmla="*/ 189056 h 517298"/>
              <a:gd name="connsiteX1" fmla="*/ 855602 w 1167239"/>
              <a:gd name="connsiteY1" fmla="*/ 195704 h 517298"/>
              <a:gd name="connsiteX2" fmla="*/ 984236 w 1167239"/>
              <a:gd name="connsiteY2" fmla="*/ 324337 h 517298"/>
              <a:gd name="connsiteX3" fmla="*/ 984236 w 1167239"/>
              <a:gd name="connsiteY3" fmla="*/ 356438 h 517298"/>
              <a:gd name="connsiteX4" fmla="*/ 855602 w 1167239"/>
              <a:gd name="connsiteY4" fmla="*/ 485072 h 517298"/>
              <a:gd name="connsiteX5" fmla="*/ 823501 w 1167239"/>
              <a:gd name="connsiteY5" fmla="*/ 485072 h 517298"/>
              <a:gd name="connsiteX6" fmla="*/ 694868 w 1167239"/>
              <a:gd name="connsiteY6" fmla="*/ 356438 h 517298"/>
              <a:gd name="connsiteX7" fmla="*/ 694868 w 1167239"/>
              <a:gd name="connsiteY7" fmla="*/ 324336 h 517298"/>
              <a:gd name="connsiteX8" fmla="*/ 823501 w 1167239"/>
              <a:gd name="connsiteY8" fmla="*/ 195704 h 517298"/>
              <a:gd name="connsiteX9" fmla="*/ 839552 w 1167239"/>
              <a:gd name="connsiteY9" fmla="*/ 189056 h 517298"/>
              <a:gd name="connsiteX10" fmla="*/ 792602 w 1167239"/>
              <a:gd name="connsiteY10" fmla="*/ 0 h 517298"/>
              <a:gd name="connsiteX11" fmla="*/ 1167239 w 1167239"/>
              <a:gd name="connsiteY11" fmla="*/ 0 h 517298"/>
              <a:gd name="connsiteX12" fmla="*/ 1167239 w 1167239"/>
              <a:gd name="connsiteY12" fmla="*/ 40732 h 517298"/>
              <a:gd name="connsiteX13" fmla="*/ 1035929 w 1167239"/>
              <a:gd name="connsiteY13" fmla="*/ 172042 h 517298"/>
              <a:gd name="connsiteX14" fmla="*/ 964644 w 1167239"/>
              <a:gd name="connsiteY14" fmla="*/ 172042 h 517298"/>
              <a:gd name="connsiteX15" fmla="*/ 160371 w 1167239"/>
              <a:gd name="connsiteY15" fmla="*/ 0 h 517298"/>
              <a:gd name="connsiteX16" fmla="*/ 511724 w 1167239"/>
              <a:gd name="connsiteY16" fmla="*/ 0 h 517298"/>
              <a:gd name="connsiteX17" fmla="*/ 657332 w 1167239"/>
              <a:gd name="connsiteY17" fmla="*/ 145608 h 517298"/>
              <a:gd name="connsiteX18" fmla="*/ 657332 w 1167239"/>
              <a:gd name="connsiteY18" fmla="*/ 216893 h 517298"/>
              <a:gd name="connsiteX19" fmla="*/ 371690 w 1167239"/>
              <a:gd name="connsiteY19" fmla="*/ 502535 h 517298"/>
              <a:gd name="connsiteX20" fmla="*/ 300405 w 1167239"/>
              <a:gd name="connsiteY20" fmla="*/ 502535 h 517298"/>
              <a:gd name="connsiteX21" fmla="*/ 14763 w 1167239"/>
              <a:gd name="connsiteY21" fmla="*/ 216893 h 517298"/>
              <a:gd name="connsiteX22" fmla="*/ 14763 w 1167239"/>
              <a:gd name="connsiteY22" fmla="*/ 145608 h 51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7239" h="517298">
                <a:moveTo>
                  <a:pt x="839552" y="189056"/>
                </a:moveTo>
                <a:cubicBezTo>
                  <a:pt x="845361" y="189055"/>
                  <a:pt x="851170" y="191272"/>
                  <a:pt x="855602" y="195704"/>
                </a:cubicBezTo>
                <a:lnTo>
                  <a:pt x="984236" y="324337"/>
                </a:lnTo>
                <a:cubicBezTo>
                  <a:pt x="993100" y="333201"/>
                  <a:pt x="993100" y="347574"/>
                  <a:pt x="984236" y="356438"/>
                </a:cubicBezTo>
                <a:lnTo>
                  <a:pt x="855602" y="485072"/>
                </a:lnTo>
                <a:cubicBezTo>
                  <a:pt x="846738" y="493936"/>
                  <a:pt x="832365" y="493936"/>
                  <a:pt x="823501" y="485072"/>
                </a:cubicBezTo>
                <a:lnTo>
                  <a:pt x="694868" y="356438"/>
                </a:lnTo>
                <a:cubicBezTo>
                  <a:pt x="686003" y="347574"/>
                  <a:pt x="686003" y="333201"/>
                  <a:pt x="694868" y="324336"/>
                </a:cubicBezTo>
                <a:lnTo>
                  <a:pt x="823501" y="195704"/>
                </a:lnTo>
                <a:cubicBezTo>
                  <a:pt x="827933" y="191272"/>
                  <a:pt x="833743" y="189056"/>
                  <a:pt x="839552" y="189056"/>
                </a:cubicBezTo>
                <a:close/>
                <a:moveTo>
                  <a:pt x="792602" y="0"/>
                </a:moveTo>
                <a:lnTo>
                  <a:pt x="1167239" y="0"/>
                </a:lnTo>
                <a:lnTo>
                  <a:pt x="1167239" y="40732"/>
                </a:lnTo>
                <a:lnTo>
                  <a:pt x="1035929" y="172042"/>
                </a:lnTo>
                <a:cubicBezTo>
                  <a:pt x="1016244" y="191727"/>
                  <a:pt x="984329" y="191726"/>
                  <a:pt x="964644" y="172042"/>
                </a:cubicBezTo>
                <a:close/>
                <a:moveTo>
                  <a:pt x="160371" y="0"/>
                </a:moveTo>
                <a:lnTo>
                  <a:pt x="511724" y="0"/>
                </a:lnTo>
                <a:lnTo>
                  <a:pt x="657332" y="145608"/>
                </a:lnTo>
                <a:cubicBezTo>
                  <a:pt x="677017" y="165292"/>
                  <a:pt x="677017" y="197209"/>
                  <a:pt x="657332" y="216893"/>
                </a:cubicBezTo>
                <a:lnTo>
                  <a:pt x="371690" y="502535"/>
                </a:lnTo>
                <a:cubicBezTo>
                  <a:pt x="352006" y="522220"/>
                  <a:pt x="320090" y="522220"/>
                  <a:pt x="300405" y="502535"/>
                </a:cubicBezTo>
                <a:lnTo>
                  <a:pt x="14763" y="216893"/>
                </a:lnTo>
                <a:cubicBezTo>
                  <a:pt x="-4921" y="197209"/>
                  <a:pt x="-4921" y="165292"/>
                  <a:pt x="14763" y="14560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5124" name="图片 6" descr="logo横版 png"/>
          <p:cNvPicPr>
            <a:picLocks noChangeAspect="1"/>
          </p:cNvPicPr>
          <p:nvPr userDrawn="1"/>
        </p:nvPicPr>
        <p:blipFill>
          <a:blip r:embed="rId2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3.xml"/><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126.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image" Target="../media/image11.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5" name="文本框 4"/>
          <p:cNvSpPr txBox="1"/>
          <p:nvPr>
            <p:custDataLst>
              <p:tags r:id="rId2"/>
            </p:custDataLst>
          </p:nvPr>
        </p:nvSpPr>
        <p:spPr>
          <a:xfrm>
            <a:off x="335280" y="980440"/>
            <a:ext cx="6885305" cy="583565"/>
          </a:xfrm>
          <a:prstGeom prst="rect">
            <a:avLst/>
          </a:prstGeom>
          <a:solidFill>
            <a:srgbClr val="FFC000"/>
          </a:solidFill>
        </p:spPr>
        <p:txBody>
          <a:bodyPr wrap="square" rtlCol="0">
            <a:spAutoFit/>
          </a:bodyPr>
          <a:p>
            <a:pPr algn="l"/>
            <a:r>
              <a:rPr lang="en-US" altLang="zh-CN" sz="3200" b="1" dirty="0"/>
              <a:t>1.1 well-prepared performance</a:t>
            </a:r>
            <a:endParaRPr lang="en-US" altLang="zh-CN" sz="3200" b="1" dirty="0"/>
          </a:p>
        </p:txBody>
      </p:sp>
      <p:sp>
        <p:nvSpPr>
          <p:cNvPr id="6" name="文本框 5"/>
          <p:cNvSpPr txBox="1"/>
          <p:nvPr/>
        </p:nvSpPr>
        <p:spPr>
          <a:xfrm>
            <a:off x="262890" y="3284855"/>
            <a:ext cx="11623675" cy="2061210"/>
          </a:xfrm>
          <a:prstGeom prst="rect">
            <a:avLst/>
          </a:prstGeom>
          <a:noFill/>
        </p:spPr>
        <p:txBody>
          <a:bodyPr wrap="square" rtlCol="0">
            <a:spAutoFit/>
          </a:bodyPr>
          <a:p>
            <a:pPr algn="l"/>
            <a:r>
              <a:rPr lang="zh-CN" altLang="en-US" sz="3200" dirty="0"/>
              <a:t>Participants have </a:t>
            </a:r>
            <a:r>
              <a:rPr lang="zh-CN" altLang="en-US" sz="3200" b="1" dirty="0">
                <a:solidFill>
                  <a:srgbClr val="FF0000"/>
                </a:solidFill>
              </a:rPr>
              <a:t>meticulously crafted </a:t>
            </a:r>
            <a:r>
              <a:rPr lang="zh-CN" altLang="en-US" sz="3200" dirty="0"/>
              <a:t>their productions, </a:t>
            </a:r>
            <a:r>
              <a:rPr lang="zh-CN" altLang="en-US" sz="3200" b="1" dirty="0">
                <a:solidFill>
                  <a:srgbClr val="FF0000"/>
                </a:solidFill>
              </a:rPr>
              <a:t>blending </a:t>
            </a:r>
            <a:r>
              <a:rPr lang="zh-CN" altLang="en-US" sz="3200" dirty="0"/>
              <a:t>elements of both Western and Eastern theatre, </a:t>
            </a:r>
            <a:r>
              <a:rPr lang="zh-CN" altLang="en-US" sz="3200" b="1" dirty="0">
                <a:solidFill>
                  <a:srgbClr val="FF0000"/>
                </a:solidFill>
              </a:rPr>
              <a:t>promising</a:t>
            </a:r>
            <a:r>
              <a:rPr lang="zh-CN" altLang="en-US" sz="3200" dirty="0"/>
              <a:t> an evening rich in</a:t>
            </a:r>
            <a:r>
              <a:rPr lang="zh-CN" altLang="en-US" sz="3200" b="1" dirty="0">
                <a:solidFill>
                  <a:srgbClr val="FF0000"/>
                </a:solidFill>
              </a:rPr>
              <a:t> storytelling, emotion, and creativity.</a:t>
            </a:r>
            <a:endParaRPr lang="zh-CN" altLang="en-US" sz="3200" b="1" dirty="0">
              <a:solidFill>
                <a:srgbClr val="FF0000"/>
              </a:solidFill>
              <a:sym typeface="+mn-ea"/>
            </a:endParaRPr>
          </a:p>
        </p:txBody>
      </p:sp>
      <p:sp>
        <p:nvSpPr>
          <p:cNvPr id="7" name="文本框 6"/>
          <p:cNvSpPr txBox="1"/>
          <p:nvPr/>
        </p:nvSpPr>
        <p:spPr>
          <a:xfrm>
            <a:off x="335280" y="1988820"/>
            <a:ext cx="10913745" cy="1076325"/>
          </a:xfrm>
          <a:prstGeom prst="rect">
            <a:avLst/>
          </a:prstGeom>
          <a:noFill/>
        </p:spPr>
        <p:txBody>
          <a:bodyPr wrap="square" rtlCol="0">
            <a:spAutoFit/>
          </a:bodyPr>
          <a:p>
            <a:r>
              <a:rPr lang="zh-CN" altLang="en-US" sz="3200" dirty="0">
                <a:sym typeface="+mn-ea"/>
              </a:rPr>
              <a:t>参与者精心制作了他们的作品，融合了西方和东方戏剧的元素，保证了一个充满故事，情感和创造力的夜晚。</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6" name="文本框 5"/>
          <p:cNvSpPr txBox="1"/>
          <p:nvPr>
            <p:custDataLst>
              <p:tags r:id="rId2"/>
            </p:custDataLst>
          </p:nvPr>
        </p:nvSpPr>
        <p:spPr>
          <a:xfrm>
            <a:off x="191135" y="1268730"/>
            <a:ext cx="5957570" cy="523875"/>
          </a:xfrm>
          <a:prstGeom prst="rect">
            <a:avLst/>
          </a:prstGeom>
          <a:solidFill>
            <a:srgbClr val="FFC000"/>
          </a:solidFill>
        </p:spPr>
        <p:txBody>
          <a:bodyPr wrap="square" rtlCol="0">
            <a:noAutofit/>
          </a:bodyPr>
          <a:p>
            <a:pPr lvl="0" algn="l">
              <a:buClrTx/>
              <a:buSzTx/>
              <a:buFontTx/>
            </a:pPr>
            <a:r>
              <a:rPr lang="en-US" altLang="zh-CN" sz="3200" b="1" dirty="0">
                <a:sym typeface="+mn-ea"/>
              </a:rPr>
              <a:t>1.2talented performers</a:t>
            </a:r>
            <a:endParaRPr lang="en-US" altLang="zh-CN" sz="3200" b="1" dirty="0">
              <a:sym typeface="+mn-ea"/>
            </a:endParaRPr>
          </a:p>
        </p:txBody>
      </p:sp>
      <p:sp>
        <p:nvSpPr>
          <p:cNvPr id="2" name="文本框 1"/>
          <p:cNvSpPr txBox="1"/>
          <p:nvPr/>
        </p:nvSpPr>
        <p:spPr>
          <a:xfrm>
            <a:off x="271145" y="2115185"/>
            <a:ext cx="11404600" cy="1568450"/>
          </a:xfrm>
          <a:prstGeom prst="rect">
            <a:avLst/>
          </a:prstGeom>
          <a:noFill/>
        </p:spPr>
        <p:txBody>
          <a:bodyPr wrap="square" rtlCol="0">
            <a:spAutoFit/>
          </a:bodyPr>
          <a:p>
            <a:pPr algn="l"/>
            <a:r>
              <a:rPr lang="zh-CN" altLang="en-US" sz="3200" dirty="0"/>
              <a:t>见证与他同龄的中国学生的非凡表演热情与天赋</a:t>
            </a:r>
            <a:endParaRPr lang="zh-CN" altLang="en-US" sz="3200" dirty="0"/>
          </a:p>
          <a:p>
            <a:pPr algn="l"/>
            <a:r>
              <a:rPr lang="zh-CN" altLang="en-US" sz="3200" b="1" dirty="0">
                <a:solidFill>
                  <a:srgbClr val="FF0000"/>
                </a:solidFill>
              </a:rPr>
              <a:t>experience</a:t>
            </a:r>
            <a:r>
              <a:rPr lang="zh-CN" altLang="en-US" sz="3200" dirty="0"/>
              <a:t> creativity </a:t>
            </a:r>
            <a:r>
              <a:rPr lang="zh-CN" altLang="en-US" sz="3200" b="1" dirty="0">
                <a:solidFill>
                  <a:srgbClr val="FF0000"/>
                </a:solidFill>
              </a:rPr>
              <a:t>and witness the incredible talent</a:t>
            </a:r>
            <a:r>
              <a:rPr lang="zh-CN" altLang="en-US" sz="3200" dirty="0"/>
              <a:t> of Chinese</a:t>
            </a:r>
            <a:r>
              <a:rPr lang="zh-CN" altLang="en-US" sz="3200" b="1" dirty="0">
                <a:solidFill>
                  <a:srgbClr val="FF0000"/>
                </a:solidFill>
              </a:rPr>
              <a:t> peers</a:t>
            </a:r>
            <a:endParaRPr lang="zh-CN" altLang="en-US" sz="3200" b="1" dirty="0">
              <a:solidFill>
                <a:srgbClr val="FF0000"/>
              </a:solidFill>
            </a:endParaRPr>
          </a:p>
        </p:txBody>
      </p:sp>
      <p:sp>
        <p:nvSpPr>
          <p:cNvPr id="7" name="文本框 6"/>
          <p:cNvSpPr txBox="1"/>
          <p:nvPr>
            <p:custDataLst>
              <p:tags r:id="rId3"/>
            </p:custDataLst>
          </p:nvPr>
        </p:nvSpPr>
        <p:spPr>
          <a:xfrm>
            <a:off x="262890" y="3860800"/>
            <a:ext cx="7162800" cy="551815"/>
          </a:xfrm>
          <a:prstGeom prst="rect">
            <a:avLst/>
          </a:prstGeom>
          <a:solidFill>
            <a:srgbClr val="FFC000"/>
          </a:solidFill>
        </p:spPr>
        <p:txBody>
          <a:bodyPr wrap="square" rtlCol="0">
            <a:noAutofit/>
          </a:bodyPr>
          <a:p>
            <a:pPr lvl="0" algn="l">
              <a:buClrTx/>
              <a:buSzTx/>
              <a:buFontTx/>
            </a:pPr>
            <a:r>
              <a:rPr lang="en-US" altLang="zh-CN" sz="3200" b="1" dirty="0">
                <a:sym typeface="+mn-ea"/>
              </a:rPr>
              <a:t>1.3profound Chinese culture and art </a:t>
            </a:r>
            <a:endParaRPr lang="en-US" altLang="zh-CN" sz="3200" b="1" dirty="0">
              <a:sym typeface="+mn-ea"/>
            </a:endParaRPr>
          </a:p>
        </p:txBody>
      </p:sp>
      <p:sp>
        <p:nvSpPr>
          <p:cNvPr id="3" name="文本框 2"/>
          <p:cNvSpPr txBox="1"/>
          <p:nvPr/>
        </p:nvSpPr>
        <p:spPr>
          <a:xfrm>
            <a:off x="271145" y="4796790"/>
            <a:ext cx="11275060" cy="1568450"/>
          </a:xfrm>
          <a:prstGeom prst="rect">
            <a:avLst/>
          </a:prstGeom>
          <a:noFill/>
        </p:spPr>
        <p:txBody>
          <a:bodyPr wrap="square" rtlCol="0">
            <a:spAutoFit/>
          </a:bodyPr>
          <a:p>
            <a:pPr algn="l"/>
            <a:r>
              <a:rPr lang="zh-CN" altLang="en-US" sz="3200" dirty="0"/>
              <a:t>观看到精彩的戏剧表演体现中国艺术与文化的（他感兴趣的）</a:t>
            </a:r>
            <a:endParaRPr lang="zh-CN" altLang="en-US" sz="3200" dirty="0"/>
          </a:p>
          <a:p>
            <a:pPr algn="l"/>
            <a:r>
              <a:rPr lang="zh-CN" altLang="en-US" sz="3200" dirty="0"/>
              <a:t>watch </a:t>
            </a:r>
            <a:r>
              <a:rPr lang="zh-CN" altLang="en-US" sz="3200" b="1" dirty="0">
                <a:solidFill>
                  <a:srgbClr val="FF0000"/>
                </a:solidFill>
              </a:rPr>
              <a:t>captivating</a:t>
            </a:r>
            <a:r>
              <a:rPr lang="en-US" altLang="zh-CN" sz="3200" b="1" dirty="0">
                <a:solidFill>
                  <a:srgbClr val="FF0000"/>
                </a:solidFill>
              </a:rPr>
              <a:t>/engaging/appealing</a:t>
            </a:r>
            <a:r>
              <a:rPr lang="zh-CN" altLang="en-US" sz="3200" dirty="0"/>
              <a:t> plays/performances about Chinese traditional culture and art that you are keen on.</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8" name="文本框 7"/>
          <p:cNvSpPr txBox="1"/>
          <p:nvPr>
            <p:custDataLst>
              <p:tags r:id="rId2"/>
            </p:custDataLst>
          </p:nvPr>
        </p:nvSpPr>
        <p:spPr>
          <a:xfrm>
            <a:off x="191770" y="1052830"/>
            <a:ext cx="7162165" cy="975995"/>
          </a:xfrm>
          <a:prstGeom prst="rect">
            <a:avLst/>
          </a:prstGeom>
          <a:solidFill>
            <a:srgbClr val="FFC000"/>
          </a:solidFill>
        </p:spPr>
        <p:txBody>
          <a:bodyPr wrap="square" rtlCol="0">
            <a:noAutofit/>
          </a:bodyPr>
          <a:p>
            <a:pPr lvl="0" algn="l">
              <a:buClrTx/>
              <a:buSzTx/>
              <a:buFontTx/>
            </a:pPr>
            <a:r>
              <a:rPr lang="en-US" altLang="zh-CN" sz="3200" b="1" dirty="0">
                <a:sym typeface="+mn-ea"/>
              </a:rPr>
              <a:t>1.4different Interpretation of foreign culture and art</a:t>
            </a:r>
            <a:endParaRPr lang="en-US" altLang="zh-CN" sz="3200" b="1" dirty="0">
              <a:sym typeface="+mn-ea"/>
            </a:endParaRPr>
          </a:p>
        </p:txBody>
      </p:sp>
      <p:sp>
        <p:nvSpPr>
          <p:cNvPr id="2" name="文本框 1"/>
          <p:cNvSpPr txBox="1"/>
          <p:nvPr/>
        </p:nvSpPr>
        <p:spPr>
          <a:xfrm>
            <a:off x="191770" y="2420620"/>
            <a:ext cx="11786870" cy="2861310"/>
          </a:xfrm>
          <a:prstGeom prst="rect">
            <a:avLst/>
          </a:prstGeom>
          <a:noFill/>
        </p:spPr>
        <p:txBody>
          <a:bodyPr wrap="square" rtlCol="0">
            <a:spAutoFit/>
          </a:bodyPr>
          <a:p>
            <a:pPr algn="l"/>
            <a:r>
              <a:rPr lang="zh-CN" altLang="en-US" sz="3600" dirty="0"/>
              <a:t>体验学生的创造力，看看他们如何从不同的角度</a:t>
            </a:r>
            <a:r>
              <a:rPr lang="en-US" altLang="zh-CN" sz="3600" dirty="0"/>
              <a:t>/</a:t>
            </a:r>
            <a:r>
              <a:rPr lang="zh-CN" altLang="en-US" sz="3600" dirty="0"/>
              <a:t>重新解读英语戏剧</a:t>
            </a:r>
            <a:endParaRPr lang="zh-CN" altLang="en-US" sz="3600" dirty="0"/>
          </a:p>
          <a:p>
            <a:pPr algn="l"/>
            <a:r>
              <a:rPr lang="zh-CN" altLang="en-US" sz="3600" dirty="0"/>
              <a:t>enjoy experience students</a:t>
            </a:r>
            <a:r>
              <a:rPr lang="en-US" altLang="zh-CN" sz="3600" dirty="0"/>
              <a:t>’ </a:t>
            </a:r>
            <a:r>
              <a:rPr lang="zh-CN" altLang="en-US" sz="3600" dirty="0"/>
              <a:t>creativity and seeing how they</a:t>
            </a:r>
            <a:r>
              <a:rPr lang="zh-CN" altLang="en-US" sz="3600" dirty="0">
                <a:solidFill>
                  <a:srgbClr val="FF0000"/>
                </a:solidFill>
              </a:rPr>
              <a:t> </a:t>
            </a:r>
            <a:r>
              <a:rPr lang="zh-CN" altLang="en-US" sz="3600" b="1" dirty="0">
                <a:solidFill>
                  <a:srgbClr val="FF0000"/>
                </a:solidFill>
              </a:rPr>
              <a:t>interpret </a:t>
            </a:r>
            <a:r>
              <a:rPr lang="zh-CN" altLang="en-US" sz="3600" dirty="0"/>
              <a:t>English drama </a:t>
            </a:r>
            <a:r>
              <a:rPr lang="zh-CN" altLang="en-US" sz="3600" b="1" dirty="0">
                <a:solidFill>
                  <a:srgbClr val="FF0000"/>
                </a:solidFill>
              </a:rPr>
              <a:t>from a different perspective</a:t>
            </a:r>
            <a:r>
              <a:rPr lang="en-US" altLang="zh-CN" sz="3600" b="1" dirty="0">
                <a:solidFill>
                  <a:srgbClr val="FF0000"/>
                </a:solidFill>
              </a:rPr>
              <a:t>/anew</a:t>
            </a:r>
            <a:endParaRPr lang="en-US" altLang="zh-CN" sz="3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13" name="文本框 12"/>
          <p:cNvSpPr txBox="1"/>
          <p:nvPr>
            <p:custDataLst>
              <p:tags r:id="rId2"/>
            </p:custDataLst>
          </p:nvPr>
        </p:nvSpPr>
        <p:spPr>
          <a:xfrm>
            <a:off x="262890" y="1268730"/>
            <a:ext cx="6096000" cy="645160"/>
          </a:xfrm>
          <a:prstGeom prst="rect">
            <a:avLst/>
          </a:prstGeom>
          <a:solidFill>
            <a:schemeClr val="accent2">
              <a:lumMod val="40000"/>
              <a:lumOff val="60000"/>
            </a:schemeClr>
          </a:solidFill>
        </p:spPr>
        <p:txBody>
          <a:bodyPr wrap="square" rtlCol="0">
            <a:spAutoFit/>
          </a:bodyPr>
          <a:p>
            <a:pPr algn="l"/>
            <a:r>
              <a:rPr lang="en-US" altLang="zh-CN" sz="3600" dirty="0">
                <a:sym typeface="+mn-ea"/>
              </a:rPr>
              <a:t>2.1 means of viewing</a:t>
            </a:r>
            <a:endParaRPr lang="en-US" altLang="zh-CN" sz="3600" dirty="0"/>
          </a:p>
        </p:txBody>
      </p:sp>
      <p:sp>
        <p:nvSpPr>
          <p:cNvPr id="2" name="文本框 1"/>
          <p:cNvSpPr txBox="1"/>
          <p:nvPr/>
        </p:nvSpPr>
        <p:spPr>
          <a:xfrm>
            <a:off x="191135" y="1988820"/>
            <a:ext cx="11923395" cy="4154170"/>
          </a:xfrm>
          <a:prstGeom prst="rect">
            <a:avLst/>
          </a:prstGeom>
          <a:noFill/>
        </p:spPr>
        <p:txBody>
          <a:bodyPr wrap="square" rtlCol="0">
            <a:spAutoFit/>
          </a:bodyPr>
          <a:p>
            <a:pPr algn="l"/>
            <a:r>
              <a:rPr lang="zh-CN" altLang="en-US" sz="3600" dirty="0"/>
              <a:t>今年的活动与众不同/亮点之一是它将在全球直播，让像你这样的国际朋友无论距离多远都能收看并亲身体验这一神奇的时刻。</a:t>
            </a:r>
            <a:endParaRPr lang="zh-CN" altLang="en-US" sz="3600" dirty="0"/>
          </a:p>
          <a:p>
            <a:pPr algn="l">
              <a:lnSpc>
                <a:spcPct val="100000"/>
              </a:lnSpc>
            </a:pPr>
            <a:r>
              <a:rPr lang="zh-CN" altLang="en-US" sz="3600" b="1" u="sng" dirty="0">
                <a:solidFill>
                  <a:srgbClr val="FF0000"/>
                </a:solidFill>
              </a:rPr>
              <a:t>What sets</a:t>
            </a:r>
            <a:r>
              <a:rPr lang="zh-CN" altLang="en-US" sz="3600" b="1" u="sng" dirty="0"/>
              <a:t> this year's event </a:t>
            </a:r>
            <a:r>
              <a:rPr lang="zh-CN" altLang="en-US" sz="3600" b="1" u="sng" dirty="0">
                <a:solidFill>
                  <a:srgbClr val="FF0000"/>
                </a:solidFill>
              </a:rPr>
              <a:t>apart</a:t>
            </a:r>
            <a:r>
              <a:rPr lang="zh-CN" altLang="en-US" sz="3600" dirty="0"/>
              <a:t>/</a:t>
            </a:r>
            <a:r>
              <a:rPr lang="zh-CN" altLang="en-US" sz="3600" b="1" u="sng" dirty="0">
                <a:solidFill>
                  <a:srgbClr val="FF0000"/>
                </a:solidFill>
              </a:rPr>
              <a:t>One of the highlights is that </a:t>
            </a:r>
            <a:r>
              <a:rPr lang="zh-CN" altLang="en-US" sz="3600" dirty="0"/>
              <a:t>it will be live-streamed globally, allowing international friends like you to</a:t>
            </a:r>
            <a:r>
              <a:rPr lang="en-US" altLang="zh-CN" sz="3600" dirty="0"/>
              <a:t> </a:t>
            </a:r>
            <a:r>
              <a:rPr lang="zh-CN" altLang="en-US" sz="3600" dirty="0"/>
              <a:t>tune in and experience the magic</a:t>
            </a:r>
            <a:r>
              <a:rPr lang="en-US" altLang="zh-CN" sz="3600" dirty="0"/>
              <a:t> </a:t>
            </a:r>
            <a:r>
              <a:rPr lang="zh-CN" altLang="en-US" sz="3600" dirty="0"/>
              <a:t>firsthand, no matter the</a:t>
            </a:r>
            <a:r>
              <a:rPr lang="zh-CN" altLang="en-US" sz="4800" dirty="0"/>
              <a:t> </a:t>
            </a:r>
            <a:r>
              <a:rPr lang="zh-CN" altLang="en-US" sz="3600" dirty="0"/>
              <a:t>distance.</a:t>
            </a: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12" name="文本框 11"/>
          <p:cNvSpPr txBox="1"/>
          <p:nvPr>
            <p:custDataLst>
              <p:tags r:id="rId2"/>
            </p:custDataLst>
          </p:nvPr>
        </p:nvSpPr>
        <p:spPr>
          <a:xfrm>
            <a:off x="3647440" y="201295"/>
            <a:ext cx="6096000" cy="645160"/>
          </a:xfrm>
          <a:prstGeom prst="rect">
            <a:avLst/>
          </a:prstGeom>
          <a:solidFill>
            <a:schemeClr val="accent2">
              <a:lumMod val="40000"/>
              <a:lumOff val="60000"/>
            </a:schemeClr>
          </a:solidFill>
        </p:spPr>
        <p:txBody>
          <a:bodyPr wrap="square" rtlCol="0">
            <a:spAutoFit/>
          </a:bodyPr>
          <a:p>
            <a:pPr lvl="0" algn="l">
              <a:buClrTx/>
              <a:buSzTx/>
              <a:buFontTx/>
            </a:pPr>
            <a:r>
              <a:rPr lang="en-US" altLang="zh-CN" sz="3600" dirty="0">
                <a:sym typeface="+mn-ea"/>
              </a:rPr>
              <a:t>2.2means of interaction</a:t>
            </a:r>
            <a:endParaRPr lang="en-US" altLang="zh-CN" sz="3600" dirty="0">
              <a:sym typeface="+mn-ea"/>
            </a:endParaRPr>
          </a:p>
        </p:txBody>
      </p:sp>
      <p:sp>
        <p:nvSpPr>
          <p:cNvPr id="2" name="文本框 1"/>
          <p:cNvSpPr txBox="1"/>
          <p:nvPr/>
        </p:nvSpPr>
        <p:spPr>
          <a:xfrm>
            <a:off x="119380" y="980440"/>
            <a:ext cx="11890375" cy="5015865"/>
          </a:xfrm>
          <a:prstGeom prst="rect">
            <a:avLst/>
          </a:prstGeom>
          <a:noFill/>
        </p:spPr>
        <p:txBody>
          <a:bodyPr wrap="square" rtlCol="0">
            <a:spAutoFit/>
          </a:bodyPr>
          <a:p>
            <a:pPr marL="457200" indent="-457200" algn="l">
              <a:buFont typeface="Wingdings" panose="05000000000000000000" charset="0"/>
              <a:buChar char="n"/>
            </a:pPr>
            <a:r>
              <a:rPr lang="zh-CN" altLang="en-US" sz="3200" dirty="0"/>
              <a:t>我们还在直播期间设置了互动聊天部分，观众可以实时分享他们的想法和反应，使其成为真正的全球和引人入胜的体验。</a:t>
            </a:r>
            <a:endParaRPr lang="zh-CN" altLang="en-US" sz="3200" dirty="0"/>
          </a:p>
          <a:p>
            <a:pPr algn="l"/>
            <a:r>
              <a:rPr lang="zh-CN" altLang="en-US" sz="3200" dirty="0"/>
              <a:t>We've also </a:t>
            </a:r>
            <a:r>
              <a:rPr lang="zh-CN" altLang="en-US" sz="3200" b="1" dirty="0">
                <a:solidFill>
                  <a:srgbClr val="FF0000"/>
                </a:solidFill>
              </a:rPr>
              <a:t>set up an interactive chat section</a:t>
            </a:r>
            <a:r>
              <a:rPr lang="zh-CN" altLang="en-US" sz="3200" dirty="0"/>
              <a:t> during the live-stream where viewers can share their thoughts and reactions in real-time, </a:t>
            </a:r>
            <a:r>
              <a:rPr lang="zh-CN" altLang="en-US" sz="3200" b="1" dirty="0">
                <a:solidFill>
                  <a:srgbClr val="FF0000"/>
                </a:solidFill>
              </a:rPr>
              <a:t>making</a:t>
            </a:r>
            <a:r>
              <a:rPr lang="zh-CN" altLang="en-US" sz="3200" dirty="0"/>
              <a:t> it a truly global and engaging experience. </a:t>
            </a:r>
            <a:endParaRPr lang="zh-CN" altLang="en-US" sz="3200" dirty="0"/>
          </a:p>
          <a:p>
            <a:pPr marL="457200" indent="-457200" algn="l">
              <a:buFont typeface="Wingdings" panose="05000000000000000000" charset="0"/>
              <a:buChar char="n"/>
            </a:pPr>
            <a:r>
              <a:rPr lang="zh-CN" altLang="en-US" sz="3200" dirty="0"/>
              <a:t>我们还在直播期间安排了一个互动聊天部分，观众可以实时分享他们的想法、反应和对表演的欣赏。</a:t>
            </a:r>
            <a:endParaRPr lang="zh-CN" altLang="en-US" sz="3200" dirty="0"/>
          </a:p>
          <a:p>
            <a:pPr algn="l"/>
            <a:r>
              <a:rPr lang="zh-CN" altLang="en-US" sz="3200" dirty="0"/>
              <a:t>We have also</a:t>
            </a:r>
            <a:r>
              <a:rPr lang="zh-CN" altLang="en-US" sz="3200" b="1" dirty="0">
                <a:solidFill>
                  <a:srgbClr val="FF0000"/>
                </a:solidFill>
              </a:rPr>
              <a:t> arranged for an interactive chat section</a:t>
            </a:r>
            <a:r>
              <a:rPr lang="zh-CN" altLang="en-US" sz="3200" dirty="0"/>
              <a:t> during the live-stream, </a:t>
            </a:r>
            <a:r>
              <a:rPr lang="zh-CN" altLang="en-US" sz="3200" b="1" dirty="0">
                <a:solidFill>
                  <a:srgbClr val="FF0000"/>
                </a:solidFill>
              </a:rPr>
              <a:t>where</a:t>
            </a:r>
            <a:r>
              <a:rPr lang="zh-CN" altLang="en-US" sz="3200" dirty="0"/>
              <a:t> viewers can share their thoughts, reactions, and</a:t>
            </a:r>
            <a:r>
              <a:rPr lang="en-US" altLang="zh-CN" sz="3200" dirty="0"/>
              <a:t> </a:t>
            </a:r>
            <a:r>
              <a:rPr lang="zh-CN" altLang="en-US" sz="3200" dirty="0"/>
              <a:t>appreciation for the performances in real-time.</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trips(down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8" name="文本框 7"/>
          <p:cNvSpPr txBox="1"/>
          <p:nvPr>
            <p:custDataLst>
              <p:tags r:id="rId2"/>
            </p:custDataLst>
          </p:nvPr>
        </p:nvSpPr>
        <p:spPr>
          <a:xfrm>
            <a:off x="3719195" y="260350"/>
            <a:ext cx="5896610" cy="644525"/>
          </a:xfrm>
          <a:prstGeom prst="rect">
            <a:avLst/>
          </a:prstGeom>
          <a:solidFill>
            <a:srgbClr val="FFC000"/>
          </a:solidFill>
        </p:spPr>
        <p:txBody>
          <a:bodyPr wrap="square" rtlCol="0">
            <a:noAutofit/>
          </a:bodyPr>
          <a:p>
            <a:pPr lvl="0" algn="l">
              <a:buClrTx/>
              <a:buSzTx/>
              <a:buFontTx/>
            </a:pPr>
            <a:r>
              <a:rPr lang="en-US" altLang="zh-CN" sz="3200" b="1" dirty="0">
                <a:sym typeface="+mn-ea"/>
              </a:rPr>
              <a:t>3.1 a feast of Chinese culture</a:t>
            </a:r>
            <a:endParaRPr lang="en-US" altLang="zh-CN" sz="3200" b="1" dirty="0">
              <a:sym typeface="+mn-ea"/>
            </a:endParaRPr>
          </a:p>
        </p:txBody>
      </p:sp>
      <p:sp>
        <p:nvSpPr>
          <p:cNvPr id="2" name="文本框 1"/>
          <p:cNvSpPr txBox="1"/>
          <p:nvPr/>
        </p:nvSpPr>
        <p:spPr>
          <a:xfrm>
            <a:off x="262890" y="1052830"/>
            <a:ext cx="10759440" cy="5077460"/>
          </a:xfrm>
          <a:prstGeom prst="rect">
            <a:avLst/>
          </a:prstGeom>
          <a:noFill/>
        </p:spPr>
        <p:txBody>
          <a:bodyPr wrap="square" rtlCol="0">
            <a:spAutoFit/>
          </a:bodyPr>
          <a:p>
            <a:pPr marL="571500" indent="-571500" algn="l">
              <a:buFont typeface="Wingdings" panose="05000000000000000000" charset="0"/>
              <a:buChar char="u"/>
            </a:pPr>
            <a:r>
              <a:rPr lang="zh-CN" altLang="en-US" sz="3600" dirty="0"/>
              <a:t>享受到中国艺术与文化的视觉盛宴</a:t>
            </a:r>
            <a:endParaRPr lang="zh-CN" altLang="en-US" sz="3600" dirty="0"/>
          </a:p>
          <a:p>
            <a:pPr algn="l"/>
            <a:r>
              <a:rPr lang="zh-CN" altLang="en-US" sz="3600" dirty="0"/>
              <a:t>glimpse into the vibrant Chinese traditional cultural and art; be a feast of extensive and 	profound Chinese traditional cultural and art</a:t>
            </a:r>
            <a:endParaRPr lang="zh-CN" altLang="en-US" sz="3600" dirty="0"/>
          </a:p>
          <a:p>
            <a:pPr marL="571500" indent="-571500" algn="l">
              <a:buFont typeface="Wingdings" panose="05000000000000000000" charset="0"/>
              <a:buChar char="u"/>
            </a:pPr>
            <a:r>
              <a:rPr lang="zh-CN" altLang="en-US" sz="3600" dirty="0"/>
              <a:t>接触到/沉浸于丰富的文化 </a:t>
            </a:r>
            <a:endParaRPr lang="zh-CN" altLang="en-US" sz="3600" dirty="0"/>
          </a:p>
          <a:p>
            <a:pPr algn="l">
              <a:buFont typeface="Wingdings" panose="05000000000000000000" charset="0"/>
            </a:pPr>
            <a:r>
              <a:rPr lang="zh-CN" altLang="en-US" sz="3600" dirty="0">
                <a:solidFill>
                  <a:srgbClr val="FF0000"/>
                </a:solidFill>
              </a:rPr>
              <a:t>be exposed to/immersed in</a:t>
            </a:r>
            <a:r>
              <a:rPr lang="zh-CN" altLang="en-US" sz="3600" dirty="0"/>
              <a:t> rich and diverse cultural knowledge</a:t>
            </a:r>
            <a:endParaRPr lang="zh-CN" altLang="en-US" sz="3600" dirty="0"/>
          </a:p>
          <a:p>
            <a:pPr marL="571500" indent="-571500" algn="l">
              <a:buFont typeface="Wingdings" panose="05000000000000000000" charset="0"/>
              <a:buChar char="u"/>
            </a:pPr>
            <a:r>
              <a:rPr lang="zh-CN" altLang="en-US" sz="3600" dirty="0"/>
              <a:t>感受中国戏剧的魅力</a:t>
            </a:r>
            <a:endParaRPr lang="zh-CN" altLang="en-US" sz="3600" dirty="0"/>
          </a:p>
          <a:p>
            <a:pPr algn="l">
              <a:buFont typeface="Wingdings" panose="05000000000000000000" charset="0"/>
            </a:pPr>
            <a:r>
              <a:rPr lang="zh-CN" altLang="en-US" sz="3600" dirty="0">
                <a:solidFill>
                  <a:srgbClr val="FF0000"/>
                </a:solidFill>
              </a:rPr>
              <a:t>feel/experience the charm of </a:t>
            </a:r>
            <a:r>
              <a:rPr lang="zh-CN" altLang="en-US" sz="3600" dirty="0"/>
              <a:t>Chinese drama</a:t>
            </a:r>
            <a:endParaRPr lang="zh-CN" altLang="en-US" sz="36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strips(downLeft)">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5" name="文本框 4"/>
          <p:cNvSpPr txBox="1"/>
          <p:nvPr>
            <p:custDataLst>
              <p:tags r:id="rId2"/>
            </p:custDataLst>
          </p:nvPr>
        </p:nvSpPr>
        <p:spPr>
          <a:xfrm>
            <a:off x="3647440" y="163830"/>
            <a:ext cx="7629525" cy="1076325"/>
          </a:xfrm>
          <a:prstGeom prst="rect">
            <a:avLst/>
          </a:prstGeom>
          <a:solidFill>
            <a:srgbClr val="FFC000"/>
          </a:solidFill>
        </p:spPr>
        <p:txBody>
          <a:bodyPr wrap="square" rtlCol="0">
            <a:spAutoFit/>
          </a:bodyPr>
          <a:p>
            <a:pPr algn="l"/>
            <a:r>
              <a:rPr lang="en-US" altLang="zh-CN" sz="3200" b="1" dirty="0"/>
              <a:t>3.2 perceive diverse cultures/cultural differences/cultural exchange</a:t>
            </a:r>
            <a:endParaRPr lang="en-US" altLang="zh-CN" sz="3200" b="1" dirty="0"/>
          </a:p>
        </p:txBody>
      </p:sp>
      <p:sp>
        <p:nvSpPr>
          <p:cNvPr id="2" name="文本框 1"/>
          <p:cNvSpPr txBox="1"/>
          <p:nvPr/>
        </p:nvSpPr>
        <p:spPr>
          <a:xfrm>
            <a:off x="262890" y="1628775"/>
            <a:ext cx="10776585" cy="3784600"/>
          </a:xfrm>
          <a:prstGeom prst="rect">
            <a:avLst/>
          </a:prstGeom>
          <a:noFill/>
        </p:spPr>
        <p:txBody>
          <a:bodyPr wrap="square" rtlCol="0">
            <a:spAutoFit/>
          </a:bodyPr>
          <a:p>
            <a:pPr marL="571500" indent="-571500" algn="l">
              <a:buFont typeface="Wingdings" panose="05000000000000000000" charset="0"/>
              <a:buChar char="Ø"/>
            </a:pPr>
            <a:r>
              <a:rPr lang="zh-CN" altLang="en-US" sz="4000" dirty="0"/>
              <a:t>深入了解/感受中西戏剧文化差异 </a:t>
            </a:r>
            <a:endParaRPr lang="zh-CN" altLang="en-US" sz="4000" dirty="0"/>
          </a:p>
          <a:p>
            <a:pPr algn="l"/>
            <a:r>
              <a:rPr lang="zh-CN" altLang="en-US" sz="4000" dirty="0">
                <a:solidFill>
                  <a:srgbClr val="FF0000"/>
                </a:solidFill>
              </a:rPr>
              <a:t>gain a deep insight into</a:t>
            </a:r>
            <a:r>
              <a:rPr lang="zh-CN" altLang="en-US" sz="4000" dirty="0"/>
              <a:t> cultural differences between Chinese and Western drama</a:t>
            </a:r>
            <a:endParaRPr lang="zh-CN" altLang="en-US" sz="4000" dirty="0"/>
          </a:p>
          <a:p>
            <a:pPr marL="571500" indent="-571500" algn="l">
              <a:buFont typeface="Wingdings" panose="05000000000000000000" charset="0"/>
              <a:buChar char="Ø"/>
            </a:pPr>
            <a:r>
              <a:rPr lang="zh-CN" altLang="en-US" sz="4000" dirty="0"/>
              <a:t>感受文化交流之美，多元和谐之美</a:t>
            </a:r>
            <a:endParaRPr lang="zh-CN" altLang="en-US" sz="4000" dirty="0"/>
          </a:p>
          <a:p>
            <a:pPr algn="l"/>
            <a:r>
              <a:rPr lang="zh-CN" altLang="en-US" sz="4000" dirty="0">
                <a:solidFill>
                  <a:srgbClr val="FF0000"/>
                </a:solidFill>
              </a:rPr>
              <a:t>experience the beauty of cultural exchange</a:t>
            </a:r>
            <a:r>
              <a:rPr lang="zh-CN" altLang="en-US" sz="4000" dirty="0"/>
              <a:t> </a:t>
            </a:r>
            <a:r>
              <a:rPr lang="zh-CN" altLang="en-US" sz="4000" dirty="0">
                <a:solidFill>
                  <a:srgbClr val="FF0000"/>
                </a:solidFill>
              </a:rPr>
              <a:t>and harmony </a:t>
            </a:r>
            <a:r>
              <a:rPr lang="zh-CN" altLang="en-US" sz="4000" dirty="0"/>
              <a:t>among diversity</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strips(down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205"/>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13" name="文本框 12"/>
          <p:cNvSpPr txBox="1"/>
          <p:nvPr>
            <p:custDataLst>
              <p:tags r:id="rId2"/>
            </p:custDataLst>
          </p:nvPr>
        </p:nvSpPr>
        <p:spPr>
          <a:xfrm>
            <a:off x="262890" y="980440"/>
            <a:ext cx="9365615" cy="645160"/>
          </a:xfrm>
          <a:prstGeom prst="rect">
            <a:avLst/>
          </a:prstGeom>
          <a:solidFill>
            <a:schemeClr val="accent2">
              <a:lumMod val="40000"/>
              <a:lumOff val="60000"/>
            </a:schemeClr>
          </a:solidFill>
        </p:spPr>
        <p:txBody>
          <a:bodyPr wrap="square" rtlCol="0">
            <a:spAutoFit/>
          </a:bodyPr>
          <a:p>
            <a:r>
              <a:rPr lang="en-US" altLang="zh-CN" sz="3600" b="1" dirty="0">
                <a:sym typeface="+mn-ea"/>
              </a:rPr>
              <a:t>3.3  artistic and cultural perception ability</a:t>
            </a:r>
            <a:endParaRPr lang="en-US" altLang="zh-CN" sz="3600" b="1" dirty="0">
              <a:sym typeface="+mn-ea"/>
            </a:endParaRPr>
          </a:p>
        </p:txBody>
      </p:sp>
      <p:sp>
        <p:nvSpPr>
          <p:cNvPr id="12" name="文本框 11"/>
          <p:cNvSpPr txBox="1"/>
          <p:nvPr>
            <p:custDataLst>
              <p:tags r:id="rId3"/>
            </p:custDataLst>
          </p:nvPr>
        </p:nvSpPr>
        <p:spPr>
          <a:xfrm>
            <a:off x="240030" y="3501390"/>
            <a:ext cx="11373485" cy="645160"/>
          </a:xfrm>
          <a:prstGeom prst="rect">
            <a:avLst/>
          </a:prstGeom>
          <a:solidFill>
            <a:schemeClr val="accent2">
              <a:lumMod val="40000"/>
              <a:lumOff val="60000"/>
            </a:schemeClr>
          </a:solidFill>
        </p:spPr>
        <p:txBody>
          <a:bodyPr wrap="square" rtlCol="0">
            <a:spAutoFit/>
          </a:bodyPr>
          <a:p>
            <a:pPr>
              <a:buClrTx/>
              <a:buSzTx/>
              <a:buFontTx/>
            </a:pPr>
            <a:r>
              <a:rPr lang="en-US" altLang="zh-CN" sz="3600" b="1" dirty="0">
                <a:sym typeface="+mn-ea"/>
              </a:rPr>
              <a:t>3.4 cultural literacy and aesthetic ability</a:t>
            </a:r>
            <a:endParaRPr lang="en-US" altLang="zh-CN" sz="3600" b="1" dirty="0">
              <a:sym typeface="+mn-ea"/>
            </a:endParaRPr>
          </a:p>
        </p:txBody>
      </p:sp>
      <p:sp>
        <p:nvSpPr>
          <p:cNvPr id="2" name="文本框 1"/>
          <p:cNvSpPr txBox="1"/>
          <p:nvPr/>
        </p:nvSpPr>
        <p:spPr>
          <a:xfrm>
            <a:off x="191770" y="1784985"/>
            <a:ext cx="11537315" cy="1322070"/>
          </a:xfrm>
          <a:prstGeom prst="rect">
            <a:avLst/>
          </a:prstGeom>
          <a:noFill/>
        </p:spPr>
        <p:txBody>
          <a:bodyPr wrap="square" rtlCol="0">
            <a:spAutoFit/>
          </a:bodyPr>
          <a:p>
            <a:r>
              <a:rPr lang="zh-CN" altLang="en-US" sz="4000" dirty="0"/>
              <a:t>提升艺术文化感知能力</a:t>
            </a:r>
            <a:endParaRPr lang="zh-CN" altLang="en-US" sz="4000" dirty="0"/>
          </a:p>
          <a:p>
            <a:r>
              <a:rPr lang="zh-CN" altLang="en-US" sz="4000" dirty="0"/>
              <a:t>enhance artistic and cultural perception ability</a:t>
            </a:r>
            <a:endParaRPr lang="zh-CN" altLang="en-US" sz="4000" dirty="0"/>
          </a:p>
        </p:txBody>
      </p:sp>
      <p:sp>
        <p:nvSpPr>
          <p:cNvPr id="100" name="文本框 99"/>
          <p:cNvSpPr txBox="1"/>
          <p:nvPr/>
        </p:nvSpPr>
        <p:spPr>
          <a:xfrm>
            <a:off x="240030" y="4509135"/>
            <a:ext cx="11502390" cy="1322070"/>
          </a:xfrm>
          <a:prstGeom prst="rect">
            <a:avLst/>
          </a:prstGeom>
          <a:noFill/>
        </p:spPr>
        <p:txBody>
          <a:bodyPr wrap="square" rtlCol="0">
            <a:spAutoFit/>
          </a:bodyPr>
          <a:p>
            <a:pPr lvl="0" algn="l">
              <a:buClrTx/>
              <a:buSzTx/>
              <a:buFontTx/>
            </a:pPr>
            <a:r>
              <a:rPr lang="zh-CN" altLang="en-US" sz="4000" dirty="0">
                <a:sym typeface="+mn-ea"/>
              </a:rPr>
              <a:t>提升文化素养和审美能力 </a:t>
            </a:r>
            <a:endParaRPr lang="zh-CN" altLang="en-US" sz="4000" dirty="0">
              <a:sym typeface="+mn-ea"/>
            </a:endParaRPr>
          </a:p>
          <a:p>
            <a:pPr lvl="0" algn="l">
              <a:buClrTx/>
              <a:buSzTx/>
              <a:buFontTx/>
            </a:pPr>
            <a:r>
              <a:rPr lang="zh-CN" altLang="en-US" sz="4000" dirty="0">
                <a:sym typeface="+mn-ea"/>
              </a:rPr>
              <a:t>improve cultural literacy and aesthetic ability</a:t>
            </a:r>
            <a:endParaRPr lang="zh-CN" altLang="en-US" sz="4000" dirty="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strips(downLeft)">
                                      <p:cBhvr>
                                        <p:cTn id="12"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3" name="文本框 2"/>
          <p:cNvSpPr txBox="1"/>
          <p:nvPr>
            <p:custDataLst>
              <p:tags r:id="rId2"/>
            </p:custDataLst>
          </p:nvPr>
        </p:nvSpPr>
        <p:spPr>
          <a:xfrm>
            <a:off x="191770" y="836295"/>
            <a:ext cx="11407140" cy="2553335"/>
          </a:xfrm>
          <a:prstGeom prst="rect">
            <a:avLst/>
          </a:prstGeom>
          <a:noFill/>
        </p:spPr>
        <p:txBody>
          <a:bodyPr wrap="square" rtlCol="0">
            <a:spAutoFit/>
          </a:bodyPr>
          <a:p>
            <a:r>
              <a:rPr lang="en-US" altLang="zh-CN" sz="3200" b="1" dirty="0">
                <a:highlight>
                  <a:srgbClr val="FFFF00"/>
                </a:highlight>
              </a:rPr>
              <a:t>sentence pattern: </a:t>
            </a:r>
            <a:endParaRPr lang="en-US" altLang="zh-CN" sz="3200" dirty="0"/>
          </a:p>
          <a:p>
            <a:pPr marL="457200" indent="-457200">
              <a:buFont typeface="Wingdings" panose="05000000000000000000" charset="0"/>
              <a:buChar char="p"/>
            </a:pPr>
            <a:r>
              <a:rPr lang="en-US" altLang="zh-CN" sz="3200" dirty="0">
                <a:solidFill>
                  <a:srgbClr val="FF0000"/>
                </a:solidFill>
              </a:rPr>
              <a:t>By participating in this live-stream, you can...</a:t>
            </a:r>
            <a:endParaRPr lang="en-US" altLang="zh-CN" sz="3200" dirty="0">
              <a:solidFill>
                <a:srgbClr val="FF0000"/>
              </a:solidFill>
            </a:endParaRPr>
          </a:p>
          <a:p>
            <a:pPr marL="457200" indent="-457200">
              <a:buFont typeface="Wingdings" panose="05000000000000000000" charset="0"/>
              <a:buChar char="p"/>
            </a:pPr>
            <a:r>
              <a:rPr lang="en-US" altLang="zh-CN" sz="3200" dirty="0">
                <a:solidFill>
                  <a:srgbClr val="FF0000"/>
                </a:solidFill>
                <a:sym typeface="+mn-ea"/>
              </a:rPr>
              <a:t>It's a unique and fantastic opportunity for you to  ...</a:t>
            </a:r>
            <a:endParaRPr lang="en-US" altLang="zh-CN" sz="3200" dirty="0">
              <a:solidFill>
                <a:srgbClr val="FF0000"/>
              </a:solidFill>
              <a:sym typeface="+mn-ea"/>
            </a:endParaRPr>
          </a:p>
          <a:p>
            <a:pPr marL="457200" indent="-457200">
              <a:buFont typeface="Wingdings" panose="05000000000000000000" charset="0"/>
              <a:buChar char="p"/>
            </a:pPr>
            <a:r>
              <a:rPr lang="en-US" altLang="zh-CN" sz="3200" dirty="0">
                <a:solidFill>
                  <a:srgbClr val="FF0000"/>
                </a:solidFill>
                <a:sym typeface="+mn-ea"/>
              </a:rPr>
              <a:t>Not only can you, but also you can...</a:t>
            </a:r>
            <a:endParaRPr lang="en-US" altLang="zh-CN" sz="3200" dirty="0">
              <a:solidFill>
                <a:srgbClr val="FF0000"/>
              </a:solidFill>
            </a:endParaRPr>
          </a:p>
          <a:p>
            <a:endParaRPr lang="en-US" altLang="zh-CN" sz="3200" dirty="0">
              <a:solidFill>
                <a:srgbClr val="FF0000"/>
              </a:solidFill>
            </a:endParaRPr>
          </a:p>
        </p:txBody>
      </p:sp>
      <p:sp>
        <p:nvSpPr>
          <p:cNvPr id="2" name="文本框 1"/>
          <p:cNvSpPr txBox="1"/>
          <p:nvPr/>
        </p:nvSpPr>
        <p:spPr>
          <a:xfrm>
            <a:off x="191135" y="2853055"/>
            <a:ext cx="11326495" cy="3538220"/>
          </a:xfrm>
          <a:prstGeom prst="rect">
            <a:avLst/>
          </a:prstGeom>
          <a:noFill/>
        </p:spPr>
        <p:txBody>
          <a:bodyPr wrap="square" rtlCol="0">
            <a:spAutoFit/>
          </a:bodyPr>
          <a:p>
            <a:pPr algn="l"/>
            <a:r>
              <a:rPr lang="en-US" altLang="zh-CN" sz="3200" b="1" dirty="0"/>
              <a:t>Examples:</a:t>
            </a:r>
            <a:endParaRPr lang="en-US" altLang="zh-CN" sz="3200" b="1" dirty="0"/>
          </a:p>
          <a:p>
            <a:pPr marL="514350" indent="-514350" algn="l">
              <a:buFont typeface="+mj-lt"/>
              <a:buAutoNum type="arabicPeriod"/>
            </a:pPr>
            <a:r>
              <a:rPr lang="zh-CN" altLang="en-US" sz="3200" dirty="0">
                <a:solidFill>
                  <a:srgbClr val="FF0000"/>
                </a:solidFill>
              </a:rPr>
              <a:t>By participating in this live-stream, you can</a:t>
            </a:r>
            <a:r>
              <a:rPr lang="zh-CN" altLang="en-US" sz="3200" dirty="0"/>
              <a:t> be exposed to rich cultural knowledge and improve your cultural literacy and aesthetic ability.</a:t>
            </a:r>
            <a:endParaRPr lang="zh-CN" altLang="en-US" sz="3200" dirty="0"/>
          </a:p>
          <a:p>
            <a:pPr marL="514350" indent="-514350" algn="l">
              <a:buFont typeface="+mj-lt"/>
              <a:buAutoNum type="arabicPeriod"/>
            </a:pPr>
            <a:r>
              <a:rPr lang="zh-CN" altLang="en-US" sz="3200" dirty="0">
                <a:solidFill>
                  <a:srgbClr val="FF0000"/>
                </a:solidFill>
              </a:rPr>
              <a:t>It's a unique and fantastic opportunity for you to</a:t>
            </a:r>
            <a:r>
              <a:rPr lang="zh-CN" altLang="en-US" sz="3200" dirty="0"/>
              <a:t> glimpse into the vibrant cultural life of our school and witness the incredible talent of your Chinese peers.</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205"/>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2" name="文本框 1"/>
          <p:cNvSpPr txBox="1"/>
          <p:nvPr/>
        </p:nvSpPr>
        <p:spPr>
          <a:xfrm>
            <a:off x="3426460" y="66675"/>
            <a:ext cx="4419600" cy="706755"/>
          </a:xfrm>
          <a:prstGeom prst="rect">
            <a:avLst/>
          </a:prstGeom>
          <a:solidFill>
            <a:srgbClr val="FFFF00"/>
          </a:solidFill>
        </p:spPr>
        <p:txBody>
          <a:bodyPr wrap="square" rtlCol="0">
            <a:spAutoFit/>
          </a:bodyPr>
          <a:p>
            <a:pPr algn="l"/>
            <a:r>
              <a:rPr lang="zh-CN" altLang="en-US" sz="4000" dirty="0"/>
              <a:t>‌Watching Details‌</a:t>
            </a:r>
            <a:endParaRPr lang="zh-CN" altLang="en-US" sz="4000" dirty="0"/>
          </a:p>
        </p:txBody>
      </p:sp>
      <p:sp>
        <p:nvSpPr>
          <p:cNvPr id="3" name="文本框 2"/>
          <p:cNvSpPr txBox="1"/>
          <p:nvPr/>
        </p:nvSpPr>
        <p:spPr>
          <a:xfrm>
            <a:off x="-96520" y="1052830"/>
            <a:ext cx="12211685" cy="645160"/>
          </a:xfrm>
          <a:prstGeom prst="rect">
            <a:avLst/>
          </a:prstGeom>
          <a:noFill/>
        </p:spPr>
        <p:txBody>
          <a:bodyPr wrap="square" rtlCol="0">
            <a:spAutoFit/>
          </a:bodyPr>
          <a:p>
            <a:pPr algn="l"/>
            <a:r>
              <a:rPr lang="zh-CN" altLang="en-US" sz="3600" b="1" i="1" dirty="0">
                <a:solidFill>
                  <a:srgbClr val="FF0000"/>
                </a:solidFill>
              </a:rPr>
              <a:t>How to make yourself more thoughtful and considerate?</a:t>
            </a:r>
            <a:endParaRPr lang="zh-CN" altLang="en-US" sz="3600" b="1" i="1" dirty="0">
              <a:solidFill>
                <a:srgbClr val="FF0000"/>
              </a:solidFill>
            </a:endParaRPr>
          </a:p>
        </p:txBody>
      </p:sp>
      <p:sp>
        <p:nvSpPr>
          <p:cNvPr id="4" name="文本框 3"/>
          <p:cNvSpPr txBox="1"/>
          <p:nvPr/>
        </p:nvSpPr>
        <p:spPr>
          <a:xfrm>
            <a:off x="47625" y="1916430"/>
            <a:ext cx="11414125" cy="3661410"/>
          </a:xfrm>
          <a:prstGeom prst="rect">
            <a:avLst/>
          </a:prstGeom>
          <a:noFill/>
        </p:spPr>
        <p:txBody>
          <a:bodyPr wrap="square" rtlCol="0">
            <a:spAutoFit/>
          </a:bodyPr>
          <a:p>
            <a:pPr marL="571500" indent="-571500" algn="l">
              <a:buFont typeface="Wingdings" panose="05000000000000000000" charset="0"/>
              <a:buChar char="n"/>
            </a:pPr>
            <a:r>
              <a:rPr lang="zh-CN" altLang="en-US" sz="4000" b="1" dirty="0">
                <a:solidFill>
                  <a:srgbClr val="FF0000"/>
                </a:solidFill>
              </a:rPr>
              <a:t>‌Date &amp; Time‌:</a:t>
            </a:r>
            <a:r>
              <a:rPr lang="zh-CN" altLang="en-US" sz="3200" dirty="0">
                <a:solidFill>
                  <a:srgbClr val="FF0000"/>
                </a:solidFill>
              </a:rPr>
              <a:t> </a:t>
            </a:r>
            <a:endParaRPr lang="zh-CN" altLang="en-US" sz="3200" dirty="0">
              <a:solidFill>
                <a:srgbClr val="FF0000"/>
              </a:solidFill>
            </a:endParaRPr>
          </a:p>
          <a:p>
            <a:pPr marL="457200" indent="-457200" algn="l">
              <a:buFont typeface="Wingdings" panose="05000000000000000000" charset="0"/>
              <a:buChar char="n"/>
            </a:pPr>
            <a:r>
              <a:rPr lang="zh-CN" altLang="en-US" sz="3200" dirty="0"/>
              <a:t>The Drama Night will take place on Saturday</a:t>
            </a:r>
            <a:r>
              <a:rPr lang="en-US" altLang="zh-CN" sz="3200" dirty="0"/>
              <a:t> night</a:t>
            </a:r>
            <a:r>
              <a:rPr lang="zh-CN" altLang="en-US" sz="3200" dirty="0"/>
              <a:t>, starting at 7:00 PM (</a:t>
            </a:r>
            <a:r>
              <a:rPr lang="zh-CN" altLang="en-US" sz="3200" b="1" dirty="0">
                <a:solidFill>
                  <a:srgbClr val="FF0000"/>
                </a:solidFill>
              </a:rPr>
              <a:t>China Standard Time, which is GMT+8</a:t>
            </a:r>
            <a:r>
              <a:rPr lang="zh-CN" altLang="en-US" sz="3200" dirty="0"/>
              <a:t>). </a:t>
            </a:r>
            <a:endParaRPr lang="zh-CN" altLang="en-US" sz="3200" dirty="0"/>
          </a:p>
          <a:p>
            <a:pPr marL="457200" indent="-457200" algn="l">
              <a:buFont typeface="Wingdings" panose="05000000000000000000" charset="0"/>
              <a:buChar char="n"/>
            </a:pPr>
            <a:r>
              <a:rPr lang="zh-CN" altLang="en-US" sz="3200" dirty="0"/>
              <a:t>Please </a:t>
            </a:r>
            <a:r>
              <a:rPr lang="zh-CN" altLang="en-US" sz="3200" dirty="0">
                <a:solidFill>
                  <a:srgbClr val="FF0000"/>
                </a:solidFill>
              </a:rPr>
              <a:t>adjust your schedule accordingly to ensure you don't miss any of the excitement.</a:t>
            </a:r>
            <a:endParaRPr lang="zh-CN" altLang="en-US" sz="3200" dirty="0">
              <a:solidFill>
                <a:srgbClr val="FF0000"/>
              </a:solidFill>
            </a:endParaRPr>
          </a:p>
          <a:p>
            <a:pPr marL="457200" indent="-457200" algn="l">
              <a:buFont typeface="Wingdings" panose="05000000000000000000" charset="0"/>
              <a:buChar char="n"/>
            </a:pPr>
            <a:r>
              <a:rPr lang="zh-CN" altLang="en-US" sz="3200" dirty="0">
                <a:solidFill>
                  <a:srgbClr val="FF0000"/>
                </a:solidFill>
              </a:rPr>
              <a:t>Mark your calendar </a:t>
            </a:r>
            <a:r>
              <a:rPr lang="zh-CN" altLang="en-US" sz="3200" dirty="0"/>
              <a:t>and </a:t>
            </a:r>
            <a:r>
              <a:rPr lang="zh-CN" altLang="en-US" sz="3200" dirty="0">
                <a:solidFill>
                  <a:srgbClr val="FF0000"/>
                </a:solidFill>
              </a:rPr>
              <a:t>set a reminder </a:t>
            </a:r>
            <a:r>
              <a:rPr lang="zh-CN" altLang="en-US" sz="3200" dirty="0"/>
              <a:t>so you don't miss a single moment of the excitement!</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strips(down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736918" y="0"/>
            <a:ext cx="5055235" cy="685419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1559560" y="3213100"/>
            <a:ext cx="3578225" cy="1715135"/>
          </a:xfrm>
        </p:spPr>
        <p:txBody>
          <a:bodyPr anchor="b" anchorCtr="0">
            <a:normAutofit fontScale="90000"/>
          </a:bodyPr>
          <a:lstStyle/>
          <a:p>
            <a:pPr algn="l"/>
            <a:r>
              <a:rPr lang="zh-CN" altLang="en-US" dirty="0">
                <a:solidFill>
                  <a:srgbClr val="FFFFFF"/>
                </a:solidFill>
                <a:latin typeface="+mj-ea"/>
                <a:ea typeface="+mj-ea"/>
                <a:sym typeface="+mn-ea"/>
              </a:rPr>
              <a:t>—2024湖衢丽11月高三联考应用文写作分析</a:t>
            </a:r>
            <a:endParaRPr lang="zh-CN" altLang="en-US" dirty="0">
              <a:solidFill>
                <a:srgbClr val="FFFFFF"/>
              </a:solidFill>
              <a:latin typeface="+mj-ea"/>
              <a:ea typeface="+mj-ea"/>
              <a:sym typeface="+mn-ea"/>
            </a:endParaRPr>
          </a:p>
        </p:txBody>
      </p:sp>
      <p:sp>
        <p:nvSpPr>
          <p:cNvPr id="3" name="文本框 2"/>
          <p:cNvSpPr txBox="1"/>
          <p:nvPr/>
        </p:nvSpPr>
        <p:spPr>
          <a:xfrm>
            <a:off x="839470" y="981075"/>
            <a:ext cx="4876800" cy="1938020"/>
          </a:xfrm>
          <a:prstGeom prst="rect">
            <a:avLst/>
          </a:prstGeom>
          <a:noFill/>
        </p:spPr>
        <p:txBody>
          <a:bodyPr wrap="square" rtlCol="0" anchor="t">
            <a:spAutoFit/>
          </a:bodyPr>
          <a:p>
            <a:pPr marL="0" indent="0" algn="ctr">
              <a:buNone/>
            </a:pPr>
            <a:r>
              <a:rPr lang="en-US" altLang="zh-CN" sz="4000" b="1" i="1">
                <a:latin typeface="Arial Black" panose="020B0A04020102020204" charset="0"/>
                <a:ea typeface="HGB7X_CNKI" panose="02000500000000000000" charset="-122"/>
                <a:cs typeface="Arial Black" panose="020B0A04020102020204" charset="0"/>
                <a:sym typeface="+mn-ea"/>
              </a:rPr>
              <a:t>A Letter of </a:t>
            </a:r>
            <a:r>
              <a:rPr lang="en-US" altLang="zh-CN" sz="4000" b="1" i="1">
                <a:solidFill>
                  <a:srgbClr val="FF0000"/>
                </a:solidFill>
                <a:latin typeface="Arial Black" panose="020B0A04020102020204" charset="0"/>
                <a:ea typeface="HGB7X_CNKI" panose="02000500000000000000" charset="-122"/>
                <a:cs typeface="Arial Black" panose="020B0A04020102020204" charset="0"/>
                <a:sym typeface="+mn-ea"/>
              </a:rPr>
              <a:t>Invitation </a:t>
            </a:r>
            <a:endParaRPr lang="en-US" altLang="zh-CN" sz="4000" b="1" i="1">
              <a:latin typeface="Arial Black" panose="020B0A04020102020204" charset="0"/>
              <a:ea typeface="HGB7X_CNKI" panose="02000500000000000000" charset="-122"/>
              <a:cs typeface="Arial Black" panose="020B0A04020102020204" charset="0"/>
              <a:sym typeface="+mn-ea"/>
            </a:endParaRPr>
          </a:p>
          <a:p>
            <a:pPr marL="0" indent="0" algn="ctr">
              <a:buNone/>
            </a:pPr>
            <a:r>
              <a:rPr lang="en-US" altLang="zh-CN" sz="4000" b="1" i="1">
                <a:latin typeface="Arial Black" panose="020B0A04020102020204" charset="0"/>
                <a:ea typeface="HGB7X_CNKI" panose="02000500000000000000" charset="-122"/>
                <a:cs typeface="Arial Black" panose="020B0A04020102020204" charset="0"/>
                <a:sym typeface="+mn-ea"/>
              </a:rPr>
              <a:t>to </a:t>
            </a:r>
            <a:r>
              <a:rPr lang="en-US" altLang="zh-CN" sz="4000" b="1" i="1">
                <a:solidFill>
                  <a:srgbClr val="FF0000"/>
                </a:solidFill>
                <a:latin typeface="Arial Black" panose="020B0A04020102020204" charset="0"/>
                <a:ea typeface="HGB7X_CNKI" panose="02000500000000000000" charset="-122"/>
                <a:cs typeface="Arial Black" panose="020B0A04020102020204" charset="0"/>
                <a:sym typeface="+mn-ea"/>
              </a:rPr>
              <a:t>Drama Night</a:t>
            </a:r>
            <a:endParaRPr lang="en-US" altLang="zh-CN" sz="4000" b="1" i="1" dirty="0">
              <a:solidFill>
                <a:srgbClr val="FF0000"/>
              </a:solidFill>
              <a:latin typeface="Arial Black" panose="020B0A04020102020204" charset="0"/>
              <a:ea typeface="HGB7X_CNKI" panose="02000500000000000000" charset="-122"/>
              <a:cs typeface="Arial Black" panose="020B0A0402010202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116205"/>
            <a:ext cx="330708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Accumulation </a:t>
            </a:r>
            <a:endParaRPr lang="en-US" altLang="zh-CN" sz="3200" b="1" i="1">
              <a:solidFill>
                <a:schemeClr val="lt1"/>
              </a:solidFill>
              <a:latin typeface="+mn-lt"/>
              <a:ea typeface="+mn-ea"/>
            </a:endParaRPr>
          </a:p>
        </p:txBody>
      </p:sp>
      <p:sp>
        <p:nvSpPr>
          <p:cNvPr id="2" name="文本框 1"/>
          <p:cNvSpPr txBox="1"/>
          <p:nvPr/>
        </p:nvSpPr>
        <p:spPr>
          <a:xfrm>
            <a:off x="3426460" y="66675"/>
            <a:ext cx="4419600" cy="706755"/>
          </a:xfrm>
          <a:prstGeom prst="rect">
            <a:avLst/>
          </a:prstGeom>
          <a:solidFill>
            <a:srgbClr val="FFFF00"/>
          </a:solidFill>
        </p:spPr>
        <p:txBody>
          <a:bodyPr wrap="square" rtlCol="0">
            <a:spAutoFit/>
          </a:bodyPr>
          <a:p>
            <a:pPr algn="l"/>
            <a:r>
              <a:rPr lang="zh-CN" altLang="en-US" sz="4000" dirty="0"/>
              <a:t>‌Watching Details‌</a:t>
            </a:r>
            <a:endParaRPr lang="zh-CN" altLang="en-US" sz="4000" dirty="0"/>
          </a:p>
        </p:txBody>
      </p:sp>
      <p:sp>
        <p:nvSpPr>
          <p:cNvPr id="3" name="文本框 2"/>
          <p:cNvSpPr txBox="1"/>
          <p:nvPr/>
        </p:nvSpPr>
        <p:spPr>
          <a:xfrm>
            <a:off x="-96520" y="911225"/>
            <a:ext cx="12211685" cy="645160"/>
          </a:xfrm>
          <a:prstGeom prst="rect">
            <a:avLst/>
          </a:prstGeom>
          <a:noFill/>
        </p:spPr>
        <p:txBody>
          <a:bodyPr wrap="square" rtlCol="0">
            <a:spAutoFit/>
          </a:bodyPr>
          <a:p>
            <a:pPr algn="l"/>
            <a:r>
              <a:rPr lang="zh-CN" altLang="en-US" sz="3600" b="1" i="1" dirty="0">
                <a:solidFill>
                  <a:srgbClr val="FF0000"/>
                </a:solidFill>
              </a:rPr>
              <a:t>How to make yourself more thoughtful and considerate?</a:t>
            </a:r>
            <a:endParaRPr lang="zh-CN" altLang="en-US" sz="3600" b="1" i="1" dirty="0">
              <a:solidFill>
                <a:srgbClr val="FF0000"/>
              </a:solidFill>
            </a:endParaRPr>
          </a:p>
        </p:txBody>
      </p:sp>
      <p:sp>
        <p:nvSpPr>
          <p:cNvPr id="5" name="文本框 4"/>
          <p:cNvSpPr txBox="1"/>
          <p:nvPr/>
        </p:nvSpPr>
        <p:spPr>
          <a:xfrm>
            <a:off x="47625" y="1556385"/>
            <a:ext cx="11835765" cy="4584700"/>
          </a:xfrm>
          <a:prstGeom prst="rect">
            <a:avLst/>
          </a:prstGeom>
          <a:noFill/>
        </p:spPr>
        <p:txBody>
          <a:bodyPr wrap="square" rtlCol="0">
            <a:spAutoFit/>
          </a:bodyPr>
          <a:p>
            <a:pPr algn="l"/>
            <a:r>
              <a:rPr lang="zh-CN" altLang="en-US" sz="3600" b="1" dirty="0">
                <a:solidFill>
                  <a:srgbClr val="FF0000"/>
                </a:solidFill>
              </a:rPr>
              <a:t>‌Viewing Platform‌:</a:t>
            </a:r>
            <a:r>
              <a:rPr lang="zh-CN" altLang="en-US" sz="3600" b="1" dirty="0"/>
              <a:t> </a:t>
            </a:r>
            <a:endParaRPr lang="zh-CN" altLang="en-US" sz="3600" b="1" dirty="0"/>
          </a:p>
          <a:p>
            <a:pPr algn="l"/>
            <a:endParaRPr lang="zh-CN" altLang="en-US" sz="3200" dirty="0"/>
          </a:p>
          <a:p>
            <a:pPr marL="457200" indent="-457200" algn="l">
              <a:buFont typeface="Wingdings" panose="05000000000000000000" charset="0"/>
              <a:buChar char="p"/>
            </a:pPr>
            <a:r>
              <a:rPr lang="zh-CN" altLang="en-US" sz="3200" dirty="0"/>
              <a:t>The event will be streamed live on our school's official Weibo account and YouTube channel. Simply search for </a:t>
            </a:r>
            <a:r>
              <a:rPr lang="en-US" altLang="zh-CN" sz="3200" dirty="0"/>
              <a:t>“</a:t>
            </a:r>
            <a:r>
              <a:rPr lang="zh-CN" altLang="en-US" sz="3200" dirty="0"/>
              <a:t>Drama Night Live" on either platform closer to the event date, and you'll find the live-stream link easily accessible.</a:t>
            </a:r>
            <a:endParaRPr lang="zh-CN" altLang="en-US" sz="3200" dirty="0"/>
          </a:p>
          <a:p>
            <a:pPr algn="l"/>
            <a:endParaRPr lang="zh-CN" altLang="en-US" sz="3200" dirty="0"/>
          </a:p>
          <a:p>
            <a:pPr marL="457200" indent="-457200" algn="l">
              <a:buFont typeface="Wingdings" panose="05000000000000000000" charset="0"/>
              <a:buChar char="p"/>
            </a:pPr>
            <a:r>
              <a:rPr lang="zh-CN" altLang="en-US" sz="3200" dirty="0"/>
              <a:t>You can watch it on the school</a:t>
            </a:r>
            <a:r>
              <a:rPr lang="en-US" altLang="zh-CN" sz="3200" dirty="0"/>
              <a:t>’</a:t>
            </a:r>
            <a:r>
              <a:rPr lang="zh-CN" altLang="en-US" sz="3200" dirty="0"/>
              <a:t>s official website. I’ll send you the link as soon as it’s available.</a:t>
            </a:r>
            <a:endParaRPr lang="zh-CN" altLang="en-US" sz="32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strips(downLeft)">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strips(down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1585" y="260350"/>
            <a:ext cx="4088765" cy="583565"/>
          </a:xfrm>
          <a:prstGeom prst="rect">
            <a:avLst/>
          </a:prstGeom>
          <a:solidFill>
            <a:schemeClr val="accent1">
              <a:lumMod val="90000"/>
            </a:schemeClr>
          </a:solidFill>
        </p:spPr>
        <p:txBody>
          <a:bodyPr wrap="square" rtlCol="0">
            <a:normAutofit fontScale="97500"/>
          </a:bodyPr>
          <a:lstStyle/>
          <a:p>
            <a:r>
              <a:rPr lang="en-US" altLang="zh-CN" sz="3200" b="1" i="1">
                <a:solidFill>
                  <a:schemeClr val="bg1"/>
                </a:solidFill>
                <a:latin typeface="+mn-lt"/>
                <a:ea typeface="+mn-ea"/>
              </a:rPr>
              <a:t>Sample writing one</a:t>
            </a:r>
            <a:endParaRPr lang="en-US" altLang="zh-CN" sz="3200" b="1" i="1">
              <a:solidFill>
                <a:schemeClr val="bg1"/>
              </a:solidFill>
              <a:latin typeface="+mn-lt"/>
              <a:ea typeface="+mn-ea"/>
            </a:endParaRPr>
          </a:p>
        </p:txBody>
      </p:sp>
      <p:pic>
        <p:nvPicPr>
          <p:cNvPr id="2" name="图片 1"/>
          <p:cNvPicPr>
            <a:picLocks noChangeAspect="1"/>
          </p:cNvPicPr>
          <p:nvPr/>
        </p:nvPicPr>
        <p:blipFill>
          <a:blip r:embed="rId2"/>
          <a:stretch>
            <a:fillRect/>
          </a:stretch>
        </p:blipFill>
        <p:spPr>
          <a:xfrm>
            <a:off x="2639695" y="4220845"/>
            <a:ext cx="2256155" cy="361950"/>
          </a:xfrm>
          <a:prstGeom prst="rect">
            <a:avLst/>
          </a:prstGeom>
        </p:spPr>
      </p:pic>
      <p:pic>
        <p:nvPicPr>
          <p:cNvPr id="4" name="图片 3"/>
          <p:cNvPicPr>
            <a:picLocks noChangeAspect="1"/>
          </p:cNvPicPr>
          <p:nvPr/>
        </p:nvPicPr>
        <p:blipFill>
          <a:blip r:embed="rId3"/>
          <a:stretch>
            <a:fillRect/>
          </a:stretch>
        </p:blipFill>
        <p:spPr>
          <a:xfrm>
            <a:off x="479425" y="1268730"/>
            <a:ext cx="11299190" cy="4539615"/>
          </a:xfrm>
          <a:prstGeom prst="rect">
            <a:avLst/>
          </a:prstGeom>
          <a:ln>
            <a:solidFill>
              <a:schemeClr val="tx1"/>
            </a:solidFill>
          </a:ln>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lstStyle/>
          <a:p>
            <a:r>
              <a:rPr lang="en-US" altLang="zh-CN" sz="2800" b="1" i="1">
                <a:solidFill>
                  <a:schemeClr val="bg1"/>
                </a:solidFill>
                <a:latin typeface="+mn-lt"/>
                <a:ea typeface="+mn-ea"/>
              </a:rPr>
              <a:t>Sample writing </a:t>
            </a:r>
            <a:r>
              <a:rPr lang="en-US" altLang="zh-CN" sz="2800" b="1" i="1">
                <a:solidFill>
                  <a:schemeClr val="bg1"/>
                </a:solidFill>
                <a:latin typeface="+mn-lt"/>
                <a:ea typeface="+mn-ea"/>
                <a:sym typeface="+mn-ea"/>
              </a:rPr>
              <a:t>two</a:t>
            </a:r>
            <a:endParaRPr lang="en-US" altLang="zh-CN" sz="2800" b="1" i="1">
              <a:solidFill>
                <a:schemeClr val="bg1"/>
              </a:solidFill>
              <a:latin typeface="+mn-lt"/>
              <a:ea typeface="+mn-ea"/>
            </a:endParaRPr>
          </a:p>
          <a:p>
            <a:r>
              <a:rPr lang="en-US" altLang="zh-CN" sz="2800" b="1" i="1">
                <a:solidFill>
                  <a:schemeClr val="bg1"/>
                </a:solidFill>
                <a:latin typeface="+mn-lt"/>
                <a:ea typeface="+mn-ea"/>
              </a:rPr>
              <a:t> </a:t>
            </a:r>
            <a:endParaRPr lang="en-US" altLang="zh-CN" sz="2800" b="1" i="1">
              <a:solidFill>
                <a:schemeClr val="bg1"/>
              </a:solidFill>
              <a:latin typeface="+mn-lt"/>
              <a:ea typeface="+mn-ea"/>
            </a:endParaRPr>
          </a:p>
        </p:txBody>
      </p:sp>
      <p:sp>
        <p:nvSpPr>
          <p:cNvPr id="2" name="文本框 1"/>
          <p:cNvSpPr txBox="1"/>
          <p:nvPr>
            <p:custDataLst>
              <p:tags r:id="rId2"/>
            </p:custDataLst>
          </p:nvPr>
        </p:nvSpPr>
        <p:spPr>
          <a:xfrm>
            <a:off x="101600" y="692150"/>
            <a:ext cx="11680825" cy="5440045"/>
          </a:xfrm>
          <a:prstGeom prst="rect">
            <a:avLst/>
          </a:prstGeom>
          <a:noFill/>
          <a:ln>
            <a:solidFill>
              <a:schemeClr val="tx1"/>
            </a:solidFill>
          </a:ln>
        </p:spPr>
        <p:txBody>
          <a:bodyPr wrap="square" rtlCol="0">
            <a:noAutofit/>
          </a:bodyPr>
          <a:lstStyle/>
          <a:p>
            <a:pPr algn="just">
              <a:lnSpc>
                <a:spcPct val="100000"/>
              </a:lnSpc>
            </a:pPr>
            <a:r>
              <a:rPr lang="zh-CN" altLang="en-US" sz="2400" dirty="0">
                <a:solidFill>
                  <a:schemeClr val="tx1"/>
                </a:solidFill>
                <a:latin typeface="Times New Roman" panose="02020603050405020304" charset="0"/>
                <a:ea typeface="+mn-ea"/>
                <a:cs typeface="Times New Roman" panose="02020603050405020304" charset="0"/>
              </a:rPr>
              <a:t>Dear Chris,</a:t>
            </a:r>
            <a:endParaRPr lang="zh-CN" altLang="en-US" sz="2400" dirty="0">
              <a:solidFill>
                <a:schemeClr val="tx1"/>
              </a:solidFill>
              <a:latin typeface="Times New Roman" panose="02020603050405020304" charset="0"/>
              <a:ea typeface="+mn-ea"/>
              <a:cs typeface="Times New Roman" panose="02020603050405020304" charset="0"/>
            </a:endParaRPr>
          </a:p>
          <a:p>
            <a:pPr indent="457200" algn="just">
              <a:lnSpc>
                <a:spcPct val="100000"/>
              </a:lnSpc>
            </a:pPr>
            <a:r>
              <a:rPr lang="en-US" altLang="zh-CN" sz="2400" dirty="0">
                <a:solidFill>
                  <a:schemeClr val="tx1"/>
                </a:solidFill>
                <a:latin typeface="Times New Roman" panose="02020603050405020304" charset="0"/>
                <a:ea typeface="+mn-ea"/>
                <a:cs typeface="Times New Roman" panose="02020603050405020304" charset="0"/>
              </a:rPr>
              <a:t>Given that </a:t>
            </a:r>
            <a:r>
              <a:rPr lang="en-US" altLang="zh-CN" sz="2400" dirty="0">
                <a:solidFill>
                  <a:schemeClr val="tx1"/>
                </a:solidFill>
                <a:latin typeface="Times New Roman" panose="02020603050405020304" charset="0"/>
                <a:ea typeface="+mn-ea"/>
                <a:cs typeface="Times New Roman" panose="02020603050405020304" charset="0"/>
                <a:sym typeface="+mn-ea"/>
              </a:rPr>
              <a:t>a live-stream “Drama Night”</a:t>
            </a:r>
            <a:r>
              <a:rPr lang="en-US" altLang="zh-CN" sz="2400" dirty="0">
                <a:solidFill>
                  <a:schemeClr val="tx1"/>
                </a:solidFill>
                <a:latin typeface="Times New Roman" panose="02020603050405020304" charset="0"/>
                <a:ea typeface="+mn-ea"/>
                <a:cs typeface="Times New Roman" panose="02020603050405020304" charset="0"/>
              </a:rPr>
              <a:t> is scheduled to be held by our school at </a:t>
            </a:r>
            <a:r>
              <a:rPr lang="en-US" altLang="zh-CN" sz="2400" dirty="0">
                <a:solidFill>
                  <a:schemeClr val="tx1"/>
                </a:solidFill>
                <a:latin typeface="Times New Roman" panose="02020603050405020304" charset="0"/>
                <a:ea typeface="+mn-ea"/>
                <a:cs typeface="Times New Roman" panose="02020603050405020304" charset="0"/>
                <a:sym typeface="+mn-ea"/>
              </a:rPr>
              <a:t> 7 p.m. (Beijing Time) this Saturday</a:t>
            </a:r>
            <a:r>
              <a:rPr lang="en-US" altLang="zh-CN" sz="2400" dirty="0">
                <a:solidFill>
                  <a:schemeClr val="tx1"/>
                </a:solidFill>
                <a:latin typeface="Times New Roman" panose="02020603050405020304" charset="0"/>
                <a:ea typeface="+mn-ea"/>
                <a:cs typeface="Times New Roman" panose="02020603050405020304" charset="0"/>
              </a:rPr>
              <a:t>, I can’t wait but invite you to join us and enjoy this thrilling and impressive event.</a:t>
            </a:r>
            <a:endParaRPr lang="en-US" altLang="zh-CN" sz="2400" dirty="0">
              <a:solidFill>
                <a:schemeClr val="tx1"/>
              </a:solidFill>
              <a:latin typeface="Times New Roman" panose="02020603050405020304" charset="0"/>
              <a:ea typeface="+mn-ea"/>
              <a:cs typeface="Times New Roman" panose="02020603050405020304" charset="0"/>
            </a:endParaRPr>
          </a:p>
          <a:p>
            <a:pPr indent="457200" algn="just">
              <a:lnSpc>
                <a:spcPct val="100000"/>
              </a:lnSpc>
            </a:pPr>
            <a:r>
              <a:rPr lang="en-US" altLang="zh-CN" sz="2400" dirty="0">
                <a:solidFill>
                  <a:schemeClr val="tx1"/>
                </a:solidFill>
                <a:latin typeface="Times New Roman" panose="02020603050405020304" charset="0"/>
                <a:ea typeface="+mn-ea"/>
                <a:cs typeface="Times New Roman" panose="02020603050405020304" charset="0"/>
              </a:rPr>
              <a:t>There will be a variety of dramas, ranging from </a:t>
            </a:r>
            <a:r>
              <a:rPr lang="en-US" altLang="zh-CN" sz="2400" dirty="0">
                <a:solidFill>
                  <a:schemeClr val="tx1"/>
                </a:solidFill>
                <a:latin typeface="Times New Roman" panose="02020603050405020304" charset="0"/>
                <a:ea typeface="+mn-ea"/>
                <a:cs typeface="Times New Roman" panose="02020603050405020304" charset="0"/>
                <a:sym typeface="+mn-ea"/>
              </a:rPr>
              <a:t>engaging plays about Chinese traditional culture and art that you are keen on to creative and different interpretation of English literature. Through this event, not only will you gain a deep insight into cultural differences between Chinese and Western drama, but also it will enhance your  artistic and cultural perception ability.</a:t>
            </a:r>
            <a:endParaRPr lang="en-US" altLang="zh-CN" sz="2400" dirty="0">
              <a:solidFill>
                <a:schemeClr val="tx1"/>
              </a:solidFill>
              <a:latin typeface="Times New Roman" panose="02020603050405020304" charset="0"/>
              <a:ea typeface="+mn-ea"/>
              <a:cs typeface="Times New Roman" panose="02020603050405020304" charset="0"/>
              <a:sym typeface="+mn-ea"/>
            </a:endParaRPr>
          </a:p>
          <a:p>
            <a:pPr indent="457200" algn="just">
              <a:lnSpc>
                <a:spcPct val="100000"/>
              </a:lnSpc>
            </a:pPr>
            <a:r>
              <a:rPr lang="en-US" altLang="zh-CN" sz="2400" dirty="0">
                <a:solidFill>
                  <a:schemeClr val="tx1"/>
                </a:solidFill>
                <a:latin typeface="Times New Roman" panose="02020603050405020304" charset="0"/>
                <a:ea typeface="+mn-ea"/>
                <a:cs typeface="Times New Roman" panose="02020603050405020304" charset="0"/>
                <a:sym typeface="+mn-ea"/>
              </a:rPr>
              <a:t>You can watch it on the school’s official website. I‘ll send you the link as soon as it’s available.Looking forward to sharing this special evening with you and I’m confident that it is bound to be a pleasant, fulfilling and unforgettable memory for both of us!</a:t>
            </a:r>
            <a:endParaRPr lang="en-US" altLang="zh-CN" sz="2400" dirty="0">
              <a:solidFill>
                <a:schemeClr val="tx1"/>
              </a:solidFill>
              <a:latin typeface="Times New Roman" panose="02020603050405020304" charset="0"/>
              <a:ea typeface="+mn-ea"/>
              <a:cs typeface="Times New Roman" panose="02020603050405020304" charset="0"/>
            </a:endParaRPr>
          </a:p>
          <a:p>
            <a:pPr algn="r">
              <a:lnSpc>
                <a:spcPct val="100000"/>
              </a:lnSpc>
            </a:pPr>
            <a:r>
              <a:rPr lang="zh-CN" altLang="en-US" sz="2400" dirty="0">
                <a:solidFill>
                  <a:schemeClr val="tx1"/>
                </a:solidFill>
                <a:latin typeface="Times New Roman" panose="02020603050405020304" charset="0"/>
                <a:ea typeface="+mn-ea"/>
                <a:cs typeface="Times New Roman" panose="02020603050405020304" charset="0"/>
              </a:rPr>
              <a:t>Yours,</a:t>
            </a:r>
            <a:endParaRPr lang="zh-CN" altLang="en-US" sz="2400" dirty="0">
              <a:solidFill>
                <a:schemeClr val="tx1"/>
              </a:solidFill>
              <a:latin typeface="Times New Roman" panose="02020603050405020304" charset="0"/>
              <a:ea typeface="+mn-ea"/>
              <a:cs typeface="Times New Roman" panose="02020603050405020304" charset="0"/>
            </a:endParaRPr>
          </a:p>
          <a:p>
            <a:pPr algn="r">
              <a:lnSpc>
                <a:spcPct val="100000"/>
              </a:lnSpc>
            </a:pPr>
            <a:r>
              <a:rPr lang="zh-CN" altLang="en-US" sz="2400" dirty="0">
                <a:solidFill>
                  <a:schemeClr val="tx1"/>
                </a:solidFill>
                <a:latin typeface="Times New Roman" panose="02020603050405020304" charset="0"/>
                <a:ea typeface="+mn-ea"/>
                <a:cs typeface="Times New Roman" panose="02020603050405020304" charset="0"/>
              </a:rPr>
              <a:t>Li Hua</a:t>
            </a:r>
            <a:endParaRPr lang="zh-CN" altLang="en-US" sz="2400" dirty="0">
              <a:solidFill>
                <a:schemeClr val="tx1"/>
              </a:solidFill>
              <a:latin typeface="Times New Roman" panose="02020603050405020304" charset="0"/>
              <a:ea typeface="+mn-ea"/>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custDataLst>
              <p:tags r:id="rId1"/>
            </p:custDataLst>
          </p:nvPr>
        </p:nvSpPr>
        <p:spPr>
          <a:xfrm>
            <a:off x="3792220" y="116205"/>
            <a:ext cx="4088765" cy="583565"/>
          </a:xfrm>
          <a:prstGeom prst="rect">
            <a:avLst/>
          </a:prstGeom>
          <a:solidFill>
            <a:schemeClr val="accent1">
              <a:lumMod val="90000"/>
            </a:schemeClr>
          </a:solidFill>
        </p:spPr>
        <p:txBody>
          <a:bodyPr wrap="square" rtlCol="0">
            <a:normAutofit fontScale="87500"/>
          </a:bodyPr>
          <a:lstStyle/>
          <a:p>
            <a:r>
              <a:rPr lang="en-US" altLang="zh-CN" sz="3200" b="1" i="1">
                <a:solidFill>
                  <a:schemeClr val="bg1"/>
                </a:solidFill>
                <a:latin typeface="+mn-lt"/>
                <a:ea typeface="+mn-ea"/>
              </a:rPr>
              <a:t>Sample writing </a:t>
            </a:r>
            <a:r>
              <a:rPr lang="en-US" altLang="zh-CN" sz="3200" b="1" i="1">
                <a:solidFill>
                  <a:schemeClr val="bg1"/>
                </a:solidFill>
                <a:latin typeface="+mn-lt"/>
                <a:ea typeface="+mn-ea"/>
                <a:sym typeface="+mn-ea"/>
              </a:rPr>
              <a:t>three</a:t>
            </a:r>
            <a:endParaRPr lang="en-US" altLang="zh-CN" sz="3200" b="1" i="1">
              <a:solidFill>
                <a:schemeClr val="bg1"/>
              </a:solidFill>
              <a:latin typeface="+mn-lt"/>
              <a:ea typeface="+mn-ea"/>
            </a:endParaRPr>
          </a:p>
          <a:p>
            <a:endParaRPr lang="en-US" altLang="zh-CN" sz="3200" b="1" i="1">
              <a:solidFill>
                <a:schemeClr val="bg1"/>
              </a:solidFill>
              <a:latin typeface="+mn-lt"/>
              <a:ea typeface="+mn-ea"/>
            </a:endParaRPr>
          </a:p>
        </p:txBody>
      </p:sp>
      <p:sp>
        <p:nvSpPr>
          <p:cNvPr id="2" name="文本框 1"/>
          <p:cNvSpPr txBox="1"/>
          <p:nvPr>
            <p:custDataLst>
              <p:tags r:id="rId2"/>
            </p:custDataLst>
          </p:nvPr>
        </p:nvSpPr>
        <p:spPr>
          <a:xfrm>
            <a:off x="101600" y="692150"/>
            <a:ext cx="11680825" cy="5762625"/>
          </a:xfrm>
          <a:prstGeom prst="rect">
            <a:avLst/>
          </a:prstGeom>
          <a:noFill/>
          <a:ln>
            <a:solidFill>
              <a:schemeClr val="tx1"/>
            </a:solidFill>
          </a:ln>
        </p:spPr>
        <p:txBody>
          <a:bodyPr wrap="square" rtlCol="0">
            <a:noAutofit/>
          </a:bodyPr>
          <a:lstStyle/>
          <a:p>
            <a:pPr algn="just">
              <a:lnSpc>
                <a:spcPct val="100000"/>
              </a:lnSpc>
            </a:pPr>
            <a:r>
              <a:rPr lang="zh-CN" altLang="en-US" sz="2400" dirty="0">
                <a:solidFill>
                  <a:schemeClr val="tx1"/>
                </a:solidFill>
                <a:latin typeface="Times New Roman" panose="02020603050405020304" charset="0"/>
                <a:ea typeface="+mn-ea"/>
                <a:cs typeface="Times New Roman" panose="02020603050405020304" charset="0"/>
              </a:rPr>
              <a:t>Dear Chris,</a:t>
            </a:r>
            <a:endParaRPr lang="zh-CN" altLang="en-US" sz="2400" dirty="0">
              <a:solidFill>
                <a:schemeClr val="tx1"/>
              </a:solidFill>
              <a:latin typeface="Times New Roman" panose="02020603050405020304" charset="0"/>
              <a:ea typeface="+mn-ea"/>
              <a:cs typeface="Times New Roman" panose="02020603050405020304" charset="0"/>
            </a:endParaRPr>
          </a:p>
          <a:p>
            <a:pPr indent="457200" algn="just">
              <a:lnSpc>
                <a:spcPct val="100000"/>
              </a:lnSpc>
            </a:pPr>
            <a:r>
              <a:rPr lang="en-US" altLang="zh-CN" sz="2400" dirty="0">
                <a:latin typeface="Times New Roman" panose="02020603050405020304" charset="0"/>
                <a:ea typeface="+mn-ea"/>
                <a:cs typeface="Times New Roman" panose="02020603050405020304" charset="0"/>
                <a:sym typeface="+mn-ea"/>
              </a:rPr>
              <a:t>Thrilled to share with you an exciting event that our school is hosting a "Drama Night," I cordially invite you to watch the live-stream of this spectacular occasion</a:t>
            </a:r>
            <a:r>
              <a:rPr lang="en-US" altLang="zh-CN" sz="2400" dirty="0">
                <a:solidFill>
                  <a:schemeClr val="tx1"/>
                </a:solidFill>
                <a:latin typeface="Times New Roman" panose="02020603050405020304" charset="0"/>
                <a:ea typeface="+mn-ea"/>
                <a:cs typeface="Times New Roman" panose="02020603050405020304" charset="0"/>
              </a:rPr>
              <a:t>.</a:t>
            </a:r>
            <a:endParaRPr lang="en-US" altLang="zh-CN" sz="2400" dirty="0">
              <a:solidFill>
                <a:schemeClr val="tx1"/>
              </a:solidFill>
              <a:latin typeface="Times New Roman" panose="02020603050405020304" charset="0"/>
              <a:ea typeface="+mn-ea"/>
              <a:cs typeface="Times New Roman" panose="02020603050405020304" charset="0"/>
            </a:endParaRPr>
          </a:p>
          <a:p>
            <a:pPr indent="457200" algn="just"/>
            <a:r>
              <a:rPr lang="en-US" altLang="zh-CN" sz="2400" dirty="0">
                <a:latin typeface="Times New Roman" panose="02020603050405020304" charset="0"/>
                <a:ea typeface="+mn-ea"/>
                <a:cs typeface="Times New Roman" panose="02020603050405020304" charset="0"/>
                <a:sym typeface="+mn-ea"/>
              </a:rPr>
              <a:t>Participants have meticulously crafted their productions, blending elements of both Western and Eastern theatre, promising an evening rich in storytelling, emotion, and creativity.That night, not only can you experience creativity and witness the incredible talent of Chinese peers, but also you can glimpse into the vibrant Chinese traditional cultural and art.</a:t>
            </a:r>
            <a:endParaRPr lang="en-US" altLang="zh-CN" sz="2400" dirty="0">
              <a:latin typeface="Times New Roman" panose="02020603050405020304" charset="0"/>
              <a:ea typeface="+mn-ea"/>
              <a:cs typeface="Times New Roman" panose="02020603050405020304" charset="0"/>
              <a:sym typeface="+mn-ea"/>
            </a:endParaRPr>
          </a:p>
          <a:p>
            <a:pPr indent="457200" algn="just"/>
            <a:r>
              <a:rPr lang="en-US" altLang="zh-CN" sz="2400" dirty="0">
                <a:latin typeface="Times New Roman" panose="02020603050405020304" charset="0"/>
                <a:ea typeface="+mn-ea"/>
                <a:cs typeface="Times New Roman" panose="02020603050405020304" charset="0"/>
                <a:sym typeface="+mn-ea"/>
              </a:rPr>
              <a:t>The Drama Night will take place on Saturday night, starting at 7:00 PM (China Standard Time, which is GMT+8). Please adjust your schedule accordingly to ensure you don't miss any of the excitement.The event will be streamed live on our school's official Weibo account. Simply search for “Drama Night Live" on either platform closer to the event date, and you'll find the live-stream link easily accessible.I'm eagerly looking forward to 'seeing' you there and sharing this special moment together.</a:t>
            </a:r>
            <a:endParaRPr lang="en-US" altLang="zh-CN" sz="2400" dirty="0">
              <a:latin typeface="Times New Roman" panose="02020603050405020304" charset="0"/>
              <a:ea typeface="+mn-ea"/>
              <a:cs typeface="Times New Roman" panose="02020603050405020304" charset="0"/>
            </a:endParaRPr>
          </a:p>
          <a:p>
            <a:pPr algn="r">
              <a:lnSpc>
                <a:spcPct val="100000"/>
              </a:lnSpc>
            </a:pPr>
            <a:r>
              <a:rPr lang="zh-CN" altLang="en-US" sz="2400" dirty="0">
                <a:solidFill>
                  <a:schemeClr val="tx1"/>
                </a:solidFill>
                <a:latin typeface="Times New Roman" panose="02020603050405020304" charset="0"/>
                <a:ea typeface="+mn-ea"/>
                <a:cs typeface="Times New Roman" panose="02020603050405020304" charset="0"/>
              </a:rPr>
              <a:t>Yours,</a:t>
            </a:r>
            <a:endParaRPr lang="zh-CN" altLang="en-US" sz="2400" dirty="0">
              <a:solidFill>
                <a:schemeClr val="tx1"/>
              </a:solidFill>
              <a:latin typeface="Times New Roman" panose="02020603050405020304" charset="0"/>
              <a:ea typeface="+mn-ea"/>
              <a:cs typeface="Times New Roman" panose="02020603050405020304" charset="0"/>
            </a:endParaRPr>
          </a:p>
          <a:p>
            <a:pPr algn="r">
              <a:lnSpc>
                <a:spcPct val="100000"/>
              </a:lnSpc>
            </a:pPr>
            <a:r>
              <a:rPr lang="zh-CN" altLang="en-US" sz="2400" dirty="0">
                <a:solidFill>
                  <a:schemeClr val="tx1"/>
                </a:solidFill>
                <a:latin typeface="Times New Roman" panose="02020603050405020304" charset="0"/>
                <a:ea typeface="+mn-ea"/>
                <a:cs typeface="Times New Roman" panose="02020603050405020304" charset="0"/>
              </a:rPr>
              <a:t>Li Hua</a:t>
            </a:r>
            <a:endParaRPr lang="zh-CN" altLang="en-US" sz="2400" dirty="0">
              <a:solidFill>
                <a:schemeClr val="tx1"/>
              </a:solidFill>
              <a:latin typeface="Times New Roman" panose="02020603050405020304" charset="0"/>
              <a:ea typeface="+mn-ea"/>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src=http___c-ssl.duitang.com_uploads_item_201612_16_20161216213132_AKME4.jpeg&amp;refer=http___c-ssl.duitang.webp"/>
          <p:cNvPicPr>
            <a:picLocks noChangeAspect="1"/>
          </p:cNvPicPr>
          <p:nvPr/>
        </p:nvPicPr>
        <p:blipFill>
          <a:blip r:embed="rId1"/>
          <a:stretch>
            <a:fillRect/>
          </a:stretch>
        </p:blipFill>
        <p:spPr>
          <a:xfrm>
            <a:off x="0" y="1073150"/>
            <a:ext cx="8291830" cy="4743450"/>
          </a:xfrm>
          <a:prstGeom prst="rect">
            <a:avLst/>
          </a:prstGeom>
        </p:spPr>
      </p:pic>
      <p:sp>
        <p:nvSpPr>
          <p:cNvPr id="6" name="任意多边形 5"/>
          <p:cNvSpPr/>
          <p:nvPr>
            <p:custDataLst>
              <p:tags r:id="rId2"/>
            </p:custDataLst>
          </p:nvPr>
        </p:nvSpPr>
        <p:spPr>
          <a:xfrm flipH="1">
            <a:off x="4298315" y="1073150"/>
            <a:ext cx="7969885" cy="4712335"/>
          </a:xfrm>
          <a:custGeom>
            <a:avLst/>
            <a:gdLst>
              <a:gd name="connsiteX0" fmla="*/ 0 w 5483"/>
              <a:gd name="connsiteY0" fmla="*/ 0 h 7315"/>
              <a:gd name="connsiteX1" fmla="*/ 2742 w 5483"/>
              <a:gd name="connsiteY1" fmla="*/ 0 h 7315"/>
              <a:gd name="connsiteX2" fmla="*/ 5483 w 5483"/>
              <a:gd name="connsiteY2" fmla="*/ 7315 h 7315"/>
              <a:gd name="connsiteX3" fmla="*/ 0 w 5483"/>
              <a:gd name="connsiteY3" fmla="*/ 7315 h 7315"/>
              <a:gd name="connsiteX4" fmla="*/ 0 w 5483"/>
              <a:gd name="connsiteY4" fmla="*/ 0 h 7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3" h="7315">
                <a:moveTo>
                  <a:pt x="0" y="0"/>
                </a:moveTo>
                <a:lnTo>
                  <a:pt x="2742" y="0"/>
                </a:lnTo>
                <a:lnTo>
                  <a:pt x="5483" y="7315"/>
                </a:lnTo>
                <a:lnTo>
                  <a:pt x="0" y="7315"/>
                </a:lnTo>
                <a:lnTo>
                  <a:pt x="0" y="0"/>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 name="标题 1"/>
          <p:cNvSpPr>
            <a:spLocks noGrp="1"/>
          </p:cNvSpPr>
          <p:nvPr>
            <p:ph type="title"/>
            <p:custDataLst>
              <p:tags r:id="rId3"/>
            </p:custDataLst>
          </p:nvPr>
        </p:nvSpPr>
        <p:spPr>
          <a:xfrm>
            <a:off x="7752715" y="2564765"/>
            <a:ext cx="4006215" cy="1614170"/>
          </a:xfrm>
        </p:spPr>
        <p:txBody>
          <a:bodyPr>
            <a:normAutofit/>
          </a:bodyPr>
          <a:lstStyle/>
          <a:p>
            <a:pPr algn="r"/>
            <a:r>
              <a:rPr lang="en-US" altLang="zh-CN" sz="7200" i="1">
                <a:solidFill>
                  <a:schemeClr val="lt1"/>
                </a:solidFill>
                <a:latin typeface="Calibri" panose="020F0502020204030204" charset="0"/>
                <a:cs typeface="Calibri" panose="020F0502020204030204" charset="0"/>
                <a:sym typeface="+mn-ea"/>
              </a:rPr>
              <a:t>Thank you!</a:t>
            </a:r>
            <a:endParaRPr lang="en-US" altLang="zh-CN" sz="7200" i="1">
              <a:solidFill>
                <a:schemeClr val="lt1"/>
              </a:solidFill>
              <a:latin typeface="Calibri" panose="020F0502020204030204" charset="0"/>
              <a:cs typeface="Calibri" panose="020F0502020204030204"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文本框 18"/>
          <p:cNvSpPr txBox="1"/>
          <p:nvPr>
            <p:custDataLst>
              <p:tags r:id="rId1"/>
            </p:custDataLst>
          </p:nvPr>
        </p:nvSpPr>
        <p:spPr>
          <a:xfrm>
            <a:off x="119380" y="1031240"/>
            <a:ext cx="11565890" cy="3046095"/>
          </a:xfrm>
          <a:prstGeom prst="rect">
            <a:avLst/>
          </a:prstGeom>
          <a:noFill/>
          <a:ln>
            <a:solidFill>
              <a:schemeClr val="tx1"/>
            </a:solidFill>
          </a:ln>
        </p:spPr>
        <p:txBody>
          <a:bodyPr wrap="square" rtlCol="0">
            <a:normAutofit lnSpcReduction="10000"/>
          </a:bodyPr>
          <a:p>
            <a:r>
              <a:rPr lang="en-US" altLang="zh-CN" sz="2400" dirty="0">
                <a:solidFill>
                  <a:schemeClr val="tx1"/>
                </a:solidFill>
                <a:latin typeface="宋体" panose="02010600030101010101" pitchFamily="2" charset="-122"/>
                <a:cs typeface="宋体" panose="02010600030101010101" pitchFamily="2" charset="-122"/>
              </a:rPr>
              <a:t>    </a:t>
            </a:r>
            <a:r>
              <a:rPr lang="zh-CN" altLang="en-US" sz="2400" dirty="0">
                <a:solidFill>
                  <a:schemeClr val="tx1"/>
                </a:solidFill>
                <a:latin typeface="宋体" panose="02010600030101010101" pitchFamily="2" charset="-122"/>
                <a:cs typeface="宋体" panose="02010600030101010101" pitchFamily="2" charset="-122"/>
              </a:rPr>
              <a:t>假定你是李华，你校将举办英语节“</a:t>
            </a:r>
            <a:r>
              <a:rPr lang="zh-CN" altLang="en-US" sz="2400" dirty="0">
                <a:solidFill>
                  <a:srgbClr val="FF0000"/>
                </a:solidFill>
                <a:latin typeface="宋体" panose="02010600030101010101" pitchFamily="2" charset="-122"/>
                <a:cs typeface="宋体" panose="02010600030101010101" pitchFamily="2" charset="-122"/>
              </a:rPr>
              <a:t>戏剧之夜</a:t>
            </a:r>
            <a:r>
              <a:rPr lang="zh-CN" altLang="en-US" sz="2400" dirty="0">
                <a:solidFill>
                  <a:schemeClr val="tx1"/>
                </a:solidFill>
                <a:latin typeface="宋体" panose="02010600030101010101" pitchFamily="2" charset="-122"/>
                <a:cs typeface="宋体" panose="02010600030101010101" pitchFamily="2" charset="-122"/>
              </a:rPr>
              <a:t>”（</a:t>
            </a:r>
            <a:r>
              <a:rPr lang="en-US" altLang="zh-CN" sz="2400" dirty="0">
                <a:solidFill>
                  <a:srgbClr val="FF0000"/>
                </a:solidFill>
                <a:latin typeface="宋体" panose="02010600030101010101" pitchFamily="2" charset="-122"/>
                <a:cs typeface="宋体" panose="02010600030101010101" pitchFamily="2" charset="-122"/>
              </a:rPr>
              <a:t>Drama Night</a:t>
            </a:r>
            <a:r>
              <a:rPr lang="zh-CN" altLang="en-US" sz="2400" dirty="0">
                <a:solidFill>
                  <a:schemeClr val="tx1"/>
                </a:solidFill>
                <a:latin typeface="宋体" panose="02010600030101010101" pitchFamily="2" charset="-122"/>
                <a:cs typeface="宋体" panose="02010600030101010101" pitchFamily="2" charset="-122"/>
              </a:rPr>
              <a:t>）活动，并进行网络直播（</a:t>
            </a:r>
            <a:r>
              <a:rPr lang="en-US" altLang="zh-CN" sz="2400" dirty="0">
                <a:solidFill>
                  <a:schemeClr val="tx1"/>
                </a:solidFill>
                <a:latin typeface="宋体" panose="02010600030101010101" pitchFamily="2" charset="-122"/>
                <a:cs typeface="宋体" panose="02010600030101010101" pitchFamily="2" charset="-122"/>
              </a:rPr>
              <a:t>live-stream</a:t>
            </a:r>
            <a:r>
              <a:rPr lang="zh-CN" altLang="en-US" sz="2400" dirty="0">
                <a:solidFill>
                  <a:schemeClr val="tx1"/>
                </a:solidFill>
                <a:latin typeface="宋体" panose="02010600030101010101" pitchFamily="2" charset="-122"/>
                <a:cs typeface="宋体" panose="02010600030101010101" pitchFamily="2" charset="-122"/>
              </a:rPr>
              <a:t>）</a:t>
            </a:r>
            <a:r>
              <a:rPr lang="en-US" altLang="zh-CN" sz="2400" dirty="0">
                <a:solidFill>
                  <a:schemeClr val="tx1"/>
                </a:solidFill>
                <a:latin typeface="宋体" panose="02010600030101010101" pitchFamily="2" charset="-122"/>
                <a:cs typeface="宋体" panose="02010600030101010101" pitchFamily="2" charset="-122"/>
              </a:rPr>
              <a:t>,</a:t>
            </a:r>
            <a:r>
              <a:rPr lang="zh-CN" altLang="en-US" sz="2400" dirty="0">
                <a:solidFill>
                  <a:schemeClr val="tx1"/>
                </a:solidFill>
                <a:latin typeface="宋体" panose="02010600030101010101" pitchFamily="2" charset="-122"/>
                <a:cs typeface="宋体" panose="02010600030101010101" pitchFamily="2" charset="-122"/>
              </a:rPr>
              <a:t>请你给英国好友</a:t>
            </a:r>
            <a:r>
              <a:rPr lang="en-US" altLang="zh-CN" sz="2400" dirty="0">
                <a:solidFill>
                  <a:schemeClr val="tx1"/>
                </a:solidFill>
                <a:latin typeface="宋体" panose="02010600030101010101" pitchFamily="2" charset="-122"/>
                <a:cs typeface="宋体" panose="02010600030101010101" pitchFamily="2" charset="-122"/>
              </a:rPr>
              <a:t>David </a:t>
            </a:r>
            <a:r>
              <a:rPr lang="zh-CN" altLang="en-US" sz="2400" dirty="0">
                <a:solidFill>
                  <a:schemeClr val="tx1"/>
                </a:solidFill>
                <a:latin typeface="宋体" panose="02010600030101010101" pitchFamily="2" charset="-122"/>
                <a:cs typeface="宋体" panose="02010600030101010101" pitchFamily="2" charset="-122"/>
              </a:rPr>
              <a:t>写一封电子邮件，邀请他观看，内容如下：</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（1）活动介绍；</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（2）观看时间和方式。</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注意：</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（1）写作词数应为80左右；</a:t>
            </a:r>
            <a:endParaRPr lang="zh-CN" altLang="en-US" sz="2400" dirty="0">
              <a:solidFill>
                <a:schemeClr val="tx1"/>
              </a:solidFill>
              <a:latin typeface="宋体" panose="02010600030101010101" pitchFamily="2" charset="-122"/>
              <a:cs typeface="宋体" panose="02010600030101010101" pitchFamily="2" charset="-122"/>
            </a:endParaRPr>
          </a:p>
          <a:p>
            <a:r>
              <a:rPr lang="zh-CN" altLang="en-US" sz="2400" dirty="0">
                <a:solidFill>
                  <a:schemeClr val="tx1"/>
                </a:solidFill>
                <a:latin typeface="宋体" panose="02010600030101010101" pitchFamily="2" charset="-122"/>
                <a:cs typeface="宋体" panose="02010600030101010101" pitchFamily="2" charset="-122"/>
              </a:rPr>
              <a:t>（2）请按如下格式在答题纸的相应位置作答。</a:t>
            </a:r>
            <a:endParaRPr lang="zh-CN" altLang="en-US" sz="2400" dirty="0">
              <a:solidFill>
                <a:schemeClr val="tx1"/>
              </a:solidFill>
              <a:latin typeface="宋体" panose="02010600030101010101" pitchFamily="2" charset="-122"/>
              <a:cs typeface="宋体" panose="02010600030101010101" pitchFamily="2" charset="-122"/>
            </a:endParaRPr>
          </a:p>
        </p:txBody>
      </p:sp>
      <p:cxnSp>
        <p:nvCxnSpPr>
          <p:cNvPr id="23" name="直接连接符 22"/>
          <p:cNvCxnSpPr/>
          <p:nvPr/>
        </p:nvCxnSpPr>
        <p:spPr>
          <a:xfrm flipV="1">
            <a:off x="3935730" y="1772920"/>
            <a:ext cx="7272655" cy="1905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5" name="文本框 4"/>
          <p:cNvSpPr txBox="1"/>
          <p:nvPr/>
        </p:nvSpPr>
        <p:spPr>
          <a:xfrm>
            <a:off x="335280" y="4336415"/>
            <a:ext cx="11246485" cy="1198880"/>
          </a:xfrm>
          <a:prstGeom prst="rect">
            <a:avLst/>
          </a:prstGeom>
          <a:noFill/>
        </p:spPr>
        <p:txBody>
          <a:bodyPr wrap="square" rtlCol="0">
            <a:spAutoFit/>
          </a:bodyPr>
          <a:p>
            <a:pPr marL="571500" indent="-571500" algn="l">
              <a:buFont typeface="Wingdings" panose="05000000000000000000" charset="0"/>
              <a:buChar char="ü"/>
            </a:pPr>
            <a:r>
              <a:rPr lang="en-US" altLang="zh-CN" sz="3600" b="1" i="1" dirty="0"/>
              <a:t>What’s the </a:t>
            </a:r>
            <a:r>
              <a:rPr lang="en-US" altLang="zh-CN" sz="3600" b="1" i="1" dirty="0">
                <a:solidFill>
                  <a:srgbClr val="FF0000"/>
                </a:solidFill>
              </a:rPr>
              <a:t>writing purpose</a:t>
            </a:r>
            <a:r>
              <a:rPr lang="en-US" altLang="zh-CN" sz="3600" b="1" i="1" dirty="0"/>
              <a:t> of this E-mail?</a:t>
            </a:r>
            <a:endParaRPr lang="en-US" altLang="zh-CN" sz="3600" b="1" i="1" dirty="0"/>
          </a:p>
          <a:p>
            <a:pPr marL="571500" indent="-571500" algn="l">
              <a:buFont typeface="Wingdings" panose="05000000000000000000" charset="0"/>
              <a:buChar char="ü"/>
            </a:pPr>
            <a:r>
              <a:rPr lang="en-US" altLang="zh-CN" sz="3600" b="1" i="1" dirty="0">
                <a:solidFill>
                  <a:srgbClr val="FF0000"/>
                </a:solidFill>
              </a:rPr>
              <a:t>How </a:t>
            </a:r>
            <a:r>
              <a:rPr lang="en-US" altLang="zh-CN" sz="3600" b="1" i="1" dirty="0"/>
              <a:t>can we </a:t>
            </a:r>
            <a:r>
              <a:rPr lang="en-US" altLang="zh-CN" sz="3600" b="1" i="1" dirty="0">
                <a:solidFill>
                  <a:srgbClr val="FF0000"/>
                </a:solidFill>
              </a:rPr>
              <a:t>achieve this purpose</a:t>
            </a:r>
            <a:r>
              <a:rPr lang="en-US" altLang="zh-CN" sz="3600" b="1" i="1" dirty="0"/>
              <a:t> by our writing?</a:t>
            </a:r>
            <a:endParaRPr lang="en-US" altLang="zh-CN" sz="3600" b="1" i="1" dirty="0"/>
          </a:p>
        </p:txBody>
      </p:sp>
      <p:sp>
        <p:nvSpPr>
          <p:cNvPr id="22" name="文本框 21"/>
          <p:cNvSpPr txBox="1"/>
          <p:nvPr>
            <p:custDataLst>
              <p:tags r:id="rId2"/>
            </p:custDataLst>
          </p:nvPr>
        </p:nvSpPr>
        <p:spPr>
          <a:xfrm>
            <a:off x="263525" y="188595"/>
            <a:ext cx="1892300" cy="506730"/>
          </a:xfrm>
          <a:prstGeom prst="rect">
            <a:avLst/>
          </a:prstGeom>
          <a:solidFill>
            <a:schemeClr val="accent1">
              <a:lumMod val="75000"/>
            </a:schemeClr>
          </a:solidFill>
          <a:ln>
            <a:solidFill>
              <a:schemeClr val="accent1">
                <a:lumMod val="75000"/>
              </a:schemeClr>
            </a:solidFill>
          </a:ln>
        </p:spPr>
        <p:txBody>
          <a:bodyPr wrap="square" rtlCol="0">
            <a:normAutofit fontScale="77500"/>
          </a:bodyPr>
          <a:p>
            <a:r>
              <a:rPr lang="en-US" altLang="zh-CN" sz="3200" b="1" i="1">
                <a:solidFill>
                  <a:schemeClr val="lt1"/>
                </a:solidFill>
                <a:latin typeface="+mn-lt"/>
                <a:ea typeface="+mn-ea"/>
              </a:rPr>
              <a:t> Lead in</a:t>
            </a:r>
            <a:endParaRPr lang="en-US" altLang="zh-CN" sz="3200" b="1" i="1">
              <a:solidFill>
                <a:schemeClr val="lt1"/>
              </a:solidFill>
              <a:latin typeface="+mn-lt"/>
              <a:ea typeface="+mn-ea"/>
            </a:endParaRPr>
          </a:p>
        </p:txBody>
      </p:sp>
      <p:sp>
        <p:nvSpPr>
          <p:cNvPr id="2" name="文本框 1"/>
          <p:cNvSpPr txBox="1"/>
          <p:nvPr/>
        </p:nvSpPr>
        <p:spPr>
          <a:xfrm>
            <a:off x="5879465" y="332740"/>
            <a:ext cx="3107055" cy="583565"/>
          </a:xfrm>
          <a:prstGeom prst="rect">
            <a:avLst/>
          </a:prstGeom>
          <a:noFill/>
        </p:spPr>
        <p:txBody>
          <a:bodyPr wrap="square" rtlCol="0">
            <a:spAutoFit/>
          </a:bodyPr>
          <a:p>
            <a:pPr algn="l"/>
            <a:r>
              <a:rPr lang="en-US" altLang="zh-CN" sz="3200" b="1" dirty="0">
                <a:solidFill>
                  <a:srgbClr val="FF0000"/>
                </a:solidFill>
                <a:sym typeface="+mn-ea"/>
              </a:rPr>
              <a:t>art </a:t>
            </a:r>
            <a:r>
              <a:rPr lang="en-US" altLang="zh-CN" sz="3200" b="1" dirty="0">
                <a:solidFill>
                  <a:srgbClr val="FF0000"/>
                </a:solidFill>
              </a:rPr>
              <a:t>and </a:t>
            </a:r>
            <a:r>
              <a:rPr lang="en-US" altLang="zh-CN" sz="3200" b="1" dirty="0">
                <a:solidFill>
                  <a:srgbClr val="FF0000"/>
                </a:solidFill>
                <a:sym typeface="+mn-ea"/>
              </a:rPr>
              <a:t>culture</a:t>
            </a:r>
            <a:endParaRPr lang="en-US" altLang="zh-CN" sz="3200" b="1" dirty="0">
              <a:solidFill>
                <a:srgbClr val="FF0000"/>
              </a:solidFill>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07670" y="548640"/>
            <a:ext cx="10823575" cy="645160"/>
          </a:xfrm>
          <a:prstGeom prst="rect">
            <a:avLst/>
          </a:prstGeom>
          <a:noFill/>
        </p:spPr>
        <p:txBody>
          <a:bodyPr wrap="square" rtlCol="0" anchor="t">
            <a:spAutoFit/>
          </a:bodyPr>
          <a:p>
            <a:pPr algn="l"/>
            <a:r>
              <a:rPr lang="en-US" altLang="zh-CN" sz="3600" b="1" i="1" dirty="0">
                <a:solidFill>
                  <a:srgbClr val="FF0000"/>
                </a:solidFill>
                <a:sym typeface="+mn-ea"/>
              </a:rPr>
              <a:t>How </a:t>
            </a:r>
            <a:r>
              <a:rPr lang="en-US" altLang="zh-CN" sz="3600" b="1" i="1" dirty="0">
                <a:sym typeface="+mn-ea"/>
              </a:rPr>
              <a:t>can we </a:t>
            </a:r>
            <a:r>
              <a:rPr lang="en-US" altLang="zh-CN" sz="3600" b="1" i="1" dirty="0">
                <a:solidFill>
                  <a:srgbClr val="FF0000"/>
                </a:solidFill>
                <a:sym typeface="+mn-ea"/>
              </a:rPr>
              <a:t>achieve this purpose</a:t>
            </a:r>
            <a:r>
              <a:rPr lang="en-US" altLang="zh-CN" sz="3600" b="1" i="1" dirty="0">
                <a:sym typeface="+mn-ea"/>
              </a:rPr>
              <a:t> by our writing?</a:t>
            </a:r>
            <a:endParaRPr lang="en-US" altLang="zh-CN" sz="3600" b="1" i="1" dirty="0">
              <a:sym typeface="+mn-ea"/>
            </a:endParaRPr>
          </a:p>
        </p:txBody>
      </p:sp>
      <p:sp>
        <p:nvSpPr>
          <p:cNvPr id="5" name="文本框 4"/>
          <p:cNvSpPr txBox="1"/>
          <p:nvPr/>
        </p:nvSpPr>
        <p:spPr>
          <a:xfrm>
            <a:off x="3359785" y="44450"/>
            <a:ext cx="6083300" cy="645160"/>
          </a:xfrm>
          <a:prstGeom prst="rect">
            <a:avLst/>
          </a:prstGeom>
          <a:noFill/>
        </p:spPr>
        <p:txBody>
          <a:bodyPr wrap="square" rtlCol="0" anchor="t">
            <a:spAutoFit/>
          </a:bodyPr>
          <a:p>
            <a:pPr algn="l"/>
            <a:r>
              <a:rPr lang="en-US" altLang="zh-CN" sz="3600" b="1" u="sng" dirty="0">
                <a:latin typeface="宋体" panose="02010600030101010101" pitchFamily="2" charset="-122"/>
                <a:cs typeface="宋体" panose="02010600030101010101" pitchFamily="2" charset="-122"/>
                <a:sym typeface="+mn-ea"/>
              </a:rPr>
              <a:t>event</a:t>
            </a:r>
            <a:r>
              <a:rPr lang="en-US" altLang="zh-CN" sz="3600" b="1" dirty="0">
                <a:latin typeface="宋体" panose="02010600030101010101" pitchFamily="2" charset="-122"/>
                <a:cs typeface="宋体" panose="02010600030101010101" pitchFamily="2" charset="-122"/>
                <a:sym typeface="+mn-ea"/>
              </a:rPr>
              <a:t>——Drama Night</a:t>
            </a:r>
            <a:endParaRPr lang="en-US" altLang="zh-CN" sz="3600" b="1" dirty="0">
              <a:latin typeface="宋体" panose="02010600030101010101" pitchFamily="2" charset="-122"/>
              <a:cs typeface="宋体" panose="02010600030101010101" pitchFamily="2" charset="-122"/>
              <a:sym typeface="+mn-ea"/>
            </a:endParaRPr>
          </a:p>
        </p:txBody>
      </p:sp>
      <p:sp>
        <p:nvSpPr>
          <p:cNvPr id="8" name="文本框 7"/>
          <p:cNvSpPr txBox="1"/>
          <p:nvPr/>
        </p:nvSpPr>
        <p:spPr>
          <a:xfrm>
            <a:off x="3677285" y="1124585"/>
            <a:ext cx="7289165" cy="953135"/>
          </a:xfrm>
          <a:prstGeom prst="rect">
            <a:avLst/>
          </a:prstGeom>
          <a:solidFill>
            <a:schemeClr val="tx2">
              <a:lumMod val="10000"/>
              <a:lumOff val="90000"/>
            </a:schemeClr>
          </a:solidFill>
        </p:spPr>
        <p:txBody>
          <a:bodyPr wrap="square" rtlCol="0">
            <a:spAutoFit/>
          </a:bodyPr>
          <a:p>
            <a:pPr algn="l"/>
            <a:r>
              <a:rPr lang="en-US" altLang="zh-CN" sz="2800" b="1" dirty="0">
                <a:sym typeface="+mn-ea"/>
              </a:rPr>
              <a:t>give a background information of this writing (the event)</a:t>
            </a:r>
            <a:endParaRPr lang="en-US" altLang="zh-CN" sz="2800" b="1" dirty="0">
              <a:sym typeface="+mn-ea"/>
            </a:endParaRPr>
          </a:p>
        </p:txBody>
      </p:sp>
      <p:sp>
        <p:nvSpPr>
          <p:cNvPr id="9" name="文本框 8"/>
          <p:cNvSpPr txBox="1"/>
          <p:nvPr/>
        </p:nvSpPr>
        <p:spPr>
          <a:xfrm>
            <a:off x="3719830" y="2348865"/>
            <a:ext cx="7269480" cy="633095"/>
          </a:xfrm>
          <a:prstGeom prst="rect">
            <a:avLst/>
          </a:prstGeom>
          <a:solidFill>
            <a:schemeClr val="tx2">
              <a:lumMod val="10000"/>
              <a:lumOff val="90000"/>
            </a:schemeClr>
          </a:solidFill>
        </p:spPr>
        <p:txBody>
          <a:bodyPr wrap="square" rtlCol="0">
            <a:noAutofit/>
          </a:bodyPr>
          <a:p>
            <a:pPr lvl="0" algn="l">
              <a:buClrTx/>
              <a:buSzTx/>
              <a:buFontTx/>
            </a:pPr>
            <a:r>
              <a:rPr lang="en-US" altLang="zh-CN" sz="2800" b="1" dirty="0">
                <a:sym typeface="+mn-ea"/>
              </a:rPr>
              <a:t>state a clear writing purpose</a:t>
            </a:r>
            <a:endParaRPr lang="en-US" altLang="zh-CN" sz="2800" b="1" dirty="0">
              <a:sym typeface="+mn-ea"/>
            </a:endParaRPr>
          </a:p>
        </p:txBody>
      </p:sp>
      <p:sp>
        <p:nvSpPr>
          <p:cNvPr id="10" name="文本框 9"/>
          <p:cNvSpPr txBox="1"/>
          <p:nvPr/>
        </p:nvSpPr>
        <p:spPr>
          <a:xfrm>
            <a:off x="3689985" y="3213100"/>
            <a:ext cx="7298690" cy="1076325"/>
          </a:xfrm>
          <a:prstGeom prst="rect">
            <a:avLst/>
          </a:prstGeom>
          <a:solidFill>
            <a:schemeClr val="accent4">
              <a:lumMod val="60000"/>
              <a:lumOff val="40000"/>
            </a:schemeClr>
          </a:solidFill>
        </p:spPr>
        <p:txBody>
          <a:bodyPr wrap="square" rtlCol="0">
            <a:spAutoFit/>
          </a:bodyPr>
          <a:p>
            <a:pPr algn="l"/>
            <a:r>
              <a:rPr lang="en-US" altLang="zh-CN" sz="3200" b="1" dirty="0">
                <a:solidFill>
                  <a:schemeClr val="bg1"/>
                </a:solidFill>
                <a:sym typeface="+mn-ea"/>
              </a:rPr>
              <a:t>introduce the event in a more </a:t>
            </a:r>
            <a:r>
              <a:rPr lang="en-US" altLang="zh-CN" sz="3200" b="1" dirty="0">
                <a:solidFill>
                  <a:schemeClr val="tx2">
                    <a:lumMod val="50000"/>
                    <a:lumOff val="50000"/>
                  </a:schemeClr>
                </a:solidFill>
                <a:sym typeface="+mn-ea"/>
              </a:rPr>
              <a:t>attractive</a:t>
            </a:r>
            <a:r>
              <a:rPr lang="en-US" altLang="zh-CN" sz="3200" b="1" dirty="0">
                <a:solidFill>
                  <a:schemeClr val="bg1"/>
                </a:solidFill>
                <a:sym typeface="+mn-ea"/>
              </a:rPr>
              <a:t> way</a:t>
            </a:r>
            <a:endParaRPr lang="en-US" altLang="zh-CN" sz="3200" b="1" dirty="0">
              <a:solidFill>
                <a:schemeClr val="bg1"/>
              </a:solidFill>
              <a:sym typeface="+mn-ea"/>
            </a:endParaRPr>
          </a:p>
        </p:txBody>
      </p:sp>
      <p:sp>
        <p:nvSpPr>
          <p:cNvPr id="11" name="文本框 10"/>
          <p:cNvSpPr txBox="1"/>
          <p:nvPr/>
        </p:nvSpPr>
        <p:spPr>
          <a:xfrm>
            <a:off x="3674745" y="4437380"/>
            <a:ext cx="7276465" cy="1383665"/>
          </a:xfrm>
          <a:prstGeom prst="rect">
            <a:avLst/>
          </a:prstGeom>
          <a:solidFill>
            <a:srgbClr val="92D050"/>
          </a:solidFill>
        </p:spPr>
        <p:txBody>
          <a:bodyPr wrap="square" rtlCol="0">
            <a:spAutoFit/>
          </a:bodyPr>
          <a:p>
            <a:pPr algn="l"/>
            <a:r>
              <a:rPr lang="en-US" altLang="zh-CN" sz="2800" b="1" dirty="0">
                <a:solidFill>
                  <a:schemeClr val="bg1"/>
                </a:solidFill>
                <a:sym typeface="+mn-ea"/>
              </a:rPr>
              <a:t>give a clear information about watching details,such as Date &amp; Time, Viewing Platform...</a:t>
            </a:r>
            <a:endParaRPr lang="en-US" altLang="zh-CN" sz="2800" b="1" dirty="0">
              <a:solidFill>
                <a:schemeClr val="bg1"/>
              </a:solidFill>
              <a:sym typeface="+mn-ea"/>
            </a:endParaRPr>
          </a:p>
        </p:txBody>
      </p:sp>
      <p:sp>
        <p:nvSpPr>
          <p:cNvPr id="12" name="文本框 11"/>
          <p:cNvSpPr txBox="1"/>
          <p:nvPr/>
        </p:nvSpPr>
        <p:spPr>
          <a:xfrm>
            <a:off x="3648075" y="5880100"/>
            <a:ext cx="7361555" cy="895350"/>
          </a:xfrm>
          <a:prstGeom prst="rect">
            <a:avLst/>
          </a:prstGeom>
          <a:solidFill>
            <a:schemeClr val="tx2">
              <a:lumMod val="10000"/>
              <a:lumOff val="90000"/>
            </a:schemeClr>
          </a:solidFill>
        </p:spPr>
        <p:txBody>
          <a:bodyPr wrap="square" rtlCol="0">
            <a:noAutofit/>
          </a:bodyPr>
          <a:p>
            <a:pPr lvl="0" algn="l">
              <a:buClrTx/>
              <a:buSzTx/>
              <a:buFontTx/>
            </a:pPr>
            <a:r>
              <a:rPr lang="en-US" altLang="zh-CN" sz="2800" b="1" dirty="0">
                <a:sym typeface="+mn-ea"/>
              </a:rPr>
              <a:t>repeat invitation and look forward to his participation/watch</a:t>
            </a:r>
            <a:endParaRPr lang="en-US" altLang="zh-CN" sz="2800" b="1" dirty="0">
              <a:sym typeface="+mn-ea"/>
            </a:endParaRPr>
          </a:p>
        </p:txBody>
      </p:sp>
      <p:sp>
        <p:nvSpPr>
          <p:cNvPr id="13" name="矩形 12"/>
          <p:cNvSpPr/>
          <p:nvPr/>
        </p:nvSpPr>
        <p:spPr>
          <a:xfrm>
            <a:off x="1199198" y="1340485"/>
            <a:ext cx="1301115"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P1</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4" name="矩形 13"/>
          <p:cNvSpPr/>
          <p:nvPr/>
        </p:nvSpPr>
        <p:spPr>
          <a:xfrm>
            <a:off x="1271588" y="3429000"/>
            <a:ext cx="1301115"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P2</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5" name="矩形 14"/>
          <p:cNvSpPr/>
          <p:nvPr/>
        </p:nvSpPr>
        <p:spPr>
          <a:xfrm>
            <a:off x="1271588" y="5732780"/>
            <a:ext cx="1301115" cy="1198880"/>
          </a:xfrm>
          <a:prstGeom prst="rect">
            <a:avLst/>
          </a:prstGeom>
          <a:noFill/>
          <a:ln>
            <a:noFill/>
          </a:ln>
        </p:spPr>
        <p:txBody>
          <a:bodyPr wrap="none" rtlCol="0" anchor="t">
            <a:spAutoFit/>
          </a:bodyPr>
          <a:p>
            <a:pPr algn="ctr"/>
            <a:r>
              <a:rPr lang="en-US" altLang="zh-CN" sz="7200" b="1">
                <a:solidFill>
                  <a:schemeClr val="accent1"/>
                </a:solidFill>
                <a:effectLst>
                  <a:outerShdw blurRad="38100" dist="25400" dir="5400000" algn="ctr" rotWithShape="0">
                    <a:srgbClr val="6E747A">
                      <a:alpha val="43000"/>
                    </a:srgbClr>
                  </a:outerShdw>
                </a:effectLst>
              </a:rPr>
              <a:t>P3</a:t>
            </a:r>
            <a:endParaRPr lang="en-US" altLang="zh-CN" sz="7200" b="1">
              <a:solidFill>
                <a:schemeClr val="accent1"/>
              </a:solidFill>
              <a:effectLst>
                <a:outerShdw blurRad="38100" dist="25400" dir="5400000" algn="ctr" rotWithShape="0">
                  <a:srgbClr val="6E747A">
                    <a:alpha val="43000"/>
                  </a:srgbClr>
                </a:outerShdw>
              </a:effectLst>
            </a:endParaRPr>
          </a:p>
        </p:txBody>
      </p:sp>
      <p:sp>
        <p:nvSpPr>
          <p:cNvPr id="16" name="左大括号 15"/>
          <p:cNvSpPr/>
          <p:nvPr/>
        </p:nvSpPr>
        <p:spPr>
          <a:xfrm>
            <a:off x="2783840" y="1412875"/>
            <a:ext cx="504190" cy="13684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8" name="左大括号 17"/>
          <p:cNvSpPr/>
          <p:nvPr/>
        </p:nvSpPr>
        <p:spPr>
          <a:xfrm>
            <a:off x="2855595" y="5085080"/>
            <a:ext cx="504190" cy="13684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22" name="文本框 21"/>
          <p:cNvSpPr txBox="1"/>
          <p:nvPr>
            <p:custDataLst>
              <p:tags r:id="rId1"/>
            </p:custDataLst>
          </p:nvPr>
        </p:nvSpPr>
        <p:spPr>
          <a:xfrm>
            <a:off x="119380" y="44450"/>
            <a:ext cx="1313815" cy="583565"/>
          </a:xfrm>
          <a:prstGeom prst="rect">
            <a:avLst/>
          </a:prstGeom>
          <a:solidFill>
            <a:schemeClr val="accent1">
              <a:lumMod val="75000"/>
            </a:schemeClr>
          </a:solidFill>
          <a:ln>
            <a:solidFill>
              <a:schemeClr val="accent1">
                <a:lumMod val="75000"/>
              </a:schemeClr>
            </a:solidFill>
          </a:ln>
        </p:spPr>
        <p:txBody>
          <a:bodyPr wrap="square" rtlCol="0">
            <a:normAutofit fontScale="87500"/>
          </a:bodyPr>
          <a:p>
            <a:r>
              <a:rPr lang="en-US" altLang="zh-CN" sz="3200" b="1" i="1">
                <a:solidFill>
                  <a:schemeClr val="lt1"/>
                </a:solidFill>
                <a:latin typeface="+mn-lt"/>
                <a:ea typeface="+mn-ea"/>
              </a:rPr>
              <a:t>Think</a:t>
            </a:r>
            <a:endParaRPr lang="en-US" altLang="zh-CN" sz="3200" b="1" i="1">
              <a:solidFill>
                <a:schemeClr val="lt1"/>
              </a:solidFill>
              <a:latin typeface="+mn-lt"/>
              <a:ea typeface="+mn-ea"/>
            </a:endParaRPr>
          </a:p>
        </p:txBody>
      </p:sp>
      <p:sp>
        <p:nvSpPr>
          <p:cNvPr id="2" name="文本框 1"/>
          <p:cNvSpPr txBox="1"/>
          <p:nvPr/>
        </p:nvSpPr>
        <p:spPr>
          <a:xfrm>
            <a:off x="-24765" y="3167380"/>
            <a:ext cx="6096000" cy="1938020"/>
          </a:xfrm>
          <a:prstGeom prst="rect">
            <a:avLst/>
          </a:prstGeom>
          <a:noFill/>
        </p:spPr>
        <p:txBody>
          <a:bodyPr wrap="square" rtlCol="0" anchor="t">
            <a:spAutoFit/>
          </a:bodyPr>
          <a:p>
            <a:pPr algn="l"/>
            <a:r>
              <a:rPr lang="zh-CN" altLang="en-US" sz="2400" dirty="0">
                <a:highlight>
                  <a:srgbClr val="FFFF00"/>
                </a:highlight>
                <a:latin typeface="宋体" panose="02010600030101010101" pitchFamily="2" charset="-122"/>
                <a:cs typeface="宋体" panose="02010600030101010101" pitchFamily="2" charset="-122"/>
                <a:sym typeface="+mn-ea"/>
              </a:rPr>
              <a:t>（1）活动介绍</a:t>
            </a:r>
            <a:endParaRPr lang="zh-CN" altLang="en-US" sz="2400" dirty="0">
              <a:solidFill>
                <a:schemeClr val="tx1"/>
              </a:solidFill>
              <a:highlight>
                <a:srgbClr val="FFFF00"/>
              </a:highlight>
              <a:latin typeface="宋体" panose="02010600030101010101" pitchFamily="2" charset="-122"/>
              <a:cs typeface="宋体" panose="02010600030101010101" pitchFamily="2" charset="-122"/>
            </a:endParaRPr>
          </a:p>
          <a:p>
            <a:pPr algn="l"/>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endParaRPr lang="zh-CN" altLang="en-US" sz="2400" dirty="0">
              <a:highlight>
                <a:srgbClr val="FFFF00"/>
              </a:highlight>
              <a:latin typeface="宋体" panose="02010600030101010101" pitchFamily="2" charset="-122"/>
              <a:cs typeface="宋体" panose="02010600030101010101" pitchFamily="2" charset="-122"/>
              <a:sym typeface="+mn-ea"/>
            </a:endParaRPr>
          </a:p>
          <a:p>
            <a:pPr algn="l"/>
            <a:r>
              <a:rPr lang="zh-CN" altLang="en-US" sz="2400" dirty="0">
                <a:highlight>
                  <a:srgbClr val="FFFF00"/>
                </a:highlight>
                <a:latin typeface="宋体" panose="02010600030101010101" pitchFamily="2" charset="-122"/>
                <a:cs typeface="宋体" panose="02010600030101010101" pitchFamily="2" charset="-122"/>
                <a:sym typeface="+mn-ea"/>
              </a:rPr>
              <a:t>（2）观看时间和方式</a:t>
            </a:r>
            <a:endParaRPr lang="zh-CN" altLang="en-US" sz="2400" dirty="0">
              <a:highlight>
                <a:srgbClr val="FFFF00"/>
              </a:highlight>
              <a:latin typeface="宋体" panose="02010600030101010101" pitchFamily="2" charset="-122"/>
              <a:cs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down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8"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19380" y="260985"/>
            <a:ext cx="2301875" cy="58356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Beginning</a:t>
            </a:r>
            <a:endParaRPr lang="en-US" altLang="zh-CN" sz="3200" b="1" i="1">
              <a:solidFill>
                <a:schemeClr val="lt1"/>
              </a:solidFill>
              <a:latin typeface="+mn-lt"/>
              <a:ea typeface="+mn-ea"/>
            </a:endParaRPr>
          </a:p>
        </p:txBody>
      </p:sp>
      <p:sp>
        <p:nvSpPr>
          <p:cNvPr id="13" name="矩形 12"/>
          <p:cNvSpPr/>
          <p:nvPr/>
        </p:nvSpPr>
        <p:spPr>
          <a:xfrm>
            <a:off x="78740" y="3429000"/>
            <a:ext cx="866140" cy="768350"/>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rPr>
              <a:t>P1</a:t>
            </a:r>
            <a:endParaRPr lang="en-US" altLang="zh-CN" sz="4400" b="1">
              <a:solidFill>
                <a:schemeClr val="accent1"/>
              </a:solidFill>
              <a:effectLst>
                <a:outerShdw blurRad="38100" dist="25400" dir="5400000" algn="ctr" rotWithShape="0">
                  <a:srgbClr val="6E747A">
                    <a:alpha val="43000"/>
                  </a:srgbClr>
                </a:outerShdw>
              </a:effectLst>
            </a:endParaRPr>
          </a:p>
        </p:txBody>
      </p:sp>
      <p:sp>
        <p:nvSpPr>
          <p:cNvPr id="16" name="左大括号 15"/>
          <p:cNvSpPr/>
          <p:nvPr/>
        </p:nvSpPr>
        <p:spPr>
          <a:xfrm>
            <a:off x="839470" y="3128645"/>
            <a:ext cx="504190" cy="13684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8" name="文本框 7"/>
          <p:cNvSpPr txBox="1"/>
          <p:nvPr/>
        </p:nvSpPr>
        <p:spPr>
          <a:xfrm>
            <a:off x="1487805" y="2421255"/>
            <a:ext cx="3007360" cy="1198880"/>
          </a:xfrm>
          <a:prstGeom prst="rect">
            <a:avLst/>
          </a:prstGeom>
          <a:solidFill>
            <a:schemeClr val="tx2">
              <a:lumMod val="10000"/>
              <a:lumOff val="90000"/>
            </a:schemeClr>
          </a:solidFill>
        </p:spPr>
        <p:txBody>
          <a:bodyPr wrap="square" rtlCol="0">
            <a:spAutoFit/>
          </a:bodyPr>
          <a:p>
            <a:pPr algn="l"/>
            <a:r>
              <a:rPr lang="en-US" altLang="zh-CN" sz="2400" b="1" dirty="0">
                <a:sym typeface="+mn-ea"/>
              </a:rPr>
              <a:t>give background information of this writing ( the event)</a:t>
            </a:r>
            <a:endParaRPr lang="en-US" altLang="zh-CN" sz="2400" b="1" dirty="0">
              <a:sym typeface="+mn-ea"/>
            </a:endParaRPr>
          </a:p>
        </p:txBody>
      </p:sp>
      <p:sp>
        <p:nvSpPr>
          <p:cNvPr id="9" name="文本框 8"/>
          <p:cNvSpPr txBox="1"/>
          <p:nvPr/>
        </p:nvSpPr>
        <p:spPr>
          <a:xfrm>
            <a:off x="1487805" y="4197350"/>
            <a:ext cx="2909570" cy="998855"/>
          </a:xfrm>
          <a:prstGeom prst="rect">
            <a:avLst/>
          </a:prstGeom>
          <a:solidFill>
            <a:schemeClr val="tx2">
              <a:lumMod val="10000"/>
              <a:lumOff val="90000"/>
            </a:schemeClr>
          </a:solidFill>
        </p:spPr>
        <p:txBody>
          <a:bodyPr wrap="square" rtlCol="0">
            <a:noAutofit/>
          </a:bodyPr>
          <a:p>
            <a:pPr lvl="0" algn="l">
              <a:buClrTx/>
              <a:buSzTx/>
              <a:buFontTx/>
            </a:pPr>
            <a:r>
              <a:rPr lang="en-US" altLang="zh-CN" sz="2800" b="1" dirty="0">
                <a:sym typeface="+mn-ea"/>
              </a:rPr>
              <a:t>state a clear writing purpose</a:t>
            </a:r>
            <a:endParaRPr lang="en-US" altLang="zh-CN" sz="2800" b="1" dirty="0">
              <a:sym typeface="+mn-ea"/>
            </a:endParaRPr>
          </a:p>
        </p:txBody>
      </p:sp>
      <p:sp>
        <p:nvSpPr>
          <p:cNvPr id="5" name="文本框 4"/>
          <p:cNvSpPr txBox="1"/>
          <p:nvPr/>
        </p:nvSpPr>
        <p:spPr>
          <a:xfrm>
            <a:off x="479425" y="1052830"/>
            <a:ext cx="2528570" cy="645160"/>
          </a:xfrm>
          <a:prstGeom prst="rect">
            <a:avLst/>
          </a:prstGeom>
          <a:noFill/>
        </p:spPr>
        <p:txBody>
          <a:bodyPr wrap="square" rtlCol="0">
            <a:spAutoFit/>
          </a:bodyPr>
          <a:p>
            <a:pPr algn="l"/>
            <a:r>
              <a:rPr lang="en-US" altLang="zh-CN" sz="3600" b="1" i="1" dirty="0"/>
              <a:t>Greetings:</a:t>
            </a:r>
            <a:endParaRPr lang="en-US" altLang="zh-CN" sz="3600" b="1" i="1" dirty="0"/>
          </a:p>
        </p:txBody>
      </p:sp>
      <p:sp>
        <p:nvSpPr>
          <p:cNvPr id="6" name="文本框 5"/>
          <p:cNvSpPr txBox="1"/>
          <p:nvPr/>
        </p:nvSpPr>
        <p:spPr>
          <a:xfrm>
            <a:off x="3007995" y="844550"/>
            <a:ext cx="7834630" cy="1076325"/>
          </a:xfrm>
          <a:prstGeom prst="rect">
            <a:avLst/>
          </a:prstGeom>
          <a:noFill/>
        </p:spPr>
        <p:txBody>
          <a:bodyPr wrap="square" rtlCol="0">
            <a:spAutoFit/>
          </a:bodyPr>
          <a:p>
            <a:pPr algn="l"/>
            <a:r>
              <a:rPr lang="zh-CN" altLang="en-US" sz="3200" b="1" dirty="0"/>
              <a:t>Hope this letter finds you well.</a:t>
            </a:r>
            <a:endParaRPr lang="zh-CN" altLang="en-US" sz="3200" b="1" dirty="0"/>
          </a:p>
          <a:p>
            <a:pPr algn="l"/>
            <a:r>
              <a:rPr lang="zh-CN" altLang="en-US" sz="3200" b="1" dirty="0"/>
              <a:t>How</a:t>
            </a:r>
            <a:r>
              <a:rPr lang="en-US" altLang="zh-CN" sz="3200" b="1" dirty="0"/>
              <a:t>’</a:t>
            </a:r>
            <a:r>
              <a:rPr lang="zh-CN" altLang="en-US" sz="3200" b="1" dirty="0"/>
              <a:t>s everything going?</a:t>
            </a:r>
            <a:endParaRPr lang="zh-CN" altLang="en-US" sz="3200" b="1" dirty="0"/>
          </a:p>
        </p:txBody>
      </p:sp>
      <p:sp>
        <p:nvSpPr>
          <p:cNvPr id="7" name="文本框 6"/>
          <p:cNvSpPr txBox="1"/>
          <p:nvPr/>
        </p:nvSpPr>
        <p:spPr>
          <a:xfrm>
            <a:off x="4736465" y="1844675"/>
            <a:ext cx="3428365" cy="4944110"/>
          </a:xfrm>
          <a:prstGeom prst="rect">
            <a:avLst/>
          </a:prstGeom>
          <a:solidFill>
            <a:schemeClr val="accent4">
              <a:lumMod val="20000"/>
              <a:lumOff val="80000"/>
            </a:schemeClr>
          </a:solidFill>
        </p:spPr>
        <p:txBody>
          <a:bodyPr wrap="square" rtlCol="0">
            <a:noAutofit/>
          </a:bodyPr>
          <a:p>
            <a:pPr algn="l"/>
            <a:r>
              <a:rPr lang="en-US" altLang="zh-CN" sz="2800" b="1" dirty="0"/>
              <a:t>Version 1</a:t>
            </a:r>
            <a:endParaRPr lang="en-US" altLang="zh-CN" sz="2800" b="1" dirty="0"/>
          </a:p>
          <a:p>
            <a:pPr algn="l"/>
            <a:r>
              <a:rPr lang="en-US" altLang="zh-CN" sz="2800" b="1" dirty="0">
                <a:solidFill>
                  <a:srgbClr val="FF0000"/>
                </a:solidFill>
              </a:rPr>
              <a:t>Thrilled to share with you</a:t>
            </a:r>
            <a:r>
              <a:rPr lang="en-US" altLang="zh-CN" sz="2800" dirty="0"/>
              <a:t> an exciting event that our school is hosting a "Drama Night,"</a:t>
            </a:r>
            <a:r>
              <a:rPr lang="en-US" altLang="zh-CN" sz="2800" b="1" dirty="0">
                <a:solidFill>
                  <a:srgbClr val="FF0000"/>
                </a:solidFill>
              </a:rPr>
              <a:t> I cordially invite you to </a:t>
            </a:r>
            <a:r>
              <a:rPr lang="en-US" altLang="zh-CN" sz="2800" dirty="0"/>
              <a:t>watch the live-stream of this spectacular occasion.</a:t>
            </a:r>
            <a:endParaRPr lang="en-US" altLang="zh-CN" sz="2800" dirty="0"/>
          </a:p>
        </p:txBody>
      </p:sp>
      <p:sp>
        <p:nvSpPr>
          <p:cNvPr id="10" name="文本框 9"/>
          <p:cNvSpPr txBox="1"/>
          <p:nvPr/>
        </p:nvSpPr>
        <p:spPr>
          <a:xfrm>
            <a:off x="8256270" y="1772285"/>
            <a:ext cx="3821430" cy="5015865"/>
          </a:xfrm>
          <a:prstGeom prst="rect">
            <a:avLst/>
          </a:prstGeom>
          <a:solidFill>
            <a:schemeClr val="accent4">
              <a:lumMod val="20000"/>
              <a:lumOff val="80000"/>
            </a:schemeClr>
          </a:solidFill>
        </p:spPr>
        <p:txBody>
          <a:bodyPr wrap="square" rtlCol="0">
            <a:spAutoFit/>
          </a:bodyPr>
          <a:p>
            <a:pPr algn="l"/>
            <a:r>
              <a:rPr lang="en-US" altLang="zh-CN" sz="3200" b="1" dirty="0">
                <a:sym typeface="+mn-ea"/>
              </a:rPr>
              <a:t>Version 2</a:t>
            </a:r>
            <a:endParaRPr lang="en-US" altLang="zh-CN" sz="3200" b="1" dirty="0">
              <a:latin typeface="Times New Roman" panose="02020603050405020304" charset="0"/>
              <a:ea typeface="+mn-ea"/>
              <a:cs typeface="Times New Roman" panose="02020603050405020304" charset="0"/>
              <a:sym typeface="+mn-ea"/>
            </a:endParaRPr>
          </a:p>
          <a:p>
            <a:pPr algn="l"/>
            <a:r>
              <a:rPr lang="en-US" altLang="zh-CN" sz="3200" b="1" dirty="0">
                <a:solidFill>
                  <a:srgbClr val="FF0000"/>
                </a:solidFill>
                <a:latin typeface="Times New Roman" panose="02020603050405020304" charset="0"/>
                <a:ea typeface="+mn-ea"/>
                <a:cs typeface="Times New Roman" panose="02020603050405020304" charset="0"/>
                <a:sym typeface="+mn-ea"/>
              </a:rPr>
              <a:t>Given that</a:t>
            </a:r>
            <a:r>
              <a:rPr lang="en-US" altLang="zh-CN" sz="3200" dirty="0">
                <a:latin typeface="Times New Roman" panose="02020603050405020304" charset="0"/>
                <a:ea typeface="+mn-ea"/>
                <a:cs typeface="Times New Roman" panose="02020603050405020304" charset="0"/>
                <a:sym typeface="+mn-ea"/>
              </a:rPr>
              <a:t> a live-stream “Drama Night” </a:t>
            </a:r>
            <a:r>
              <a:rPr lang="en-US" altLang="zh-CN" sz="3200" dirty="0">
                <a:solidFill>
                  <a:schemeClr val="tx1"/>
                </a:solidFill>
                <a:latin typeface="Times New Roman" panose="02020603050405020304" charset="0"/>
                <a:ea typeface="+mn-ea"/>
                <a:cs typeface="Times New Roman" panose="02020603050405020304" charset="0"/>
                <a:sym typeface="+mn-ea"/>
              </a:rPr>
              <a:t>is scheduled to be held by our school this weekend</a:t>
            </a:r>
            <a:r>
              <a:rPr lang="en-US" altLang="zh-CN" sz="3200" dirty="0">
                <a:latin typeface="Times New Roman" panose="02020603050405020304" charset="0"/>
                <a:ea typeface="+mn-ea"/>
                <a:cs typeface="Times New Roman" panose="02020603050405020304" charset="0"/>
                <a:sym typeface="+mn-ea"/>
              </a:rPr>
              <a:t>, </a:t>
            </a:r>
            <a:r>
              <a:rPr lang="en-US" altLang="zh-CN" sz="3200" b="1" dirty="0">
                <a:solidFill>
                  <a:srgbClr val="FF0000"/>
                </a:solidFill>
                <a:latin typeface="Times New Roman" panose="02020603050405020304" charset="0"/>
                <a:ea typeface="+mn-ea"/>
                <a:cs typeface="Times New Roman" panose="02020603050405020304" charset="0"/>
                <a:sym typeface="+mn-ea"/>
              </a:rPr>
              <a:t>I can’t wait but invite you to join us</a:t>
            </a:r>
            <a:r>
              <a:rPr lang="en-US" altLang="zh-CN" sz="3200" dirty="0">
                <a:latin typeface="Times New Roman" panose="02020603050405020304" charset="0"/>
                <a:ea typeface="+mn-ea"/>
                <a:cs typeface="Times New Roman" panose="02020603050405020304" charset="0"/>
                <a:sym typeface="+mn-ea"/>
              </a:rPr>
              <a:t> and enjoy this thrilling and impressive event.</a:t>
            </a:r>
            <a:endParaRPr lang="en-US" altLang="zh-CN" sz="3200" dirty="0">
              <a:solidFill>
                <a:schemeClr val="tx1"/>
              </a:solidFill>
              <a:latin typeface="Times New Roman" panose="02020603050405020304" charset="0"/>
              <a:ea typeface="+mn-ea"/>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19380" y="332740"/>
            <a:ext cx="2353945" cy="583565"/>
          </a:xfrm>
          <a:prstGeom prst="rect">
            <a:avLst/>
          </a:prstGeom>
          <a:solidFill>
            <a:schemeClr val="accent1">
              <a:lumMod val="75000"/>
            </a:schemeClr>
          </a:solidFill>
          <a:ln>
            <a:solidFill>
              <a:schemeClr val="accent1">
                <a:lumMod val="75000"/>
              </a:schemeClr>
            </a:solidFill>
          </a:ln>
        </p:spPr>
        <p:txBody>
          <a:bodyPr wrap="square" rtlCol="0"/>
          <a:p>
            <a:r>
              <a:rPr lang="en-US" altLang="zh-CN" sz="3600" b="1" i="1">
                <a:solidFill>
                  <a:schemeClr val="lt1"/>
                </a:solidFill>
                <a:latin typeface="+mn-lt"/>
                <a:ea typeface="+mn-ea"/>
              </a:rPr>
              <a:t> Ending</a:t>
            </a:r>
            <a:endParaRPr lang="en-US" altLang="zh-CN" sz="3600" b="1" i="1">
              <a:solidFill>
                <a:schemeClr val="lt1"/>
              </a:solidFill>
              <a:latin typeface="+mn-lt"/>
              <a:ea typeface="+mn-ea"/>
            </a:endParaRPr>
          </a:p>
        </p:txBody>
      </p:sp>
      <p:sp>
        <p:nvSpPr>
          <p:cNvPr id="15" name="矩形 14"/>
          <p:cNvSpPr/>
          <p:nvPr/>
        </p:nvSpPr>
        <p:spPr>
          <a:xfrm>
            <a:off x="408940" y="1196975"/>
            <a:ext cx="866140" cy="768350"/>
          </a:xfrm>
          <a:prstGeom prst="rect">
            <a:avLst/>
          </a:prstGeom>
          <a:noFill/>
          <a:ln>
            <a:noFill/>
          </a:ln>
        </p:spPr>
        <p:txBody>
          <a:bodyPr wrap="none" rtlCol="0" anchor="t">
            <a:spAutoFit/>
          </a:bodyPr>
          <a:p>
            <a:pPr algn="ctr"/>
            <a:r>
              <a:rPr lang="en-US" altLang="zh-CN" sz="4400" b="1">
                <a:solidFill>
                  <a:schemeClr val="accent1"/>
                </a:solidFill>
                <a:effectLst>
                  <a:outerShdw blurRad="38100" dist="25400" dir="5400000" algn="ctr" rotWithShape="0">
                    <a:srgbClr val="6E747A">
                      <a:alpha val="43000"/>
                    </a:srgbClr>
                  </a:outerShdw>
                </a:effectLst>
              </a:rPr>
              <a:t>P3</a:t>
            </a:r>
            <a:endParaRPr lang="en-US" altLang="zh-CN" sz="4400" b="1">
              <a:solidFill>
                <a:schemeClr val="accent1"/>
              </a:solidFill>
              <a:effectLst>
                <a:outerShdw blurRad="38100" dist="25400" dir="5400000" algn="ctr" rotWithShape="0">
                  <a:srgbClr val="6E747A">
                    <a:alpha val="43000"/>
                  </a:srgbClr>
                </a:outerShdw>
              </a:effectLst>
            </a:endParaRPr>
          </a:p>
        </p:txBody>
      </p:sp>
      <p:sp>
        <p:nvSpPr>
          <p:cNvPr id="5" name="文本框 4"/>
          <p:cNvSpPr txBox="1"/>
          <p:nvPr/>
        </p:nvSpPr>
        <p:spPr>
          <a:xfrm>
            <a:off x="3861435" y="2132965"/>
            <a:ext cx="3844290" cy="4220210"/>
          </a:xfrm>
          <a:prstGeom prst="rect">
            <a:avLst/>
          </a:prstGeom>
          <a:solidFill>
            <a:schemeClr val="accent2">
              <a:lumMod val="20000"/>
              <a:lumOff val="80000"/>
            </a:schemeClr>
          </a:solidFill>
        </p:spPr>
        <p:txBody>
          <a:bodyPr wrap="square" rtlCol="0">
            <a:noAutofit/>
          </a:bodyPr>
          <a:p>
            <a:pPr algn="l"/>
            <a:r>
              <a:rPr lang="en-US" altLang="zh-CN" sz="2800" b="1" dirty="0"/>
              <a:t>Look forward to your paticipation:</a:t>
            </a:r>
            <a:endParaRPr lang="en-US" altLang="zh-CN" sz="2800" b="1" dirty="0"/>
          </a:p>
          <a:p>
            <a:pPr algn="l"/>
            <a:r>
              <a:rPr lang="zh-CN" altLang="en-US" sz="2400" dirty="0"/>
              <a:t>Hope you can join us online!</a:t>
            </a:r>
            <a:endParaRPr lang="zh-CN" altLang="en-US" sz="2400" dirty="0"/>
          </a:p>
          <a:p>
            <a:pPr algn="l"/>
            <a:r>
              <a:rPr lang="zh-CN" altLang="en-US" sz="2400" dirty="0"/>
              <a:t>I'm eagerly looking forward to 'seeing' you there and sharing this special moment together.</a:t>
            </a:r>
            <a:endParaRPr lang="zh-CN" altLang="en-US" sz="2400" dirty="0"/>
          </a:p>
          <a:p>
            <a:pPr algn="l"/>
            <a:r>
              <a:rPr lang="zh-CN" altLang="en-US" sz="2400" dirty="0"/>
              <a:t>Looking forward to sharing this special evening with you!</a:t>
            </a:r>
            <a:endParaRPr lang="zh-CN" altLang="en-US" sz="2400" dirty="0"/>
          </a:p>
        </p:txBody>
      </p:sp>
      <p:sp>
        <p:nvSpPr>
          <p:cNvPr id="6" name="文本框 5"/>
          <p:cNvSpPr txBox="1"/>
          <p:nvPr/>
        </p:nvSpPr>
        <p:spPr>
          <a:xfrm>
            <a:off x="1343660" y="1253490"/>
            <a:ext cx="10791825" cy="541655"/>
          </a:xfrm>
          <a:prstGeom prst="rect">
            <a:avLst/>
          </a:prstGeom>
          <a:solidFill>
            <a:schemeClr val="tx2">
              <a:lumMod val="10000"/>
              <a:lumOff val="90000"/>
            </a:schemeClr>
          </a:solidFill>
        </p:spPr>
        <p:txBody>
          <a:bodyPr wrap="square" rtlCol="0">
            <a:noAutofit/>
          </a:bodyPr>
          <a:p>
            <a:pPr lvl="0" algn="l">
              <a:buClrTx/>
              <a:buSzTx/>
              <a:buFontTx/>
            </a:pPr>
            <a:r>
              <a:rPr lang="en-US" altLang="zh-CN" sz="2800" b="1" dirty="0">
                <a:solidFill>
                  <a:srgbClr val="FF0000"/>
                </a:solidFill>
                <a:sym typeface="+mn-ea"/>
              </a:rPr>
              <a:t>repeat invitation</a:t>
            </a:r>
            <a:r>
              <a:rPr lang="en-US" altLang="zh-CN" sz="2800" b="1" dirty="0">
                <a:sym typeface="+mn-ea"/>
              </a:rPr>
              <a:t> and </a:t>
            </a:r>
            <a:r>
              <a:rPr lang="en-US" altLang="zh-CN" sz="2800" b="1" dirty="0">
                <a:solidFill>
                  <a:srgbClr val="FF0000"/>
                </a:solidFill>
                <a:sym typeface="+mn-ea"/>
              </a:rPr>
              <a:t>look forward to his participation/watch</a:t>
            </a:r>
            <a:endParaRPr lang="en-US" altLang="zh-CN" sz="2800" b="1" dirty="0">
              <a:solidFill>
                <a:srgbClr val="FF0000"/>
              </a:solidFill>
              <a:sym typeface="+mn-ea"/>
            </a:endParaRPr>
          </a:p>
        </p:txBody>
      </p:sp>
      <p:sp>
        <p:nvSpPr>
          <p:cNvPr id="7" name="文本框 6"/>
          <p:cNvSpPr txBox="1"/>
          <p:nvPr/>
        </p:nvSpPr>
        <p:spPr>
          <a:xfrm>
            <a:off x="191770" y="2132965"/>
            <a:ext cx="3504565" cy="4206240"/>
          </a:xfrm>
          <a:prstGeom prst="rect">
            <a:avLst/>
          </a:prstGeom>
          <a:solidFill>
            <a:schemeClr val="accent2">
              <a:lumMod val="20000"/>
              <a:lumOff val="80000"/>
            </a:schemeClr>
          </a:solidFill>
        </p:spPr>
        <p:txBody>
          <a:bodyPr wrap="square" rtlCol="0">
            <a:noAutofit/>
          </a:bodyPr>
          <a:p>
            <a:pPr algn="l"/>
            <a:r>
              <a:rPr lang="en-US" altLang="zh-CN" sz="2800" b="1" dirty="0">
                <a:sym typeface="+mn-ea"/>
              </a:rPr>
              <a:t>Repeat invitation :</a:t>
            </a:r>
            <a:endParaRPr lang="en-US" altLang="zh-CN" sz="2800" b="1" dirty="0">
              <a:sym typeface="+mn-ea"/>
            </a:endParaRPr>
          </a:p>
          <a:p>
            <a:pPr algn="l"/>
            <a:endParaRPr lang="zh-CN" altLang="en-US" sz="2800" b="1" dirty="0"/>
          </a:p>
          <a:p>
            <a:pPr algn="l"/>
            <a:r>
              <a:rPr lang="zh-CN" altLang="en-US" sz="2400" dirty="0">
                <a:sym typeface="+mn-ea"/>
              </a:rPr>
              <a:t>Your presence, even if virtual, would mean the world to us, and I'm sure the performers would be thrilled to know they have an international audience cheering them on.</a:t>
            </a:r>
            <a:endParaRPr lang="zh-CN" altLang="en-US" sz="2400" dirty="0">
              <a:sym typeface="+mn-ea"/>
            </a:endParaRPr>
          </a:p>
        </p:txBody>
      </p:sp>
      <p:sp>
        <p:nvSpPr>
          <p:cNvPr id="8" name="文本框 7"/>
          <p:cNvSpPr txBox="1"/>
          <p:nvPr/>
        </p:nvSpPr>
        <p:spPr>
          <a:xfrm>
            <a:off x="7824470" y="2132965"/>
            <a:ext cx="4274185" cy="4215765"/>
          </a:xfrm>
          <a:prstGeom prst="rect">
            <a:avLst/>
          </a:prstGeom>
          <a:solidFill>
            <a:schemeClr val="accent2">
              <a:lumMod val="20000"/>
              <a:lumOff val="80000"/>
            </a:schemeClr>
          </a:solidFill>
        </p:spPr>
        <p:txBody>
          <a:bodyPr wrap="square" rtlCol="0">
            <a:spAutoFit/>
          </a:bodyPr>
          <a:p>
            <a:pPr algn="l"/>
            <a:r>
              <a:rPr lang="en-US" altLang="zh-CN" sz="2800" b="1" dirty="0">
                <a:sym typeface="+mn-ea"/>
              </a:rPr>
              <a:t>Other things:</a:t>
            </a:r>
            <a:endParaRPr lang="zh-CN" altLang="en-US" sz="2800" b="1" dirty="0"/>
          </a:p>
          <a:p>
            <a:pPr algn="l"/>
            <a:r>
              <a:rPr lang="zh-CN" altLang="en-US" sz="2400" dirty="0">
                <a:sym typeface="+mn-ea"/>
              </a:rPr>
              <a:t>Please do let me know if you plan to join us, and feel free to spread the word to any of your friends who might be interested as well. </a:t>
            </a:r>
            <a:endParaRPr lang="zh-CN" altLang="en-US" sz="2400" dirty="0"/>
          </a:p>
          <a:p>
            <a:pPr algn="l"/>
            <a:r>
              <a:rPr lang="zh-CN" altLang="en-US" sz="2400" dirty="0">
                <a:sym typeface="+mn-ea"/>
              </a:rPr>
              <a:t>Please do let me know if you'll be able to join us, and feel free to invite any of your friends who might be interested as well.</a:t>
            </a:r>
            <a:endParaRPr lang="zh-CN" altLang="en-US" sz="2400" dirty="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strips(downLeft)">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trips(downLeft)">
                                      <p:cBhvr>
                                        <p:cTn id="15" dur="500"/>
                                        <p:tgtEl>
                                          <p:spTgt spid="5">
                                            <p:txEl>
                                              <p:pRg st="2" end="2"/>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strips(downLeft)">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strips(downLeft)">
                                      <p:cBhvr>
                                        <p:cTn id="23" dur="500"/>
                                        <p:tgtEl>
                                          <p:spTgt spid="8">
                                            <p:txEl>
                                              <p:pRg st="1" end="1"/>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strips(downLeft)">
                                      <p:cBhvr>
                                        <p:cTn id="2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37490" y="260350"/>
            <a:ext cx="1661795" cy="714375"/>
          </a:xfrm>
          <a:prstGeom prst="rect">
            <a:avLst/>
          </a:prstGeom>
          <a:solidFill>
            <a:schemeClr val="accent1">
              <a:lumMod val="75000"/>
            </a:schemeClr>
          </a:solidFill>
          <a:ln>
            <a:solidFill>
              <a:schemeClr val="accent1">
                <a:lumMod val="75000"/>
              </a:schemeClr>
            </a:solidFill>
          </a:ln>
        </p:spPr>
        <p:txBody>
          <a:bodyPr wrap="square" rtlCol="0"/>
          <a:p>
            <a:r>
              <a:rPr lang="en-US" altLang="zh-CN" sz="3600" b="1" i="1">
                <a:solidFill>
                  <a:schemeClr val="lt1"/>
                </a:solidFill>
                <a:latin typeface="+mn-lt"/>
                <a:ea typeface="+mn-ea"/>
              </a:rPr>
              <a:t>Think</a:t>
            </a:r>
            <a:endParaRPr lang="en-US" altLang="zh-CN" sz="3600" b="1" i="1">
              <a:solidFill>
                <a:schemeClr val="lt1"/>
              </a:solidFill>
              <a:latin typeface="+mn-lt"/>
              <a:ea typeface="+mn-ea"/>
            </a:endParaRPr>
          </a:p>
        </p:txBody>
      </p:sp>
      <p:sp>
        <p:nvSpPr>
          <p:cNvPr id="6" name="文本框 5"/>
          <p:cNvSpPr txBox="1"/>
          <p:nvPr/>
        </p:nvSpPr>
        <p:spPr>
          <a:xfrm>
            <a:off x="3143250" y="404495"/>
            <a:ext cx="6483350" cy="1445260"/>
          </a:xfrm>
          <a:prstGeom prst="rect">
            <a:avLst/>
          </a:prstGeom>
          <a:solidFill>
            <a:schemeClr val="accent2">
              <a:lumMod val="40000"/>
              <a:lumOff val="60000"/>
            </a:schemeClr>
          </a:solidFill>
        </p:spPr>
        <p:txBody>
          <a:bodyPr wrap="square" rtlCol="0">
            <a:spAutoFit/>
          </a:bodyPr>
          <a:p>
            <a:pPr algn="l"/>
            <a:r>
              <a:rPr lang="en-US" altLang="zh-CN" sz="4000" dirty="0"/>
              <a:t>How to introduce the event in a more </a:t>
            </a:r>
            <a:r>
              <a:rPr lang="en-US" altLang="zh-CN" sz="4800" b="1" dirty="0">
                <a:solidFill>
                  <a:srgbClr val="FF0000"/>
                </a:solidFill>
              </a:rPr>
              <a:t>attractive</a:t>
            </a:r>
            <a:r>
              <a:rPr lang="en-US" altLang="zh-CN" sz="4000" dirty="0"/>
              <a:t> way?</a:t>
            </a:r>
            <a:endParaRPr lang="en-US" altLang="zh-CN" sz="4000" dirty="0"/>
          </a:p>
        </p:txBody>
      </p:sp>
      <p:sp>
        <p:nvSpPr>
          <p:cNvPr id="7" name="文本框 6"/>
          <p:cNvSpPr txBox="1"/>
          <p:nvPr/>
        </p:nvSpPr>
        <p:spPr>
          <a:xfrm>
            <a:off x="335280" y="3964940"/>
            <a:ext cx="3363595" cy="1198880"/>
          </a:xfrm>
          <a:prstGeom prst="rect">
            <a:avLst/>
          </a:prstGeom>
          <a:solidFill>
            <a:schemeClr val="tx2">
              <a:lumMod val="25000"/>
              <a:lumOff val="75000"/>
            </a:schemeClr>
          </a:solidFill>
        </p:spPr>
        <p:txBody>
          <a:bodyPr wrap="square" rtlCol="0">
            <a:spAutoFit/>
          </a:bodyPr>
          <a:p>
            <a:pPr algn="l"/>
            <a:r>
              <a:rPr lang="en-US" altLang="zh-CN" sz="3600" b="1" dirty="0">
                <a:solidFill>
                  <a:schemeClr val="bg1"/>
                </a:solidFill>
              </a:rPr>
              <a:t>1.attractive</a:t>
            </a:r>
            <a:r>
              <a:rPr lang="en-US" altLang="zh-CN" sz="3600" dirty="0">
                <a:solidFill>
                  <a:schemeClr val="bg1"/>
                </a:solidFill>
              </a:rPr>
              <a:t> </a:t>
            </a:r>
            <a:r>
              <a:rPr lang="en-US" altLang="zh-CN" sz="3600" b="1" i="1" dirty="0">
                <a:solidFill>
                  <a:srgbClr val="FF0000"/>
                </a:solidFill>
              </a:rPr>
              <a:t>performance</a:t>
            </a:r>
            <a:endParaRPr lang="en-US" altLang="zh-CN" sz="3600" b="1" i="1" dirty="0">
              <a:solidFill>
                <a:srgbClr val="FF0000"/>
              </a:solidFill>
            </a:endParaRPr>
          </a:p>
        </p:txBody>
      </p:sp>
      <p:sp>
        <p:nvSpPr>
          <p:cNvPr id="9" name="文本框 8"/>
          <p:cNvSpPr txBox="1"/>
          <p:nvPr/>
        </p:nvSpPr>
        <p:spPr>
          <a:xfrm>
            <a:off x="4007485" y="3964940"/>
            <a:ext cx="3538220" cy="1198880"/>
          </a:xfrm>
          <a:prstGeom prst="rect">
            <a:avLst/>
          </a:prstGeom>
          <a:solidFill>
            <a:schemeClr val="tx2">
              <a:lumMod val="25000"/>
              <a:lumOff val="75000"/>
            </a:schemeClr>
          </a:solidFill>
        </p:spPr>
        <p:txBody>
          <a:bodyPr wrap="square" rtlCol="0">
            <a:spAutoFit/>
          </a:bodyPr>
          <a:p>
            <a:pPr algn="l"/>
            <a:r>
              <a:rPr lang="en-US" altLang="zh-CN" sz="3600" b="1" dirty="0">
                <a:solidFill>
                  <a:schemeClr val="bg1"/>
                </a:solidFill>
              </a:rPr>
              <a:t>2.attractive</a:t>
            </a:r>
            <a:endParaRPr lang="en-US" altLang="zh-CN" sz="3600" b="1" dirty="0">
              <a:solidFill>
                <a:schemeClr val="bg1"/>
              </a:solidFill>
            </a:endParaRPr>
          </a:p>
          <a:p>
            <a:pPr algn="l"/>
            <a:r>
              <a:rPr lang="en-US" altLang="zh-CN" sz="3600" b="1" i="1" dirty="0">
                <a:solidFill>
                  <a:srgbClr val="FF0000"/>
                </a:solidFill>
              </a:rPr>
              <a:t>participation</a:t>
            </a:r>
            <a:r>
              <a:rPr lang="en-US" altLang="zh-CN" sz="3600" dirty="0"/>
              <a:t> </a:t>
            </a:r>
            <a:endParaRPr lang="en-US" altLang="zh-CN" sz="3600" dirty="0"/>
          </a:p>
        </p:txBody>
      </p:sp>
      <p:sp>
        <p:nvSpPr>
          <p:cNvPr id="8" name="文本框 7"/>
          <p:cNvSpPr txBox="1"/>
          <p:nvPr/>
        </p:nvSpPr>
        <p:spPr>
          <a:xfrm>
            <a:off x="8183880" y="3964940"/>
            <a:ext cx="3538220" cy="1198880"/>
          </a:xfrm>
          <a:prstGeom prst="rect">
            <a:avLst/>
          </a:prstGeom>
          <a:solidFill>
            <a:schemeClr val="tx2">
              <a:lumMod val="25000"/>
              <a:lumOff val="75000"/>
            </a:schemeClr>
          </a:solidFill>
        </p:spPr>
        <p:txBody>
          <a:bodyPr wrap="square" rtlCol="0">
            <a:spAutoFit/>
          </a:bodyPr>
          <a:p>
            <a:pPr algn="l"/>
            <a:r>
              <a:rPr lang="en-US" altLang="zh-CN" sz="3600" b="1" dirty="0">
                <a:solidFill>
                  <a:schemeClr val="bg1"/>
                </a:solidFill>
              </a:rPr>
              <a:t>3.attractive</a:t>
            </a:r>
            <a:endParaRPr lang="en-US" altLang="zh-CN" sz="3600" b="1" dirty="0">
              <a:solidFill>
                <a:schemeClr val="bg1"/>
              </a:solidFill>
            </a:endParaRPr>
          </a:p>
          <a:p>
            <a:pPr algn="l"/>
            <a:r>
              <a:rPr lang="en-US" altLang="zh-CN" sz="3600" b="1" i="1" dirty="0">
                <a:solidFill>
                  <a:srgbClr val="FF0000"/>
                </a:solidFill>
              </a:rPr>
              <a:t>harvest</a:t>
            </a:r>
            <a:r>
              <a:rPr lang="en-US" altLang="zh-CN" sz="3600" dirty="0"/>
              <a:t> </a:t>
            </a:r>
            <a:endParaRPr lang="en-US" altLang="zh-CN" sz="3600" dirty="0"/>
          </a:p>
        </p:txBody>
      </p:sp>
      <p:sp>
        <p:nvSpPr>
          <p:cNvPr id="10" name="文本框 9"/>
          <p:cNvSpPr txBox="1"/>
          <p:nvPr/>
        </p:nvSpPr>
        <p:spPr>
          <a:xfrm>
            <a:off x="2423160" y="2564765"/>
            <a:ext cx="3453130" cy="829945"/>
          </a:xfrm>
          <a:prstGeom prst="rect">
            <a:avLst/>
          </a:prstGeom>
          <a:noFill/>
        </p:spPr>
        <p:txBody>
          <a:bodyPr wrap="square" rtlCol="0">
            <a:spAutoFit/>
          </a:bodyPr>
          <a:p>
            <a:pPr algn="l"/>
            <a:r>
              <a:rPr lang="en-US" altLang="zh-CN" sz="4800" b="1" dirty="0"/>
              <a:t>concrete</a:t>
            </a:r>
            <a:endParaRPr lang="en-US" altLang="zh-CN" sz="4800" b="1" dirty="0"/>
          </a:p>
        </p:txBody>
      </p:sp>
      <p:sp>
        <p:nvSpPr>
          <p:cNvPr id="11" name="文本框 10"/>
          <p:cNvSpPr txBox="1"/>
          <p:nvPr/>
        </p:nvSpPr>
        <p:spPr>
          <a:xfrm>
            <a:off x="8112125" y="2636520"/>
            <a:ext cx="3453130" cy="829945"/>
          </a:xfrm>
          <a:prstGeom prst="rect">
            <a:avLst/>
          </a:prstGeom>
          <a:noFill/>
        </p:spPr>
        <p:txBody>
          <a:bodyPr wrap="square" rtlCol="0">
            <a:spAutoFit/>
          </a:bodyPr>
          <a:p>
            <a:pPr algn="l"/>
            <a:r>
              <a:rPr lang="en-US" altLang="zh-CN" sz="4800" b="1" dirty="0"/>
              <a:t>abstract</a:t>
            </a:r>
            <a:endParaRPr lang="en-US" altLang="zh-CN" sz="4800" b="1" dirty="0"/>
          </a:p>
        </p:txBody>
      </p:sp>
      <p:sp>
        <p:nvSpPr>
          <p:cNvPr id="12" name="左大括号 11"/>
          <p:cNvSpPr/>
          <p:nvPr/>
        </p:nvSpPr>
        <p:spPr>
          <a:xfrm rot="5400000">
            <a:off x="3215640" y="2564765"/>
            <a:ext cx="791845" cy="1800225"/>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3" name="左大括号 12"/>
          <p:cNvSpPr/>
          <p:nvPr/>
        </p:nvSpPr>
        <p:spPr>
          <a:xfrm rot="5400000">
            <a:off x="6130925" y="-638810"/>
            <a:ext cx="768350" cy="5735320"/>
          </a:xfrm>
          <a:prstGeom prst="lef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a:p>
            <a:endParaRPr lang="zh-CN" altLang="en-US"/>
          </a:p>
        </p:txBody>
      </p:sp>
      <p:sp>
        <p:nvSpPr>
          <p:cNvPr id="14" name="文本框 13"/>
          <p:cNvSpPr txBox="1"/>
          <p:nvPr>
            <p:custDataLst>
              <p:tags r:id="rId2"/>
            </p:custDataLst>
          </p:nvPr>
        </p:nvSpPr>
        <p:spPr>
          <a:xfrm>
            <a:off x="2100580" y="-93345"/>
            <a:ext cx="6083300" cy="645160"/>
          </a:xfrm>
          <a:prstGeom prst="rect">
            <a:avLst/>
          </a:prstGeom>
          <a:noFill/>
        </p:spPr>
        <p:txBody>
          <a:bodyPr wrap="square" rtlCol="0" anchor="t">
            <a:spAutoFit/>
          </a:bodyPr>
          <a:p>
            <a:pPr algn="l"/>
            <a:r>
              <a:rPr lang="en-US" altLang="zh-CN" sz="3600" b="1" u="sng" dirty="0">
                <a:latin typeface="宋体" panose="02010600030101010101" pitchFamily="2" charset="-122"/>
                <a:cs typeface="宋体" panose="02010600030101010101" pitchFamily="2" charset="-122"/>
                <a:sym typeface="+mn-ea"/>
              </a:rPr>
              <a:t>event</a:t>
            </a:r>
            <a:r>
              <a:rPr lang="en-US" altLang="zh-CN" sz="3600" b="1" dirty="0">
                <a:latin typeface="宋体" panose="02010600030101010101" pitchFamily="2" charset="-122"/>
                <a:cs typeface="宋体" panose="02010600030101010101" pitchFamily="2" charset="-122"/>
                <a:sym typeface="+mn-ea"/>
              </a:rPr>
              <a:t>——Drama Night</a:t>
            </a:r>
            <a:endParaRPr lang="en-US" altLang="zh-CN" sz="3600" b="1" dirty="0">
              <a:latin typeface="宋体" panose="02010600030101010101" pitchFamily="2" charset="-122"/>
              <a:cs typeface="宋体" panose="02010600030101010101" pitchFamily="2"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down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1" grpId="0"/>
      <p:bldP spid="12" grpId="0" animBg="1"/>
      <p:bldP spid="7" grpId="0" animBg="1"/>
      <p:bldP spid="9"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273050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4" name="文本框 3"/>
          <p:cNvSpPr txBox="1"/>
          <p:nvPr/>
        </p:nvSpPr>
        <p:spPr>
          <a:xfrm>
            <a:off x="839470" y="1430655"/>
            <a:ext cx="3363595" cy="1198880"/>
          </a:xfrm>
          <a:prstGeom prst="rect">
            <a:avLst/>
          </a:prstGeom>
          <a:solidFill>
            <a:schemeClr val="tx2">
              <a:lumMod val="25000"/>
              <a:lumOff val="75000"/>
            </a:schemeClr>
          </a:solidFill>
        </p:spPr>
        <p:txBody>
          <a:bodyPr wrap="square" rtlCol="0">
            <a:spAutoFit/>
          </a:bodyPr>
          <a:p>
            <a:pPr algn="l"/>
            <a:r>
              <a:rPr lang="en-US" altLang="zh-CN" sz="3600" b="1" dirty="0">
                <a:solidFill>
                  <a:schemeClr val="bg1"/>
                </a:solidFill>
              </a:rPr>
              <a:t>1.attractive</a:t>
            </a:r>
            <a:r>
              <a:rPr lang="en-US" altLang="zh-CN" sz="3600" dirty="0">
                <a:solidFill>
                  <a:schemeClr val="bg1"/>
                </a:solidFill>
              </a:rPr>
              <a:t> </a:t>
            </a:r>
            <a:r>
              <a:rPr lang="en-US" altLang="zh-CN" sz="3600" b="1" i="1" dirty="0">
                <a:solidFill>
                  <a:srgbClr val="FF0000"/>
                </a:solidFill>
              </a:rPr>
              <a:t>performance</a:t>
            </a:r>
            <a:endParaRPr lang="en-US" altLang="zh-CN" sz="3600" b="1" i="1" dirty="0">
              <a:solidFill>
                <a:srgbClr val="FF0000"/>
              </a:solidFill>
            </a:endParaRPr>
          </a:p>
        </p:txBody>
      </p:sp>
      <p:sp>
        <p:nvSpPr>
          <p:cNvPr id="5" name="文本框 4"/>
          <p:cNvSpPr txBox="1"/>
          <p:nvPr/>
        </p:nvSpPr>
        <p:spPr>
          <a:xfrm>
            <a:off x="5015865" y="455930"/>
            <a:ext cx="6885305" cy="583565"/>
          </a:xfrm>
          <a:prstGeom prst="rect">
            <a:avLst/>
          </a:prstGeom>
          <a:solidFill>
            <a:srgbClr val="FFC000"/>
          </a:solidFill>
        </p:spPr>
        <p:txBody>
          <a:bodyPr wrap="square" rtlCol="0">
            <a:spAutoFit/>
          </a:bodyPr>
          <a:p>
            <a:pPr algn="l"/>
            <a:r>
              <a:rPr lang="en-US" altLang="zh-CN" sz="3200" b="1" dirty="0"/>
              <a:t>1.1 well-prepared performance</a:t>
            </a:r>
            <a:endParaRPr lang="en-US" altLang="zh-CN" sz="3200" b="1" dirty="0"/>
          </a:p>
        </p:txBody>
      </p:sp>
      <p:sp>
        <p:nvSpPr>
          <p:cNvPr id="6" name="文本框 5"/>
          <p:cNvSpPr txBox="1"/>
          <p:nvPr/>
        </p:nvSpPr>
        <p:spPr>
          <a:xfrm>
            <a:off x="5015865" y="1296670"/>
            <a:ext cx="5957570" cy="523875"/>
          </a:xfrm>
          <a:prstGeom prst="rect">
            <a:avLst/>
          </a:prstGeom>
          <a:solidFill>
            <a:srgbClr val="FFC000"/>
          </a:solidFill>
        </p:spPr>
        <p:txBody>
          <a:bodyPr wrap="square" rtlCol="0">
            <a:noAutofit/>
          </a:bodyPr>
          <a:p>
            <a:pPr lvl="0" algn="l">
              <a:buClrTx/>
              <a:buSzTx/>
              <a:buFontTx/>
            </a:pPr>
            <a:r>
              <a:rPr lang="en-US" altLang="zh-CN" sz="3200" b="1" dirty="0">
                <a:sym typeface="+mn-ea"/>
              </a:rPr>
              <a:t>1.2talented performers</a:t>
            </a:r>
            <a:endParaRPr lang="en-US" altLang="zh-CN" sz="3200" b="1" dirty="0">
              <a:sym typeface="+mn-ea"/>
            </a:endParaRPr>
          </a:p>
        </p:txBody>
      </p:sp>
      <p:sp>
        <p:nvSpPr>
          <p:cNvPr id="7" name="文本框 6"/>
          <p:cNvSpPr txBox="1"/>
          <p:nvPr/>
        </p:nvSpPr>
        <p:spPr>
          <a:xfrm>
            <a:off x="4943475" y="2077720"/>
            <a:ext cx="7162800" cy="551815"/>
          </a:xfrm>
          <a:prstGeom prst="rect">
            <a:avLst/>
          </a:prstGeom>
          <a:solidFill>
            <a:srgbClr val="FFC000"/>
          </a:solidFill>
        </p:spPr>
        <p:txBody>
          <a:bodyPr wrap="square" rtlCol="0">
            <a:noAutofit/>
          </a:bodyPr>
          <a:p>
            <a:pPr lvl="0" algn="l">
              <a:buClrTx/>
              <a:buSzTx/>
              <a:buFontTx/>
            </a:pPr>
            <a:r>
              <a:rPr lang="en-US" altLang="zh-CN" sz="3200" b="1" dirty="0">
                <a:sym typeface="+mn-ea"/>
              </a:rPr>
              <a:t>1.3profound Chinese culture and art </a:t>
            </a:r>
            <a:endParaRPr lang="en-US" altLang="zh-CN" sz="3200" b="1" dirty="0">
              <a:sym typeface="+mn-ea"/>
            </a:endParaRPr>
          </a:p>
        </p:txBody>
      </p:sp>
      <p:sp>
        <p:nvSpPr>
          <p:cNvPr id="8" name="文本框 7"/>
          <p:cNvSpPr txBox="1"/>
          <p:nvPr/>
        </p:nvSpPr>
        <p:spPr>
          <a:xfrm>
            <a:off x="4943475" y="2853055"/>
            <a:ext cx="7162165" cy="975995"/>
          </a:xfrm>
          <a:prstGeom prst="rect">
            <a:avLst/>
          </a:prstGeom>
          <a:solidFill>
            <a:srgbClr val="FFC000"/>
          </a:solidFill>
        </p:spPr>
        <p:txBody>
          <a:bodyPr wrap="square" rtlCol="0">
            <a:noAutofit/>
          </a:bodyPr>
          <a:p>
            <a:pPr lvl="0" algn="l">
              <a:buClrTx/>
              <a:buSzTx/>
              <a:buFontTx/>
            </a:pPr>
            <a:r>
              <a:rPr lang="en-US" altLang="zh-CN" sz="3200" b="1" dirty="0">
                <a:sym typeface="+mn-ea"/>
              </a:rPr>
              <a:t>1.4different Interpretation of foreign culture and art</a:t>
            </a:r>
            <a:endParaRPr lang="en-US" altLang="zh-CN" sz="3200" b="1" dirty="0">
              <a:sym typeface="+mn-ea"/>
            </a:endParaRPr>
          </a:p>
        </p:txBody>
      </p:sp>
      <p:sp>
        <p:nvSpPr>
          <p:cNvPr id="9" name="文本框 8"/>
          <p:cNvSpPr txBox="1"/>
          <p:nvPr/>
        </p:nvSpPr>
        <p:spPr>
          <a:xfrm>
            <a:off x="839470" y="4364990"/>
            <a:ext cx="3538220" cy="1198880"/>
          </a:xfrm>
          <a:prstGeom prst="rect">
            <a:avLst/>
          </a:prstGeom>
          <a:solidFill>
            <a:schemeClr val="tx2">
              <a:lumMod val="25000"/>
              <a:lumOff val="75000"/>
            </a:schemeClr>
          </a:solidFill>
        </p:spPr>
        <p:txBody>
          <a:bodyPr wrap="square" rtlCol="0">
            <a:spAutoFit/>
          </a:bodyPr>
          <a:p>
            <a:pPr algn="l"/>
            <a:r>
              <a:rPr lang="en-US" altLang="zh-CN" sz="3600" b="1" dirty="0">
                <a:solidFill>
                  <a:schemeClr val="bg1"/>
                </a:solidFill>
              </a:rPr>
              <a:t>2.attractive</a:t>
            </a:r>
            <a:endParaRPr lang="en-US" altLang="zh-CN" sz="3600" b="1" dirty="0">
              <a:solidFill>
                <a:schemeClr val="bg1"/>
              </a:solidFill>
            </a:endParaRPr>
          </a:p>
          <a:p>
            <a:pPr algn="l"/>
            <a:r>
              <a:rPr lang="en-US" altLang="zh-CN" sz="3600" b="1" i="1" dirty="0">
                <a:solidFill>
                  <a:srgbClr val="FF0000"/>
                </a:solidFill>
              </a:rPr>
              <a:t>participation</a:t>
            </a:r>
            <a:r>
              <a:rPr lang="en-US" altLang="zh-CN" sz="3600" dirty="0"/>
              <a:t> </a:t>
            </a:r>
            <a:endParaRPr lang="en-US" altLang="zh-CN" sz="3600" dirty="0"/>
          </a:p>
        </p:txBody>
      </p:sp>
      <p:sp>
        <p:nvSpPr>
          <p:cNvPr id="12" name="文本框 11"/>
          <p:cNvSpPr txBox="1"/>
          <p:nvPr/>
        </p:nvSpPr>
        <p:spPr>
          <a:xfrm>
            <a:off x="4943475" y="5043170"/>
            <a:ext cx="6096000" cy="645160"/>
          </a:xfrm>
          <a:prstGeom prst="rect">
            <a:avLst/>
          </a:prstGeom>
          <a:solidFill>
            <a:schemeClr val="accent2">
              <a:lumMod val="40000"/>
              <a:lumOff val="60000"/>
            </a:schemeClr>
          </a:solidFill>
        </p:spPr>
        <p:txBody>
          <a:bodyPr wrap="square" rtlCol="0">
            <a:spAutoFit/>
          </a:bodyPr>
          <a:p>
            <a:pPr lvl="0" algn="l">
              <a:buClrTx/>
              <a:buSzTx/>
              <a:buFontTx/>
            </a:pPr>
            <a:r>
              <a:rPr lang="en-US" altLang="zh-CN" sz="3600" dirty="0">
                <a:sym typeface="+mn-ea"/>
              </a:rPr>
              <a:t>2.2means of interaction</a:t>
            </a:r>
            <a:endParaRPr lang="en-US" altLang="zh-CN" sz="3600" dirty="0">
              <a:sym typeface="+mn-ea"/>
            </a:endParaRPr>
          </a:p>
        </p:txBody>
      </p:sp>
      <p:sp>
        <p:nvSpPr>
          <p:cNvPr id="13" name="文本框 12"/>
          <p:cNvSpPr txBox="1"/>
          <p:nvPr/>
        </p:nvSpPr>
        <p:spPr>
          <a:xfrm>
            <a:off x="4943475" y="4220845"/>
            <a:ext cx="6096000" cy="645160"/>
          </a:xfrm>
          <a:prstGeom prst="rect">
            <a:avLst/>
          </a:prstGeom>
          <a:solidFill>
            <a:schemeClr val="accent2">
              <a:lumMod val="40000"/>
              <a:lumOff val="60000"/>
            </a:schemeClr>
          </a:solidFill>
        </p:spPr>
        <p:txBody>
          <a:bodyPr wrap="square" rtlCol="0">
            <a:spAutoFit/>
          </a:bodyPr>
          <a:p>
            <a:pPr algn="l"/>
            <a:r>
              <a:rPr lang="en-US" altLang="zh-CN" sz="3600" dirty="0">
                <a:sym typeface="+mn-ea"/>
              </a:rPr>
              <a:t>2.1means of viewing</a:t>
            </a:r>
            <a:endParaRPr lang="en-US" altLang="zh-CN" sz="3600" dirty="0"/>
          </a:p>
        </p:txBody>
      </p:sp>
      <p:sp>
        <p:nvSpPr>
          <p:cNvPr id="14" name="左大括号 13"/>
          <p:cNvSpPr/>
          <p:nvPr/>
        </p:nvSpPr>
        <p:spPr>
          <a:xfrm>
            <a:off x="4151630" y="692785"/>
            <a:ext cx="791845" cy="2952115"/>
          </a:xfrm>
          <a:prstGeom prst="leftBrace">
            <a:avLst/>
          </a:prstGeom>
        </p:spPr>
        <p:style>
          <a:lnRef idx="3">
            <a:schemeClr val="accent1"/>
          </a:lnRef>
          <a:fillRef idx="0">
            <a:srgbClr val="FFFFFF"/>
          </a:fillRef>
          <a:effectRef idx="0">
            <a:srgbClr val="FFFFFF"/>
          </a:effectRef>
          <a:fontRef idx="minor">
            <a:schemeClr val="tx1"/>
          </a:fontRef>
        </p:style>
        <p:txBody>
          <a:bodyPr/>
          <a:p>
            <a:endParaRPr lang="zh-CN" altLang="en-US"/>
          </a:p>
        </p:txBody>
      </p:sp>
      <p:sp>
        <p:nvSpPr>
          <p:cNvPr id="15" name="左大括号 14"/>
          <p:cNvSpPr/>
          <p:nvPr/>
        </p:nvSpPr>
        <p:spPr>
          <a:xfrm>
            <a:off x="4224020" y="4052570"/>
            <a:ext cx="598805" cy="1635760"/>
          </a:xfrm>
          <a:prstGeom prst="leftBrace">
            <a:avLst/>
          </a:prstGeom>
        </p:spPr>
        <p:style>
          <a:lnRef idx="3">
            <a:schemeClr val="accent1"/>
          </a:lnRef>
          <a:fillRef idx="0">
            <a:srgbClr val="FFFFFF"/>
          </a:fillRef>
          <a:effectRef idx="0">
            <a:srgbClr val="FFFFFF"/>
          </a:effectRef>
          <a:fontRef idx="minor">
            <a:schemeClr val="tx1"/>
          </a:fontRef>
        </p:style>
        <p:txBody>
          <a:bodyPr/>
          <a:p>
            <a:endParaRPr lang="zh-CN" altLang="en-US"/>
          </a:p>
        </p:txBody>
      </p:sp>
      <p:sp>
        <p:nvSpPr>
          <p:cNvPr id="2" name="文本框 1"/>
          <p:cNvSpPr txBox="1"/>
          <p:nvPr>
            <p:custDataLst>
              <p:tags r:id="rId2"/>
            </p:custDataLst>
          </p:nvPr>
        </p:nvSpPr>
        <p:spPr>
          <a:xfrm>
            <a:off x="2922270" y="-99060"/>
            <a:ext cx="6083300" cy="645160"/>
          </a:xfrm>
          <a:prstGeom prst="rect">
            <a:avLst/>
          </a:prstGeom>
          <a:noFill/>
        </p:spPr>
        <p:txBody>
          <a:bodyPr wrap="square" rtlCol="0" anchor="t">
            <a:spAutoFit/>
          </a:bodyPr>
          <a:p>
            <a:pPr algn="l"/>
            <a:r>
              <a:rPr lang="en-US" altLang="zh-CN" sz="3600" b="1" u="sng" dirty="0">
                <a:latin typeface="宋体" panose="02010600030101010101" pitchFamily="2" charset="-122"/>
                <a:cs typeface="宋体" panose="02010600030101010101" pitchFamily="2" charset="-122"/>
                <a:sym typeface="+mn-ea"/>
              </a:rPr>
              <a:t>event</a:t>
            </a:r>
            <a:r>
              <a:rPr lang="en-US" altLang="zh-CN" sz="3600" b="1" dirty="0">
                <a:latin typeface="宋体" panose="02010600030101010101" pitchFamily="2" charset="-122"/>
                <a:cs typeface="宋体" panose="02010600030101010101" pitchFamily="2" charset="-122"/>
                <a:sym typeface="+mn-ea"/>
              </a:rPr>
              <a:t>——Drama Night</a:t>
            </a:r>
            <a:endParaRPr lang="en-US" altLang="zh-CN" sz="3600" b="1" dirty="0">
              <a:latin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1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191770" y="163830"/>
            <a:ext cx="2730500" cy="657225"/>
          </a:xfrm>
          <a:prstGeom prst="rect">
            <a:avLst/>
          </a:prstGeom>
          <a:solidFill>
            <a:schemeClr val="accent1">
              <a:lumMod val="75000"/>
            </a:schemeClr>
          </a:solidFill>
          <a:ln>
            <a:solidFill>
              <a:schemeClr val="accent1">
                <a:lumMod val="75000"/>
              </a:schemeClr>
            </a:solidFill>
          </a:ln>
        </p:spPr>
        <p:txBody>
          <a:bodyPr wrap="square" rtlCol="0"/>
          <a:p>
            <a:r>
              <a:rPr lang="en-US" altLang="zh-CN" sz="3200" b="1" i="1">
                <a:solidFill>
                  <a:schemeClr val="lt1"/>
                </a:solidFill>
                <a:latin typeface="+mn-lt"/>
                <a:ea typeface="+mn-ea"/>
              </a:rPr>
              <a:t> Brainstorm</a:t>
            </a:r>
            <a:endParaRPr lang="en-US" altLang="zh-CN" sz="3200" b="1" i="1">
              <a:solidFill>
                <a:schemeClr val="lt1"/>
              </a:solidFill>
              <a:latin typeface="+mn-lt"/>
              <a:ea typeface="+mn-ea"/>
            </a:endParaRPr>
          </a:p>
        </p:txBody>
      </p:sp>
      <p:sp>
        <p:nvSpPr>
          <p:cNvPr id="5" name="文本框 4"/>
          <p:cNvSpPr txBox="1"/>
          <p:nvPr/>
        </p:nvSpPr>
        <p:spPr>
          <a:xfrm>
            <a:off x="6311900" y="1412875"/>
            <a:ext cx="5902325" cy="2061210"/>
          </a:xfrm>
          <a:prstGeom prst="rect">
            <a:avLst/>
          </a:prstGeom>
          <a:solidFill>
            <a:srgbClr val="FFC000"/>
          </a:solidFill>
        </p:spPr>
        <p:txBody>
          <a:bodyPr wrap="square" rtlCol="0">
            <a:spAutoFit/>
          </a:bodyPr>
          <a:p>
            <a:pPr algn="l"/>
            <a:r>
              <a:rPr lang="en-US" altLang="zh-CN" sz="3200" b="1" dirty="0"/>
              <a:t>3.2 perceive diverse cultures/cultural differences/cultural exchange</a:t>
            </a:r>
            <a:endParaRPr lang="en-US" altLang="zh-CN" sz="3200" b="1" dirty="0"/>
          </a:p>
        </p:txBody>
      </p:sp>
      <p:sp>
        <p:nvSpPr>
          <p:cNvPr id="8" name="文本框 7"/>
          <p:cNvSpPr txBox="1"/>
          <p:nvPr/>
        </p:nvSpPr>
        <p:spPr>
          <a:xfrm>
            <a:off x="6383655" y="404495"/>
            <a:ext cx="5896610" cy="644525"/>
          </a:xfrm>
          <a:prstGeom prst="rect">
            <a:avLst/>
          </a:prstGeom>
          <a:solidFill>
            <a:srgbClr val="FFC000"/>
          </a:solidFill>
        </p:spPr>
        <p:txBody>
          <a:bodyPr wrap="square" rtlCol="0">
            <a:noAutofit/>
          </a:bodyPr>
          <a:p>
            <a:pPr lvl="0" algn="l">
              <a:buClrTx/>
              <a:buSzTx/>
              <a:buFontTx/>
            </a:pPr>
            <a:r>
              <a:rPr lang="en-US" altLang="zh-CN" sz="3200" b="1" dirty="0">
                <a:sym typeface="+mn-ea"/>
              </a:rPr>
              <a:t>3.1 a feast of Chinese culture</a:t>
            </a:r>
            <a:endParaRPr lang="en-US" altLang="zh-CN" sz="3200" b="1" dirty="0">
              <a:sym typeface="+mn-ea"/>
            </a:endParaRPr>
          </a:p>
        </p:txBody>
      </p:sp>
      <p:sp>
        <p:nvSpPr>
          <p:cNvPr id="9" name="文本框 8"/>
          <p:cNvSpPr txBox="1"/>
          <p:nvPr/>
        </p:nvSpPr>
        <p:spPr>
          <a:xfrm>
            <a:off x="3143250" y="1579245"/>
            <a:ext cx="2873375" cy="645160"/>
          </a:xfrm>
          <a:prstGeom prst="rect">
            <a:avLst/>
          </a:prstGeom>
          <a:solidFill>
            <a:srgbClr val="92D050"/>
          </a:solidFill>
        </p:spPr>
        <p:txBody>
          <a:bodyPr wrap="square" rtlCol="0">
            <a:spAutoFit/>
          </a:bodyPr>
          <a:p>
            <a:pPr algn="l"/>
            <a:r>
              <a:rPr lang="en-US" altLang="zh-CN" sz="3600" dirty="0"/>
              <a:t>enjoy culture </a:t>
            </a:r>
            <a:endParaRPr lang="en-US" altLang="zh-CN" sz="3600" dirty="0"/>
          </a:p>
        </p:txBody>
      </p:sp>
      <p:sp>
        <p:nvSpPr>
          <p:cNvPr id="12" name="文本框 11"/>
          <p:cNvSpPr txBox="1"/>
          <p:nvPr/>
        </p:nvSpPr>
        <p:spPr>
          <a:xfrm>
            <a:off x="6383655" y="5300980"/>
            <a:ext cx="5752465" cy="1198880"/>
          </a:xfrm>
          <a:prstGeom prst="rect">
            <a:avLst/>
          </a:prstGeom>
          <a:solidFill>
            <a:schemeClr val="accent2">
              <a:lumMod val="40000"/>
              <a:lumOff val="60000"/>
            </a:schemeClr>
          </a:solidFill>
        </p:spPr>
        <p:txBody>
          <a:bodyPr wrap="square" rtlCol="0">
            <a:spAutoFit/>
          </a:bodyPr>
          <a:p>
            <a:pPr lvl="0" algn="l">
              <a:buClrTx/>
              <a:buSzTx/>
              <a:buFontTx/>
            </a:pPr>
            <a:r>
              <a:rPr lang="en-US" altLang="zh-CN" sz="3600" b="1" dirty="0">
                <a:sym typeface="+mn-ea"/>
              </a:rPr>
              <a:t>3.4 cultural literacy and aesthetic ability</a:t>
            </a:r>
            <a:endParaRPr lang="en-US" altLang="zh-CN" sz="3600" b="1" dirty="0">
              <a:sym typeface="+mn-ea"/>
            </a:endParaRPr>
          </a:p>
        </p:txBody>
      </p:sp>
      <p:sp>
        <p:nvSpPr>
          <p:cNvPr id="13" name="文本框 12"/>
          <p:cNvSpPr txBox="1"/>
          <p:nvPr/>
        </p:nvSpPr>
        <p:spPr>
          <a:xfrm>
            <a:off x="6311900" y="3731895"/>
            <a:ext cx="5842000" cy="1198880"/>
          </a:xfrm>
          <a:prstGeom prst="rect">
            <a:avLst/>
          </a:prstGeom>
          <a:solidFill>
            <a:schemeClr val="accent2">
              <a:lumMod val="40000"/>
              <a:lumOff val="60000"/>
            </a:schemeClr>
          </a:solidFill>
        </p:spPr>
        <p:txBody>
          <a:bodyPr wrap="square" rtlCol="0">
            <a:spAutoFit/>
          </a:bodyPr>
          <a:p>
            <a:pPr algn="l"/>
            <a:r>
              <a:rPr lang="en-US" altLang="zh-CN" sz="3600" b="1" dirty="0">
                <a:sym typeface="+mn-ea"/>
              </a:rPr>
              <a:t>3.3 artistic and cultural perception ability</a:t>
            </a:r>
            <a:endParaRPr lang="en-US" altLang="zh-CN" sz="3600" b="1" dirty="0">
              <a:sym typeface="+mn-ea"/>
            </a:endParaRPr>
          </a:p>
        </p:txBody>
      </p:sp>
      <p:sp>
        <p:nvSpPr>
          <p:cNvPr id="14" name="左大括号 13"/>
          <p:cNvSpPr/>
          <p:nvPr/>
        </p:nvSpPr>
        <p:spPr>
          <a:xfrm>
            <a:off x="2567305" y="2061210"/>
            <a:ext cx="482600" cy="2952115"/>
          </a:xfrm>
          <a:prstGeom prst="leftBrace">
            <a:avLst/>
          </a:prstGeom>
        </p:spPr>
        <p:style>
          <a:lnRef idx="3">
            <a:schemeClr val="accent1"/>
          </a:lnRef>
          <a:fillRef idx="0">
            <a:srgbClr val="FFFFFF"/>
          </a:fillRef>
          <a:effectRef idx="0">
            <a:srgbClr val="FFFFFF"/>
          </a:effectRef>
          <a:fontRef idx="minor">
            <a:schemeClr val="tx1"/>
          </a:fontRef>
        </p:style>
        <p:txBody>
          <a:bodyPr/>
          <a:p>
            <a:endParaRPr lang="zh-CN" altLang="en-US"/>
          </a:p>
        </p:txBody>
      </p:sp>
      <p:sp>
        <p:nvSpPr>
          <p:cNvPr id="15" name="左大括号 14"/>
          <p:cNvSpPr/>
          <p:nvPr/>
        </p:nvSpPr>
        <p:spPr>
          <a:xfrm>
            <a:off x="5840095" y="4076700"/>
            <a:ext cx="598805" cy="1635760"/>
          </a:xfrm>
          <a:prstGeom prst="leftBrace">
            <a:avLst/>
          </a:prstGeom>
        </p:spPr>
        <p:style>
          <a:lnRef idx="3">
            <a:schemeClr val="accent1"/>
          </a:lnRef>
          <a:fillRef idx="0">
            <a:srgbClr val="FFFFFF"/>
          </a:fillRef>
          <a:effectRef idx="0">
            <a:srgbClr val="FFFFFF"/>
          </a:effectRef>
          <a:fontRef idx="minor">
            <a:schemeClr val="tx1"/>
          </a:fontRef>
        </p:style>
        <p:txBody>
          <a:bodyPr/>
          <a:p>
            <a:endParaRPr lang="zh-CN" altLang="en-US"/>
          </a:p>
        </p:txBody>
      </p:sp>
      <p:sp>
        <p:nvSpPr>
          <p:cNvPr id="2" name="文本框 1"/>
          <p:cNvSpPr txBox="1"/>
          <p:nvPr>
            <p:custDataLst>
              <p:tags r:id="rId2"/>
            </p:custDataLst>
          </p:nvPr>
        </p:nvSpPr>
        <p:spPr>
          <a:xfrm>
            <a:off x="-17145" y="3019425"/>
            <a:ext cx="2674620" cy="1198880"/>
          </a:xfrm>
          <a:prstGeom prst="rect">
            <a:avLst/>
          </a:prstGeom>
          <a:solidFill>
            <a:schemeClr val="tx2">
              <a:lumMod val="25000"/>
              <a:lumOff val="75000"/>
            </a:schemeClr>
          </a:solidFill>
        </p:spPr>
        <p:txBody>
          <a:bodyPr wrap="square" rtlCol="0">
            <a:spAutoFit/>
          </a:bodyPr>
          <a:p>
            <a:pPr algn="l"/>
            <a:r>
              <a:rPr lang="en-US" altLang="zh-CN" sz="3600" b="1" dirty="0">
                <a:solidFill>
                  <a:schemeClr val="bg1"/>
                </a:solidFill>
              </a:rPr>
              <a:t>3.attractive</a:t>
            </a:r>
            <a:endParaRPr lang="en-US" altLang="zh-CN" sz="3600" b="1" dirty="0">
              <a:solidFill>
                <a:schemeClr val="bg1"/>
              </a:solidFill>
            </a:endParaRPr>
          </a:p>
          <a:p>
            <a:pPr algn="l"/>
            <a:r>
              <a:rPr lang="en-US" altLang="zh-CN" sz="3600" b="1" i="1" dirty="0">
                <a:solidFill>
                  <a:srgbClr val="FF0000"/>
                </a:solidFill>
              </a:rPr>
              <a:t>harvest</a:t>
            </a:r>
            <a:r>
              <a:rPr lang="en-US" altLang="zh-CN" sz="3600" dirty="0"/>
              <a:t> </a:t>
            </a:r>
            <a:endParaRPr lang="en-US" altLang="zh-CN" sz="3600" dirty="0"/>
          </a:p>
        </p:txBody>
      </p:sp>
      <p:sp>
        <p:nvSpPr>
          <p:cNvPr id="3" name="文本框 2"/>
          <p:cNvSpPr txBox="1"/>
          <p:nvPr/>
        </p:nvSpPr>
        <p:spPr>
          <a:xfrm>
            <a:off x="3143250" y="4293235"/>
            <a:ext cx="2873375" cy="1198880"/>
          </a:xfrm>
          <a:prstGeom prst="rect">
            <a:avLst/>
          </a:prstGeom>
          <a:solidFill>
            <a:srgbClr val="92D050"/>
          </a:solidFill>
        </p:spPr>
        <p:txBody>
          <a:bodyPr wrap="square" rtlCol="0">
            <a:spAutoFit/>
          </a:bodyPr>
          <a:p>
            <a:pPr algn="l"/>
            <a:r>
              <a:rPr lang="en-US" altLang="zh-CN" sz="3600" dirty="0"/>
              <a:t>enhance ability </a:t>
            </a:r>
            <a:endParaRPr lang="en-US" altLang="zh-CN" sz="3600" dirty="0"/>
          </a:p>
        </p:txBody>
      </p:sp>
      <p:sp>
        <p:nvSpPr>
          <p:cNvPr id="11" name="左大括号 10"/>
          <p:cNvSpPr/>
          <p:nvPr/>
        </p:nvSpPr>
        <p:spPr>
          <a:xfrm>
            <a:off x="5807710" y="821055"/>
            <a:ext cx="598805" cy="1635760"/>
          </a:xfrm>
          <a:prstGeom prst="leftBrace">
            <a:avLst/>
          </a:prstGeom>
        </p:spPr>
        <p:style>
          <a:lnRef idx="3">
            <a:schemeClr val="accent1"/>
          </a:lnRef>
          <a:fillRef idx="0">
            <a:srgbClr val="FFFFFF"/>
          </a:fillRef>
          <a:effectRef idx="0">
            <a:srgbClr val="FFFFFF"/>
          </a:effectRef>
          <a:fontRef idx="minor">
            <a:schemeClr val="tx1"/>
          </a:fontRef>
        </p:style>
        <p:txBody>
          <a:bodyPr/>
          <a:p>
            <a:endParaRPr lang="zh-CN" altLang="en-US"/>
          </a:p>
        </p:txBody>
      </p:sp>
      <p:sp>
        <p:nvSpPr>
          <p:cNvPr id="16" name="文本框 15"/>
          <p:cNvSpPr txBox="1"/>
          <p:nvPr/>
        </p:nvSpPr>
        <p:spPr>
          <a:xfrm>
            <a:off x="119380" y="877570"/>
            <a:ext cx="5318760" cy="645160"/>
          </a:xfrm>
          <a:prstGeom prst="rect">
            <a:avLst/>
          </a:prstGeom>
          <a:noFill/>
        </p:spPr>
        <p:txBody>
          <a:bodyPr wrap="square" rtlCol="0" anchor="t">
            <a:spAutoFit/>
          </a:bodyPr>
          <a:p>
            <a:pPr algn="l"/>
            <a:r>
              <a:rPr lang="en-US" altLang="zh-CN" sz="3600" b="1" u="sng" dirty="0">
                <a:latin typeface="宋体" panose="02010600030101010101" pitchFamily="2" charset="-122"/>
                <a:cs typeface="宋体" panose="02010600030101010101" pitchFamily="2" charset="-122"/>
                <a:sym typeface="+mn-ea"/>
              </a:rPr>
              <a:t>event</a:t>
            </a:r>
            <a:r>
              <a:rPr lang="en-US" altLang="zh-CN" sz="3600" b="1" dirty="0">
                <a:latin typeface="宋体" panose="02010600030101010101" pitchFamily="2" charset="-122"/>
                <a:cs typeface="宋体" panose="02010600030101010101" pitchFamily="2" charset="-122"/>
                <a:sym typeface="+mn-ea"/>
              </a:rPr>
              <a:t>——Drama Night</a:t>
            </a:r>
            <a:endParaRPr lang="en-US" altLang="zh-CN" sz="3600" b="1" dirty="0">
              <a:latin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1" grpId="0" animBg="1"/>
      <p:bldP spid="8" grpId="0" animBg="1"/>
      <p:bldP spid="5" grpId="0" animBg="1"/>
      <p:bldP spid="15" grpId="0" animBg="1"/>
      <p:bldP spid="13" grpId="0" animBg="1"/>
      <p:bldP spid="12"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10.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24.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125.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6.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27.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2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9.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30.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131.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2.xml><?xml version="1.0" encoding="utf-8"?>
<p:tagLst xmlns:p="http://schemas.openxmlformats.org/presentationml/2006/main">
  <p:tag name="KSO_WM_SLIDE_TYPE" val="text"/>
  <p:tag name="KSO_WM_BEAUTIFY_FLAG" val="#wm#"/>
  <p:tag name="KSO_WM_SLIDE_ID" val="custom20231587_8"/>
  <p:tag name="KSO_WM_TEMPLATE_SUBCATEGORY" val="29"/>
  <p:tag name="KSO_WM_TEMPLATE_MASTER_TYPE" val="0"/>
  <p:tag name="KSO_WM_TEMPLATE_COLOR_TYPE" val="0"/>
  <p:tag name="KSO_WM_SLIDE_ITEM_CNT" val="0"/>
  <p:tag name="KSO_WM_SLIDE_INDEX" val="8"/>
  <p:tag name="KSO_WM_TAG_VERSION" val="3.0"/>
  <p:tag name="KSO_WM_TEMPLATE_CATEGORY" val="custom"/>
  <p:tag name="KSO_WM_TEMPLATE_INDEX" val="20231587"/>
  <p:tag name="KSO_WM_SLIDE_SUBTYPE" val="pureTxt"/>
  <p:tag name="KSO_WM_SLIDE_SIZE" val="828*457"/>
  <p:tag name="KSO_WM_SLIDE_POSITION" val="66*28"/>
  <p:tag name="KSO_WM_SLIDE_LAYOUT" val="a_f"/>
  <p:tag name="KSO_WM_SLIDE_LAYOUT_CNT" val="1_1"/>
  <p:tag name="KSO_WM_SPECIAL_SOURCE" val="bdnull"/>
  <p:tag name="KSO_WM_SLIDE_LAYOUT_NAME" val="标题和内容"/>
</p:tagLst>
</file>

<file path=ppt/tags/tag13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ID" val="custom20231188_1*i*1"/>
  <p:tag name="KSO_WM_TEMPLATE_CATEGORY" val="custom"/>
  <p:tag name="KSO_WM_TEMPLATE_INDEX" val="20231188"/>
  <p:tag name="KSO_WM_UNIT_LAYERLEVEL" val="1"/>
  <p:tag name="KSO_WM_TAG_VERSION" val="3.0"/>
  <p:tag name="KSO_WM_BEAUTIFY_FLAG" val="#wm#"/>
  <p:tag name="KSO_WM_UNIT_TYPE" val="i"/>
  <p:tag name="KSO_WM_UNIT_INDEX" val="1"/>
</p:tagLst>
</file>

<file path=ppt/tags/tag13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UNIT_PRESET_TEXT" val="单击此处&#10;添加标题内容"/>
  <p:tag name="KSO_WM_TEMPLATE_INDEX" val="20231188"/>
  <p:tag name="KSO_WM_UNIT_ID" val="custom20231188_1*a*1"/>
</p:tagLst>
</file>

<file path=ppt/tags/tag135.xml><?xml version="1.0" encoding="utf-8"?>
<p:tagLst xmlns:p="http://schemas.openxmlformats.org/presentationml/2006/main">
  <p:tag name="KSO_WM_BEAUTIFY_FLAG" val="#wm#"/>
  <p:tag name="KSO_WM_TEMPLATE_CATEGORY" val="custom"/>
  <p:tag name="KSO_WM_SPECIAL_SOURCE" val="bdnull"/>
  <p:tag name="KSO_WM_TEMPLATE_MASTER_TYPE" val="0"/>
  <p:tag name="KSO_WM_TEMPLATE_COLOR_TYPE" val="0"/>
  <p:tag name="KSO_WM_SLIDE_TYPE" val="text"/>
  <p:tag name="KSO_WM_SLIDE_SUBTYPE" val="picTxt"/>
  <p:tag name="KSO_WM_SLIDE_SIZE" val="960*371"/>
  <p:tag name="KSO_WM_SLIDE_POSITION" val="0*72"/>
  <p:tag name="KSO_WM_SLIDE_LAYOUT" val="a_d"/>
  <p:tag name="KSO_WM_SLIDE_LAYOUT_CNT" val="1_1"/>
  <p:tag name="KSO_WM_TEMPLATE_INDEX" val="20231188"/>
  <p:tag name="KSO_WM_TEMPLATE_SUBCATEGORY" val="0"/>
  <p:tag name="KSO_WM_SLIDE_INDEX" val="1"/>
  <p:tag name="KSO_WM_TAG_VERSION" val="3.0"/>
  <p:tag name="KSO_WM_SLIDE_ID" val="custom20231188_1"/>
  <p:tag name="KSO_WM_SLIDE_ITEM_CNT"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 name="KSO_WM_CHIP_GROUPID" val="629425eedb924c3ee3991e4a"/>
  <p:tag name="KSO_WM_CHIP_XID" val="629d66167459d9b06302c11c"/>
  <p:tag name="KSO_WM_UNIT_DEC_AREA_ID" val="88e1e43502c94c699f12a58b27ba7229"/>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330600b1e6f4b85aa2fb567ab3facb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3*i*2"/>
  <p:tag name="KSO_WM_UNIT_LAYERLEVEL" val="1"/>
  <p:tag name="KSO_WM_TAG_VERSION" val="3.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 name="KSO_WM_CHIP_GROUPID" val="629425eedb924c3ee3991e4a"/>
  <p:tag name="KSO_WM_CHIP_XID" val="629d66167459d9b06302c4d9"/>
  <p:tag name="KSO_WM_UNIT_DEC_AREA_ID" val="6aefbd0abbcb459281c74d191896cdc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f0267b215eb4d5aa9d87c889636c284"/>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3*i*3"/>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b*1"/>
  <p:tag name="KSO_WM_UNIT_LAYERLEVEL" val="1"/>
  <p:tag name="KSO_WM_TAG_VERSION" val="3.0"/>
  <p:tag name="KSO_WM_BEAUTIFY_FLAG" val="#wm#"/>
  <p:tag name="KSO_WM_UNIT_PRESET_TEXT" val="单击此处编辑副标题"/>
  <p:tag name="KSO_WM_UNIT_NOCLEAR" val="0"/>
  <p:tag name="KSO_WM_UNIT_TYPE" val="b"/>
  <p:tag name="KSO_WM_UNIT_INDEX" val="1"/>
  <p:tag name="KSO_WM_UNIT_ISCONTENTSTITLE" val="0"/>
  <p:tag name="KSO_WM_UNIT_ISNUMDGMTITLE" val="0"/>
  <p:tag name="KSO_WM_UNIT_VALUE" val="75"/>
</p:tagLst>
</file>

<file path=ppt/tags/tag2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9.xml><?xml version="1.0" encoding="utf-8"?>
<p:tagLst xmlns:p="http://schemas.openxmlformats.org/presentationml/2006/main">
  <p:tag name="KSO_WM_UNIT_TYPE" val="i"/>
  <p:tag name="KSO_WM_UNIT_INDEX" val="2"/>
  <p:tag name="KSO_WM_UNIT_ID" val="_4*i*2"/>
  <p:tag name="KSO_WM_BEAUTIFY_FLAG" val="#wm#"/>
  <p:tag name="KSO_WM_TAG_VERSION" val="3.0"/>
  <p:tag name="KSO_WM_CHIP_GROUPID" val="629425eedb924c3ee3991e4a"/>
  <p:tag name="KSO_WM_CHIP_XID" val="629d66167459d9b06302c34d"/>
  <p:tag name="KSO_WM_UNIT_DEC_AREA_ID" val="556abc1500e14952adae91ff4858c4f5"/>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a718caee4cdb458181e4164d62f83875"/>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BEAUTIFY_FLAG" val="#wm#"/>
  <p:tag name="KSO_WM_UNIT_TYPE" val="i"/>
  <p:tag name="KSO_WM_UNIT_INDEX" val="3"/>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CHIP_GROUPID" val="629425eedb924c3ee3991e4a"/>
  <p:tag name="KSO_WM_CHIP_XID" val="629d66167459d9b06302c29b"/>
  <p:tag name="KSO_WM_UNIT_DEC_AREA_ID" val="339e2691531e4a5d99ae69ee702f223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03bf65fa25e4580ada27212af923e19"/>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BEAUTIFY_FLAG" val="#wm#"/>
  <p:tag name="KSO_WM_UNIT_TYPE" val="i"/>
  <p:tag name="KSO_WM_UNIT_INDEX" val="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587"/>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TEMPLATE_CATEGORY" val="custom"/>
  <p:tag name="KSO_WM_TEMPLATE_INDEX" val="20231587"/>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2"/>
  <p:tag name="KSO_WM_UNIT_LAYERLEVEL" val="1"/>
  <p:tag name="KSO_WM_TAG_VERSION" val="3.0"/>
  <p:tag name="KSO_WM_BEAUTIFY_FLAG" val="#wm#"/>
  <p:tag name="KSO_WM_UNIT_TYPE" val="i"/>
  <p:tag name="KSO_WM_UNIT_INDEX"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3"/>
  <p:tag name="KSO_WM_UNIT_LAYERLEVEL" val="1"/>
  <p:tag name="KSO_WM_TAG_VERSION" val="3.0"/>
  <p:tag name="KSO_WM_BEAUTIFY_FLAG" val="#wm#"/>
  <p:tag name="KSO_WM_UNIT_TYPE" val="i"/>
  <p:tag name="KSO_WM_UNIT_INDEX" val="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e"/>
  <p:tag name="KSO_WM_UNIT_PRESET_TEXT" val="年号占位符"/>
  <p:tag name="KSO_WM_UNIT_NOCLEAR" val="0"/>
  <p:tag name="KSO_WM_UNIT_VALUE" val="8"/>
  <p:tag name="KSO_WM_UNIT_TYPE" val="f"/>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4"/>
  <p:tag name="KSO_WM_UNIT_LAYERLEVEL" val="1"/>
  <p:tag name="KSO_WM_TAG_VERSION" val="3.0"/>
  <p:tag name="KSO_WM_BEAUTIFY_FLAG" val="#wm#"/>
  <p:tag name="KSO_WM_UNIT_TYPE" val="i"/>
  <p:tag name="KSO_WM_UNIT_INDEX" val="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i*5"/>
  <p:tag name="KSO_WM_UNIT_LAYERLEVEL" val="1"/>
  <p:tag name="KSO_WM_TAG_VERSION" val="3.0"/>
  <p:tag name="KSO_WM_BEAUTIFY_FLAG" val="#wm#"/>
  <p:tag name="KSO_WM_UNIT_TYPE" val="i"/>
  <p:tag name="KSO_WM_UNIT_INDEX" val="5"/>
</p:tagLst>
</file>

<file path=ppt/tags/tag82.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587"/>
  <p:tag name="KSO_WM_TEMPLATE_THUMBS_INDEX" val="1、9"/>
</p:tagLst>
</file>

<file path=ppt/tags/tag83.xml><?xml version="1.0" encoding="utf-8"?>
<p:tagLst xmlns:p="http://schemas.openxmlformats.org/presentationml/2006/main">
  <p:tag name="KSO_WM_BEAUTIFY_FLAG" val="#wm#"/>
  <p:tag name="KSO_WM_TEMPLATE_CATEGORY" val="custom"/>
  <p:tag name="KSO_WM_TEMPLATE_INDEX" val="20231189"/>
</p:tagLst>
</file>

<file path=ppt/tags/tag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HIGHLIGHT" val="0"/>
  <p:tag name="KSO_WM_UNIT_COMPATIBLE" val="0"/>
  <p:tag name="KSO_WM_UNIT_DIAGRAM_ISNUMVISUAL" val="0"/>
  <p:tag name="KSO_WM_UNIT_DIAGRAM_ISREFERUNIT" val="0"/>
  <p:tag name="KSO_WM_UNIT_TYPE" val="i"/>
  <p:tag name="KSO_WM_UNIT_INDEX" val="1"/>
  <p:tag name="KSO_WM_UNIT_ID" val="custom20231189_1*i*1"/>
  <p:tag name="KSO_WM_TEMPLATE_CATEGORY" val="custom"/>
  <p:tag name="KSO_WM_TEMPLATE_INDEX" val="20231189"/>
  <p:tag name="KSO_WM_UNIT_LAYERLEVEL" val="1"/>
  <p:tag name="KSO_WM_TAG_VERSION" val="3.0"/>
  <p:tag name="KSO_WM_BEAUTIFY_FLAG" val="#wm#"/>
</p:tagLst>
</file>

<file path=ppt/tags/tag8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189_1*a*1"/>
  <p:tag name="KSO_WM_TEMPLATE_CATEGORY" val="custom"/>
  <p:tag name="KSO_WM_TEMPLATE_INDEX" val="20231189"/>
  <p:tag name="KSO_WM_UNIT_LAYERLEVEL" val="1"/>
  <p:tag name="KSO_WM_TAG_VERSION" val="3.0"/>
  <p:tag name="KSO_WM_BEAUTIFY_FLAG" val="#wm#"/>
  <p:tag name="KSO_WM_UNIT_PRESET_TEXT" val="单击添加标题"/>
</p:tagLst>
</file>

<file path=ppt/tags/tag86.xml><?xml version="1.0" encoding="utf-8"?>
<p:tagLst xmlns:p="http://schemas.openxmlformats.org/presentationml/2006/main">
  <p:tag name="KSO_WM_BEAUTIFY_FLAG" val="#wm#"/>
  <p:tag name="KSO_WM_TEMPLATE_CATEGORY" val="custom"/>
  <p:tag name="KSO_WM_TEMPLATE_INDEX" val="20231189"/>
  <p:tag name="KSO_WM_SPECIAL_SOURCE" val="bdnull"/>
  <p:tag name="KSO_WM_SLIDE_ID" val="custom20231189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961*540"/>
  <p:tag name="KSO_WM_SLIDE_POSITION" val="-1*0"/>
  <p:tag name="KSO_WM_TAG_VERSION" val="3.0"/>
  <p:tag name="KSO_WM_SLIDE_LAYOUT" val="a_b_d_f"/>
  <p:tag name="KSO_WM_SLIDE_LAYOUT_CNT" val="1_1_1_1"/>
</p:tagLst>
</file>

<file path=ppt/tags/tag87.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88.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89.xml><?xml version="1.0" encoding="utf-8"?>
<p:tagLst xmlns:p="http://schemas.openxmlformats.org/presentationml/2006/main">
  <p:tag name="KSO_WM_BEAUTIFY_FLAG" val="#wm#"/>
  <p:tag name="KSO_WM_TEMPLATE_CATEGORY" val="custom"/>
  <p:tag name="KSO_WM_TEMPLATE_INDEX" val="20231587"/>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 name="KSO_WM_BEAUTIFY_FLAG" val="#wm#"/>
</p:tagLst>
</file>

<file path=ppt/tags/tag90.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1.xml><?xml version="1.0" encoding="utf-8"?>
<p:tagLst xmlns:p="http://schemas.openxmlformats.org/presentationml/2006/main">
  <p:tag name="KSO_WM_BEAUTIFY_FLAG" val="#wm#"/>
  <p:tag name="KSO_WM_TEMPLATE_CATEGORY" val="custom"/>
  <p:tag name="KSO_WM_TEMPLATE_INDEX" val="20231587"/>
</p:tagLst>
</file>

<file path=ppt/tags/tag92.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3.xml><?xml version="1.0" encoding="utf-8"?>
<p:tagLst xmlns:p="http://schemas.openxmlformats.org/presentationml/2006/main">
  <p:tag name="KSO_WM_BEAUTIFY_FLAG" val="#wm#"/>
  <p:tag name="KSO_WM_TEMPLATE_CATEGORY" val="custom"/>
  <p:tag name="KSO_WM_TEMPLATE_INDEX" val="20231587"/>
</p:tagLst>
</file>

<file path=ppt/tags/tag94.xml><?xml version="1.0" encoding="utf-8"?>
<p:tagLst xmlns:p="http://schemas.openxmlformats.org/presentationml/2006/main">
  <p:tag name="KSO_WM_UNIT_INDEX" val="11"/>
  <p:tag name="KSO_WM_UNIT_TEXT_SUBTYPE" val="a"/>
  <p:tag name="KSO_WM_UNIT_SUBTYPE" val="a"/>
  <p:tag name="KSO_WM_UNIT_TYPE" val="f"/>
  <p:tag name="KSO_WM_BEAUTIFY_FLAG" val="#wm#"/>
</p:tagLst>
</file>

<file path=ppt/tags/tag95.xml><?xml version="1.0" encoding="utf-8"?>
<p:tagLst xmlns:p="http://schemas.openxmlformats.org/presentationml/2006/main">
  <p:tag name="KSO_WM_BEAUTIFY_FLAG" val="#wm#"/>
  <p:tag name="KSO_WM_TEMPLATE_CATEGORY" val="custom"/>
  <p:tag name="KSO_WM_TEMPLATE_INDEX" val="20231587"/>
</p:tagLst>
</file>

<file path=ppt/tags/tag96.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wm#"/>
  <p:tag name="KSO_WM_TEMPLATE_CATEGORY" val="custom"/>
  <p:tag name="KSO_WM_TEMPLATE_INDEX" val="20231587"/>
</p:tagLst>
</file>

<file path=ppt/tags/tag99.xml><?xml version="1.0" encoding="utf-8"?>
<p:tagLst xmlns:p="http://schemas.openxmlformats.org/presentationml/2006/main">
  <p:tag name="KSO_WM_UNIT_INDEX" val="11"/>
  <p:tag name="KSO_WM_UNIT_TEXT_SUBTYPE" val="a"/>
  <p:tag name="KSO_WM_UNIT_SUBTYPE" val="a"/>
  <p:tag name="KSO_WM_UNIT_TYPE" val="f"/>
  <p:tag name="KSO_WM_BEAUTIFY_FLAG" val=""/>
</p:tagLst>
</file>

<file path=ppt/theme/theme1.xml><?xml version="1.0" encoding="utf-8"?>
<a:theme xmlns:a="http://schemas.openxmlformats.org/drawingml/2006/main" name="2_Office 主题​​">
  <a:themeElements>
    <a:clrScheme name="自定义 31">
      <a:dk1>
        <a:srgbClr val="000000"/>
      </a:dk1>
      <a:lt1>
        <a:srgbClr val="FFFFFF"/>
      </a:lt1>
      <a:dk2>
        <a:srgbClr val="00071A"/>
      </a:dk2>
      <a:lt2>
        <a:srgbClr val="FFFFFF"/>
      </a:lt2>
      <a:accent1>
        <a:srgbClr val="BC5858"/>
      </a:accent1>
      <a:accent2>
        <a:srgbClr val="B83A3A"/>
      </a:accent2>
      <a:accent3>
        <a:srgbClr val="BA8080"/>
      </a:accent3>
      <a:accent4>
        <a:srgbClr val="C51919"/>
      </a:accent4>
      <a:accent5>
        <a:srgbClr val="7C5050"/>
      </a:accent5>
      <a:accent6>
        <a:srgbClr val="8B5B5B"/>
      </a:accent6>
      <a:hlink>
        <a:srgbClr val="304FFE"/>
      </a:hlink>
      <a:folHlink>
        <a:srgbClr val="492067"/>
      </a:folHlink>
    </a:clrScheme>
    <a:fontScheme name="自定义 129">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8402</Words>
  <Application>WPS 演示</Application>
  <PresentationFormat>宽屏</PresentationFormat>
  <Paragraphs>284</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汉仪雅酷黑简</vt:lpstr>
      <vt:lpstr>汉仪旗黑-90S</vt:lpstr>
      <vt:lpstr>Arial Black</vt:lpstr>
      <vt:lpstr>HGB7X_CNKI</vt:lpstr>
      <vt:lpstr>Wingdings</vt:lpstr>
      <vt:lpstr>Times New Roman</vt:lpstr>
      <vt:lpstr>微软雅黑</vt:lpstr>
      <vt:lpstr>Arial Unicode MS</vt:lpstr>
      <vt:lpstr>Calibri</vt:lpstr>
      <vt:lpstr>HelveticaNeue</vt:lpstr>
      <vt:lpstr>华文新魏</vt:lpstr>
      <vt:lpstr>Segoe Print</vt:lpstr>
      <vt:lpstr>黑体</vt:lpstr>
      <vt:lpstr>2_Office 主题​​</vt:lpstr>
      <vt:lpstr>PowerPoint 演示文稿</vt:lpstr>
      <vt:lpstr>—2024湖衢丽11月高三联考应用文写作分析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36</cp:revision>
  <dcterms:created xsi:type="dcterms:W3CDTF">2024-10-08T09:41:00Z</dcterms:created>
  <dcterms:modified xsi:type="dcterms:W3CDTF">2024-11-11T02:32:04Z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ABEFFF248A48466B90999DC2B99687B2_12</vt:lpwstr>
  </property>
</Properties>
</file>