
<file path=[Content_Types].xml><?xml version="1.0" encoding="utf-8"?>
<Types xmlns="http://schemas.openxmlformats.org/package/2006/content-types">
  <Default Extension="jpeg" ContentType="image/jpeg"/>
  <Default Extension="xlsx" ContentType="application/vnd.openxmlformats-officedocument.spreadsheetml.sheet"/>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3"/>
  </p:sldMasterIdLst>
  <p:notesMasterIdLst>
    <p:notesMasterId r:id="rId6"/>
  </p:notesMasterIdLst>
  <p:handoutMasterIdLst>
    <p:handoutMasterId r:id="rId42"/>
  </p:handoutMasterIdLst>
  <p:sldIdLst>
    <p:sldId id="473" r:id="rId4"/>
    <p:sldId id="327" r:id="rId5"/>
    <p:sldId id="378" r:id="rId7"/>
    <p:sldId id="439" r:id="rId8"/>
    <p:sldId id="370" r:id="rId9"/>
    <p:sldId id="369" r:id="rId10"/>
    <p:sldId id="367" r:id="rId11"/>
    <p:sldId id="380" r:id="rId12"/>
    <p:sldId id="382" r:id="rId13"/>
    <p:sldId id="330" r:id="rId14"/>
    <p:sldId id="331" r:id="rId15"/>
    <p:sldId id="332" r:id="rId16"/>
    <p:sldId id="392" r:id="rId17"/>
    <p:sldId id="393" r:id="rId18"/>
    <p:sldId id="395" r:id="rId19"/>
    <p:sldId id="396" r:id="rId20"/>
    <p:sldId id="397" r:id="rId21"/>
    <p:sldId id="398" r:id="rId22"/>
    <p:sldId id="399" r:id="rId23"/>
    <p:sldId id="401" r:id="rId24"/>
    <p:sldId id="402" r:id="rId25"/>
    <p:sldId id="403" r:id="rId26"/>
    <p:sldId id="422" r:id="rId27"/>
    <p:sldId id="405" r:id="rId28"/>
    <p:sldId id="407" r:id="rId29"/>
    <p:sldId id="408" r:id="rId30"/>
    <p:sldId id="409" r:id="rId31"/>
    <p:sldId id="410" r:id="rId32"/>
    <p:sldId id="412" r:id="rId33"/>
    <p:sldId id="414" r:id="rId34"/>
    <p:sldId id="415" r:id="rId35"/>
    <p:sldId id="416" r:id="rId36"/>
    <p:sldId id="419" r:id="rId37"/>
    <p:sldId id="418" r:id="rId38"/>
    <p:sldId id="437" r:id="rId39"/>
    <p:sldId id="436" r:id="rId40"/>
    <p:sldId id="435" r:id="rId4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novo" initials="l" lastIdx="2" clrIdx="0"/>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028D6"/>
    <a:srgbClr val="2E15E9"/>
    <a:srgbClr val="E0F90A"/>
    <a:srgbClr val="C69C38"/>
    <a:srgbClr val="FFFFFF"/>
    <a:srgbClr val="DCDCDC"/>
    <a:srgbClr val="F0F0F0"/>
    <a:srgbClr val="E6E6E6"/>
    <a:srgbClr val="C8C8C8"/>
    <a:srgbClr val="FAFA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78" d="100"/>
          <a:sy n="78" d="100"/>
        </p:scale>
        <p:origin x="654" y="54"/>
      </p:cViewPr>
      <p:guideLst>
        <p:guide orient="horz" pos="2312"/>
        <p:guide pos="4012"/>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notesMaster" Target="notesMasters/notesMaster1.xml"/><Relationship Id="rId5" Type="http://schemas.openxmlformats.org/officeDocument/2006/relationships/slide" Target="slides/slide2.xml"/><Relationship Id="rId46" Type="http://schemas.openxmlformats.org/officeDocument/2006/relationships/commentAuthors" Target="commentAuthors.xml"/><Relationship Id="rId45" Type="http://schemas.openxmlformats.org/officeDocument/2006/relationships/tableStyles" Target="tableStyles.xml"/><Relationship Id="rId44" Type="http://schemas.openxmlformats.org/officeDocument/2006/relationships/viewProps" Target="viewProps.xml"/><Relationship Id="rId43" Type="http://schemas.openxmlformats.org/officeDocument/2006/relationships/presProps" Target="presProps.xml"/><Relationship Id="rId42" Type="http://schemas.openxmlformats.org/officeDocument/2006/relationships/handoutMaster" Target="handoutMasters/handoutMaster1.xml"/><Relationship Id="rId41" Type="http://schemas.openxmlformats.org/officeDocument/2006/relationships/slide" Target="slides/slide37.xml"/><Relationship Id="rId40" Type="http://schemas.openxmlformats.org/officeDocument/2006/relationships/slide" Target="slides/slide36.xml"/><Relationship Id="rId4" Type="http://schemas.openxmlformats.org/officeDocument/2006/relationships/slide" Target="slides/slide1.xml"/><Relationship Id="rId39" Type="http://schemas.openxmlformats.org/officeDocument/2006/relationships/slide" Target="slides/slide35.xml"/><Relationship Id="rId38" Type="http://schemas.openxmlformats.org/officeDocument/2006/relationships/slide" Target="slides/slide34.xml"/><Relationship Id="rId37" Type="http://schemas.openxmlformats.org/officeDocument/2006/relationships/slide" Target="slides/slide33.xml"/><Relationship Id="rId36" Type="http://schemas.openxmlformats.org/officeDocument/2006/relationships/slide" Target="slides/slide32.xml"/><Relationship Id="rId35" Type="http://schemas.openxmlformats.org/officeDocument/2006/relationships/slide" Target="slides/slide31.xml"/><Relationship Id="rId34" Type="http://schemas.openxmlformats.org/officeDocument/2006/relationships/slide" Target="slides/slide30.xml"/><Relationship Id="rId33" Type="http://schemas.openxmlformats.org/officeDocument/2006/relationships/slide" Target="slides/slide29.xml"/><Relationship Id="rId32" Type="http://schemas.openxmlformats.org/officeDocument/2006/relationships/slide" Target="slides/slide28.xml"/><Relationship Id="rId31" Type="http://schemas.openxmlformats.org/officeDocument/2006/relationships/slide" Target="slides/slide27.xml"/><Relationship Id="rId30" Type="http://schemas.openxmlformats.org/officeDocument/2006/relationships/slide" Target="slides/slide26.xml"/><Relationship Id="rId3" Type="http://schemas.openxmlformats.org/officeDocument/2006/relationships/slideMaster" Target="slideMasters/slideMaster2.xml"/><Relationship Id="rId29" Type="http://schemas.openxmlformats.org/officeDocument/2006/relationships/slide" Target="slides/slide25.xml"/><Relationship Id="rId28" Type="http://schemas.openxmlformats.org/officeDocument/2006/relationships/slide" Target="slides/slide24.xml"/><Relationship Id="rId27" Type="http://schemas.openxmlformats.org/officeDocument/2006/relationships/slide" Target="slides/slide23.xml"/><Relationship Id="rId26" Type="http://schemas.openxmlformats.org/officeDocument/2006/relationships/slide" Target="slides/slide22.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Workbook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zh-CN" sz="24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zh-CN" sz="2400"/>
              <a:t>出现频次</a:t>
            </a:r>
            <a:endParaRPr lang="zh-CN" sz="2400"/>
          </a:p>
        </c:rich>
      </c:tx>
      <c:layout/>
      <c:overlay val="0"/>
      <c:spPr>
        <a:noFill/>
        <a:ln>
          <a:noFill/>
        </a:ln>
        <a:effectLst/>
      </c:spPr>
    </c:title>
    <c:autoTitleDeleted val="0"/>
    <c:plotArea>
      <c:layout/>
      <c:pieChart>
        <c:varyColors val="1"/>
        <c:ser>
          <c:idx val="0"/>
          <c:order val="0"/>
          <c:tx>
            <c:strRef>
              <c:f>Sheet1!$B$1</c:f>
              <c:strCache>
                <c:ptCount val="1"/>
                <c:pt idx="0">
                  <c:v>频次</c:v>
                </c:pt>
              </c:strCache>
            </c:strRef>
          </c:tx>
          <c:explosion val="0"/>
          <c:dPt>
            <c:idx val="0"/>
            <c:bubble3D val="0"/>
            <c:spPr>
              <a:solidFill>
                <a:srgbClr val="C00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dPt>
            <c:idx val="1"/>
            <c:bubble3D val="0"/>
            <c:spPr>
              <a:solidFill>
                <a:schemeClr val="accent4">
                  <a:alpha val="9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dPt>
            <c:idx val="2"/>
            <c:bubble3D val="0"/>
            <c:spPr>
              <a:solidFill>
                <a:schemeClr val="accent2">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dPt>
            <c:idx val="3"/>
            <c:bubble3D val="0"/>
            <c:spPr>
              <a:solidFill>
                <a:schemeClr val="accent3">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dPt>
            <c:idx val="4"/>
            <c:bubble3D val="0"/>
            <c:spPr>
              <a:solidFill>
                <a:schemeClr val="accent1">
                  <a:lumMod val="40000"/>
                  <a:lumOff val="6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dPt>
            <c:idx val="5"/>
            <c:bubble3D val="0"/>
            <c:spPr>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dPt>
            <c:idx val="6"/>
            <c:bubble3D val="0"/>
            <c:spPr>
              <a:solidFill>
                <a:schemeClr val="accent5"/>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dPt>
            <c:idx val="7"/>
            <c:bubble3D val="0"/>
            <c:spPr>
              <a:solidFill>
                <a:schemeClr val="accent6">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dPt>
            <c:idx val="8"/>
            <c:bubble3D val="0"/>
            <c:spPr>
              <a:solidFill>
                <a:schemeClr val="tx1"/>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dPt>
            <c:idx val="9"/>
            <c:bubble3D val="0"/>
            <c:spPr>
              <a:solidFill>
                <a:schemeClr val="accent5">
                  <a:lumMod val="5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dPt>
            <c:idx val="10"/>
            <c:bubble3D val="0"/>
            <c:spPr>
              <a:gradFill rotWithShape="1">
                <a:gsLst>
                  <a:gs pos="0">
                    <a:schemeClr val="accent5">
                      <a:lumMod val="60000"/>
                      <a:shade val="51000"/>
                      <a:satMod val="130000"/>
                    </a:schemeClr>
                  </a:gs>
                  <a:gs pos="80000">
                    <a:schemeClr val="accent5">
                      <a:lumMod val="60000"/>
                      <a:shade val="93000"/>
                      <a:satMod val="130000"/>
                    </a:schemeClr>
                  </a:gs>
                  <a:gs pos="100000">
                    <a:schemeClr val="accent5">
                      <a:lumMod val="6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dLbls>
            <c:dLbl>
              <c:idx val="0"/>
              <c:layout/>
              <c:numFmt formatCode="General" sourceLinked="1"/>
              <c:spPr>
                <a:noFill/>
                <a:ln>
                  <a:noFill/>
                </a:ln>
                <a:effectLst/>
              </c:spPr>
              <c:txPr>
                <a:bodyPr rot="0" spcFirstLastPara="1" vertOverflow="ellipsis" vert="horz" wrap="square" lIns="38100" tIns="19050" rIns="38100" bIns="19050" anchor="ctr" anchorCtr="1">
                  <a:spAutoFit/>
                </a:bodyPr>
                <a:lstStyle/>
                <a:p>
                  <a:pPr>
                    <a:defRPr lang="zh-CN" sz="1195" b="0" i="0" u="none" strike="noStrike" kern="1200" baseline="0">
                      <a:solidFill>
                        <a:schemeClr val="lt1">
                          <a:lumMod val="85000"/>
                        </a:schemeClr>
                      </a:solidFill>
                      <a:latin typeface="+mn-lt"/>
                      <a:ea typeface="+mn-ea"/>
                      <a:cs typeface="+mn-cs"/>
                    </a:defRPr>
                  </a:pPr>
                </a:p>
              </c:txPr>
              <c:dLblPos val="inEnd"/>
              <c:showLegendKey val="0"/>
              <c:showVal val="0"/>
              <c:showCatName val="1"/>
              <c:showSerName val="0"/>
              <c:showPercent val="1"/>
              <c:showBubbleSize val="0"/>
              <c:separator>
</c:separator>
              <c:extLst>
                <c:ext xmlns:c15="http://schemas.microsoft.com/office/drawing/2012/chart" uri="{CE6537A1-D6FC-4f65-9D91-7224C49458BB}"/>
              </c:extLst>
            </c:dLbl>
            <c:dLbl>
              <c:idx val="1"/>
              <c:layout/>
              <c:numFmt formatCode="General" sourceLinked="1"/>
              <c:spPr>
                <a:noFill/>
                <a:ln>
                  <a:noFill/>
                </a:ln>
                <a:effectLst/>
              </c:spPr>
              <c:txPr>
                <a:bodyPr rot="0" spcFirstLastPara="1" vertOverflow="ellipsis" vert="horz" wrap="square" lIns="38100" tIns="19050" rIns="38100" bIns="19050" anchor="ctr" anchorCtr="1">
                  <a:spAutoFit/>
                </a:bodyPr>
                <a:lstStyle/>
                <a:p>
                  <a:pPr>
                    <a:defRPr lang="zh-CN" sz="1195" b="0" i="0" u="none" strike="noStrike" kern="1200" baseline="0">
                      <a:solidFill>
                        <a:schemeClr val="lt1">
                          <a:lumMod val="85000"/>
                        </a:schemeClr>
                      </a:solidFill>
                      <a:latin typeface="+mn-lt"/>
                      <a:ea typeface="+mn-ea"/>
                      <a:cs typeface="+mn-cs"/>
                    </a:defRPr>
                  </a:pPr>
                </a:p>
              </c:txPr>
              <c:dLblPos val="inEnd"/>
              <c:showLegendKey val="0"/>
              <c:showVal val="0"/>
              <c:showCatName val="1"/>
              <c:showSerName val="0"/>
              <c:showPercent val="1"/>
              <c:showBubbleSize val="0"/>
              <c:separator>
</c:separator>
              <c:extLst>
                <c:ext xmlns:c15="http://schemas.microsoft.com/office/drawing/2012/chart" uri="{CE6537A1-D6FC-4f65-9D91-7224C49458BB}"/>
              </c:extLst>
            </c:dLbl>
            <c:dLbl>
              <c:idx val="2"/>
              <c:layout/>
              <c:numFmt formatCode="General" sourceLinked="1"/>
              <c:spPr>
                <a:noFill/>
                <a:ln>
                  <a:noFill/>
                </a:ln>
                <a:effectLst/>
              </c:spPr>
              <c:txPr>
                <a:bodyPr rot="0" spcFirstLastPara="1" vertOverflow="ellipsis" vert="horz" wrap="square" lIns="38100" tIns="19050" rIns="38100" bIns="19050" anchor="ctr" anchorCtr="1">
                  <a:spAutoFit/>
                </a:bodyPr>
                <a:lstStyle/>
                <a:p>
                  <a:pPr>
                    <a:defRPr lang="zh-CN" sz="1195" b="0" i="0" u="none" strike="noStrike" kern="1200" baseline="0">
                      <a:solidFill>
                        <a:schemeClr val="lt1">
                          <a:lumMod val="85000"/>
                        </a:schemeClr>
                      </a:solidFill>
                      <a:latin typeface="+mn-lt"/>
                      <a:ea typeface="+mn-ea"/>
                      <a:cs typeface="+mn-cs"/>
                    </a:defRPr>
                  </a:pPr>
                </a:p>
              </c:txPr>
              <c:dLblPos val="inEnd"/>
              <c:showLegendKey val="0"/>
              <c:showVal val="0"/>
              <c:showCatName val="1"/>
              <c:showSerName val="0"/>
              <c:showPercent val="1"/>
              <c:showBubbleSize val="0"/>
              <c:separator>
</c:separator>
              <c:extLst>
                <c:ext xmlns:c15="http://schemas.microsoft.com/office/drawing/2012/chart" uri="{CE6537A1-D6FC-4f65-9D91-7224C49458BB}"/>
              </c:extLst>
            </c:dLbl>
            <c:dLbl>
              <c:idx val="3"/>
              <c:layout/>
              <c:numFmt formatCode="General" sourceLinked="1"/>
              <c:spPr>
                <a:noFill/>
                <a:ln>
                  <a:noFill/>
                </a:ln>
                <a:effectLst/>
              </c:spPr>
              <c:txPr>
                <a:bodyPr rot="0" spcFirstLastPara="1" vertOverflow="ellipsis" vert="horz" wrap="square" lIns="38100" tIns="19050" rIns="38100" bIns="19050" anchor="ctr" anchorCtr="1">
                  <a:spAutoFit/>
                </a:bodyPr>
                <a:lstStyle/>
                <a:p>
                  <a:pPr>
                    <a:defRPr lang="zh-CN" sz="1195" b="0" i="0" u="none" strike="noStrike" kern="1200" baseline="0">
                      <a:solidFill>
                        <a:schemeClr val="lt1">
                          <a:lumMod val="85000"/>
                        </a:schemeClr>
                      </a:solidFill>
                      <a:latin typeface="+mn-lt"/>
                      <a:ea typeface="+mn-ea"/>
                      <a:cs typeface="+mn-cs"/>
                    </a:defRPr>
                  </a:pPr>
                </a:p>
              </c:txPr>
              <c:dLblPos val="inEnd"/>
              <c:showLegendKey val="0"/>
              <c:showVal val="0"/>
              <c:showCatName val="1"/>
              <c:showSerName val="0"/>
              <c:showPercent val="1"/>
              <c:showBubbleSize val="0"/>
              <c:separator>
</c:separator>
              <c:extLst>
                <c:ext xmlns:c15="http://schemas.microsoft.com/office/drawing/2012/chart" uri="{CE6537A1-D6FC-4f65-9D91-7224C49458BB}"/>
              </c:extLst>
            </c:dLbl>
            <c:dLbl>
              <c:idx val="4"/>
              <c:layout>
                <c:manualLayout>
                  <c:x val="0.0153032960370183"/>
                  <c:y val="-0.00864827167242765"/>
                </c:manualLayout>
              </c:layout>
              <c:numFmt formatCode="General" sourceLinked="1"/>
              <c:spPr>
                <a:noFill/>
                <a:ln>
                  <a:noFill/>
                </a:ln>
                <a:effectLst/>
              </c:spPr>
              <c:txPr>
                <a:bodyPr rot="0" spcFirstLastPara="1" vertOverflow="ellipsis" vert="horz" wrap="square" lIns="38100" tIns="19050" rIns="38100" bIns="19050" anchor="ctr" anchorCtr="1">
                  <a:spAutoFit/>
                </a:bodyPr>
                <a:lstStyle/>
                <a:p>
                  <a:pPr>
                    <a:defRPr lang="zh-CN" sz="1195" b="0" i="0" u="none" strike="noStrike" kern="1200" baseline="0">
                      <a:solidFill>
                        <a:schemeClr val="lt1">
                          <a:lumMod val="85000"/>
                        </a:schemeClr>
                      </a:solidFill>
                      <a:latin typeface="+mn-lt"/>
                      <a:ea typeface="+mn-ea"/>
                      <a:cs typeface="+mn-cs"/>
                    </a:defRPr>
                  </a:pPr>
                </a:p>
              </c:txPr>
              <c:dLblPos val="bestFit"/>
              <c:showLegendKey val="0"/>
              <c:showVal val="0"/>
              <c:showCatName val="1"/>
              <c:showSerName val="0"/>
              <c:showPercent val="1"/>
              <c:showBubbleSize val="0"/>
              <c:separator>
</c:separator>
              <c:extLst>
                <c:ext xmlns:c15="http://schemas.microsoft.com/office/drawing/2012/chart" uri="{CE6537A1-D6FC-4f65-9D91-7224C49458BB}">
                  <c15:layout/>
                </c:ext>
              </c:extLst>
            </c:dLbl>
            <c:dLbl>
              <c:idx val="5"/>
              <c:layout/>
              <c:numFmt formatCode="General" sourceLinked="1"/>
              <c:spPr>
                <a:noFill/>
                <a:ln>
                  <a:noFill/>
                </a:ln>
                <a:effectLst/>
              </c:spPr>
              <c:txPr>
                <a:bodyPr rot="0" spcFirstLastPara="1" vertOverflow="ellipsis" vert="horz" wrap="square" lIns="38100" tIns="19050" rIns="38100" bIns="19050" anchor="ctr" anchorCtr="1">
                  <a:spAutoFit/>
                </a:bodyPr>
                <a:lstStyle/>
                <a:p>
                  <a:pPr>
                    <a:defRPr lang="zh-CN" sz="1195" b="0" i="0" u="none" strike="noStrike" kern="1200" baseline="0">
                      <a:solidFill>
                        <a:schemeClr val="lt1">
                          <a:lumMod val="85000"/>
                        </a:schemeClr>
                      </a:solidFill>
                      <a:latin typeface="+mn-lt"/>
                      <a:ea typeface="+mn-ea"/>
                      <a:cs typeface="+mn-cs"/>
                    </a:defRPr>
                  </a:pPr>
                </a:p>
              </c:txPr>
              <c:dLblPos val="inEnd"/>
              <c:showLegendKey val="0"/>
              <c:showVal val="0"/>
              <c:showCatName val="1"/>
              <c:showSerName val="0"/>
              <c:showPercent val="1"/>
              <c:showBubbleSize val="0"/>
              <c:separator>
</c:separator>
              <c:extLst>
                <c:ext xmlns:c15="http://schemas.microsoft.com/office/drawing/2012/chart" uri="{CE6537A1-D6FC-4f65-9D91-7224C49458BB}"/>
              </c:extLst>
            </c:dLbl>
            <c:dLbl>
              <c:idx val="6"/>
              <c:layout/>
              <c:numFmt formatCode="General" sourceLinked="1"/>
              <c:spPr>
                <a:noFill/>
                <a:ln>
                  <a:noFill/>
                </a:ln>
                <a:effectLst/>
              </c:spPr>
              <c:txPr>
                <a:bodyPr rot="0" spcFirstLastPara="1" vertOverflow="ellipsis" vert="horz" wrap="square" lIns="38100" tIns="19050" rIns="38100" bIns="19050" anchor="ctr" anchorCtr="1">
                  <a:spAutoFit/>
                </a:bodyPr>
                <a:lstStyle/>
                <a:p>
                  <a:pPr>
                    <a:defRPr lang="zh-CN" sz="1195" b="0" i="0" u="none" strike="noStrike" kern="1200" baseline="0">
                      <a:solidFill>
                        <a:schemeClr val="lt1">
                          <a:lumMod val="85000"/>
                        </a:schemeClr>
                      </a:solidFill>
                      <a:latin typeface="+mn-lt"/>
                      <a:ea typeface="+mn-ea"/>
                      <a:cs typeface="+mn-cs"/>
                    </a:defRPr>
                  </a:pPr>
                </a:p>
              </c:txPr>
              <c:dLblPos val="inEnd"/>
              <c:showLegendKey val="0"/>
              <c:showVal val="0"/>
              <c:showCatName val="1"/>
              <c:showSerName val="0"/>
              <c:showPercent val="1"/>
              <c:showBubbleSize val="0"/>
              <c:separator>
</c:separator>
              <c:extLst>
                <c:ext xmlns:c15="http://schemas.microsoft.com/office/drawing/2012/chart" uri="{CE6537A1-D6FC-4f65-9D91-7224C49458BB}"/>
              </c:extLst>
            </c:dLbl>
            <c:dLbl>
              <c:idx val="7"/>
              <c:layout>
                <c:manualLayout>
                  <c:x val="0.08506840467453"/>
                  <c:y val="0.128495752811432"/>
                </c:manualLayout>
              </c:layout>
              <c:numFmt formatCode="General" sourceLinked="1"/>
              <c:spPr>
                <a:noFill/>
                <a:ln>
                  <a:noFill/>
                </a:ln>
                <a:effectLst/>
              </c:spPr>
              <c:txPr>
                <a:bodyPr rot="0" spcFirstLastPara="1" vertOverflow="ellipsis" vert="horz" wrap="square" lIns="38100" tIns="19050" rIns="38100" bIns="19050" anchor="ctr" anchorCtr="1">
                  <a:spAutoFit/>
                </a:bodyPr>
                <a:lstStyle/>
                <a:p>
                  <a:pPr>
                    <a:defRPr lang="zh-CN" sz="1195" b="0" i="0" u="none" strike="noStrike" kern="1200" baseline="0">
                      <a:solidFill>
                        <a:schemeClr val="lt1">
                          <a:lumMod val="85000"/>
                        </a:schemeClr>
                      </a:solidFill>
                      <a:latin typeface="+mn-lt"/>
                      <a:ea typeface="+mn-ea"/>
                      <a:cs typeface="+mn-cs"/>
                    </a:defRPr>
                  </a:pPr>
                </a:p>
              </c:txPr>
              <c:dLblPos val="bestFit"/>
              <c:showLegendKey val="0"/>
              <c:showVal val="0"/>
              <c:showCatName val="1"/>
              <c:showSerName val="0"/>
              <c:showPercent val="1"/>
              <c:showBubbleSize val="0"/>
              <c:separator>
</c:separator>
              <c:extLst>
                <c:ext xmlns:c15="http://schemas.microsoft.com/office/drawing/2012/chart" uri="{CE6537A1-D6FC-4f65-9D91-7224C49458BB}">
                  <c15:layout/>
                </c:ext>
              </c:extLst>
            </c:dLbl>
            <c:dLbl>
              <c:idx val="8"/>
              <c:layout>
                <c:manualLayout>
                  <c:x val="0.0138889700174332"/>
                  <c:y val="0.0305026061832905"/>
                </c:manualLayout>
              </c:layout>
              <c:numFmt formatCode="General" sourceLinked="1"/>
              <c:spPr>
                <a:noFill/>
                <a:ln>
                  <a:noFill/>
                </a:ln>
                <a:effectLst/>
              </c:spPr>
              <c:txPr>
                <a:bodyPr rot="0" spcFirstLastPara="1" vertOverflow="ellipsis" vert="horz" wrap="square" lIns="38100" tIns="19050" rIns="38100" bIns="19050" anchor="ctr" anchorCtr="1">
                  <a:noAutofit/>
                </a:bodyPr>
                <a:lstStyle/>
                <a:p>
                  <a:pPr>
                    <a:defRPr lang="zh-CN" sz="1195" b="0" i="0" u="none" strike="noStrike" kern="1200" baseline="0">
                      <a:solidFill>
                        <a:schemeClr val="lt1">
                          <a:lumMod val="85000"/>
                        </a:schemeClr>
                      </a:solidFill>
                      <a:latin typeface="+mn-lt"/>
                      <a:ea typeface="+mn-ea"/>
                      <a:cs typeface="+mn-cs"/>
                    </a:defRPr>
                  </a:pPr>
                </a:p>
              </c:txPr>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2105433"/>
                      <c:h val="0.1204173"/>
                    </c:manualLayout>
                  </c15:layout>
                </c:ext>
              </c:extLst>
            </c:dLbl>
            <c:dLbl>
              <c:idx val="9"/>
              <c:layout>
                <c:manualLayout>
                  <c:x val="0.0810634642839432"/>
                  <c:y val="0.0466399565339088"/>
                </c:manualLayout>
              </c:layout>
              <c:numFmt formatCode="General" sourceLinked="1"/>
              <c:spPr>
                <a:noFill/>
                <a:ln>
                  <a:noFill/>
                </a:ln>
                <a:effectLst/>
              </c:spPr>
              <c:txPr>
                <a:bodyPr rot="0" spcFirstLastPara="1" vertOverflow="ellipsis" vert="horz" wrap="square" lIns="38100" tIns="19050" rIns="38100" bIns="19050" anchor="ctr" anchorCtr="1">
                  <a:noAutofit/>
                </a:bodyPr>
                <a:lstStyle/>
                <a:p>
                  <a:pPr>
                    <a:defRPr lang="zh-CN" sz="1195" b="0" i="0" u="none" strike="noStrike" kern="1200" baseline="0">
                      <a:solidFill>
                        <a:schemeClr val="lt1">
                          <a:lumMod val="85000"/>
                        </a:schemeClr>
                      </a:solidFill>
                      <a:latin typeface="+mn-lt"/>
                      <a:ea typeface="+mn-ea"/>
                      <a:cs typeface="+mn-cs"/>
                    </a:defRPr>
                  </a:pPr>
                </a:p>
              </c:txPr>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1489346"/>
                      <c:h val="0.2169595"/>
                    </c:manualLayout>
                  </c15:layout>
                </c:ext>
              </c:extLst>
            </c:dLbl>
            <c:dLbl>
              <c:idx val="10"/>
              <c:layout>
                <c:manualLayout>
                  <c:x val="0.0393857285380363"/>
                  <c:y val="0.149827092885971"/>
                </c:manualLayout>
              </c:layout>
              <c:numFmt formatCode="General" sourceLinked="1"/>
              <c:spPr>
                <a:noFill/>
                <a:ln>
                  <a:noFill/>
                </a:ln>
                <a:effectLst/>
              </c:spPr>
              <c:txPr>
                <a:bodyPr rot="0" spcFirstLastPara="1" vertOverflow="ellipsis" vert="horz" wrap="square" lIns="38100" tIns="19050" rIns="38100" bIns="19050" anchor="ctr" anchorCtr="1">
                  <a:spAutoFit/>
                </a:bodyPr>
                <a:lstStyle/>
                <a:p>
                  <a:pPr>
                    <a:defRPr lang="zh-CN" sz="1195" b="0" i="0" u="none" strike="noStrike" kern="1200" baseline="0">
                      <a:solidFill>
                        <a:schemeClr val="lt1">
                          <a:lumMod val="85000"/>
                        </a:schemeClr>
                      </a:solidFill>
                      <a:latin typeface="+mn-lt"/>
                      <a:ea typeface="+mn-ea"/>
                      <a:cs typeface="+mn-cs"/>
                    </a:defRPr>
                  </a:pPr>
                </a:p>
              </c:txPr>
              <c:dLblPos val="bestFit"/>
              <c:showLegendKey val="0"/>
              <c:showVal val="0"/>
              <c:showCatName val="1"/>
              <c:showSerName val="0"/>
              <c:showPercent val="1"/>
              <c:showBubbleSize val="0"/>
              <c:separator>
</c:separator>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lang="zh-CN" sz="1195" b="0" i="0" u="none" strike="noStrike" kern="1200" baseline="0">
                    <a:solidFill>
                      <a:schemeClr val="lt1">
                        <a:lumMod val="85000"/>
                      </a:schemeClr>
                    </a:solidFill>
                    <a:latin typeface="+mn-lt"/>
                    <a:ea typeface="+mn-ea"/>
                    <a:cs typeface="+mn-cs"/>
                  </a:defRPr>
                </a:pPr>
              </a:p>
            </c:txPr>
            <c:dLblPos val="inEnd"/>
            <c:showLegendKey val="0"/>
            <c:showVal val="0"/>
            <c:showCatName val="1"/>
            <c:showSerName val="0"/>
            <c:showPercent val="1"/>
            <c:showBubbleSize val="0"/>
            <c:showLeaderLines val="1"/>
            <c:extLst>
              <c:ext xmlns:c15="http://schemas.microsoft.com/office/drawing/2012/chart" uri="{CE6537A1-D6FC-4f65-9D91-7224C49458BB}">
                <c15:layout/>
                <c15:showLeaderLines val="1"/>
                <c15:leaderLines>
                  <c:spPr>
                    <a:ln w="9525" cap="flat" cmpd="sng" algn="ctr">
                      <a:solidFill>
                        <a:schemeClr val="lt1">
                          <a:lumMod val="95000"/>
                          <a:alpha val="54000"/>
                        </a:schemeClr>
                      </a:solidFill>
                      <a:prstDash val="solid"/>
                      <a:round/>
                    </a:ln>
                    <a:effectLst/>
                  </c:spPr>
                </c15:leaderLines>
              </c:ext>
            </c:extLst>
          </c:dLbls>
          <c:cat>
            <c:strRef>
              <c:f>Sheet1!$A$2:$A$12</c:f>
              <c:strCache>
                <c:ptCount val="11"/>
                <c:pt idx="0">
                  <c:v>谓语动词</c:v>
                </c:pt>
                <c:pt idx="1">
                  <c:v>非谓语动词</c:v>
                </c:pt>
                <c:pt idx="2">
                  <c:v>名词</c:v>
                </c:pt>
                <c:pt idx="3">
                  <c:v>形容词副词</c:v>
                </c:pt>
                <c:pt idx="4">
                  <c:v>代词</c:v>
                </c:pt>
                <c:pt idx="5">
                  <c:v>冠词</c:v>
                </c:pt>
                <c:pt idx="6">
                  <c:v>介词</c:v>
                </c:pt>
                <c:pt idx="7">
                  <c:v>并列连词</c:v>
                </c:pt>
                <c:pt idx="8">
                  <c:v>状语从句</c:v>
                </c:pt>
                <c:pt idx="9">
                  <c:v>名词性从句</c:v>
                </c:pt>
                <c:pt idx="10">
                  <c:v>定语从句</c:v>
                </c:pt>
              </c:strCache>
            </c:strRef>
          </c:cat>
          <c:val>
            <c:numRef>
              <c:f>Sheet1!$B$2:$B$12</c:f>
              <c:numCache>
                <c:formatCode>General</c:formatCode>
                <c:ptCount val="11"/>
                <c:pt idx="0">
                  <c:v>8</c:v>
                </c:pt>
                <c:pt idx="1">
                  <c:v>13</c:v>
                </c:pt>
                <c:pt idx="2">
                  <c:v>9</c:v>
                </c:pt>
                <c:pt idx="3">
                  <c:v>9</c:v>
                </c:pt>
                <c:pt idx="4">
                  <c:v>1</c:v>
                </c:pt>
                <c:pt idx="5">
                  <c:v>5</c:v>
                </c:pt>
                <c:pt idx="6">
                  <c:v>5</c:v>
                </c:pt>
                <c:pt idx="7">
                  <c:v>5</c:v>
                </c:pt>
                <c:pt idx="8">
                  <c:v>0</c:v>
                </c:pt>
                <c:pt idx="9">
                  <c:v>2</c:v>
                </c:pt>
                <c:pt idx="10">
                  <c:v>3</c:v>
                </c:pt>
              </c:numCache>
            </c:numRef>
          </c:val>
        </c:ser>
        <c:dLbls>
          <c:showLegendKey val="0"/>
          <c:showVal val="0"/>
          <c:showCatName val="0"/>
          <c:showSerName val="0"/>
          <c:showPercent val="0"/>
          <c:showBubbleSize val="0"/>
          <c:showLeaderLines val="0"/>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lang="zh-CN" sz="2000" b="0" i="0" u="none" strike="noStrike" kern="1200" baseline="0">
              <a:solidFill>
                <a:schemeClr val="lt1">
                  <a:lumMod val="85000"/>
                </a:schemeClr>
              </a:solidFill>
              <a:latin typeface="+mn-lt"/>
              <a:ea typeface="+mn-ea"/>
              <a:cs typeface="+mn-cs"/>
            </a:defRPr>
          </a:pPr>
        </a:p>
      </c:txPr>
    </c:legend>
    <c:plotVisOnly val="1"/>
    <c:dispBlanksAs val="gap"/>
    <c:showDLblsOverMax val="0"/>
  </c:chart>
  <c:spPr>
    <a:solidFill>
      <a:schemeClr val="tx1">
        <a:lumMod val="50000"/>
        <a:lumOff val="50000"/>
      </a:schemeClr>
    </a:solidFill>
    <a:ln>
      <a:noFill/>
    </a:ln>
    <a:effectLst/>
  </c:spPr>
  <c:txPr>
    <a:bodyPr/>
    <a:lstStyle/>
    <a:p>
      <a:pPr>
        <a:defRPr lang="zh-CN"/>
      </a:pPr>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微软雅黑" panose="020B0503020204020204" charset="-122"/>
              <a:ea typeface="微软雅黑" panose="020B050302020402020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微软雅黑" panose="020B0503020204020204" charset="-122"/>
              <a:ea typeface="微软雅黑" panose="020B050302020402020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微软雅黑" panose="020B0503020204020204" charset="-122"/>
                <a:ea typeface="微软雅黑" panose="020B0503020204020204" charset="-122"/>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微软雅黑" panose="020B0503020204020204" charset="-122"/>
                <a:ea typeface="微软雅黑" panose="020B0503020204020204" charset="-122"/>
              </a:defRPr>
            </a:lvl1pPr>
          </a:lstStyle>
          <a:p>
            <a:fld id="{1AC49D05-6128-4D0D-A32A-06A5E73B386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微软雅黑" panose="020B0503020204020204" charset="-122"/>
                <a:ea typeface="微软雅黑" panose="020B0503020204020204" charset="-122"/>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微软雅黑" panose="020B0503020204020204" charset="-122"/>
                <a:ea typeface="微软雅黑" panose="020B0503020204020204" charset="-122"/>
              </a:defRPr>
            </a:lvl1pPr>
          </a:lstStyle>
          <a:p>
            <a:fld id="{5849F42C-2DAE-424C-A4B8-3140182C3E9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600" kern="1200">
        <a:solidFill>
          <a:schemeClr val="tx1"/>
        </a:solidFill>
        <a:latin typeface="微软雅黑" panose="020B0503020204020204" charset="-122"/>
        <a:ea typeface="微软雅黑" panose="020B0503020204020204" charset="-122"/>
        <a:cs typeface="+mn-cs"/>
      </a:defRPr>
    </a:lvl1pPr>
    <a:lvl2pPr marL="4572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2pPr>
    <a:lvl3pPr marL="9144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3pPr>
    <a:lvl4pPr marL="13716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4pPr>
    <a:lvl5pPr marL="18288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p:txBody>
          <a:bodyPr/>
          <a:lstStyle/>
          <a:p>
            <a:fld id="{78F70782-008B-5B48-B01C-A994AC4AA046}" type="slidenum">
              <a:rPr kumimoji="1" lang="zh-CN" altLang="en-US" smtClean="0"/>
            </a:fld>
            <a:endParaRPr kumimoji="1"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1BC510C-A274-4F09-B4F8-A9F602567649}"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和内容">
    <p:bg>
      <p:bgPr>
        <a:solidFill>
          <a:schemeClr val="bg1">
            <a:lumMod val="95000"/>
          </a:schemeClr>
        </a:solidFill>
        <a:effectLst/>
      </p:bgPr>
    </p:bg>
    <p:spTree>
      <p:nvGrpSpPr>
        <p:cNvPr id="1" name=""/>
        <p:cNvGrpSpPr/>
        <p:nvPr/>
      </p:nvGrpSpPr>
      <p:grpSpPr>
        <a:xfrm>
          <a:off x="0" y="0"/>
          <a:ext cx="0" cy="0"/>
          <a:chOff x="0" y="0"/>
          <a:chExt cx="0" cy="0"/>
        </a:xfrm>
      </p:grpSpPr>
      <p:sp>
        <p:nvSpPr>
          <p:cNvPr id="3" name="矩形 2"/>
          <p:cNvSpPr/>
          <p:nvPr userDrawn="1"/>
        </p:nvSpPr>
        <p:spPr>
          <a:xfrm>
            <a:off x="512465" y="553792"/>
            <a:ext cx="11181551" cy="5782615"/>
          </a:xfrm>
          <a:prstGeom prst="rect">
            <a:avLst/>
          </a:prstGeom>
          <a:solidFill>
            <a:schemeClr val="bg1"/>
          </a:solidFill>
          <a:ln>
            <a:noFill/>
          </a:ln>
          <a:effectLst>
            <a:outerShdw blurRad="190500" dist="76200" dir="5400000" algn="t" rotWithShape="0">
              <a:prstClr val="black">
                <a:alpha val="1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 name="矩形 3"/>
          <p:cNvSpPr/>
          <p:nvPr userDrawn="1"/>
        </p:nvSpPr>
        <p:spPr>
          <a:xfrm>
            <a:off x="8409905" y="2"/>
            <a:ext cx="2846231" cy="6857998"/>
          </a:xfrm>
          <a:prstGeom prst="rect">
            <a:avLst/>
          </a:prstGeom>
          <a:solidFill>
            <a:schemeClr val="accent3">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4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out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endParaRPr kumimoji="1"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endParaRPr kumimoji="1" lang="zh-CN" altLang="en-US"/>
          </a:p>
        </p:txBody>
      </p:sp>
      <p:sp>
        <p:nvSpPr>
          <p:cNvPr id="5" name="日期占位符 4"/>
          <p:cNvSpPr>
            <a:spLocks noGrp="1"/>
          </p:cNvSpPr>
          <p:nvPr>
            <p:ph type="dt" sz="half" idx="10"/>
          </p:nvPr>
        </p:nvSpPr>
        <p:spPr/>
        <p:txBody>
          <a:bodyPr/>
          <a:lstStyle/>
          <a:p>
            <a:fld id="{9A00A2AD-B2CE-DC4F-8015-E18525983D45}" type="datetimeFigureOut">
              <a:rPr kumimoji="1" lang="zh-CN" altLang="en-US" smtClean="0"/>
            </a:fld>
            <a:endParaRPr kumimoji="1" lang="zh-CN" altLang="en-US"/>
          </a:p>
        </p:txBody>
      </p:sp>
      <p:sp>
        <p:nvSpPr>
          <p:cNvPr id="6" name="页脚占位符 5"/>
          <p:cNvSpPr>
            <a:spLocks noGrp="1"/>
          </p:cNvSpPr>
          <p:nvPr>
            <p:ph type="ftr" sz="quarter" idx="11"/>
          </p:nvPr>
        </p:nvSpPr>
        <p:spPr/>
        <p:txBody>
          <a:bodyPr/>
          <a:lstStyle/>
          <a:p>
            <a:endParaRPr kumimoji="1" lang="zh-CN" altLang="en-US"/>
          </a:p>
        </p:txBody>
      </p:sp>
      <p:sp>
        <p:nvSpPr>
          <p:cNvPr id="7" name="幻灯片编号占位符 6"/>
          <p:cNvSpPr>
            <a:spLocks noGrp="1"/>
          </p:cNvSpPr>
          <p:nvPr>
            <p:ph type="sldNum" sz="quarter" idx="12"/>
          </p:nvPr>
        </p:nvSpPr>
        <p:spPr/>
        <p:txBody>
          <a:bodyPr/>
          <a:lstStyle/>
          <a:p>
            <a:fld id="{3ECCDFA6-1E83-B64A-81A1-D9DB674537E5}" type="slidenum">
              <a:rPr kumimoji="1" lang="zh-CN" altLang="en-US" smtClean="0"/>
            </a:fld>
            <a:endParaRPr kumimoji="1" lang="zh-CN" alt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endParaRPr kumimoji="1"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endParaRPr kumimoji="1" lang="zh-CN" altLang="en-US"/>
          </a:p>
        </p:txBody>
      </p:sp>
      <p:sp>
        <p:nvSpPr>
          <p:cNvPr id="5" name="日期占位符 4"/>
          <p:cNvSpPr>
            <a:spLocks noGrp="1"/>
          </p:cNvSpPr>
          <p:nvPr>
            <p:ph type="dt" sz="half" idx="10"/>
          </p:nvPr>
        </p:nvSpPr>
        <p:spPr/>
        <p:txBody>
          <a:bodyPr/>
          <a:lstStyle/>
          <a:p>
            <a:fld id="{9A00A2AD-B2CE-DC4F-8015-E18525983D45}" type="datetimeFigureOut">
              <a:rPr kumimoji="1" lang="zh-CN" altLang="en-US" smtClean="0"/>
            </a:fld>
            <a:endParaRPr kumimoji="1" lang="zh-CN" altLang="en-US"/>
          </a:p>
        </p:txBody>
      </p:sp>
      <p:sp>
        <p:nvSpPr>
          <p:cNvPr id="6" name="页脚占位符 5"/>
          <p:cNvSpPr>
            <a:spLocks noGrp="1"/>
          </p:cNvSpPr>
          <p:nvPr>
            <p:ph type="ftr" sz="quarter" idx="11"/>
          </p:nvPr>
        </p:nvSpPr>
        <p:spPr/>
        <p:txBody>
          <a:bodyPr/>
          <a:lstStyle/>
          <a:p>
            <a:endParaRPr kumimoji="1" lang="zh-CN" altLang="en-US"/>
          </a:p>
        </p:txBody>
      </p:sp>
      <p:sp>
        <p:nvSpPr>
          <p:cNvPr id="7" name="幻灯片编号占位符 6"/>
          <p:cNvSpPr>
            <a:spLocks noGrp="1"/>
          </p:cNvSpPr>
          <p:nvPr>
            <p:ph type="sldNum" sz="quarter" idx="12"/>
          </p:nvPr>
        </p:nvSpPr>
        <p:spPr/>
        <p:txBody>
          <a:bodyPr/>
          <a:lstStyle/>
          <a:p>
            <a:fld id="{3ECCDFA6-1E83-B64A-81A1-D9DB674537E5}" type="slidenum">
              <a:rPr kumimoji="1" lang="zh-CN" altLang="en-US" smtClean="0"/>
            </a:fld>
            <a:endParaRPr kumimoji="1" lang="zh-CN" alt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标题和竖排文本">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a:t>单击此处编辑母版标题样式</a:t>
            </a:r>
            <a:endParaRPr kumimoji="1" lang="zh-CN" altLang="en-US"/>
          </a:p>
        </p:txBody>
      </p:sp>
      <p:sp>
        <p:nvSpPr>
          <p:cNvPr id="3" name="竖排文本占位符 2"/>
          <p:cNvSpPr>
            <a:spLocks noGrp="1"/>
          </p:cNvSpPr>
          <p:nvPr>
            <p:ph type="body" orient="vert" idx="1"/>
          </p:nvPr>
        </p:nvSpPr>
        <p:spPr/>
        <p:txBody>
          <a:bodyPr vert="eaVert"/>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4" name="日期占位符 3"/>
          <p:cNvSpPr>
            <a:spLocks noGrp="1"/>
          </p:cNvSpPr>
          <p:nvPr>
            <p:ph type="dt" sz="half" idx="10"/>
          </p:nvPr>
        </p:nvSpPr>
        <p:spPr/>
        <p:txBody>
          <a:bodyPr/>
          <a:lstStyle/>
          <a:p>
            <a:fld id="{9A00A2AD-B2CE-DC4F-8015-E18525983D45}" type="datetimeFigureOut">
              <a:rPr kumimoji="1" lang="zh-CN" altLang="en-US" smtClean="0"/>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幻灯片编号占位符 5"/>
          <p:cNvSpPr>
            <a:spLocks noGrp="1"/>
          </p:cNvSpPr>
          <p:nvPr>
            <p:ph type="sldNum" sz="quarter" idx="12"/>
          </p:nvPr>
        </p:nvSpPr>
        <p:spPr/>
        <p:txBody>
          <a:bodyPr/>
          <a:lstStyle/>
          <a:p>
            <a:fld id="{3ECCDFA6-1E83-B64A-81A1-D9DB674537E5}" type="slidenum">
              <a:rPr kumimoji="1" lang="zh-CN" altLang="en-US" smtClean="0"/>
            </a:fld>
            <a:endParaRPr kumimoji="1" lang="zh-CN" alt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竖排标题和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kumimoji="1" lang="zh-CN" altLang="en-US"/>
              <a:t>单击此处编辑母版标题样式</a:t>
            </a:r>
            <a:endParaRPr kumimoji="1" lang="zh-CN" altLang="en-US"/>
          </a:p>
        </p:txBody>
      </p:sp>
      <p:sp>
        <p:nvSpPr>
          <p:cNvPr id="3" name="竖排文本占位符 2"/>
          <p:cNvSpPr>
            <a:spLocks noGrp="1"/>
          </p:cNvSpPr>
          <p:nvPr>
            <p:ph type="body" orient="vert" idx="1"/>
          </p:nvPr>
        </p:nvSpPr>
        <p:spPr>
          <a:xfrm>
            <a:off x="838200" y="365125"/>
            <a:ext cx="7734300" cy="5811838"/>
          </a:xfrm>
        </p:spPr>
        <p:txBody>
          <a:bodyPr vert="eaVert"/>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4" name="日期占位符 3"/>
          <p:cNvSpPr>
            <a:spLocks noGrp="1"/>
          </p:cNvSpPr>
          <p:nvPr>
            <p:ph type="dt" sz="half" idx="10"/>
          </p:nvPr>
        </p:nvSpPr>
        <p:spPr/>
        <p:txBody>
          <a:bodyPr/>
          <a:lstStyle/>
          <a:p>
            <a:fld id="{9A00A2AD-B2CE-DC4F-8015-E18525983D45}" type="datetimeFigureOut">
              <a:rPr kumimoji="1" lang="zh-CN" altLang="en-US" smtClean="0"/>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幻灯片编号占位符 5"/>
          <p:cNvSpPr>
            <a:spLocks noGrp="1"/>
          </p:cNvSpPr>
          <p:nvPr>
            <p:ph type="sldNum" sz="quarter" idx="12"/>
          </p:nvPr>
        </p:nvSpPr>
        <p:spPr/>
        <p:txBody>
          <a:bodyPr/>
          <a:lstStyle/>
          <a:p>
            <a:fld id="{3ECCDFA6-1E83-B64A-81A1-D9DB674537E5}" type="slidenum">
              <a:rPr kumimoji="1" lang="zh-CN" altLang="en-US" smtClean="0"/>
            </a:fld>
            <a:endParaRPr kumimoji="1" lang="zh-CN" alt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0"/>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97600" y="1600200"/>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C355A0FF-2D89-4641-86DA-024CE1E6CE3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E43C43A-12A0-4D1F-A9C7-16B72AF95DA2}"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自定义版式">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645376" y="277586"/>
            <a:ext cx="8669258" cy="733488"/>
          </a:xfrm>
          <a:prstGeom prst="rect">
            <a:avLst/>
          </a:prstGeom>
        </p:spPr>
        <p:txBody>
          <a:bodyPr/>
          <a:lstStyle/>
          <a:p>
            <a:pPr fontAlgn="base"/>
            <a:r>
              <a:rPr lang="zh-CN" altLang="en-US" strike="noStrike" noProof="1"/>
              <a:t>单击此处编辑母版标题样式</a:t>
            </a:r>
            <a:endParaRPr lang="zh-CN" altLang="en-US" strike="noStrike" noProof="1"/>
          </a:p>
        </p:txBody>
      </p:sp>
      <p:sp>
        <p:nvSpPr>
          <p:cNvPr id="7" name="幻灯片编号占位符 2"/>
          <p:cNvSpPr>
            <a:spLocks noGrp="1"/>
          </p:cNvSpPr>
          <p:nvPr>
            <p:ph type="sldNum" sz="quarter" idx="4"/>
          </p:nvPr>
        </p:nvSpPr>
        <p:spPr>
          <a:xfrm>
            <a:off x="130175" y="6486525"/>
            <a:ext cx="1346200" cy="288925"/>
          </a:xfrm>
          <a:prstGeom prst="rect">
            <a:avLst/>
          </a:prstGeom>
        </p:spPr>
        <p:txBody>
          <a:bodyPr vert="horz" wrap="square" lIns="91440" tIns="45720" rIns="91440" bIns="45720" numCol="1" anchor="ctr" anchorCtr="0" compatLnSpc="1"/>
          <a:lstStyle>
            <a:lvl1pPr>
              <a:defRPr>
                <a:solidFill>
                  <a:srgbClr val="000000"/>
                </a:solidFill>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DF076B01-FF31-4BA0-8113-5420592BE3C6}" type="slidenum">
              <a:rPr kumimoji="0" lang="en-US" altLang="zh-CN" sz="1200" b="0" i="0" u="none" strike="noStrike" kern="1200" cap="none" spc="0" normalizeH="0" baseline="0" noProof="0">
                <a:ln>
                  <a:noFill/>
                </a:ln>
                <a:solidFill>
                  <a:srgbClr val="000000"/>
                </a:solidFill>
                <a:effectLst/>
                <a:uLnTx/>
                <a:uFillTx/>
                <a:latin typeface="等线" panose="02010600030101010101" charset="-122"/>
                <a:ea typeface="等线" panose="02010600030101010101" charset="-122"/>
                <a:cs typeface="+mn-cs"/>
              </a:rPr>
            </a:fld>
            <a:endParaRPr kumimoji="0" lang="en-US" altLang="zh-CN" sz="1200" b="0" i="0" u="none" strike="noStrike" kern="1200" cap="none" spc="0" normalizeH="0" baseline="0" noProof="0">
              <a:ln>
                <a:noFill/>
              </a:ln>
              <a:solidFill>
                <a:srgbClr val="000000"/>
              </a:solidFill>
              <a:effectLst/>
              <a:uLnTx/>
              <a:uFillTx/>
              <a:latin typeface="等线" panose="02010600030101010101" charset="-122"/>
              <a:ea typeface="等线" panose="02010600030101010101" charset="-122"/>
              <a:cs typeface="+mn-cs"/>
            </a:endParaRPr>
          </a:p>
        </p:txBody>
      </p:sp>
      <p:sp>
        <p:nvSpPr>
          <p:cNvPr id="8" name="日期占位符 2"/>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页脚占位符 3"/>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Only">
  <p:cSld name="内容">
    <p:bg>
      <p:bgPr>
        <a:solidFill>
          <a:schemeClr val="bg1"/>
        </a:solidFill>
        <a:effectLst/>
      </p:bgPr>
    </p:bg>
    <p:spTree>
      <p:nvGrpSpPr>
        <p:cNvPr id="1" name=""/>
        <p:cNvGrpSpPr/>
        <p:nvPr/>
      </p:nvGrpSpPr>
      <p:grpSpPr>
        <a:xfrm>
          <a:off x="0" y="0"/>
          <a:ext cx="0" cy="0"/>
          <a:chOff x="0" y="0"/>
          <a:chExt cx="0" cy="0"/>
        </a:xfrm>
      </p:grpSpPr>
      <p:sp>
        <p:nvSpPr>
          <p:cNvPr id="2" name="内容占位符 1"/>
          <p:cNvSpPr>
            <a:spLocks noGrp="1"/>
          </p:cNvSpPr>
          <p:nvPr>
            <p:ph/>
          </p:nvPr>
        </p:nvSpPr>
        <p:spPr>
          <a:xfrm>
            <a:off x="609600" y="244476"/>
            <a:ext cx="11184467" cy="5851525"/>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11" name="日期占位符 2"/>
          <p:cNvSpPr>
            <a:spLocks noGrp="1"/>
          </p:cNvSpPr>
          <p:nvPr>
            <p:ph type="dt" sz="half" idx="2"/>
          </p:nvPr>
        </p:nvSpPr>
        <p:spPr>
          <a:xfrm>
            <a:off x="1117600" y="6245225"/>
            <a:ext cx="2535767" cy="476250"/>
          </a:xfrm>
          <a:prstGeom prst="rect">
            <a:avLst/>
          </a:prstGeom>
        </p:spPr>
        <p:txBody>
          <a:bodyPr vert="horz" anchor="b"/>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zh-CN" sz="10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2" name="页脚占位符 3"/>
          <p:cNvSpPr>
            <a:spLocks noGrp="1"/>
          </p:cNvSpPr>
          <p:nvPr>
            <p:ph type="ftr" sz="quarter" idx="3"/>
          </p:nvPr>
        </p:nvSpPr>
        <p:spPr>
          <a:xfrm>
            <a:off x="4572000" y="6245225"/>
            <a:ext cx="3860800" cy="476250"/>
          </a:xfrm>
          <a:prstGeom prst="rect">
            <a:avLst/>
          </a:prstGeom>
        </p:spPr>
        <p:txBody>
          <a:bodyPr vert="horz" anchor="b"/>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zh-CN" altLang="zh-CN" sz="10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6" name="灯片编号占位符 4"/>
          <p:cNvSpPr>
            <a:spLocks noGrp="1"/>
          </p:cNvSpPr>
          <p:nvPr>
            <p:ph type="sldNum" sz="quarter" idx="4"/>
          </p:nvPr>
        </p:nvSpPr>
        <p:spPr>
          <a:xfrm>
            <a:off x="9249833" y="6245225"/>
            <a:ext cx="2535767" cy="476250"/>
          </a:xfrm>
          <a:prstGeom prst="rect">
            <a:avLst/>
          </a:prstGeom>
        </p:spPr>
        <p:txBody>
          <a:bodyPr vert="horz" wrap="square" lIns="91440" tIns="45720" rIns="91440" bIns="45720" numCol="1" anchor="b" anchorCtr="0" compatLnSpc="1"/>
          <a:p>
            <a:pPr algn="r" fontAlgn="base"/>
            <a:fld id="{9A0DB2DC-4C9A-4742-B13C-FB6460FD3503}" type="slidenum">
              <a:rPr lang="zh-CN" altLang="zh-CN" strike="noStrike" noProof="1" dirty="0">
                <a:latin typeface="Arial" panose="020B0604020202020204" pitchFamily="34" charset="0"/>
                <a:ea typeface="宋体" panose="02010600030101010101" pitchFamily="2" charset="-122"/>
                <a:cs typeface="+mn-cs"/>
              </a:rPr>
            </a:fld>
            <a:endParaRPr lang="zh-CN" altLang="zh-CN" strike="noStrike" noProof="1" dirty="0"/>
          </a:p>
        </p:txBody>
      </p:sp>
    </p:spTree>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showMasterSp="0" userDrawn="1">
  <p:cSld name="标题和内容">
    <p:spTree>
      <p:nvGrpSpPr>
        <p:cNvPr id="1" name=""/>
        <p:cNvGrpSpPr/>
        <p:nvPr/>
      </p:nvGrpSpPr>
      <p:grpSpPr>
        <a:xfrm>
          <a:off x="0" y="0"/>
          <a:ext cx="0" cy="0"/>
          <a:chOff x="0" y="0"/>
          <a:chExt cx="0" cy="0"/>
        </a:xfrm>
      </p:grpSpPr>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showMasterSp="0" userDrawn="1">
  <p:cSld name="1_标题和内容">
    <p:spTree>
      <p:nvGrpSpPr>
        <p:cNvPr id="1" name=""/>
        <p:cNvGrpSpPr/>
        <p:nvPr/>
      </p:nvGrpSpPr>
      <p:grpSpPr>
        <a:xfrm>
          <a:off x="0" y="0"/>
          <a:ext cx="0" cy="0"/>
          <a:chOff x="0" y="0"/>
          <a:chExt cx="0" cy="0"/>
        </a:xfrm>
      </p:grpSpPr>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节标题">
    <p:bg>
      <p:bgPr>
        <a:solidFill>
          <a:schemeClr val="bg1">
            <a:lumMod val="95000"/>
          </a:schemeClr>
        </a:solidFill>
        <a:effectLst/>
      </p:bgPr>
    </p:bg>
    <p:spTree>
      <p:nvGrpSpPr>
        <p:cNvPr id="1" name=""/>
        <p:cNvGrpSpPr/>
        <p:nvPr/>
      </p:nvGrpSpPr>
      <p:grpSpPr>
        <a:xfrm>
          <a:off x="0" y="0"/>
          <a:ext cx="0" cy="0"/>
          <a:chOff x="0" y="0"/>
          <a:chExt cx="0" cy="0"/>
        </a:xfrm>
      </p:grpSpPr>
      <p:sp>
        <p:nvSpPr>
          <p:cNvPr id="3" name="矩形 2"/>
          <p:cNvSpPr/>
          <p:nvPr userDrawn="1"/>
        </p:nvSpPr>
        <p:spPr>
          <a:xfrm>
            <a:off x="512465" y="553792"/>
            <a:ext cx="11181551" cy="5782615"/>
          </a:xfrm>
          <a:prstGeom prst="rect">
            <a:avLst/>
          </a:prstGeom>
          <a:solidFill>
            <a:schemeClr val="bg1"/>
          </a:solidFill>
          <a:ln>
            <a:noFill/>
          </a:ln>
          <a:effectLst>
            <a:outerShdw blurRad="190500" dist="76200" dir="5400000" algn="t" rotWithShape="0">
              <a:prstClr val="black">
                <a:alpha val="1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 name="矩形 1"/>
          <p:cNvSpPr/>
          <p:nvPr userDrawn="1"/>
        </p:nvSpPr>
        <p:spPr>
          <a:xfrm>
            <a:off x="822102" y="0"/>
            <a:ext cx="2846231" cy="6870877"/>
          </a:xfrm>
          <a:prstGeom prst="rect">
            <a:avLst/>
          </a:prstGeom>
          <a:solidFill>
            <a:schemeClr val="accent3">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showMasterSp="0">
  <p:cSld name="2_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838238" y="365142"/>
            <a:ext cx="10515874" cy="1325625"/>
          </a:xfrm>
          <a:prstGeom prst="rect">
            <a:avLst/>
          </a:prstGeom>
        </p:spPr>
        <p:txBody>
          <a:bodyPr/>
          <a:lstStyle/>
          <a:p>
            <a:r>
              <a:rPr lang="zh-CN" altLang="en-US"/>
              <a:t>单击此处编辑母版标题样式</a:t>
            </a:r>
            <a:endParaRPr lang="en-US"/>
          </a:p>
        </p:txBody>
      </p:sp>
      <p:sp>
        <p:nvSpPr>
          <p:cNvPr id="3" name="Content Placeholder 2"/>
          <p:cNvSpPr>
            <a:spLocks noGrp="1"/>
          </p:cNvSpPr>
          <p:nvPr>
            <p:ph idx="1"/>
          </p:nvPr>
        </p:nvSpPr>
        <p:spPr>
          <a:xfrm>
            <a:off x="838238" y="1825726"/>
            <a:ext cx="10515874" cy="4351541"/>
          </a:xfrm>
          <a:prstGeom prst="rect">
            <a:avLst/>
          </a:prstGeo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Date Placeholder 3"/>
          <p:cNvSpPr>
            <a:spLocks noGrp="1"/>
          </p:cNvSpPr>
          <p:nvPr>
            <p:ph type="dt" sz="half" idx="10"/>
          </p:nvPr>
        </p:nvSpPr>
        <p:spPr>
          <a:xfrm>
            <a:off x="838238" y="6356646"/>
            <a:ext cx="2743272" cy="365142"/>
          </a:xfrm>
          <a:prstGeom prst="rect">
            <a:avLst/>
          </a:prstGeom>
        </p:spPr>
        <p:txBody>
          <a:bodyPr/>
          <a:lstStyle/>
          <a:p>
            <a:pPr fontAlgn="auto">
              <a:spcBef>
                <a:spcPct val="0"/>
              </a:spcBef>
              <a:spcAft>
                <a:spcPct val="0"/>
              </a:spcAft>
            </a:pPr>
            <a:endParaRPr lang="zh-CN" altLang="en-US">
              <a:solidFill>
                <a:prstClr val="black"/>
              </a:solidFill>
              <a:latin typeface="Calibri" panose="020F0502020204030204"/>
              <a:ea typeface="微软雅黑" panose="020B0503020204020204" charset="-122"/>
            </a:endParaRPr>
          </a:p>
        </p:txBody>
      </p:sp>
      <p:sp>
        <p:nvSpPr>
          <p:cNvPr id="5" name="Footer Placeholder 4"/>
          <p:cNvSpPr>
            <a:spLocks noGrp="1"/>
          </p:cNvSpPr>
          <p:nvPr>
            <p:ph type="ftr" sz="quarter" idx="11"/>
          </p:nvPr>
        </p:nvSpPr>
        <p:spPr>
          <a:xfrm>
            <a:off x="4038706" y="6356646"/>
            <a:ext cx="4114907" cy="365142"/>
          </a:xfrm>
          <a:prstGeom prst="rect">
            <a:avLst/>
          </a:prstGeom>
        </p:spPr>
        <p:txBody>
          <a:bodyPr/>
          <a:lstStyle/>
          <a:p>
            <a:pPr fontAlgn="auto">
              <a:spcBef>
                <a:spcPct val="0"/>
              </a:spcBef>
              <a:spcAft>
                <a:spcPct val="0"/>
              </a:spcAft>
            </a:pPr>
            <a:endParaRPr lang="zh-CN" altLang="en-US">
              <a:solidFill>
                <a:prstClr val="black"/>
              </a:solidFill>
              <a:latin typeface="Calibri" panose="020F0502020204030204"/>
              <a:ea typeface="微软雅黑" panose="020B0503020204020204" charset="-122"/>
            </a:endParaRPr>
          </a:p>
        </p:txBody>
      </p:sp>
      <p:sp>
        <p:nvSpPr>
          <p:cNvPr id="6" name="Slide Number Placeholder 5"/>
          <p:cNvSpPr>
            <a:spLocks noGrp="1"/>
          </p:cNvSpPr>
          <p:nvPr>
            <p:ph type="sldNum" sz="quarter" idx="12"/>
          </p:nvPr>
        </p:nvSpPr>
        <p:spPr>
          <a:xfrm>
            <a:off x="8610824" y="6356646"/>
            <a:ext cx="2743272" cy="365142"/>
          </a:xfrm>
          <a:prstGeom prst="rect">
            <a:avLst/>
          </a:prstGeom>
        </p:spPr>
        <p:txBody>
          <a:bodyPr/>
          <a:lstStyle/>
          <a:p>
            <a:pPr fontAlgn="auto">
              <a:spcBef>
                <a:spcPct val="0"/>
              </a:spcBef>
              <a:spcAft>
                <a:spcPct val="0"/>
              </a:spcAft>
            </a:pPr>
            <a:fld id="{7543FE73-A404-45C1-B77A-6DB3BD9EA953}" type="slidenum">
              <a:rPr lang="zh-CN" altLang="en-US" smtClean="0">
                <a:solidFill>
                  <a:prstClr val="black"/>
                </a:solidFill>
                <a:latin typeface="Calibri" panose="020F0502020204030204"/>
                <a:ea typeface="微软雅黑" panose="020B0503020204020204" charset="-122"/>
              </a:rPr>
            </a:fld>
            <a:endParaRPr lang="zh-CN" altLang="en-US">
              <a:solidFill>
                <a:prstClr val="black"/>
              </a:solidFill>
              <a:latin typeface="Calibri" panose="020F0502020204030204"/>
              <a:ea typeface="微软雅黑" panose="020B0503020204020204" charset="-122"/>
            </a:endParaRP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showMasterSp="0">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16" y="6356366"/>
            <a:ext cx="2743200" cy="365125"/>
          </a:xfrm>
        </p:spPr>
        <p:txBody>
          <a:bodyPr/>
          <a:lstStyle/>
          <a:p>
            <a:endParaRPr lang="zh-CN" altLang="en-US">
              <a:solidFill>
                <a:prstClr val="black"/>
              </a:solidFill>
            </a:endParaRPr>
          </a:p>
        </p:txBody>
      </p:sp>
      <p:sp>
        <p:nvSpPr>
          <p:cNvPr id="3" name="Footer Placeholder 2"/>
          <p:cNvSpPr>
            <a:spLocks noGrp="1"/>
          </p:cNvSpPr>
          <p:nvPr>
            <p:ph type="ftr" sz="quarter" idx="11"/>
          </p:nvPr>
        </p:nvSpPr>
        <p:spPr>
          <a:xfrm>
            <a:off x="4038616" y="6356366"/>
            <a:ext cx="4114800" cy="365125"/>
          </a:xfrm>
        </p:spPr>
        <p:txBody>
          <a:bodyPr/>
          <a:lstStyle/>
          <a:p>
            <a:endParaRPr lang="zh-CN" altLang="en-US">
              <a:solidFill>
                <a:prstClr val="black"/>
              </a:solidFill>
            </a:endParaRPr>
          </a:p>
        </p:txBody>
      </p:sp>
      <p:sp>
        <p:nvSpPr>
          <p:cNvPr id="4" name="Slide Number Placeholder 3"/>
          <p:cNvSpPr>
            <a:spLocks noGrp="1"/>
          </p:cNvSpPr>
          <p:nvPr>
            <p:ph type="sldNum" sz="quarter" idx="12"/>
          </p:nvPr>
        </p:nvSpPr>
        <p:spPr>
          <a:xfrm>
            <a:off x="8610600" y="6356366"/>
            <a:ext cx="2743200" cy="365125"/>
          </a:xfrm>
        </p:spPr>
        <p:txBody>
          <a:bodyPr/>
          <a:lstStyle/>
          <a:p>
            <a:fld id="{AEAEE83E-05BA-4923-BB58-8BE227149345}" type="slidenum">
              <a:rPr lang="zh-CN" altLang="en-US" smtClean="0">
                <a:solidFill>
                  <a:prstClr val="black"/>
                </a:solidFill>
              </a:rPr>
            </a:fld>
            <a:endParaRPr lang="zh-CN" altLang="en-US">
              <a:solidFill>
                <a:prstClr val="black"/>
              </a:solidFill>
            </a:endParaRP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两项内容">
    <p:bg>
      <p:bgPr>
        <a:solidFill>
          <a:schemeClr val="bg1">
            <a:lumMod val="95000"/>
          </a:schemeClr>
        </a:solidFill>
        <a:effectLst/>
      </p:bgPr>
    </p:bg>
    <p:spTree>
      <p:nvGrpSpPr>
        <p:cNvPr id="1" name=""/>
        <p:cNvGrpSpPr/>
        <p:nvPr/>
      </p:nvGrpSpPr>
      <p:grpSpPr>
        <a:xfrm>
          <a:off x="0" y="0"/>
          <a:ext cx="0" cy="0"/>
          <a:chOff x="0" y="0"/>
          <a:chExt cx="0" cy="0"/>
        </a:xfrm>
      </p:grpSpPr>
      <p:sp>
        <p:nvSpPr>
          <p:cNvPr id="2" name="矩形 1"/>
          <p:cNvSpPr/>
          <p:nvPr userDrawn="1"/>
        </p:nvSpPr>
        <p:spPr>
          <a:xfrm>
            <a:off x="512465" y="553792"/>
            <a:ext cx="11181551" cy="5782615"/>
          </a:xfrm>
          <a:prstGeom prst="rect">
            <a:avLst/>
          </a:prstGeom>
          <a:solidFill>
            <a:schemeClr val="bg1"/>
          </a:solidFill>
          <a:ln>
            <a:noFill/>
          </a:ln>
          <a:effectLst>
            <a:outerShdw blurRad="190500" dist="76200" dir="5400000" algn="t" rotWithShape="0">
              <a:prstClr val="black">
                <a:alpha val="1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矩形 4"/>
          <p:cNvSpPr/>
          <p:nvPr userDrawn="1"/>
        </p:nvSpPr>
        <p:spPr>
          <a:xfrm rot="5400000">
            <a:off x="1581342" y="440641"/>
            <a:ext cx="2846231" cy="6008917"/>
          </a:xfrm>
          <a:prstGeom prst="rect">
            <a:avLst/>
          </a:prstGeom>
          <a:solidFill>
            <a:schemeClr val="accent3">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矩形 5"/>
          <p:cNvSpPr/>
          <p:nvPr userDrawn="1"/>
        </p:nvSpPr>
        <p:spPr>
          <a:xfrm rot="5400000">
            <a:off x="9755152" y="2431367"/>
            <a:ext cx="2846231" cy="2027463"/>
          </a:xfrm>
          <a:prstGeom prst="rect">
            <a:avLst/>
          </a:prstGeom>
          <a:solidFill>
            <a:schemeClr val="accent3">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
    <p:bg>
      <p:bgPr>
        <a:solidFill>
          <a:schemeClr val="bg1">
            <a:lumMod val="95000"/>
          </a:schemeClr>
        </a:solidFill>
        <a:effectLst/>
      </p:bgPr>
    </p:bg>
    <p:spTree>
      <p:nvGrpSpPr>
        <p:cNvPr id="1" name=""/>
        <p:cNvGrpSpPr/>
        <p:nvPr/>
      </p:nvGrpSpPr>
      <p:grpSpPr>
        <a:xfrm>
          <a:off x="0" y="0"/>
          <a:ext cx="0" cy="0"/>
          <a:chOff x="0" y="0"/>
          <a:chExt cx="0" cy="0"/>
        </a:xfrm>
      </p:grpSpPr>
      <p:sp>
        <p:nvSpPr>
          <p:cNvPr id="2" name="矩形 1"/>
          <p:cNvSpPr/>
          <p:nvPr userDrawn="1"/>
        </p:nvSpPr>
        <p:spPr>
          <a:xfrm>
            <a:off x="512465" y="553792"/>
            <a:ext cx="11181551" cy="5782615"/>
          </a:xfrm>
          <a:prstGeom prst="rect">
            <a:avLst/>
          </a:prstGeom>
          <a:solidFill>
            <a:schemeClr val="bg1"/>
          </a:solidFill>
          <a:ln>
            <a:noFill/>
          </a:ln>
          <a:effectLst>
            <a:outerShdw blurRad="190500" dist="76200" dir="5400000" algn="t" rotWithShape="0">
              <a:prstClr val="black">
                <a:alpha val="1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 name="矩形 2"/>
          <p:cNvSpPr/>
          <p:nvPr userDrawn="1"/>
        </p:nvSpPr>
        <p:spPr>
          <a:xfrm rot="5400000" flipH="1">
            <a:off x="645090" y="-398187"/>
            <a:ext cx="789141" cy="2079321"/>
          </a:xfrm>
          <a:prstGeom prst="rect">
            <a:avLst/>
          </a:prstGeom>
          <a:solidFill>
            <a:schemeClr val="accent3">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文本框 5"/>
          <p:cNvSpPr txBox="1"/>
          <p:nvPr userDrawn="1"/>
        </p:nvSpPr>
        <p:spPr>
          <a:xfrm>
            <a:off x="649358" y="580296"/>
            <a:ext cx="1210588" cy="400110"/>
          </a:xfrm>
          <a:prstGeom prst="rect">
            <a:avLst/>
          </a:prstGeom>
          <a:noFill/>
        </p:spPr>
        <p:txBody>
          <a:bodyPr wrap="none" rtlCol="0">
            <a:spAutoFit/>
          </a:bodyPr>
          <a:lstStyle/>
          <a:p>
            <a:r>
              <a:rPr kumimoji="1" lang="zh-CN" altLang="en-US" sz="2000" b="0" dirty="0" smtClean="0">
                <a:solidFill>
                  <a:schemeClr val="bg1"/>
                </a:solidFill>
                <a:latin typeface="+mj-lt"/>
              </a:rPr>
              <a:t>教学分析</a:t>
            </a:r>
            <a:endParaRPr kumimoji="1" lang="zh-CN" altLang="en-US" sz="2000" b="0" dirty="0">
              <a:solidFill>
                <a:schemeClr val="bg1"/>
              </a:solidFill>
              <a:latin typeface="+mj-lt"/>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教学设计">
    <p:bg>
      <p:bgPr>
        <a:solidFill>
          <a:schemeClr val="bg1">
            <a:lumMod val="95000"/>
          </a:schemeClr>
        </a:solidFill>
        <a:effectLst/>
      </p:bgPr>
    </p:bg>
    <p:spTree>
      <p:nvGrpSpPr>
        <p:cNvPr id="1" name=""/>
        <p:cNvGrpSpPr/>
        <p:nvPr/>
      </p:nvGrpSpPr>
      <p:grpSpPr>
        <a:xfrm>
          <a:off x="0" y="0"/>
          <a:ext cx="0" cy="0"/>
          <a:chOff x="0" y="0"/>
          <a:chExt cx="0" cy="0"/>
        </a:xfrm>
      </p:grpSpPr>
      <p:sp>
        <p:nvSpPr>
          <p:cNvPr id="2" name="矩形 1"/>
          <p:cNvSpPr/>
          <p:nvPr userDrawn="1"/>
        </p:nvSpPr>
        <p:spPr>
          <a:xfrm>
            <a:off x="512465" y="553792"/>
            <a:ext cx="11181551" cy="5782615"/>
          </a:xfrm>
          <a:prstGeom prst="rect">
            <a:avLst/>
          </a:prstGeom>
          <a:solidFill>
            <a:schemeClr val="bg1"/>
          </a:solidFill>
          <a:ln>
            <a:noFill/>
          </a:ln>
          <a:effectLst>
            <a:outerShdw blurRad="190500" dist="76200" dir="5400000" algn="t" rotWithShape="0">
              <a:prstClr val="black">
                <a:alpha val="1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 name="矩形 2"/>
          <p:cNvSpPr/>
          <p:nvPr userDrawn="1"/>
        </p:nvSpPr>
        <p:spPr>
          <a:xfrm rot="5400000" flipH="1">
            <a:off x="645090" y="-398187"/>
            <a:ext cx="789141" cy="2079321"/>
          </a:xfrm>
          <a:prstGeom prst="rect">
            <a:avLst/>
          </a:prstGeom>
          <a:solidFill>
            <a:schemeClr val="accent3">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文本框 5"/>
          <p:cNvSpPr txBox="1"/>
          <p:nvPr userDrawn="1"/>
        </p:nvSpPr>
        <p:spPr>
          <a:xfrm>
            <a:off x="649358" y="580296"/>
            <a:ext cx="1210588" cy="400110"/>
          </a:xfrm>
          <a:prstGeom prst="rect">
            <a:avLst/>
          </a:prstGeom>
          <a:noFill/>
        </p:spPr>
        <p:txBody>
          <a:bodyPr wrap="none" rtlCol="0">
            <a:spAutoFit/>
          </a:bodyPr>
          <a:lstStyle/>
          <a:p>
            <a:r>
              <a:rPr kumimoji="1" lang="zh-CN" altLang="en-US" sz="2000" b="0" dirty="0" smtClean="0">
                <a:solidFill>
                  <a:schemeClr val="bg1"/>
                </a:solidFill>
                <a:latin typeface="+mj-lt"/>
              </a:rPr>
              <a:t>教学设计</a:t>
            </a:r>
            <a:endParaRPr kumimoji="1" lang="zh-CN" altLang="en-US" sz="2000" b="0" dirty="0">
              <a:solidFill>
                <a:schemeClr val="bg1"/>
              </a:solidFill>
              <a:latin typeface="+mj-lt"/>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教学过程">
    <p:bg>
      <p:bgPr>
        <a:solidFill>
          <a:schemeClr val="bg1">
            <a:lumMod val="95000"/>
          </a:schemeClr>
        </a:solidFill>
        <a:effectLst/>
      </p:bgPr>
    </p:bg>
    <p:spTree>
      <p:nvGrpSpPr>
        <p:cNvPr id="1" name=""/>
        <p:cNvGrpSpPr/>
        <p:nvPr/>
      </p:nvGrpSpPr>
      <p:grpSpPr>
        <a:xfrm>
          <a:off x="0" y="0"/>
          <a:ext cx="0" cy="0"/>
          <a:chOff x="0" y="0"/>
          <a:chExt cx="0" cy="0"/>
        </a:xfrm>
      </p:grpSpPr>
      <p:sp>
        <p:nvSpPr>
          <p:cNvPr id="2" name="矩形 1"/>
          <p:cNvSpPr/>
          <p:nvPr userDrawn="1"/>
        </p:nvSpPr>
        <p:spPr>
          <a:xfrm>
            <a:off x="512465" y="553792"/>
            <a:ext cx="11181551" cy="5782615"/>
          </a:xfrm>
          <a:prstGeom prst="rect">
            <a:avLst/>
          </a:prstGeom>
          <a:solidFill>
            <a:schemeClr val="bg1"/>
          </a:solidFill>
          <a:ln>
            <a:noFill/>
          </a:ln>
          <a:effectLst>
            <a:outerShdw blurRad="190500" dist="76200" dir="5400000" algn="t" rotWithShape="0">
              <a:prstClr val="black">
                <a:alpha val="1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 name="矩形 2"/>
          <p:cNvSpPr/>
          <p:nvPr userDrawn="1"/>
        </p:nvSpPr>
        <p:spPr>
          <a:xfrm rot="5400000" flipH="1">
            <a:off x="645090" y="-398187"/>
            <a:ext cx="789141" cy="2079321"/>
          </a:xfrm>
          <a:prstGeom prst="rect">
            <a:avLst/>
          </a:prstGeom>
          <a:solidFill>
            <a:schemeClr val="accent3">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文本框 5"/>
          <p:cNvSpPr txBox="1"/>
          <p:nvPr userDrawn="1"/>
        </p:nvSpPr>
        <p:spPr>
          <a:xfrm>
            <a:off x="649358" y="580296"/>
            <a:ext cx="1210588" cy="400110"/>
          </a:xfrm>
          <a:prstGeom prst="rect">
            <a:avLst/>
          </a:prstGeom>
          <a:noFill/>
        </p:spPr>
        <p:txBody>
          <a:bodyPr wrap="none" rtlCol="0">
            <a:spAutoFit/>
          </a:bodyPr>
          <a:lstStyle/>
          <a:p>
            <a:r>
              <a:rPr kumimoji="1" lang="zh-CN" altLang="en-US" sz="2000" b="0" dirty="0" smtClean="0">
                <a:solidFill>
                  <a:schemeClr val="bg1"/>
                </a:solidFill>
                <a:latin typeface="+mj-lt"/>
              </a:rPr>
              <a:t>教学过程</a:t>
            </a:r>
            <a:endParaRPr kumimoji="1" lang="zh-CN" altLang="en-US" sz="2000" b="0" dirty="0">
              <a:solidFill>
                <a:schemeClr val="bg1"/>
              </a:solidFill>
              <a:latin typeface="+mj-lt"/>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1">
    <p:bg>
      <p:bgPr>
        <a:solidFill>
          <a:schemeClr val="bg1">
            <a:lumMod val="95000"/>
          </a:schemeClr>
        </a:solidFill>
        <a:effectLst/>
      </p:bgPr>
    </p:bg>
    <p:spTree>
      <p:nvGrpSpPr>
        <p:cNvPr id="1" name=""/>
        <p:cNvGrpSpPr/>
        <p:nvPr/>
      </p:nvGrpSpPr>
      <p:grpSpPr>
        <a:xfrm>
          <a:off x="0" y="0"/>
          <a:ext cx="0" cy="0"/>
          <a:chOff x="0" y="0"/>
          <a:chExt cx="0" cy="0"/>
        </a:xfrm>
      </p:grpSpPr>
      <p:sp>
        <p:nvSpPr>
          <p:cNvPr id="2" name="矩形 1"/>
          <p:cNvSpPr/>
          <p:nvPr userDrawn="1"/>
        </p:nvSpPr>
        <p:spPr>
          <a:xfrm>
            <a:off x="512465" y="553792"/>
            <a:ext cx="11181551" cy="5782615"/>
          </a:xfrm>
          <a:prstGeom prst="rect">
            <a:avLst/>
          </a:prstGeom>
          <a:solidFill>
            <a:schemeClr val="bg1"/>
          </a:solidFill>
          <a:ln>
            <a:noFill/>
          </a:ln>
          <a:effectLst>
            <a:outerShdw blurRad="190500" dist="76200" dir="5400000" algn="t" rotWithShape="0">
              <a:prstClr val="black">
                <a:alpha val="1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 name="矩形 2"/>
          <p:cNvSpPr/>
          <p:nvPr userDrawn="1"/>
        </p:nvSpPr>
        <p:spPr>
          <a:xfrm rot="5400000" flipH="1">
            <a:off x="645090" y="-398187"/>
            <a:ext cx="789141" cy="2079321"/>
          </a:xfrm>
          <a:prstGeom prst="rect">
            <a:avLst/>
          </a:prstGeom>
          <a:solidFill>
            <a:schemeClr val="accent3">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文本框 5"/>
          <p:cNvSpPr txBox="1"/>
          <p:nvPr userDrawn="1"/>
        </p:nvSpPr>
        <p:spPr>
          <a:xfrm>
            <a:off x="649358" y="580296"/>
            <a:ext cx="1210588" cy="400110"/>
          </a:xfrm>
          <a:prstGeom prst="rect">
            <a:avLst/>
          </a:prstGeom>
          <a:noFill/>
        </p:spPr>
        <p:txBody>
          <a:bodyPr wrap="none" rtlCol="0">
            <a:spAutoFit/>
          </a:bodyPr>
          <a:lstStyle/>
          <a:p>
            <a:r>
              <a:rPr kumimoji="1" lang="zh-CN" altLang="en-US" sz="2000" b="0" dirty="0" smtClean="0">
                <a:solidFill>
                  <a:schemeClr val="bg1"/>
                </a:solidFill>
                <a:latin typeface="+mj-lt"/>
              </a:rPr>
              <a:t>教学反思</a:t>
            </a:r>
            <a:endParaRPr kumimoji="1" lang="zh-CN" altLang="en-US" sz="2000" b="0" dirty="0">
              <a:solidFill>
                <a:schemeClr val="bg1"/>
              </a:solidFill>
              <a:latin typeface="+mj-lt"/>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a:t>单击此处编辑母版标题样式</a:t>
            </a:r>
            <a:endParaRPr kumimoji="1" lang="zh-CN" altLang="en-US"/>
          </a:p>
        </p:txBody>
      </p:sp>
      <p:sp>
        <p:nvSpPr>
          <p:cNvPr id="3" name="日期占位符 2"/>
          <p:cNvSpPr>
            <a:spLocks noGrp="1"/>
          </p:cNvSpPr>
          <p:nvPr>
            <p:ph type="dt" sz="half" idx="10"/>
          </p:nvPr>
        </p:nvSpPr>
        <p:spPr/>
        <p:txBody>
          <a:bodyPr/>
          <a:lstStyle/>
          <a:p>
            <a:fld id="{9A00A2AD-B2CE-DC4F-8015-E18525983D45}" type="datetimeFigureOut">
              <a:rPr kumimoji="1" lang="zh-CN" altLang="en-US" smtClean="0"/>
            </a:fld>
            <a:endParaRPr kumimoji="1" lang="zh-CN" altLang="en-US"/>
          </a:p>
        </p:txBody>
      </p:sp>
      <p:sp>
        <p:nvSpPr>
          <p:cNvPr id="4" name="页脚占位符 3"/>
          <p:cNvSpPr>
            <a:spLocks noGrp="1"/>
          </p:cNvSpPr>
          <p:nvPr>
            <p:ph type="ftr" sz="quarter" idx="11"/>
          </p:nvPr>
        </p:nvSpPr>
        <p:spPr/>
        <p:txBody>
          <a:bodyPr/>
          <a:lstStyle/>
          <a:p>
            <a:endParaRPr kumimoji="1" lang="zh-CN" altLang="en-US"/>
          </a:p>
        </p:txBody>
      </p:sp>
      <p:sp>
        <p:nvSpPr>
          <p:cNvPr id="5" name="幻灯片编号占位符 4"/>
          <p:cNvSpPr>
            <a:spLocks noGrp="1"/>
          </p:cNvSpPr>
          <p:nvPr>
            <p:ph type="sldNum" sz="quarter" idx="12"/>
          </p:nvPr>
        </p:nvSpPr>
        <p:spPr/>
        <p:txBody>
          <a:bodyPr/>
          <a:lstStyle/>
          <a:p>
            <a:fld id="{3ECCDFA6-1E83-B64A-81A1-D9DB674537E5}" type="slidenum">
              <a:rPr kumimoji="1" lang="zh-CN" altLang="en-US" smtClean="0"/>
            </a:fld>
            <a:endParaRPr kumimoji="1" lang="zh-CN" alt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A00A2AD-B2CE-DC4F-8015-E18525983D45}" type="datetimeFigureOut">
              <a:rPr kumimoji="1" lang="zh-CN" altLang="en-US" smtClean="0"/>
            </a:fld>
            <a:endParaRPr kumimoji="1" lang="zh-CN" altLang="en-US"/>
          </a:p>
        </p:txBody>
      </p:sp>
      <p:sp>
        <p:nvSpPr>
          <p:cNvPr id="3" name="页脚占位符 2"/>
          <p:cNvSpPr>
            <a:spLocks noGrp="1"/>
          </p:cNvSpPr>
          <p:nvPr>
            <p:ph type="ftr" sz="quarter" idx="11"/>
          </p:nvPr>
        </p:nvSpPr>
        <p:spPr/>
        <p:txBody>
          <a:bodyPr/>
          <a:lstStyle/>
          <a:p>
            <a:endParaRPr kumimoji="1" lang="zh-CN" altLang="en-US"/>
          </a:p>
        </p:txBody>
      </p:sp>
      <p:sp>
        <p:nvSpPr>
          <p:cNvPr id="4" name="幻灯片编号占位符 3"/>
          <p:cNvSpPr>
            <a:spLocks noGrp="1"/>
          </p:cNvSpPr>
          <p:nvPr>
            <p:ph type="sldNum" sz="quarter" idx="12"/>
          </p:nvPr>
        </p:nvSpPr>
        <p:spPr/>
        <p:txBody>
          <a:bodyPr/>
          <a:lstStyle/>
          <a:p>
            <a:fld id="{3ECCDFA6-1E83-B64A-81A1-D9DB674537E5}" type="slidenum">
              <a:rPr kumimoji="1" lang="zh-CN" altLang="en-US" smtClean="0"/>
            </a:fld>
            <a:endParaRPr kumimoji="1" lang="zh-CN" alt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image" Target="../media/image1.jpeg"/><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7" Type="http://schemas.openxmlformats.org/officeDocument/2006/relationships/image" Target="file:///D:\qq&#25991;&#20214;\712321467\Image\C2C\Image2\%7b75232B38-A165-1FB7-499C-2E1C792CACB5%7d.png" TargetMode="Externa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slideLayout" Target="../slideLayouts/slideLayout21.xml"/><Relationship Id="rId3" Type="http://schemas.openxmlformats.org/officeDocument/2006/relationships/slideLayout" Target="../slideLayouts/slideLayout20.xml"/><Relationship Id="rId2" Type="http://schemas.openxmlformats.org/officeDocument/2006/relationships/slideLayout" Target="../slideLayouts/slideLayout1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CN" altLang="en-US"/>
              <a:t>单击此处编辑母版标题样式</a:t>
            </a:r>
            <a:endParaRPr kumimoji="1"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00A2AD-B2CE-DC4F-8015-E18525983D45}" type="datetimeFigureOut">
              <a:rPr kumimoji="1" lang="zh-CN" altLang="en-US" smtClean="0"/>
            </a:fld>
            <a:endParaRPr kumimoji="1"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CN" altLang="en-US"/>
          </a:p>
        </p:txBody>
      </p:sp>
      <p:sp>
        <p:nvSpPr>
          <p:cNvPr id="6" name="幻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CCDFA6-1E83-B64A-81A1-D9DB674537E5}" type="slidenum">
              <a:rPr kumimoji="1" lang="zh-CN" altLang="en-US" smtClean="0"/>
            </a:fld>
            <a:endParaRPr kumimoji="1" lang="zh-CN" altLang="en-US"/>
          </a:p>
        </p:txBody>
      </p:sp>
      <p:pic>
        <p:nvPicPr>
          <p:cNvPr id="5124" name="图片 6" descr="logo横版 png"/>
          <p:cNvPicPr>
            <a:picLocks noChangeAspect="1"/>
          </p:cNvPicPr>
          <p:nvPr userDrawn="1"/>
        </p:nvPicPr>
        <p:blipFill>
          <a:blip r:embed="rId18"/>
          <a:stretch>
            <a:fillRect/>
          </a:stretch>
        </p:blipFill>
        <p:spPr>
          <a:xfrm>
            <a:off x="11477625" y="82550"/>
            <a:ext cx="608013" cy="642938"/>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1D3B32"/>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 y="0"/>
            <a:ext cx="12192318" cy="6858318"/>
          </a:xfrm>
          <a:prstGeom prst="rect">
            <a:avLst/>
          </a:prstGeom>
        </p:spPr>
      </p:pic>
      <p:pic>
        <p:nvPicPr>
          <p:cNvPr id="3" name="图片 1073743875" descr="学科网 zxxk.com"/>
          <p:cNvPicPr>
            <a:picLocks noChangeAspect="1"/>
          </p:cNvPicPr>
          <p:nvPr/>
        </p:nvPicPr>
        <p:blipFill>
          <a:blip r:embed="rId6" r:link="rId7"/>
          <a:stretch>
            <a:fillRect/>
          </a:stretch>
        </p:blipFill>
        <p:spPr>
          <a:xfrm>
            <a:off x="838331" y="365057"/>
            <a:ext cx="9526" cy="9523"/>
          </a:xfrm>
          <a:prstGeom prst="rect">
            <a:avLst/>
          </a:prstGeom>
          <a:noFill/>
          <a:ln>
            <a:noFill/>
            <a:miter lim="800000"/>
            <a:headEnd/>
            <a:tailEnd/>
          </a:ln>
        </p:spPr>
      </p:pic>
      <p:pic>
        <p:nvPicPr>
          <p:cNvPr id="4" name="图片 1073743875" descr="学科网 zxxk.com"/>
          <p:cNvPicPr>
            <a:picLocks noChangeAspect="1"/>
          </p:cNvPicPr>
          <p:nvPr/>
        </p:nvPicPr>
        <p:blipFill>
          <a:blip r:embed="rId6" r:link="rId7"/>
          <a:stretch>
            <a:fillRect/>
          </a:stretch>
        </p:blipFill>
        <p:spPr>
          <a:xfrm>
            <a:off x="838331" y="365057"/>
            <a:ext cx="9526" cy="9523"/>
          </a:xfrm>
          <a:prstGeom prst="rect">
            <a:avLst/>
          </a:prstGeom>
          <a:noFill/>
          <a:ln>
            <a:noFill/>
            <a:miter lim="800000"/>
            <a:headEnd/>
            <a:tailEnd/>
          </a:ln>
        </p:spPr>
      </p:pic>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Lst>
  <p:transition/>
  <p:txStyles>
    <p:titleStyle>
      <a:lvl1pPr algn="ctr" rtl="0" fontAlgn="base">
        <a:spcBef>
          <a:spcPct val="0"/>
        </a:spcBef>
        <a:spcAft>
          <a:spcPct val="0"/>
        </a:spcAft>
        <a:defRPr sz="5865" kern="1200">
          <a:solidFill>
            <a:schemeClr val="tx1"/>
          </a:solidFill>
          <a:latin typeface="+mj-lt"/>
          <a:ea typeface="微软雅黑" panose="020B0503020204020204" charset="-122"/>
          <a:cs typeface="+mj-cs"/>
        </a:defRPr>
      </a:lvl1pPr>
      <a:lvl2pPr algn="ctr" rtl="0" fontAlgn="base">
        <a:spcBef>
          <a:spcPct val="0"/>
        </a:spcBef>
        <a:spcAft>
          <a:spcPct val="0"/>
        </a:spcAft>
        <a:defRPr sz="5865">
          <a:solidFill>
            <a:schemeClr val="tx1"/>
          </a:solidFill>
          <a:latin typeface="Calibri" panose="020F0502020204030204" pitchFamily="34" charset="0"/>
          <a:ea typeface="宋体" panose="02010600030101010101" pitchFamily="2" charset="-122"/>
        </a:defRPr>
      </a:lvl2pPr>
      <a:lvl3pPr algn="ctr" rtl="0" fontAlgn="base">
        <a:spcBef>
          <a:spcPct val="0"/>
        </a:spcBef>
        <a:spcAft>
          <a:spcPct val="0"/>
        </a:spcAft>
        <a:defRPr sz="5865">
          <a:solidFill>
            <a:schemeClr val="tx1"/>
          </a:solidFill>
          <a:latin typeface="Calibri" panose="020F0502020204030204" pitchFamily="34" charset="0"/>
          <a:ea typeface="宋体" panose="02010600030101010101" pitchFamily="2" charset="-122"/>
        </a:defRPr>
      </a:lvl3pPr>
      <a:lvl4pPr algn="ctr" rtl="0" fontAlgn="base">
        <a:spcBef>
          <a:spcPct val="0"/>
        </a:spcBef>
        <a:spcAft>
          <a:spcPct val="0"/>
        </a:spcAft>
        <a:defRPr sz="5865">
          <a:solidFill>
            <a:schemeClr val="tx1"/>
          </a:solidFill>
          <a:latin typeface="Calibri" panose="020F0502020204030204" pitchFamily="34" charset="0"/>
          <a:ea typeface="宋体" panose="02010600030101010101" pitchFamily="2" charset="-122"/>
        </a:defRPr>
      </a:lvl4pPr>
      <a:lvl5pPr algn="ctr" rtl="0" fontAlgn="base">
        <a:spcBef>
          <a:spcPct val="0"/>
        </a:spcBef>
        <a:spcAft>
          <a:spcPct val="0"/>
        </a:spcAft>
        <a:defRPr sz="5865">
          <a:solidFill>
            <a:schemeClr val="tx1"/>
          </a:solidFill>
          <a:latin typeface="Calibri" panose="020F0502020204030204" pitchFamily="34" charset="0"/>
          <a:ea typeface="宋体" panose="02010600030101010101" pitchFamily="2" charset="-122"/>
        </a:defRPr>
      </a:lvl5pPr>
      <a:lvl6pPr marL="609600" algn="ctr" rtl="0" fontAlgn="base">
        <a:spcBef>
          <a:spcPct val="0"/>
        </a:spcBef>
        <a:spcAft>
          <a:spcPct val="0"/>
        </a:spcAft>
        <a:defRPr sz="5865">
          <a:solidFill>
            <a:schemeClr val="tx1"/>
          </a:solidFill>
          <a:latin typeface="Calibri" panose="020F0502020204030204" pitchFamily="34" charset="0"/>
          <a:ea typeface="宋体" panose="02010600030101010101" pitchFamily="2" charset="-122"/>
        </a:defRPr>
      </a:lvl6pPr>
      <a:lvl7pPr marL="1219200" algn="ctr" rtl="0" fontAlgn="base">
        <a:spcBef>
          <a:spcPct val="0"/>
        </a:spcBef>
        <a:spcAft>
          <a:spcPct val="0"/>
        </a:spcAft>
        <a:defRPr sz="5865">
          <a:solidFill>
            <a:schemeClr val="tx1"/>
          </a:solidFill>
          <a:latin typeface="Calibri" panose="020F0502020204030204" pitchFamily="34" charset="0"/>
          <a:ea typeface="宋体" panose="02010600030101010101" pitchFamily="2" charset="-122"/>
        </a:defRPr>
      </a:lvl7pPr>
      <a:lvl8pPr marL="1828800" algn="ctr" rtl="0" fontAlgn="base">
        <a:spcBef>
          <a:spcPct val="0"/>
        </a:spcBef>
        <a:spcAft>
          <a:spcPct val="0"/>
        </a:spcAft>
        <a:defRPr sz="5865">
          <a:solidFill>
            <a:schemeClr val="tx1"/>
          </a:solidFill>
          <a:latin typeface="Calibri" panose="020F0502020204030204" pitchFamily="34" charset="0"/>
          <a:ea typeface="宋体" panose="02010600030101010101" pitchFamily="2" charset="-122"/>
        </a:defRPr>
      </a:lvl8pPr>
      <a:lvl9pPr marL="2438400" algn="ctr" rtl="0" fontAlgn="base">
        <a:spcBef>
          <a:spcPct val="0"/>
        </a:spcBef>
        <a:spcAft>
          <a:spcPct val="0"/>
        </a:spcAft>
        <a:defRPr sz="5865">
          <a:solidFill>
            <a:schemeClr val="tx1"/>
          </a:solidFill>
          <a:latin typeface="Calibri" panose="020F0502020204030204" pitchFamily="34" charset="0"/>
          <a:ea typeface="宋体" panose="02010600030101010101" pitchFamily="2" charset="-122"/>
        </a:defRPr>
      </a:lvl9pPr>
    </p:titleStyle>
    <p:bodyStyle>
      <a:lvl1pPr marL="457200" indent="-457200" algn="l" rtl="0" fontAlgn="base">
        <a:spcBef>
          <a:spcPct val="20000"/>
        </a:spcBef>
        <a:spcAft>
          <a:spcPct val="0"/>
        </a:spcAft>
        <a:buFont typeface="Arial" panose="020B0604020202020204" pitchFamily="34" charset="0"/>
        <a:buChar char="•"/>
        <a:defRPr sz="4265" kern="1200">
          <a:solidFill>
            <a:schemeClr val="tx1"/>
          </a:solidFill>
          <a:latin typeface="+mn-lt"/>
          <a:ea typeface="微软雅黑" panose="020B0503020204020204" charset="-122"/>
          <a:cs typeface="+mn-cs"/>
        </a:defRPr>
      </a:lvl1pPr>
      <a:lvl2pPr marL="990600" indent="-381000" algn="l" rtl="0" fontAlgn="base">
        <a:spcBef>
          <a:spcPct val="20000"/>
        </a:spcBef>
        <a:spcAft>
          <a:spcPct val="0"/>
        </a:spcAft>
        <a:buFont typeface="Arial" panose="020B0604020202020204" pitchFamily="34" charset="0"/>
        <a:buChar char="–"/>
        <a:defRPr sz="3735" kern="1200">
          <a:solidFill>
            <a:schemeClr val="tx1"/>
          </a:solidFill>
          <a:latin typeface="+mn-lt"/>
          <a:ea typeface="微软雅黑" panose="020B0503020204020204" charset="-122"/>
          <a:cs typeface="+mn-cs"/>
        </a:defRPr>
      </a:lvl2pPr>
      <a:lvl3pPr marL="1524000" indent="-304800" algn="l" rtl="0" fontAlgn="base">
        <a:spcBef>
          <a:spcPct val="20000"/>
        </a:spcBef>
        <a:spcAft>
          <a:spcPct val="0"/>
        </a:spcAft>
        <a:buFont typeface="Arial" panose="020B0604020202020204" pitchFamily="34" charset="0"/>
        <a:buChar char="•"/>
        <a:defRPr sz="3200" kern="1200">
          <a:solidFill>
            <a:schemeClr val="tx1"/>
          </a:solidFill>
          <a:latin typeface="+mn-lt"/>
          <a:ea typeface="微软雅黑" panose="020B0503020204020204" charset="-122"/>
          <a:cs typeface="+mn-cs"/>
        </a:defRPr>
      </a:lvl3pPr>
      <a:lvl4pPr marL="2132965" indent="-304800" algn="l" rtl="0" fontAlgn="base">
        <a:spcBef>
          <a:spcPct val="20000"/>
        </a:spcBef>
        <a:spcAft>
          <a:spcPct val="0"/>
        </a:spcAft>
        <a:buFont typeface="Arial" panose="020B0604020202020204" pitchFamily="34" charset="0"/>
        <a:buChar char="–"/>
        <a:defRPr sz="2665" kern="1200">
          <a:solidFill>
            <a:schemeClr val="tx1"/>
          </a:solidFill>
          <a:latin typeface="+mn-lt"/>
          <a:ea typeface="微软雅黑" panose="020B0503020204020204" charset="-122"/>
          <a:cs typeface="+mn-cs"/>
        </a:defRPr>
      </a:lvl4pPr>
      <a:lvl5pPr marL="2742565" indent="-304800" algn="l" rtl="0" fontAlgn="base">
        <a:spcBef>
          <a:spcPct val="20000"/>
        </a:spcBef>
        <a:spcAft>
          <a:spcPct val="0"/>
        </a:spcAft>
        <a:buFont typeface="Arial" panose="020B0604020202020204" pitchFamily="34" charset="0"/>
        <a:buChar char="»"/>
        <a:defRPr sz="2665" kern="1200">
          <a:solidFill>
            <a:schemeClr val="tx1"/>
          </a:solidFill>
          <a:latin typeface="+mn-lt"/>
          <a:ea typeface="微软雅黑" panose="020B0503020204020204" charset="-122"/>
          <a:cs typeface="+mn-cs"/>
        </a:defRPr>
      </a:lvl5pPr>
      <a:lvl6pPr marL="3352165" indent="-304800" algn="l" defTabSz="1219200" rtl="0" eaLnBrk="1" latinLnBrk="0" hangingPunct="1">
        <a:spcBef>
          <a:spcPct val="20000"/>
        </a:spcBef>
        <a:buFont typeface="Arial" panose="020B0604020202020204" pitchFamily="34" charset="0"/>
        <a:buChar char="•"/>
        <a:defRPr sz="2665" kern="1200">
          <a:solidFill>
            <a:schemeClr val="tx1"/>
          </a:solidFill>
          <a:latin typeface="+mn-lt"/>
          <a:ea typeface="+mn-ea"/>
          <a:cs typeface="+mn-cs"/>
        </a:defRPr>
      </a:lvl6pPr>
      <a:lvl7pPr marL="3961765" indent="-304800" algn="l" defTabSz="1219200" rtl="0" eaLnBrk="1" latinLnBrk="0" hangingPunct="1">
        <a:spcBef>
          <a:spcPct val="20000"/>
        </a:spcBef>
        <a:buFont typeface="Arial" panose="020B0604020202020204" pitchFamily="34" charset="0"/>
        <a:buChar char="•"/>
        <a:defRPr sz="2665" kern="1200">
          <a:solidFill>
            <a:schemeClr val="tx1"/>
          </a:solidFill>
          <a:latin typeface="+mn-lt"/>
          <a:ea typeface="+mn-ea"/>
          <a:cs typeface="+mn-cs"/>
        </a:defRPr>
      </a:lvl7pPr>
      <a:lvl8pPr marL="4571365" indent="-304800" algn="l" defTabSz="1219200" rtl="0" eaLnBrk="1" latinLnBrk="0" hangingPunct="1">
        <a:spcBef>
          <a:spcPct val="20000"/>
        </a:spcBef>
        <a:buFont typeface="Arial" panose="020B0604020202020204" pitchFamily="34" charset="0"/>
        <a:buChar char="•"/>
        <a:defRPr sz="2665" kern="1200">
          <a:solidFill>
            <a:schemeClr val="tx1"/>
          </a:solidFill>
          <a:latin typeface="+mn-lt"/>
          <a:ea typeface="+mn-ea"/>
          <a:cs typeface="+mn-cs"/>
        </a:defRPr>
      </a:lvl8pPr>
      <a:lvl9pPr marL="5180330" indent="-304800" algn="l" defTabSz="1219200" rtl="0" eaLnBrk="1" latinLnBrk="0" hangingPunct="1">
        <a:spcBef>
          <a:spcPct val="20000"/>
        </a:spcBef>
        <a:buFont typeface="Arial" panose="020B0604020202020204" pitchFamily="34" charset="0"/>
        <a:buChar char="•"/>
        <a:defRPr sz="2665" kern="1200">
          <a:solidFill>
            <a:schemeClr val="tx1"/>
          </a:solidFill>
          <a:latin typeface="+mn-lt"/>
          <a:ea typeface="+mn-ea"/>
          <a:cs typeface="+mn-cs"/>
        </a:defRPr>
      </a:lvl9pPr>
    </p:bodyStyle>
    <p:other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165" algn="l" defTabSz="1219200" rtl="0" eaLnBrk="1" latinLnBrk="0" hangingPunct="1">
        <a:defRPr sz="2400" kern="1200">
          <a:solidFill>
            <a:schemeClr val="tx1"/>
          </a:solidFill>
          <a:latin typeface="+mn-lt"/>
          <a:ea typeface="+mn-ea"/>
          <a:cs typeface="+mn-cs"/>
        </a:defRPr>
      </a:lvl4pPr>
      <a:lvl5pPr marL="2437765" algn="l" defTabSz="1219200" rtl="0" eaLnBrk="1" latinLnBrk="0" hangingPunct="1">
        <a:defRPr sz="2400" kern="1200">
          <a:solidFill>
            <a:schemeClr val="tx1"/>
          </a:solidFill>
          <a:latin typeface="+mn-lt"/>
          <a:ea typeface="+mn-ea"/>
          <a:cs typeface="+mn-cs"/>
        </a:defRPr>
      </a:lvl5pPr>
      <a:lvl6pPr marL="3047365" algn="l" defTabSz="1219200" rtl="0" eaLnBrk="1" latinLnBrk="0" hangingPunct="1">
        <a:defRPr sz="2400" kern="1200">
          <a:solidFill>
            <a:schemeClr val="tx1"/>
          </a:solidFill>
          <a:latin typeface="+mn-lt"/>
          <a:ea typeface="+mn-ea"/>
          <a:cs typeface="+mn-cs"/>
        </a:defRPr>
      </a:lvl6pPr>
      <a:lvl7pPr marL="3656965" algn="l" defTabSz="1219200" rtl="0" eaLnBrk="1" latinLnBrk="0" hangingPunct="1">
        <a:defRPr sz="2400" kern="1200">
          <a:solidFill>
            <a:schemeClr val="tx1"/>
          </a:solidFill>
          <a:latin typeface="+mn-lt"/>
          <a:ea typeface="+mn-ea"/>
          <a:cs typeface="+mn-cs"/>
        </a:defRPr>
      </a:lvl7pPr>
      <a:lvl8pPr marL="4266565" algn="l" defTabSz="1219200" rtl="0" eaLnBrk="1" latinLnBrk="0" hangingPunct="1">
        <a:defRPr sz="2400" kern="1200">
          <a:solidFill>
            <a:schemeClr val="tx1"/>
          </a:solidFill>
          <a:latin typeface="+mn-lt"/>
          <a:ea typeface="+mn-ea"/>
          <a:cs typeface="+mn-cs"/>
        </a:defRPr>
      </a:lvl8pPr>
      <a:lvl9pPr marL="4876165" algn="l" defTabSz="12192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image" Target="../media/image5.jpeg"/><Relationship Id="rId1"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9.xml"/><Relationship Id="rId1" Type="http://schemas.openxmlformats.org/officeDocument/2006/relationships/tags" Target="../tags/tag3.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tags" Target="../tags/tag5.xml"/><Relationship Id="rId1" Type="http://schemas.openxmlformats.org/officeDocument/2006/relationships/tags" Target="../tags/tag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9" Type="http://schemas.openxmlformats.org/officeDocument/2006/relationships/tags" Target="../tags/tag14.xml"/><Relationship Id="rId8" Type="http://schemas.openxmlformats.org/officeDocument/2006/relationships/tags" Target="../tags/tag13.xml"/><Relationship Id="rId7" Type="http://schemas.openxmlformats.org/officeDocument/2006/relationships/tags" Target="../tags/tag12.xml"/><Relationship Id="rId6" Type="http://schemas.openxmlformats.org/officeDocument/2006/relationships/tags" Target="../tags/tag11.xml"/><Relationship Id="rId5" Type="http://schemas.openxmlformats.org/officeDocument/2006/relationships/tags" Target="../tags/tag10.xml"/><Relationship Id="rId4" Type="http://schemas.openxmlformats.org/officeDocument/2006/relationships/tags" Target="../tags/tag9.xml"/><Relationship Id="rId3" Type="http://schemas.openxmlformats.org/officeDocument/2006/relationships/tags" Target="../tags/tag8.xml"/><Relationship Id="rId2" Type="http://schemas.openxmlformats.org/officeDocument/2006/relationships/tags" Target="../tags/tag7.xml"/><Relationship Id="rId13" Type="http://schemas.openxmlformats.org/officeDocument/2006/relationships/slideLayout" Target="../slideLayouts/slideLayout9.xml"/><Relationship Id="rId12" Type="http://schemas.openxmlformats.org/officeDocument/2006/relationships/tags" Target="../tags/tag17.xml"/><Relationship Id="rId11" Type="http://schemas.openxmlformats.org/officeDocument/2006/relationships/tags" Target="../tags/tag16.xml"/><Relationship Id="rId10" Type="http://schemas.openxmlformats.org/officeDocument/2006/relationships/tags" Target="../tags/tag15.xml"/><Relationship Id="rId1" Type="http://schemas.openxmlformats.org/officeDocument/2006/relationships/tags" Target="../tags/tag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9.xml"/><Relationship Id="rId1" Type="http://schemas.openxmlformats.org/officeDocument/2006/relationships/tags" Target="../tags/tag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9" Type="http://schemas.openxmlformats.org/officeDocument/2006/relationships/tags" Target="../tags/tag27.xml"/><Relationship Id="rId8" Type="http://schemas.openxmlformats.org/officeDocument/2006/relationships/tags" Target="../tags/tag26.xml"/><Relationship Id="rId7" Type="http://schemas.openxmlformats.org/officeDocument/2006/relationships/tags" Target="../tags/tag25.xml"/><Relationship Id="rId6" Type="http://schemas.openxmlformats.org/officeDocument/2006/relationships/tags" Target="../tags/tag24.xml"/><Relationship Id="rId5" Type="http://schemas.openxmlformats.org/officeDocument/2006/relationships/tags" Target="../tags/tag23.xml"/><Relationship Id="rId4" Type="http://schemas.openxmlformats.org/officeDocument/2006/relationships/tags" Target="../tags/tag22.xml"/><Relationship Id="rId3" Type="http://schemas.openxmlformats.org/officeDocument/2006/relationships/tags" Target="../tags/tag21.xml"/><Relationship Id="rId2" Type="http://schemas.openxmlformats.org/officeDocument/2006/relationships/tags" Target="../tags/tag20.xml"/><Relationship Id="rId18" Type="http://schemas.openxmlformats.org/officeDocument/2006/relationships/slideLayout" Target="../slideLayouts/slideLayout9.xml"/><Relationship Id="rId17" Type="http://schemas.openxmlformats.org/officeDocument/2006/relationships/tags" Target="../tags/tag35.xml"/><Relationship Id="rId16" Type="http://schemas.openxmlformats.org/officeDocument/2006/relationships/tags" Target="../tags/tag34.xml"/><Relationship Id="rId15" Type="http://schemas.openxmlformats.org/officeDocument/2006/relationships/tags" Target="../tags/tag33.xml"/><Relationship Id="rId14" Type="http://schemas.openxmlformats.org/officeDocument/2006/relationships/tags" Target="../tags/tag32.xml"/><Relationship Id="rId13" Type="http://schemas.openxmlformats.org/officeDocument/2006/relationships/tags" Target="../tags/tag31.xml"/><Relationship Id="rId12" Type="http://schemas.openxmlformats.org/officeDocument/2006/relationships/tags" Target="../tags/tag30.xml"/><Relationship Id="rId11" Type="http://schemas.openxmlformats.org/officeDocument/2006/relationships/tags" Target="../tags/tag29.xml"/><Relationship Id="rId10" Type="http://schemas.openxmlformats.org/officeDocument/2006/relationships/tags" Target="../tags/tag28.xml"/><Relationship Id="rId1" Type="http://schemas.openxmlformats.org/officeDocument/2006/relationships/tags" Target="../tags/tag1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4" Type="http://schemas.openxmlformats.org/officeDocument/2006/relationships/slideLayout" Target="../slideLayouts/slideLayout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18.xml"/><Relationship Id="rId4" Type="http://schemas.openxmlformats.org/officeDocument/2006/relationships/tags" Target="../tags/tag2.xml"/><Relationship Id="rId3" Type="http://schemas.openxmlformats.org/officeDocument/2006/relationships/image" Target="../media/image1.jpeg"/><Relationship Id="rId2" Type="http://schemas.openxmlformats.org/officeDocument/2006/relationships/tags" Target="../tags/tag1.xml"/><Relationship Id="rId1" Type="http://schemas.openxmlformats.org/officeDocument/2006/relationships/chart" Target="../charts/char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762000" y="1246188"/>
            <a:ext cx="6538913" cy="5016500"/>
          </a:xfrm>
          <a:prstGeom prst="rect">
            <a:avLst/>
          </a:prstGeom>
          <a:noFill/>
          <a:ln w="9525">
            <a:noFill/>
          </a:ln>
        </p:spPr>
        <p:txBody>
          <a:bodyPr wrap="square" anchor="t">
            <a:spAutoFit/>
          </a:bodyPr>
          <a:p>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公众号：溯恩英语</a:t>
            </a:r>
            <a:endParaRPr lang="zh-CN" altLang="en-US" sz="4000" b="1">
              <a:solidFill>
                <a:srgbClr val="FF0000"/>
              </a:solidFill>
              <a:latin typeface="HelveticaNeue" pitchFamily="2" charset="0"/>
              <a:ea typeface="宋体" panose="02010600030101010101" pitchFamily="2" charset="-122"/>
            </a:endParaRPr>
          </a:p>
        </p:txBody>
      </p:sp>
      <p:sp>
        <p:nvSpPr>
          <p:cNvPr id="5122" name="矩形 3"/>
          <p:cNvSpPr/>
          <p:nvPr/>
        </p:nvSpPr>
        <p:spPr>
          <a:xfrm>
            <a:off x="7835900" y="2009775"/>
            <a:ext cx="3603625" cy="708025"/>
          </a:xfrm>
          <a:prstGeom prst="rect">
            <a:avLst/>
          </a:prstGeom>
          <a:noFill/>
          <a:ln w="9525">
            <a:noFill/>
          </a:ln>
        </p:spPr>
        <p:txBody>
          <a:bodyPr wrap="square" anchor="t">
            <a:spAutoFit/>
          </a:bodyPr>
          <a:p>
            <a:r>
              <a:rPr lang="zh-CN" altLang="en-US" sz="4000" b="1">
                <a:latin typeface="华文新魏" panose="02010800040101010101" pitchFamily="2" charset="-122"/>
                <a:ea typeface="宋体" panose="02010600030101010101" pitchFamily="2" charset="-122"/>
              </a:rPr>
              <a:t>知识产权声明</a:t>
            </a:r>
            <a:endParaRPr lang="zh-CN" altLang="en-US" sz="4000" b="1">
              <a:latin typeface="华文新魏" panose="02010800040101010101" pitchFamily="2" charset="-122"/>
              <a:ea typeface="宋体" panose="02010600030101010101" pitchFamily="2" charset="-122"/>
            </a:endParaRPr>
          </a:p>
        </p:txBody>
      </p:sp>
      <p:pic>
        <p:nvPicPr>
          <p:cNvPr id="5123"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pic>
        <p:nvPicPr>
          <p:cNvPr id="5125" name="图片 1" descr="qrcode_for_gh_3a435f224ccf_1280"/>
          <p:cNvPicPr>
            <a:picLocks noChangeAspect="1"/>
          </p:cNvPicPr>
          <p:nvPr/>
        </p:nvPicPr>
        <p:blipFill>
          <a:blip r:embed="rId2"/>
          <a:stretch>
            <a:fillRect/>
          </a:stretch>
        </p:blipFill>
        <p:spPr>
          <a:xfrm>
            <a:off x="7927975" y="2717800"/>
            <a:ext cx="3109913" cy="3108325"/>
          </a:xfrm>
          <a:prstGeom prst="rect">
            <a:avLst/>
          </a:prstGeom>
          <a:noFill/>
          <a:ln w="9525">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49"/>
          <p:cNvSpPr/>
          <p:nvPr/>
        </p:nvSpPr>
        <p:spPr>
          <a:xfrm flipV="1">
            <a:off x="1628776" y="601665"/>
            <a:ext cx="8859838" cy="73025"/>
          </a:xfrm>
          <a:prstGeom prst="rect">
            <a:avLst/>
          </a:prstGeom>
          <a:solidFill>
            <a:srgbClr val="CC0000"/>
          </a:solidFill>
          <a:ln w="9525">
            <a:noFill/>
          </a:ln>
        </p:spPr>
        <p:txBody>
          <a:bodyPr rot="10800000" wrap="none" anchor="ctr"/>
          <a:lstStyle/>
          <a:p>
            <a:endParaRPr lang="zh-CN" altLang="en-US" sz="3600" dirty="0">
              <a:latin typeface="Times New Roman" panose="02020603050405020304" charset="0"/>
              <a:ea typeface="宋体" panose="02010600030101010101" pitchFamily="2" charset="-122"/>
            </a:endParaRPr>
          </a:p>
        </p:txBody>
      </p:sp>
      <p:grpSp>
        <p:nvGrpSpPr>
          <p:cNvPr id="27653" name="Group 34"/>
          <p:cNvGrpSpPr/>
          <p:nvPr/>
        </p:nvGrpSpPr>
        <p:grpSpPr>
          <a:xfrm>
            <a:off x="1521599" y="592140"/>
            <a:ext cx="11331575" cy="6224588"/>
            <a:chOff x="51" y="427"/>
            <a:chExt cx="7138" cy="3921"/>
          </a:xfrm>
        </p:grpSpPr>
        <p:sp>
          <p:nvSpPr>
            <p:cNvPr id="27654" name="Rectangle 15"/>
            <p:cNvSpPr/>
            <p:nvPr/>
          </p:nvSpPr>
          <p:spPr>
            <a:xfrm>
              <a:off x="1111" y="3471"/>
              <a:ext cx="5102" cy="545"/>
            </a:xfrm>
            <a:prstGeom prst="rect">
              <a:avLst/>
            </a:prstGeom>
            <a:noFill/>
            <a:ln w="9525">
              <a:noFill/>
            </a:ln>
          </p:spPr>
          <p:txBody>
            <a:bodyPr wrap="square" anchor="ctr">
              <a:spAutoFit/>
            </a:bodyPr>
            <a:lstStyle/>
            <a:p>
              <a:pPr>
                <a:lnSpc>
                  <a:spcPct val="90000"/>
                </a:lnSpc>
              </a:pPr>
              <a:r>
                <a:rPr lang="zh-CN" altLang="en-US" sz="28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主格</a:t>
              </a:r>
              <a:r>
                <a:rPr lang="zh-CN" altLang="en-US" sz="2800" b="1" dirty="0">
                  <a:latin typeface="Times New Roman" panose="02020603050405020304" charset="0"/>
                  <a:ea typeface="宋体" panose="02010600030101010101" pitchFamily="2" charset="-122"/>
                </a:rPr>
                <a:t>：作主语</a:t>
              </a:r>
              <a:endParaRPr lang="zh-CN" altLang="en-US" sz="2800" b="1" dirty="0">
                <a:latin typeface="Times New Roman" panose="02020603050405020304" charset="0"/>
                <a:ea typeface="宋体" panose="02010600030101010101" pitchFamily="2" charset="-122"/>
              </a:endParaRPr>
            </a:p>
            <a:p>
              <a:pPr>
                <a:lnSpc>
                  <a:spcPct val="90000"/>
                </a:lnSpc>
              </a:pPr>
              <a:r>
                <a:rPr lang="en-US" altLang="zh-CN" sz="28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it</a:t>
              </a:r>
              <a:r>
                <a:rPr lang="zh-CN" altLang="en-US" sz="28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a:t>
              </a:r>
              <a:r>
                <a:rPr lang="zh-CN" altLang="en-US" sz="2800" b="1" dirty="0">
                  <a:latin typeface="Times New Roman" panose="02020603050405020304" charset="0"/>
                  <a:ea typeface="宋体" panose="02010600030101010101" pitchFamily="2" charset="-122"/>
                </a:rPr>
                <a:t>作主语、宾语，</a:t>
              </a:r>
              <a:r>
                <a:rPr lang="zh-CN" altLang="en-US" sz="2800" b="1" dirty="0">
                  <a:effectLst>
                    <a:outerShdw blurRad="38100" dist="38100" dir="2700000" algn="tl">
                      <a:srgbClr val="000000">
                        <a:alpha val="43137"/>
                      </a:srgbClr>
                    </a:outerShdw>
                  </a:effectLst>
                  <a:latin typeface="Times New Roman" panose="02020603050405020304" charset="0"/>
                  <a:ea typeface="宋体" panose="02010600030101010101" pitchFamily="2" charset="-122"/>
                </a:rPr>
                <a:t>形式主语</a:t>
              </a:r>
              <a:r>
                <a:rPr lang="zh-CN" altLang="en-US" sz="2800" b="1" dirty="0">
                  <a:latin typeface="Times New Roman" panose="02020603050405020304" charset="0"/>
                  <a:ea typeface="宋体" panose="02010600030101010101" pitchFamily="2" charset="-122"/>
                </a:rPr>
                <a:t>和</a:t>
              </a:r>
              <a:r>
                <a:rPr lang="zh-CN" altLang="en-US" sz="2800" b="1" dirty="0">
                  <a:effectLst>
                    <a:outerShdw blurRad="38100" dist="38100" dir="2700000" algn="tl">
                      <a:srgbClr val="000000">
                        <a:alpha val="43137"/>
                      </a:srgbClr>
                    </a:outerShdw>
                  </a:effectLst>
                  <a:latin typeface="Times New Roman" panose="02020603050405020304" charset="0"/>
                  <a:ea typeface="宋体" panose="02010600030101010101" pitchFamily="2" charset="-122"/>
                </a:rPr>
                <a:t>形式宾语</a:t>
              </a:r>
              <a:r>
                <a:rPr lang="zh-CN" altLang="en-US" sz="2800" b="1" dirty="0">
                  <a:latin typeface="Times New Roman" panose="02020603050405020304" charset="0"/>
                  <a:ea typeface="宋体" panose="02010600030101010101" pitchFamily="2" charset="-122"/>
                </a:rPr>
                <a:t>；</a:t>
              </a:r>
              <a:r>
                <a:rPr lang="zh-CN" altLang="en-US" sz="2800" b="1" dirty="0">
                  <a:effectLst>
                    <a:outerShdw blurRad="38100" dist="38100" dir="2700000" algn="tl">
                      <a:srgbClr val="000000">
                        <a:alpha val="43137"/>
                      </a:srgbClr>
                    </a:outerShdw>
                  </a:effectLst>
                  <a:latin typeface="Times New Roman" panose="02020603050405020304" charset="0"/>
                  <a:ea typeface="宋体" panose="02010600030101010101" pitchFamily="2" charset="-122"/>
                </a:rPr>
                <a:t>强调句</a:t>
              </a:r>
              <a:endParaRPr lang="zh-CN" altLang="en-US" sz="2800" b="1" dirty="0">
                <a:effectLst>
                  <a:outerShdw blurRad="38100" dist="38100" dir="2700000" algn="tl">
                    <a:srgbClr val="000000">
                      <a:alpha val="43137"/>
                    </a:srgbClr>
                  </a:outerShdw>
                </a:effectLst>
                <a:latin typeface="Times New Roman" panose="02020603050405020304" charset="0"/>
                <a:ea typeface="宋体" panose="02010600030101010101" pitchFamily="2" charset="-122"/>
              </a:endParaRPr>
            </a:p>
          </p:txBody>
        </p:sp>
        <p:sp>
          <p:nvSpPr>
            <p:cNvPr id="27655" name="Rectangle 17"/>
            <p:cNvSpPr/>
            <p:nvPr/>
          </p:nvSpPr>
          <p:spPr>
            <a:xfrm>
              <a:off x="51" y="2069"/>
              <a:ext cx="334" cy="872"/>
            </a:xfrm>
            <a:prstGeom prst="rect">
              <a:avLst/>
            </a:prstGeom>
            <a:solidFill>
              <a:srgbClr val="FFFF00"/>
            </a:solidFill>
            <a:ln w="9525">
              <a:noFill/>
            </a:ln>
          </p:spPr>
          <p:txBody>
            <a:bodyPr wrap="square" anchor="t">
              <a:spAutoFit/>
            </a:bodyPr>
            <a:lstStyle/>
            <a:p>
              <a:r>
                <a:rPr lang="zh-CN" altLang="en-US" sz="2800" b="1" dirty="0">
                  <a:latin typeface="Times New Roman" panose="02020603050405020304" charset="0"/>
                  <a:ea typeface="宋体" panose="02010600030101010101" pitchFamily="2" charset="-122"/>
                </a:rPr>
                <a:t>纯</a:t>
              </a:r>
              <a:endParaRPr lang="zh-CN" altLang="en-US" sz="2800" b="1" dirty="0">
                <a:latin typeface="Times New Roman" panose="02020603050405020304" charset="0"/>
                <a:ea typeface="宋体" panose="02010600030101010101" pitchFamily="2" charset="-122"/>
              </a:endParaRPr>
            </a:p>
            <a:p>
              <a:r>
                <a:rPr lang="zh-CN" altLang="en-US" sz="2800" b="1" dirty="0">
                  <a:latin typeface="Times New Roman" panose="02020603050405020304" charset="0"/>
                  <a:ea typeface="宋体" panose="02010600030101010101" pitchFamily="2" charset="-122"/>
                </a:rPr>
                <a:t>空</a:t>
              </a:r>
              <a:endParaRPr lang="zh-CN" altLang="en-US" sz="2800" b="1" dirty="0">
                <a:latin typeface="Times New Roman" panose="02020603050405020304" charset="0"/>
                <a:ea typeface="宋体" panose="02010600030101010101" pitchFamily="2" charset="-122"/>
              </a:endParaRPr>
            </a:p>
            <a:p>
              <a:r>
                <a:rPr lang="zh-CN" altLang="en-US" sz="2800" b="1" dirty="0">
                  <a:latin typeface="Times New Roman" panose="02020603050405020304" charset="0"/>
                  <a:ea typeface="宋体" panose="02010600030101010101" pitchFamily="2" charset="-122"/>
                </a:rPr>
                <a:t>格</a:t>
              </a:r>
              <a:endParaRPr lang="zh-CN" altLang="en-US" sz="2800" b="1" dirty="0">
                <a:latin typeface="Times New Roman" panose="02020603050405020304" charset="0"/>
                <a:ea typeface="宋体" panose="02010600030101010101" pitchFamily="2" charset="-122"/>
              </a:endParaRPr>
            </a:p>
          </p:txBody>
        </p:sp>
        <p:sp>
          <p:nvSpPr>
            <p:cNvPr id="27656" name="Rectangle 18"/>
            <p:cNvSpPr/>
            <p:nvPr/>
          </p:nvSpPr>
          <p:spPr>
            <a:xfrm>
              <a:off x="521" y="709"/>
              <a:ext cx="998" cy="329"/>
            </a:xfrm>
            <a:prstGeom prst="rect">
              <a:avLst/>
            </a:prstGeom>
            <a:noFill/>
            <a:ln w="9525">
              <a:noFill/>
            </a:ln>
          </p:spPr>
          <p:txBody>
            <a:bodyPr anchor="t">
              <a:spAutoFit/>
            </a:bodyPr>
            <a:lstStyle/>
            <a:p>
              <a:r>
                <a:rPr lang="zh-CN" altLang="en-US" sz="2800" b="1" dirty="0">
                  <a:latin typeface="Times New Roman" panose="02020603050405020304" charset="0"/>
                  <a:ea typeface="宋体" panose="02010600030101010101" pitchFamily="2" charset="-122"/>
                </a:rPr>
                <a:t>冠词</a:t>
              </a:r>
              <a:endParaRPr lang="zh-CN" altLang="en-US" sz="2800" b="1" dirty="0">
                <a:latin typeface="Times New Roman" panose="02020603050405020304" charset="0"/>
                <a:ea typeface="宋体" panose="02010600030101010101" pitchFamily="2" charset="-122"/>
              </a:endParaRPr>
            </a:p>
          </p:txBody>
        </p:sp>
        <p:sp>
          <p:nvSpPr>
            <p:cNvPr id="27657" name="Rectangle 19"/>
            <p:cNvSpPr/>
            <p:nvPr/>
          </p:nvSpPr>
          <p:spPr>
            <a:xfrm>
              <a:off x="1065" y="427"/>
              <a:ext cx="5126" cy="329"/>
            </a:xfrm>
            <a:prstGeom prst="rect">
              <a:avLst/>
            </a:prstGeom>
            <a:noFill/>
            <a:ln w="9525">
              <a:noFill/>
            </a:ln>
          </p:spPr>
          <p:txBody>
            <a:bodyPr anchor="t">
              <a:spAutoFit/>
            </a:bodyPr>
            <a:lstStyle/>
            <a:p>
              <a:r>
                <a:rPr lang="zh-CN" altLang="en-US" sz="28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定冠词</a:t>
              </a:r>
              <a:r>
                <a:rPr lang="en-US" altLang="zh-CN" sz="28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 </a:t>
              </a:r>
              <a:r>
                <a:rPr lang="zh-CN" altLang="en-US" sz="2800" b="1" dirty="0">
                  <a:latin typeface="Times New Roman" panose="02020603050405020304" charset="0"/>
                  <a:ea typeface="宋体" panose="02010600030101010101" pitchFamily="2" charset="-122"/>
                </a:rPr>
                <a:t>特指</a:t>
              </a:r>
              <a:r>
                <a:rPr lang="en-US" altLang="zh-CN" sz="2800" b="1" dirty="0">
                  <a:latin typeface="Times New Roman" panose="02020603050405020304" charset="0"/>
                  <a:ea typeface="宋体" panose="02010600030101010101" pitchFamily="2" charset="-122"/>
                </a:rPr>
                <a:t>; </a:t>
              </a:r>
              <a:r>
                <a:rPr lang="zh-CN" altLang="en-US" sz="2800" b="1" dirty="0">
                  <a:latin typeface="Times New Roman" panose="02020603050405020304" charset="0"/>
                  <a:ea typeface="宋体" panose="02010600030101010101" pitchFamily="2" charset="-122"/>
                </a:rPr>
                <a:t>固定短语中</a:t>
              </a:r>
              <a:r>
                <a:rPr lang="en-US" altLang="zh-CN" sz="2800" b="1" dirty="0">
                  <a:solidFill>
                    <a:srgbClr val="0000FF"/>
                  </a:solidFill>
                  <a:latin typeface="Times New Roman" panose="02020603050405020304" charset="0"/>
                  <a:ea typeface="宋体" panose="02010600030101010101" pitchFamily="2" charset="-122"/>
                </a:rPr>
                <a:t>(hit sb on the head</a:t>
              </a:r>
              <a:r>
                <a:rPr lang="zh-CN" altLang="en-US" sz="2800" b="1" dirty="0">
                  <a:solidFill>
                    <a:srgbClr val="0000FF"/>
                  </a:solidFill>
                  <a:latin typeface="Times New Roman" panose="02020603050405020304" charset="0"/>
                  <a:ea typeface="宋体" panose="02010600030101010101" pitchFamily="2" charset="-122"/>
                </a:rPr>
                <a:t>等</a:t>
              </a:r>
              <a:r>
                <a:rPr lang="en-US" altLang="zh-CN" sz="2800" b="1" dirty="0">
                  <a:latin typeface="Times New Roman" panose="02020603050405020304" charset="0"/>
                  <a:ea typeface="宋体" panose="02010600030101010101" pitchFamily="2" charset="-122"/>
                </a:rPr>
                <a:t>)</a:t>
              </a:r>
              <a:endParaRPr lang="en-US" altLang="zh-CN" sz="2800" b="1" dirty="0">
                <a:latin typeface="Times New Roman" panose="02020603050405020304" charset="0"/>
                <a:ea typeface="宋体" panose="02010600030101010101" pitchFamily="2" charset="-122"/>
              </a:endParaRPr>
            </a:p>
          </p:txBody>
        </p:sp>
        <p:sp>
          <p:nvSpPr>
            <p:cNvPr id="27658" name="Rectangle 20"/>
            <p:cNvSpPr/>
            <p:nvPr/>
          </p:nvSpPr>
          <p:spPr>
            <a:xfrm>
              <a:off x="1089" y="756"/>
              <a:ext cx="5325" cy="301"/>
            </a:xfrm>
            <a:prstGeom prst="rect">
              <a:avLst/>
            </a:prstGeom>
            <a:noFill/>
            <a:ln w="9525">
              <a:noFill/>
            </a:ln>
          </p:spPr>
          <p:txBody>
            <a:bodyPr wrap="square" anchor="t">
              <a:spAutoFit/>
            </a:bodyPr>
            <a:lstStyle/>
            <a:p>
              <a:pPr>
                <a:lnSpc>
                  <a:spcPct val="90000"/>
                </a:lnSpc>
              </a:pPr>
              <a:r>
                <a:rPr lang="zh-CN" altLang="en-US" sz="28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不定冠词：</a:t>
              </a:r>
              <a:r>
                <a:rPr lang="zh-CN" altLang="en-US" sz="2800" b="1" dirty="0">
                  <a:latin typeface="Times New Roman" panose="02020603050405020304" charset="0"/>
                  <a:ea typeface="宋体" panose="02010600030101010101" pitchFamily="2" charset="-122"/>
                </a:rPr>
                <a:t>泛指；固定短语中</a:t>
              </a:r>
              <a:r>
                <a:rPr lang="en-US" altLang="zh-CN" sz="2800" b="1" dirty="0">
                  <a:solidFill>
                    <a:srgbClr val="0000FF"/>
                  </a:solidFill>
                  <a:latin typeface="Times New Roman" panose="02020603050405020304" charset="0"/>
                  <a:ea typeface="宋体" panose="02010600030101010101" pitchFamily="2" charset="-122"/>
                </a:rPr>
                <a:t>(make a difference</a:t>
              </a:r>
              <a:r>
                <a:rPr lang="zh-CN" altLang="en-US" sz="2800" b="1" dirty="0">
                  <a:solidFill>
                    <a:srgbClr val="0000FF"/>
                  </a:solidFill>
                  <a:latin typeface="Times New Roman" panose="02020603050405020304" charset="0"/>
                  <a:ea typeface="宋体" panose="02010600030101010101" pitchFamily="2" charset="-122"/>
                </a:rPr>
                <a:t>等</a:t>
              </a:r>
              <a:r>
                <a:rPr lang="en-US" altLang="zh-CN" sz="2800" b="1" dirty="0">
                  <a:solidFill>
                    <a:srgbClr val="0000FF"/>
                  </a:solidFill>
                  <a:latin typeface="Times New Roman" panose="02020603050405020304" charset="0"/>
                  <a:ea typeface="宋体" panose="02010600030101010101" pitchFamily="2" charset="-122"/>
                </a:rPr>
                <a:t>)</a:t>
              </a:r>
              <a:endParaRPr lang="en-US" altLang="zh-CN" sz="2800" b="1" dirty="0">
                <a:solidFill>
                  <a:srgbClr val="0000FF"/>
                </a:solidFill>
                <a:latin typeface="Times New Roman" panose="02020603050405020304" charset="0"/>
                <a:ea typeface="宋体" panose="02010600030101010101" pitchFamily="2" charset="-122"/>
              </a:endParaRPr>
            </a:p>
          </p:txBody>
        </p:sp>
        <p:sp>
          <p:nvSpPr>
            <p:cNvPr id="27659" name="Rectangle 21"/>
            <p:cNvSpPr/>
            <p:nvPr/>
          </p:nvSpPr>
          <p:spPr>
            <a:xfrm>
              <a:off x="476" y="1570"/>
              <a:ext cx="1179" cy="329"/>
            </a:xfrm>
            <a:prstGeom prst="rect">
              <a:avLst/>
            </a:prstGeom>
            <a:noFill/>
            <a:ln w="9525">
              <a:noFill/>
            </a:ln>
          </p:spPr>
          <p:txBody>
            <a:bodyPr anchor="t">
              <a:spAutoFit/>
            </a:bodyPr>
            <a:lstStyle/>
            <a:p>
              <a:r>
                <a:rPr lang="zh-CN" altLang="en-US" sz="2800" b="1" dirty="0">
                  <a:latin typeface="Times New Roman" panose="02020603050405020304" charset="0"/>
                  <a:ea typeface="宋体" panose="02010600030101010101" pitchFamily="2" charset="-122"/>
                </a:rPr>
                <a:t>介词</a:t>
              </a:r>
              <a:endParaRPr lang="zh-CN" altLang="en-US" sz="2800" b="1" dirty="0">
                <a:latin typeface="Times New Roman" panose="02020603050405020304" charset="0"/>
                <a:ea typeface="宋体" panose="02010600030101010101" pitchFamily="2" charset="-122"/>
              </a:endParaRPr>
            </a:p>
          </p:txBody>
        </p:sp>
        <p:sp>
          <p:nvSpPr>
            <p:cNvPr id="27660" name="Rectangle 22"/>
            <p:cNvSpPr/>
            <p:nvPr/>
          </p:nvSpPr>
          <p:spPr>
            <a:xfrm>
              <a:off x="1112" y="1346"/>
              <a:ext cx="5394" cy="301"/>
            </a:xfrm>
            <a:prstGeom prst="rect">
              <a:avLst/>
            </a:prstGeom>
            <a:noFill/>
            <a:ln w="9525">
              <a:noFill/>
            </a:ln>
          </p:spPr>
          <p:txBody>
            <a:bodyPr wrap="square" anchor="t">
              <a:spAutoFit/>
            </a:bodyPr>
            <a:lstStyle/>
            <a:p>
              <a:pPr>
                <a:lnSpc>
                  <a:spcPct val="90000"/>
                </a:lnSpc>
              </a:pPr>
              <a:r>
                <a:rPr lang="zh-CN" altLang="en-US" sz="28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固定短语中的</a:t>
              </a:r>
              <a:r>
                <a:rPr lang="zh-CN" altLang="en-US" sz="2800" b="1" u="sng" dirty="0" smtClean="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介词： </a:t>
              </a:r>
              <a:r>
                <a:rPr lang="en-US" altLang="zh-CN" sz="2800" b="1" dirty="0">
                  <a:solidFill>
                    <a:srgbClr val="0000FF"/>
                  </a:solidFill>
                  <a:latin typeface="Times New Roman" panose="02020603050405020304" charset="0"/>
                  <a:ea typeface="宋体" panose="02010600030101010101" pitchFamily="2" charset="-122"/>
                </a:rPr>
                <a:t>(focus on, be tired  of, in need</a:t>
              </a:r>
              <a:r>
                <a:rPr lang="zh-CN" altLang="en-US" sz="2800" b="1" dirty="0">
                  <a:solidFill>
                    <a:srgbClr val="0000FF"/>
                  </a:solidFill>
                  <a:latin typeface="Times New Roman" panose="02020603050405020304" charset="0"/>
                  <a:ea typeface="宋体" panose="02010600030101010101" pitchFamily="2" charset="-122"/>
                </a:rPr>
                <a:t>等</a:t>
              </a:r>
              <a:r>
                <a:rPr lang="en-US" altLang="zh-CN" sz="2800" b="1" dirty="0">
                  <a:solidFill>
                    <a:srgbClr val="0000FF"/>
                  </a:solidFill>
                  <a:latin typeface="Times New Roman" panose="02020603050405020304" charset="0"/>
                  <a:ea typeface="宋体" panose="02010600030101010101" pitchFamily="2" charset="-122"/>
                </a:rPr>
                <a:t>)</a:t>
              </a:r>
              <a:endParaRPr lang="en-US" altLang="zh-CN" sz="2800" b="1" dirty="0">
                <a:solidFill>
                  <a:srgbClr val="0000FF"/>
                </a:solidFill>
                <a:latin typeface="Times New Roman" panose="02020603050405020304" charset="0"/>
                <a:ea typeface="宋体" panose="02010600030101010101" pitchFamily="2" charset="-122"/>
              </a:endParaRPr>
            </a:p>
          </p:txBody>
        </p:sp>
        <p:sp>
          <p:nvSpPr>
            <p:cNvPr id="27661" name="Rectangle 23"/>
            <p:cNvSpPr/>
            <p:nvPr/>
          </p:nvSpPr>
          <p:spPr>
            <a:xfrm>
              <a:off x="1066" y="1842"/>
              <a:ext cx="5348" cy="329"/>
            </a:xfrm>
            <a:prstGeom prst="rect">
              <a:avLst/>
            </a:prstGeom>
            <a:noFill/>
            <a:ln w="9525">
              <a:noFill/>
            </a:ln>
          </p:spPr>
          <p:txBody>
            <a:bodyPr anchor="t">
              <a:spAutoFit/>
            </a:bodyPr>
            <a:lstStyle/>
            <a:p>
              <a:r>
                <a:rPr lang="zh-CN" altLang="en-US" sz="28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一般</a:t>
              </a:r>
              <a:r>
                <a:rPr lang="zh-CN" altLang="en-US" sz="2800" b="1" u="sng" dirty="0" smtClean="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介词： </a:t>
              </a:r>
              <a:r>
                <a:rPr lang="en-US" altLang="zh-CN" sz="2800" b="1" dirty="0" smtClean="0">
                  <a:solidFill>
                    <a:srgbClr val="0000FF"/>
                  </a:solidFill>
                  <a:latin typeface="Times New Roman" panose="02020603050405020304" charset="0"/>
                  <a:ea typeface="宋体" panose="02010600030101010101" pitchFamily="2" charset="-122"/>
                </a:rPr>
                <a:t>(</a:t>
              </a:r>
              <a:r>
                <a:rPr lang="en-US" altLang="zh-CN" sz="2800" b="1" dirty="0">
                  <a:solidFill>
                    <a:srgbClr val="0000FF"/>
                  </a:solidFill>
                  <a:latin typeface="Times New Roman" panose="02020603050405020304" charset="0"/>
                  <a:ea typeface="宋体" panose="02010600030101010101" pitchFamily="2" charset="-122"/>
                </a:rPr>
                <a:t>at, in , on, as, to, by, from, </a:t>
              </a:r>
              <a:r>
                <a:rPr lang="en-US" altLang="zh-CN" sz="2800" b="1" dirty="0">
                  <a:solidFill>
                    <a:srgbClr val="FF0000"/>
                  </a:solidFill>
                  <a:latin typeface="Times New Roman" panose="02020603050405020304" charset="0"/>
                  <a:ea typeface="宋体" panose="02010600030101010101" pitchFamily="2" charset="-122"/>
                </a:rPr>
                <a:t>without</a:t>
              </a:r>
              <a:r>
                <a:rPr lang="zh-CN" altLang="en-US" sz="2800" b="1" dirty="0">
                  <a:solidFill>
                    <a:srgbClr val="0000FF"/>
                  </a:solidFill>
                  <a:latin typeface="Times New Roman" panose="02020603050405020304" charset="0"/>
                  <a:ea typeface="宋体" panose="02010600030101010101" pitchFamily="2" charset="-122"/>
                </a:rPr>
                <a:t>等</a:t>
              </a:r>
              <a:r>
                <a:rPr lang="en-US" altLang="zh-CN" sz="2800" b="1" dirty="0">
                  <a:solidFill>
                    <a:srgbClr val="0000FF"/>
                  </a:solidFill>
                  <a:latin typeface="Times New Roman" panose="02020603050405020304" charset="0"/>
                  <a:ea typeface="宋体" panose="02010600030101010101" pitchFamily="2" charset="-122"/>
                </a:rPr>
                <a:t>)</a:t>
              </a:r>
              <a:endParaRPr lang="en-US" altLang="zh-CN" sz="2800" b="1" dirty="0">
                <a:solidFill>
                  <a:srgbClr val="0000FF"/>
                </a:solidFill>
                <a:latin typeface="Times New Roman" panose="02020603050405020304" charset="0"/>
                <a:ea typeface="宋体" panose="02010600030101010101" pitchFamily="2" charset="-122"/>
              </a:endParaRPr>
            </a:p>
          </p:txBody>
        </p:sp>
        <p:sp>
          <p:nvSpPr>
            <p:cNvPr id="27662" name="Rectangle 24"/>
            <p:cNvSpPr/>
            <p:nvPr/>
          </p:nvSpPr>
          <p:spPr>
            <a:xfrm>
              <a:off x="521" y="2559"/>
              <a:ext cx="1316" cy="329"/>
            </a:xfrm>
            <a:prstGeom prst="rect">
              <a:avLst/>
            </a:prstGeom>
            <a:noFill/>
            <a:ln w="9525">
              <a:noFill/>
            </a:ln>
          </p:spPr>
          <p:txBody>
            <a:bodyPr anchor="t">
              <a:spAutoFit/>
            </a:bodyPr>
            <a:lstStyle/>
            <a:p>
              <a:r>
                <a:rPr lang="zh-CN" altLang="en-US" sz="2800" b="1" dirty="0">
                  <a:latin typeface="Times New Roman" panose="02020603050405020304" charset="0"/>
                  <a:ea typeface="宋体" panose="02010600030101010101" pitchFamily="2" charset="-122"/>
                </a:rPr>
                <a:t>连词</a:t>
              </a:r>
              <a:endParaRPr lang="zh-CN" altLang="en-US" sz="2800" b="1" dirty="0">
                <a:latin typeface="Times New Roman" panose="02020603050405020304" charset="0"/>
                <a:ea typeface="宋体" panose="02010600030101010101" pitchFamily="2" charset="-122"/>
              </a:endParaRPr>
            </a:p>
          </p:txBody>
        </p:sp>
        <p:sp>
          <p:nvSpPr>
            <p:cNvPr id="27663" name="Rectangle 25"/>
            <p:cNvSpPr/>
            <p:nvPr/>
          </p:nvSpPr>
          <p:spPr>
            <a:xfrm>
              <a:off x="1066" y="2160"/>
              <a:ext cx="4491" cy="301"/>
            </a:xfrm>
            <a:prstGeom prst="rect">
              <a:avLst/>
            </a:prstGeom>
            <a:noFill/>
            <a:ln w="9525">
              <a:noFill/>
            </a:ln>
          </p:spPr>
          <p:txBody>
            <a:bodyPr anchor="t">
              <a:spAutoFit/>
            </a:bodyPr>
            <a:lstStyle/>
            <a:p>
              <a:pPr>
                <a:lnSpc>
                  <a:spcPct val="90000"/>
                </a:lnSpc>
              </a:pPr>
              <a:r>
                <a:rPr lang="zh-CN" altLang="en-US" sz="28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并列连词</a:t>
              </a:r>
              <a:r>
                <a:rPr lang="zh-CN" altLang="en-US" sz="2800" b="1" dirty="0">
                  <a:latin typeface="Times New Roman" panose="02020603050405020304" charset="0"/>
                  <a:ea typeface="宋体" panose="02010600030101010101" pitchFamily="2" charset="-122"/>
                </a:rPr>
                <a:t>：</a:t>
              </a:r>
              <a:r>
                <a:rPr lang="en-US" altLang="zh-CN" sz="2800" b="1" dirty="0">
                  <a:solidFill>
                    <a:srgbClr val="0000FF"/>
                  </a:solidFill>
                  <a:latin typeface="Times New Roman" panose="02020603050405020304" charset="0"/>
                  <a:ea typeface="宋体" panose="02010600030101010101" pitchFamily="2" charset="-122"/>
                </a:rPr>
                <a:t>and, or, but, while(</a:t>
              </a:r>
              <a:r>
                <a:rPr lang="zh-CN" altLang="en-US" sz="2800" b="1" dirty="0">
                  <a:solidFill>
                    <a:srgbClr val="0000FF"/>
                  </a:solidFill>
                  <a:latin typeface="Times New Roman" panose="02020603050405020304" charset="0"/>
                  <a:ea typeface="宋体" panose="02010600030101010101" pitchFamily="2" charset="-122"/>
                </a:rPr>
                <a:t>而</a:t>
              </a:r>
              <a:r>
                <a:rPr lang="en-US" altLang="zh-CN" sz="2800" b="1" dirty="0">
                  <a:solidFill>
                    <a:srgbClr val="0000FF"/>
                  </a:solidFill>
                  <a:latin typeface="Times New Roman" panose="02020603050405020304" charset="0"/>
                  <a:ea typeface="宋体" panose="02010600030101010101" pitchFamily="2" charset="-122"/>
                </a:rPr>
                <a:t>), when </a:t>
              </a:r>
              <a:endParaRPr lang="zh-CN" altLang="en-US" sz="2800" b="1" dirty="0">
                <a:solidFill>
                  <a:srgbClr val="0000FF"/>
                </a:solidFill>
                <a:latin typeface="Times New Roman" panose="02020603050405020304" charset="0"/>
                <a:ea typeface="宋体" panose="02010600030101010101" pitchFamily="2" charset="-122"/>
              </a:endParaRPr>
            </a:p>
          </p:txBody>
        </p:sp>
        <p:sp>
          <p:nvSpPr>
            <p:cNvPr id="27664" name="Rectangle 26"/>
            <p:cNvSpPr/>
            <p:nvPr/>
          </p:nvSpPr>
          <p:spPr>
            <a:xfrm>
              <a:off x="1111" y="2707"/>
              <a:ext cx="5858" cy="301"/>
            </a:xfrm>
            <a:prstGeom prst="rect">
              <a:avLst/>
            </a:prstGeom>
            <a:noFill/>
            <a:ln w="9525">
              <a:noFill/>
            </a:ln>
          </p:spPr>
          <p:txBody>
            <a:bodyPr wrap="square" anchor="t">
              <a:spAutoFit/>
            </a:bodyPr>
            <a:lstStyle/>
            <a:p>
              <a:pPr>
                <a:lnSpc>
                  <a:spcPct val="90000"/>
                </a:lnSpc>
              </a:pPr>
              <a:r>
                <a:rPr lang="zh-CN" altLang="en-US" sz="28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从句连词：</a:t>
              </a:r>
              <a:r>
                <a:rPr lang="zh-CN" altLang="en-US" sz="2800" b="1" dirty="0">
                  <a:latin typeface="Times New Roman" panose="02020603050405020304" charset="0"/>
                  <a:ea typeface="宋体" panose="02010600030101010101" pitchFamily="2" charset="-122"/>
                </a:rPr>
                <a:t>引导</a:t>
              </a:r>
              <a:r>
                <a:rPr lang="zh-CN" altLang="en-US" sz="2800" b="1" dirty="0">
                  <a:effectLst>
                    <a:outerShdw blurRad="38100" dist="38100" dir="2700000" algn="tl">
                      <a:srgbClr val="000000">
                        <a:alpha val="43137"/>
                      </a:srgbClr>
                    </a:outerShdw>
                  </a:effectLst>
                  <a:latin typeface="Times New Roman" panose="02020603050405020304" charset="0"/>
                  <a:ea typeface="宋体" panose="02010600030101010101" pitchFamily="2" charset="-122"/>
                </a:rPr>
                <a:t>定语从句</a:t>
              </a:r>
              <a:r>
                <a:rPr lang="zh-CN" altLang="en-US" sz="2800" b="1" dirty="0">
                  <a:latin typeface="Times New Roman" panose="02020603050405020304" charset="0"/>
                  <a:ea typeface="宋体" panose="02010600030101010101" pitchFamily="2" charset="-122"/>
                </a:rPr>
                <a:t>、</a:t>
              </a:r>
              <a:r>
                <a:rPr lang="zh-CN" altLang="en-US" sz="2800" b="1" dirty="0">
                  <a:effectLst>
                    <a:outerShdw blurRad="38100" dist="38100" dir="2700000" algn="tl">
                      <a:srgbClr val="000000">
                        <a:alpha val="43137"/>
                      </a:srgbClr>
                    </a:outerShdw>
                  </a:effectLst>
                  <a:latin typeface="Times New Roman" panose="02020603050405020304" charset="0"/>
                  <a:ea typeface="宋体" panose="02010600030101010101" pitchFamily="2" charset="-122"/>
                </a:rPr>
                <a:t>状语从句、名词性从句的连词</a:t>
              </a:r>
              <a:endParaRPr lang="zh-CN" altLang="en-US" sz="2800" b="1" dirty="0">
                <a:effectLst>
                  <a:outerShdw blurRad="38100" dist="38100" dir="2700000" algn="tl">
                    <a:srgbClr val="000000">
                      <a:alpha val="43137"/>
                    </a:srgbClr>
                  </a:outerShdw>
                </a:effectLst>
                <a:latin typeface="Times New Roman" panose="02020603050405020304" charset="0"/>
                <a:ea typeface="宋体" panose="02010600030101010101" pitchFamily="2" charset="-122"/>
              </a:endParaRPr>
            </a:p>
          </p:txBody>
        </p:sp>
        <p:sp>
          <p:nvSpPr>
            <p:cNvPr id="27665" name="Rectangle 27"/>
            <p:cNvSpPr/>
            <p:nvPr/>
          </p:nvSpPr>
          <p:spPr>
            <a:xfrm>
              <a:off x="521" y="3583"/>
              <a:ext cx="1175" cy="329"/>
            </a:xfrm>
            <a:prstGeom prst="rect">
              <a:avLst/>
            </a:prstGeom>
            <a:noFill/>
            <a:ln w="9525">
              <a:noFill/>
            </a:ln>
          </p:spPr>
          <p:txBody>
            <a:bodyPr anchor="t">
              <a:spAutoFit/>
            </a:bodyPr>
            <a:lstStyle/>
            <a:p>
              <a:r>
                <a:rPr lang="zh-CN" altLang="en-US" sz="2800" b="1" dirty="0">
                  <a:latin typeface="Times New Roman" panose="02020603050405020304" charset="0"/>
                  <a:ea typeface="宋体" panose="02010600030101010101" pitchFamily="2" charset="-122"/>
                </a:rPr>
                <a:t>代词 </a:t>
              </a:r>
              <a:endParaRPr lang="zh-CN" altLang="en-US" sz="2800" b="1" dirty="0">
                <a:latin typeface="Times New Roman" panose="02020603050405020304" charset="0"/>
                <a:ea typeface="宋体" panose="02010600030101010101" pitchFamily="2" charset="-122"/>
              </a:endParaRPr>
            </a:p>
          </p:txBody>
        </p:sp>
        <p:sp>
          <p:nvSpPr>
            <p:cNvPr id="27666" name="Rectangle 28"/>
            <p:cNvSpPr/>
            <p:nvPr/>
          </p:nvSpPr>
          <p:spPr>
            <a:xfrm>
              <a:off x="612" y="4019"/>
              <a:ext cx="6577" cy="329"/>
            </a:xfrm>
            <a:prstGeom prst="rect">
              <a:avLst/>
            </a:prstGeom>
            <a:noFill/>
            <a:ln w="9525">
              <a:noFill/>
            </a:ln>
          </p:spPr>
          <p:txBody>
            <a:bodyPr anchor="t">
              <a:spAutoFit/>
            </a:bodyPr>
            <a:lstStyle/>
            <a:p>
              <a:r>
                <a:rPr lang="en-US" altLang="zh-CN" sz="2800" b="1" dirty="0" smtClean="0">
                  <a:latin typeface="Times New Roman" panose="02020603050405020304" charset="0"/>
                  <a:ea typeface="宋体" panose="02010600030101010101" pitchFamily="2" charset="-122"/>
                </a:rPr>
                <a:t>(</a:t>
              </a:r>
              <a:r>
                <a:rPr lang="zh-CN" altLang="en-US" sz="2800" b="1" u="sng" dirty="0">
                  <a:solidFill>
                    <a:srgbClr val="FF0000"/>
                  </a:solidFill>
                  <a:latin typeface="Times New Roman" panose="02020603050405020304" charset="0"/>
                  <a:ea typeface="宋体" panose="02010600030101010101" pitchFamily="2" charset="-122"/>
                </a:rPr>
                <a:t>强调结构中的</a:t>
              </a:r>
              <a:r>
                <a:rPr lang="en-US" altLang="zh-CN" sz="2800" b="1" u="sng" dirty="0">
                  <a:solidFill>
                    <a:srgbClr val="FF0000"/>
                  </a:solidFill>
                  <a:latin typeface="Times New Roman" panose="02020603050405020304" charset="0"/>
                  <a:ea typeface="宋体" panose="02010600030101010101" pitchFamily="2" charset="-122"/>
                </a:rPr>
                <a:t>that=It’s...that...</a:t>
              </a:r>
              <a:r>
                <a:rPr lang="en-US" altLang="zh-CN" sz="2800" b="1" dirty="0">
                  <a:latin typeface="Times New Roman" panose="02020603050405020304" charset="0"/>
                  <a:ea typeface="宋体" panose="02010600030101010101" pitchFamily="2" charset="-122"/>
                </a:rPr>
                <a:t>)</a:t>
              </a:r>
              <a:endParaRPr lang="en-US" altLang="zh-CN" sz="2800" b="1" dirty="0">
                <a:latin typeface="Times New Roman" panose="02020603050405020304" charset="0"/>
                <a:ea typeface="宋体" panose="02010600030101010101" pitchFamily="2" charset="-122"/>
              </a:endParaRPr>
            </a:p>
          </p:txBody>
        </p:sp>
        <p:sp>
          <p:nvSpPr>
            <p:cNvPr id="27667" name="AutoShape 29"/>
            <p:cNvSpPr/>
            <p:nvPr/>
          </p:nvSpPr>
          <p:spPr>
            <a:xfrm>
              <a:off x="385" y="890"/>
              <a:ext cx="136" cy="3311"/>
            </a:xfrm>
            <a:prstGeom prst="leftBrace">
              <a:avLst>
                <a:gd name="adj1" fmla="val 202767"/>
                <a:gd name="adj2" fmla="val 50000"/>
              </a:avLst>
            </a:prstGeom>
            <a:noFill/>
            <a:ln w="9525" cap="flat" cmpd="sng">
              <a:solidFill>
                <a:schemeClr val="tx1"/>
              </a:solidFill>
              <a:prstDash val="solid"/>
              <a:round/>
              <a:headEnd type="none" w="med" len="med"/>
              <a:tailEnd type="none" w="med" len="med"/>
            </a:ln>
          </p:spPr>
          <p:txBody>
            <a:bodyPr wrap="none" anchor="ctr"/>
            <a:lstStyle/>
            <a:p>
              <a:endParaRPr lang="zh-CN" altLang="en-US" dirty="0">
                <a:latin typeface="Times New Roman" panose="02020603050405020304" charset="0"/>
                <a:ea typeface="宋体" panose="02010600030101010101" pitchFamily="2" charset="-122"/>
              </a:endParaRPr>
            </a:p>
          </p:txBody>
        </p:sp>
        <p:sp>
          <p:nvSpPr>
            <p:cNvPr id="27668" name="AutoShape 30"/>
            <p:cNvSpPr/>
            <p:nvPr/>
          </p:nvSpPr>
          <p:spPr>
            <a:xfrm>
              <a:off x="1066" y="572"/>
              <a:ext cx="45" cy="590"/>
            </a:xfrm>
            <a:prstGeom prst="leftBrace">
              <a:avLst>
                <a:gd name="adj1" fmla="val 109198"/>
                <a:gd name="adj2" fmla="val 50000"/>
              </a:avLst>
            </a:prstGeom>
            <a:noFill/>
            <a:ln w="9525" cap="flat" cmpd="sng">
              <a:solidFill>
                <a:schemeClr val="tx1"/>
              </a:solidFill>
              <a:prstDash val="solid"/>
              <a:round/>
              <a:headEnd type="none" w="med" len="med"/>
              <a:tailEnd type="none" w="med" len="med"/>
            </a:ln>
          </p:spPr>
          <p:txBody>
            <a:bodyPr wrap="none" anchor="ctr"/>
            <a:lstStyle/>
            <a:p>
              <a:endParaRPr lang="zh-CN" altLang="en-US" dirty="0">
                <a:latin typeface="Times New Roman" panose="02020603050405020304" charset="0"/>
                <a:ea typeface="宋体" panose="02010600030101010101" pitchFamily="2" charset="-122"/>
              </a:endParaRPr>
            </a:p>
          </p:txBody>
        </p:sp>
        <p:sp>
          <p:nvSpPr>
            <p:cNvPr id="27669" name="AutoShape 31"/>
            <p:cNvSpPr/>
            <p:nvPr/>
          </p:nvSpPr>
          <p:spPr>
            <a:xfrm>
              <a:off x="1043" y="1434"/>
              <a:ext cx="46" cy="590"/>
            </a:xfrm>
            <a:prstGeom prst="leftBrace">
              <a:avLst>
                <a:gd name="adj1" fmla="val 106824"/>
                <a:gd name="adj2" fmla="val 50000"/>
              </a:avLst>
            </a:prstGeom>
            <a:noFill/>
            <a:ln w="9525" cap="flat" cmpd="sng">
              <a:solidFill>
                <a:schemeClr val="tx1"/>
              </a:solidFill>
              <a:prstDash val="solid"/>
              <a:round/>
              <a:headEnd type="none" w="med" len="med"/>
              <a:tailEnd type="none" w="med" len="med"/>
            </a:ln>
          </p:spPr>
          <p:txBody>
            <a:bodyPr wrap="none" anchor="ctr"/>
            <a:lstStyle/>
            <a:p>
              <a:endParaRPr lang="zh-CN" altLang="en-US" dirty="0">
                <a:latin typeface="Times New Roman" panose="02020603050405020304" charset="0"/>
                <a:ea typeface="宋体" panose="02010600030101010101" pitchFamily="2" charset="-122"/>
              </a:endParaRPr>
            </a:p>
          </p:txBody>
        </p:sp>
        <p:sp>
          <p:nvSpPr>
            <p:cNvPr id="27670" name="AutoShape 32"/>
            <p:cNvSpPr/>
            <p:nvPr/>
          </p:nvSpPr>
          <p:spPr>
            <a:xfrm>
              <a:off x="1020" y="2296"/>
              <a:ext cx="136" cy="862"/>
            </a:xfrm>
            <a:prstGeom prst="leftBrace">
              <a:avLst>
                <a:gd name="adj1" fmla="val 52789"/>
                <a:gd name="adj2" fmla="val 50000"/>
              </a:avLst>
            </a:prstGeom>
            <a:noFill/>
            <a:ln w="9525" cap="flat" cmpd="sng">
              <a:solidFill>
                <a:schemeClr val="tx1"/>
              </a:solidFill>
              <a:prstDash val="solid"/>
              <a:round/>
              <a:headEnd type="none" w="med" len="med"/>
              <a:tailEnd type="none" w="med" len="med"/>
            </a:ln>
          </p:spPr>
          <p:txBody>
            <a:bodyPr wrap="none" anchor="ctr"/>
            <a:lstStyle/>
            <a:p>
              <a:endParaRPr lang="zh-CN" altLang="en-US" dirty="0">
                <a:latin typeface="Times New Roman" panose="02020603050405020304" charset="0"/>
                <a:ea typeface="宋体" panose="02010600030101010101" pitchFamily="2" charset="-122"/>
              </a:endParaRPr>
            </a:p>
          </p:txBody>
        </p:sp>
        <p:sp>
          <p:nvSpPr>
            <p:cNvPr id="27671" name="AutoShape 33"/>
            <p:cNvSpPr/>
            <p:nvPr/>
          </p:nvSpPr>
          <p:spPr>
            <a:xfrm>
              <a:off x="1043" y="3459"/>
              <a:ext cx="136" cy="499"/>
            </a:xfrm>
            <a:prstGeom prst="leftBrace">
              <a:avLst>
                <a:gd name="adj1" fmla="val 30558"/>
                <a:gd name="adj2" fmla="val 50000"/>
              </a:avLst>
            </a:prstGeom>
            <a:noFill/>
            <a:ln w="9525" cap="flat" cmpd="sng">
              <a:solidFill>
                <a:schemeClr val="tx1"/>
              </a:solidFill>
              <a:prstDash val="solid"/>
              <a:round/>
              <a:headEnd type="none" w="med" len="med"/>
              <a:tailEnd type="none" w="med" len="med"/>
            </a:ln>
          </p:spPr>
          <p:txBody>
            <a:bodyPr wrap="none" anchor="ctr"/>
            <a:lstStyle/>
            <a:p>
              <a:endParaRPr lang="zh-CN" altLang="en-US" dirty="0">
                <a:latin typeface="Times New Roman" panose="02020603050405020304" charset="0"/>
                <a:ea typeface="宋体" panose="02010600030101010101" pitchFamily="2" charset="-122"/>
              </a:endParaRPr>
            </a:p>
          </p:txBody>
        </p:sp>
      </p:grpSp>
      <p:sp>
        <p:nvSpPr>
          <p:cNvPr id="25" name="Rectangle 2"/>
          <p:cNvSpPr/>
          <p:nvPr/>
        </p:nvSpPr>
        <p:spPr>
          <a:xfrm>
            <a:off x="3648075" y="-46985"/>
            <a:ext cx="5181600" cy="706755"/>
          </a:xfrm>
          <a:prstGeom prst="rect">
            <a:avLst/>
          </a:prstGeom>
          <a:noFill/>
          <a:ln w="9525">
            <a:noFill/>
          </a:ln>
        </p:spPr>
        <p:txBody>
          <a:bodyPr wrap="square" anchor="ctr">
            <a:spAutoFit/>
          </a:bodyPr>
          <a:lstStyle/>
          <a:p>
            <a:r>
              <a:rPr lang="zh-CN" altLang="en-US" sz="4000" b="1" dirty="0" smtClean="0">
                <a:latin typeface="Times New Roman" panose="02020603050405020304" charset="0"/>
                <a:ea typeface="黑体" panose="02010609060101010101" pitchFamily="49" charset="-122"/>
              </a:rPr>
              <a:t>语篇填空  </a:t>
            </a:r>
            <a:r>
              <a:rPr lang="zh-CN" altLang="en-US" sz="4000" b="1" dirty="0" smtClean="0">
                <a:solidFill>
                  <a:srgbClr val="FF0000"/>
                </a:solidFill>
                <a:latin typeface="Times New Roman" panose="02020603050405020304" charset="0"/>
                <a:ea typeface="黑体" panose="02010609060101010101" pitchFamily="49" charset="-122"/>
              </a:rPr>
              <a:t>解题思路：</a:t>
            </a:r>
            <a:endParaRPr lang="zh-CN" altLang="en-US" sz="4000" b="1" dirty="0">
              <a:solidFill>
                <a:srgbClr val="FF0000"/>
              </a:solidFill>
              <a:latin typeface="Times New Roman" panose="02020603050405020304" charset="0"/>
              <a:ea typeface="黑体" panose="02010609060101010101" pitchFamily="49" charset="-122"/>
            </a:endParaRPr>
          </a:p>
        </p:txBody>
      </p:sp>
      <p:sp>
        <p:nvSpPr>
          <p:cNvPr id="2" name="文本框 1"/>
          <p:cNvSpPr txBox="1"/>
          <p:nvPr/>
        </p:nvSpPr>
        <p:spPr>
          <a:xfrm>
            <a:off x="142875" y="4694555"/>
            <a:ext cx="3435985" cy="521970"/>
          </a:xfrm>
          <a:prstGeom prst="rect">
            <a:avLst/>
          </a:prstGeom>
          <a:noFill/>
        </p:spPr>
        <p:txBody>
          <a:bodyPr wrap="square" rtlCol="0">
            <a:spAutoFit/>
          </a:bodyPr>
          <a:p>
            <a:r>
              <a:rPr lang="en-US" altLang="zh-CN" sz="2800" b="1" dirty="0">
                <a:effectLst>
                  <a:outerShdw blurRad="38100" dist="38100" dir="2700000" algn="tl">
                    <a:srgbClr val="000000">
                      <a:alpha val="43137"/>
                    </a:srgbClr>
                  </a:outerShdw>
                </a:effectLst>
                <a:latin typeface="Times New Roman" panose="02020603050405020304" charset="0"/>
                <a:ea typeface="宋体" panose="02010600030101010101" pitchFamily="2" charset="-122"/>
              </a:rPr>
              <a:t>(</a:t>
            </a:r>
            <a:r>
              <a:rPr lang="zh-CN" altLang="en-US" sz="2800" b="1" dirty="0">
                <a:effectLst>
                  <a:outerShdw blurRad="38100" dist="38100" dir="2700000" algn="tl">
                    <a:srgbClr val="000000">
                      <a:alpha val="43137"/>
                    </a:srgbClr>
                  </a:outerShdw>
                </a:effectLst>
                <a:latin typeface="Times New Roman" panose="02020603050405020304" charset="0"/>
                <a:ea typeface="宋体" panose="02010600030101010101" pitchFamily="2" charset="-122"/>
              </a:rPr>
              <a:t>一空一词</a:t>
            </a:r>
            <a:r>
              <a:rPr lang="en-US" altLang="zh-CN" sz="2800" b="1" dirty="0">
                <a:effectLst>
                  <a:outerShdw blurRad="38100" dist="38100" dir="2700000" algn="tl">
                    <a:srgbClr val="000000">
                      <a:alpha val="43137"/>
                    </a:srgbClr>
                  </a:outerShdw>
                </a:effectLst>
                <a:latin typeface="Times New Roman" panose="02020603050405020304" charset="0"/>
                <a:ea typeface="宋体" panose="02010600030101010101" pitchFamily="2" charset="-122"/>
              </a:rPr>
              <a:t>)</a:t>
            </a:r>
            <a:endParaRPr lang="en-US" altLang="zh-CN" sz="2800" b="1" dirty="0">
              <a:effectLst>
                <a:outerShdw blurRad="38100" dist="38100" dir="2700000" algn="tl">
                  <a:srgbClr val="000000">
                    <a:alpha val="43137"/>
                  </a:srgbClr>
                </a:outerShdw>
              </a:effectLst>
              <a:latin typeface="Times New Roman" panose="02020603050405020304" charset="0"/>
              <a:ea typeface="宋体" panose="02010600030101010101" pitchFamily="2" charset="-122"/>
            </a:endParaRPr>
          </a:p>
        </p:txBody>
      </p:sp>
      <p:sp>
        <p:nvSpPr>
          <p:cNvPr id="3" name="文本框 2"/>
          <p:cNvSpPr txBox="1"/>
          <p:nvPr/>
        </p:nvSpPr>
        <p:spPr>
          <a:xfrm>
            <a:off x="2412365" y="4660900"/>
            <a:ext cx="9893300" cy="494665"/>
          </a:xfrm>
          <a:prstGeom prst="rect">
            <a:avLst/>
          </a:prstGeom>
          <a:noFill/>
        </p:spPr>
        <p:txBody>
          <a:bodyPr wrap="square" rtlCol="0">
            <a:noAutofit/>
          </a:bodyPr>
          <a:p>
            <a:r>
              <a:rPr lang="en-US" altLang="zh-CN" sz="2400"/>
              <a:t>(</a:t>
            </a:r>
            <a:r>
              <a:rPr lang="en-US" altLang="zh-CN" sz="2400">
                <a:highlight>
                  <a:srgbClr val="FFFF00"/>
                </a:highlight>
              </a:rPr>
              <a:t>that,whose,which,who,whom</a:t>
            </a:r>
            <a:r>
              <a:rPr lang="en-US" altLang="zh-CN" sz="2400"/>
              <a:t>/  when, where, why, how</a:t>
            </a:r>
            <a:r>
              <a:rPr lang="zh-CN" altLang="en-US" sz="2400"/>
              <a:t>，</a:t>
            </a:r>
            <a:r>
              <a:rPr lang="en-US" altLang="zh-CN" sz="2400"/>
              <a:t>because, why</a:t>
            </a:r>
            <a:endParaRPr lang="en-US" altLang="zh-CN" sz="2400"/>
          </a:p>
          <a:p>
            <a:r>
              <a:rPr lang="en-US" altLang="zh-CN" sz="2400"/>
              <a:t>whether</a:t>
            </a:r>
            <a:r>
              <a:rPr lang="zh-CN" altLang="en-US" sz="2400"/>
              <a:t>等</a:t>
            </a:r>
            <a:r>
              <a:rPr lang="en-US" altLang="zh-CN" sz="2400"/>
              <a:t>)</a:t>
            </a:r>
            <a:endParaRPr lang="en-US" altLang="zh-CN" sz="240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673" name="Group 14"/>
          <p:cNvGrpSpPr/>
          <p:nvPr/>
        </p:nvGrpSpPr>
        <p:grpSpPr>
          <a:xfrm>
            <a:off x="1115060" y="400685"/>
            <a:ext cx="10477500" cy="5617845"/>
            <a:chOff x="12" y="254"/>
            <a:chExt cx="6285" cy="3539"/>
          </a:xfrm>
        </p:grpSpPr>
        <p:sp>
          <p:nvSpPr>
            <p:cNvPr id="28674" name="Rectangle 3"/>
            <p:cNvSpPr/>
            <p:nvPr/>
          </p:nvSpPr>
          <p:spPr>
            <a:xfrm>
              <a:off x="1383" y="2517"/>
              <a:ext cx="4914" cy="1221"/>
            </a:xfrm>
            <a:prstGeom prst="rect">
              <a:avLst/>
            </a:prstGeom>
            <a:noFill/>
            <a:ln w="9525">
              <a:noFill/>
            </a:ln>
          </p:spPr>
          <p:txBody>
            <a:bodyPr wrap="square" anchor="ctr">
              <a:spAutoFit/>
            </a:bodyPr>
            <a:lstStyle/>
            <a:p>
              <a:r>
                <a:rPr lang="zh-CN" altLang="en-US" sz="24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不定式</a:t>
              </a:r>
              <a:r>
                <a:rPr lang="en-US" altLang="zh-CN" sz="24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to do</a:t>
              </a:r>
              <a:r>
                <a:rPr lang="zh-CN" altLang="en-US" sz="24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 </a:t>
              </a:r>
              <a:r>
                <a:rPr lang="en-US" altLang="zh-CN" sz="2400" b="1" dirty="0">
                  <a:latin typeface="Times New Roman" panose="02020603050405020304" charset="0"/>
                  <a:ea typeface="宋体" panose="02010600030101010101" pitchFamily="2" charset="-122"/>
                </a:rPr>
                <a:t>(</a:t>
              </a:r>
              <a:r>
                <a:rPr lang="zh-CN" altLang="en-US" sz="2400" b="1" dirty="0">
                  <a:latin typeface="Times New Roman" panose="02020603050405020304" charset="0"/>
                  <a:ea typeface="宋体" panose="02010600030101010101" pitchFamily="2" charset="-122"/>
                </a:rPr>
                <a:t>表</a:t>
              </a:r>
              <a:r>
                <a:rPr lang="zh-CN" altLang="en-US" sz="2400" b="1" u="sng" dirty="0">
                  <a:solidFill>
                    <a:srgbClr val="0000FF"/>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目的</a:t>
              </a:r>
              <a:r>
                <a:rPr lang="zh-CN" altLang="en-US" sz="2400" b="1" dirty="0">
                  <a:latin typeface="Times New Roman" panose="02020603050405020304" charset="0"/>
                  <a:ea typeface="宋体" panose="02010600030101010101" pitchFamily="2" charset="-122"/>
                </a:rPr>
                <a:t>、形容词后作状语、</a:t>
              </a:r>
              <a:r>
                <a:rPr lang="en-US" altLang="zh-CN" sz="2400" b="1" dirty="0">
                  <a:latin typeface="Times New Roman" panose="02020603050405020304" charset="0"/>
                  <a:ea typeface="宋体" panose="02010600030101010101" pitchFamily="2" charset="-122"/>
                </a:rPr>
                <a:t>enough to do</a:t>
              </a:r>
              <a:r>
                <a:rPr lang="zh-CN" altLang="en-US" sz="2400" b="1" dirty="0">
                  <a:latin typeface="Times New Roman" panose="02020603050405020304" charset="0"/>
                  <a:ea typeface="宋体" panose="02010600030101010101" pitchFamily="2" charset="-122"/>
                </a:rPr>
                <a:t>等</a:t>
              </a:r>
              <a:r>
                <a:rPr lang="en-US" altLang="zh-CN" sz="2400" b="1" dirty="0">
                  <a:latin typeface="Times New Roman" panose="02020603050405020304" charset="0"/>
                  <a:ea typeface="宋体" panose="02010600030101010101" pitchFamily="2" charset="-122"/>
                </a:rPr>
                <a:t>)</a:t>
              </a:r>
              <a:endParaRPr lang="en-US" altLang="zh-CN" sz="2400" b="1" dirty="0">
                <a:latin typeface="Times New Roman" panose="02020603050405020304" charset="0"/>
                <a:ea typeface="宋体" panose="02010600030101010101" pitchFamily="2" charset="-122"/>
              </a:endParaRPr>
            </a:p>
            <a:p>
              <a:endParaRPr lang="en-US" altLang="zh-CN" sz="2400" b="1" dirty="0">
                <a:latin typeface="Times New Roman" panose="02020603050405020304" charset="0"/>
                <a:ea typeface="宋体" panose="02010600030101010101" pitchFamily="2" charset="-122"/>
              </a:endParaRPr>
            </a:p>
            <a:p>
              <a:r>
                <a:rPr lang="zh-CN" altLang="en-US" sz="24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现在分词</a:t>
              </a:r>
              <a:r>
                <a:rPr lang="en-US" altLang="zh-CN" sz="24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doing</a:t>
              </a:r>
              <a:r>
                <a:rPr lang="zh-CN" altLang="en-US" sz="24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 </a:t>
              </a:r>
              <a:r>
                <a:rPr lang="en-US" altLang="zh-CN" sz="2400" b="1" dirty="0">
                  <a:latin typeface="Times New Roman" panose="02020603050405020304" charset="0"/>
                  <a:ea typeface="宋体" panose="02010600030101010101" pitchFamily="2" charset="-122"/>
                </a:rPr>
                <a:t>(</a:t>
              </a:r>
              <a:r>
                <a:rPr lang="zh-CN" altLang="en-US" sz="2400" b="1" u="sng" dirty="0" smtClean="0">
                  <a:solidFill>
                    <a:srgbClr val="0000FF"/>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主动、进行</a:t>
              </a:r>
              <a:r>
                <a:rPr lang="zh-CN" altLang="en-US" sz="2400" b="1" dirty="0">
                  <a:solidFill>
                    <a:srgbClr val="0000FF"/>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a:t>
              </a:r>
              <a:r>
                <a:rPr lang="zh-CN" altLang="en-US" sz="2400" b="1" dirty="0">
                  <a:latin typeface="Times New Roman" panose="02020603050405020304" charset="0"/>
                  <a:ea typeface="宋体" panose="02010600030101010101" pitchFamily="2" charset="-122"/>
                </a:rPr>
                <a:t>作</a:t>
              </a:r>
              <a:r>
                <a:rPr lang="zh-CN" altLang="en-US" sz="2400" b="1" dirty="0">
                  <a:effectLst>
                    <a:outerShdw blurRad="38100" dist="38100" dir="2700000" algn="tl">
                      <a:srgbClr val="000000">
                        <a:alpha val="43137"/>
                      </a:srgbClr>
                    </a:outerShdw>
                  </a:effectLst>
                  <a:latin typeface="Times New Roman" panose="02020603050405020304" charset="0"/>
                  <a:ea typeface="宋体" panose="02010600030101010101" pitchFamily="2" charset="-122"/>
                </a:rPr>
                <a:t>定、状、补</a:t>
              </a:r>
              <a:r>
                <a:rPr lang="en-US" altLang="zh-CN" sz="2400" b="1" dirty="0">
                  <a:latin typeface="Times New Roman" panose="02020603050405020304" charset="0"/>
                  <a:ea typeface="宋体" panose="02010600030101010101" pitchFamily="2" charset="-122"/>
                </a:rPr>
                <a:t>)</a:t>
              </a:r>
              <a:endParaRPr lang="en-US" altLang="zh-CN" sz="2400" b="1" dirty="0">
                <a:latin typeface="Times New Roman" panose="02020603050405020304" charset="0"/>
                <a:ea typeface="宋体" panose="02010600030101010101" pitchFamily="2" charset="-122"/>
              </a:endParaRPr>
            </a:p>
            <a:p>
              <a:endParaRPr lang="en-US" altLang="zh-CN" sz="2400" b="1" dirty="0">
                <a:latin typeface="Times New Roman" panose="02020603050405020304" charset="0"/>
                <a:ea typeface="宋体" panose="02010600030101010101" pitchFamily="2" charset="-122"/>
              </a:endParaRPr>
            </a:p>
            <a:p>
              <a:r>
                <a:rPr lang="zh-CN" altLang="en-US" sz="24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过去分词 </a:t>
              </a:r>
              <a:r>
                <a:rPr lang="en-US" altLang="zh-CN" sz="24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done</a:t>
              </a:r>
              <a:r>
                <a:rPr lang="zh-CN" altLang="en-US" sz="24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 </a:t>
              </a:r>
              <a:r>
                <a:rPr lang="en-US" altLang="zh-CN" sz="2400" b="1" dirty="0">
                  <a:latin typeface="Times New Roman" panose="02020603050405020304" charset="0"/>
                  <a:ea typeface="宋体" panose="02010600030101010101" pitchFamily="2" charset="-122"/>
                </a:rPr>
                <a:t>(</a:t>
              </a:r>
              <a:r>
                <a:rPr lang="zh-CN" altLang="en-US" sz="2400" b="1" u="sng" dirty="0" smtClean="0">
                  <a:solidFill>
                    <a:srgbClr val="0000FF"/>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被动、完成</a:t>
              </a:r>
              <a:r>
                <a:rPr lang="zh-CN" altLang="en-US" sz="2400" b="1" dirty="0">
                  <a:latin typeface="Times New Roman" panose="02020603050405020304" charset="0"/>
                  <a:ea typeface="宋体" panose="02010600030101010101" pitchFamily="2" charset="-122"/>
                </a:rPr>
                <a:t>，作</a:t>
              </a:r>
              <a:r>
                <a:rPr lang="zh-CN" altLang="en-US" sz="2400" b="1" dirty="0">
                  <a:effectLst>
                    <a:outerShdw blurRad="38100" dist="38100" dir="2700000" algn="tl">
                      <a:srgbClr val="000000">
                        <a:alpha val="43137"/>
                      </a:srgbClr>
                    </a:outerShdw>
                  </a:effectLst>
                  <a:latin typeface="Times New Roman" panose="02020603050405020304" charset="0"/>
                  <a:ea typeface="宋体" panose="02010600030101010101" pitchFamily="2" charset="-122"/>
                </a:rPr>
                <a:t>定、状、补</a:t>
              </a:r>
              <a:r>
                <a:rPr lang="en-US" altLang="zh-CN" sz="2400" b="1" dirty="0">
                  <a:latin typeface="Times New Roman" panose="02020603050405020304" charset="0"/>
                  <a:ea typeface="宋体" panose="02010600030101010101" pitchFamily="2" charset="-122"/>
                </a:rPr>
                <a:t>)</a:t>
              </a:r>
              <a:endParaRPr lang="en-US" altLang="zh-CN" sz="2400" b="1" dirty="0">
                <a:latin typeface="Times New Roman" panose="02020603050405020304" charset="0"/>
                <a:ea typeface="宋体" panose="02010600030101010101" pitchFamily="2" charset="-122"/>
              </a:endParaRPr>
            </a:p>
          </p:txBody>
        </p:sp>
        <p:sp>
          <p:nvSpPr>
            <p:cNvPr id="28675" name="Rectangle 4"/>
            <p:cNvSpPr/>
            <p:nvPr/>
          </p:nvSpPr>
          <p:spPr>
            <a:xfrm>
              <a:off x="12" y="1797"/>
              <a:ext cx="373" cy="988"/>
            </a:xfrm>
            <a:prstGeom prst="rect">
              <a:avLst/>
            </a:prstGeom>
            <a:solidFill>
              <a:srgbClr val="FFFF00"/>
            </a:solidFill>
            <a:ln w="9525">
              <a:noFill/>
            </a:ln>
          </p:spPr>
          <p:txBody>
            <a:bodyPr anchor="t">
              <a:spAutoFit/>
            </a:bodyPr>
            <a:lstStyle/>
            <a:p>
              <a:r>
                <a:rPr lang="zh-CN" altLang="en-US" sz="2400" b="1" dirty="0" smtClean="0">
                  <a:effectLst>
                    <a:outerShdw blurRad="38100" dist="38100" dir="2700000" algn="tl">
                      <a:srgbClr val="000000">
                        <a:alpha val="43137"/>
                      </a:srgbClr>
                    </a:outerShdw>
                  </a:effectLst>
                  <a:latin typeface="Times New Roman" panose="02020603050405020304" charset="0"/>
                  <a:ea typeface="宋体" panose="02010600030101010101" pitchFamily="2" charset="-122"/>
                </a:rPr>
                <a:t>有提示词</a:t>
              </a:r>
              <a:endParaRPr lang="zh-CN" altLang="en-US" sz="2400" b="1" dirty="0">
                <a:effectLst>
                  <a:outerShdw blurRad="38100" dist="38100" dir="2700000" algn="tl">
                    <a:srgbClr val="000000">
                      <a:alpha val="43137"/>
                    </a:srgbClr>
                  </a:outerShdw>
                </a:effectLst>
                <a:latin typeface="Times New Roman" panose="02020603050405020304" charset="0"/>
                <a:ea typeface="宋体" panose="02010600030101010101" pitchFamily="2" charset="-122"/>
              </a:endParaRPr>
            </a:p>
          </p:txBody>
        </p:sp>
        <p:sp>
          <p:nvSpPr>
            <p:cNvPr id="28676" name="Rectangle 5"/>
            <p:cNvSpPr/>
            <p:nvPr/>
          </p:nvSpPr>
          <p:spPr>
            <a:xfrm>
              <a:off x="476" y="1133"/>
              <a:ext cx="1219" cy="368"/>
            </a:xfrm>
            <a:prstGeom prst="rect">
              <a:avLst/>
            </a:prstGeom>
            <a:noFill/>
            <a:ln w="9525">
              <a:noFill/>
            </a:ln>
          </p:spPr>
          <p:txBody>
            <a:bodyPr anchor="t">
              <a:spAutoFit/>
            </a:bodyPr>
            <a:lstStyle/>
            <a:p>
              <a:r>
                <a:rPr lang="zh-CN" altLang="en-US" sz="3200" b="1" dirty="0">
                  <a:solidFill>
                    <a:srgbClr val="0000FF"/>
                  </a:solidFill>
                  <a:latin typeface="Times New Roman" panose="02020603050405020304" charset="0"/>
                  <a:ea typeface="宋体" panose="02010600030101010101" pitchFamily="2" charset="-122"/>
                </a:rPr>
                <a:t>谓语</a:t>
              </a:r>
              <a:endParaRPr lang="zh-CN" altLang="en-US" sz="3200" b="1" dirty="0">
                <a:solidFill>
                  <a:srgbClr val="0000FF"/>
                </a:solidFill>
                <a:latin typeface="Times New Roman" panose="02020603050405020304" charset="0"/>
                <a:ea typeface="宋体" panose="02010600030101010101" pitchFamily="2" charset="-122"/>
              </a:endParaRPr>
            </a:p>
          </p:txBody>
        </p:sp>
        <p:sp>
          <p:nvSpPr>
            <p:cNvPr id="28677" name="Rectangle 6"/>
            <p:cNvSpPr/>
            <p:nvPr/>
          </p:nvSpPr>
          <p:spPr>
            <a:xfrm>
              <a:off x="1066" y="254"/>
              <a:ext cx="4944" cy="329"/>
            </a:xfrm>
            <a:prstGeom prst="rect">
              <a:avLst/>
            </a:prstGeom>
            <a:noFill/>
            <a:ln w="9525">
              <a:noFill/>
            </a:ln>
          </p:spPr>
          <p:txBody>
            <a:bodyPr wrap="square" anchor="t">
              <a:spAutoFit/>
            </a:bodyPr>
            <a:lstStyle/>
            <a:p>
              <a:r>
                <a:rPr lang="zh-CN" altLang="en-US" sz="24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时态</a:t>
              </a:r>
              <a:r>
                <a:rPr lang="zh-CN" altLang="en-US" sz="2400" b="1" dirty="0">
                  <a:latin typeface="Times New Roman" panose="02020603050405020304" charset="0"/>
                  <a:ea typeface="宋体" panose="02010600030101010101" pitchFamily="2" charset="-122"/>
                </a:rPr>
                <a:t> </a:t>
              </a:r>
              <a:r>
                <a:rPr lang="en-US" altLang="zh-CN" sz="2400" b="1" dirty="0">
                  <a:latin typeface="Times New Roman" panose="02020603050405020304" charset="0"/>
                  <a:ea typeface="宋体" panose="02010600030101010101" pitchFamily="2" charset="-122"/>
                </a:rPr>
                <a:t>(</a:t>
              </a:r>
              <a:r>
                <a:rPr lang="zh-CN" altLang="en-US" sz="2400" b="1" dirty="0">
                  <a:latin typeface="Times New Roman" panose="02020603050405020304" charset="0"/>
                  <a:ea typeface="宋体" panose="02010600030101010101" pitchFamily="2" charset="-122"/>
                </a:rPr>
                <a:t>判断</a:t>
              </a:r>
              <a:r>
                <a:rPr lang="zh-CN" altLang="en-US" sz="2400" b="1" dirty="0" smtClean="0">
                  <a:latin typeface="Times New Roman" panose="02020603050405020304" charset="0"/>
                  <a:ea typeface="宋体" panose="02010600030101010101" pitchFamily="2" charset="-122"/>
                </a:rPr>
                <a:t>依据</a:t>
              </a:r>
              <a:r>
                <a:rPr lang="en-US" altLang="zh-CN" sz="2400" b="1" dirty="0" smtClean="0">
                  <a:latin typeface="Times New Roman" panose="02020603050405020304" charset="0"/>
                  <a:ea typeface="宋体" panose="02010600030101010101" pitchFamily="2" charset="-122"/>
                </a:rPr>
                <a:t>:</a:t>
              </a:r>
              <a:r>
                <a:rPr lang="zh-CN" altLang="en-US" sz="2800" b="1" dirty="0" smtClean="0">
                  <a:solidFill>
                    <a:srgbClr val="0000FF"/>
                  </a:solidFill>
                  <a:latin typeface="Times New Roman" panose="02020603050405020304" charset="0"/>
                  <a:ea typeface="宋体" panose="02010600030101010101" pitchFamily="2" charset="-122"/>
                </a:rPr>
                <a:t>上下文</a:t>
              </a:r>
              <a:r>
                <a:rPr lang="zh-CN" altLang="en-US" sz="2800" b="1" dirty="0">
                  <a:solidFill>
                    <a:srgbClr val="0000FF"/>
                  </a:solidFill>
                  <a:latin typeface="Times New Roman" panose="02020603050405020304" charset="0"/>
                  <a:ea typeface="宋体" panose="02010600030101010101" pitchFamily="2" charset="-122"/>
                </a:rPr>
                <a:t>时态、时间</a:t>
              </a:r>
              <a:r>
                <a:rPr lang="zh-CN" altLang="en-US" sz="2800" b="1" dirty="0" smtClean="0">
                  <a:solidFill>
                    <a:srgbClr val="0000FF"/>
                  </a:solidFill>
                  <a:latin typeface="Times New Roman" panose="02020603050405020304" charset="0"/>
                  <a:ea typeface="宋体" panose="02010600030101010101" pitchFamily="2" charset="-122"/>
                </a:rPr>
                <a:t>状语、固定句式</a:t>
              </a:r>
              <a:endParaRPr lang="zh-CN" altLang="en-US" sz="2800" b="1" dirty="0">
                <a:solidFill>
                  <a:srgbClr val="0000FF"/>
                </a:solidFill>
                <a:latin typeface="Times New Roman" panose="02020603050405020304" charset="0"/>
                <a:ea typeface="宋体" panose="02010600030101010101" pitchFamily="2" charset="-122"/>
              </a:endParaRPr>
            </a:p>
          </p:txBody>
        </p:sp>
        <p:sp>
          <p:nvSpPr>
            <p:cNvPr id="28678" name="Rectangle 7"/>
            <p:cNvSpPr/>
            <p:nvPr/>
          </p:nvSpPr>
          <p:spPr>
            <a:xfrm>
              <a:off x="1066" y="861"/>
              <a:ext cx="4740" cy="329"/>
            </a:xfrm>
            <a:prstGeom prst="rect">
              <a:avLst/>
            </a:prstGeom>
            <a:noFill/>
            <a:ln w="9525">
              <a:noFill/>
            </a:ln>
          </p:spPr>
          <p:txBody>
            <a:bodyPr anchor="t">
              <a:spAutoFit/>
            </a:bodyPr>
            <a:lstStyle/>
            <a:p>
              <a:r>
                <a:rPr lang="zh-CN" altLang="en-US" sz="24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语态</a:t>
              </a:r>
              <a:r>
                <a:rPr lang="zh-CN" altLang="en-US" sz="2400" b="1" dirty="0">
                  <a:latin typeface="Times New Roman" panose="02020603050405020304" charset="0"/>
                  <a:ea typeface="宋体" panose="02010600030101010101" pitchFamily="2" charset="-122"/>
                </a:rPr>
                <a:t> </a:t>
              </a:r>
              <a:r>
                <a:rPr lang="en-US" altLang="zh-CN" sz="2400" b="1" dirty="0">
                  <a:latin typeface="Times New Roman" panose="02020603050405020304" charset="0"/>
                  <a:ea typeface="宋体" panose="02010600030101010101" pitchFamily="2" charset="-122"/>
                </a:rPr>
                <a:t>(</a:t>
              </a:r>
              <a:r>
                <a:rPr lang="zh-CN" altLang="en-US" sz="2400" b="1" dirty="0">
                  <a:latin typeface="Times New Roman" panose="02020603050405020304" charset="0"/>
                  <a:ea typeface="宋体" panose="02010600030101010101" pitchFamily="2" charset="-122"/>
                </a:rPr>
                <a:t>判断方法：</a:t>
              </a:r>
              <a:r>
                <a:rPr lang="zh-CN" altLang="en-US" sz="2800" b="1" dirty="0">
                  <a:solidFill>
                    <a:srgbClr val="0000FF"/>
                  </a:solidFill>
                  <a:latin typeface="Times New Roman" panose="02020603050405020304" charset="0"/>
                  <a:ea typeface="宋体" panose="02010600030101010101" pitchFamily="2" charset="-122"/>
                </a:rPr>
                <a:t>与主语的关系</a:t>
              </a:r>
              <a:r>
                <a:rPr lang="en-US" altLang="zh-CN" sz="2400" b="1" dirty="0">
                  <a:latin typeface="Times New Roman" panose="02020603050405020304" charset="0"/>
                  <a:ea typeface="宋体" panose="02010600030101010101" pitchFamily="2" charset="-122"/>
                </a:rPr>
                <a:t>)</a:t>
              </a:r>
              <a:endParaRPr lang="zh-CN" altLang="en-US" sz="2400" b="1" dirty="0">
                <a:latin typeface="Times New Roman" panose="02020603050405020304" charset="0"/>
                <a:ea typeface="宋体" panose="02010600030101010101" pitchFamily="2" charset="-122"/>
              </a:endParaRPr>
            </a:p>
          </p:txBody>
        </p:sp>
        <p:sp>
          <p:nvSpPr>
            <p:cNvPr id="28679" name="Rectangle 8"/>
            <p:cNvSpPr/>
            <p:nvPr/>
          </p:nvSpPr>
          <p:spPr>
            <a:xfrm>
              <a:off x="1057" y="1207"/>
              <a:ext cx="4953" cy="329"/>
            </a:xfrm>
            <a:prstGeom prst="rect">
              <a:avLst/>
            </a:prstGeom>
            <a:noFill/>
            <a:ln w="9525">
              <a:noFill/>
            </a:ln>
          </p:spPr>
          <p:txBody>
            <a:bodyPr wrap="square" anchor="t">
              <a:spAutoFit/>
            </a:bodyPr>
            <a:lstStyle/>
            <a:p>
              <a:r>
                <a:rPr lang="zh-CN" altLang="en-US" sz="24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主谓一致 </a:t>
              </a:r>
              <a:r>
                <a:rPr lang="en-US" altLang="zh-CN" sz="2400" b="1" dirty="0">
                  <a:latin typeface="Times New Roman" panose="02020603050405020304" charset="0"/>
                  <a:ea typeface="宋体" panose="02010600030101010101" pitchFamily="2" charset="-122"/>
                </a:rPr>
                <a:t>(</a:t>
              </a:r>
              <a:r>
                <a:rPr lang="zh-CN" altLang="en-US" sz="2400" b="1" dirty="0">
                  <a:latin typeface="Times New Roman" panose="02020603050405020304" charset="0"/>
                  <a:ea typeface="宋体" panose="02010600030101010101" pitchFamily="2" charset="-122"/>
                </a:rPr>
                <a:t>方法：</a:t>
              </a:r>
              <a:r>
                <a:rPr lang="zh-CN" altLang="en-US" sz="2800" b="1" dirty="0">
                  <a:solidFill>
                    <a:srgbClr val="0000FF"/>
                  </a:solidFill>
                  <a:latin typeface="Times New Roman" panose="02020603050405020304" charset="0"/>
                  <a:ea typeface="宋体" panose="02010600030101010101" pitchFamily="2" charset="-122"/>
                </a:rPr>
                <a:t>找准主语、主语是单数还是复数</a:t>
              </a:r>
              <a:r>
                <a:rPr lang="en-US" altLang="zh-CN" sz="2400" b="1" dirty="0">
                  <a:latin typeface="Times New Roman" panose="02020603050405020304" charset="0"/>
                  <a:ea typeface="宋体" panose="02010600030101010101" pitchFamily="2" charset="-122"/>
                </a:rPr>
                <a:t>)</a:t>
              </a:r>
              <a:endParaRPr lang="en-US" altLang="zh-CN" sz="2400" b="1" dirty="0">
                <a:latin typeface="Times New Roman" panose="02020603050405020304" charset="0"/>
                <a:ea typeface="宋体" panose="02010600030101010101" pitchFamily="2" charset="-122"/>
              </a:endParaRPr>
            </a:p>
          </p:txBody>
        </p:sp>
        <p:sp>
          <p:nvSpPr>
            <p:cNvPr id="28680" name="Rectangle 9"/>
            <p:cNvSpPr/>
            <p:nvPr/>
          </p:nvSpPr>
          <p:spPr>
            <a:xfrm>
              <a:off x="1066" y="1842"/>
              <a:ext cx="5186" cy="329"/>
            </a:xfrm>
            <a:prstGeom prst="rect">
              <a:avLst/>
            </a:prstGeom>
            <a:noFill/>
            <a:ln w="9525">
              <a:noFill/>
            </a:ln>
          </p:spPr>
          <p:txBody>
            <a:bodyPr wrap="square" anchor="t">
              <a:spAutoFit/>
            </a:bodyPr>
            <a:lstStyle/>
            <a:p>
              <a:r>
                <a:rPr lang="zh-CN" altLang="en-US" sz="24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虚拟语气 </a:t>
              </a:r>
              <a:r>
                <a:rPr lang="en-US" altLang="zh-CN" sz="2400" b="1" dirty="0">
                  <a:latin typeface="Times New Roman" panose="02020603050405020304" charset="0"/>
                  <a:ea typeface="宋体" panose="02010600030101010101" pitchFamily="2" charset="-122"/>
                </a:rPr>
                <a:t>(</a:t>
              </a:r>
              <a:r>
                <a:rPr lang="zh-CN" altLang="en-US" sz="2400" b="1" dirty="0">
                  <a:latin typeface="Times New Roman" panose="02020603050405020304" charset="0"/>
                  <a:ea typeface="宋体" panose="02010600030101010101" pitchFamily="2" charset="-122"/>
                </a:rPr>
                <a:t>方法：</a:t>
              </a:r>
              <a:r>
                <a:rPr lang="zh-CN" altLang="en-US" sz="2800" b="1" dirty="0">
                  <a:solidFill>
                    <a:srgbClr val="0000FF"/>
                  </a:solidFill>
                  <a:latin typeface="Times New Roman" panose="02020603050405020304" charset="0"/>
                  <a:ea typeface="宋体" panose="02010600030101010101" pitchFamily="2" charset="-122"/>
                </a:rPr>
                <a:t>虚拟条件、</a:t>
              </a:r>
              <a:r>
                <a:rPr lang="en-US" altLang="zh-CN" sz="2800" b="1" dirty="0">
                  <a:solidFill>
                    <a:srgbClr val="0000FF"/>
                  </a:solidFill>
                  <a:latin typeface="Times New Roman" panose="02020603050405020304" charset="0"/>
                  <a:ea typeface="宋体" panose="02010600030101010101" pitchFamily="2" charset="-122"/>
                </a:rPr>
                <a:t>suggest/insist</a:t>
              </a:r>
              <a:r>
                <a:rPr lang="zh-CN" altLang="en-US" sz="2800" b="1" dirty="0">
                  <a:solidFill>
                    <a:srgbClr val="0000FF"/>
                  </a:solidFill>
                  <a:latin typeface="Times New Roman" panose="02020603050405020304" charset="0"/>
                  <a:ea typeface="宋体" panose="02010600030101010101" pitchFamily="2" charset="-122"/>
                </a:rPr>
                <a:t>等特殊词等</a:t>
              </a:r>
              <a:r>
                <a:rPr lang="en-US" altLang="zh-CN" sz="2400" b="1" dirty="0">
                  <a:latin typeface="Times New Roman" panose="02020603050405020304" charset="0"/>
                  <a:ea typeface="宋体" panose="02010600030101010101" pitchFamily="2" charset="-122"/>
                </a:rPr>
                <a:t>)</a:t>
              </a:r>
              <a:endParaRPr lang="en-US" altLang="zh-CN" sz="2400" b="1" dirty="0">
                <a:latin typeface="Times New Roman" panose="02020603050405020304" charset="0"/>
                <a:ea typeface="宋体" panose="02010600030101010101" pitchFamily="2" charset="-122"/>
              </a:endParaRPr>
            </a:p>
          </p:txBody>
        </p:sp>
        <p:sp>
          <p:nvSpPr>
            <p:cNvPr id="28681" name="Rectangle 10"/>
            <p:cNvSpPr/>
            <p:nvPr/>
          </p:nvSpPr>
          <p:spPr>
            <a:xfrm>
              <a:off x="521" y="3038"/>
              <a:ext cx="1361" cy="368"/>
            </a:xfrm>
            <a:prstGeom prst="rect">
              <a:avLst/>
            </a:prstGeom>
            <a:noFill/>
            <a:ln w="9525">
              <a:noFill/>
            </a:ln>
          </p:spPr>
          <p:txBody>
            <a:bodyPr anchor="t">
              <a:spAutoFit/>
            </a:bodyPr>
            <a:lstStyle/>
            <a:p>
              <a:r>
                <a:rPr lang="zh-CN" altLang="en-US" sz="3200" b="1" dirty="0">
                  <a:solidFill>
                    <a:srgbClr val="0000FF"/>
                  </a:solidFill>
                  <a:latin typeface="Times New Roman" panose="02020603050405020304" charset="0"/>
                  <a:ea typeface="宋体" panose="02010600030101010101" pitchFamily="2" charset="-122"/>
                </a:rPr>
                <a:t>非谓语</a:t>
              </a:r>
              <a:endParaRPr lang="zh-CN" altLang="en-US" sz="3200" b="1" dirty="0">
                <a:solidFill>
                  <a:srgbClr val="0000FF"/>
                </a:solidFill>
                <a:latin typeface="Times New Roman" panose="02020603050405020304" charset="0"/>
                <a:ea typeface="宋体" panose="02010600030101010101" pitchFamily="2" charset="-122"/>
              </a:endParaRPr>
            </a:p>
          </p:txBody>
        </p:sp>
        <p:sp>
          <p:nvSpPr>
            <p:cNvPr id="28682" name="AutoShape 11"/>
            <p:cNvSpPr/>
            <p:nvPr/>
          </p:nvSpPr>
          <p:spPr>
            <a:xfrm>
              <a:off x="340" y="1298"/>
              <a:ext cx="181" cy="1905"/>
            </a:xfrm>
            <a:prstGeom prst="leftBrace">
              <a:avLst>
                <a:gd name="adj1" fmla="val 87658"/>
                <a:gd name="adj2" fmla="val 50000"/>
              </a:avLst>
            </a:prstGeom>
            <a:noFill/>
            <a:ln w="9525" cap="flat" cmpd="sng">
              <a:solidFill>
                <a:schemeClr val="tx1"/>
              </a:solidFill>
              <a:prstDash val="solid"/>
              <a:round/>
              <a:headEnd type="none" w="med" len="med"/>
              <a:tailEnd type="none" w="med" len="med"/>
            </a:ln>
          </p:spPr>
          <p:txBody>
            <a:bodyPr wrap="none" anchor="ctr"/>
            <a:lstStyle/>
            <a:p>
              <a:endParaRPr lang="zh-CN" altLang="en-US" sz="2400" dirty="0">
                <a:latin typeface="Times New Roman" panose="02020603050405020304" charset="0"/>
                <a:ea typeface="宋体" panose="02010600030101010101" pitchFamily="2" charset="-122"/>
              </a:endParaRPr>
            </a:p>
          </p:txBody>
        </p:sp>
        <p:sp>
          <p:nvSpPr>
            <p:cNvPr id="28683" name="AutoShape 12"/>
            <p:cNvSpPr/>
            <p:nvPr/>
          </p:nvSpPr>
          <p:spPr>
            <a:xfrm>
              <a:off x="1292" y="2613"/>
              <a:ext cx="91" cy="1180"/>
            </a:xfrm>
            <a:prstGeom prst="leftBrace">
              <a:avLst>
                <a:gd name="adj1" fmla="val 107998"/>
                <a:gd name="adj2" fmla="val 50000"/>
              </a:avLst>
            </a:prstGeom>
            <a:noFill/>
            <a:ln w="9525" cap="flat" cmpd="sng">
              <a:solidFill>
                <a:schemeClr val="tx1"/>
              </a:solidFill>
              <a:prstDash val="solid"/>
              <a:round/>
              <a:headEnd type="none" w="med" len="med"/>
              <a:tailEnd type="none" w="med" len="med"/>
            </a:ln>
          </p:spPr>
          <p:txBody>
            <a:bodyPr wrap="none" anchor="ctr"/>
            <a:lstStyle/>
            <a:p>
              <a:endParaRPr lang="zh-CN" altLang="en-US" sz="2400" dirty="0">
                <a:latin typeface="Times New Roman" panose="02020603050405020304" charset="0"/>
                <a:ea typeface="宋体" panose="02010600030101010101" pitchFamily="2" charset="-122"/>
              </a:endParaRPr>
            </a:p>
          </p:txBody>
        </p:sp>
        <p:sp>
          <p:nvSpPr>
            <p:cNvPr id="28684" name="AutoShape 13"/>
            <p:cNvSpPr/>
            <p:nvPr/>
          </p:nvSpPr>
          <p:spPr>
            <a:xfrm>
              <a:off x="1020" y="391"/>
              <a:ext cx="91" cy="1950"/>
            </a:xfrm>
            <a:prstGeom prst="leftBrace">
              <a:avLst>
                <a:gd name="adj1" fmla="val 178472"/>
                <a:gd name="adj2" fmla="val 50000"/>
              </a:avLst>
            </a:prstGeom>
            <a:noFill/>
            <a:ln w="9525" cap="flat" cmpd="sng">
              <a:solidFill>
                <a:schemeClr val="tx1"/>
              </a:solidFill>
              <a:prstDash val="solid"/>
              <a:round/>
              <a:headEnd type="none" w="med" len="med"/>
              <a:tailEnd type="none" w="med" len="med"/>
            </a:ln>
          </p:spPr>
          <p:txBody>
            <a:bodyPr wrap="none" anchor="ctr"/>
            <a:lstStyle/>
            <a:p>
              <a:endParaRPr lang="zh-CN" altLang="en-US" sz="2400" dirty="0">
                <a:latin typeface="Times New Roman" panose="02020603050405020304" charset="0"/>
                <a:ea typeface="宋体" panose="02010600030101010101" pitchFamily="2" charset="-122"/>
              </a:endParaRPr>
            </a:p>
          </p:txBody>
        </p:sp>
      </p:grpSp>
      <p:sp>
        <p:nvSpPr>
          <p:cNvPr id="3" name="文本框 2"/>
          <p:cNvSpPr txBox="1"/>
          <p:nvPr/>
        </p:nvSpPr>
        <p:spPr>
          <a:xfrm>
            <a:off x="1888490" y="2458720"/>
            <a:ext cx="1261745" cy="398780"/>
          </a:xfrm>
          <a:prstGeom prst="rect">
            <a:avLst/>
          </a:prstGeom>
          <a:noFill/>
        </p:spPr>
        <p:txBody>
          <a:bodyPr wrap="square" rtlCol="0">
            <a:spAutoFit/>
          </a:bodyPr>
          <a:p>
            <a:r>
              <a:rPr lang="en-US" altLang="zh-CN" sz="2000" b="1" dirty="0">
                <a:effectLst>
                  <a:outerShdw blurRad="38100" dist="38100" dir="2700000" algn="tl">
                    <a:srgbClr val="000000">
                      <a:alpha val="43137"/>
                    </a:srgbClr>
                  </a:outerShdw>
                </a:effectLst>
                <a:highlight>
                  <a:srgbClr val="FFFF00"/>
                </a:highlight>
                <a:latin typeface="Times New Roman" panose="02020603050405020304" charset="0"/>
                <a:ea typeface="宋体" panose="02010600030101010101" pitchFamily="2" charset="-122"/>
                <a:sym typeface="+mn-ea"/>
              </a:rPr>
              <a:t>(1-3</a:t>
            </a:r>
            <a:r>
              <a:rPr lang="zh-CN" altLang="en-US" sz="2000" b="1" dirty="0">
                <a:effectLst>
                  <a:outerShdw blurRad="38100" dist="38100" dir="2700000" algn="tl">
                    <a:srgbClr val="000000">
                      <a:alpha val="43137"/>
                    </a:srgbClr>
                  </a:outerShdw>
                </a:effectLst>
                <a:highlight>
                  <a:srgbClr val="FFFF00"/>
                </a:highlight>
                <a:latin typeface="Times New Roman" panose="02020603050405020304" charset="0"/>
                <a:ea typeface="宋体" panose="02010600030101010101" pitchFamily="2" charset="-122"/>
                <a:sym typeface="+mn-ea"/>
              </a:rPr>
              <a:t>词</a:t>
            </a:r>
            <a:r>
              <a:rPr lang="en-US" altLang="zh-CN" sz="2000" b="1" dirty="0">
                <a:effectLst>
                  <a:outerShdw blurRad="38100" dist="38100" dir="2700000" algn="tl">
                    <a:srgbClr val="000000">
                      <a:alpha val="43137"/>
                    </a:srgbClr>
                  </a:outerShdw>
                </a:effectLst>
                <a:highlight>
                  <a:srgbClr val="FFFF00"/>
                </a:highlight>
                <a:latin typeface="Times New Roman" panose="02020603050405020304" charset="0"/>
                <a:ea typeface="宋体" panose="02010600030101010101" pitchFamily="2" charset="-122"/>
                <a:sym typeface="+mn-ea"/>
              </a:rPr>
              <a:t>)</a:t>
            </a:r>
            <a:endParaRPr lang="en-US" altLang="zh-CN" sz="2000" b="1" dirty="0">
              <a:effectLst>
                <a:outerShdw blurRad="38100" dist="38100" dir="2700000" algn="tl">
                  <a:srgbClr val="000000">
                    <a:alpha val="43137"/>
                  </a:srgbClr>
                </a:outerShdw>
              </a:effectLst>
              <a:highlight>
                <a:srgbClr val="FFFF00"/>
              </a:highlight>
              <a:latin typeface="Times New Roman" panose="02020603050405020304" charset="0"/>
              <a:ea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697" name="Group 17"/>
          <p:cNvGrpSpPr/>
          <p:nvPr/>
        </p:nvGrpSpPr>
        <p:grpSpPr>
          <a:xfrm>
            <a:off x="2315916" y="409959"/>
            <a:ext cx="9429751" cy="5811838"/>
            <a:chOff x="295" y="276"/>
            <a:chExt cx="5940" cy="3661"/>
          </a:xfrm>
        </p:grpSpPr>
        <p:sp>
          <p:nvSpPr>
            <p:cNvPr id="29698" name="Rectangle 3"/>
            <p:cNvSpPr/>
            <p:nvPr/>
          </p:nvSpPr>
          <p:spPr>
            <a:xfrm>
              <a:off x="998" y="3182"/>
              <a:ext cx="4694" cy="755"/>
            </a:xfrm>
            <a:prstGeom prst="rect">
              <a:avLst/>
            </a:prstGeom>
            <a:noFill/>
            <a:ln w="9525">
              <a:noFill/>
            </a:ln>
          </p:spPr>
          <p:txBody>
            <a:bodyPr anchor="ctr">
              <a:spAutoFit/>
            </a:bodyPr>
            <a:lstStyle/>
            <a:p>
              <a:r>
                <a:rPr lang="zh-CN" altLang="en-US" sz="2400" b="1" dirty="0">
                  <a:effectLst>
                    <a:outerShdw blurRad="38100" dist="38100" dir="2700000" algn="tl">
                      <a:srgbClr val="000000">
                        <a:alpha val="43137"/>
                      </a:srgbClr>
                    </a:outerShdw>
                  </a:effectLst>
                  <a:latin typeface="Times New Roman" panose="02020603050405020304" charset="0"/>
                  <a:ea typeface="宋体" panose="02010600030101010101" pitchFamily="2" charset="-122"/>
                </a:rPr>
                <a:t>人称代词</a:t>
              </a:r>
              <a:r>
                <a:rPr lang="zh-CN" altLang="en-US" sz="2400" b="1"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宾格 </a:t>
              </a:r>
              <a:r>
                <a:rPr lang="en-US" altLang="zh-CN" sz="2400" b="1"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a:t>
              </a:r>
              <a:r>
                <a:rPr lang="zh-CN" altLang="en-US" sz="2400" b="1"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作宾语</a:t>
              </a:r>
              <a:r>
                <a:rPr lang="en-US" altLang="zh-CN" sz="2400" b="1"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a:t>
              </a:r>
              <a:endParaRPr lang="en-US" altLang="zh-CN" sz="2400" b="1"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endParaRPr>
            </a:p>
            <a:p>
              <a:endParaRPr lang="en-US" altLang="zh-CN" sz="2400" b="1" dirty="0" smtClean="0">
                <a:effectLst>
                  <a:outerShdw blurRad="38100" dist="38100" dir="2700000" algn="tl">
                    <a:srgbClr val="000000">
                      <a:alpha val="43137"/>
                    </a:srgbClr>
                  </a:outerShdw>
                </a:effectLst>
                <a:latin typeface="Times New Roman" panose="02020603050405020304" charset="0"/>
                <a:ea typeface="宋体" panose="02010600030101010101" pitchFamily="2" charset="-122"/>
              </a:endParaRPr>
            </a:p>
            <a:p>
              <a:r>
                <a:rPr lang="zh-CN" altLang="en-US" sz="2400" b="1" dirty="0" smtClean="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反身</a:t>
              </a:r>
              <a:r>
                <a:rPr lang="zh-CN" altLang="en-US" sz="2400" b="1"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代词 </a:t>
              </a:r>
              <a:r>
                <a:rPr lang="en-US" altLang="zh-CN" sz="2400" b="1"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a:t>
              </a:r>
              <a:r>
                <a:rPr lang="zh-CN" altLang="en-US" sz="2400" b="1" dirty="0">
                  <a:effectLst>
                    <a:outerShdw blurRad="38100" dist="38100" dir="2700000" algn="tl">
                      <a:srgbClr val="000000">
                        <a:alpha val="43137"/>
                      </a:srgbClr>
                    </a:outerShdw>
                  </a:effectLst>
                  <a:latin typeface="Times New Roman" panose="02020603050405020304" charset="0"/>
                  <a:ea typeface="宋体" panose="02010600030101010101" pitchFamily="2" charset="-122"/>
                </a:rPr>
                <a:t>反指主语或宾语，即与主语或宾语一致</a:t>
              </a:r>
              <a:r>
                <a:rPr lang="en-US" altLang="zh-CN" sz="2400" b="1" dirty="0">
                  <a:effectLst>
                    <a:outerShdw blurRad="38100" dist="38100" dir="2700000" algn="tl">
                      <a:srgbClr val="000000">
                        <a:alpha val="43137"/>
                      </a:srgbClr>
                    </a:outerShdw>
                  </a:effectLst>
                  <a:latin typeface="Times New Roman" panose="02020603050405020304" charset="0"/>
                  <a:ea typeface="宋体" panose="02010600030101010101" pitchFamily="2" charset="-122"/>
                </a:rPr>
                <a:t>)</a:t>
              </a:r>
              <a:endParaRPr lang="en-US" altLang="zh-CN" sz="2400" b="1" dirty="0">
                <a:effectLst>
                  <a:outerShdw blurRad="38100" dist="38100" dir="2700000" algn="tl">
                    <a:srgbClr val="000000">
                      <a:alpha val="43137"/>
                    </a:srgbClr>
                  </a:outerShdw>
                </a:effectLst>
                <a:latin typeface="Times New Roman" panose="02020603050405020304" charset="0"/>
                <a:ea typeface="宋体" panose="02010600030101010101" pitchFamily="2" charset="-122"/>
              </a:endParaRPr>
            </a:p>
          </p:txBody>
        </p:sp>
        <p:sp>
          <p:nvSpPr>
            <p:cNvPr id="29699" name="Rectangle 4"/>
            <p:cNvSpPr/>
            <p:nvPr/>
          </p:nvSpPr>
          <p:spPr>
            <a:xfrm>
              <a:off x="385" y="513"/>
              <a:ext cx="1016" cy="329"/>
            </a:xfrm>
            <a:prstGeom prst="rect">
              <a:avLst/>
            </a:prstGeom>
            <a:noFill/>
            <a:ln w="9525">
              <a:noFill/>
            </a:ln>
          </p:spPr>
          <p:txBody>
            <a:bodyPr wrap="none" anchor="t">
              <a:spAutoFit/>
            </a:bodyPr>
            <a:lstStyle/>
            <a:p>
              <a:r>
                <a:rPr lang="zh-CN" altLang="en-US" sz="2800" b="1" dirty="0">
                  <a:solidFill>
                    <a:srgbClr val="0000FF"/>
                  </a:solidFill>
                  <a:latin typeface="Times New Roman" panose="02020603050405020304" charset="0"/>
                  <a:ea typeface="宋体" panose="02010600030101010101" pitchFamily="2" charset="-122"/>
                </a:rPr>
                <a:t>词类转换</a:t>
              </a:r>
              <a:endParaRPr lang="zh-CN" altLang="en-US" sz="2800" b="1" dirty="0">
                <a:solidFill>
                  <a:srgbClr val="0000FF"/>
                </a:solidFill>
                <a:latin typeface="Times New Roman" panose="02020603050405020304" charset="0"/>
                <a:ea typeface="宋体" panose="02010600030101010101" pitchFamily="2" charset="-122"/>
              </a:endParaRPr>
            </a:p>
          </p:txBody>
        </p:sp>
        <p:sp>
          <p:nvSpPr>
            <p:cNvPr id="29701" name="Rectangle 6"/>
            <p:cNvSpPr/>
            <p:nvPr/>
          </p:nvSpPr>
          <p:spPr>
            <a:xfrm>
              <a:off x="1565" y="276"/>
              <a:ext cx="4670" cy="988"/>
            </a:xfrm>
            <a:prstGeom prst="rect">
              <a:avLst/>
            </a:prstGeom>
            <a:noFill/>
            <a:ln w="9525">
              <a:noFill/>
            </a:ln>
          </p:spPr>
          <p:txBody>
            <a:bodyPr wrap="square" anchor="t">
              <a:spAutoFit/>
            </a:bodyPr>
            <a:lstStyle/>
            <a:p>
              <a:r>
                <a:rPr lang="zh-CN" altLang="en-US" sz="2400" b="1" dirty="0">
                  <a:latin typeface="Times New Roman" panose="02020603050405020304" charset="0"/>
                  <a:ea typeface="宋体" panose="02010600030101010101" pitchFamily="2" charset="-122"/>
                </a:rPr>
                <a:t>作主语、宾语、表语→</a:t>
              </a:r>
              <a:r>
                <a:rPr lang="zh-CN" altLang="en-US" sz="24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填名词。</a:t>
              </a:r>
              <a:r>
                <a:rPr lang="en-US" altLang="en-US" sz="2400" b="1" u="sng">
                  <a:solidFill>
                    <a:srgbClr val="800000"/>
                  </a:solidFill>
                  <a:effectLst>
                    <a:outerShdw blurRad="38100" dist="38100" dir="2700000">
                      <a:srgbClr val="C0C0C0"/>
                    </a:outerShdw>
                  </a:effectLst>
                  <a:highlight>
                    <a:srgbClr val="FFFF00"/>
                  </a:highlight>
                  <a:latin typeface="华文隶书" panose="02010800040101010101" pitchFamily="2" charset="-122"/>
                  <a:ea typeface="华文隶书" panose="02010800040101010101" pitchFamily="2" charset="-122"/>
                  <a:sym typeface="+mn-ea"/>
                </a:rPr>
                <a:t>名词时，</a:t>
              </a:r>
              <a:r>
                <a:rPr lang="en-US" altLang="en-US" sz="2400" b="1" u="sng">
                  <a:solidFill>
                    <a:srgbClr val="000000"/>
                  </a:solidFill>
                  <a:effectLst>
                    <a:outerShdw blurRad="38100" dist="38100" dir="2700000">
                      <a:srgbClr val="C0C0C0"/>
                    </a:outerShdw>
                  </a:effectLst>
                  <a:highlight>
                    <a:srgbClr val="FFFF00"/>
                  </a:highlight>
                  <a:latin typeface="华文隶书" panose="02010800040101010101" pitchFamily="2" charset="-122"/>
                  <a:ea typeface="华文隶书" panose="02010800040101010101" pitchFamily="2" charset="-122"/>
                  <a:sym typeface="+mn-ea"/>
                </a:rPr>
                <a:t>则考虑：名词的数，词性转化</a:t>
              </a:r>
              <a:endParaRPr lang="zh-CN" altLang="en-US" sz="2400" b="1" u="sng" dirty="0">
                <a:solidFill>
                  <a:srgbClr val="FF0000"/>
                </a:solidFill>
                <a:effectLst>
                  <a:outerShdw blurRad="38100" dist="38100" dir="2700000" algn="tl">
                    <a:srgbClr val="000000">
                      <a:alpha val="43137"/>
                    </a:srgbClr>
                  </a:outerShdw>
                </a:effectLst>
                <a:highlight>
                  <a:srgbClr val="FFFF00"/>
                </a:highlight>
                <a:latin typeface="Times New Roman" panose="02020603050405020304" charset="0"/>
                <a:ea typeface="宋体" panose="02010600030101010101" pitchFamily="2" charset="-122"/>
              </a:endParaRPr>
            </a:p>
            <a:p>
              <a:r>
                <a:rPr lang="zh-CN" altLang="en-US" sz="2400" b="1" dirty="0">
                  <a:latin typeface="Times New Roman" panose="02020603050405020304" charset="0"/>
                  <a:ea typeface="宋体" panose="02010600030101010101" pitchFamily="2" charset="-122"/>
                </a:rPr>
                <a:t>作定语、表语、补语→</a:t>
              </a:r>
              <a:r>
                <a:rPr lang="zh-CN" altLang="en-US" sz="24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填形容词</a:t>
              </a:r>
              <a:endParaRPr lang="zh-CN" altLang="en-US" sz="24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endParaRPr>
            </a:p>
            <a:p>
              <a:r>
                <a:rPr lang="zh-CN" altLang="en-US" sz="2400" b="1" dirty="0">
                  <a:latin typeface="Times New Roman" panose="02020603050405020304" charset="0"/>
                  <a:ea typeface="宋体" panose="02010600030101010101" pitchFamily="2" charset="-122"/>
                </a:rPr>
                <a:t>作状语→</a:t>
              </a:r>
              <a:r>
                <a:rPr lang="zh-CN" altLang="en-US" sz="24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填副词</a:t>
              </a:r>
              <a:endParaRPr lang="zh-CN" altLang="en-US" sz="2400" b="1" u="sng"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endParaRPr>
            </a:p>
          </p:txBody>
        </p:sp>
        <p:sp>
          <p:nvSpPr>
            <p:cNvPr id="29702" name="Rectangle 7"/>
            <p:cNvSpPr/>
            <p:nvPr/>
          </p:nvSpPr>
          <p:spPr>
            <a:xfrm>
              <a:off x="431" y="1482"/>
              <a:ext cx="1016" cy="329"/>
            </a:xfrm>
            <a:prstGeom prst="rect">
              <a:avLst/>
            </a:prstGeom>
            <a:noFill/>
            <a:ln w="9525">
              <a:noFill/>
            </a:ln>
          </p:spPr>
          <p:txBody>
            <a:bodyPr wrap="none" anchor="t">
              <a:spAutoFit/>
            </a:bodyPr>
            <a:lstStyle/>
            <a:p>
              <a:r>
                <a:rPr lang="zh-CN" altLang="en-US" sz="2800" b="1" dirty="0">
                  <a:solidFill>
                    <a:srgbClr val="0000FF"/>
                  </a:solidFill>
                  <a:latin typeface="Times New Roman" panose="02020603050405020304" charset="0"/>
                  <a:ea typeface="宋体" panose="02010600030101010101" pitchFamily="2" charset="-122"/>
                </a:rPr>
                <a:t>比较等级</a:t>
              </a:r>
              <a:endParaRPr lang="zh-CN" altLang="en-US" sz="2800" b="1" dirty="0">
                <a:solidFill>
                  <a:srgbClr val="0000FF"/>
                </a:solidFill>
                <a:latin typeface="Times New Roman" panose="02020603050405020304" charset="0"/>
                <a:ea typeface="宋体" panose="02010600030101010101" pitchFamily="2" charset="-122"/>
              </a:endParaRPr>
            </a:p>
          </p:txBody>
        </p:sp>
        <p:sp>
          <p:nvSpPr>
            <p:cNvPr id="29703" name="Rectangle 8"/>
            <p:cNvSpPr/>
            <p:nvPr/>
          </p:nvSpPr>
          <p:spPr>
            <a:xfrm>
              <a:off x="1610" y="1275"/>
              <a:ext cx="3833" cy="988"/>
            </a:xfrm>
            <a:prstGeom prst="rect">
              <a:avLst/>
            </a:prstGeom>
            <a:noFill/>
            <a:ln w="9525">
              <a:noFill/>
            </a:ln>
          </p:spPr>
          <p:txBody>
            <a:bodyPr wrap="square" anchor="t">
              <a:spAutoFit/>
            </a:bodyPr>
            <a:lstStyle/>
            <a:p>
              <a:r>
                <a:rPr lang="zh-CN" altLang="en-US" sz="2400" b="1" dirty="0" smtClean="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比较级 </a:t>
              </a:r>
              <a:r>
                <a:rPr lang="en-US" altLang="zh-CN" sz="2400" b="1" dirty="0" smtClean="0">
                  <a:latin typeface="Times New Roman" panose="02020603050405020304" charset="0"/>
                  <a:ea typeface="宋体" panose="02010600030101010101" pitchFamily="2" charset="-122"/>
                </a:rPr>
                <a:t>(</a:t>
              </a:r>
              <a:r>
                <a:rPr lang="zh-CN" altLang="en-US" sz="2400" b="1" dirty="0">
                  <a:latin typeface="Times New Roman" panose="02020603050405020304" charset="0"/>
                  <a:ea typeface="宋体" panose="02010600030101010101" pitchFamily="2" charset="-122"/>
                </a:rPr>
                <a:t>两者比较，</a:t>
              </a:r>
              <a:r>
                <a:rPr lang="zh-CN" altLang="en-US" sz="2400" b="1"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常有</a:t>
              </a:r>
              <a:r>
                <a:rPr lang="en-US" altLang="zh-CN" sz="2400" b="1"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than</a:t>
              </a:r>
              <a:r>
                <a:rPr lang="zh-CN" altLang="en-US" sz="2400" b="1" dirty="0">
                  <a:latin typeface="Times New Roman" panose="02020603050405020304" charset="0"/>
                  <a:ea typeface="宋体" panose="02010600030101010101" pitchFamily="2" charset="-122"/>
                </a:rPr>
                <a:t>，</a:t>
              </a:r>
              <a:r>
                <a:rPr lang="zh-CN" altLang="en-US" sz="2400" b="1"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隐性</a:t>
              </a:r>
              <a:r>
                <a:rPr lang="zh-CN" altLang="en-US" sz="2400" b="1" dirty="0">
                  <a:latin typeface="Times New Roman" panose="02020603050405020304" charset="0"/>
                  <a:ea typeface="宋体" panose="02010600030101010101" pitchFamily="2" charset="-122"/>
                </a:rPr>
                <a:t>，</a:t>
              </a:r>
              <a:r>
                <a:rPr lang="zh-CN" altLang="en-US" sz="2400" b="1"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否定词与比较级连用表示最高级</a:t>
              </a:r>
              <a:r>
                <a:rPr lang="en-US" altLang="zh-CN" sz="2400" b="1" dirty="0">
                  <a:latin typeface="Times New Roman" panose="02020603050405020304" charset="0"/>
                  <a:ea typeface="宋体" panose="02010600030101010101" pitchFamily="2" charset="-122"/>
                </a:rPr>
                <a:t>)</a:t>
              </a:r>
              <a:endParaRPr lang="en-US" altLang="zh-CN" sz="2400" b="1" dirty="0">
                <a:latin typeface="Times New Roman" panose="02020603050405020304" charset="0"/>
                <a:ea typeface="宋体" panose="02010600030101010101" pitchFamily="2" charset="-122"/>
              </a:endParaRPr>
            </a:p>
            <a:p>
              <a:endParaRPr lang="en-US" altLang="zh-CN" sz="2400" b="1" dirty="0" smtClean="0">
                <a:latin typeface="Times New Roman" panose="02020603050405020304" charset="0"/>
                <a:ea typeface="宋体" panose="02010600030101010101" pitchFamily="2" charset="-122"/>
              </a:endParaRPr>
            </a:p>
            <a:p>
              <a:r>
                <a:rPr lang="zh-CN" altLang="en-US" sz="2400" b="1" dirty="0" smtClean="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最高级</a:t>
              </a:r>
              <a:r>
                <a:rPr lang="zh-CN" altLang="en-US" sz="2400" b="1" dirty="0" smtClean="0">
                  <a:latin typeface="Times New Roman" panose="02020603050405020304" charset="0"/>
                  <a:ea typeface="宋体" panose="02010600030101010101" pitchFamily="2" charset="-122"/>
                </a:rPr>
                <a:t> </a:t>
              </a:r>
              <a:r>
                <a:rPr lang="en-US" altLang="zh-CN" sz="2400" b="1" dirty="0" smtClean="0">
                  <a:latin typeface="Times New Roman" panose="02020603050405020304" charset="0"/>
                  <a:ea typeface="宋体" panose="02010600030101010101" pitchFamily="2" charset="-122"/>
                </a:rPr>
                <a:t>(</a:t>
              </a:r>
              <a:r>
                <a:rPr lang="zh-CN" altLang="en-US" sz="2400" b="1" dirty="0">
                  <a:latin typeface="Times New Roman" panose="02020603050405020304" charset="0"/>
                  <a:ea typeface="宋体" panose="02010600030101010101" pitchFamily="2" charset="-122"/>
                </a:rPr>
                <a:t>多者比较，常有</a:t>
              </a:r>
              <a:r>
                <a:rPr lang="en-US" altLang="zh-CN" sz="2400" b="1" dirty="0">
                  <a:latin typeface="Times New Roman" panose="02020603050405020304" charset="0"/>
                  <a:ea typeface="宋体" panose="02010600030101010101" pitchFamily="2" charset="-122"/>
                </a:rPr>
                <a:t>in, </a:t>
              </a:r>
              <a:r>
                <a:rPr lang="en-US" altLang="zh-CN" sz="2400" b="1" dirty="0" smtClean="0">
                  <a:latin typeface="Times New Roman" panose="02020603050405020304" charset="0"/>
                  <a:ea typeface="宋体" panose="02010600030101010101" pitchFamily="2" charset="-122"/>
                </a:rPr>
                <a:t>of </a:t>
              </a:r>
              <a:r>
                <a:rPr lang="zh-CN" altLang="en-US" sz="2400" b="1" dirty="0" smtClean="0">
                  <a:latin typeface="Times New Roman" panose="02020603050405020304" charset="0"/>
                  <a:ea typeface="宋体" panose="02010600030101010101" pitchFamily="2" charset="-122"/>
                </a:rPr>
                <a:t>短语</a:t>
              </a:r>
              <a:r>
                <a:rPr lang="zh-CN" altLang="en-US" sz="2400" b="1" dirty="0">
                  <a:latin typeface="Times New Roman" panose="02020603050405020304" charset="0"/>
                  <a:ea typeface="宋体" panose="02010600030101010101" pitchFamily="2" charset="-122"/>
                </a:rPr>
                <a:t>表范围</a:t>
              </a:r>
              <a:r>
                <a:rPr lang="en-US" altLang="zh-CN" sz="2400" b="1" dirty="0">
                  <a:latin typeface="Times New Roman" panose="02020603050405020304" charset="0"/>
                  <a:ea typeface="宋体" panose="02010600030101010101" pitchFamily="2" charset="-122"/>
                </a:rPr>
                <a:t>)</a:t>
              </a:r>
              <a:endParaRPr lang="en-US" altLang="zh-CN" sz="2400" b="1" dirty="0">
                <a:latin typeface="Times New Roman" panose="02020603050405020304" charset="0"/>
                <a:ea typeface="宋体" panose="02010600030101010101" pitchFamily="2" charset="-122"/>
              </a:endParaRPr>
            </a:p>
          </p:txBody>
        </p:sp>
        <p:sp>
          <p:nvSpPr>
            <p:cNvPr id="29704" name="Rectangle 9"/>
            <p:cNvSpPr/>
            <p:nvPr/>
          </p:nvSpPr>
          <p:spPr>
            <a:xfrm>
              <a:off x="385" y="3251"/>
              <a:ext cx="566" cy="329"/>
            </a:xfrm>
            <a:prstGeom prst="rect">
              <a:avLst/>
            </a:prstGeom>
            <a:noFill/>
            <a:ln w="9525">
              <a:noFill/>
            </a:ln>
          </p:spPr>
          <p:txBody>
            <a:bodyPr wrap="none" anchor="t">
              <a:spAutoFit/>
            </a:bodyPr>
            <a:lstStyle/>
            <a:p>
              <a:r>
                <a:rPr lang="zh-CN" altLang="en-US" sz="2800" b="1" dirty="0">
                  <a:solidFill>
                    <a:srgbClr val="0000FF"/>
                  </a:solidFill>
                  <a:latin typeface="Times New Roman" panose="02020603050405020304" charset="0"/>
                  <a:ea typeface="宋体" panose="02010600030101010101" pitchFamily="2" charset="-122"/>
                </a:rPr>
                <a:t>代词</a:t>
              </a:r>
              <a:endParaRPr lang="zh-CN" altLang="en-US" sz="2800" b="1" dirty="0">
                <a:solidFill>
                  <a:srgbClr val="0000FF"/>
                </a:solidFill>
                <a:latin typeface="Times New Roman" panose="02020603050405020304" charset="0"/>
                <a:ea typeface="宋体" panose="02010600030101010101" pitchFamily="2" charset="-122"/>
              </a:endParaRPr>
            </a:p>
          </p:txBody>
        </p:sp>
        <p:sp>
          <p:nvSpPr>
            <p:cNvPr id="29705" name="Rectangle 10"/>
            <p:cNvSpPr/>
            <p:nvPr/>
          </p:nvSpPr>
          <p:spPr>
            <a:xfrm>
              <a:off x="1071" y="2526"/>
              <a:ext cx="886" cy="290"/>
            </a:xfrm>
            <a:prstGeom prst="rect">
              <a:avLst/>
            </a:prstGeom>
            <a:noFill/>
            <a:ln w="9525">
              <a:noFill/>
            </a:ln>
          </p:spPr>
          <p:txBody>
            <a:bodyPr wrap="none" anchor="t">
              <a:spAutoFit/>
            </a:bodyPr>
            <a:lstStyle/>
            <a:p>
              <a:r>
                <a:rPr lang="zh-CN" altLang="en-US" sz="2400" b="1" dirty="0">
                  <a:effectLst>
                    <a:outerShdw blurRad="38100" dist="38100" dir="2700000" algn="tl">
                      <a:srgbClr val="000000">
                        <a:alpha val="43137"/>
                      </a:srgbClr>
                    </a:outerShdw>
                  </a:effectLst>
                  <a:latin typeface="Times New Roman" panose="02020603050405020304" charset="0"/>
                  <a:ea typeface="宋体" panose="02010600030101010101" pitchFamily="2" charset="-122"/>
                </a:rPr>
                <a:t>物主代词</a:t>
              </a:r>
              <a:endParaRPr lang="zh-CN" altLang="en-US" sz="2400" b="1" dirty="0">
                <a:effectLst>
                  <a:outerShdw blurRad="38100" dist="38100" dir="2700000" algn="tl">
                    <a:srgbClr val="000000">
                      <a:alpha val="43137"/>
                    </a:srgbClr>
                  </a:outerShdw>
                </a:effectLst>
                <a:latin typeface="Times New Roman" panose="02020603050405020304" charset="0"/>
                <a:ea typeface="宋体" panose="02010600030101010101" pitchFamily="2" charset="-122"/>
              </a:endParaRPr>
            </a:p>
          </p:txBody>
        </p:sp>
        <p:sp>
          <p:nvSpPr>
            <p:cNvPr id="29706" name="Rectangle 11"/>
            <p:cNvSpPr/>
            <p:nvPr/>
          </p:nvSpPr>
          <p:spPr>
            <a:xfrm>
              <a:off x="2109" y="2374"/>
              <a:ext cx="3719" cy="523"/>
            </a:xfrm>
            <a:prstGeom prst="rect">
              <a:avLst/>
            </a:prstGeom>
            <a:noFill/>
            <a:ln w="9525">
              <a:noFill/>
            </a:ln>
          </p:spPr>
          <p:txBody>
            <a:bodyPr anchor="t">
              <a:spAutoFit/>
            </a:bodyPr>
            <a:lstStyle/>
            <a:p>
              <a:r>
                <a:rPr lang="zh-CN" altLang="en-US" sz="2400" b="1"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形容</a:t>
              </a:r>
              <a:r>
                <a:rPr lang="zh-CN" altLang="en-US" sz="2400" b="1" dirty="0" smtClean="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词性  </a:t>
              </a:r>
              <a:r>
                <a:rPr lang="en-US" altLang="zh-CN" sz="2400" b="1" dirty="0">
                  <a:latin typeface="Times New Roman" panose="02020603050405020304" charset="0"/>
                  <a:ea typeface="宋体" panose="02010600030101010101" pitchFamily="2" charset="-122"/>
                </a:rPr>
                <a:t>(</a:t>
              </a:r>
              <a:r>
                <a:rPr lang="zh-CN" altLang="en-US" sz="2400" b="1" dirty="0">
                  <a:latin typeface="Times New Roman" panose="02020603050405020304" charset="0"/>
                  <a:ea typeface="宋体" panose="02010600030101010101" pitchFamily="2" charset="-122"/>
                </a:rPr>
                <a:t>在名词前作定语</a:t>
              </a:r>
              <a:r>
                <a:rPr lang="en-US" altLang="zh-CN" sz="2400" b="1" dirty="0">
                  <a:latin typeface="Times New Roman" panose="02020603050405020304" charset="0"/>
                  <a:ea typeface="宋体" panose="02010600030101010101" pitchFamily="2" charset="-122"/>
                </a:rPr>
                <a:t>)</a:t>
              </a:r>
              <a:endParaRPr lang="en-US" altLang="zh-CN" sz="2400" b="1" dirty="0">
                <a:latin typeface="Times New Roman" panose="02020603050405020304" charset="0"/>
                <a:ea typeface="宋体" panose="02010600030101010101" pitchFamily="2" charset="-122"/>
              </a:endParaRPr>
            </a:p>
            <a:p>
              <a:r>
                <a:rPr lang="zh-CN" altLang="en-US" sz="2400" b="1" dirty="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名词</a:t>
              </a:r>
              <a:r>
                <a:rPr lang="zh-CN" altLang="en-US" sz="2400" b="1" dirty="0" smtClean="0">
                  <a:solidFill>
                    <a:srgbClr val="FF0000"/>
                  </a:solidFill>
                  <a:effectLst>
                    <a:outerShdw blurRad="38100" dist="38100" dir="2700000" algn="tl">
                      <a:srgbClr val="000000">
                        <a:alpha val="43137"/>
                      </a:srgbClr>
                    </a:outerShdw>
                  </a:effectLst>
                  <a:latin typeface="Times New Roman" panose="02020603050405020304" charset="0"/>
                  <a:ea typeface="宋体" panose="02010600030101010101" pitchFamily="2" charset="-122"/>
                </a:rPr>
                <a:t>性</a:t>
              </a:r>
              <a:r>
                <a:rPr lang="zh-CN" altLang="en-US" sz="2400" b="1" dirty="0" smtClean="0">
                  <a:latin typeface="Times New Roman" panose="02020603050405020304" charset="0"/>
                  <a:ea typeface="宋体" panose="02010600030101010101" pitchFamily="2" charset="-122"/>
                </a:rPr>
                <a:t> </a:t>
              </a:r>
              <a:r>
                <a:rPr lang="en-US" altLang="zh-CN" sz="2400" b="1" dirty="0" smtClean="0">
                  <a:latin typeface="Times New Roman" panose="02020603050405020304" charset="0"/>
                  <a:ea typeface="宋体" panose="02010600030101010101" pitchFamily="2" charset="-122"/>
                </a:rPr>
                <a:t>(</a:t>
              </a:r>
              <a:r>
                <a:rPr lang="zh-CN" altLang="en-US" sz="2400" b="1" dirty="0">
                  <a:latin typeface="Times New Roman" panose="02020603050405020304" charset="0"/>
                  <a:ea typeface="宋体" panose="02010600030101010101" pitchFamily="2" charset="-122"/>
                </a:rPr>
                <a:t>作主语、宾语</a:t>
              </a:r>
              <a:r>
                <a:rPr lang="en-US" altLang="zh-CN" sz="2400" b="1" dirty="0">
                  <a:latin typeface="Times New Roman" panose="02020603050405020304" charset="0"/>
                  <a:ea typeface="宋体" panose="02010600030101010101" pitchFamily="2" charset="-122"/>
                </a:rPr>
                <a:t>)</a:t>
              </a:r>
              <a:endParaRPr lang="en-US" altLang="zh-CN" sz="2400" b="1" dirty="0">
                <a:latin typeface="Times New Roman" panose="02020603050405020304" charset="0"/>
                <a:ea typeface="宋体" panose="02010600030101010101" pitchFamily="2" charset="-122"/>
              </a:endParaRPr>
            </a:p>
          </p:txBody>
        </p:sp>
        <p:sp>
          <p:nvSpPr>
            <p:cNvPr id="29707" name="AutoShape 12"/>
            <p:cNvSpPr/>
            <p:nvPr/>
          </p:nvSpPr>
          <p:spPr>
            <a:xfrm>
              <a:off x="975" y="2690"/>
              <a:ext cx="45" cy="1134"/>
            </a:xfrm>
            <a:prstGeom prst="leftBrace">
              <a:avLst>
                <a:gd name="adj1" fmla="val 210000"/>
                <a:gd name="adj2" fmla="val 50000"/>
              </a:avLst>
            </a:prstGeom>
            <a:noFill/>
            <a:ln w="9525" cap="flat" cmpd="sng">
              <a:solidFill>
                <a:schemeClr val="tx1"/>
              </a:solidFill>
              <a:prstDash val="solid"/>
              <a:round/>
              <a:headEnd type="none" w="med" len="med"/>
              <a:tailEnd type="none" w="med" len="med"/>
            </a:ln>
          </p:spPr>
          <p:txBody>
            <a:bodyPr wrap="none" anchor="ctr"/>
            <a:lstStyle/>
            <a:p>
              <a:endParaRPr lang="zh-CN" altLang="en-US" sz="2400" dirty="0">
                <a:latin typeface="Times New Roman" panose="02020603050405020304" charset="0"/>
                <a:ea typeface="宋体" panose="02010600030101010101" pitchFamily="2" charset="-122"/>
              </a:endParaRPr>
            </a:p>
          </p:txBody>
        </p:sp>
        <p:sp>
          <p:nvSpPr>
            <p:cNvPr id="29708" name="AutoShape 13"/>
            <p:cNvSpPr/>
            <p:nvPr/>
          </p:nvSpPr>
          <p:spPr>
            <a:xfrm>
              <a:off x="2063" y="2463"/>
              <a:ext cx="45" cy="454"/>
            </a:xfrm>
            <a:prstGeom prst="leftBrace">
              <a:avLst>
                <a:gd name="adj1" fmla="val 84027"/>
                <a:gd name="adj2" fmla="val 50000"/>
              </a:avLst>
            </a:prstGeom>
            <a:noFill/>
            <a:ln w="9525" cap="flat" cmpd="sng">
              <a:solidFill>
                <a:schemeClr val="tx1"/>
              </a:solidFill>
              <a:prstDash val="solid"/>
              <a:round/>
              <a:headEnd type="none" w="med" len="med"/>
              <a:tailEnd type="none" w="med" len="med"/>
            </a:ln>
          </p:spPr>
          <p:txBody>
            <a:bodyPr wrap="none" anchor="ctr"/>
            <a:lstStyle/>
            <a:p>
              <a:endParaRPr lang="zh-CN" altLang="en-US" sz="2400" dirty="0">
                <a:latin typeface="Times New Roman" panose="02020603050405020304" charset="0"/>
                <a:ea typeface="宋体" panose="02010600030101010101" pitchFamily="2" charset="-122"/>
              </a:endParaRPr>
            </a:p>
          </p:txBody>
        </p:sp>
        <p:sp>
          <p:nvSpPr>
            <p:cNvPr id="29709" name="AutoShape 14"/>
            <p:cNvSpPr/>
            <p:nvPr/>
          </p:nvSpPr>
          <p:spPr>
            <a:xfrm>
              <a:off x="1383" y="332"/>
              <a:ext cx="182" cy="680"/>
            </a:xfrm>
            <a:prstGeom prst="leftBrace">
              <a:avLst>
                <a:gd name="adj1" fmla="val 31118"/>
                <a:gd name="adj2" fmla="val 50000"/>
              </a:avLst>
            </a:prstGeom>
            <a:noFill/>
            <a:ln w="9525" cap="flat" cmpd="sng">
              <a:solidFill>
                <a:schemeClr val="tx1"/>
              </a:solidFill>
              <a:prstDash val="solid"/>
              <a:round/>
              <a:headEnd type="none" w="med" len="med"/>
              <a:tailEnd type="none" w="med" len="med"/>
            </a:ln>
          </p:spPr>
          <p:txBody>
            <a:bodyPr wrap="none" anchor="ctr"/>
            <a:lstStyle/>
            <a:p>
              <a:endParaRPr lang="zh-CN" altLang="en-US" sz="2400" dirty="0">
                <a:latin typeface="Times New Roman" panose="02020603050405020304" charset="0"/>
                <a:ea typeface="宋体" panose="02010600030101010101" pitchFamily="2" charset="-122"/>
              </a:endParaRPr>
            </a:p>
          </p:txBody>
        </p:sp>
        <p:sp>
          <p:nvSpPr>
            <p:cNvPr id="29710" name="AutoShape 15"/>
            <p:cNvSpPr/>
            <p:nvPr/>
          </p:nvSpPr>
          <p:spPr>
            <a:xfrm>
              <a:off x="1474" y="1239"/>
              <a:ext cx="136" cy="907"/>
            </a:xfrm>
            <a:prstGeom prst="leftBrace">
              <a:avLst>
                <a:gd name="adj1" fmla="val 55545"/>
                <a:gd name="adj2" fmla="val 50000"/>
              </a:avLst>
            </a:prstGeom>
            <a:noFill/>
            <a:ln w="9525" cap="flat" cmpd="sng">
              <a:solidFill>
                <a:schemeClr val="tx1"/>
              </a:solidFill>
              <a:prstDash val="solid"/>
              <a:round/>
              <a:headEnd type="none" w="med" len="med"/>
              <a:tailEnd type="none" w="med" len="med"/>
            </a:ln>
          </p:spPr>
          <p:txBody>
            <a:bodyPr wrap="none" anchor="ctr"/>
            <a:lstStyle/>
            <a:p>
              <a:endParaRPr lang="zh-CN" altLang="en-US" sz="2400" dirty="0">
                <a:latin typeface="Times New Roman" panose="02020603050405020304" charset="0"/>
                <a:ea typeface="宋体" panose="02010600030101010101" pitchFamily="2" charset="-122"/>
              </a:endParaRPr>
            </a:p>
          </p:txBody>
        </p:sp>
        <p:sp>
          <p:nvSpPr>
            <p:cNvPr id="29711" name="AutoShape 16"/>
            <p:cNvSpPr/>
            <p:nvPr/>
          </p:nvSpPr>
          <p:spPr>
            <a:xfrm>
              <a:off x="295" y="694"/>
              <a:ext cx="136" cy="2767"/>
            </a:xfrm>
            <a:prstGeom prst="leftBrace">
              <a:avLst>
                <a:gd name="adj1" fmla="val 169452"/>
                <a:gd name="adj2" fmla="val 50000"/>
              </a:avLst>
            </a:prstGeom>
            <a:noFill/>
            <a:ln w="9525" cap="flat" cmpd="sng">
              <a:solidFill>
                <a:schemeClr val="tx1"/>
              </a:solidFill>
              <a:prstDash val="solid"/>
              <a:round/>
              <a:headEnd type="none" w="med" len="med"/>
              <a:tailEnd type="none" w="med" len="med"/>
            </a:ln>
          </p:spPr>
          <p:txBody>
            <a:bodyPr wrap="none" anchor="ctr"/>
            <a:lstStyle/>
            <a:p>
              <a:endParaRPr lang="zh-CN" altLang="en-US" sz="2400" dirty="0">
                <a:latin typeface="Times New Roman" panose="02020603050405020304" charset="0"/>
                <a:ea typeface="宋体" panose="02010600030101010101" pitchFamily="2" charset="-122"/>
              </a:endParaRPr>
            </a:p>
          </p:txBody>
        </p:sp>
      </p:grpSp>
      <p:sp>
        <p:nvSpPr>
          <p:cNvPr id="17" name="Rectangle 4"/>
          <p:cNvSpPr/>
          <p:nvPr/>
        </p:nvSpPr>
        <p:spPr>
          <a:xfrm>
            <a:off x="1726047" y="2681099"/>
            <a:ext cx="592138" cy="1568450"/>
          </a:xfrm>
          <a:prstGeom prst="rect">
            <a:avLst/>
          </a:prstGeom>
          <a:solidFill>
            <a:srgbClr val="FFFF00"/>
          </a:solidFill>
          <a:ln w="9525">
            <a:noFill/>
          </a:ln>
        </p:spPr>
        <p:txBody>
          <a:bodyPr anchor="t">
            <a:spAutoFit/>
          </a:bodyPr>
          <a:lstStyle/>
          <a:p>
            <a:r>
              <a:rPr lang="zh-CN" altLang="en-US" sz="2400" b="1" dirty="0" smtClean="0">
                <a:effectLst>
                  <a:outerShdw blurRad="38100" dist="38100" dir="2700000" algn="tl">
                    <a:srgbClr val="000000">
                      <a:alpha val="43137"/>
                    </a:srgbClr>
                  </a:outerShdw>
                </a:effectLst>
                <a:latin typeface="Times New Roman" panose="02020603050405020304" charset="0"/>
                <a:ea typeface="宋体" panose="02010600030101010101" pitchFamily="2" charset="-122"/>
              </a:rPr>
              <a:t>有提示词</a:t>
            </a:r>
            <a:endParaRPr lang="zh-CN" altLang="en-US" sz="2400" b="1" dirty="0">
              <a:effectLst>
                <a:outerShdw blurRad="38100" dist="38100" dir="2700000" algn="tl">
                  <a:srgbClr val="000000">
                    <a:alpha val="43137"/>
                  </a:srgbClr>
                </a:outerShdw>
              </a:effectLst>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标题 1"/>
          <p:cNvSpPr>
            <a:spLocks noGrp="1"/>
          </p:cNvSpPr>
          <p:nvPr/>
        </p:nvSpPr>
        <p:spPr>
          <a:xfrm>
            <a:off x="162256" y="65206"/>
            <a:ext cx="7250597" cy="519113"/>
          </a:xfrm>
          <a:prstGeom prst="rect">
            <a:avLst/>
          </a:prstGeom>
          <a:noFill/>
          <a:ln w="9525">
            <a:noFill/>
          </a:ln>
        </p:spPr>
        <p:txBody>
          <a:bodyPr anchor="ctr"/>
          <a:lstStyle/>
          <a:p>
            <a:pPr defTabSz="457200"/>
            <a:endParaRPr lang="zh-CN" altLang="en-US" sz="2400" b="1" dirty="0">
              <a:solidFill>
                <a:srgbClr val="FF0000"/>
              </a:solidFill>
              <a:highlight>
                <a:srgbClr val="FFFF00"/>
              </a:highlight>
              <a:latin typeface="Arial Black" panose="020B0A04020102020204" pitchFamily="34" charset="0"/>
              <a:ea typeface="等线" panose="02010600030101010101" charset="-122"/>
              <a:sym typeface="黑体" panose="02010609060101010101" pitchFamily="49" charset="-122"/>
            </a:endParaRPr>
          </a:p>
        </p:txBody>
      </p:sp>
      <p:sp>
        <p:nvSpPr>
          <p:cNvPr id="2" name="圆角矩形 10"/>
          <p:cNvSpPr/>
          <p:nvPr/>
        </p:nvSpPr>
        <p:spPr>
          <a:xfrm>
            <a:off x="162256" y="65206"/>
            <a:ext cx="3321936" cy="591823"/>
          </a:xfrm>
          <a:prstGeom prst="roundRect">
            <a:avLst/>
          </a:prstGeom>
          <a:gradFill rotWithShape="1">
            <a:gsLst>
              <a:gs pos="0">
                <a:srgbClr val="75AC6B">
                  <a:shade val="51000"/>
                  <a:satMod val="130000"/>
                </a:srgbClr>
              </a:gs>
              <a:gs pos="80000">
                <a:srgbClr val="75AC6B">
                  <a:shade val="93000"/>
                  <a:satMod val="130000"/>
                </a:srgbClr>
              </a:gs>
              <a:gs pos="100000">
                <a:srgbClr val="75AC6B">
                  <a:shade val="94000"/>
                  <a:satMod val="135000"/>
                </a:srgbClr>
              </a:gs>
            </a:gsLst>
            <a:lin ang="16200000" scaled="0"/>
          </a:gradFill>
          <a:ln w="9525" cap="flat" cmpd="sng" algn="ctr">
            <a:solidFill>
              <a:srgbClr val="75AC6B">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谓语动词</a:t>
            </a:r>
            <a:r>
              <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a:t>
            </a: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时态</a:t>
            </a:r>
            <a:endPar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endParaRPr>
          </a:p>
        </p:txBody>
      </p:sp>
      <p:sp>
        <p:nvSpPr>
          <p:cNvPr id="14" name="文本框 13"/>
          <p:cNvSpPr txBox="1"/>
          <p:nvPr/>
        </p:nvSpPr>
        <p:spPr>
          <a:xfrm>
            <a:off x="454315" y="993997"/>
            <a:ext cx="11943425" cy="427672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1.(2024</a:t>
            </a:r>
            <a:r>
              <a:rPr lang="zh-CN" altLang="en-US" sz="3200" dirty="0">
                <a:solidFill>
                  <a:srgbClr val="000000"/>
                </a:solidFill>
                <a:latin typeface="Times New Roman" panose="02020603050405020304" charset="0"/>
                <a:ea typeface="Cambria" panose="02040503050406030204" pitchFamily="18" charset="0"/>
                <a:cs typeface="Times New Roman" panose="02020603050405020304" charset="0"/>
              </a:rPr>
              <a:t>浙江卷</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 Over the last two years, some supermarkets_______________(start) selling chicken or salad in packs _____________(design) with two halves containing separate portions (</a:t>
            </a:r>
            <a:r>
              <a:rPr lang="zh-CN" altLang="en-US" sz="3200" dirty="0">
                <a:solidFill>
                  <a:srgbClr val="000000"/>
                </a:solidFill>
                <a:latin typeface="Times New Roman" panose="02020603050405020304" charset="0"/>
                <a:ea typeface="Cambria" panose="02040503050406030204" pitchFamily="18" charset="0"/>
                <a:cs typeface="Times New Roman" panose="02020603050405020304" charset="0"/>
              </a:rPr>
              <a:t>份</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 </a:t>
            </a:r>
            <a:endPar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lang="en-US" altLang="zh-CN" sz="2400" dirty="0">
              <a:solidFill>
                <a:srgbClr val="000000"/>
              </a:solidFill>
              <a:latin typeface="Cambria" panose="02040503050406030204" pitchFamily="18" charset="0"/>
              <a:ea typeface="Cambria" panose="02040503050406030204" pitchFamily="18"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lang="en-US" altLang="zh-CN" sz="2400" dirty="0">
              <a:solidFill>
                <a:srgbClr val="000000"/>
              </a:solidFill>
              <a:latin typeface="Cambria" panose="02040503050406030204" pitchFamily="18" charset="0"/>
              <a:ea typeface="Cambria" panose="02040503050406030204" pitchFamily="18"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lang="en-US" altLang="zh-CN" sz="2400" dirty="0">
              <a:solidFill>
                <a:srgbClr val="000000"/>
              </a:solidFill>
              <a:latin typeface="Cambria" panose="02040503050406030204" pitchFamily="18" charset="0"/>
              <a:ea typeface="Cambria" panose="02040503050406030204" pitchFamily="18"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lang="en-US" altLang="zh-CN" sz="2400" dirty="0">
              <a:solidFill>
                <a:srgbClr val="000000"/>
              </a:solidFill>
              <a:latin typeface="Cambria" panose="02040503050406030204" pitchFamily="18" charset="0"/>
              <a:ea typeface="Cambria" panose="02040503050406030204" pitchFamily="18"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lang="en-US" altLang="zh-CN" sz="2400" dirty="0">
              <a:solidFill>
                <a:srgbClr val="000000"/>
              </a:solidFill>
              <a:latin typeface="Cambria" panose="02040503050406030204" pitchFamily="18" charset="0"/>
              <a:ea typeface="Cambria" panose="02040503050406030204" pitchFamily="18"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lang="en-US" altLang="zh-CN" sz="2400" dirty="0">
              <a:solidFill>
                <a:srgbClr val="000000"/>
              </a:solidFill>
              <a:latin typeface="Cambria" panose="02040503050406030204" pitchFamily="18" charset="0"/>
              <a:ea typeface="Cambria" panose="02040503050406030204" pitchFamily="18" charset="0"/>
            </a:endParaRPr>
          </a:p>
        </p:txBody>
      </p:sp>
      <p:sp>
        <p:nvSpPr>
          <p:cNvPr id="33" name="文本框 32"/>
          <p:cNvSpPr txBox="1"/>
          <p:nvPr/>
        </p:nvSpPr>
        <p:spPr>
          <a:xfrm>
            <a:off x="525780" y="3332480"/>
            <a:ext cx="10714355" cy="1938020"/>
          </a:xfrm>
          <a:prstGeom prst="rect">
            <a:avLst/>
          </a:prstGeom>
          <a:noFill/>
        </p:spPr>
        <p:txBody>
          <a:bodyPr wrap="square">
            <a:spAutoFit/>
          </a:bodyPr>
          <a:lstStyle/>
          <a:p>
            <a:r>
              <a:rPr lang="zh-CN" altLang="en-US" sz="2800" b="1" dirty="0">
                <a:solidFill>
                  <a:schemeClr val="tx1"/>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没有连词：只有一个谓语</a:t>
            </a:r>
            <a:r>
              <a:rPr lang="en-US" altLang="zh-CN" sz="2800" b="1" dirty="0">
                <a:solidFill>
                  <a:schemeClr val="tx1"/>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a:t>
            </a:r>
            <a:r>
              <a:rPr lang="zh-CN" altLang="en-US" sz="2800" b="1" dirty="0">
                <a:solidFill>
                  <a:schemeClr val="tx1"/>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 另一个作非谓语。根据句意，</a:t>
            </a:r>
            <a:r>
              <a:rPr lang="en-US" altLang="zh-CN" sz="2800" b="1" dirty="0">
                <a:solidFill>
                  <a:schemeClr val="tx1"/>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start</a:t>
            </a:r>
            <a:r>
              <a:rPr lang="zh-CN" altLang="en-US" sz="2800" b="1" dirty="0">
                <a:solidFill>
                  <a:schemeClr val="tx1"/>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作谓语，</a:t>
            </a:r>
            <a:r>
              <a:rPr lang="en-US" altLang="zh-CN" sz="2800" b="1" dirty="0">
                <a:solidFill>
                  <a:schemeClr val="tx1"/>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design</a:t>
            </a:r>
            <a:r>
              <a:rPr lang="zh-CN" altLang="en-US" sz="2800" b="1" dirty="0">
                <a:solidFill>
                  <a:schemeClr val="tx1"/>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作后置定语。</a:t>
            </a:r>
            <a:endParaRPr lang="zh-CN" altLang="en-US" sz="2800" b="1" dirty="0">
              <a:solidFill>
                <a:schemeClr val="tx1"/>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endParaRPr>
          </a:p>
          <a:p>
            <a:endParaRPr lang="zh-CN" altLang="en-US" sz="3200" b="1" kern="0" dirty="0">
              <a:highlight>
                <a:srgbClr val="FFFF00"/>
              </a:highlight>
              <a:latin typeface="Calibri" panose="020F0502020204030204"/>
              <a:ea typeface="宋体" panose="02010600030101010101" pitchFamily="2" charset="-122"/>
              <a:sym typeface="+mn-ea"/>
            </a:endParaRPr>
          </a:p>
          <a:p>
            <a:endParaRPr kumimoji="0" lang="zh-CN" altLang="en-US" sz="3200" b="0" i="0" u="none" strike="noStrike" kern="0" cap="none" spc="0" normalizeH="0" baseline="0" noProof="0" dirty="0">
              <a:ln>
                <a:noFill/>
              </a:ln>
              <a:solidFill>
                <a:schemeClr val="tx1"/>
              </a:solidFill>
              <a:effectLst/>
              <a:uLnTx/>
              <a:uFillTx/>
              <a:latin typeface="Calibri" panose="020F0502020204030204"/>
              <a:ea typeface="宋体" panose="02010600030101010101" pitchFamily="2" charset="-122"/>
              <a:cs typeface="宋体" panose="02010600030101010101" pitchFamily="2" charset="-122"/>
              <a:sym typeface="黑体" panose="02010609060101010101" pitchFamily="49" charset="-122"/>
            </a:endParaRPr>
          </a:p>
        </p:txBody>
      </p:sp>
      <p:sp>
        <p:nvSpPr>
          <p:cNvPr id="4" name="矩形 3"/>
          <p:cNvSpPr/>
          <p:nvPr/>
        </p:nvSpPr>
        <p:spPr>
          <a:xfrm>
            <a:off x="3199765" y="1067435"/>
            <a:ext cx="3989705" cy="49720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2760345" y="1549400"/>
            <a:ext cx="3506470" cy="583565"/>
          </a:xfrm>
          <a:prstGeom prst="rect">
            <a:avLst/>
          </a:prstGeom>
          <a:noFill/>
        </p:spPr>
        <p:txBody>
          <a:bodyPr wrap="square" rtlCol="0">
            <a:spAutoFit/>
          </a:bodyPr>
          <a:lstStyle/>
          <a:p>
            <a:pPr defTabSz="1219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have started</a:t>
            </a:r>
            <a:endParaRPr lang="zh-CN" altLang="en-US" sz="3200" dirty="0">
              <a:solidFill>
                <a:srgbClr val="FF0000"/>
              </a:solidFill>
              <a:latin typeface="Times New Roman" panose="02020603050405020304" charset="0"/>
              <a:ea typeface="微软雅黑" panose="020B0503020204020204" charset="-122"/>
              <a:cs typeface="Times New Roman" panose="02020603050405020304" charset="0"/>
            </a:endParaRPr>
          </a:p>
        </p:txBody>
      </p:sp>
      <p:sp>
        <p:nvSpPr>
          <p:cNvPr id="6" name="文本框 5"/>
          <p:cNvSpPr txBox="1"/>
          <p:nvPr/>
        </p:nvSpPr>
        <p:spPr>
          <a:xfrm>
            <a:off x="753568" y="2009604"/>
            <a:ext cx="1829303" cy="583565"/>
          </a:xfrm>
          <a:prstGeom prst="rect">
            <a:avLst/>
          </a:prstGeom>
          <a:noFill/>
        </p:spPr>
        <p:txBody>
          <a:bodyPr wrap="square" rtlCol="0">
            <a:spAutoFit/>
          </a:bodyPr>
          <a:lstStyle/>
          <a:p>
            <a:pPr defTabSz="1219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designed</a:t>
            </a:r>
            <a:endPar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
        <p:nvSpPr>
          <p:cNvPr id="8" name="文本框 7"/>
          <p:cNvSpPr txBox="1"/>
          <p:nvPr/>
        </p:nvSpPr>
        <p:spPr>
          <a:xfrm>
            <a:off x="3802600" y="85077"/>
            <a:ext cx="5030682" cy="521970"/>
          </a:xfrm>
          <a:prstGeom prst="rect">
            <a:avLst/>
          </a:prstGeom>
          <a:solidFill>
            <a:srgbClr val="FFFF00"/>
          </a:solidFill>
        </p:spPr>
        <p:txBody>
          <a:bodyPr wrap="square">
            <a:spAutoFit/>
          </a:bodyPr>
          <a:lstStyle/>
          <a:p>
            <a:r>
              <a:rPr lang="en-US" altLang="zh-CN" sz="2800" b="1" spc="120" dirty="0">
                <a:highlight>
                  <a:srgbClr val="FFFF00"/>
                </a:highlight>
                <a:latin typeface="微软雅黑" panose="020B0503020204020204" charset="-122"/>
                <a:ea typeface="微软雅黑" panose="020B0503020204020204" charset="-122"/>
              </a:rPr>
              <a:t>1.</a:t>
            </a:r>
            <a:r>
              <a:rPr lang="zh-CN" altLang="en-US" sz="2800" b="1" spc="120" dirty="0">
                <a:highlight>
                  <a:srgbClr val="FFFF00"/>
                </a:highlight>
                <a:latin typeface="微软雅黑" panose="020B0503020204020204" charset="-122"/>
                <a:ea typeface="微软雅黑" panose="020B0503020204020204" charset="-122"/>
              </a:rPr>
              <a:t>根据时间状语判断时态</a:t>
            </a:r>
            <a:endParaRPr lang="zh-CN" altLang="en-US" sz="2800" b="1" dirty="0">
              <a:highlight>
                <a:srgbClr val="FFFF00"/>
              </a:highlight>
            </a:endParaRPr>
          </a:p>
        </p:txBody>
      </p:sp>
      <p:sp>
        <p:nvSpPr>
          <p:cNvPr id="3" name="文本框 2"/>
          <p:cNvSpPr txBox="1"/>
          <p:nvPr/>
        </p:nvSpPr>
        <p:spPr>
          <a:xfrm>
            <a:off x="462280" y="4933950"/>
            <a:ext cx="11523345" cy="1568450"/>
          </a:xfrm>
          <a:prstGeom prst="rect">
            <a:avLst/>
          </a:prstGeom>
          <a:noFill/>
        </p:spPr>
        <p:txBody>
          <a:bodyPr wrap="square" rtlCol="0">
            <a:spAutoFit/>
          </a:bodyPr>
          <a:p>
            <a:r>
              <a:rPr lang="zh-CN" altLang="en-US" sz="3200" b="1" kern="0" dirty="0">
                <a:latin typeface="Calibri" panose="020F0502020204030204"/>
                <a:ea typeface="宋体" panose="02010600030101010101" pitchFamily="2" charset="-122"/>
                <a:sym typeface="+mn-ea"/>
              </a:rPr>
              <a:t>现在完成时标志词：</a:t>
            </a:r>
            <a:r>
              <a:rPr lang="en-US" sz="3200" b="1" kern="0" dirty="0">
                <a:solidFill>
                  <a:srgbClr val="FF0000"/>
                </a:solidFill>
                <a:latin typeface="Times New Roman" panose="02020603050405020304" charset="0"/>
                <a:ea typeface="宋体" panose="02010600030101010101" pitchFamily="2" charset="-122"/>
                <a:sym typeface="+mn-ea"/>
              </a:rPr>
              <a:t>since+</a:t>
            </a:r>
            <a:r>
              <a:rPr lang="zh-CN" altLang="en-US" sz="3200" b="1" kern="0" dirty="0">
                <a:solidFill>
                  <a:srgbClr val="FF0000"/>
                </a:solidFill>
                <a:latin typeface="Times New Roman" panose="02020603050405020304" charset="0"/>
                <a:ea typeface="宋体" panose="02010600030101010101" pitchFamily="2" charset="-122"/>
                <a:sym typeface="+mn-ea"/>
              </a:rPr>
              <a:t>时间点</a:t>
            </a:r>
            <a:r>
              <a:rPr lang="en-US" altLang="zh-CN" sz="3200" b="1" kern="0" dirty="0">
                <a:solidFill>
                  <a:srgbClr val="FF0000"/>
                </a:solidFill>
                <a:latin typeface="Times New Roman" panose="02020603050405020304" charset="0"/>
                <a:ea typeface="宋体" panose="02010600030101010101" pitchFamily="2" charset="-122"/>
                <a:sym typeface="+mn-ea"/>
              </a:rPr>
              <a:t>, </a:t>
            </a:r>
            <a:r>
              <a:rPr lang="en-US" sz="3200" b="1" kern="0" dirty="0">
                <a:solidFill>
                  <a:srgbClr val="FF0000"/>
                </a:solidFill>
                <a:latin typeface="Times New Roman" panose="02020603050405020304" charset="0"/>
                <a:ea typeface="宋体" panose="02010600030101010101" pitchFamily="2" charset="-122"/>
                <a:sym typeface="+mn-ea"/>
              </a:rPr>
              <a:t>recently, lately, already, for/during/over/ in the last/past+</a:t>
            </a:r>
            <a:r>
              <a:rPr lang="zh-CN" altLang="en-US" sz="3200" b="1" kern="0" dirty="0">
                <a:solidFill>
                  <a:srgbClr val="FF0000"/>
                </a:solidFill>
                <a:latin typeface="Times New Roman" panose="02020603050405020304" charset="0"/>
                <a:ea typeface="宋体" panose="02010600030101010101" pitchFamily="2" charset="-122"/>
                <a:sym typeface="+mn-ea"/>
              </a:rPr>
              <a:t>时间段</a:t>
            </a:r>
            <a:r>
              <a:rPr lang="en-US" altLang="zh-CN" sz="3200" b="1" kern="0" dirty="0">
                <a:solidFill>
                  <a:srgbClr val="FF0000"/>
                </a:solidFill>
                <a:latin typeface="Times New Roman" panose="02020603050405020304" charset="0"/>
                <a:ea typeface="宋体" panose="02010600030101010101" pitchFamily="2" charset="-122"/>
                <a:sym typeface="+mn-ea"/>
              </a:rPr>
              <a:t>, </a:t>
            </a:r>
            <a:r>
              <a:rPr lang="en-US" sz="3200" b="1" kern="0" dirty="0">
                <a:solidFill>
                  <a:srgbClr val="FF0000"/>
                </a:solidFill>
                <a:latin typeface="Times New Roman" panose="02020603050405020304" charset="0"/>
                <a:ea typeface="宋体" panose="02010600030101010101" pitchFamily="2" charset="-122"/>
                <a:sym typeface="+mn-ea"/>
              </a:rPr>
              <a:t>so far= up to now, ever since</a:t>
            </a:r>
            <a:r>
              <a:rPr lang="zh-CN" altLang="en-US" sz="3200" b="1" kern="0" dirty="0">
                <a:solidFill>
                  <a:srgbClr val="FF0000"/>
                </a:solidFill>
                <a:latin typeface="Times New Roman" panose="02020603050405020304" charset="0"/>
                <a:ea typeface="宋体" panose="02010600030101010101" pitchFamily="2" charset="-122"/>
                <a:sym typeface="+mn-ea"/>
              </a:rPr>
              <a:t>等时间状语</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randombar(horizontal)">
                                      <p:cBhvr>
                                        <p:cTn id="22" dur="500"/>
                                        <p:tgtEl>
                                          <p:spTgt spid="33"/>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 calcmode="lin" valueType="num">
                                      <p:cBhvr additive="base">
                                        <p:cTn id="27" dur="500" fill="hold"/>
                                        <p:tgtEl>
                                          <p:spTgt spid="3"/>
                                        </p:tgtEl>
                                        <p:attrNameLst>
                                          <p:attrName>ppt_x</p:attrName>
                                        </p:attrNameLst>
                                      </p:cBhvr>
                                      <p:tavLst>
                                        <p:tav tm="0">
                                          <p:val>
                                            <p:strVal val="#ppt_x"/>
                                          </p:val>
                                        </p:tav>
                                        <p:tav tm="100000">
                                          <p:val>
                                            <p:strVal val="#ppt_x"/>
                                          </p:val>
                                        </p:tav>
                                      </p:tavLst>
                                    </p:anim>
                                    <p:anim calcmode="lin" valueType="num">
                                      <p:cBhvr additive="base">
                                        <p:cTn id="2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4" grpId="0" bldLvl="0" animBg="1"/>
      <p:bldP spid="5" grpId="0"/>
      <p:bldP spid="6"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标题 1"/>
          <p:cNvSpPr>
            <a:spLocks noGrp="1"/>
          </p:cNvSpPr>
          <p:nvPr/>
        </p:nvSpPr>
        <p:spPr>
          <a:xfrm>
            <a:off x="162256" y="65206"/>
            <a:ext cx="7250597" cy="519113"/>
          </a:xfrm>
          <a:prstGeom prst="rect">
            <a:avLst/>
          </a:prstGeom>
          <a:noFill/>
          <a:ln w="9525">
            <a:noFill/>
          </a:ln>
        </p:spPr>
        <p:txBody>
          <a:bodyPr anchor="ctr"/>
          <a:lstStyle/>
          <a:p>
            <a:pPr defTabSz="457200"/>
            <a:endParaRPr lang="zh-CN" altLang="en-US" sz="2400" b="1" dirty="0">
              <a:solidFill>
                <a:srgbClr val="FF0000"/>
              </a:solidFill>
              <a:highlight>
                <a:srgbClr val="FFFF00"/>
              </a:highlight>
              <a:latin typeface="Arial Black" panose="020B0A04020102020204" pitchFamily="34" charset="0"/>
              <a:ea typeface="等线" panose="02010600030101010101" charset="-122"/>
              <a:sym typeface="黑体" panose="02010609060101010101" pitchFamily="49" charset="-122"/>
            </a:endParaRPr>
          </a:p>
        </p:txBody>
      </p:sp>
      <p:sp>
        <p:nvSpPr>
          <p:cNvPr id="3" name="文本框 2"/>
          <p:cNvSpPr txBox="1"/>
          <p:nvPr/>
        </p:nvSpPr>
        <p:spPr>
          <a:xfrm>
            <a:off x="88979" y="1529787"/>
            <a:ext cx="11909262" cy="3784600"/>
          </a:xfrm>
          <a:prstGeom prst="rect">
            <a:avLst/>
          </a:prstGeom>
          <a:noFill/>
        </p:spPr>
        <p:txBody>
          <a:bodyPr wrap="square">
            <a:spAutoFit/>
          </a:bodyPr>
          <a:lstStyle/>
          <a:p>
            <a:r>
              <a:rPr kumimoji="0" lang="en-US" altLang="zh-CN" sz="3200" i="0" u="none" strike="noStrike" kern="1200" cap="none" spc="0" normalizeH="0" baseline="0" noProof="0" dirty="0">
                <a:ln>
                  <a:noFill/>
                </a:ln>
                <a:solidFill>
                  <a:srgbClr val="0C0C0C"/>
                </a:solidFill>
                <a:effectLst/>
                <a:uLnTx/>
                <a:uFillTx/>
                <a:latin typeface="Times New Roman" panose="02020603050405020304" charset="0"/>
                <a:ea typeface="宋体" panose="02010600030101010101" pitchFamily="2" charset="-122"/>
                <a:cs typeface="Times New Roman" panose="02020603050405020304" charset="0"/>
              </a:rPr>
              <a:t>2.</a:t>
            </a:r>
            <a:r>
              <a:rPr kumimoji="0" lang="zh-CN" altLang="en-US" sz="3200" i="0" u="none" strike="noStrike" kern="1200" cap="none" spc="0" normalizeH="0" baseline="0" noProof="0" dirty="0">
                <a:ln>
                  <a:noFill/>
                </a:ln>
                <a:solidFill>
                  <a:srgbClr val="0C0C0C"/>
                </a:solidFill>
                <a:effectLst/>
                <a:uLnTx/>
                <a:uFillTx/>
                <a:latin typeface="Times New Roman" panose="02020603050405020304" charset="0"/>
                <a:ea typeface="宋体" panose="02010600030101010101" pitchFamily="2" charset="-122"/>
                <a:cs typeface="Times New Roman" panose="02020603050405020304" charset="0"/>
              </a:rPr>
              <a:t>（</a:t>
            </a:r>
            <a:r>
              <a:rPr kumimoji="0" lang="en-US" altLang="zh-CN" sz="3200" i="0" u="none" strike="noStrike" kern="1200" cap="none" spc="0" normalizeH="0" baseline="0" noProof="0" dirty="0">
                <a:ln>
                  <a:noFill/>
                </a:ln>
                <a:solidFill>
                  <a:srgbClr val="0C0C0C"/>
                </a:solidFill>
                <a:effectLst/>
                <a:uLnTx/>
                <a:uFillTx/>
                <a:latin typeface="Times New Roman" panose="02020603050405020304" charset="0"/>
                <a:ea typeface="Cambria" panose="02040503050406030204" pitchFamily="18" charset="0"/>
                <a:cs typeface="Times New Roman" panose="02020603050405020304" charset="0"/>
              </a:rPr>
              <a:t>2022</a:t>
            </a:r>
            <a:r>
              <a:rPr kumimoji="0" lang="zh-CN" altLang="en-US" sz="3200" i="0" u="none" strike="noStrike" kern="1200" cap="none" spc="0" normalizeH="0" baseline="0" noProof="0" dirty="0">
                <a:ln>
                  <a:noFill/>
                </a:ln>
                <a:solidFill>
                  <a:srgbClr val="0C0C0C"/>
                </a:solidFill>
                <a:effectLst/>
                <a:uLnTx/>
                <a:uFillTx/>
                <a:latin typeface="Times New Roman" panose="02020603050405020304" charset="0"/>
                <a:ea typeface="宋体" panose="02010600030101010101" pitchFamily="2" charset="-122"/>
                <a:cs typeface="Times New Roman" panose="02020603050405020304" charset="0"/>
              </a:rPr>
              <a:t>全国高考新高考</a:t>
            </a:r>
            <a:r>
              <a:rPr kumimoji="0" lang="en-US" altLang="zh-CN" sz="3200" i="0" u="none" strike="noStrike" kern="1200" cap="none" spc="0" normalizeH="0" baseline="0" noProof="0" dirty="0">
                <a:ln>
                  <a:noFill/>
                </a:ln>
                <a:solidFill>
                  <a:srgbClr val="0C0C0C"/>
                </a:solidFill>
                <a:effectLst/>
                <a:uLnTx/>
                <a:uFillTx/>
                <a:latin typeface="Times New Roman" panose="02020603050405020304" charset="0"/>
                <a:ea typeface="Cambria" panose="02040503050406030204" pitchFamily="18" charset="0"/>
                <a:cs typeface="Times New Roman" panose="02020603050405020304" charset="0"/>
              </a:rPr>
              <a:t>I</a:t>
            </a:r>
            <a:r>
              <a:rPr kumimoji="0" lang="zh-CN" altLang="en-US" sz="3200" i="0" u="none" strike="noStrike" kern="1200" cap="none" spc="0" normalizeH="0" baseline="0" noProof="0" dirty="0">
                <a:ln>
                  <a:noFill/>
                </a:ln>
                <a:solidFill>
                  <a:srgbClr val="0C0C0C"/>
                </a:solidFill>
                <a:effectLst/>
                <a:uLnTx/>
                <a:uFillTx/>
                <a:latin typeface="Times New Roman" panose="02020603050405020304" charset="0"/>
                <a:ea typeface="宋体" panose="02010600030101010101" pitchFamily="2" charset="-122"/>
                <a:cs typeface="Times New Roman" panose="02020603050405020304" charset="0"/>
              </a:rPr>
              <a:t>卷</a:t>
            </a:r>
            <a:r>
              <a:rPr kumimoji="0" lang="zh-CN" sz="3200" i="0" u="none" strike="noStrike" kern="1200" cap="none" spc="0" normalizeH="0" baseline="0" noProof="0" dirty="0">
                <a:ln>
                  <a:noFill/>
                </a:ln>
                <a:solidFill>
                  <a:srgbClr val="0C0C0C"/>
                </a:solidFill>
                <a:effectLst/>
                <a:uLnTx/>
                <a:uFillTx/>
                <a:latin typeface="Times New Roman" panose="02020603050405020304" charset="0"/>
                <a:ea typeface="宋体" panose="02010600030101010101" pitchFamily="2" charset="-122"/>
                <a:cs typeface="Times New Roman" panose="02020603050405020304" charset="0"/>
              </a:rPr>
              <a:t>）</a:t>
            </a:r>
            <a:r>
              <a:rPr kumimoji="0" lang="en-US" altLang="zh-CN" sz="3200" i="0" u="none" strike="noStrike" kern="1200" cap="none" spc="0" normalizeH="0" baseline="0" noProof="0" dirty="0">
                <a:ln>
                  <a:noFill/>
                </a:ln>
                <a:solidFill>
                  <a:srgbClr val="0C0C0C"/>
                </a:solidFill>
                <a:effectLst/>
                <a:uLnTx/>
                <a:uFillTx/>
                <a:latin typeface="Times New Roman" panose="02020603050405020304" charset="0"/>
                <a:ea typeface="Cambria" panose="02040503050406030204" pitchFamily="18" charset="0"/>
                <a:cs typeface="Times New Roman" panose="02020603050405020304" charset="0"/>
              </a:rPr>
              <a:t> </a:t>
            </a: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The plan will extend protection to a significant number of areas that </a:t>
            </a:r>
            <a:r>
              <a:rPr kumimoji="0" lang="en-US" altLang="zh-CN" sz="3200" b="0" i="0" u="sng"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___________</a:t>
            </a: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(be) previously unprotected, bringing many of the existing protected areas for giant pandas under one authority to increase effectiveness and reduce inconsistencies in management. </a:t>
            </a:r>
            <a:endPar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endPar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endParaRPr>
          </a:p>
          <a:p>
            <a:endParaRPr lang="en-US" altLang="zh-CN" sz="2400" dirty="0">
              <a:solidFill>
                <a:srgbClr val="000000"/>
              </a:solidFill>
              <a:latin typeface="Cambria" panose="02040503050406030204" pitchFamily="18" charset="0"/>
              <a:ea typeface="Cambria" panose="02040503050406030204" pitchFamily="18" charset="0"/>
            </a:endParaRPr>
          </a:p>
          <a:p>
            <a:endParaRPr lang="en-US" altLang="zh-CN" sz="3200" dirty="0">
              <a:solidFill>
                <a:srgbClr val="000000"/>
              </a:solidFill>
              <a:latin typeface="Cambria" panose="02040503050406030204" pitchFamily="18" charset="0"/>
              <a:ea typeface="Cambria" panose="02040503050406030204" pitchFamily="18" charset="0"/>
            </a:endParaRPr>
          </a:p>
        </p:txBody>
      </p:sp>
      <p:sp>
        <p:nvSpPr>
          <p:cNvPr id="4" name="文本框 3"/>
          <p:cNvSpPr txBox="1"/>
          <p:nvPr/>
        </p:nvSpPr>
        <p:spPr>
          <a:xfrm>
            <a:off x="5544124" y="1996641"/>
            <a:ext cx="1104295" cy="645160"/>
          </a:xfrm>
          <a:prstGeom prst="rect">
            <a:avLst/>
          </a:prstGeom>
          <a:noFill/>
        </p:spPr>
        <p:txBody>
          <a:bodyPr wrap="square" rtlCol="0">
            <a:spAutoFit/>
          </a:bodyPr>
          <a:lstStyle/>
          <a:p>
            <a:pPr defTabSz="1219200"/>
            <a:r>
              <a:rPr lang="en-US" altLang="zh-CN" sz="3600" dirty="0">
                <a:solidFill>
                  <a:srgbClr val="FF0000"/>
                </a:solidFill>
                <a:latin typeface="Times New Roman" panose="02020603050405020304" charset="0"/>
                <a:ea typeface="Cambria" panose="02040503050406030204" pitchFamily="18" charset="0"/>
                <a:cs typeface="Times New Roman" panose="02020603050405020304" charset="0"/>
              </a:rPr>
              <a:t>were</a:t>
            </a:r>
            <a:endParaRPr lang="zh-CN" altLang="en-US" sz="3600" dirty="0">
              <a:solidFill>
                <a:srgbClr val="FF0000"/>
              </a:solidFill>
              <a:latin typeface="Times New Roman" panose="02020603050405020304" charset="0"/>
              <a:ea typeface="微软雅黑" panose="020B0503020204020204" charset="-122"/>
              <a:cs typeface="Times New Roman" panose="02020603050405020304" charset="0"/>
            </a:endParaRPr>
          </a:p>
        </p:txBody>
      </p:sp>
      <p:sp>
        <p:nvSpPr>
          <p:cNvPr id="6" name="矩形 5"/>
          <p:cNvSpPr/>
          <p:nvPr/>
        </p:nvSpPr>
        <p:spPr>
          <a:xfrm>
            <a:off x="8496300" y="2121535"/>
            <a:ext cx="1842770" cy="39497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文本框 27"/>
          <p:cNvSpPr txBox="1"/>
          <p:nvPr/>
        </p:nvSpPr>
        <p:spPr>
          <a:xfrm>
            <a:off x="3802601" y="61099"/>
            <a:ext cx="4364855" cy="521970"/>
          </a:xfrm>
          <a:prstGeom prst="rect">
            <a:avLst/>
          </a:prstGeom>
          <a:solidFill>
            <a:srgbClr val="FFFF00"/>
          </a:solidFill>
        </p:spPr>
        <p:txBody>
          <a:bodyPr wrap="square">
            <a:spAutoFit/>
          </a:bodyPr>
          <a:lstStyle/>
          <a:p>
            <a:r>
              <a:rPr lang="en-US" altLang="zh-CN" sz="2800" b="1" spc="120" dirty="0">
                <a:highlight>
                  <a:srgbClr val="FFFF00"/>
                </a:highlight>
                <a:latin typeface="微软雅黑" panose="020B0503020204020204" charset="-122"/>
                <a:ea typeface="微软雅黑" panose="020B0503020204020204" charset="-122"/>
              </a:rPr>
              <a:t>1.</a:t>
            </a:r>
            <a:r>
              <a:rPr lang="zh-CN" altLang="en-US" sz="2800" b="1" spc="120" dirty="0">
                <a:highlight>
                  <a:srgbClr val="FFFF00"/>
                </a:highlight>
                <a:latin typeface="微软雅黑" panose="020B0503020204020204" charset="-122"/>
                <a:ea typeface="微软雅黑" panose="020B0503020204020204" charset="-122"/>
              </a:rPr>
              <a:t>根据时间状语判断时态</a:t>
            </a:r>
            <a:endParaRPr lang="zh-CN" altLang="en-US" sz="2800" b="1" dirty="0">
              <a:highlight>
                <a:srgbClr val="FFFF00"/>
              </a:highlight>
            </a:endParaRPr>
          </a:p>
        </p:txBody>
      </p:sp>
      <p:sp>
        <p:nvSpPr>
          <p:cNvPr id="2" name="圆角矩形 10"/>
          <p:cNvSpPr/>
          <p:nvPr/>
        </p:nvSpPr>
        <p:spPr>
          <a:xfrm>
            <a:off x="88776" y="24138"/>
            <a:ext cx="3321936" cy="591823"/>
          </a:xfrm>
          <a:prstGeom prst="roundRect">
            <a:avLst/>
          </a:prstGeom>
          <a:gradFill rotWithShape="1">
            <a:gsLst>
              <a:gs pos="0">
                <a:srgbClr val="75AC6B">
                  <a:shade val="51000"/>
                  <a:satMod val="130000"/>
                </a:srgbClr>
              </a:gs>
              <a:gs pos="80000">
                <a:srgbClr val="75AC6B">
                  <a:shade val="93000"/>
                  <a:satMod val="130000"/>
                </a:srgbClr>
              </a:gs>
              <a:gs pos="100000">
                <a:srgbClr val="75AC6B">
                  <a:shade val="94000"/>
                  <a:satMod val="135000"/>
                </a:srgbClr>
              </a:gs>
            </a:gsLst>
            <a:lin ang="16200000" scaled="0"/>
          </a:gradFill>
          <a:ln w="9525" cap="flat" cmpd="sng" algn="ctr">
            <a:solidFill>
              <a:srgbClr val="75AC6B">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谓语动词</a:t>
            </a:r>
            <a:r>
              <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a:t>
            </a: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时态</a:t>
            </a:r>
            <a:endPar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endParaRPr>
          </a:p>
        </p:txBody>
      </p:sp>
      <p:sp>
        <p:nvSpPr>
          <p:cNvPr id="12" name="文本框 11"/>
          <p:cNvSpPr txBox="1"/>
          <p:nvPr/>
        </p:nvSpPr>
        <p:spPr>
          <a:xfrm>
            <a:off x="441960" y="4624705"/>
            <a:ext cx="11399520" cy="953135"/>
          </a:xfrm>
          <a:prstGeom prst="rect">
            <a:avLst/>
          </a:prstGeom>
          <a:noFill/>
        </p:spPr>
        <p:txBody>
          <a:bodyPr wrap="square" rtlCol="0">
            <a:spAutoFit/>
          </a:bodyPr>
          <a:p>
            <a:r>
              <a:rPr lang="zh-CN" altLang="en-US" sz="2800" b="1" kern="0" dirty="0">
                <a:highlight>
                  <a:srgbClr val="FFFF00"/>
                </a:highlight>
                <a:latin typeface="Calibri" panose="020F0502020204030204"/>
                <a:ea typeface="宋体" panose="02010600030101010101" pitchFamily="2" charset="-122"/>
                <a:sym typeface="+mn-ea"/>
              </a:rPr>
              <a:t>过去完成时标志词：</a:t>
            </a:r>
            <a:r>
              <a:rPr lang="en-US" sz="2800" b="1" kern="0" noProof="0" dirty="0">
                <a:ln>
                  <a:noFill/>
                </a:ln>
                <a:effectLst/>
                <a:highlight>
                  <a:srgbClr val="FFFF00"/>
                </a:highlight>
                <a:uLnTx/>
                <a:uFillTx/>
                <a:latin typeface="Times New Roman" panose="02020603050405020304" charset="0"/>
                <a:ea typeface="宋体" panose="02010600030101010101" pitchFamily="2" charset="-122"/>
                <a:sym typeface="+mn-ea"/>
              </a:rPr>
              <a:t>by then , by/before/till the end of+</a:t>
            </a:r>
            <a:r>
              <a:rPr lang="zh-CN" altLang="en-US" sz="2800" b="1" kern="0" noProof="0" dirty="0">
                <a:ln>
                  <a:noFill/>
                </a:ln>
                <a:effectLst/>
                <a:highlight>
                  <a:srgbClr val="FFFF00"/>
                </a:highlight>
                <a:uLnTx/>
                <a:uFillTx/>
                <a:latin typeface="Calibri" panose="020F0502020204030204"/>
                <a:ea typeface="宋体" panose="02010600030101010101" pitchFamily="2" charset="-122"/>
                <a:sym typeface="+mn-ea"/>
              </a:rPr>
              <a:t>过去的时间点等时间状语</a:t>
            </a:r>
            <a:endParaRPr lang="zh-CN" altLang="en-US" sz="28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randombar(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additive="base">
                                        <p:cTn id="17" dur="500" fill="hold"/>
                                        <p:tgtEl>
                                          <p:spTgt spid="12"/>
                                        </p:tgtEl>
                                        <p:attrNameLst>
                                          <p:attrName>ppt_x</p:attrName>
                                        </p:attrNameLst>
                                      </p:cBhvr>
                                      <p:tavLst>
                                        <p:tav tm="0">
                                          <p:val>
                                            <p:strVal val="#ppt_x"/>
                                          </p:val>
                                        </p:tav>
                                        <p:tav tm="100000">
                                          <p:val>
                                            <p:strVal val="#ppt_x"/>
                                          </p:val>
                                        </p:tav>
                                      </p:tavLst>
                                    </p:anim>
                                    <p:anim calcmode="lin" valueType="num">
                                      <p:cBhvr additive="base">
                                        <p:cTn id="1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bldLvl="0" animBg="1"/>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圆角矩形 10"/>
          <p:cNvSpPr/>
          <p:nvPr/>
        </p:nvSpPr>
        <p:spPr>
          <a:xfrm>
            <a:off x="162256" y="65206"/>
            <a:ext cx="3321936" cy="591823"/>
          </a:xfrm>
          <a:prstGeom prst="roundRect">
            <a:avLst/>
          </a:prstGeom>
          <a:gradFill rotWithShape="1">
            <a:gsLst>
              <a:gs pos="0">
                <a:srgbClr val="75AC6B">
                  <a:shade val="51000"/>
                  <a:satMod val="130000"/>
                </a:srgbClr>
              </a:gs>
              <a:gs pos="80000">
                <a:srgbClr val="75AC6B">
                  <a:shade val="93000"/>
                  <a:satMod val="130000"/>
                </a:srgbClr>
              </a:gs>
              <a:gs pos="100000">
                <a:srgbClr val="75AC6B">
                  <a:shade val="94000"/>
                  <a:satMod val="135000"/>
                </a:srgbClr>
              </a:gs>
            </a:gsLst>
            <a:lin ang="16200000" scaled="0"/>
          </a:gradFill>
          <a:ln w="9525" cap="flat" cmpd="sng" algn="ctr">
            <a:solidFill>
              <a:srgbClr val="75AC6B">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谓语动词</a:t>
            </a:r>
            <a:r>
              <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a:t>
            </a: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时态</a:t>
            </a:r>
            <a:endPar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endParaRPr>
          </a:p>
        </p:txBody>
      </p:sp>
      <p:sp>
        <p:nvSpPr>
          <p:cNvPr id="7" name="文本框 6"/>
          <p:cNvSpPr txBox="1"/>
          <p:nvPr/>
        </p:nvSpPr>
        <p:spPr>
          <a:xfrm>
            <a:off x="3723541" y="99883"/>
            <a:ext cx="5260661" cy="521970"/>
          </a:xfrm>
          <a:prstGeom prst="rect">
            <a:avLst/>
          </a:prstGeom>
          <a:solidFill>
            <a:srgbClr val="FFFF00"/>
          </a:solidFill>
        </p:spPr>
        <p:txBody>
          <a:bodyPr wrap="square">
            <a:spAutoFit/>
          </a:bodyPr>
          <a:lstStyle/>
          <a:p>
            <a:r>
              <a:rPr lang="en-US" altLang="zh-CN" sz="2800" b="1" spc="120" dirty="0">
                <a:highlight>
                  <a:srgbClr val="FFFF00"/>
                </a:highlight>
                <a:latin typeface="微软雅黑" panose="020B0503020204020204" charset="-122"/>
                <a:ea typeface="微软雅黑" panose="020B0503020204020204" charset="-122"/>
              </a:rPr>
              <a:t> 2.</a:t>
            </a:r>
            <a:r>
              <a:rPr lang="zh-CN" altLang="en-US" sz="2800" b="1" spc="120" dirty="0">
                <a:highlight>
                  <a:srgbClr val="FFFF00"/>
                </a:highlight>
                <a:latin typeface="微软雅黑" panose="020B0503020204020204" charset="-122"/>
                <a:ea typeface="微软雅黑" panose="020B0503020204020204" charset="-122"/>
              </a:rPr>
              <a:t>根据上下文语境推测时态</a:t>
            </a:r>
            <a:endParaRPr lang="zh-CN" altLang="en-US" sz="2800" b="1" dirty="0">
              <a:highlight>
                <a:srgbClr val="FFFF00"/>
              </a:highlight>
            </a:endParaRPr>
          </a:p>
        </p:txBody>
      </p:sp>
      <p:sp>
        <p:nvSpPr>
          <p:cNvPr id="8" name="文本框 7"/>
          <p:cNvSpPr txBox="1"/>
          <p:nvPr/>
        </p:nvSpPr>
        <p:spPr>
          <a:xfrm>
            <a:off x="244360" y="923165"/>
            <a:ext cx="11943425" cy="156845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(2024</a:t>
            </a:r>
            <a:r>
              <a:rPr kumimoji="0" lang="zh-CN" altLang="en-US"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年新课标</a:t>
            </a: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II) “Some of the things that Tang was writing about____________(be) also Shakespeare’s concerns…... ”</a:t>
            </a:r>
            <a:endPar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p:txBody>
      </p:sp>
      <p:sp>
        <p:nvSpPr>
          <p:cNvPr id="11" name="矩形 10"/>
          <p:cNvSpPr/>
          <p:nvPr/>
        </p:nvSpPr>
        <p:spPr>
          <a:xfrm>
            <a:off x="6717030" y="932815"/>
            <a:ext cx="3705225" cy="54229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515691" y="1384838"/>
            <a:ext cx="1829303" cy="645160"/>
          </a:xfrm>
          <a:prstGeom prst="rect">
            <a:avLst/>
          </a:prstGeom>
          <a:noFill/>
        </p:spPr>
        <p:txBody>
          <a:bodyPr wrap="square" rtlCol="0">
            <a:spAutoFit/>
          </a:bodyPr>
          <a:lstStyle/>
          <a:p>
            <a:pPr defTabSz="1219200"/>
            <a:r>
              <a:rPr lang="en-US" altLang="zh-CN" sz="3600" dirty="0">
                <a:solidFill>
                  <a:srgbClr val="FF0000"/>
                </a:solidFill>
                <a:latin typeface="Times New Roman" panose="02020603050405020304" charset="0"/>
                <a:ea typeface="Cambria" panose="02040503050406030204" pitchFamily="18" charset="0"/>
                <a:cs typeface="Times New Roman" panose="02020603050405020304" charset="0"/>
              </a:rPr>
              <a:t>were</a:t>
            </a:r>
            <a:endParaRPr lang="zh-CN" altLang="en-US" sz="3600" dirty="0">
              <a:solidFill>
                <a:srgbClr val="FF0000"/>
              </a:solidFill>
              <a:latin typeface="Times New Roman" panose="02020603050405020304" charset="0"/>
              <a:ea typeface="微软雅黑" panose="020B0503020204020204" charset="-122"/>
              <a:cs typeface="Times New Roman" panose="02020603050405020304" charset="0"/>
            </a:endParaRPr>
          </a:p>
        </p:txBody>
      </p:sp>
      <p:sp>
        <p:nvSpPr>
          <p:cNvPr id="14" name="文本框 13"/>
          <p:cNvSpPr txBox="1"/>
          <p:nvPr>
            <p:custDataLst>
              <p:tags r:id="rId1"/>
            </p:custDataLst>
          </p:nvPr>
        </p:nvSpPr>
        <p:spPr>
          <a:xfrm>
            <a:off x="407670" y="2423795"/>
            <a:ext cx="9564370" cy="582295"/>
          </a:xfrm>
          <a:prstGeom prst="rect">
            <a:avLst/>
          </a:prstGeom>
          <a:solidFill>
            <a:srgbClr val="FFFF00"/>
          </a:solidFill>
          <a:ln>
            <a:solidFill>
              <a:srgbClr val="FFBF53">
                <a:lumMod val="20000"/>
                <a:lumOff val="80000"/>
              </a:srgbClr>
            </a:solidFill>
          </a:ln>
        </p:spPr>
        <p:txBody>
          <a:bodyPr wrap="square" rtlCol="0">
            <a:noAutofit/>
          </a:bodyPr>
          <a:lstStyle/>
          <a:p>
            <a:pPr marL="0" marR="0" lvl="0" indent="0" defTabSz="914400" eaLnBrk="1" fontAlgn="auto" latinLnBrk="0" hangingPunct="1">
              <a:lnSpc>
                <a:spcPct val="100000"/>
              </a:lnSpc>
              <a:spcBef>
                <a:spcPts val="0"/>
              </a:spcBef>
              <a:spcAft>
                <a:spcPts val="0"/>
              </a:spcAft>
              <a:buClrTx/>
              <a:buSzTx/>
              <a:buFontTx/>
              <a:buNone/>
              <a:defRPr/>
            </a:pPr>
            <a:r>
              <a:rPr lang="zh-CN" altLang="en-US" sz="2800" b="1" kern="0" noProof="0" dirty="0">
                <a:highlight>
                  <a:srgbClr val="FFFF00"/>
                </a:highlight>
                <a:latin typeface="Calibri" panose="020F0502020204030204"/>
                <a:ea typeface="宋体" panose="02010600030101010101" pitchFamily="2" charset="-122"/>
                <a:sym typeface="+mn-ea"/>
              </a:rPr>
              <a:t>根据空格前后的动词的形式以及整篇文章的语境来判断时态</a:t>
            </a:r>
            <a:endParaRPr kumimoji="0" lang="zh-CN" altLang="en-US" sz="2800" b="0" i="0" u="none" strike="noStrike" kern="0" cap="none" spc="0" normalizeH="0" baseline="0" noProof="0" dirty="0">
              <a:ln>
                <a:noFill/>
              </a:ln>
              <a:effectLst/>
              <a:highlight>
                <a:srgbClr val="FFFF00"/>
              </a:highlight>
              <a:uLnTx/>
              <a:uFillTx/>
              <a:latin typeface="Calibri" panose="020F0502020204030204"/>
              <a:ea typeface="宋体" panose="02010600030101010101" pitchFamily="2" charset="-122"/>
            </a:endParaRPr>
          </a:p>
          <a:p>
            <a:pPr marL="0" marR="0" lvl="0" indent="0" defTabSz="914400" eaLnBrk="1" fontAlgn="auto" latinLnBrk="0" hangingPunct="1">
              <a:lnSpc>
                <a:spcPct val="100000"/>
              </a:lnSpc>
              <a:spcBef>
                <a:spcPts val="0"/>
              </a:spcBef>
              <a:spcAft>
                <a:spcPts val="0"/>
              </a:spcAft>
              <a:buClrTx/>
              <a:buSzTx/>
              <a:buFontTx/>
              <a:buNone/>
              <a:defRPr/>
            </a:pPr>
            <a:r>
              <a:rPr kumimoji="0" lang="zh-CN" altLang="en-US" sz="2800" b="0" i="0" u="none" strike="noStrike" kern="0" cap="none" spc="0" normalizeH="0" baseline="0" noProof="0" dirty="0">
                <a:ln>
                  <a:noFill/>
                </a:ln>
                <a:effectLst/>
                <a:highlight>
                  <a:srgbClr val="FF00FF"/>
                </a:highlight>
                <a:uLnTx/>
                <a:uFillTx/>
                <a:latin typeface="Calibri" panose="020F0502020204030204"/>
                <a:ea typeface="宋体" panose="02010600030101010101" pitchFamily="2" charset="-122"/>
                <a:sym typeface="+mn-ea"/>
              </a:rPr>
              <a:t> </a:t>
            </a:r>
            <a:endParaRPr kumimoji="0" lang="zh-CN" altLang="en-US" sz="2800" b="0" i="0" u="none" strike="noStrike" kern="0" cap="none" spc="0" normalizeH="0" baseline="0" noProof="0" dirty="0">
              <a:ln>
                <a:noFill/>
              </a:ln>
              <a:effectLst/>
              <a:highlight>
                <a:srgbClr val="FF00FF"/>
              </a:highlight>
              <a:uLnTx/>
              <a:uFillTx/>
              <a:latin typeface="Calibri" panose="020F0502020204030204"/>
              <a:ea typeface="宋体" panose="02010600030101010101" pitchFamily="2" charset="-122"/>
            </a:endParaRPr>
          </a:p>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2800" b="1" i="0" u="none" strike="noStrike" kern="0" cap="none" spc="0" normalizeH="0" baseline="0" noProof="0" dirty="0">
              <a:ln>
                <a:noFill/>
              </a:ln>
              <a:effectLst/>
              <a:highlight>
                <a:srgbClr val="FF00FF"/>
              </a:highlight>
              <a:uLnTx/>
              <a:uFillTx/>
              <a:latin typeface="Times New Roman" panose="02020603050405020304" charset="0"/>
              <a:ea typeface="宋体" panose="02010600030101010101" pitchFamily="2"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down)">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randombar(horizontal)">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12" grpId="0"/>
      <p:bldP spid="14"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3652795" y="92741"/>
            <a:ext cx="3168629" cy="521970"/>
          </a:xfrm>
          <a:prstGeom prst="rect">
            <a:avLst/>
          </a:prstGeom>
          <a:solidFill>
            <a:srgbClr val="FFFF00"/>
          </a:solidFill>
        </p:spPr>
        <p:txBody>
          <a:bodyPr wrap="square">
            <a:spAutoFit/>
          </a:bodyPr>
          <a:lstStyle/>
          <a:p>
            <a:r>
              <a:rPr lang="en-US" altLang="zh-CN" sz="2800" b="1" spc="120" dirty="0">
                <a:highlight>
                  <a:srgbClr val="FFFF00"/>
                </a:highlight>
                <a:latin typeface="微软雅黑" panose="020B0503020204020204" charset="-122"/>
                <a:ea typeface="微软雅黑" panose="020B0503020204020204" charset="-122"/>
              </a:rPr>
              <a:t>3.</a:t>
            </a:r>
            <a:r>
              <a:rPr lang="zh-CN" altLang="en-US" sz="2800" b="1" spc="120" dirty="0">
                <a:highlight>
                  <a:srgbClr val="FFFF00"/>
                </a:highlight>
                <a:latin typeface="微软雅黑" panose="020B0503020204020204" charset="-122"/>
                <a:ea typeface="微软雅黑" panose="020B0503020204020204" charset="-122"/>
              </a:rPr>
              <a:t>固定搭配</a:t>
            </a:r>
            <a:r>
              <a:rPr lang="en-US" altLang="zh-CN" sz="2800" b="1" spc="120" dirty="0">
                <a:highlight>
                  <a:srgbClr val="FFFF00"/>
                </a:highlight>
                <a:latin typeface="微软雅黑" panose="020B0503020204020204" charset="-122"/>
                <a:ea typeface="微软雅黑" panose="020B0503020204020204" charset="-122"/>
              </a:rPr>
              <a:t>/</a:t>
            </a:r>
            <a:r>
              <a:rPr lang="zh-CN" altLang="en-US" sz="2800" b="1" spc="120" dirty="0">
                <a:highlight>
                  <a:srgbClr val="FFFF00"/>
                </a:highlight>
                <a:latin typeface="微软雅黑" panose="020B0503020204020204" charset="-122"/>
                <a:ea typeface="微软雅黑" panose="020B0503020204020204" charset="-122"/>
              </a:rPr>
              <a:t>句式</a:t>
            </a:r>
            <a:endParaRPr lang="zh-CN" altLang="en-US" sz="2800" b="1" dirty="0">
              <a:highlight>
                <a:srgbClr val="FFFF00"/>
              </a:highlight>
            </a:endParaRPr>
          </a:p>
        </p:txBody>
      </p:sp>
      <p:sp>
        <p:nvSpPr>
          <p:cNvPr id="4" name="文本框 3"/>
          <p:cNvSpPr txBox="1"/>
          <p:nvPr/>
        </p:nvSpPr>
        <p:spPr>
          <a:xfrm>
            <a:off x="29210" y="822960"/>
            <a:ext cx="11816080" cy="7293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6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1.( 2022</a:t>
            </a:r>
            <a:r>
              <a:rPr kumimoji="0" lang="zh-CN" altLang="en-US" sz="36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新高考</a:t>
            </a:r>
            <a:r>
              <a:rPr kumimoji="0" lang="en-US" altLang="zh-CN" sz="36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I</a:t>
            </a:r>
            <a:r>
              <a:rPr kumimoji="0" lang="zh-CN" altLang="en-US" sz="36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卷 </a:t>
            </a:r>
            <a:r>
              <a:rPr kumimoji="0" lang="en-US" altLang="zh-CN" sz="36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Henry________________(fix)his car </a:t>
            </a:r>
            <a:r>
              <a:rPr kumimoji="0" lang="en-US" altLang="zh-CN" sz="3600" b="0" i="0" u="none" strike="noStrike" kern="1200" cap="none" spc="0" normalizeH="0" baseline="0" noProof="0" dirty="0">
                <a:ln>
                  <a:noFill/>
                </a:ln>
                <a:solidFill>
                  <a:srgbClr val="000000"/>
                </a:solidFill>
                <a:effectLst/>
                <a:highlight>
                  <a:srgbClr val="FFFF00"/>
                </a:highlight>
                <a:uLnTx/>
                <a:uFillTx/>
                <a:latin typeface="Times New Roman" panose="02020603050405020304" charset="0"/>
                <a:ea typeface="Cambria" panose="02040503050406030204" pitchFamily="18" charset="0"/>
                <a:cs typeface="Times New Roman" panose="02020603050405020304" charset="0"/>
              </a:rPr>
              <a:t>when</a:t>
            </a:r>
            <a:r>
              <a:rPr kumimoji="0" lang="en-US" altLang="zh-CN" sz="36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he heard the screams.</a:t>
            </a:r>
            <a:endParaRPr kumimoji="0" lang="en-US" altLang="zh-CN" sz="36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36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36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lvl="0">
              <a:defRPr/>
            </a:pPr>
            <a:endParaRPr kumimoji="0" lang="en-US" altLang="zh-CN" sz="36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lvl="0">
              <a:defRPr/>
            </a:pPr>
            <a:endPar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endParaRPr>
          </a:p>
          <a:p>
            <a:pPr lvl="0">
              <a:defRPr/>
            </a:pPr>
            <a:r>
              <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rPr>
              <a:t>2. It was the first time in a year and a half that she____________ (see) it.</a:t>
            </a:r>
            <a:endPar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endParaRPr>
          </a:p>
          <a:p>
            <a:pPr lvl="0">
              <a:defRPr/>
            </a:pPr>
            <a:endPar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endParaRPr>
          </a:p>
          <a:p>
            <a:pPr lvl="0">
              <a:defRPr/>
            </a:pPr>
            <a:endPar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endParaRPr>
          </a:p>
          <a:p>
            <a:pPr lvl="0">
              <a:defRPr/>
            </a:pPr>
            <a:endPar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endParaRPr>
          </a:p>
          <a:p>
            <a:pPr lvl="0">
              <a:defRPr/>
            </a:pPr>
            <a:endParaRPr lang="en-US" altLang="zh-CN" sz="2400" dirty="0">
              <a:solidFill>
                <a:srgbClr val="000000"/>
              </a:solidFill>
              <a:latin typeface="Cambria" panose="02040503050406030204" pitchFamily="18" charset="0"/>
              <a:ea typeface="Cambria" panose="02040503050406030204" pitchFamily="18" charset="0"/>
              <a:cs typeface="Times New Roman" panose="02020603050405020304" charset="0"/>
            </a:endParaRPr>
          </a:p>
          <a:p>
            <a:pPr lvl="0">
              <a:defRPr/>
            </a:pPr>
            <a:endParaRPr lang="en-US" altLang="zh-CN" sz="2400" dirty="0">
              <a:solidFill>
                <a:srgbClr val="000000"/>
              </a:solidFill>
              <a:latin typeface="Cambria" panose="02040503050406030204" pitchFamily="18" charset="0"/>
              <a:ea typeface="Cambria" panose="02040503050406030204" pitchFamily="18" charset="0"/>
              <a:cs typeface="Times New Roman" panose="02020603050405020304" charset="0"/>
            </a:endParaRPr>
          </a:p>
          <a:p>
            <a:pPr lvl="0">
              <a:defRPr/>
            </a:pPr>
            <a:endParaRPr lang="en-US" altLang="zh-CN" sz="2400" dirty="0">
              <a:solidFill>
                <a:srgbClr val="000000"/>
              </a:solidFill>
              <a:latin typeface="Cambria" panose="02040503050406030204" pitchFamily="18" charset="0"/>
              <a:ea typeface="Cambria" panose="02040503050406030204" pitchFamily="18" charset="0"/>
              <a:cs typeface="Times New Roman" panose="02020603050405020304" charset="0"/>
            </a:endParaRPr>
          </a:p>
        </p:txBody>
      </p:sp>
      <p:sp>
        <p:nvSpPr>
          <p:cNvPr id="5" name="文本框 4"/>
          <p:cNvSpPr txBox="1"/>
          <p:nvPr/>
        </p:nvSpPr>
        <p:spPr>
          <a:xfrm>
            <a:off x="5450840" y="822960"/>
            <a:ext cx="2626360" cy="645160"/>
          </a:xfrm>
          <a:prstGeom prst="rect">
            <a:avLst/>
          </a:prstGeom>
          <a:noFill/>
        </p:spPr>
        <p:txBody>
          <a:bodyPr wrap="square" rtlCol="0">
            <a:spAutoFit/>
          </a:bodyPr>
          <a:lstStyle/>
          <a:p>
            <a:pPr defTabSz="1219200"/>
            <a:r>
              <a:rPr lang="en-US" altLang="zh-CN" sz="3600" dirty="0">
                <a:solidFill>
                  <a:srgbClr val="FF0000"/>
                </a:solidFill>
                <a:latin typeface="Times New Roman" panose="02020603050405020304" charset="0"/>
                <a:ea typeface="Cambria" panose="02040503050406030204" pitchFamily="18" charset="0"/>
                <a:cs typeface="Times New Roman" panose="02020603050405020304" charset="0"/>
              </a:rPr>
              <a:t>was fixing</a:t>
            </a:r>
            <a:endParaRPr lang="zh-CN" altLang="en-US" sz="3600" dirty="0">
              <a:solidFill>
                <a:srgbClr val="FF0000"/>
              </a:solidFill>
              <a:latin typeface="Times New Roman" panose="02020603050405020304" charset="0"/>
              <a:ea typeface="微软雅黑" panose="020B0503020204020204" charset="-122"/>
              <a:cs typeface="Times New Roman" panose="02020603050405020304" charset="0"/>
            </a:endParaRPr>
          </a:p>
        </p:txBody>
      </p:sp>
      <p:sp>
        <p:nvSpPr>
          <p:cNvPr id="6" name="文本框 5"/>
          <p:cNvSpPr txBox="1"/>
          <p:nvPr>
            <p:custDataLst>
              <p:tags r:id="rId1"/>
            </p:custDataLst>
          </p:nvPr>
        </p:nvSpPr>
        <p:spPr>
          <a:xfrm>
            <a:off x="277495" y="2235200"/>
            <a:ext cx="5048250" cy="1554480"/>
          </a:xfrm>
          <a:prstGeom prst="rect">
            <a:avLst/>
          </a:prstGeom>
          <a:solidFill>
            <a:srgbClr val="FFFF00"/>
          </a:solidFill>
          <a:ln>
            <a:solidFill>
              <a:srgbClr val="FFBF53">
                <a:lumMod val="20000"/>
                <a:lumOff val="80000"/>
              </a:srgbClr>
            </a:solidFill>
          </a:ln>
        </p:spPr>
        <p:txBody>
          <a:bodyPr wrap="square" rtlCol="0">
            <a:noAutofit/>
          </a:bodyPr>
          <a:lstStyle/>
          <a:p>
            <a:pPr marL="457200" lvl="0" indent="-457200">
              <a:buAutoNum type="arabicPeriod"/>
            </a:pPr>
            <a:r>
              <a:rPr lang="en-US" altLang="zh-CN" sz="2800" kern="0" dirty="0">
                <a:latin typeface="Times New Roman" panose="02020603050405020304" charset="0"/>
                <a:ea typeface="Cambria" panose="02040503050406030204" pitchFamily="18" charset="0"/>
                <a:cs typeface="Times New Roman" panose="02020603050405020304" charset="0"/>
                <a:sym typeface="+mn-ea"/>
              </a:rPr>
              <a:t>  be doing </a:t>
            </a:r>
            <a:r>
              <a:rPr lang="en-US" altLang="zh-CN" sz="2800" kern="0" dirty="0" err="1">
                <a:latin typeface="Times New Roman" panose="02020603050405020304" charset="0"/>
                <a:ea typeface="Cambria" panose="02040503050406030204" pitchFamily="18" charset="0"/>
                <a:cs typeface="Times New Roman" panose="02020603050405020304" charset="0"/>
                <a:sym typeface="+mn-ea"/>
              </a:rPr>
              <a:t>sth</a:t>
            </a:r>
            <a:r>
              <a:rPr lang="en-US" altLang="zh-CN" sz="2800" kern="0" dirty="0">
                <a:latin typeface="Times New Roman" panose="02020603050405020304" charset="0"/>
                <a:ea typeface="Cambria" panose="02040503050406030204" pitchFamily="18" charset="0"/>
                <a:cs typeface="Times New Roman" panose="02020603050405020304" charset="0"/>
                <a:sym typeface="+mn-ea"/>
              </a:rPr>
              <a:t> when sb did...</a:t>
            </a:r>
            <a:endParaRPr lang="en-US" altLang="zh-CN" sz="2800" kern="0" dirty="0">
              <a:latin typeface="Times New Roman" panose="02020603050405020304" charset="0"/>
              <a:ea typeface="Cambria" panose="02040503050406030204" pitchFamily="18" charset="0"/>
              <a:cs typeface="Times New Roman" panose="02020603050405020304" charset="0"/>
              <a:sym typeface="+mn-ea"/>
            </a:endParaRPr>
          </a:p>
          <a:p>
            <a:pPr lvl="0"/>
            <a:r>
              <a:rPr kumimoji="0" lang="en-US" altLang="zh-CN" sz="2800" i="0" u="none" strike="noStrike" kern="0" cap="none" spc="0" normalizeH="0" baseline="0" noProof="0" dirty="0">
                <a:ln>
                  <a:noFill/>
                </a:ln>
                <a:effectLst/>
                <a:uLnTx/>
                <a:uFillTx/>
                <a:latin typeface="Times New Roman" panose="02020603050405020304" charset="0"/>
                <a:ea typeface="Cambria" panose="02040503050406030204" pitchFamily="18" charset="0"/>
                <a:cs typeface="Times New Roman" panose="02020603050405020304" charset="0"/>
                <a:sym typeface="+mn-ea"/>
              </a:rPr>
              <a:t>       be about to do </a:t>
            </a:r>
            <a:r>
              <a:rPr kumimoji="0" lang="en-US" altLang="zh-CN" sz="2800" i="0" u="none" strike="noStrike" kern="0" cap="none" spc="0" normalizeH="0" baseline="0" noProof="0" dirty="0" err="1">
                <a:ln>
                  <a:noFill/>
                </a:ln>
                <a:effectLst/>
                <a:uLnTx/>
                <a:uFillTx/>
                <a:latin typeface="Times New Roman" panose="02020603050405020304" charset="0"/>
                <a:ea typeface="Cambria" panose="02040503050406030204" pitchFamily="18" charset="0"/>
                <a:cs typeface="Times New Roman" panose="02020603050405020304" charset="0"/>
                <a:sym typeface="+mn-ea"/>
              </a:rPr>
              <a:t>sth</a:t>
            </a:r>
            <a:r>
              <a:rPr lang="en-US" altLang="zh-CN" sz="2800" kern="0" dirty="0">
                <a:latin typeface="Times New Roman" panose="02020603050405020304" charset="0"/>
                <a:ea typeface="Cambria" panose="02040503050406030204" pitchFamily="18" charset="0"/>
                <a:cs typeface="Times New Roman" panose="02020603050405020304" charset="0"/>
                <a:sym typeface="+mn-ea"/>
              </a:rPr>
              <a:t> when…</a:t>
            </a:r>
            <a:endParaRPr lang="en-US" altLang="zh-CN" sz="2800" kern="0" dirty="0">
              <a:latin typeface="Times New Roman" panose="02020603050405020304" charset="0"/>
              <a:ea typeface="Cambria" panose="02040503050406030204" pitchFamily="18" charset="0"/>
              <a:cs typeface="Times New Roman" panose="02020603050405020304" charset="0"/>
              <a:sym typeface="+mn-ea"/>
            </a:endParaRPr>
          </a:p>
          <a:p>
            <a:pPr lvl="0"/>
            <a:r>
              <a:rPr kumimoji="0" lang="en-US" altLang="zh-CN" sz="2800" i="0" u="none" strike="noStrike" kern="0" cap="none" spc="0" normalizeH="0" baseline="0" noProof="0" dirty="0">
                <a:ln>
                  <a:noFill/>
                </a:ln>
                <a:effectLst/>
                <a:uLnTx/>
                <a:uFillTx/>
                <a:latin typeface="Times New Roman" panose="02020603050405020304" charset="0"/>
                <a:ea typeface="Cambria" panose="02040503050406030204" pitchFamily="18" charset="0"/>
                <a:cs typeface="Times New Roman" panose="02020603050405020304" charset="0"/>
                <a:sym typeface="+mn-ea"/>
              </a:rPr>
              <a:t>       had just done </a:t>
            </a:r>
            <a:r>
              <a:rPr kumimoji="0" lang="en-US" altLang="zh-CN" sz="2800" i="0" u="none" strike="noStrike" kern="0" cap="none" spc="0" normalizeH="0" baseline="0" noProof="0" dirty="0" err="1">
                <a:ln>
                  <a:noFill/>
                </a:ln>
                <a:effectLst/>
                <a:uLnTx/>
                <a:uFillTx/>
                <a:latin typeface="Times New Roman" panose="02020603050405020304" charset="0"/>
                <a:ea typeface="Cambria" panose="02040503050406030204" pitchFamily="18" charset="0"/>
                <a:cs typeface="Times New Roman" panose="02020603050405020304" charset="0"/>
                <a:sym typeface="+mn-ea"/>
              </a:rPr>
              <a:t>sth</a:t>
            </a:r>
            <a:r>
              <a:rPr kumimoji="0" lang="en-US" altLang="zh-CN" sz="2800" i="0" u="none" strike="noStrike" kern="0" cap="none" spc="0" normalizeH="0" baseline="0" noProof="0" dirty="0">
                <a:ln>
                  <a:noFill/>
                </a:ln>
                <a:effectLst/>
                <a:uLnTx/>
                <a:uFillTx/>
                <a:latin typeface="Times New Roman" panose="02020603050405020304" charset="0"/>
                <a:ea typeface="Cambria" panose="02040503050406030204" pitchFamily="18" charset="0"/>
                <a:cs typeface="Times New Roman" panose="02020603050405020304" charset="0"/>
                <a:sym typeface="+mn-ea"/>
              </a:rPr>
              <a:t>…when…</a:t>
            </a:r>
            <a:endParaRPr kumimoji="0" lang="zh-CN" altLang="en-US" sz="2800" i="0" u="none" strike="noStrike" kern="0" cap="none" spc="0" normalizeH="0" baseline="0" noProof="0" dirty="0">
              <a:ln>
                <a:noFill/>
              </a:ln>
              <a:effectLst/>
              <a:highlight>
                <a:srgbClr val="FFFF00"/>
              </a:highlight>
              <a:uLnTx/>
              <a:uFillTx/>
              <a:latin typeface="Times New Roman" panose="02020603050405020304" charset="0"/>
              <a:ea typeface="宋体" panose="02010600030101010101" pitchFamily="2" charset="-122"/>
              <a:cs typeface="Times New Roman" panose="02020603050405020304" charset="0"/>
            </a:endParaRPr>
          </a:p>
          <a:p>
            <a:pPr marL="0" marR="0" lvl="0" indent="0" defTabSz="914400" eaLnBrk="1" fontAlgn="auto" latinLnBrk="0" hangingPunct="1">
              <a:lnSpc>
                <a:spcPct val="100000"/>
              </a:lnSpc>
              <a:spcBef>
                <a:spcPts val="0"/>
              </a:spcBef>
              <a:spcAft>
                <a:spcPts val="0"/>
              </a:spcAft>
              <a:buClrTx/>
              <a:buSzTx/>
              <a:buFontTx/>
              <a:buNone/>
              <a:defRPr/>
            </a:pPr>
            <a:r>
              <a:rPr kumimoji="0" lang="zh-CN" altLang="en-US" sz="2400" b="0" i="0" u="none" strike="noStrike" kern="0" cap="none" spc="0" normalizeH="0" baseline="0" noProof="0" dirty="0">
                <a:ln>
                  <a:noFill/>
                </a:ln>
                <a:effectLst/>
                <a:highlight>
                  <a:srgbClr val="FF00FF"/>
                </a:highlight>
                <a:uLnTx/>
                <a:uFillTx/>
                <a:latin typeface="Cambria" panose="02040503050406030204" pitchFamily="18" charset="0"/>
                <a:ea typeface="宋体" panose="02010600030101010101" pitchFamily="2" charset="-122"/>
                <a:sym typeface="+mn-ea"/>
              </a:rPr>
              <a:t> </a:t>
            </a:r>
            <a:endParaRPr kumimoji="0" lang="zh-CN" altLang="en-US" sz="2400" b="0" i="0" u="none" strike="noStrike" kern="0" cap="none" spc="0" normalizeH="0" baseline="0" noProof="0" dirty="0">
              <a:ln>
                <a:noFill/>
              </a:ln>
              <a:effectLst/>
              <a:highlight>
                <a:srgbClr val="FF00FF"/>
              </a:highlight>
              <a:uLnTx/>
              <a:uFillTx/>
              <a:latin typeface="Cambria" panose="02040503050406030204" pitchFamily="18" charset="0"/>
              <a:ea typeface="宋体" panose="02010600030101010101" pitchFamily="2" charset="-122"/>
            </a:endParaRPr>
          </a:p>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2400" b="1" i="0" u="none" strike="noStrike" kern="0" cap="none" spc="0" normalizeH="0" baseline="0" noProof="0" dirty="0">
              <a:ln>
                <a:noFill/>
              </a:ln>
              <a:effectLst/>
              <a:highlight>
                <a:srgbClr val="FF00FF"/>
              </a:highlight>
              <a:uLnTx/>
              <a:uFillTx/>
              <a:latin typeface="Cambria" panose="02040503050406030204" pitchFamily="18" charset="0"/>
              <a:ea typeface="宋体" panose="02010600030101010101" pitchFamily="2" charset="-122"/>
              <a:cs typeface="Times New Roman" panose="02020603050405020304" charset="0"/>
            </a:endParaRPr>
          </a:p>
        </p:txBody>
      </p:sp>
      <p:sp>
        <p:nvSpPr>
          <p:cNvPr id="7" name="文本框 6"/>
          <p:cNvSpPr txBox="1"/>
          <p:nvPr/>
        </p:nvSpPr>
        <p:spPr>
          <a:xfrm>
            <a:off x="1350744" y="4626151"/>
            <a:ext cx="1906747" cy="645160"/>
          </a:xfrm>
          <a:prstGeom prst="rect">
            <a:avLst/>
          </a:prstGeom>
          <a:noFill/>
        </p:spPr>
        <p:txBody>
          <a:bodyPr wrap="square" rtlCol="0">
            <a:spAutoFit/>
          </a:bodyPr>
          <a:lstStyle/>
          <a:p>
            <a:pPr defTabSz="1219200"/>
            <a:r>
              <a:rPr lang="en-US" altLang="zh-CN" sz="3600" dirty="0">
                <a:solidFill>
                  <a:srgbClr val="FF0000"/>
                </a:solidFill>
                <a:latin typeface="Times New Roman" panose="02020603050405020304" charset="0"/>
                <a:ea typeface="Cambria" panose="02040503050406030204" pitchFamily="18" charset="0"/>
                <a:cs typeface="Times New Roman" panose="02020603050405020304" charset="0"/>
              </a:rPr>
              <a:t>had seen</a:t>
            </a:r>
            <a:endParaRPr lang="zh-CN" altLang="en-US" sz="3600" dirty="0">
              <a:solidFill>
                <a:srgbClr val="FF0000"/>
              </a:solidFill>
              <a:latin typeface="Times New Roman" panose="02020603050405020304" charset="0"/>
              <a:ea typeface="微软雅黑" panose="020B0503020204020204" charset="-122"/>
              <a:cs typeface="Times New Roman" panose="02020603050405020304" charset="0"/>
            </a:endParaRPr>
          </a:p>
        </p:txBody>
      </p:sp>
      <p:sp>
        <p:nvSpPr>
          <p:cNvPr id="8" name="文本框 7"/>
          <p:cNvSpPr txBox="1"/>
          <p:nvPr>
            <p:custDataLst>
              <p:tags r:id="rId2"/>
            </p:custDataLst>
          </p:nvPr>
        </p:nvSpPr>
        <p:spPr>
          <a:xfrm>
            <a:off x="215265" y="5433695"/>
            <a:ext cx="8322310" cy="586105"/>
          </a:xfrm>
          <a:prstGeom prst="rect">
            <a:avLst/>
          </a:prstGeom>
          <a:solidFill>
            <a:srgbClr val="FFFF00"/>
          </a:solidFill>
          <a:ln>
            <a:solidFill>
              <a:srgbClr val="FFBF53">
                <a:lumMod val="20000"/>
                <a:lumOff val="80000"/>
              </a:srgbClr>
            </a:solidFill>
          </a:ln>
        </p:spPr>
        <p:txBody>
          <a:bodyPr wrap="square" rtlCol="0">
            <a:noAutofit/>
          </a:bodyPr>
          <a:lstStyle/>
          <a:p>
            <a:pPr lvl="0"/>
            <a:r>
              <a:rPr lang="en-US" altLang="zh-CN" sz="3200" b="1" kern="0" dirty="0">
                <a:latin typeface="Times New Roman" panose="02020603050405020304" charset="0"/>
                <a:ea typeface="Cambria" panose="02040503050406030204" pitchFamily="18" charset="0"/>
                <a:cs typeface="Times New Roman" panose="02020603050405020304" charset="0"/>
                <a:sym typeface="+mn-ea"/>
              </a:rPr>
              <a:t>2.  </a:t>
            </a:r>
            <a:r>
              <a:rPr lang="en-US" altLang="zh-CN" sz="2800" kern="0" dirty="0">
                <a:latin typeface="Times New Roman" panose="02020603050405020304" charset="0"/>
                <a:ea typeface="Cambria" panose="02040503050406030204" pitchFamily="18" charset="0"/>
                <a:cs typeface="Times New Roman" panose="02020603050405020304" charset="0"/>
                <a:sym typeface="+mn-ea"/>
              </a:rPr>
              <a:t>It is the first/second…time that sb have/has done </a:t>
            </a:r>
            <a:r>
              <a:rPr lang="en-US" altLang="zh-CN" sz="2800" kern="0" dirty="0" err="1">
                <a:latin typeface="Times New Roman" panose="02020603050405020304" charset="0"/>
                <a:ea typeface="Cambria" panose="02040503050406030204" pitchFamily="18" charset="0"/>
                <a:cs typeface="Times New Roman" panose="02020603050405020304" charset="0"/>
                <a:sym typeface="+mn-ea"/>
              </a:rPr>
              <a:t>sth</a:t>
            </a:r>
            <a:endParaRPr kumimoji="0" lang="zh-CN" altLang="en-US" sz="2800" i="0" u="none" strike="noStrike" kern="0" cap="none" spc="0" normalizeH="0" baseline="0" noProof="0" dirty="0">
              <a:ln>
                <a:noFill/>
              </a:ln>
              <a:effectLst/>
              <a:highlight>
                <a:srgbClr val="FF00FF"/>
              </a:highlight>
              <a:uLnTx/>
              <a:uFillTx/>
              <a:latin typeface="Times New Roman" panose="02020603050405020304" charset="0"/>
              <a:ea typeface="宋体" panose="02010600030101010101" pitchFamily="2" charset="-122"/>
              <a:cs typeface="Times New Roman" panose="02020603050405020304" charset="0"/>
            </a:endParaRPr>
          </a:p>
          <a:p>
            <a:pPr marL="0" marR="0" lvl="0" indent="0" defTabSz="914400" eaLnBrk="1" fontAlgn="auto" latinLnBrk="0" hangingPunct="1">
              <a:lnSpc>
                <a:spcPct val="100000"/>
              </a:lnSpc>
              <a:spcBef>
                <a:spcPts val="0"/>
              </a:spcBef>
              <a:spcAft>
                <a:spcPts val="0"/>
              </a:spcAft>
              <a:buClrTx/>
              <a:buSzTx/>
              <a:buFontTx/>
              <a:buNone/>
              <a:defRPr/>
            </a:pPr>
            <a:r>
              <a:rPr kumimoji="0" lang="zh-CN" altLang="en-US" sz="2800" i="0" u="none" strike="noStrike" kern="0" cap="none" spc="0" normalizeH="0" baseline="0" noProof="0" dirty="0">
                <a:ln>
                  <a:noFill/>
                </a:ln>
                <a:effectLst/>
                <a:highlight>
                  <a:srgbClr val="FFFF00"/>
                </a:highlight>
                <a:uLnTx/>
                <a:uFillTx/>
                <a:latin typeface="Times New Roman" panose="02020603050405020304" charset="0"/>
                <a:ea typeface="宋体" panose="02010600030101010101" pitchFamily="2" charset="-122"/>
                <a:cs typeface="Times New Roman" panose="02020603050405020304" charset="0"/>
              </a:rPr>
              <a:t>      </a:t>
            </a:r>
            <a:r>
              <a:rPr lang="en-US" altLang="zh-CN" sz="2800" kern="0" noProof="0" dirty="0">
                <a:highlight>
                  <a:srgbClr val="FFFF00"/>
                </a:highlight>
                <a:latin typeface="Times New Roman" panose="02020603050405020304" charset="0"/>
                <a:ea typeface="Cambria" panose="02040503050406030204" pitchFamily="18" charset="0"/>
                <a:cs typeface="Times New Roman" panose="02020603050405020304" charset="0"/>
              </a:rPr>
              <a:t>It was the first/second…time that sb had done </a:t>
            </a:r>
            <a:r>
              <a:rPr lang="en-US" altLang="zh-CN" sz="2800" kern="0" noProof="0" dirty="0" err="1">
                <a:highlight>
                  <a:srgbClr val="FFFF00"/>
                </a:highlight>
                <a:latin typeface="Times New Roman" panose="02020603050405020304" charset="0"/>
                <a:ea typeface="Cambria" panose="02040503050406030204" pitchFamily="18" charset="0"/>
                <a:cs typeface="Times New Roman" panose="02020603050405020304" charset="0"/>
              </a:rPr>
              <a:t>sth</a:t>
            </a:r>
            <a:endParaRPr kumimoji="0" lang="zh-CN" altLang="en-US" sz="2800" i="0" u="none" strike="noStrike" kern="0" cap="none" spc="0" normalizeH="0" baseline="0" noProof="0" dirty="0">
              <a:ln>
                <a:noFill/>
              </a:ln>
              <a:effectLst/>
              <a:highlight>
                <a:srgbClr val="FFFF00"/>
              </a:highlight>
              <a:uLnTx/>
              <a:uFillTx/>
              <a:latin typeface="Times New Roman" panose="02020603050405020304" charset="0"/>
              <a:ea typeface="宋体" panose="02010600030101010101" pitchFamily="2" charset="-122"/>
              <a:cs typeface="Times New Roman" panose="02020603050405020304" charset="0"/>
            </a:endParaRPr>
          </a:p>
        </p:txBody>
      </p:sp>
      <p:sp>
        <p:nvSpPr>
          <p:cNvPr id="9" name="圆角矩形 10"/>
          <p:cNvSpPr/>
          <p:nvPr/>
        </p:nvSpPr>
        <p:spPr>
          <a:xfrm>
            <a:off x="88776" y="24138"/>
            <a:ext cx="3168629" cy="591823"/>
          </a:xfrm>
          <a:prstGeom prst="roundRect">
            <a:avLst/>
          </a:prstGeom>
          <a:gradFill rotWithShape="1">
            <a:gsLst>
              <a:gs pos="0">
                <a:srgbClr val="75AC6B">
                  <a:shade val="51000"/>
                  <a:satMod val="130000"/>
                </a:srgbClr>
              </a:gs>
              <a:gs pos="80000">
                <a:srgbClr val="75AC6B">
                  <a:shade val="93000"/>
                  <a:satMod val="130000"/>
                </a:srgbClr>
              </a:gs>
              <a:gs pos="100000">
                <a:srgbClr val="75AC6B">
                  <a:shade val="94000"/>
                  <a:satMod val="135000"/>
                </a:srgbClr>
              </a:gs>
            </a:gsLst>
            <a:lin ang="16200000" scaled="0"/>
          </a:gradFill>
          <a:ln w="9525" cap="flat" cmpd="sng" algn="ctr">
            <a:solidFill>
              <a:srgbClr val="75AC6B">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谓语动词</a:t>
            </a:r>
            <a:r>
              <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a:t>
            </a: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时态</a:t>
            </a:r>
            <a:endPar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ldLvl="0" animBg="1"/>
      <p:bldP spid="7" grpId="0"/>
      <p:bldP spid="8"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62256" y="714660"/>
            <a:ext cx="11714452" cy="538480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endParaRPr>
          </a:p>
          <a:p>
            <a:pPr lvl="0">
              <a:defRPr/>
            </a:pP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1. (2023</a:t>
            </a:r>
            <a:r>
              <a:rPr lang="zh-CN" altLang="en-US" sz="3200" dirty="0">
                <a:solidFill>
                  <a:srgbClr val="000000"/>
                </a:solidFill>
                <a:latin typeface="Times New Roman" panose="02020603050405020304" charset="0"/>
                <a:ea typeface="Cambria" panose="02040503050406030204" pitchFamily="18" charset="0"/>
                <a:cs typeface="Times New Roman" panose="02020603050405020304" charset="0"/>
              </a:rPr>
              <a:t>全国甲卷</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)Carson </a:t>
            </a:r>
            <a:r>
              <a:rPr lang="en-US" altLang="zh-CN" sz="3200" dirty="0">
                <a:solidFill>
                  <a:srgbClr val="000000"/>
                </a:solidFill>
                <a:highlight>
                  <a:srgbClr val="FFFF00"/>
                </a:highlight>
                <a:latin typeface="Times New Roman" panose="02020603050405020304" charset="0"/>
                <a:ea typeface="Cambria" panose="02040503050406030204" pitchFamily="18" charset="0"/>
                <a:cs typeface="Times New Roman" panose="02020603050405020304" charset="0"/>
              </a:rPr>
              <a:t>proves</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 that a simple lyric form that </a:t>
            </a:r>
            <a:r>
              <a:rPr lang="en-US" altLang="zh-CN" sz="3200" dirty="0">
                <a:solidFill>
                  <a:srgbClr val="000000"/>
                </a:solidFill>
                <a:highlight>
                  <a:srgbClr val="FFFF00"/>
                </a:highlight>
                <a:latin typeface="Times New Roman" panose="02020603050405020304" charset="0"/>
                <a:ea typeface="Cambria" panose="02040503050406030204" pitchFamily="18" charset="0"/>
                <a:cs typeface="Times New Roman" panose="02020603050405020304" charset="0"/>
              </a:rPr>
              <a:t>has been passed down</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 through the ages </a:t>
            </a:r>
            <a:r>
              <a:rPr lang="en-US" altLang="zh-CN" sz="3200" dirty="0">
                <a:solidFill>
                  <a:srgbClr val="000000"/>
                </a:solidFill>
                <a:highlight>
                  <a:srgbClr val="FFFF00"/>
                </a:highlight>
                <a:latin typeface="Times New Roman" panose="02020603050405020304" charset="0"/>
                <a:ea typeface="Cambria" panose="02040503050406030204" pitchFamily="18" charset="0"/>
                <a:cs typeface="Times New Roman" panose="02020603050405020304" charset="0"/>
              </a:rPr>
              <a:t>can </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still ________________ (employ) today to draw attention to important truths.</a:t>
            </a:r>
            <a:endPar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endParaRPr>
          </a:p>
          <a:p>
            <a:pPr lvl="0">
              <a:defRPr/>
            </a:pPr>
            <a:endPar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lvl="0">
              <a:defRPr/>
            </a:pPr>
            <a:endPar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endParaRPr>
          </a:p>
          <a:p>
            <a:pPr lvl="0">
              <a:defRPr/>
            </a:pP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2.</a:t>
            </a:r>
            <a:r>
              <a:rPr lang="zh-CN" altLang="en-US" sz="3200" dirty="0">
                <a:solidFill>
                  <a:srgbClr val="000000"/>
                </a:solidFill>
                <a:latin typeface="Times New Roman" panose="02020603050405020304" charset="0"/>
                <a:ea typeface="Cambria" panose="02040503050406030204" pitchFamily="18" charset="0"/>
                <a:cs typeface="Times New Roman" panose="02020603050405020304" charset="0"/>
              </a:rPr>
              <a:t> </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(2023</a:t>
            </a:r>
            <a:r>
              <a:rPr lang="zh-CN" altLang="en-US" sz="3200" dirty="0">
                <a:solidFill>
                  <a:srgbClr val="000000"/>
                </a:solidFill>
                <a:latin typeface="Times New Roman" panose="02020603050405020304" charset="0"/>
                <a:ea typeface="Cambria" panose="02040503050406030204" pitchFamily="18" charset="0"/>
                <a:cs typeface="Times New Roman" panose="02020603050405020304" charset="0"/>
              </a:rPr>
              <a:t>新课标全国</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I </a:t>
            </a:r>
            <a:r>
              <a:rPr lang="zh-CN" altLang="en-US" sz="3200" dirty="0">
                <a:solidFill>
                  <a:srgbClr val="000000"/>
                </a:solidFill>
                <a:latin typeface="Times New Roman" panose="02020603050405020304" charset="0"/>
                <a:ea typeface="Cambria" panose="02040503050406030204" pitchFamily="18" charset="0"/>
                <a:cs typeface="Times New Roman" panose="02020603050405020304" charset="0"/>
              </a:rPr>
              <a:t>卷</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a:t>
            </a:r>
            <a:r>
              <a:rPr lang="en-US" altLang="zh-CN" sz="3200" dirty="0" err="1">
                <a:solidFill>
                  <a:srgbClr val="000000"/>
                </a:solidFill>
                <a:latin typeface="Times New Roman" panose="02020603050405020304" charset="0"/>
                <a:ea typeface="Cambria" panose="02040503050406030204" pitchFamily="18" charset="0"/>
                <a:cs typeface="Times New Roman" panose="02020603050405020304" charset="0"/>
              </a:rPr>
              <a:t>Nanxiang</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 aside, the best Xiao long bao have a fine skin, allowing them _________________ (lift) out of the steamer basket without allowing them tearing or spilling any of their contents.</a:t>
            </a:r>
            <a:endPar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lvl="0">
              <a:defRPr/>
            </a:pPr>
            <a:endPar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endParaRPr>
          </a:p>
        </p:txBody>
      </p:sp>
      <p:sp>
        <p:nvSpPr>
          <p:cNvPr id="9" name="文本框 8"/>
          <p:cNvSpPr txBox="1"/>
          <p:nvPr/>
        </p:nvSpPr>
        <p:spPr>
          <a:xfrm>
            <a:off x="3702050" y="2613660"/>
            <a:ext cx="4032885" cy="521970"/>
          </a:xfrm>
          <a:prstGeom prst="rect">
            <a:avLst/>
          </a:prstGeom>
          <a:noFill/>
        </p:spPr>
        <p:txBody>
          <a:bodyPr wrap="square">
            <a:spAutoFit/>
          </a:bodyPr>
          <a:lstStyle/>
          <a:p>
            <a:r>
              <a:rPr lang="en-US" altLang="zh-CN" sz="28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2</a:t>
            </a:r>
            <a:r>
              <a:rPr lang="zh-CN" altLang="en-US" sz="28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个</a:t>
            </a:r>
            <a:r>
              <a:rPr kumimoji="0" lang="zh-CN" altLang="en-US" sz="2800" b="1" i="0" u="none" strike="noStrike" kern="1200" cap="none" spc="0" normalizeH="0" baseline="0" noProof="0" dirty="0">
                <a:ln>
                  <a:noFill/>
                </a:ln>
                <a:solidFill>
                  <a:srgbClr val="FF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连词</a:t>
            </a:r>
            <a:r>
              <a:rPr kumimoji="0" lang="en-US" altLang="zh-CN" sz="2800" b="1" i="0" u="none" strike="noStrike" kern="1200" cap="none" spc="0" normalizeH="0" baseline="0" noProof="0" dirty="0">
                <a:ln>
                  <a:noFill/>
                </a:ln>
                <a:solidFill>
                  <a:srgbClr val="FF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that</a:t>
            </a:r>
            <a:r>
              <a:rPr kumimoji="0" lang="zh-CN" altLang="en-US" sz="2800" b="1" i="0" u="none" strike="noStrike" kern="1200" cap="none" spc="0" normalizeH="0" baseline="0" noProof="0" dirty="0">
                <a:ln>
                  <a:noFill/>
                </a:ln>
                <a:solidFill>
                  <a:srgbClr val="FF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a:t>
            </a:r>
            <a:r>
              <a:rPr kumimoji="0" lang="en-US" altLang="zh-CN" sz="2800" b="1" i="0" u="none" strike="noStrike" kern="1200" cap="none" spc="0" normalizeH="0" baseline="0" noProof="0" dirty="0">
                <a:ln>
                  <a:noFill/>
                </a:ln>
                <a:solidFill>
                  <a:srgbClr val="FF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3</a:t>
            </a:r>
            <a:r>
              <a:rPr kumimoji="0" lang="zh-CN" altLang="en-US" sz="2800" b="1" i="0" u="none" strike="noStrike" kern="1200" cap="none" spc="0" normalizeH="0" baseline="0" noProof="0" dirty="0">
                <a:ln>
                  <a:noFill/>
                </a:ln>
                <a:solidFill>
                  <a:srgbClr val="FF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个谓语</a:t>
            </a:r>
            <a:endParaRPr kumimoji="0" lang="zh-CN" altLang="en-US" sz="2800" b="1" i="0" u="none" strike="noStrike" kern="1200" cap="none" spc="0" normalizeH="0" baseline="0" noProof="0" dirty="0">
              <a:ln>
                <a:noFill/>
              </a:ln>
              <a:solidFill>
                <a:srgbClr val="FF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endParaRPr>
          </a:p>
        </p:txBody>
      </p:sp>
      <p:sp>
        <p:nvSpPr>
          <p:cNvPr id="10" name="文本框 9"/>
          <p:cNvSpPr txBox="1"/>
          <p:nvPr/>
        </p:nvSpPr>
        <p:spPr>
          <a:xfrm>
            <a:off x="7734300" y="1468120"/>
            <a:ext cx="3814445" cy="583565"/>
          </a:xfrm>
          <a:prstGeom prst="rect">
            <a:avLst/>
          </a:prstGeom>
          <a:noFill/>
          <a:ln w="9525">
            <a:noFill/>
          </a:ln>
        </p:spPr>
        <p:txBody>
          <a:bodyPr wrap="square">
            <a:spAutoFit/>
          </a:bodyPr>
          <a:lstStyle/>
          <a:p>
            <a:pPr defTabSz="457200"/>
            <a:r>
              <a:rPr lang="en-US" altLang="zh-CN" sz="2400" dirty="0">
                <a:solidFill>
                  <a:srgbClr val="FF0000"/>
                </a:solidFill>
                <a:latin typeface="Cambria" panose="02040503050406030204" pitchFamily="18" charset="0"/>
                <a:ea typeface="Cambria" panose="02040503050406030204" pitchFamily="18" charset="0"/>
              </a:rPr>
              <a:t> </a:t>
            </a:r>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be employed</a:t>
            </a:r>
            <a:endPar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
        <p:nvSpPr>
          <p:cNvPr id="12" name="矩形 11"/>
          <p:cNvSpPr/>
          <p:nvPr/>
        </p:nvSpPr>
        <p:spPr>
          <a:xfrm>
            <a:off x="5763260" y="1176020"/>
            <a:ext cx="718820" cy="39497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文本框 12"/>
          <p:cNvSpPr txBox="1"/>
          <p:nvPr/>
        </p:nvSpPr>
        <p:spPr>
          <a:xfrm>
            <a:off x="4718435" y="4015837"/>
            <a:ext cx="2270872" cy="583565"/>
          </a:xfrm>
          <a:prstGeom prst="rect">
            <a:avLst/>
          </a:prstGeom>
          <a:noFill/>
          <a:ln w="9525">
            <a:noFill/>
          </a:ln>
        </p:spPr>
        <p:txBody>
          <a:bodyPr wrap="square">
            <a:spAutoFit/>
          </a:bodyPr>
          <a:lstStyle/>
          <a:p>
            <a:pPr defTabSz="457200"/>
            <a:r>
              <a:rPr lang="en-US" altLang="zh-CN" sz="2400" dirty="0">
                <a:solidFill>
                  <a:srgbClr val="FF0000"/>
                </a:solidFill>
                <a:latin typeface="Cambria" panose="02040503050406030204" pitchFamily="18" charset="0"/>
                <a:ea typeface="Cambria" panose="02040503050406030204" pitchFamily="18" charset="0"/>
              </a:rPr>
              <a:t> </a:t>
            </a:r>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to be lifted</a:t>
            </a:r>
            <a:endPar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
        <p:nvSpPr>
          <p:cNvPr id="15" name="矩形 14"/>
          <p:cNvSpPr/>
          <p:nvPr/>
        </p:nvSpPr>
        <p:spPr>
          <a:xfrm>
            <a:off x="9673590" y="1176020"/>
            <a:ext cx="709295" cy="39497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10824210" y="3620770"/>
            <a:ext cx="919480" cy="39497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p:nvSpPr>
        <p:spPr>
          <a:xfrm>
            <a:off x="7582526" y="5436500"/>
            <a:ext cx="3587272" cy="521970"/>
          </a:xfrm>
          <a:prstGeom prst="rect">
            <a:avLst/>
          </a:prstGeom>
          <a:noFill/>
        </p:spPr>
        <p:txBody>
          <a:bodyPr wrap="square">
            <a:spAutoFit/>
          </a:bodyPr>
          <a:lstStyle/>
          <a:p>
            <a:r>
              <a:rPr kumimoji="0" lang="en-US" altLang="zh-CN" sz="2800" b="1" i="0" u="none" strike="noStrike" kern="1200" cap="none" spc="0" normalizeH="0" baseline="0" noProof="0" dirty="0">
                <a:ln>
                  <a:noFill/>
                </a:ln>
                <a:solidFill>
                  <a:srgbClr val="FF0000"/>
                </a:solidFill>
                <a:effectLst/>
                <a:highlight>
                  <a:srgbClr val="FFFF00"/>
                </a:highlight>
                <a:uLnTx/>
                <a:uFillTx/>
                <a:latin typeface="Times New Roman" panose="02020603050405020304" charset="0"/>
                <a:ea typeface="等线" panose="02010600030101010101" charset="-122"/>
                <a:cs typeface="Times New Roman" panose="02020603050405020304" charset="0"/>
                <a:sym typeface="黑体" panose="02010609060101010101" pitchFamily="49" charset="-122"/>
              </a:rPr>
              <a:t>allow sth to be done</a:t>
            </a:r>
            <a:r>
              <a:rPr kumimoji="0" lang="en-US" altLang="zh-CN" sz="2800" b="1" i="0" u="none" strike="noStrike" kern="1200" cap="none" spc="0" normalizeH="0" baseline="0" noProof="0" dirty="0">
                <a:ln>
                  <a:noFill/>
                </a:ln>
                <a:solidFill>
                  <a:srgbClr val="FF0000"/>
                </a:solidFill>
                <a:effectLst/>
                <a:highlight>
                  <a:srgbClr val="00FFFF"/>
                </a:highlight>
                <a:uLnTx/>
                <a:uFillTx/>
                <a:latin typeface="Arial Black" panose="020B0A04020102020204" pitchFamily="34" charset="0"/>
                <a:ea typeface="等线" panose="02010600030101010101" charset="-122"/>
                <a:cs typeface="+mn-cs"/>
                <a:sym typeface="黑体" panose="02010609060101010101" pitchFamily="49" charset="-122"/>
              </a:rPr>
              <a:t> </a:t>
            </a:r>
            <a:endParaRPr lang="zh-CN" altLang="en-US" sz="2800" dirty="0"/>
          </a:p>
        </p:txBody>
      </p:sp>
      <p:sp>
        <p:nvSpPr>
          <p:cNvPr id="21" name="圆角矩形 10"/>
          <p:cNvSpPr/>
          <p:nvPr/>
        </p:nvSpPr>
        <p:spPr>
          <a:xfrm>
            <a:off x="78706" y="56958"/>
            <a:ext cx="3413507" cy="591823"/>
          </a:xfrm>
          <a:prstGeom prst="roundRect">
            <a:avLst/>
          </a:prstGeom>
          <a:gradFill rotWithShape="1">
            <a:gsLst>
              <a:gs pos="0">
                <a:srgbClr val="75AC6B">
                  <a:shade val="51000"/>
                  <a:satMod val="130000"/>
                </a:srgbClr>
              </a:gs>
              <a:gs pos="80000">
                <a:srgbClr val="75AC6B">
                  <a:shade val="93000"/>
                  <a:satMod val="130000"/>
                </a:srgbClr>
              </a:gs>
              <a:gs pos="100000">
                <a:srgbClr val="75AC6B">
                  <a:shade val="94000"/>
                  <a:satMod val="135000"/>
                </a:srgbClr>
              </a:gs>
            </a:gsLst>
            <a:lin ang="16200000" scaled="0"/>
          </a:gradFill>
          <a:ln w="9525" cap="flat" cmpd="sng" algn="ctr">
            <a:solidFill>
              <a:srgbClr val="75AC6B">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谓语动词</a:t>
            </a:r>
            <a:r>
              <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a:t>
            </a: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语态</a:t>
            </a:r>
            <a:endPar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randombar(horizont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randombar(horizont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randombar(horizontal)">
                                      <p:cBhvr>
                                        <p:cTn id="22" dur="500"/>
                                        <p:tgtEl>
                                          <p:spTgt spid="10"/>
                                        </p:tgtEl>
                                      </p:cBhvr>
                                    </p:animEffect>
                                  </p:childTnLst>
                                </p:cTn>
                              </p:par>
                              <p:par>
                                <p:cTn id="23" presetID="14" presetClass="entr" presetSubtype="1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randombar(horizontal)">
                                      <p:cBhvr>
                                        <p:cTn id="25" dur="500"/>
                                        <p:tgtEl>
                                          <p:spTgt spid="16"/>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randombar(horizontal)">
                                      <p:cBhvr>
                                        <p:cTn id="30" dur="500"/>
                                        <p:tgtEl>
                                          <p:spTgt spid="17"/>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randombar(horizontal)">
                                      <p:cBhvr>
                                        <p:cTn id="3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2" grpId="0" bldLvl="0" animBg="1"/>
      <p:bldP spid="13" grpId="0"/>
      <p:bldP spid="15" grpId="0" bldLvl="0" animBg="1"/>
      <p:bldP spid="16" grpId="0" bldLvl="0" animBg="1"/>
      <p:bldP spid="1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圆角矩形 10"/>
          <p:cNvSpPr/>
          <p:nvPr/>
        </p:nvSpPr>
        <p:spPr>
          <a:xfrm>
            <a:off x="88776" y="24138"/>
            <a:ext cx="3166488" cy="591823"/>
          </a:xfrm>
          <a:prstGeom prst="roundRect">
            <a:avLst/>
          </a:prstGeom>
          <a:gradFill rotWithShape="1">
            <a:gsLst>
              <a:gs pos="0">
                <a:srgbClr val="75AC6B">
                  <a:shade val="51000"/>
                  <a:satMod val="130000"/>
                </a:srgbClr>
              </a:gs>
              <a:gs pos="80000">
                <a:srgbClr val="75AC6B">
                  <a:shade val="93000"/>
                  <a:satMod val="130000"/>
                </a:srgbClr>
              </a:gs>
              <a:gs pos="100000">
                <a:srgbClr val="75AC6B">
                  <a:shade val="94000"/>
                  <a:satMod val="135000"/>
                </a:srgbClr>
              </a:gs>
            </a:gsLst>
            <a:lin ang="16200000" scaled="0"/>
          </a:gradFill>
          <a:ln w="9525" cap="flat" cmpd="sng" algn="ctr">
            <a:solidFill>
              <a:srgbClr val="75AC6B">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谓语动词</a:t>
            </a:r>
            <a:r>
              <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a:t>
            </a: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语态</a:t>
            </a:r>
            <a:endPar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endParaRPr>
          </a:p>
        </p:txBody>
      </p:sp>
      <p:sp>
        <p:nvSpPr>
          <p:cNvPr id="6" name="文本框 5"/>
          <p:cNvSpPr txBox="1"/>
          <p:nvPr/>
        </p:nvSpPr>
        <p:spPr>
          <a:xfrm>
            <a:off x="269875" y="923925"/>
            <a:ext cx="11704320" cy="6432550"/>
          </a:xfrm>
          <a:prstGeom prst="rect">
            <a:avLst/>
          </a:prstGeom>
          <a:noFill/>
        </p:spPr>
        <p:txBody>
          <a:bodyPr wrap="square">
            <a:noAutofit/>
          </a:bodyPr>
          <a:lstStyle/>
          <a:p>
            <a:pPr lvl="0">
              <a:defRPr/>
            </a:pP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3.</a:t>
            </a:r>
            <a:r>
              <a:rPr lang="zh-CN" altLang="en-US" sz="3200" dirty="0">
                <a:solidFill>
                  <a:srgbClr val="000000"/>
                </a:solidFill>
                <a:latin typeface="Times New Roman" panose="02020603050405020304" charset="0"/>
                <a:ea typeface="Cambria" panose="02040503050406030204" pitchFamily="18" charset="0"/>
                <a:cs typeface="Times New Roman" panose="02020603050405020304" charset="0"/>
              </a:rPr>
              <a:t> </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 (2024</a:t>
            </a:r>
            <a:r>
              <a:rPr lang="zh-CN" altLang="en-US" sz="3200" dirty="0">
                <a:solidFill>
                  <a:srgbClr val="000000"/>
                </a:solidFill>
                <a:latin typeface="Times New Roman" panose="02020603050405020304" charset="0"/>
                <a:ea typeface="Cambria" panose="02040503050406030204" pitchFamily="18" charset="0"/>
                <a:cs typeface="Times New Roman" panose="02020603050405020304" charset="0"/>
              </a:rPr>
              <a:t>年新课标</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II) A statue commemorating Shakespeare and Tang was put up at Shakespeare’s Birthplace Garden in 2017. Two years later, a six-meter-tall pavilion, ______________(inspire) by The Peony Pavilion, ______________(build) at the Firs Garden, just ten minutes’ walk from Shakespeare’s birthplace.</a:t>
            </a:r>
            <a:endPar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endParaRPr>
          </a:p>
          <a:p>
            <a:pPr lvl="0">
              <a:defRPr/>
            </a:pPr>
            <a:endPar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endParaRPr>
          </a:p>
          <a:p>
            <a:pPr lvl="0">
              <a:defRPr/>
            </a:pPr>
            <a:endPar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endParaRPr>
          </a:p>
          <a:p>
            <a:pPr lvl="0">
              <a:defRPr/>
            </a:pPr>
            <a:endPar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endParaRPr>
          </a:p>
          <a:p>
            <a:pPr lvl="0">
              <a:defRPr/>
            </a:pP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4. (2024</a:t>
            </a:r>
            <a:r>
              <a:rPr lang="zh-CN" altLang="en-US" sz="3200" dirty="0">
                <a:solidFill>
                  <a:srgbClr val="000000"/>
                </a:solidFill>
                <a:latin typeface="Times New Roman" panose="02020603050405020304" charset="0"/>
                <a:ea typeface="Cambria" panose="02040503050406030204" pitchFamily="18" charset="0"/>
                <a:cs typeface="Times New Roman" panose="02020603050405020304" charset="0"/>
              </a:rPr>
              <a:t>年浙江</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 However, though it’s nice to get a few cents off a pack of sausages, it would help even more if </a:t>
            </a:r>
            <a:r>
              <a:rPr lang="en-US" altLang="zh-CN" sz="3200" b="1" dirty="0">
                <a:solidFill>
                  <a:srgbClr val="FF0000"/>
                </a:solidFill>
                <a:latin typeface="Times New Roman" panose="02020603050405020304" charset="0"/>
                <a:ea typeface="Cambria" panose="02040503050406030204" pitchFamily="18" charset="0"/>
                <a:cs typeface="Times New Roman" panose="02020603050405020304" charset="0"/>
              </a:rPr>
              <a:t>they</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 could sometimes _____________(offer) in smaller packs. </a:t>
            </a:r>
            <a:endPar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endParaRPr>
          </a:p>
          <a:p>
            <a:pPr lvl="0">
              <a:defRPr/>
            </a:pPr>
            <a:endParaRPr lang="en-US" altLang="zh-CN" sz="2400" dirty="0">
              <a:solidFill>
                <a:srgbClr val="000000"/>
              </a:solidFill>
              <a:latin typeface="Times New Roman" panose="02020603050405020304" charset="0"/>
              <a:ea typeface="Cambria" panose="02040503050406030204" pitchFamily="18" charset="0"/>
              <a:cs typeface="Times New Roman" panose="02020603050405020304" charset="0"/>
            </a:endParaRPr>
          </a:p>
          <a:p>
            <a:pPr lvl="0">
              <a:defRPr/>
            </a:pPr>
            <a:endParaRPr lang="en-US" altLang="zh-CN" sz="2400" dirty="0">
              <a:solidFill>
                <a:srgbClr val="000000"/>
              </a:solidFill>
              <a:latin typeface="Times New Roman" panose="02020603050405020304" charset="0"/>
              <a:ea typeface="Cambria" panose="02040503050406030204" pitchFamily="18" charset="0"/>
              <a:cs typeface="Times New Roman" panose="02020603050405020304" charset="0"/>
            </a:endParaRPr>
          </a:p>
          <a:p>
            <a:pPr lvl="0">
              <a:defRPr/>
            </a:pPr>
            <a:endParaRPr lang="en-US" altLang="zh-CN" sz="2400" dirty="0">
              <a:solidFill>
                <a:srgbClr val="000000"/>
              </a:solidFill>
              <a:latin typeface="Times New Roman" panose="02020603050405020304" charset="0"/>
              <a:ea typeface="Cambria" panose="02040503050406030204" pitchFamily="18" charset="0"/>
              <a:cs typeface="Times New Roman" panose="02020603050405020304" charset="0"/>
            </a:endParaRPr>
          </a:p>
        </p:txBody>
      </p:sp>
      <p:sp>
        <p:nvSpPr>
          <p:cNvPr id="30" name="文本框 29"/>
          <p:cNvSpPr txBox="1"/>
          <p:nvPr/>
        </p:nvSpPr>
        <p:spPr>
          <a:xfrm>
            <a:off x="0" y="3557343"/>
            <a:ext cx="11843590" cy="829945"/>
          </a:xfrm>
          <a:prstGeom prst="rect">
            <a:avLst/>
          </a:prstGeom>
          <a:noFill/>
        </p:spPr>
        <p:txBody>
          <a:bodyPr wrap="square">
            <a:spAutoFit/>
          </a:bodyPr>
          <a:lstStyle/>
          <a:p>
            <a:r>
              <a:rPr lang="zh-CN" altLang="en-US" sz="2400" b="1" dirty="0">
                <a:solidFill>
                  <a:srgbClr val="FF0000"/>
                </a:solidFill>
                <a:highlight>
                  <a:srgbClr val="FFFF00"/>
                </a:highlight>
                <a:latin typeface="Arial Black" panose="020B0A04020102020204" pitchFamily="34" charset="0"/>
                <a:ea typeface="等线" panose="02010600030101010101" charset="-122"/>
                <a:sym typeface="黑体" panose="02010609060101010101" pitchFamily="49" charset="-122"/>
              </a:rPr>
              <a:t>没有连词，</a:t>
            </a:r>
            <a:r>
              <a:rPr lang="en-US" altLang="zh-CN" sz="2400" b="1" dirty="0">
                <a:solidFill>
                  <a:srgbClr val="FF0000"/>
                </a:solidFill>
                <a:highlight>
                  <a:srgbClr val="FFFF00"/>
                </a:highlight>
                <a:latin typeface="Arial Black" panose="020B0A04020102020204" pitchFamily="34" charset="0"/>
                <a:ea typeface="等线" panose="02010600030101010101" charset="-122"/>
                <a:sym typeface="黑体" panose="02010609060101010101" pitchFamily="49" charset="-122"/>
              </a:rPr>
              <a:t>inspire</a:t>
            </a:r>
            <a:r>
              <a:rPr lang="zh-CN" altLang="en-US" sz="2400" b="1" dirty="0">
                <a:solidFill>
                  <a:srgbClr val="FF0000"/>
                </a:solidFill>
                <a:highlight>
                  <a:srgbClr val="FFFF00"/>
                </a:highlight>
                <a:latin typeface="Arial Black" panose="020B0A04020102020204" pitchFamily="34" charset="0"/>
                <a:ea typeface="等线" panose="02010600030101010101" charset="-122"/>
                <a:sym typeface="黑体" panose="02010609060101010101" pitchFamily="49" charset="-122"/>
              </a:rPr>
              <a:t>和</a:t>
            </a:r>
            <a:r>
              <a:rPr lang="en-US" altLang="zh-CN" sz="2400" b="1" dirty="0">
                <a:solidFill>
                  <a:srgbClr val="FF0000"/>
                </a:solidFill>
                <a:highlight>
                  <a:srgbClr val="FFFF00"/>
                </a:highlight>
                <a:latin typeface="Arial Black" panose="020B0A04020102020204" pitchFamily="34" charset="0"/>
                <a:ea typeface="等线" panose="02010600030101010101" charset="-122"/>
                <a:sym typeface="黑体" panose="02010609060101010101" pitchFamily="49" charset="-122"/>
              </a:rPr>
              <a:t>build</a:t>
            </a:r>
            <a:r>
              <a:rPr lang="zh-CN" altLang="en-US" sz="2400" b="1" dirty="0">
                <a:solidFill>
                  <a:srgbClr val="FF0000"/>
                </a:solidFill>
                <a:highlight>
                  <a:srgbClr val="FFFF00"/>
                </a:highlight>
                <a:latin typeface="Arial Black" panose="020B0A04020102020204" pitchFamily="34" charset="0"/>
                <a:ea typeface="等线" panose="02010600030101010101" charset="-122"/>
                <a:sym typeface="黑体" panose="02010609060101010101" pitchFamily="49" charset="-122"/>
              </a:rPr>
              <a:t>中只有一个谓语动词，根据句意</a:t>
            </a:r>
            <a:r>
              <a:rPr lang="en-US" sz="2400" b="1" dirty="0">
                <a:solidFill>
                  <a:srgbClr val="FF0000"/>
                </a:solidFill>
                <a:highlight>
                  <a:srgbClr val="FFFF00"/>
                </a:highlight>
                <a:latin typeface="Arial Black" panose="020B0A04020102020204" pitchFamily="34" charset="0"/>
                <a:ea typeface="等线" panose="02010600030101010101" charset="-122"/>
                <a:sym typeface="黑体" panose="02010609060101010101" pitchFamily="49" charset="-122"/>
              </a:rPr>
              <a:t>, </a:t>
            </a:r>
            <a:r>
              <a:rPr lang="en-US" altLang="zh-CN" sz="2400" b="1" dirty="0">
                <a:solidFill>
                  <a:srgbClr val="FF0000"/>
                </a:solidFill>
                <a:highlight>
                  <a:srgbClr val="FFFF00"/>
                </a:highlight>
                <a:latin typeface="Arial Black" panose="020B0A04020102020204" pitchFamily="34" charset="0"/>
                <a:ea typeface="等线" panose="02010600030101010101" charset="-122"/>
                <a:sym typeface="黑体" panose="02010609060101010101" pitchFamily="49" charset="-122"/>
              </a:rPr>
              <a:t>build</a:t>
            </a:r>
            <a:r>
              <a:rPr lang="zh-CN" altLang="en-US" sz="2400" b="1" dirty="0">
                <a:solidFill>
                  <a:srgbClr val="FF0000"/>
                </a:solidFill>
                <a:highlight>
                  <a:srgbClr val="FFFF00"/>
                </a:highlight>
                <a:latin typeface="Arial Black" panose="020B0A04020102020204" pitchFamily="34" charset="0"/>
                <a:ea typeface="等线" panose="02010600030101010101" charset="-122"/>
                <a:sym typeface="黑体" panose="02010609060101010101" pitchFamily="49" charset="-122"/>
              </a:rPr>
              <a:t>是谓语，</a:t>
            </a:r>
            <a:r>
              <a:rPr lang="en-US" altLang="zh-CN" sz="2400" b="1" dirty="0">
                <a:solidFill>
                  <a:srgbClr val="FF0000"/>
                </a:solidFill>
                <a:highlight>
                  <a:srgbClr val="FFFF00"/>
                </a:highlight>
                <a:latin typeface="Arial Black" panose="020B0A04020102020204" pitchFamily="34" charset="0"/>
                <a:ea typeface="等线" panose="02010600030101010101" charset="-122"/>
                <a:sym typeface="黑体" panose="02010609060101010101" pitchFamily="49" charset="-122"/>
              </a:rPr>
              <a:t>inspire</a:t>
            </a:r>
            <a:r>
              <a:rPr lang="zh-CN" altLang="en-US" sz="2400" b="1" dirty="0">
                <a:solidFill>
                  <a:srgbClr val="FF0000"/>
                </a:solidFill>
                <a:highlight>
                  <a:srgbClr val="FFFF00"/>
                </a:highlight>
                <a:latin typeface="Arial Black" panose="020B0A04020102020204" pitchFamily="34" charset="0"/>
                <a:ea typeface="等线" panose="02010600030101010101" charset="-122"/>
                <a:sym typeface="黑体" panose="02010609060101010101" pitchFamily="49" charset="-122"/>
              </a:rPr>
              <a:t>作后置定语</a:t>
            </a:r>
            <a:r>
              <a:rPr lang="zh-CN" altLang="en-US" sz="2400" b="1" dirty="0">
                <a:solidFill>
                  <a:srgbClr val="FF0000"/>
                </a:solidFill>
                <a:latin typeface="Arial Black" panose="020B0A04020102020204" pitchFamily="34" charset="0"/>
                <a:ea typeface="等线" panose="02010600030101010101" charset="-122"/>
                <a:sym typeface="黑体" panose="02010609060101010101" pitchFamily="49" charset="-122"/>
              </a:rPr>
              <a:t>。</a:t>
            </a:r>
            <a:endParaRPr lang="zh-CN" altLang="en-US" dirty="0"/>
          </a:p>
        </p:txBody>
      </p:sp>
      <p:sp>
        <p:nvSpPr>
          <p:cNvPr id="31" name="文本框 30"/>
          <p:cNvSpPr txBox="1"/>
          <p:nvPr/>
        </p:nvSpPr>
        <p:spPr>
          <a:xfrm>
            <a:off x="5837646" y="1848599"/>
            <a:ext cx="1829303" cy="583565"/>
          </a:xfrm>
          <a:prstGeom prst="rect">
            <a:avLst/>
          </a:prstGeom>
          <a:noFill/>
        </p:spPr>
        <p:txBody>
          <a:bodyPr wrap="square" rtlCol="0">
            <a:spAutoFit/>
          </a:bodyPr>
          <a:lstStyle/>
          <a:p>
            <a:pPr defTabSz="1219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inspired</a:t>
            </a:r>
            <a:endParaRPr lang="zh-CN" altLang="en-US" sz="3200" dirty="0">
              <a:solidFill>
                <a:srgbClr val="FF0000"/>
              </a:solidFill>
              <a:latin typeface="Times New Roman" panose="02020603050405020304" charset="0"/>
              <a:ea typeface="微软雅黑" panose="020B0503020204020204" charset="-122"/>
              <a:cs typeface="Times New Roman" panose="02020603050405020304" charset="0"/>
            </a:endParaRPr>
          </a:p>
        </p:txBody>
      </p:sp>
      <p:sp>
        <p:nvSpPr>
          <p:cNvPr id="32" name="文本框 31"/>
          <p:cNvSpPr txBox="1"/>
          <p:nvPr/>
        </p:nvSpPr>
        <p:spPr>
          <a:xfrm>
            <a:off x="3264535" y="2268855"/>
            <a:ext cx="3063240" cy="645160"/>
          </a:xfrm>
          <a:prstGeom prst="rect">
            <a:avLst/>
          </a:prstGeom>
          <a:noFill/>
        </p:spPr>
        <p:txBody>
          <a:bodyPr wrap="square" rtlCol="0">
            <a:spAutoFit/>
          </a:bodyPr>
          <a:lstStyle/>
          <a:p>
            <a:pPr defTabSz="1219200"/>
            <a:r>
              <a:rPr lang="en-US" altLang="zh-CN" sz="3600" dirty="0">
                <a:solidFill>
                  <a:srgbClr val="FF0000"/>
                </a:solidFill>
                <a:latin typeface="Times New Roman" panose="02020603050405020304" charset="0"/>
                <a:ea typeface="Cambria" panose="02040503050406030204" pitchFamily="18" charset="0"/>
                <a:cs typeface="Times New Roman" panose="02020603050405020304" charset="0"/>
              </a:rPr>
              <a:t>was built</a:t>
            </a:r>
            <a:endParaRPr lang="zh-CN" altLang="en-US" sz="3600" dirty="0">
              <a:solidFill>
                <a:srgbClr val="FF0000"/>
              </a:solidFill>
              <a:latin typeface="Times New Roman" panose="02020603050405020304" charset="0"/>
              <a:ea typeface="微软雅黑" panose="020B0503020204020204" charset="-122"/>
              <a:cs typeface="Times New Roman" panose="02020603050405020304" charset="0"/>
            </a:endParaRPr>
          </a:p>
        </p:txBody>
      </p:sp>
      <p:sp>
        <p:nvSpPr>
          <p:cNvPr id="7" name="矩形 6"/>
          <p:cNvSpPr/>
          <p:nvPr/>
        </p:nvSpPr>
        <p:spPr>
          <a:xfrm>
            <a:off x="9632950" y="2037080"/>
            <a:ext cx="502285" cy="39497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0" name="直接连接符 9"/>
          <p:cNvCxnSpPr/>
          <p:nvPr/>
        </p:nvCxnSpPr>
        <p:spPr>
          <a:xfrm>
            <a:off x="4937113" y="5359757"/>
            <a:ext cx="1009015" cy="4445"/>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文本框 13"/>
          <p:cNvSpPr txBox="1"/>
          <p:nvPr/>
        </p:nvSpPr>
        <p:spPr>
          <a:xfrm>
            <a:off x="459740" y="5775960"/>
            <a:ext cx="3155950" cy="645160"/>
          </a:xfrm>
          <a:prstGeom prst="rect">
            <a:avLst/>
          </a:prstGeom>
          <a:noFill/>
        </p:spPr>
        <p:txBody>
          <a:bodyPr wrap="square" rtlCol="0">
            <a:spAutoFit/>
          </a:bodyPr>
          <a:lstStyle/>
          <a:p>
            <a:pPr defTabSz="1219200"/>
            <a:r>
              <a:rPr lang="en-US" altLang="zh-CN" sz="3600" dirty="0">
                <a:solidFill>
                  <a:srgbClr val="FF0000"/>
                </a:solidFill>
                <a:latin typeface="Times New Roman" panose="02020603050405020304" charset="0"/>
                <a:ea typeface="Cambria" panose="02040503050406030204" pitchFamily="18" charset="0"/>
                <a:cs typeface="Times New Roman" panose="02020603050405020304" charset="0"/>
              </a:rPr>
              <a:t>be offered</a:t>
            </a:r>
            <a:endParaRPr lang="zh-CN" altLang="en-US" sz="3600" dirty="0">
              <a:solidFill>
                <a:srgbClr val="FF0000"/>
              </a:solidFill>
              <a:latin typeface="Times New Roman" panose="02020603050405020304" charset="0"/>
              <a:ea typeface="微软雅黑" panose="020B0503020204020204" charset="-122"/>
              <a:cs typeface="Times New Roman" panose="02020603050405020304" charset="0"/>
            </a:endParaRPr>
          </a:p>
        </p:txBody>
      </p:sp>
      <p:sp>
        <p:nvSpPr>
          <p:cNvPr id="15" name="文本框 14"/>
          <p:cNvSpPr txBox="1"/>
          <p:nvPr/>
        </p:nvSpPr>
        <p:spPr>
          <a:xfrm>
            <a:off x="5837826" y="6397932"/>
            <a:ext cx="6279059" cy="460375"/>
          </a:xfrm>
          <a:prstGeom prst="rect">
            <a:avLst/>
          </a:prstGeom>
          <a:solidFill>
            <a:srgbClr val="FFFF00"/>
          </a:solidFill>
        </p:spPr>
        <p:txBody>
          <a:bodyPr wrap="square">
            <a:spAutoFit/>
          </a:bodyPr>
          <a:lstStyle/>
          <a:p>
            <a:r>
              <a:rPr kumimoji="0" lang="en-US" altLang="zh-CN" sz="2400" b="1" i="0" u="none" strike="noStrike" kern="1200" cap="none" spc="0" normalizeH="0" baseline="0" noProof="0" dirty="0">
                <a:ln>
                  <a:noFill/>
                </a:ln>
                <a:solidFill>
                  <a:srgbClr val="FF0000"/>
                </a:solidFill>
                <a:effectLst/>
                <a:highlight>
                  <a:srgbClr val="FFFF00"/>
                </a:highlight>
                <a:uLnTx/>
                <a:uFillTx/>
                <a:latin typeface="Arial Black" panose="020B0A04020102020204" pitchFamily="34" charset="0"/>
                <a:ea typeface="等线" panose="02010600030101010101" charset="-122"/>
                <a:cs typeface="+mn-cs"/>
                <a:sym typeface="黑体" panose="02010609060101010101" pitchFamily="49" charset="-122"/>
              </a:rPr>
              <a:t>they</a:t>
            </a:r>
            <a:r>
              <a:rPr kumimoji="0" lang="zh-CN" altLang="en-US" sz="2400" b="1" i="0" u="none" strike="noStrike" kern="1200" cap="none" spc="0" normalizeH="0" baseline="0" noProof="0" dirty="0">
                <a:ln>
                  <a:noFill/>
                </a:ln>
                <a:solidFill>
                  <a:srgbClr val="FF0000"/>
                </a:solidFill>
                <a:effectLst/>
                <a:highlight>
                  <a:srgbClr val="FFFF00"/>
                </a:highlight>
                <a:uLnTx/>
                <a:uFillTx/>
                <a:latin typeface="Arial Black" panose="020B0A04020102020204" pitchFamily="34" charset="0"/>
                <a:ea typeface="等线" panose="02010600030101010101" charset="-122"/>
                <a:cs typeface="+mn-cs"/>
                <a:sym typeface="黑体" panose="02010609060101010101" pitchFamily="49" charset="-122"/>
              </a:rPr>
              <a:t>指的是</a:t>
            </a:r>
            <a:r>
              <a:rPr kumimoji="0" lang="en-US" altLang="zh-CN" sz="2400" b="1" i="0" u="none" strike="noStrike" kern="1200" cap="none" spc="0" normalizeH="0" baseline="0" noProof="0" dirty="0">
                <a:ln>
                  <a:noFill/>
                </a:ln>
                <a:solidFill>
                  <a:srgbClr val="FF0000"/>
                </a:solidFill>
                <a:effectLst/>
                <a:highlight>
                  <a:srgbClr val="FFFF00"/>
                </a:highlight>
                <a:uLnTx/>
                <a:uFillTx/>
                <a:latin typeface="Arial Black" panose="020B0A04020102020204" pitchFamily="34" charset="0"/>
                <a:ea typeface="等线" panose="02010600030101010101" charset="-122"/>
                <a:cs typeface="+mn-cs"/>
                <a:sym typeface="黑体" panose="02010609060101010101" pitchFamily="49" charset="-122"/>
              </a:rPr>
              <a:t>sausages,</a:t>
            </a:r>
            <a:r>
              <a:rPr kumimoji="0" lang="zh-CN" altLang="en-US" sz="2400" b="1" i="0" u="none" strike="noStrike" kern="1200" cap="none" spc="0" normalizeH="0" baseline="0" noProof="0" dirty="0">
                <a:ln>
                  <a:noFill/>
                </a:ln>
                <a:solidFill>
                  <a:srgbClr val="FF0000"/>
                </a:solidFill>
                <a:effectLst/>
                <a:highlight>
                  <a:srgbClr val="FFFF00"/>
                </a:highlight>
                <a:uLnTx/>
                <a:uFillTx/>
                <a:latin typeface="Arial Black" panose="020B0A04020102020204" pitchFamily="34" charset="0"/>
                <a:ea typeface="等线" panose="02010600030101010101" charset="-122"/>
                <a:cs typeface="+mn-cs"/>
                <a:sym typeface="黑体" panose="02010609060101010101" pitchFamily="49" charset="-122"/>
              </a:rPr>
              <a:t>与</a:t>
            </a:r>
            <a:r>
              <a:rPr kumimoji="0" lang="en-US" altLang="zh-CN" sz="2400" b="1" i="0" u="none" strike="noStrike" kern="1200" cap="none" spc="0" normalizeH="0" baseline="0" noProof="0" dirty="0">
                <a:ln>
                  <a:noFill/>
                </a:ln>
                <a:solidFill>
                  <a:srgbClr val="FF0000"/>
                </a:solidFill>
                <a:effectLst/>
                <a:highlight>
                  <a:srgbClr val="FFFF00"/>
                </a:highlight>
                <a:uLnTx/>
                <a:uFillTx/>
                <a:latin typeface="Arial Black" panose="020B0A04020102020204" pitchFamily="34" charset="0"/>
                <a:ea typeface="等线" panose="02010600030101010101" charset="-122"/>
                <a:cs typeface="+mn-cs"/>
                <a:sym typeface="黑体" panose="02010609060101010101" pitchFamily="49" charset="-122"/>
              </a:rPr>
              <a:t>offer</a:t>
            </a:r>
            <a:r>
              <a:rPr lang="zh-CN" altLang="en-US" sz="2400" b="1" dirty="0">
                <a:solidFill>
                  <a:srgbClr val="FF0000"/>
                </a:solidFill>
                <a:highlight>
                  <a:srgbClr val="FFFF00"/>
                </a:highlight>
                <a:latin typeface="Arial Black" panose="020B0A04020102020204" pitchFamily="34" charset="0"/>
                <a:ea typeface="等线" panose="02010600030101010101" charset="-122"/>
                <a:sym typeface="黑体" panose="02010609060101010101" pitchFamily="49" charset="-122"/>
              </a:rPr>
              <a:t>是被动关系</a:t>
            </a:r>
            <a:endParaRPr lang="zh-CN" altLang="en-US" sz="2400" b="1" dirty="0">
              <a:solidFill>
                <a:srgbClr val="FF0000"/>
              </a:solidFill>
              <a:highlight>
                <a:srgbClr val="FFFF00"/>
              </a:highlight>
              <a:latin typeface="Arial Black" panose="020B0A04020102020204" pitchFamily="34" charset="0"/>
              <a:ea typeface="等线" panose="02010600030101010101" charset="-122"/>
              <a:sym typeface="黑体" panose="02010609060101010101" pitchFamily="49"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randombar(horizontal)">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wipe(down)">
                                      <p:cBhvr>
                                        <p:cTn id="12" dur="500"/>
                                        <p:tgtEl>
                                          <p:spTgt spid="3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2"/>
                                        </p:tgtEl>
                                        <p:attrNameLst>
                                          <p:attrName>style.visibility</p:attrName>
                                        </p:attrNameLst>
                                      </p:cBhvr>
                                      <p:to>
                                        <p:strVal val="visible"/>
                                      </p:to>
                                    </p:set>
                                    <p:animEffect transition="in" filter="wipe(down)">
                                      <p:cBhvr>
                                        <p:cTn id="17" dur="500"/>
                                        <p:tgtEl>
                                          <p:spTgt spid="32"/>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randombar(horizontal)">
                                      <p:cBhvr>
                                        <p:cTn id="22" dur="500"/>
                                        <p:tgtEl>
                                          <p:spTgt spid="7"/>
                                        </p:tgtEl>
                                      </p:cBhvr>
                                    </p:animEffect>
                                  </p:childTnLst>
                                </p:cTn>
                              </p:par>
                              <p:par>
                                <p:cTn id="23" presetID="14" presetClass="entr" presetSubtype="1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randombar(horizontal)">
                                      <p:cBhvr>
                                        <p:cTn id="25" dur="5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randombar(horizontal)">
                                      <p:cBhvr>
                                        <p:cTn id="30" dur="500"/>
                                        <p:tgtEl>
                                          <p:spTgt spid="15"/>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wipe(down)">
                                      <p:cBhvr>
                                        <p:cTn id="3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32" grpId="0"/>
      <p:bldP spid="7" grpId="0" bldLvl="0" animBg="1"/>
      <p:bldP spid="14" grpId="0"/>
      <p:bldP spid="15" grpId="0" bldLvl="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326390" y="931545"/>
            <a:ext cx="11550015" cy="6155055"/>
          </a:xfrm>
          <a:prstGeom prst="rect">
            <a:avLst/>
          </a:prstGeom>
          <a:noFill/>
        </p:spPr>
        <p:txBody>
          <a:bodyPr wrap="square">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1.</a:t>
            </a:r>
            <a:r>
              <a:rPr kumimoji="0" lang="zh-CN" altLang="en-US"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a:t>
            </a: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(2023</a:t>
            </a:r>
            <a:r>
              <a:rPr kumimoji="0" lang="zh-CN" altLang="en-US"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全国乙卷</a:t>
            </a: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)___________________(visit) several times over the last 10 years, I was amazed by the co-existence of old and new, and how a city was able to keep such a rich heritage (</a:t>
            </a:r>
            <a:r>
              <a:rPr kumimoji="0" lang="zh-CN" altLang="en-US"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遗产</a:t>
            </a: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while constantly growing. </a:t>
            </a:r>
            <a:endPar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2.</a:t>
            </a:r>
            <a:r>
              <a:rPr lang="zh-CN" altLang="en-US" sz="3200" dirty="0">
                <a:solidFill>
                  <a:srgbClr val="000000"/>
                </a:solidFill>
                <a:latin typeface="Times New Roman" panose="02020603050405020304" charset="0"/>
                <a:ea typeface="Cambria" panose="02040503050406030204" pitchFamily="18" charset="0"/>
                <a:cs typeface="Times New Roman" panose="02020603050405020304" charset="0"/>
              </a:rPr>
              <a:t> </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(2023</a:t>
            </a:r>
            <a:r>
              <a:rPr lang="zh-CN" altLang="en-US" sz="3200" dirty="0">
                <a:solidFill>
                  <a:srgbClr val="000000"/>
                </a:solidFill>
                <a:latin typeface="Times New Roman" panose="02020603050405020304" charset="0"/>
                <a:ea typeface="Cambria" panose="02040503050406030204" pitchFamily="18" charset="0"/>
                <a:cs typeface="Times New Roman" panose="02020603050405020304" charset="0"/>
              </a:rPr>
              <a:t>全国甲卷</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 …..,her fable begins, _______________ (borrow) some familiar words from many age-old fables.</a:t>
            </a:r>
            <a:endPar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3. (2023</a:t>
            </a:r>
            <a:r>
              <a:rPr lang="zh-CN" altLang="en-US" sz="3200" dirty="0">
                <a:solidFill>
                  <a:srgbClr val="000000"/>
                </a:solidFill>
                <a:latin typeface="Times New Roman" panose="02020603050405020304" charset="0"/>
                <a:ea typeface="Cambria" panose="02040503050406030204" pitchFamily="18" charset="0"/>
                <a:cs typeface="Times New Roman" panose="02020603050405020304" charset="0"/>
              </a:rPr>
              <a:t>浙江</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1</a:t>
            </a:r>
            <a:r>
              <a:rPr lang="zh-CN" altLang="en-US" sz="3200" dirty="0">
                <a:solidFill>
                  <a:srgbClr val="000000"/>
                </a:solidFill>
                <a:latin typeface="Times New Roman" panose="02020603050405020304" charset="0"/>
                <a:ea typeface="Cambria" panose="02040503050406030204" pitchFamily="18" charset="0"/>
                <a:cs typeface="Times New Roman" panose="02020603050405020304" charset="0"/>
              </a:rPr>
              <a:t>月</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 In the Ming Dynasty, the center was the Forbidden City, ________________ (surround)in concentric(</a:t>
            </a:r>
            <a:r>
              <a:rPr lang="zh-CN" altLang="en-US" sz="3200" dirty="0">
                <a:solidFill>
                  <a:srgbClr val="000000"/>
                </a:solidFill>
                <a:latin typeface="Times New Roman" panose="02020603050405020304" charset="0"/>
                <a:ea typeface="Cambria" panose="02040503050406030204" pitchFamily="18" charset="0"/>
                <a:cs typeface="Times New Roman" panose="02020603050405020304" charset="0"/>
              </a:rPr>
              <a:t>同心的</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)circles by the Inner City and Outer City. </a:t>
            </a:r>
            <a:endPar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lang="en-US" altLang="zh-CN" sz="2400" dirty="0">
              <a:solidFill>
                <a:srgbClr val="000000"/>
              </a:solidFill>
              <a:latin typeface="Cambria" panose="02040503050406030204" pitchFamily="18"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lang="en-US" altLang="zh-CN" sz="2400" dirty="0">
              <a:solidFill>
                <a:srgbClr val="000000"/>
              </a:solidFill>
              <a:latin typeface="Cambria" panose="02040503050406030204" pitchFamily="18" charset="0"/>
              <a:ea typeface="Cambria" panose="02040503050406030204" pitchFamily="18" charset="0"/>
              <a:cs typeface="Times New Roman" panose="02020603050405020304" charset="0"/>
            </a:endParaRPr>
          </a:p>
        </p:txBody>
      </p:sp>
      <p:sp>
        <p:nvSpPr>
          <p:cNvPr id="4" name="文本框 3"/>
          <p:cNvSpPr txBox="1"/>
          <p:nvPr/>
        </p:nvSpPr>
        <p:spPr>
          <a:xfrm>
            <a:off x="3696970" y="856615"/>
            <a:ext cx="4476115" cy="583565"/>
          </a:xfrm>
          <a:prstGeom prst="rect">
            <a:avLst/>
          </a:prstGeom>
          <a:noFill/>
          <a:ln w="9525">
            <a:noFill/>
          </a:ln>
        </p:spPr>
        <p:txBody>
          <a:bodyPr wrap="square">
            <a:spAutoFit/>
          </a:bodyPr>
          <a:lstStyle/>
          <a:p>
            <a:pPr defTabSz="457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Having visited</a:t>
            </a:r>
            <a:endPar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
        <p:nvSpPr>
          <p:cNvPr id="5" name="文本框 4"/>
          <p:cNvSpPr txBox="1"/>
          <p:nvPr/>
        </p:nvSpPr>
        <p:spPr>
          <a:xfrm>
            <a:off x="3697605" y="2606040"/>
            <a:ext cx="8178800" cy="521970"/>
          </a:xfrm>
          <a:prstGeom prst="rect">
            <a:avLst/>
          </a:prstGeom>
          <a:noFill/>
        </p:spPr>
        <p:txBody>
          <a:bodyPr wrap="square">
            <a:spAutoFit/>
          </a:bodyPr>
          <a:lstStyle/>
          <a:p>
            <a:r>
              <a:rPr kumimoji="0" lang="zh-CN" altLang="en-US" sz="2800" b="1" i="0" u="none" strike="noStrike" kern="1200" cap="none" spc="0" normalizeH="0" baseline="0" noProof="0" dirty="0">
                <a:ln>
                  <a:noFill/>
                </a:ln>
                <a:solidFill>
                  <a:srgbClr val="FF0000"/>
                </a:solidFill>
                <a:effectLst/>
                <a:highlight>
                  <a:srgbClr val="FFFF00"/>
                </a:highlight>
                <a:uLnTx/>
                <a:uFillTx/>
                <a:latin typeface="Cambria" panose="02040503050406030204" pitchFamily="18" charset="0"/>
                <a:ea typeface="等线" panose="02010600030101010101" charset="-122"/>
                <a:sym typeface="黑体" panose="02010609060101010101" pitchFamily="49" charset="-122"/>
              </a:rPr>
              <a:t>连词</a:t>
            </a:r>
            <a:r>
              <a:rPr kumimoji="0" lang="en-US" altLang="zh-CN" sz="2800" b="1" i="0" u="none" strike="noStrike" kern="1200" cap="none" spc="0" normalizeH="0" baseline="0" noProof="0" dirty="0">
                <a:ln>
                  <a:noFill/>
                </a:ln>
                <a:solidFill>
                  <a:srgbClr val="FF0000"/>
                </a:solidFill>
                <a:effectLst/>
                <a:highlight>
                  <a:srgbClr val="FFFF00"/>
                </a:highlight>
                <a:uLnTx/>
                <a:uFillTx/>
                <a:latin typeface="Cambria" panose="02040503050406030204" pitchFamily="18" charset="0"/>
                <a:ea typeface="Cambria" panose="02040503050406030204" pitchFamily="18" charset="0"/>
                <a:sym typeface="黑体" panose="02010609060101010101" pitchFamily="49" charset="-122"/>
              </a:rPr>
              <a:t>and+2</a:t>
            </a:r>
            <a:r>
              <a:rPr kumimoji="0" lang="zh-CN" altLang="en-US" sz="2800" b="1" i="0" u="none" strike="noStrike" kern="1200" cap="none" spc="0" normalizeH="0" baseline="0" noProof="0" dirty="0">
                <a:ln>
                  <a:noFill/>
                </a:ln>
                <a:solidFill>
                  <a:srgbClr val="FF0000"/>
                </a:solidFill>
                <a:effectLst/>
                <a:highlight>
                  <a:srgbClr val="FFFF00"/>
                </a:highlight>
                <a:uLnTx/>
                <a:uFillTx/>
                <a:latin typeface="Cambria" panose="02040503050406030204" pitchFamily="18" charset="0"/>
                <a:ea typeface="等线" panose="02010600030101010101" charset="-122"/>
                <a:sym typeface="黑体" panose="02010609060101010101" pitchFamily="49" charset="-122"/>
              </a:rPr>
              <a:t>个谓语：</a:t>
            </a:r>
            <a:r>
              <a:rPr kumimoji="0" lang="en-US" altLang="zh-CN" sz="2800" b="1" i="0" u="none" strike="noStrike" kern="1200" cap="none" spc="0" normalizeH="0" baseline="0" noProof="0" dirty="0">
                <a:ln>
                  <a:noFill/>
                </a:ln>
                <a:solidFill>
                  <a:srgbClr val="FF0000"/>
                </a:solidFill>
                <a:effectLst/>
                <a:highlight>
                  <a:srgbClr val="FFFF00"/>
                </a:highlight>
                <a:uLnTx/>
                <a:uFillTx/>
                <a:latin typeface="Cambria" panose="02040503050406030204" pitchFamily="18" charset="0"/>
                <a:ea typeface="Cambria" panose="02040503050406030204" pitchFamily="18" charset="0"/>
                <a:sym typeface="黑体" panose="02010609060101010101" pitchFamily="49" charset="-122"/>
              </a:rPr>
              <a:t>was; was able to keep</a:t>
            </a:r>
            <a:endParaRPr kumimoji="0" lang="en-US" altLang="zh-CN" sz="2800" b="1" i="0" u="none" strike="noStrike" kern="1200" cap="none" spc="0" normalizeH="0" baseline="0" noProof="0" dirty="0">
              <a:ln>
                <a:noFill/>
              </a:ln>
              <a:solidFill>
                <a:srgbClr val="FF0000"/>
              </a:solidFill>
              <a:effectLst/>
              <a:highlight>
                <a:srgbClr val="FFFF00"/>
              </a:highlight>
              <a:uLnTx/>
              <a:uFillTx/>
              <a:latin typeface="Cambria" panose="02040503050406030204" pitchFamily="18" charset="0"/>
              <a:ea typeface="Cambria" panose="02040503050406030204" pitchFamily="18" charset="0"/>
              <a:sym typeface="黑体" panose="02010609060101010101" pitchFamily="49" charset="-122"/>
            </a:endParaRPr>
          </a:p>
        </p:txBody>
      </p:sp>
      <p:sp>
        <p:nvSpPr>
          <p:cNvPr id="7" name="矩形 6"/>
          <p:cNvSpPr/>
          <p:nvPr/>
        </p:nvSpPr>
        <p:spPr>
          <a:xfrm>
            <a:off x="327025" y="1440815"/>
            <a:ext cx="2800985" cy="57404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8"/>
          <p:cNvSpPr txBox="1"/>
          <p:nvPr/>
        </p:nvSpPr>
        <p:spPr>
          <a:xfrm>
            <a:off x="7721557" y="3259503"/>
            <a:ext cx="2270872" cy="645160"/>
          </a:xfrm>
          <a:prstGeom prst="rect">
            <a:avLst/>
          </a:prstGeom>
          <a:noFill/>
          <a:ln w="9525">
            <a:noFill/>
          </a:ln>
        </p:spPr>
        <p:txBody>
          <a:bodyPr wrap="square">
            <a:spAutoFit/>
          </a:bodyPr>
          <a:lstStyle/>
          <a:p>
            <a:pPr defTabSz="457200"/>
            <a:r>
              <a:rPr lang="en-US" altLang="zh-CN" sz="3600" dirty="0">
                <a:solidFill>
                  <a:srgbClr val="FF0000"/>
                </a:solidFill>
                <a:latin typeface="Times New Roman" panose="02020603050405020304" charset="0"/>
                <a:ea typeface="Cambria" panose="02040503050406030204" pitchFamily="18" charset="0"/>
                <a:cs typeface="Times New Roman" panose="02020603050405020304" charset="0"/>
              </a:rPr>
              <a:t>borrowing</a:t>
            </a:r>
            <a:endParaRPr lang="en-US" altLang="zh-CN" sz="36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
        <p:nvSpPr>
          <p:cNvPr id="12" name="文本框 11"/>
          <p:cNvSpPr txBox="1"/>
          <p:nvPr/>
        </p:nvSpPr>
        <p:spPr>
          <a:xfrm>
            <a:off x="1426402" y="5274448"/>
            <a:ext cx="2270872" cy="645160"/>
          </a:xfrm>
          <a:prstGeom prst="rect">
            <a:avLst/>
          </a:prstGeom>
          <a:noFill/>
          <a:ln w="9525">
            <a:noFill/>
          </a:ln>
        </p:spPr>
        <p:txBody>
          <a:bodyPr wrap="square">
            <a:spAutoFit/>
          </a:bodyPr>
          <a:lstStyle/>
          <a:p>
            <a:pPr defTabSz="457200"/>
            <a:r>
              <a:rPr lang="en-US" altLang="zh-CN" sz="3600" dirty="0">
                <a:solidFill>
                  <a:srgbClr val="FF0000"/>
                </a:solidFill>
                <a:latin typeface="Times New Roman" panose="02020603050405020304" charset="0"/>
                <a:ea typeface="Cambria" panose="02040503050406030204" pitchFamily="18" charset="0"/>
                <a:cs typeface="Times New Roman" panose="02020603050405020304" charset="0"/>
              </a:rPr>
              <a:t>surrounded</a:t>
            </a:r>
            <a:endParaRPr lang="en-US" altLang="zh-CN" sz="36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
        <p:nvSpPr>
          <p:cNvPr id="19" name="圆角矩形 10"/>
          <p:cNvSpPr/>
          <p:nvPr/>
        </p:nvSpPr>
        <p:spPr>
          <a:xfrm>
            <a:off x="327025" y="13970"/>
            <a:ext cx="5930265" cy="591820"/>
          </a:xfrm>
          <a:prstGeom prst="roundRect">
            <a:avLst/>
          </a:prstGeom>
          <a:gradFill rotWithShape="1">
            <a:gsLst>
              <a:gs pos="0">
                <a:srgbClr val="75AC6B">
                  <a:shade val="51000"/>
                  <a:satMod val="130000"/>
                </a:srgbClr>
              </a:gs>
              <a:gs pos="80000">
                <a:srgbClr val="75AC6B">
                  <a:shade val="93000"/>
                  <a:satMod val="130000"/>
                </a:srgbClr>
              </a:gs>
              <a:gs pos="100000">
                <a:srgbClr val="75AC6B">
                  <a:shade val="94000"/>
                  <a:satMod val="135000"/>
                </a:srgbClr>
              </a:gs>
            </a:gsLst>
            <a:lin ang="16200000" scaled="0"/>
          </a:gradFill>
          <a:ln w="9525" cap="flat" cmpd="sng" algn="ctr">
            <a:solidFill>
              <a:srgbClr val="75AC6B">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非谓语动词</a:t>
            </a:r>
            <a:r>
              <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a:t>
            </a: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状语（高频考点）</a:t>
            </a:r>
            <a:endPar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randombar(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randombar(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randombar(horizontal)">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bldLvl="0" animBg="1"/>
      <p:bldP spid="9"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2140907" y="3060813"/>
            <a:ext cx="3032342" cy="3032342"/>
          </a:xfrm>
          <a:prstGeom prst="rect">
            <a:avLst/>
          </a:prstGeom>
        </p:spPr>
      </p:pic>
      <p:sp>
        <p:nvSpPr>
          <p:cNvPr id="9" name="文本框 8"/>
          <p:cNvSpPr txBox="1"/>
          <p:nvPr/>
        </p:nvSpPr>
        <p:spPr>
          <a:xfrm>
            <a:off x="4107180" y="1631315"/>
            <a:ext cx="7946390" cy="2760980"/>
          </a:xfrm>
          <a:prstGeom prst="rect">
            <a:avLst/>
          </a:prstGeom>
          <a:noFill/>
        </p:spPr>
        <p:txBody>
          <a:bodyPr wrap="square" rtlCol="0">
            <a:noAutofit/>
            <a:scene3d>
              <a:camera prst="orthographicFront"/>
              <a:lightRig rig="threePt" dir="t"/>
            </a:scene3d>
          </a:bodyPr>
          <a:lstStyle/>
          <a:p>
            <a:r>
              <a:rPr kumimoji="1" lang="zh-CN" altLang="en-US" sz="4400" b="1" dirty="0" smtClean="0">
                <a:ln w="22225">
                  <a:solidFill>
                    <a:schemeClr val="accent2"/>
                  </a:solidFill>
                  <a:prstDash val="solid"/>
                </a:ln>
                <a:solidFill>
                  <a:srgbClr val="FF0000"/>
                </a:solidFill>
                <a:effectLst/>
                <a:ea typeface="黑体" panose="02010609060101010101" pitchFamily="49" charset="-122"/>
              </a:rPr>
              <a:t>高考英语语法填空解题技巧</a:t>
            </a:r>
            <a:endParaRPr kumimoji="1" lang="en-US" altLang="zh-CN" sz="4400" b="1" dirty="0" smtClean="0">
              <a:ln w="22225">
                <a:solidFill>
                  <a:schemeClr val="accent2"/>
                </a:solidFill>
                <a:prstDash val="solid"/>
              </a:ln>
              <a:solidFill>
                <a:srgbClr val="FF0000"/>
              </a:solidFill>
              <a:effectLst/>
              <a:ea typeface="黑体" panose="02010609060101010101" pitchFamily="49" charset="-122"/>
            </a:endParaRPr>
          </a:p>
        </p:txBody>
      </p:sp>
      <p:sp>
        <p:nvSpPr>
          <p:cNvPr id="2" name="文本框 1"/>
          <p:cNvSpPr txBox="1"/>
          <p:nvPr/>
        </p:nvSpPr>
        <p:spPr>
          <a:xfrm>
            <a:off x="8460740" y="5176520"/>
            <a:ext cx="3799205" cy="645160"/>
          </a:xfrm>
          <a:prstGeom prst="rect">
            <a:avLst/>
          </a:prstGeom>
          <a:noFill/>
        </p:spPr>
        <p:txBody>
          <a:bodyPr wrap="square" rtlCol="0">
            <a:spAutoFit/>
          </a:bodyPr>
          <a:p>
            <a:r>
              <a:rPr lang="zh-CN" altLang="en-US" sz="3600">
                <a:latin typeface="宋体" panose="02010600030101010101" pitchFamily="2" charset="-122"/>
                <a:ea typeface="宋体" panose="02010600030101010101" pitchFamily="2" charset="-122"/>
                <a:cs typeface="宋体" panose="02010600030101010101" pitchFamily="2" charset="-122"/>
              </a:rPr>
              <a:t>谢耀玲</a:t>
            </a:r>
            <a:endParaRPr lang="zh-CN" altLang="en-US" sz="36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strVal val="#ppt_w*0.70"/>
                                          </p:val>
                                        </p:tav>
                                        <p:tav tm="100000">
                                          <p:val>
                                            <p:strVal val="#ppt_w"/>
                                          </p:val>
                                        </p:tav>
                                      </p:tavLst>
                                    </p:anim>
                                    <p:anim calcmode="lin" valueType="num">
                                      <p:cBhvr>
                                        <p:cTn id="8" dur="1000" fill="hold"/>
                                        <p:tgtEl>
                                          <p:spTgt spid="9"/>
                                        </p:tgtEl>
                                        <p:attrNameLst>
                                          <p:attrName>ppt_h</p:attrName>
                                        </p:attrNameLst>
                                      </p:cBhvr>
                                      <p:tavLst>
                                        <p:tav tm="0">
                                          <p:val>
                                            <p:strVal val="#ppt_h"/>
                                          </p:val>
                                        </p:tav>
                                        <p:tav tm="100000">
                                          <p:val>
                                            <p:strVal val="#ppt_h"/>
                                          </p:val>
                                        </p:tav>
                                      </p:tavLst>
                                    </p:anim>
                                    <p:animEffect transition="in" filter="fade">
                                      <p:cBhvr>
                                        <p:cTn id="9"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圆角矩形 10"/>
          <p:cNvSpPr/>
          <p:nvPr/>
        </p:nvSpPr>
        <p:spPr>
          <a:xfrm>
            <a:off x="224901" y="71943"/>
            <a:ext cx="6434092" cy="591823"/>
          </a:xfrm>
          <a:prstGeom prst="roundRect">
            <a:avLst/>
          </a:prstGeom>
          <a:gradFill rotWithShape="1">
            <a:gsLst>
              <a:gs pos="0">
                <a:srgbClr val="75AC6B">
                  <a:shade val="51000"/>
                  <a:satMod val="130000"/>
                </a:srgbClr>
              </a:gs>
              <a:gs pos="80000">
                <a:srgbClr val="75AC6B">
                  <a:shade val="93000"/>
                  <a:satMod val="130000"/>
                </a:srgbClr>
              </a:gs>
              <a:gs pos="100000">
                <a:srgbClr val="75AC6B">
                  <a:shade val="94000"/>
                  <a:satMod val="135000"/>
                </a:srgbClr>
              </a:gs>
            </a:gsLst>
            <a:lin ang="16200000" scaled="0"/>
          </a:gradFill>
          <a:ln w="9525" cap="flat" cmpd="sng" algn="ctr">
            <a:solidFill>
              <a:srgbClr val="75AC6B">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非谓语动词</a:t>
            </a:r>
            <a:r>
              <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a:t>
            </a: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定语（高频考点）</a:t>
            </a:r>
            <a:endPar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endParaRPr>
          </a:p>
        </p:txBody>
      </p:sp>
      <p:sp>
        <p:nvSpPr>
          <p:cNvPr id="3" name="文本框 2"/>
          <p:cNvSpPr txBox="1"/>
          <p:nvPr/>
        </p:nvSpPr>
        <p:spPr>
          <a:xfrm>
            <a:off x="100026" y="944530"/>
            <a:ext cx="11714452" cy="495427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1.</a:t>
            </a:r>
            <a:r>
              <a:rPr kumimoji="0" lang="zh-CN" altLang="en-US" sz="28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a:t>
            </a:r>
            <a:r>
              <a:rPr kumimoji="0" lang="en-US" altLang="zh-CN" sz="28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(2024</a:t>
            </a:r>
            <a:r>
              <a:rPr kumimoji="0" lang="zh-CN" altLang="en-US" sz="28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全国新课标</a:t>
            </a:r>
            <a:r>
              <a:rPr kumimoji="0" lang="en-US" altLang="zh-CN" sz="28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II) Two years later, a six-meter-tall pavilion, ________________(inspire) by The Peony Pavilion, ________________(build) at the First Garden, just ten minutes’ walk from Shakespeare’s birthplace.</a:t>
            </a:r>
            <a:endParaRPr kumimoji="0" lang="en-US" altLang="zh-CN" sz="28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lang="en-US" altLang="zh-CN" sz="2400" dirty="0">
              <a:solidFill>
                <a:srgbClr val="000000"/>
              </a:solidFill>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2.(2024</a:t>
            </a:r>
            <a:r>
              <a:rPr kumimoji="0" lang="zh-CN" altLang="en-US"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浙江</a:t>
            </a: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Over the last two years, some supermarkets_______________ (start) selling chicken or salad in packs_______________(design) with two halves containing separate portions (</a:t>
            </a:r>
            <a:r>
              <a:rPr kumimoji="0" lang="zh-CN" altLang="en-US"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份</a:t>
            </a: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a:t>
            </a:r>
            <a:endPar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p:txBody>
      </p:sp>
      <p:sp>
        <p:nvSpPr>
          <p:cNvPr id="4" name="文本框 3"/>
          <p:cNvSpPr txBox="1"/>
          <p:nvPr/>
        </p:nvSpPr>
        <p:spPr>
          <a:xfrm>
            <a:off x="100330" y="2678430"/>
            <a:ext cx="12091670" cy="521970"/>
          </a:xfrm>
          <a:prstGeom prst="rect">
            <a:avLst/>
          </a:prstGeom>
          <a:solidFill>
            <a:srgbClr val="FFFF00"/>
          </a:solidFill>
        </p:spPr>
        <p:txBody>
          <a:bodyPr wrap="square">
            <a:spAutoFit/>
          </a:bodyPr>
          <a:lstStyle/>
          <a:p>
            <a:r>
              <a:rPr lang="zh-CN" altLang="en-US" sz="28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没有连词，只有一个谓语动词，根据句意</a:t>
            </a:r>
            <a:r>
              <a:rPr lang="en-US" altLang="zh-CN" sz="28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build</a:t>
            </a:r>
            <a:r>
              <a:rPr lang="zh-CN" altLang="en-US" sz="28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是谓语，</a:t>
            </a:r>
            <a:r>
              <a:rPr lang="en-US" altLang="zh-CN" sz="28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inspire</a:t>
            </a:r>
            <a:r>
              <a:rPr lang="zh-CN" altLang="en-US" sz="28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作后置定语</a:t>
            </a:r>
            <a:r>
              <a:rPr lang="zh-CN" altLang="en-US" sz="2800" b="1" dirty="0">
                <a:solidFill>
                  <a:srgbClr val="FF0000"/>
                </a:solidFill>
                <a:latin typeface="Arial Black" panose="020B0A04020102020204" pitchFamily="34" charset="0"/>
                <a:ea typeface="等线" panose="02010600030101010101" charset="-122"/>
                <a:sym typeface="黑体" panose="02010609060101010101" pitchFamily="49" charset="-122"/>
              </a:rPr>
              <a:t>。</a:t>
            </a:r>
            <a:endParaRPr lang="zh-CN" altLang="en-US" sz="2800" dirty="0"/>
          </a:p>
        </p:txBody>
      </p:sp>
      <p:sp>
        <p:nvSpPr>
          <p:cNvPr id="5" name="文本框 4"/>
          <p:cNvSpPr txBox="1"/>
          <p:nvPr/>
        </p:nvSpPr>
        <p:spPr>
          <a:xfrm>
            <a:off x="955209" y="1312104"/>
            <a:ext cx="1829303" cy="583565"/>
          </a:xfrm>
          <a:prstGeom prst="rect">
            <a:avLst/>
          </a:prstGeom>
          <a:noFill/>
        </p:spPr>
        <p:txBody>
          <a:bodyPr wrap="square" rtlCol="0">
            <a:spAutoFit/>
          </a:bodyPr>
          <a:lstStyle/>
          <a:p>
            <a:pPr defTabSz="1219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inspired</a:t>
            </a:r>
            <a:endParaRPr lang="zh-CN" altLang="en-US" sz="3200" dirty="0">
              <a:solidFill>
                <a:srgbClr val="FF0000"/>
              </a:solidFill>
              <a:latin typeface="Times New Roman" panose="02020603050405020304" charset="0"/>
              <a:ea typeface="微软雅黑" panose="020B0503020204020204" charset="-122"/>
              <a:cs typeface="Times New Roman" panose="02020603050405020304" charset="0"/>
            </a:endParaRPr>
          </a:p>
        </p:txBody>
      </p:sp>
      <p:sp>
        <p:nvSpPr>
          <p:cNvPr id="6" name="文本框 5"/>
          <p:cNvSpPr txBox="1"/>
          <p:nvPr/>
        </p:nvSpPr>
        <p:spPr>
          <a:xfrm>
            <a:off x="8211415" y="1311698"/>
            <a:ext cx="1829303" cy="583565"/>
          </a:xfrm>
          <a:prstGeom prst="rect">
            <a:avLst/>
          </a:prstGeom>
          <a:noFill/>
        </p:spPr>
        <p:txBody>
          <a:bodyPr wrap="square" rtlCol="0">
            <a:spAutoFit/>
          </a:bodyPr>
          <a:lstStyle/>
          <a:p>
            <a:pPr defTabSz="1219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was built</a:t>
            </a:r>
            <a:endPar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
        <p:nvSpPr>
          <p:cNvPr id="7" name="文本框 6"/>
          <p:cNvSpPr txBox="1"/>
          <p:nvPr/>
        </p:nvSpPr>
        <p:spPr>
          <a:xfrm>
            <a:off x="341630" y="5580380"/>
            <a:ext cx="11613515" cy="1383665"/>
          </a:xfrm>
          <a:prstGeom prst="rect">
            <a:avLst/>
          </a:prstGeom>
          <a:noFill/>
        </p:spPr>
        <p:txBody>
          <a:bodyPr wrap="square">
            <a:spAutoFit/>
          </a:bodyPr>
          <a:lstStyle/>
          <a:p>
            <a:pPr indent="0" fontAlgn="auto">
              <a:lnSpc>
                <a:spcPct val="150000"/>
              </a:lnSpc>
            </a:pPr>
            <a:r>
              <a:rPr lang="zh-CN" altLang="en-US" sz="28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没有连词，只有一个谓语</a:t>
            </a:r>
            <a:r>
              <a:rPr lang="en-US" altLang="zh-CN" sz="28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a:t>
            </a:r>
            <a:r>
              <a:rPr lang="zh-CN" altLang="en-US" sz="28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 另一个作非谓语。根据句意，</a:t>
            </a:r>
            <a:r>
              <a:rPr lang="en-US" altLang="zh-CN" sz="28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start</a:t>
            </a:r>
            <a:r>
              <a:rPr lang="zh-CN" altLang="en-US" sz="28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作谓语，</a:t>
            </a:r>
            <a:r>
              <a:rPr lang="en-US" altLang="zh-CN" sz="28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design</a:t>
            </a:r>
            <a:r>
              <a:rPr lang="zh-CN" altLang="en-US" sz="28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作后置定语，与</a:t>
            </a:r>
            <a:r>
              <a:rPr lang="en-US" altLang="zh-CN" sz="28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packs</a:t>
            </a:r>
            <a:r>
              <a:rPr lang="zh-CN" altLang="en-US" sz="28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是被动关系。</a:t>
            </a:r>
            <a:endParaRPr lang="zh-CN" altLang="en-US" sz="28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endParaRPr>
          </a:p>
        </p:txBody>
      </p:sp>
      <p:sp>
        <p:nvSpPr>
          <p:cNvPr id="9" name="矩形 8"/>
          <p:cNvSpPr/>
          <p:nvPr/>
        </p:nvSpPr>
        <p:spPr>
          <a:xfrm>
            <a:off x="2459990" y="3894455"/>
            <a:ext cx="3825240" cy="48704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文本框 9"/>
          <p:cNvSpPr txBox="1"/>
          <p:nvPr/>
        </p:nvSpPr>
        <p:spPr>
          <a:xfrm>
            <a:off x="2846070" y="4300220"/>
            <a:ext cx="2837180" cy="664845"/>
          </a:xfrm>
          <a:prstGeom prst="rect">
            <a:avLst/>
          </a:prstGeom>
          <a:noFill/>
        </p:spPr>
        <p:txBody>
          <a:bodyPr wrap="square" rtlCol="0">
            <a:noAutofit/>
          </a:bodyPr>
          <a:lstStyle/>
          <a:p>
            <a:pPr defTabSz="1219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have started</a:t>
            </a:r>
            <a:endParaRPr lang="zh-CN" altLang="en-US" sz="3200" dirty="0">
              <a:solidFill>
                <a:srgbClr val="FF0000"/>
              </a:solidFill>
              <a:latin typeface="Times New Roman" panose="02020603050405020304" charset="0"/>
              <a:ea typeface="微软雅黑" panose="020B0503020204020204" charset="-122"/>
              <a:cs typeface="Times New Roman" panose="02020603050405020304" charset="0"/>
            </a:endParaRPr>
          </a:p>
        </p:txBody>
      </p:sp>
      <p:sp>
        <p:nvSpPr>
          <p:cNvPr id="11" name="文本框 10"/>
          <p:cNvSpPr txBox="1"/>
          <p:nvPr/>
        </p:nvSpPr>
        <p:spPr>
          <a:xfrm>
            <a:off x="1567384" y="4838827"/>
            <a:ext cx="1829303" cy="583565"/>
          </a:xfrm>
          <a:prstGeom prst="rect">
            <a:avLst/>
          </a:prstGeom>
          <a:noFill/>
        </p:spPr>
        <p:txBody>
          <a:bodyPr wrap="square" rtlCol="0">
            <a:spAutoFit/>
          </a:bodyPr>
          <a:lstStyle/>
          <a:p>
            <a:pPr defTabSz="1219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designed</a:t>
            </a:r>
            <a:endParaRPr lang="zh-CN" altLang="en-US" sz="3200" dirty="0">
              <a:solidFill>
                <a:srgbClr val="FF0000"/>
              </a:solidFill>
              <a:latin typeface="Times New Roman" panose="02020603050405020304" charset="0"/>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randombar(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randombar(horizont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down)">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p:bldP spid="6" grpId="0"/>
      <p:bldP spid="7" grpId="0"/>
      <p:bldP spid="9" grpId="0" bldLvl="0" animBg="1"/>
      <p:bldP spid="10" grpId="0"/>
      <p:bldP spid="1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63195" y="574040"/>
            <a:ext cx="11713845" cy="4645025"/>
          </a:xfrm>
          <a:prstGeom prst="rect">
            <a:avLst/>
          </a:prstGeom>
          <a:noFill/>
        </p:spPr>
        <p:txBody>
          <a:bodyPr wrap="square">
            <a:noAutofit/>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rPr>
              <a:t>3.</a:t>
            </a:r>
            <a:r>
              <a:rPr lang="zh-CN" altLang="en-US" sz="3600" dirty="0">
                <a:solidFill>
                  <a:srgbClr val="000000"/>
                </a:solidFill>
                <a:latin typeface="Times New Roman" panose="02020603050405020304" charset="0"/>
                <a:ea typeface="Cambria" panose="02040503050406030204" pitchFamily="18" charset="0"/>
                <a:cs typeface="Times New Roman" panose="02020603050405020304" charset="0"/>
              </a:rPr>
              <a:t> </a:t>
            </a:r>
            <a:r>
              <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rPr>
              <a:t>(2022</a:t>
            </a:r>
            <a:r>
              <a:rPr lang="zh-CN" altLang="en-US" sz="3600" dirty="0">
                <a:solidFill>
                  <a:srgbClr val="000000"/>
                </a:solidFill>
                <a:latin typeface="Times New Roman" panose="02020603050405020304" charset="0"/>
                <a:ea typeface="Cambria" panose="02040503050406030204" pitchFamily="18" charset="0"/>
                <a:cs typeface="Times New Roman" panose="02020603050405020304" charset="0"/>
              </a:rPr>
              <a:t>全国甲卷</a:t>
            </a:r>
            <a:r>
              <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rPr>
              <a:t>) A visually-challenged man from Beijing recently hiked (</a:t>
            </a:r>
            <a:r>
              <a:rPr lang="zh-CN" altLang="en-US" sz="3600" dirty="0">
                <a:solidFill>
                  <a:srgbClr val="000000"/>
                </a:solidFill>
                <a:latin typeface="Times New Roman" panose="02020603050405020304" charset="0"/>
                <a:ea typeface="Cambria" panose="02040503050406030204" pitchFamily="18" charset="0"/>
                <a:cs typeface="Times New Roman" panose="02020603050405020304" charset="0"/>
              </a:rPr>
              <a:t>徒步</a:t>
            </a:r>
            <a:r>
              <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rPr>
              <a:t>) 40 days to Xi’an, as a first step ___________ (journey) the Belt and Road route (</a:t>
            </a:r>
            <a:r>
              <a:rPr lang="zh-CN" altLang="en-US" sz="3600" dirty="0">
                <a:solidFill>
                  <a:srgbClr val="000000"/>
                </a:solidFill>
                <a:latin typeface="Times New Roman" panose="02020603050405020304" charset="0"/>
                <a:ea typeface="Cambria" panose="02040503050406030204" pitchFamily="18" charset="0"/>
                <a:cs typeface="Times New Roman" panose="02020603050405020304" charset="0"/>
              </a:rPr>
              <a:t>路线</a:t>
            </a:r>
            <a:r>
              <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rPr>
              <a:t>) by foot.</a:t>
            </a:r>
            <a:endPar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36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rPr>
              <a:t>4.</a:t>
            </a:r>
            <a:r>
              <a:rPr lang="zh-CN" altLang="en-US" sz="3600" dirty="0">
                <a:solidFill>
                  <a:srgbClr val="000000"/>
                </a:solidFill>
                <a:latin typeface="Times New Roman" panose="02020603050405020304" charset="0"/>
                <a:ea typeface="Cambria" panose="02040503050406030204" pitchFamily="18" charset="0"/>
                <a:cs typeface="Times New Roman" panose="02020603050405020304" charset="0"/>
              </a:rPr>
              <a:t> </a:t>
            </a:r>
            <a:r>
              <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rPr>
              <a:t>(2023</a:t>
            </a:r>
            <a:r>
              <a:rPr lang="zh-CN" altLang="en-US" sz="3600" dirty="0">
                <a:solidFill>
                  <a:srgbClr val="000000"/>
                </a:solidFill>
                <a:latin typeface="Times New Roman" panose="02020603050405020304" charset="0"/>
                <a:ea typeface="Cambria" panose="02040503050406030204" pitchFamily="18" charset="0"/>
                <a:cs typeface="Times New Roman" panose="02020603050405020304" charset="0"/>
              </a:rPr>
              <a:t>新课标全国</a:t>
            </a:r>
            <a:r>
              <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rPr>
              <a:t>I </a:t>
            </a:r>
            <a:r>
              <a:rPr lang="zh-CN" altLang="en-US" sz="3600" dirty="0">
                <a:solidFill>
                  <a:srgbClr val="000000"/>
                </a:solidFill>
                <a:latin typeface="Times New Roman" panose="02020603050405020304" charset="0"/>
                <a:ea typeface="Cambria" panose="02040503050406030204" pitchFamily="18" charset="0"/>
                <a:cs typeface="Times New Roman" panose="02020603050405020304" charset="0"/>
              </a:rPr>
              <a:t>卷</a:t>
            </a:r>
            <a:r>
              <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rPr>
              <a:t>)Shanghai may be the ____________ (recognize) home of the soup dumplings but food historians will actually point you to the neighboring canal town of </a:t>
            </a:r>
            <a:r>
              <a:rPr lang="en-US" altLang="zh-CN" sz="3600" dirty="0" err="1">
                <a:solidFill>
                  <a:srgbClr val="000000"/>
                </a:solidFill>
                <a:latin typeface="Times New Roman" panose="02020603050405020304" charset="0"/>
                <a:ea typeface="Cambria" panose="02040503050406030204" pitchFamily="18" charset="0"/>
                <a:cs typeface="Times New Roman" panose="02020603050405020304" charset="0"/>
              </a:rPr>
              <a:t>Nanxiang</a:t>
            </a:r>
            <a:r>
              <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rPr>
              <a:t> as Xiao long Bao’s birthplace.</a:t>
            </a:r>
            <a:endPar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36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lang="en-US" altLang="zh-CN" sz="2400" dirty="0">
              <a:solidFill>
                <a:srgbClr val="000000"/>
              </a:solidFill>
              <a:latin typeface="Cambria" panose="02040503050406030204" pitchFamily="18"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endParaRPr>
          </a:p>
        </p:txBody>
      </p:sp>
      <p:sp>
        <p:nvSpPr>
          <p:cNvPr id="11" name="文本框 10"/>
          <p:cNvSpPr txBox="1"/>
          <p:nvPr/>
        </p:nvSpPr>
        <p:spPr>
          <a:xfrm>
            <a:off x="397746" y="2018188"/>
            <a:ext cx="2270872" cy="583565"/>
          </a:xfrm>
          <a:prstGeom prst="rect">
            <a:avLst/>
          </a:prstGeom>
          <a:noFill/>
          <a:ln w="9525">
            <a:noFill/>
          </a:ln>
        </p:spPr>
        <p:txBody>
          <a:bodyPr wrap="square">
            <a:spAutoFit/>
          </a:bodyPr>
          <a:lstStyle/>
          <a:p>
            <a:pPr defTabSz="457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to journey</a:t>
            </a:r>
            <a:endPar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
        <p:nvSpPr>
          <p:cNvPr id="12" name="矩形 11"/>
          <p:cNvSpPr/>
          <p:nvPr/>
        </p:nvSpPr>
        <p:spPr>
          <a:xfrm>
            <a:off x="1759585" y="1593215"/>
            <a:ext cx="1313815" cy="42481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2193440" y="6159431"/>
            <a:ext cx="10765334" cy="521970"/>
          </a:xfrm>
          <a:prstGeom prst="rect">
            <a:avLst/>
          </a:prstGeom>
          <a:noFill/>
        </p:spPr>
        <p:txBody>
          <a:bodyPr wrap="square">
            <a:spAutoFit/>
          </a:bodyPr>
          <a:lstStyle/>
          <a:p>
            <a:r>
              <a:rPr kumimoji="0" lang="en-US" altLang="zh-CN" sz="2800" b="1" i="0" u="none" strike="noStrike" kern="1200" cap="none" spc="0" normalizeH="0" baseline="0" noProof="0" dirty="0">
                <a:ln>
                  <a:noFill/>
                </a:ln>
                <a:solidFill>
                  <a:srgbClr val="FF0000"/>
                </a:solidFill>
                <a:effectLst/>
                <a:highlight>
                  <a:srgbClr val="FFFF00"/>
                </a:highlight>
                <a:uLnTx/>
                <a:uFillTx/>
                <a:latin typeface="Cambria" panose="02040503050406030204" pitchFamily="18" charset="0"/>
                <a:ea typeface="等线" panose="02010600030101010101" charset="-122"/>
                <a:sym typeface="黑体" panose="02010609060101010101" pitchFamily="49" charset="-122"/>
              </a:rPr>
              <a:t>1</a:t>
            </a:r>
            <a:r>
              <a:rPr kumimoji="0" lang="zh-CN" altLang="en-US" sz="2800" b="1" i="0" u="none" strike="noStrike" kern="1200" cap="none" spc="0" normalizeH="0" baseline="0" noProof="0" dirty="0">
                <a:ln>
                  <a:noFill/>
                </a:ln>
                <a:solidFill>
                  <a:srgbClr val="FF0000"/>
                </a:solidFill>
                <a:effectLst/>
                <a:highlight>
                  <a:srgbClr val="FFFF00"/>
                </a:highlight>
                <a:uLnTx/>
                <a:uFillTx/>
                <a:latin typeface="Cambria" panose="02040503050406030204" pitchFamily="18" charset="0"/>
                <a:ea typeface="等线" panose="02010600030101010101" charset="-122"/>
                <a:sym typeface="黑体" panose="02010609060101010101" pitchFamily="49" charset="-122"/>
              </a:rPr>
              <a:t>个连词</a:t>
            </a:r>
            <a:r>
              <a:rPr kumimoji="0" lang="en-US" altLang="zh-CN" sz="2800" b="1" i="0" u="none" strike="noStrike" kern="1200" cap="none" spc="0" normalizeH="0" baseline="0" noProof="0" dirty="0">
                <a:ln>
                  <a:noFill/>
                </a:ln>
                <a:solidFill>
                  <a:srgbClr val="FF0000"/>
                </a:solidFill>
                <a:effectLst/>
                <a:highlight>
                  <a:srgbClr val="FFFF00"/>
                </a:highlight>
                <a:uLnTx/>
                <a:uFillTx/>
                <a:latin typeface="Cambria" panose="02040503050406030204" pitchFamily="18" charset="0"/>
                <a:ea typeface="等线" panose="02010600030101010101" charset="-122"/>
                <a:sym typeface="黑体" panose="02010609060101010101" pitchFamily="49" charset="-122"/>
              </a:rPr>
              <a:t>but</a:t>
            </a:r>
            <a:r>
              <a:rPr kumimoji="0" lang="en-US" altLang="zh-CN" sz="2800" b="1" i="0" u="none" strike="noStrike" kern="1200" cap="none" spc="0" normalizeH="0" baseline="0" noProof="0" dirty="0">
                <a:ln>
                  <a:noFill/>
                </a:ln>
                <a:solidFill>
                  <a:srgbClr val="FF0000"/>
                </a:solidFill>
                <a:effectLst/>
                <a:highlight>
                  <a:srgbClr val="FFFF00"/>
                </a:highlight>
                <a:uLnTx/>
                <a:uFillTx/>
                <a:latin typeface="Cambria" panose="02040503050406030204" pitchFamily="18" charset="0"/>
                <a:ea typeface="Cambria" panose="02040503050406030204" pitchFamily="18" charset="0"/>
                <a:sym typeface="黑体" panose="02010609060101010101" pitchFamily="49" charset="-122"/>
              </a:rPr>
              <a:t>, 2</a:t>
            </a:r>
            <a:r>
              <a:rPr kumimoji="0" lang="zh-CN" altLang="en-US" sz="2800" b="1" i="0" u="none" strike="noStrike" kern="1200" cap="none" spc="0" normalizeH="0" baseline="0" noProof="0" dirty="0">
                <a:ln>
                  <a:noFill/>
                </a:ln>
                <a:solidFill>
                  <a:srgbClr val="FF0000"/>
                </a:solidFill>
                <a:effectLst/>
                <a:highlight>
                  <a:srgbClr val="FFFF00"/>
                </a:highlight>
                <a:uLnTx/>
                <a:uFillTx/>
                <a:latin typeface="Cambria" panose="02040503050406030204" pitchFamily="18" charset="0"/>
                <a:ea typeface="等线" panose="02010600030101010101" charset="-122"/>
                <a:sym typeface="黑体" panose="02010609060101010101" pitchFamily="49" charset="-122"/>
              </a:rPr>
              <a:t>个谓语：</a:t>
            </a:r>
            <a:r>
              <a:rPr kumimoji="0" lang="en-US" altLang="zh-CN" sz="2800" b="1" i="0" u="none" strike="noStrike" kern="1200" cap="none" spc="0" normalizeH="0" baseline="0" noProof="0" dirty="0">
                <a:ln>
                  <a:noFill/>
                </a:ln>
                <a:solidFill>
                  <a:srgbClr val="FF0000"/>
                </a:solidFill>
                <a:effectLst/>
                <a:highlight>
                  <a:srgbClr val="FFFF00"/>
                </a:highlight>
                <a:uLnTx/>
                <a:uFillTx/>
                <a:latin typeface="Cambria" panose="02040503050406030204" pitchFamily="18" charset="0"/>
                <a:ea typeface="等线" panose="02010600030101010101" charset="-122"/>
                <a:sym typeface="黑体" panose="02010609060101010101" pitchFamily="49" charset="-122"/>
              </a:rPr>
              <a:t>may be, will point</a:t>
            </a:r>
            <a:endParaRPr kumimoji="0" lang="en-US" altLang="zh-CN" sz="2800" b="1" i="0" u="none" strike="noStrike" kern="1200" cap="none" spc="0" normalizeH="0" baseline="0" noProof="0" dirty="0">
              <a:ln>
                <a:noFill/>
              </a:ln>
              <a:solidFill>
                <a:srgbClr val="FF0000"/>
              </a:solidFill>
              <a:effectLst/>
              <a:highlight>
                <a:srgbClr val="FFFF00"/>
              </a:highlight>
              <a:uLnTx/>
              <a:uFillTx/>
              <a:latin typeface="Cambria" panose="02040503050406030204" pitchFamily="18" charset="0"/>
              <a:ea typeface="等线" panose="02010600030101010101" charset="-122"/>
              <a:sym typeface="黑体" panose="02010609060101010101" pitchFamily="49" charset="-122"/>
            </a:endParaRPr>
          </a:p>
        </p:txBody>
      </p:sp>
      <p:sp>
        <p:nvSpPr>
          <p:cNvPr id="16" name="文本框 15"/>
          <p:cNvSpPr txBox="1"/>
          <p:nvPr/>
        </p:nvSpPr>
        <p:spPr>
          <a:xfrm>
            <a:off x="8933327" y="3795067"/>
            <a:ext cx="2270872" cy="583565"/>
          </a:xfrm>
          <a:prstGeom prst="rect">
            <a:avLst/>
          </a:prstGeom>
          <a:noFill/>
          <a:ln w="9525">
            <a:noFill/>
          </a:ln>
        </p:spPr>
        <p:txBody>
          <a:bodyPr wrap="square">
            <a:spAutoFit/>
          </a:bodyPr>
          <a:lstStyle/>
          <a:p>
            <a:pPr defTabSz="457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recognized</a:t>
            </a:r>
            <a:endPar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
        <p:nvSpPr>
          <p:cNvPr id="2" name="圆角矩形 10"/>
          <p:cNvSpPr/>
          <p:nvPr/>
        </p:nvSpPr>
        <p:spPr>
          <a:xfrm>
            <a:off x="162256" y="86585"/>
            <a:ext cx="6434092" cy="591823"/>
          </a:xfrm>
          <a:prstGeom prst="roundRect">
            <a:avLst/>
          </a:prstGeom>
          <a:gradFill rotWithShape="1">
            <a:gsLst>
              <a:gs pos="0">
                <a:srgbClr val="75AC6B">
                  <a:shade val="51000"/>
                  <a:satMod val="130000"/>
                </a:srgbClr>
              </a:gs>
              <a:gs pos="80000">
                <a:srgbClr val="75AC6B">
                  <a:shade val="93000"/>
                  <a:satMod val="130000"/>
                </a:srgbClr>
              </a:gs>
              <a:gs pos="100000">
                <a:srgbClr val="75AC6B">
                  <a:shade val="94000"/>
                  <a:satMod val="135000"/>
                </a:srgbClr>
              </a:gs>
            </a:gsLst>
            <a:lin ang="16200000" scaled="0"/>
          </a:gradFill>
          <a:ln w="9525" cap="flat" cmpd="sng" algn="ctr">
            <a:solidFill>
              <a:srgbClr val="75AC6B">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非谓语动词</a:t>
            </a:r>
            <a:r>
              <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a:t>
            </a: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定语（高频考点）</a:t>
            </a:r>
            <a:endPar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randombar(horizont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randombar(horizont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randombar(horizont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randombar(horizontal)">
                                      <p:cBhvr>
                                        <p:cTn id="2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bldLvl="0" animBg="1"/>
      <p:bldP spid="15" grpId="0"/>
      <p:bldP spid="1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62256" y="661320"/>
            <a:ext cx="11714452" cy="692404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6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1.(2023</a:t>
            </a:r>
            <a:r>
              <a:rPr kumimoji="0" lang="zh-CN" altLang="en-US" sz="36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新课标全国</a:t>
            </a:r>
            <a:r>
              <a:rPr kumimoji="0" lang="en-US" altLang="zh-CN" sz="36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I </a:t>
            </a:r>
            <a:r>
              <a:rPr kumimoji="0" lang="zh-CN" altLang="en-US" sz="36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卷</a:t>
            </a:r>
            <a:r>
              <a:rPr kumimoji="0" lang="en-US" altLang="zh-CN" sz="36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The dumplings arrive steaming and dangerously hot. To eat one, you have to decide whether __________ (bite) a small hole in it first, releasing the stream and risking a spill (</a:t>
            </a:r>
            <a:r>
              <a:rPr kumimoji="0" lang="zh-CN" altLang="en-US" sz="36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溢出</a:t>
            </a:r>
            <a:r>
              <a:rPr kumimoji="0" lang="en-US" altLang="zh-CN" sz="36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or to put the whole dumpling in your mouth, letting the hot soup explode on your tongue.</a:t>
            </a:r>
            <a:endPar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36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36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rPr>
              <a:t>2.</a:t>
            </a:r>
            <a:r>
              <a:rPr lang="zh-CN" altLang="en-US" sz="3600" dirty="0">
                <a:solidFill>
                  <a:srgbClr val="000000"/>
                </a:solidFill>
                <a:latin typeface="Times New Roman" panose="02020603050405020304" charset="0"/>
                <a:ea typeface="Cambria" panose="02040503050406030204" pitchFamily="18" charset="0"/>
                <a:cs typeface="Times New Roman" panose="02020603050405020304" charset="0"/>
              </a:rPr>
              <a:t> </a:t>
            </a:r>
            <a:r>
              <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rPr>
              <a:t>(2021</a:t>
            </a:r>
            <a:r>
              <a:rPr lang="zh-CN" altLang="en-US" sz="3600" dirty="0">
                <a:solidFill>
                  <a:srgbClr val="000000"/>
                </a:solidFill>
                <a:latin typeface="Times New Roman" panose="02020603050405020304" charset="0"/>
                <a:ea typeface="Cambria" panose="02040503050406030204" pitchFamily="18" charset="0"/>
                <a:cs typeface="Times New Roman" panose="02020603050405020304" charset="0"/>
              </a:rPr>
              <a:t>全国甲卷</a:t>
            </a:r>
            <a:r>
              <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rPr>
              <a:t>) After _______________ (spend) some time looking at all the defensive equipment at the wall, we decided it was time for some action and what better than to ride on a piece of history!</a:t>
            </a:r>
            <a:endParaRPr lang="en-US" altLang="zh-CN" sz="3600" dirty="0">
              <a:solidFill>
                <a:srgbClr val="000000"/>
              </a:solidFill>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endParaRPr>
          </a:p>
        </p:txBody>
      </p:sp>
      <p:sp>
        <p:nvSpPr>
          <p:cNvPr id="4" name="矩形 3"/>
          <p:cNvSpPr/>
          <p:nvPr/>
        </p:nvSpPr>
        <p:spPr>
          <a:xfrm>
            <a:off x="6280150" y="1287780"/>
            <a:ext cx="2845435" cy="56642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019040" y="2466975"/>
            <a:ext cx="1656080" cy="39497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680499" y="1683030"/>
            <a:ext cx="1528268" cy="645160"/>
          </a:xfrm>
          <a:prstGeom prst="rect">
            <a:avLst/>
          </a:prstGeom>
          <a:noFill/>
          <a:ln w="9525">
            <a:noFill/>
          </a:ln>
        </p:spPr>
        <p:txBody>
          <a:bodyPr wrap="square">
            <a:spAutoFit/>
          </a:bodyPr>
          <a:lstStyle/>
          <a:p>
            <a:pPr defTabSz="457200"/>
            <a:r>
              <a:rPr lang="en-US" altLang="zh-CN" sz="3600" dirty="0">
                <a:solidFill>
                  <a:srgbClr val="FF0000"/>
                </a:solidFill>
                <a:latin typeface="Times New Roman" panose="02020603050405020304" charset="0"/>
                <a:ea typeface="Cambria" panose="02040503050406030204" pitchFamily="18" charset="0"/>
                <a:cs typeface="Times New Roman" panose="02020603050405020304" charset="0"/>
              </a:rPr>
              <a:t>to bite</a:t>
            </a:r>
            <a:endParaRPr lang="en-US" altLang="zh-CN" sz="36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
        <p:nvSpPr>
          <p:cNvPr id="9" name="矩形 8"/>
          <p:cNvSpPr/>
          <p:nvPr/>
        </p:nvSpPr>
        <p:spPr>
          <a:xfrm>
            <a:off x="3879850" y="4621530"/>
            <a:ext cx="1048385" cy="46672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文本框 9"/>
          <p:cNvSpPr txBox="1"/>
          <p:nvPr/>
        </p:nvSpPr>
        <p:spPr>
          <a:xfrm>
            <a:off x="5669915" y="4443095"/>
            <a:ext cx="2647315" cy="645160"/>
          </a:xfrm>
          <a:prstGeom prst="rect">
            <a:avLst/>
          </a:prstGeom>
          <a:noFill/>
          <a:ln w="9525">
            <a:noFill/>
          </a:ln>
        </p:spPr>
        <p:txBody>
          <a:bodyPr wrap="square">
            <a:spAutoFit/>
          </a:bodyPr>
          <a:lstStyle/>
          <a:p>
            <a:pPr defTabSz="457200"/>
            <a:r>
              <a:rPr lang="en-US" altLang="zh-CN" sz="3600" dirty="0">
                <a:solidFill>
                  <a:srgbClr val="FF0000"/>
                </a:solidFill>
                <a:latin typeface="Times New Roman" panose="02020603050405020304" charset="0"/>
                <a:ea typeface="Cambria" panose="02040503050406030204" pitchFamily="18" charset="0"/>
                <a:cs typeface="Times New Roman" panose="02020603050405020304" charset="0"/>
              </a:rPr>
              <a:t>spending</a:t>
            </a:r>
            <a:endParaRPr lang="en-US" altLang="zh-CN" sz="36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
        <p:nvSpPr>
          <p:cNvPr id="16" name="圆角矩形 10"/>
          <p:cNvSpPr/>
          <p:nvPr/>
        </p:nvSpPr>
        <p:spPr>
          <a:xfrm>
            <a:off x="162256" y="69497"/>
            <a:ext cx="6434092" cy="591823"/>
          </a:xfrm>
          <a:prstGeom prst="roundRect">
            <a:avLst/>
          </a:prstGeom>
          <a:gradFill rotWithShape="1">
            <a:gsLst>
              <a:gs pos="0">
                <a:srgbClr val="75AC6B">
                  <a:shade val="51000"/>
                  <a:satMod val="130000"/>
                </a:srgbClr>
              </a:gs>
              <a:gs pos="80000">
                <a:srgbClr val="75AC6B">
                  <a:shade val="93000"/>
                  <a:satMod val="130000"/>
                </a:srgbClr>
              </a:gs>
              <a:gs pos="100000">
                <a:srgbClr val="75AC6B">
                  <a:shade val="94000"/>
                  <a:satMod val="135000"/>
                </a:srgbClr>
              </a:gs>
            </a:gsLst>
            <a:lin ang="16200000" scaled="0"/>
          </a:gradFill>
          <a:ln w="9525" cap="flat" cmpd="sng" algn="ctr">
            <a:solidFill>
              <a:srgbClr val="75AC6B">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非谓语动词</a:t>
            </a:r>
            <a:r>
              <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a:t>
            </a: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宾语（高频考点）</a:t>
            </a:r>
            <a:endPar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randombar(horizont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randombar(horizontal)">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randombar(horizontal)">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randombar(horizontal)">
                                      <p:cBhvr>
                                        <p:cTn id="2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bldLvl="0" animBg="1"/>
      <p:bldP spid="6" grpId="0"/>
      <p:bldP spid="9" grpId="0" bldLvl="0" animBg="1"/>
      <p:bldP spid="1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custDataLst>
              <p:tags r:id="rId1"/>
            </p:custDataLst>
          </p:nvPr>
        </p:nvSpPr>
        <p:spPr>
          <a:xfrm>
            <a:off x="162256" y="584319"/>
            <a:ext cx="11778210" cy="1383665"/>
          </a:xfrm>
          <a:prstGeom prst="rect">
            <a:avLst/>
          </a:prstGeom>
          <a:noFill/>
        </p:spPr>
        <p:txBody>
          <a:bodyPr wrap="square">
            <a:spAutoFit/>
          </a:bodyPr>
          <a:lstStyle/>
          <a:p>
            <a:pPr marR="0" lvl="0" algn="l" defTabSz="914400" rtl="0" eaLnBrk="1" fontAlgn="auto" latinLnBrk="0" hangingPunct="1">
              <a:lnSpc>
                <a:spcPct val="100000"/>
              </a:lnSpc>
              <a:spcBef>
                <a:spcPts val="0"/>
              </a:spcBef>
              <a:spcAft>
                <a:spcPts val="0"/>
              </a:spcAft>
              <a:buClrTx/>
              <a:buSzTx/>
              <a:defRPr/>
            </a:pP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1.</a:t>
            </a:r>
            <a:r>
              <a:rPr lang="zh-CN" altLang="en-US" sz="2800" dirty="0">
                <a:solidFill>
                  <a:srgbClr val="000000"/>
                </a:solidFill>
                <a:latin typeface="Times New Roman" panose="02020603050405020304" charset="0"/>
                <a:ea typeface="Cambria" panose="02040503050406030204" pitchFamily="18" charset="0"/>
                <a:cs typeface="Times New Roman" panose="02020603050405020304" charset="0"/>
              </a:rPr>
              <a:t> </a:t>
            </a: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(2021</a:t>
            </a:r>
            <a:r>
              <a:rPr lang="zh-CN" altLang="en-US" sz="2800" dirty="0">
                <a:solidFill>
                  <a:srgbClr val="000000"/>
                </a:solidFill>
                <a:latin typeface="Times New Roman" panose="02020603050405020304" charset="0"/>
                <a:ea typeface="Cambria" panose="02040503050406030204" pitchFamily="18" charset="0"/>
                <a:cs typeface="Times New Roman" panose="02020603050405020304" charset="0"/>
              </a:rPr>
              <a:t>浙江</a:t>
            </a: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6</a:t>
            </a:r>
            <a:r>
              <a:rPr lang="zh-CN" altLang="en-US" sz="2800" dirty="0">
                <a:solidFill>
                  <a:srgbClr val="000000"/>
                </a:solidFill>
                <a:latin typeface="Times New Roman" panose="02020603050405020304" charset="0"/>
                <a:ea typeface="Cambria" panose="02040503050406030204" pitchFamily="18" charset="0"/>
                <a:cs typeface="Times New Roman" panose="02020603050405020304" charset="0"/>
              </a:rPr>
              <a:t>月</a:t>
            </a: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)In 1844, they bought it with $1,200 and some land from Charles Dresser, who performed their ______________(marry) ceremony in 1842.</a:t>
            </a:r>
            <a:endPar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endParaRPr>
          </a:p>
        </p:txBody>
      </p:sp>
      <p:sp>
        <p:nvSpPr>
          <p:cNvPr id="4" name="文本框 3"/>
          <p:cNvSpPr txBox="1"/>
          <p:nvPr>
            <p:custDataLst>
              <p:tags r:id="rId2"/>
            </p:custDataLst>
          </p:nvPr>
        </p:nvSpPr>
        <p:spPr>
          <a:xfrm>
            <a:off x="64466" y="1987184"/>
            <a:ext cx="11574024" cy="953135"/>
          </a:xfrm>
          <a:prstGeom prst="rect">
            <a:avLst/>
          </a:prstGeom>
          <a:noFill/>
        </p:spPr>
        <p:txBody>
          <a:bodyPr wrap="square">
            <a:spAutoFit/>
          </a:bodyPr>
          <a:lstStyle/>
          <a:p>
            <a:pPr marR="0" lvl="0" algn="l" defTabSz="914400" rtl="0" eaLnBrk="1" fontAlgn="auto" latinLnBrk="0" hangingPunct="1">
              <a:lnSpc>
                <a:spcPct val="100000"/>
              </a:lnSpc>
              <a:spcBef>
                <a:spcPts val="0"/>
              </a:spcBef>
              <a:spcAft>
                <a:spcPts val="0"/>
              </a:spcAft>
              <a:buClrTx/>
              <a:buSzTx/>
              <a:defRPr/>
            </a:pP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2. (2022</a:t>
            </a:r>
            <a:r>
              <a:rPr lang="zh-CN" altLang="en-US" sz="2800" dirty="0">
                <a:solidFill>
                  <a:srgbClr val="000000"/>
                </a:solidFill>
                <a:latin typeface="Times New Roman" panose="02020603050405020304" charset="0"/>
                <a:ea typeface="Cambria" panose="02040503050406030204" pitchFamily="18" charset="0"/>
                <a:cs typeface="Times New Roman" panose="02020603050405020304" charset="0"/>
              </a:rPr>
              <a:t>新高考全国</a:t>
            </a: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II</a:t>
            </a:r>
            <a:r>
              <a:rPr lang="zh-CN" altLang="en-US" sz="2800" dirty="0">
                <a:solidFill>
                  <a:srgbClr val="000000"/>
                </a:solidFill>
                <a:latin typeface="Times New Roman" panose="02020603050405020304" charset="0"/>
                <a:ea typeface="Cambria" panose="02040503050406030204" pitchFamily="18" charset="0"/>
                <a:cs typeface="Times New Roman" panose="02020603050405020304" charset="0"/>
              </a:rPr>
              <a:t>卷</a:t>
            </a: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 They both fell ___________ (sleep) while watching TV.</a:t>
            </a:r>
            <a:endPar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endParaRPr>
          </a:p>
        </p:txBody>
      </p:sp>
      <p:sp>
        <p:nvSpPr>
          <p:cNvPr id="6" name="文本框 5"/>
          <p:cNvSpPr txBox="1"/>
          <p:nvPr>
            <p:custDataLst>
              <p:tags r:id="rId3"/>
            </p:custDataLst>
          </p:nvPr>
        </p:nvSpPr>
        <p:spPr>
          <a:xfrm>
            <a:off x="162784" y="3115423"/>
            <a:ext cx="12029744" cy="1814830"/>
          </a:xfrm>
          <a:prstGeom prst="rect">
            <a:avLst/>
          </a:prstGeom>
          <a:noFill/>
        </p:spPr>
        <p:txBody>
          <a:bodyPr wrap="square">
            <a:spAutoFit/>
          </a:bodyPr>
          <a:lstStyle/>
          <a:p>
            <a:pPr marR="0" lvl="0" algn="l" defTabSz="914400" rtl="0" eaLnBrk="1" fontAlgn="auto" latinLnBrk="0" hangingPunct="1">
              <a:lnSpc>
                <a:spcPct val="100000"/>
              </a:lnSpc>
              <a:spcBef>
                <a:spcPts val="0"/>
              </a:spcBef>
              <a:spcAft>
                <a:spcPts val="0"/>
              </a:spcAft>
              <a:buClrTx/>
              <a:buSzTx/>
              <a:defRPr/>
            </a:pP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3. (2023</a:t>
            </a:r>
            <a:r>
              <a:rPr lang="zh-CN" altLang="en-US" sz="2800" dirty="0">
                <a:solidFill>
                  <a:srgbClr val="000000"/>
                </a:solidFill>
                <a:latin typeface="Times New Roman" panose="02020603050405020304" charset="0"/>
                <a:ea typeface="Cambria" panose="02040503050406030204" pitchFamily="18" charset="0"/>
                <a:cs typeface="Times New Roman" panose="02020603050405020304" charset="0"/>
              </a:rPr>
              <a:t>新课标全国</a:t>
            </a: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2)Since June 2017, right before the __________ (arrive) of the two new pandas, Meng </a:t>
            </a:r>
            <a:r>
              <a:rPr lang="en-US" altLang="zh-CN" sz="2800" dirty="0" err="1">
                <a:solidFill>
                  <a:srgbClr val="000000"/>
                </a:solidFill>
                <a:latin typeface="Times New Roman" panose="02020603050405020304" charset="0"/>
                <a:ea typeface="Cambria" panose="02040503050406030204" pitchFamily="18" charset="0"/>
                <a:cs typeface="Times New Roman" panose="02020603050405020304" charset="0"/>
              </a:rPr>
              <a:t>Meng</a:t>
            </a: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 and Jiao Qing, I have been helping the panda keepers at the zoo to feel more comfortable and confident speaking English.</a:t>
            </a:r>
            <a:endPar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endParaRPr>
          </a:p>
          <a:p>
            <a:pPr marR="0" lvl="0" algn="l" defTabSz="914400" rtl="0" eaLnBrk="1" fontAlgn="auto" latinLnBrk="0" hangingPunct="1">
              <a:lnSpc>
                <a:spcPct val="100000"/>
              </a:lnSpc>
              <a:spcBef>
                <a:spcPts val="0"/>
              </a:spcBef>
              <a:spcAft>
                <a:spcPts val="0"/>
              </a:spcAft>
              <a:buClrTx/>
              <a:buSzTx/>
              <a:defRPr/>
            </a:pPr>
            <a:endPar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endParaRPr>
          </a:p>
        </p:txBody>
      </p:sp>
      <p:sp>
        <p:nvSpPr>
          <p:cNvPr id="9" name="矩形 8"/>
          <p:cNvSpPr/>
          <p:nvPr>
            <p:custDataLst>
              <p:tags r:id="rId4"/>
            </p:custDataLst>
          </p:nvPr>
        </p:nvSpPr>
        <p:spPr>
          <a:xfrm>
            <a:off x="3326130" y="1113155"/>
            <a:ext cx="1590675" cy="39497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5393055" y="2014220"/>
            <a:ext cx="511175" cy="40449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custDataLst>
              <p:tags r:id="rId6"/>
            </p:custDataLst>
          </p:nvPr>
        </p:nvSpPr>
        <p:spPr>
          <a:xfrm>
            <a:off x="7757795" y="3206115"/>
            <a:ext cx="519430" cy="37465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custDataLst>
              <p:tags r:id="rId7"/>
            </p:custDataLst>
          </p:nvPr>
        </p:nvSpPr>
        <p:spPr>
          <a:xfrm>
            <a:off x="6129203" y="924861"/>
            <a:ext cx="1711217" cy="583565"/>
          </a:xfrm>
          <a:prstGeom prst="rect">
            <a:avLst/>
          </a:prstGeom>
          <a:noFill/>
          <a:ln w="9525">
            <a:noFill/>
          </a:ln>
        </p:spPr>
        <p:txBody>
          <a:bodyPr wrap="square">
            <a:spAutoFit/>
          </a:bodyPr>
          <a:lstStyle/>
          <a:p>
            <a:pPr defTabSz="457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marriage</a:t>
            </a:r>
            <a:endPar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
        <p:nvSpPr>
          <p:cNvPr id="17" name="文本框 16"/>
          <p:cNvSpPr txBox="1"/>
          <p:nvPr>
            <p:custDataLst>
              <p:tags r:id="rId8"/>
            </p:custDataLst>
          </p:nvPr>
        </p:nvSpPr>
        <p:spPr>
          <a:xfrm>
            <a:off x="6210935" y="1861820"/>
            <a:ext cx="1546860" cy="297180"/>
          </a:xfrm>
          <a:prstGeom prst="rect">
            <a:avLst/>
          </a:prstGeom>
          <a:noFill/>
          <a:ln w="9525">
            <a:noFill/>
          </a:ln>
        </p:spPr>
        <p:txBody>
          <a:bodyPr wrap="square">
            <a:noAutofit/>
          </a:bodyPr>
          <a:lstStyle/>
          <a:p>
            <a:pPr defTabSz="457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asleep</a:t>
            </a:r>
            <a:endPar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
        <p:nvSpPr>
          <p:cNvPr id="19" name="文本框 18"/>
          <p:cNvSpPr txBox="1"/>
          <p:nvPr>
            <p:custDataLst>
              <p:tags r:id="rId9"/>
            </p:custDataLst>
          </p:nvPr>
        </p:nvSpPr>
        <p:spPr>
          <a:xfrm>
            <a:off x="8468360" y="3009265"/>
            <a:ext cx="1661160" cy="583565"/>
          </a:xfrm>
          <a:prstGeom prst="rect">
            <a:avLst/>
          </a:prstGeom>
          <a:noFill/>
          <a:ln w="9525">
            <a:noFill/>
          </a:ln>
        </p:spPr>
        <p:txBody>
          <a:bodyPr wrap="square">
            <a:spAutoFit/>
          </a:bodyPr>
          <a:lstStyle/>
          <a:p>
            <a:pPr defTabSz="457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arrival</a:t>
            </a:r>
            <a:endPar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
        <p:nvSpPr>
          <p:cNvPr id="8" name="圆角矩形 10"/>
          <p:cNvSpPr/>
          <p:nvPr/>
        </p:nvSpPr>
        <p:spPr>
          <a:xfrm>
            <a:off x="248182" y="42649"/>
            <a:ext cx="3313914" cy="591823"/>
          </a:xfrm>
          <a:prstGeom prst="roundRect">
            <a:avLst/>
          </a:prstGeom>
          <a:gradFill rotWithShape="1">
            <a:gsLst>
              <a:gs pos="0">
                <a:srgbClr val="75AC6B">
                  <a:shade val="51000"/>
                  <a:satMod val="130000"/>
                </a:srgbClr>
              </a:gs>
              <a:gs pos="80000">
                <a:srgbClr val="75AC6B">
                  <a:shade val="93000"/>
                  <a:satMod val="130000"/>
                </a:srgbClr>
              </a:gs>
              <a:gs pos="100000">
                <a:srgbClr val="75AC6B">
                  <a:shade val="94000"/>
                  <a:satMod val="135000"/>
                </a:srgbClr>
              </a:gs>
            </a:gsLst>
            <a:lin ang="16200000" scaled="0"/>
          </a:gradFill>
          <a:ln w="9525" cap="flat" cmpd="sng" algn="ctr">
            <a:solidFill>
              <a:srgbClr val="75AC6B">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动词</a:t>
            </a:r>
            <a:r>
              <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a:t>
            </a: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词性转换</a:t>
            </a:r>
            <a:endPar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p:txBody>
      </p:sp>
      <p:sp>
        <p:nvSpPr>
          <p:cNvPr id="2" name="文本框 1"/>
          <p:cNvSpPr txBox="1"/>
          <p:nvPr>
            <p:custDataLst>
              <p:tags r:id="rId10"/>
            </p:custDataLst>
          </p:nvPr>
        </p:nvSpPr>
        <p:spPr>
          <a:xfrm>
            <a:off x="146589" y="5415578"/>
            <a:ext cx="12029744" cy="953135"/>
          </a:xfrm>
          <a:prstGeom prst="rect">
            <a:avLst/>
          </a:prstGeom>
          <a:noFill/>
        </p:spPr>
        <p:txBody>
          <a:bodyPr wrap="square">
            <a:spAutoFit/>
          </a:bodyPr>
          <a:lstStyle/>
          <a:p>
            <a:pPr marR="0" lvl="0" algn="l" defTabSz="914400" rtl="0" eaLnBrk="1" fontAlgn="auto" latinLnBrk="0" hangingPunct="1">
              <a:lnSpc>
                <a:spcPct val="100000"/>
              </a:lnSpc>
              <a:spcBef>
                <a:spcPts val="0"/>
              </a:spcBef>
              <a:spcAft>
                <a:spcPts val="0"/>
              </a:spcAft>
              <a:buClrTx/>
              <a:buSzTx/>
              <a:defRPr/>
            </a:pP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4. (2024</a:t>
            </a:r>
            <a:r>
              <a:rPr lang="zh-CN" altLang="en-US" sz="2800" dirty="0">
                <a:solidFill>
                  <a:srgbClr val="000000"/>
                </a:solidFill>
                <a:latin typeface="Times New Roman" panose="02020603050405020304" charset="0"/>
                <a:ea typeface="Cambria" panose="02040503050406030204" pitchFamily="18" charset="0"/>
                <a:cs typeface="Times New Roman" panose="02020603050405020304" charset="0"/>
              </a:rPr>
              <a:t>浙江</a:t>
            </a: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 Many supermarkets are no longer doing “buy one get one free” promotions because of the ______________(criticize) that they lead to waste. </a:t>
            </a:r>
            <a:endPar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endParaRPr>
          </a:p>
        </p:txBody>
      </p:sp>
      <p:sp>
        <p:nvSpPr>
          <p:cNvPr id="22" name="矩形 21"/>
          <p:cNvSpPr/>
          <p:nvPr>
            <p:custDataLst>
              <p:tags r:id="rId11"/>
            </p:custDataLst>
          </p:nvPr>
        </p:nvSpPr>
        <p:spPr>
          <a:xfrm>
            <a:off x="3479800" y="5886450"/>
            <a:ext cx="640715" cy="39497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文本框 23"/>
          <p:cNvSpPr txBox="1"/>
          <p:nvPr/>
        </p:nvSpPr>
        <p:spPr>
          <a:xfrm>
            <a:off x="6713614" y="6245765"/>
            <a:ext cx="3093454" cy="521970"/>
          </a:xfrm>
          <a:prstGeom prst="rect">
            <a:avLst/>
          </a:prstGeom>
          <a:noFill/>
        </p:spPr>
        <p:txBody>
          <a:bodyPr wrap="square">
            <a:spAutoFit/>
          </a:bodyPr>
          <a:lstStyle/>
          <a:p>
            <a:r>
              <a:rPr lang="zh-CN" altLang="en-US" sz="2800" b="1" dirty="0">
                <a:solidFill>
                  <a:srgbClr val="FF0000"/>
                </a:solidFill>
                <a:highlight>
                  <a:srgbClr val="FFFF00"/>
                </a:highlight>
                <a:latin typeface="宋体" panose="02010600030101010101" pitchFamily="2" charset="-122"/>
                <a:ea typeface="宋体" panose="02010600030101010101" pitchFamily="2" charset="-122"/>
                <a:sym typeface="黑体" panose="02010609060101010101" pitchFamily="49" charset="-122"/>
              </a:rPr>
              <a:t>定语从句修饰名词</a:t>
            </a:r>
            <a:endParaRPr lang="zh-CN" altLang="en-US" sz="2800" b="1" dirty="0">
              <a:solidFill>
                <a:srgbClr val="FF0000"/>
              </a:solidFill>
              <a:highlight>
                <a:srgbClr val="FFFF00"/>
              </a:highlight>
              <a:latin typeface="宋体" panose="02010600030101010101" pitchFamily="2" charset="-122"/>
              <a:ea typeface="宋体" panose="02010600030101010101" pitchFamily="2" charset="-122"/>
              <a:sym typeface="黑体" panose="02010609060101010101" pitchFamily="49" charset="-122"/>
            </a:endParaRPr>
          </a:p>
        </p:txBody>
      </p:sp>
      <p:sp>
        <p:nvSpPr>
          <p:cNvPr id="25" name="文本框 24"/>
          <p:cNvSpPr txBox="1"/>
          <p:nvPr>
            <p:custDataLst>
              <p:tags r:id="rId12"/>
            </p:custDataLst>
          </p:nvPr>
        </p:nvSpPr>
        <p:spPr>
          <a:xfrm>
            <a:off x="4305784" y="5784856"/>
            <a:ext cx="1711217" cy="583565"/>
          </a:xfrm>
          <a:prstGeom prst="rect">
            <a:avLst/>
          </a:prstGeom>
          <a:noFill/>
          <a:ln w="9525">
            <a:noFill/>
          </a:ln>
        </p:spPr>
        <p:txBody>
          <a:bodyPr wrap="square">
            <a:spAutoFit/>
          </a:bodyPr>
          <a:lstStyle/>
          <a:p>
            <a:pPr defTabSz="457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criticism</a:t>
            </a:r>
            <a:endPar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randombar(horizontal)">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randombar(horizontal)">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randombar(horizontal)">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randombar(horizontal)">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randombar(horizontal)">
                                      <p:cBhvr>
                                        <p:cTn id="37" dur="500"/>
                                        <p:tgtEl>
                                          <p:spTgt spid="22"/>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24"/>
                                        </p:tgtEl>
                                        <p:attrNameLst>
                                          <p:attrName>style.visibility</p:attrName>
                                        </p:attrNameLst>
                                      </p:cBhvr>
                                      <p:to>
                                        <p:strVal val="visible"/>
                                      </p:to>
                                    </p:set>
                                    <p:animEffect transition="in" filter="wipe(down)">
                                      <p:cBhvr>
                                        <p:cTn id="40" dur="500"/>
                                        <p:tgtEl>
                                          <p:spTgt spid="24"/>
                                        </p:tgtEl>
                                      </p:cBhvr>
                                    </p:animEffect>
                                  </p:childTnLst>
                                </p:cTn>
                              </p:par>
                            </p:childTnLst>
                          </p:cTn>
                        </p:par>
                      </p:childTnLst>
                    </p:cTn>
                  </p:par>
                  <p:par>
                    <p:cTn id="41" fill="hold">
                      <p:stCondLst>
                        <p:cond delay="indefinite"/>
                      </p:stCondLst>
                      <p:childTnLst>
                        <p:par>
                          <p:cTn id="42" fill="hold">
                            <p:stCondLst>
                              <p:cond delay="0"/>
                            </p:stCondLst>
                            <p:childTnLst>
                              <p:par>
                                <p:cTn id="43" presetID="14" presetClass="entr" presetSubtype="10" fill="hold" grpId="0" nodeType="clickEffect">
                                  <p:stCondLst>
                                    <p:cond delay="0"/>
                                  </p:stCondLst>
                                  <p:childTnLst>
                                    <p:set>
                                      <p:cBhvr>
                                        <p:cTn id="44" dur="1" fill="hold">
                                          <p:stCondLst>
                                            <p:cond delay="0"/>
                                          </p:stCondLst>
                                        </p:cTn>
                                        <p:tgtEl>
                                          <p:spTgt spid="25"/>
                                        </p:tgtEl>
                                        <p:attrNameLst>
                                          <p:attrName>style.visibility</p:attrName>
                                        </p:attrNameLst>
                                      </p:cBhvr>
                                      <p:to>
                                        <p:strVal val="visible"/>
                                      </p:to>
                                    </p:set>
                                    <p:animEffect transition="in" filter="randombar(horizontal)">
                                      <p:cBhvr>
                                        <p:cTn id="4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11" grpId="0" bldLvl="0" animBg="1"/>
      <p:bldP spid="13" grpId="0" bldLvl="0" animBg="1"/>
      <p:bldP spid="16" grpId="0"/>
      <p:bldP spid="17" grpId="0"/>
      <p:bldP spid="19" grpId="0"/>
      <p:bldP spid="22" grpId="0" bldLvl="0" animBg="1"/>
      <p:bldP spid="24" grpId="0"/>
      <p:bldP spid="2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17567" y="797510"/>
            <a:ext cx="12029744" cy="5692775"/>
          </a:xfrm>
          <a:prstGeom prst="rect">
            <a:avLst/>
          </a:prstGeom>
          <a:noFill/>
        </p:spPr>
        <p:txBody>
          <a:bodyPr wrap="square">
            <a:spAutoFit/>
          </a:bodyPr>
          <a:lstStyle/>
          <a:p>
            <a:pPr marR="0" lvl="0" algn="l" defTabSz="914400" rtl="0" eaLnBrk="1" fontAlgn="auto" latinLnBrk="0" hangingPunct="1">
              <a:lnSpc>
                <a:spcPct val="100000"/>
              </a:lnSpc>
              <a:spcBef>
                <a:spcPts val="0"/>
              </a:spcBef>
              <a:spcAft>
                <a:spcPts val="0"/>
              </a:spcAft>
              <a:buClrTx/>
              <a:buSzTx/>
              <a:defRPr/>
            </a:pP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1.</a:t>
            </a:r>
            <a:r>
              <a:rPr lang="zh-CN" altLang="en-US" sz="2800" dirty="0">
                <a:solidFill>
                  <a:srgbClr val="000000"/>
                </a:solidFill>
                <a:latin typeface="Times New Roman" panose="02020603050405020304" charset="0"/>
                <a:ea typeface="Cambria" panose="02040503050406030204" pitchFamily="18" charset="0"/>
                <a:cs typeface="Times New Roman" panose="02020603050405020304" charset="0"/>
              </a:rPr>
              <a:t> </a:t>
            </a: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(2021</a:t>
            </a:r>
            <a:r>
              <a:rPr lang="zh-CN" altLang="en-US" sz="2800" dirty="0">
                <a:solidFill>
                  <a:srgbClr val="000000"/>
                </a:solidFill>
                <a:latin typeface="Times New Roman" panose="02020603050405020304" charset="0"/>
                <a:ea typeface="Cambria" panose="02040503050406030204" pitchFamily="18" charset="0"/>
                <a:cs typeface="Times New Roman" panose="02020603050405020304" charset="0"/>
              </a:rPr>
              <a:t>年北京卷</a:t>
            </a: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)Sam walked her to a nearby convenience store so that she could __________(safe)wait for the police to take her home</a:t>
            </a:r>
            <a:r>
              <a:rPr lang="zh-CN" altLang="en-US" sz="2800" dirty="0">
                <a:solidFill>
                  <a:srgbClr val="000000"/>
                </a:solidFill>
                <a:latin typeface="Times New Roman" panose="02020603050405020304" charset="0"/>
                <a:ea typeface="Cambria" panose="02040503050406030204" pitchFamily="18" charset="0"/>
                <a:cs typeface="Times New Roman" panose="02020603050405020304" charset="0"/>
              </a:rPr>
              <a:t>．</a:t>
            </a:r>
            <a:endParaRPr lang="zh-CN" altLang="en-US" sz="2800" dirty="0">
              <a:solidFill>
                <a:srgbClr val="000000"/>
              </a:solidFill>
              <a:latin typeface="Times New Roman" panose="02020603050405020304" charset="0"/>
              <a:ea typeface="Cambria" panose="02040503050406030204" pitchFamily="18" charset="0"/>
              <a:cs typeface="Times New Roman" panose="02020603050405020304" charset="0"/>
            </a:endParaRPr>
          </a:p>
          <a:p>
            <a:pPr marR="0" lvl="0" algn="l" defTabSz="914400" rtl="0" eaLnBrk="1" fontAlgn="auto" latinLnBrk="0" hangingPunct="1">
              <a:lnSpc>
                <a:spcPct val="100000"/>
              </a:lnSpc>
              <a:spcBef>
                <a:spcPts val="0"/>
              </a:spcBef>
              <a:spcAft>
                <a:spcPts val="0"/>
              </a:spcAft>
              <a:buClrTx/>
              <a:buSzTx/>
              <a:defRPr/>
            </a:pPr>
            <a:endPar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endParaRPr>
          </a:p>
          <a:p>
            <a:pPr marR="0" lvl="0" algn="l" defTabSz="914400" rtl="0" eaLnBrk="1" fontAlgn="auto" latinLnBrk="0" hangingPunct="1">
              <a:lnSpc>
                <a:spcPct val="100000"/>
              </a:lnSpc>
              <a:spcBef>
                <a:spcPts val="0"/>
              </a:spcBef>
              <a:spcAft>
                <a:spcPts val="0"/>
              </a:spcAft>
              <a:buClrTx/>
              <a:buSzTx/>
              <a:defRPr/>
            </a:pP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2. (2023</a:t>
            </a:r>
            <a:r>
              <a:rPr lang="zh-CN" altLang="en-US" sz="2800" dirty="0">
                <a:solidFill>
                  <a:srgbClr val="000000"/>
                </a:solidFill>
                <a:latin typeface="Times New Roman" panose="02020603050405020304" charset="0"/>
                <a:ea typeface="Cambria" panose="02040503050406030204" pitchFamily="18" charset="0"/>
                <a:cs typeface="Times New Roman" panose="02020603050405020304" charset="0"/>
              </a:rPr>
              <a:t>浙</a:t>
            </a: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1</a:t>
            </a:r>
            <a:r>
              <a:rPr lang="zh-CN" altLang="en-US" sz="2800" dirty="0">
                <a:solidFill>
                  <a:srgbClr val="000000"/>
                </a:solidFill>
                <a:latin typeface="Times New Roman" panose="02020603050405020304" charset="0"/>
                <a:ea typeface="Cambria" panose="02040503050406030204" pitchFamily="18" charset="0"/>
                <a:cs typeface="Times New Roman" panose="02020603050405020304" charset="0"/>
              </a:rPr>
              <a:t>月</a:t>
            </a: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)The term “hutong”, ____________ (original)meaning “water well” in Mongolian, appeared first during the Yuan Dynasty.</a:t>
            </a:r>
            <a:endPar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endParaRPr>
          </a:p>
          <a:p>
            <a:pPr marR="0" lvl="0" algn="l" defTabSz="914400" rtl="0" eaLnBrk="1" fontAlgn="auto" latinLnBrk="0" hangingPunct="1">
              <a:lnSpc>
                <a:spcPct val="100000"/>
              </a:lnSpc>
              <a:spcBef>
                <a:spcPts val="0"/>
              </a:spcBef>
              <a:spcAft>
                <a:spcPts val="0"/>
              </a:spcAft>
              <a:buClrTx/>
              <a:buSzTx/>
              <a:defRPr/>
            </a:pPr>
            <a:endPar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endParaRPr>
          </a:p>
          <a:p>
            <a:pPr marR="0" lvl="0" algn="l" defTabSz="914400" rtl="0" eaLnBrk="1" fontAlgn="auto" latinLnBrk="0" hangingPunct="1">
              <a:lnSpc>
                <a:spcPct val="100000"/>
              </a:lnSpc>
              <a:spcBef>
                <a:spcPts val="0"/>
              </a:spcBef>
              <a:spcAft>
                <a:spcPts val="0"/>
              </a:spcAft>
              <a:buClrTx/>
              <a:buSzTx/>
              <a:defRPr/>
            </a:pPr>
            <a:endPar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endParaRPr>
          </a:p>
          <a:p>
            <a:pPr marR="0" lvl="0" algn="l" defTabSz="914400" rtl="0" eaLnBrk="1" fontAlgn="auto" latinLnBrk="0" hangingPunct="1">
              <a:lnSpc>
                <a:spcPct val="100000"/>
              </a:lnSpc>
              <a:spcBef>
                <a:spcPts val="0"/>
              </a:spcBef>
              <a:spcAft>
                <a:spcPts val="0"/>
              </a:spcAft>
              <a:buClrTx/>
              <a:buSzTx/>
              <a:defRPr/>
            </a:pP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3.</a:t>
            </a:r>
            <a:r>
              <a:rPr lang="zh-CN" altLang="en-US" sz="2800" dirty="0">
                <a:solidFill>
                  <a:srgbClr val="000000"/>
                </a:solidFill>
                <a:latin typeface="Times New Roman" panose="02020603050405020304" charset="0"/>
                <a:ea typeface="Cambria" panose="02040503050406030204" pitchFamily="18" charset="0"/>
                <a:cs typeface="Times New Roman" panose="02020603050405020304" charset="0"/>
              </a:rPr>
              <a:t> </a:t>
            </a: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(2023</a:t>
            </a:r>
            <a:r>
              <a:rPr lang="zh-CN" altLang="en-US" sz="2800" dirty="0">
                <a:solidFill>
                  <a:srgbClr val="000000"/>
                </a:solidFill>
                <a:latin typeface="Times New Roman" panose="02020603050405020304" charset="0"/>
                <a:ea typeface="Cambria" panose="02040503050406030204" pitchFamily="18" charset="0"/>
                <a:cs typeface="Times New Roman" panose="02020603050405020304" charset="0"/>
              </a:rPr>
              <a:t>新课标全国</a:t>
            </a: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I </a:t>
            </a:r>
            <a:r>
              <a:rPr lang="zh-CN" altLang="en-US" sz="2800" dirty="0">
                <a:solidFill>
                  <a:srgbClr val="000000"/>
                </a:solidFill>
                <a:latin typeface="Times New Roman" panose="02020603050405020304" charset="0"/>
                <a:ea typeface="Cambria" panose="02040503050406030204" pitchFamily="18" charset="0"/>
                <a:cs typeface="Times New Roman" panose="02020603050405020304" charset="0"/>
              </a:rPr>
              <a:t>卷</a:t>
            </a: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 No matter where I buy them, one steamer is _______ (rare) enough, yet two seems greedy, so I am always left wanting more next time.</a:t>
            </a:r>
            <a:endPar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endParaRPr>
          </a:p>
          <a:p>
            <a:pPr marR="0" lvl="0" algn="l" defTabSz="914400" rtl="0" eaLnBrk="1" fontAlgn="auto" latinLnBrk="0" hangingPunct="1">
              <a:lnSpc>
                <a:spcPct val="100000"/>
              </a:lnSpc>
              <a:spcBef>
                <a:spcPts val="0"/>
              </a:spcBef>
              <a:spcAft>
                <a:spcPts val="0"/>
              </a:spcAft>
              <a:buClrTx/>
              <a:buSzTx/>
              <a:defRPr/>
            </a:pPr>
            <a:endPar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endParaRPr>
          </a:p>
          <a:p>
            <a:pPr marR="0" lvl="0" algn="l" defTabSz="914400" rtl="0" eaLnBrk="1" fontAlgn="auto" latinLnBrk="0" hangingPunct="1">
              <a:lnSpc>
                <a:spcPct val="100000"/>
              </a:lnSpc>
              <a:spcBef>
                <a:spcPts val="0"/>
              </a:spcBef>
              <a:spcAft>
                <a:spcPts val="0"/>
              </a:spcAft>
              <a:buClrTx/>
              <a:buSzTx/>
              <a:defRPr/>
            </a:pP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4. (2023</a:t>
            </a:r>
            <a:r>
              <a:rPr lang="zh-CN" altLang="en-US" sz="2800" dirty="0">
                <a:solidFill>
                  <a:srgbClr val="000000"/>
                </a:solidFill>
                <a:latin typeface="Times New Roman" panose="02020603050405020304" charset="0"/>
                <a:ea typeface="Cambria" panose="02040503050406030204" pitchFamily="18" charset="0"/>
                <a:cs typeface="Times New Roman" panose="02020603050405020304" charset="0"/>
              </a:rPr>
              <a:t>新课标全国</a:t>
            </a: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2 </a:t>
            </a:r>
            <a:r>
              <a:rPr lang="zh-CN" altLang="en-US" sz="2800" dirty="0">
                <a:solidFill>
                  <a:srgbClr val="000000"/>
                </a:solidFill>
                <a:latin typeface="Times New Roman" panose="02020603050405020304" charset="0"/>
                <a:ea typeface="Cambria" panose="02040503050406030204" pitchFamily="18" charset="0"/>
                <a:cs typeface="Times New Roman" panose="02020603050405020304" charset="0"/>
              </a:rPr>
              <a:t>卷</a:t>
            </a:r>
            <a:r>
              <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rPr>
              <a:t>) So, what are they learning? _____________ (basic), how to describe a panda’s life.</a:t>
            </a:r>
            <a:endPar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endParaRPr>
          </a:p>
          <a:p>
            <a:pPr marR="0" lvl="0" algn="l" defTabSz="914400" rtl="0" eaLnBrk="1" fontAlgn="auto" latinLnBrk="0" hangingPunct="1">
              <a:lnSpc>
                <a:spcPct val="100000"/>
              </a:lnSpc>
              <a:spcBef>
                <a:spcPts val="0"/>
              </a:spcBef>
              <a:spcAft>
                <a:spcPts val="0"/>
              </a:spcAft>
              <a:buClrTx/>
              <a:buSzTx/>
              <a:defRPr/>
            </a:pPr>
            <a:endPar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endParaRPr>
          </a:p>
        </p:txBody>
      </p:sp>
      <p:sp>
        <p:nvSpPr>
          <p:cNvPr id="19" name="圆角矩形 10"/>
          <p:cNvSpPr/>
          <p:nvPr/>
        </p:nvSpPr>
        <p:spPr>
          <a:xfrm>
            <a:off x="219262" y="135186"/>
            <a:ext cx="4719468" cy="591823"/>
          </a:xfrm>
          <a:prstGeom prst="roundRect">
            <a:avLst/>
          </a:prstGeom>
          <a:gradFill rotWithShape="1">
            <a:gsLst>
              <a:gs pos="0">
                <a:srgbClr val="75AC6B">
                  <a:shade val="51000"/>
                  <a:satMod val="130000"/>
                </a:srgbClr>
              </a:gs>
              <a:gs pos="80000">
                <a:srgbClr val="75AC6B">
                  <a:shade val="93000"/>
                  <a:satMod val="130000"/>
                </a:srgbClr>
              </a:gs>
              <a:gs pos="100000">
                <a:srgbClr val="75AC6B">
                  <a:shade val="94000"/>
                  <a:satMod val="135000"/>
                </a:srgbClr>
              </a:gs>
            </a:gsLst>
            <a:lin ang="16200000" scaled="0"/>
          </a:gradFill>
          <a:ln w="9525" cap="flat" cmpd="sng" algn="ctr">
            <a:solidFill>
              <a:srgbClr val="75AC6B">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形容词</a:t>
            </a:r>
            <a:r>
              <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a:t>
            </a: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副词</a:t>
            </a:r>
            <a:r>
              <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a:t>
            </a: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词性转换</a:t>
            </a:r>
            <a:endPar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p:txBody>
      </p:sp>
      <p:sp>
        <p:nvSpPr>
          <p:cNvPr id="18" name="矩形 17"/>
          <p:cNvSpPr/>
          <p:nvPr/>
        </p:nvSpPr>
        <p:spPr>
          <a:xfrm>
            <a:off x="2759075" y="1299845"/>
            <a:ext cx="1189355" cy="39497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文本框 21"/>
          <p:cNvSpPr txBox="1"/>
          <p:nvPr/>
        </p:nvSpPr>
        <p:spPr>
          <a:xfrm>
            <a:off x="248239" y="1132585"/>
            <a:ext cx="1711217" cy="583565"/>
          </a:xfrm>
          <a:prstGeom prst="rect">
            <a:avLst/>
          </a:prstGeom>
          <a:noFill/>
          <a:ln w="9525">
            <a:noFill/>
          </a:ln>
        </p:spPr>
        <p:txBody>
          <a:bodyPr wrap="square">
            <a:spAutoFit/>
          </a:bodyPr>
          <a:lstStyle/>
          <a:p>
            <a:pPr defTabSz="457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safely</a:t>
            </a:r>
            <a:endPar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
        <p:nvSpPr>
          <p:cNvPr id="24" name="矩形 23"/>
          <p:cNvSpPr/>
          <p:nvPr/>
        </p:nvSpPr>
        <p:spPr>
          <a:xfrm>
            <a:off x="2271395" y="2656205"/>
            <a:ext cx="1431925" cy="39497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文本框 24"/>
          <p:cNvSpPr txBox="1"/>
          <p:nvPr/>
        </p:nvSpPr>
        <p:spPr>
          <a:xfrm>
            <a:off x="5435600" y="2072640"/>
            <a:ext cx="2245995" cy="583565"/>
          </a:xfrm>
          <a:prstGeom prst="rect">
            <a:avLst/>
          </a:prstGeom>
          <a:noFill/>
          <a:ln w="9525">
            <a:noFill/>
          </a:ln>
        </p:spPr>
        <p:txBody>
          <a:bodyPr wrap="square">
            <a:spAutoFit/>
          </a:bodyPr>
          <a:lstStyle/>
          <a:p>
            <a:pPr defTabSz="457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originally</a:t>
            </a:r>
            <a:endPar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
        <p:nvSpPr>
          <p:cNvPr id="30" name="矩形 29"/>
          <p:cNvSpPr/>
          <p:nvPr/>
        </p:nvSpPr>
        <p:spPr>
          <a:xfrm>
            <a:off x="1015046" y="4273329"/>
            <a:ext cx="1129075" cy="39528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文本框 30"/>
          <p:cNvSpPr txBox="1"/>
          <p:nvPr/>
        </p:nvSpPr>
        <p:spPr>
          <a:xfrm>
            <a:off x="10289794" y="3689925"/>
            <a:ext cx="1711217" cy="583565"/>
          </a:xfrm>
          <a:prstGeom prst="rect">
            <a:avLst/>
          </a:prstGeom>
          <a:noFill/>
          <a:ln w="9525">
            <a:noFill/>
          </a:ln>
        </p:spPr>
        <p:txBody>
          <a:bodyPr wrap="square">
            <a:spAutoFit/>
          </a:bodyPr>
          <a:lstStyle/>
          <a:p>
            <a:pPr defTabSz="457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rarely</a:t>
            </a:r>
            <a:endPar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
        <p:nvSpPr>
          <p:cNvPr id="33" name="矩形 32"/>
          <p:cNvSpPr/>
          <p:nvPr/>
        </p:nvSpPr>
        <p:spPr>
          <a:xfrm>
            <a:off x="117475" y="5530215"/>
            <a:ext cx="4857750" cy="49466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文本框 34"/>
          <p:cNvSpPr txBox="1"/>
          <p:nvPr/>
        </p:nvSpPr>
        <p:spPr>
          <a:xfrm>
            <a:off x="8115940" y="4946604"/>
            <a:ext cx="1711217" cy="583565"/>
          </a:xfrm>
          <a:prstGeom prst="rect">
            <a:avLst/>
          </a:prstGeom>
          <a:noFill/>
          <a:ln w="9525">
            <a:noFill/>
          </a:ln>
        </p:spPr>
        <p:txBody>
          <a:bodyPr wrap="square">
            <a:spAutoFit/>
          </a:bodyPr>
          <a:lstStyle/>
          <a:p>
            <a:pPr defTabSz="457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Basically</a:t>
            </a:r>
            <a:endPar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randombar(horizontal)">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randombar(horizontal)">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randombar(horizontal)">
                                      <p:cBhvr>
                                        <p:cTn id="17" dur="5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randombar(horizontal)">
                                      <p:cBhvr>
                                        <p:cTn id="22" dur="500"/>
                                        <p:tgtEl>
                                          <p:spTgt spid="25"/>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randombar(horizontal)">
                                      <p:cBhvr>
                                        <p:cTn id="27" dur="500"/>
                                        <p:tgtEl>
                                          <p:spTgt spid="30"/>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1"/>
                                        </p:tgtEl>
                                        <p:attrNameLst>
                                          <p:attrName>style.visibility</p:attrName>
                                        </p:attrNameLst>
                                      </p:cBhvr>
                                      <p:to>
                                        <p:strVal val="visible"/>
                                      </p:to>
                                    </p:set>
                                    <p:animEffect transition="in" filter="randombar(horizontal)">
                                      <p:cBhvr>
                                        <p:cTn id="32" dur="500"/>
                                        <p:tgtEl>
                                          <p:spTgt spid="31"/>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3"/>
                                        </p:tgtEl>
                                        <p:attrNameLst>
                                          <p:attrName>style.visibility</p:attrName>
                                        </p:attrNameLst>
                                      </p:cBhvr>
                                      <p:to>
                                        <p:strVal val="visible"/>
                                      </p:to>
                                    </p:set>
                                    <p:animEffect transition="in" filter="randombar(horizontal)">
                                      <p:cBhvr>
                                        <p:cTn id="37" dur="500"/>
                                        <p:tgtEl>
                                          <p:spTgt spid="33"/>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randombar(horizontal)">
                                      <p:cBhvr>
                                        <p:cTn id="42"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bldLvl="0" animBg="1"/>
      <p:bldP spid="22" grpId="0"/>
      <p:bldP spid="24" grpId="0" bldLvl="0" animBg="1"/>
      <p:bldP spid="25" grpId="0"/>
      <p:bldP spid="30" grpId="0" bldLvl="0" animBg="1"/>
      <p:bldP spid="31" grpId="0"/>
      <p:bldP spid="33" grpId="0" bldLvl="0" animBg="1"/>
      <p:bldP spid="3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62256" y="751344"/>
            <a:ext cx="12029744" cy="403098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endPar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5.(2022</a:t>
            </a:r>
            <a:r>
              <a:rPr kumimoji="0" lang="zh-CN" altLang="en-US"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全国甲卷</a:t>
            </a: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In the last five years, Cao has walked through 34 countries in six continents, and in 2016, he reached the top of  Kilimanjaro, Africa’s ___________ (high) mountain</a:t>
            </a:r>
            <a:endPar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6. (2024</a:t>
            </a:r>
            <a:r>
              <a:rPr kumimoji="0" lang="zh-CN" altLang="en-US"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全国甲</a:t>
            </a: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)Yellowstone was the______________ (large) United States national park — 2.2 million acres — until Wrangell-Saint Elias in southern Alaska,</a:t>
            </a:r>
            <a:endPar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p:txBody>
      </p:sp>
      <p:sp>
        <p:nvSpPr>
          <p:cNvPr id="7" name="文本框 6"/>
          <p:cNvSpPr txBox="1"/>
          <p:nvPr/>
        </p:nvSpPr>
        <p:spPr>
          <a:xfrm>
            <a:off x="3997926" y="2234924"/>
            <a:ext cx="2003894" cy="583565"/>
          </a:xfrm>
          <a:prstGeom prst="rect">
            <a:avLst/>
          </a:prstGeom>
          <a:noFill/>
          <a:ln w="9525">
            <a:noFill/>
          </a:ln>
        </p:spPr>
        <p:txBody>
          <a:bodyPr wrap="square">
            <a:spAutoFit/>
          </a:bodyPr>
          <a:lstStyle/>
          <a:p>
            <a:pPr defTabSz="457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highest</a:t>
            </a:r>
            <a:endPar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
        <p:nvSpPr>
          <p:cNvPr id="8" name="矩形 7"/>
          <p:cNvSpPr/>
          <p:nvPr/>
        </p:nvSpPr>
        <p:spPr>
          <a:xfrm>
            <a:off x="8656320" y="1840230"/>
            <a:ext cx="1943100" cy="39497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5749290" y="3281045"/>
            <a:ext cx="659765" cy="39497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文本框 9"/>
          <p:cNvSpPr txBox="1"/>
          <p:nvPr>
            <p:custDataLst>
              <p:tags r:id="rId1"/>
            </p:custDataLst>
          </p:nvPr>
        </p:nvSpPr>
        <p:spPr>
          <a:xfrm>
            <a:off x="290195" y="5197475"/>
            <a:ext cx="4549775" cy="949325"/>
          </a:xfrm>
          <a:prstGeom prst="rect">
            <a:avLst/>
          </a:prstGeom>
          <a:solidFill>
            <a:srgbClr val="FFFF00"/>
          </a:solidFill>
          <a:ln>
            <a:solidFill>
              <a:srgbClr val="FFBF53">
                <a:lumMod val="20000"/>
                <a:lumOff val="80000"/>
              </a:srgbClr>
            </a:solidFill>
          </a:ln>
        </p:spPr>
        <p:txBody>
          <a:bodyPr wrap="square" rtlCol="0">
            <a:noAutofit/>
          </a:bodyPr>
          <a:lstStyle/>
          <a:p>
            <a:pPr lvl="0"/>
            <a:r>
              <a:rPr lang="en-US" sz="2800" b="1" kern="0" dirty="0">
                <a:latin typeface="Times New Roman" panose="02020603050405020304" charset="0"/>
                <a:ea typeface="宋体" panose="02010600030101010101" pitchFamily="2" charset="-122"/>
                <a:cs typeface="Times New Roman" panose="02020603050405020304" charset="0"/>
                <a:sym typeface="+mn-ea"/>
              </a:rPr>
              <a:t>1. </a:t>
            </a:r>
            <a:r>
              <a:rPr lang="zh-CN" altLang="en-US" sz="2800" b="1" kern="0" dirty="0">
                <a:latin typeface="Times New Roman" panose="02020603050405020304" charset="0"/>
                <a:ea typeface="宋体" panose="02010600030101010101" pitchFamily="2" charset="-122"/>
                <a:cs typeface="Times New Roman" panose="02020603050405020304" charset="0"/>
                <a:sym typeface="+mn-ea"/>
              </a:rPr>
              <a:t>最高级前</a:t>
            </a:r>
            <a:r>
              <a:rPr lang="en-US" altLang="zh-CN" sz="2800" b="1" kern="0" dirty="0">
                <a:latin typeface="Times New Roman" panose="02020603050405020304" charset="0"/>
                <a:ea typeface="宋体" panose="02010600030101010101" pitchFamily="2" charset="-122"/>
                <a:cs typeface="Times New Roman" panose="02020603050405020304" charset="0"/>
                <a:sym typeface="+mn-ea"/>
              </a:rPr>
              <a:t>: </a:t>
            </a:r>
            <a:r>
              <a:rPr lang="zh-CN" altLang="en-US" sz="2800" b="1" kern="0" dirty="0">
                <a:latin typeface="Times New Roman" panose="02020603050405020304" charset="0"/>
                <a:ea typeface="宋体" panose="02010600030101010101" pitchFamily="2" charset="-122"/>
                <a:cs typeface="Times New Roman" panose="02020603050405020304" charset="0"/>
                <a:sym typeface="+mn-ea"/>
              </a:rPr>
              <a:t>定冠词</a:t>
            </a:r>
            <a:r>
              <a:rPr lang="en-US" altLang="zh-CN" sz="2800" b="1" kern="0" dirty="0">
                <a:latin typeface="Times New Roman" panose="02020603050405020304" charset="0"/>
                <a:ea typeface="宋体" panose="02010600030101010101" pitchFamily="2" charset="-122"/>
                <a:cs typeface="Times New Roman" panose="02020603050405020304" charset="0"/>
                <a:sym typeface="+mn-ea"/>
              </a:rPr>
              <a:t>the </a:t>
            </a:r>
            <a:endParaRPr lang="en-US" altLang="zh-CN" sz="2800" b="1" kern="0" dirty="0">
              <a:latin typeface="Times New Roman" panose="02020603050405020304" charset="0"/>
              <a:ea typeface="宋体" panose="02010600030101010101" pitchFamily="2" charset="-122"/>
              <a:cs typeface="Times New Roman" panose="02020603050405020304" charset="0"/>
              <a:sym typeface="+mn-ea"/>
            </a:endParaRPr>
          </a:p>
          <a:p>
            <a:pPr lvl="0"/>
            <a:r>
              <a:rPr lang="en-US" altLang="zh-CN" sz="2800" b="1" kern="0" dirty="0">
                <a:latin typeface="Times New Roman" panose="02020603050405020304" charset="0"/>
                <a:ea typeface="宋体" panose="02010600030101010101" pitchFamily="2" charset="-122"/>
                <a:cs typeface="Times New Roman" panose="02020603050405020304" charset="0"/>
                <a:sym typeface="+mn-ea"/>
              </a:rPr>
              <a:t>2. </a:t>
            </a:r>
            <a:r>
              <a:rPr lang="zh-CN" altLang="en-US" sz="2800" b="1" kern="0" dirty="0">
                <a:latin typeface="Times New Roman" panose="02020603050405020304" charset="0"/>
                <a:ea typeface="宋体" panose="02010600030101010101" pitchFamily="2" charset="-122"/>
                <a:cs typeface="Times New Roman" panose="02020603050405020304" charset="0"/>
                <a:sym typeface="+mn-ea"/>
              </a:rPr>
              <a:t>最高级句子中</a:t>
            </a:r>
            <a:r>
              <a:rPr lang="en-US" altLang="zh-CN" sz="2800" b="1" kern="0" dirty="0">
                <a:latin typeface="Times New Roman" panose="02020603050405020304" charset="0"/>
                <a:ea typeface="宋体" panose="02010600030101010101" pitchFamily="2" charset="-122"/>
                <a:cs typeface="Times New Roman" panose="02020603050405020304" charset="0"/>
                <a:sym typeface="+mn-ea"/>
              </a:rPr>
              <a:t>: </a:t>
            </a:r>
            <a:r>
              <a:rPr lang="zh-CN" altLang="en-US" sz="2800" b="1" kern="0" dirty="0">
                <a:latin typeface="Times New Roman" panose="02020603050405020304" charset="0"/>
                <a:ea typeface="宋体" panose="02010600030101010101" pitchFamily="2" charset="-122"/>
                <a:cs typeface="Times New Roman" panose="02020603050405020304" charset="0"/>
                <a:sym typeface="+mn-ea"/>
              </a:rPr>
              <a:t>一个范围。</a:t>
            </a:r>
            <a:endParaRPr lang="zh-CN" altLang="en-US" sz="2800" b="1" kern="0" dirty="0">
              <a:latin typeface="Times New Roman" panose="02020603050405020304" charset="0"/>
              <a:ea typeface="宋体" panose="02010600030101010101" pitchFamily="2" charset="-122"/>
              <a:cs typeface="Times New Roman" panose="02020603050405020304" charset="0"/>
              <a:sym typeface="+mn-ea"/>
            </a:endParaRPr>
          </a:p>
        </p:txBody>
      </p:sp>
      <p:sp>
        <p:nvSpPr>
          <p:cNvPr id="3" name="圆角矩形 10"/>
          <p:cNvSpPr/>
          <p:nvPr/>
        </p:nvSpPr>
        <p:spPr>
          <a:xfrm>
            <a:off x="228086" y="115496"/>
            <a:ext cx="5774184" cy="591823"/>
          </a:xfrm>
          <a:prstGeom prst="roundRect">
            <a:avLst/>
          </a:prstGeom>
          <a:gradFill rotWithShape="1">
            <a:gsLst>
              <a:gs pos="0">
                <a:srgbClr val="75AC6B">
                  <a:shade val="51000"/>
                  <a:satMod val="130000"/>
                </a:srgbClr>
              </a:gs>
              <a:gs pos="80000">
                <a:srgbClr val="75AC6B">
                  <a:shade val="93000"/>
                  <a:satMod val="130000"/>
                </a:srgbClr>
              </a:gs>
              <a:gs pos="100000">
                <a:srgbClr val="75AC6B">
                  <a:shade val="94000"/>
                  <a:satMod val="135000"/>
                </a:srgbClr>
              </a:gs>
            </a:gsLst>
            <a:lin ang="16200000" scaled="0"/>
          </a:gradFill>
          <a:ln w="9525" cap="flat" cmpd="sng" algn="ctr">
            <a:solidFill>
              <a:srgbClr val="75AC6B">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形容词</a:t>
            </a:r>
            <a:r>
              <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a:t>
            </a: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副词</a:t>
            </a:r>
            <a:r>
              <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a:t>
            </a: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比较级</a:t>
            </a:r>
            <a:r>
              <a:rPr kumimoji="0" lang="en-US" altLang="zh-CN"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a:t>
            </a: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最高级</a:t>
            </a:r>
            <a:endPar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p:txBody>
      </p:sp>
      <p:sp>
        <p:nvSpPr>
          <p:cNvPr id="4" name="矩形 3"/>
          <p:cNvSpPr/>
          <p:nvPr/>
        </p:nvSpPr>
        <p:spPr>
          <a:xfrm>
            <a:off x="227965" y="2313940"/>
            <a:ext cx="3569335" cy="39497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6579801" y="3186609"/>
            <a:ext cx="2003894" cy="583565"/>
          </a:xfrm>
          <a:prstGeom prst="rect">
            <a:avLst/>
          </a:prstGeom>
          <a:noFill/>
          <a:ln w="9525">
            <a:noFill/>
          </a:ln>
        </p:spPr>
        <p:txBody>
          <a:bodyPr wrap="square">
            <a:spAutoFit/>
          </a:bodyPr>
          <a:lstStyle/>
          <a:p>
            <a:pPr defTabSz="457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largest</a:t>
            </a:r>
            <a:endPar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randombar(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randombar(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randombar(horizont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randombar(horizont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randombar(horizontal)">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bldLvl="0" animBg="1"/>
      <p:bldP spid="9" grpId="0" bldLvl="0" animBg="1"/>
      <p:bldP spid="10" grpId="0" bldLvl="0" animBg="1"/>
      <p:bldP spid="4" grpId="0" bldLvl="0" animBg="1"/>
      <p:bldP spid="11"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1"/>
          <p:cNvSpPr>
            <a:spLocks noGrp="1"/>
          </p:cNvSpPr>
          <p:nvPr/>
        </p:nvSpPr>
        <p:spPr>
          <a:xfrm>
            <a:off x="162256" y="105013"/>
            <a:ext cx="4720463" cy="519113"/>
          </a:xfrm>
          <a:prstGeom prst="rect">
            <a:avLst/>
          </a:prstGeom>
          <a:noFill/>
          <a:ln w="9525">
            <a:noFill/>
          </a:ln>
        </p:spPr>
        <p:txBody>
          <a:bodyPr anchor="ct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zh-CN" altLang="en-US" sz="2400" b="1" i="0" u="none" strike="noStrike" kern="1200" cap="none" spc="0" normalizeH="0" baseline="0" noProof="0" dirty="0">
              <a:ln>
                <a:noFill/>
              </a:ln>
              <a:solidFill>
                <a:srgbClr val="FF0000"/>
              </a:solidFill>
              <a:effectLst/>
              <a:highlight>
                <a:srgbClr val="FFFF00"/>
              </a:highlight>
              <a:uLnTx/>
              <a:uFillTx/>
              <a:latin typeface="Arial Black" panose="020B0A04020102020204" pitchFamily="34" charset="0"/>
              <a:ea typeface="等线" panose="02010600030101010101" charset="-122"/>
              <a:cs typeface="+mn-cs"/>
              <a:sym typeface="黑体" panose="02010609060101010101" pitchFamily="49" charset="-122"/>
            </a:endParaRPr>
          </a:p>
        </p:txBody>
      </p:sp>
      <p:sp>
        <p:nvSpPr>
          <p:cNvPr id="6" name="文本框 5"/>
          <p:cNvSpPr txBox="1"/>
          <p:nvPr/>
        </p:nvSpPr>
        <p:spPr>
          <a:xfrm>
            <a:off x="162256" y="751344"/>
            <a:ext cx="12029744" cy="587756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1.</a:t>
            </a:r>
            <a:r>
              <a:rPr kumimoji="0" lang="zh-CN" altLang="en-US"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a:t>
            </a: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(2023</a:t>
            </a:r>
            <a:r>
              <a:rPr kumimoji="0" lang="zh-CN" altLang="en-US"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新课标全国</a:t>
            </a: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2)They also need to be ready to give_____________(interview) in English with international journalists.</a:t>
            </a:r>
            <a:endPar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2. (2021</a:t>
            </a:r>
            <a:r>
              <a:rPr lang="zh-CN" altLang="en-US" sz="3200" dirty="0">
                <a:solidFill>
                  <a:srgbClr val="000000"/>
                </a:solidFill>
                <a:latin typeface="Times New Roman" panose="02020603050405020304" charset="0"/>
                <a:ea typeface="Cambria" panose="02040503050406030204" pitchFamily="18" charset="0"/>
                <a:cs typeface="Times New Roman" panose="02020603050405020304" charset="0"/>
              </a:rPr>
              <a:t>新高考全国</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1</a:t>
            </a:r>
            <a:r>
              <a:rPr lang="zh-CN" altLang="en-US" sz="3200" dirty="0">
                <a:solidFill>
                  <a:srgbClr val="000000"/>
                </a:solidFill>
                <a:latin typeface="Times New Roman" panose="02020603050405020304" charset="0"/>
                <a:ea typeface="Cambria" panose="02040503050406030204" pitchFamily="18" charset="0"/>
                <a:cs typeface="Times New Roman" panose="02020603050405020304" charset="0"/>
              </a:rPr>
              <a:t>卷</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)The rolling sea of clouds you see once you are at the top will remind you how tiny we ___________ (human) are.</a:t>
            </a:r>
            <a:endPar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3.</a:t>
            </a:r>
            <a:r>
              <a:rPr lang="zh-CN" altLang="en-US" sz="3200" dirty="0">
                <a:solidFill>
                  <a:srgbClr val="000000"/>
                </a:solidFill>
                <a:latin typeface="Times New Roman" panose="02020603050405020304" charset="0"/>
                <a:ea typeface="Cambria" panose="02040503050406030204" pitchFamily="18" charset="0"/>
                <a:cs typeface="Times New Roman" panose="02020603050405020304" charset="0"/>
              </a:rPr>
              <a:t> </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(2021</a:t>
            </a:r>
            <a:r>
              <a:rPr lang="zh-CN" altLang="en-US" sz="3200" dirty="0">
                <a:solidFill>
                  <a:srgbClr val="000000"/>
                </a:solidFill>
                <a:latin typeface="Times New Roman" panose="02020603050405020304" charset="0"/>
                <a:ea typeface="Cambria" panose="02040503050406030204" pitchFamily="18" charset="0"/>
                <a:cs typeface="Times New Roman" panose="02020603050405020304" charset="0"/>
              </a:rPr>
              <a:t>全国甲卷</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 Supposedly you can do it in two hours, but we stopped at the different gates and ________________ (watchtower) to fake pictures or just to watch the local people going about their daily routines.</a:t>
            </a:r>
            <a:endPar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lang="en-US" altLang="zh-CN" sz="2800" dirty="0">
              <a:solidFill>
                <a:srgbClr val="000000"/>
              </a:solidFill>
              <a:latin typeface="Times New Roman" panose="02020603050405020304" charset="0"/>
              <a:ea typeface="Cambria" panose="02040503050406030204" pitchFamily="18" charset="0"/>
              <a:cs typeface="Times New Roman" panose="02020603050405020304" charset="0"/>
            </a:endParaRPr>
          </a:p>
        </p:txBody>
      </p:sp>
      <p:sp>
        <p:nvSpPr>
          <p:cNvPr id="7" name="矩形 6"/>
          <p:cNvSpPr/>
          <p:nvPr/>
        </p:nvSpPr>
        <p:spPr>
          <a:xfrm>
            <a:off x="8022590" y="1304290"/>
            <a:ext cx="3916680" cy="60833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nvSpPr>
        <p:spPr>
          <a:xfrm>
            <a:off x="1211580" y="1254125"/>
            <a:ext cx="2208530" cy="583565"/>
          </a:xfrm>
          <a:prstGeom prst="rect">
            <a:avLst/>
          </a:prstGeom>
          <a:noFill/>
          <a:ln w="9525">
            <a:noFill/>
          </a:ln>
        </p:spPr>
        <p:txBody>
          <a:bodyPr wrap="square">
            <a:spAutoFit/>
          </a:bodyPr>
          <a:lstStyle/>
          <a:p>
            <a:pPr defTabSz="457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interviews</a:t>
            </a:r>
            <a:endPar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
        <p:nvSpPr>
          <p:cNvPr id="9" name="文本框 8"/>
          <p:cNvSpPr txBox="1"/>
          <p:nvPr/>
        </p:nvSpPr>
        <p:spPr>
          <a:xfrm>
            <a:off x="4598327" y="1699075"/>
            <a:ext cx="7614081" cy="521970"/>
          </a:xfrm>
          <a:prstGeom prst="rect">
            <a:avLst/>
          </a:prstGeom>
          <a:noFill/>
        </p:spPr>
        <p:txBody>
          <a:bodyPr wrap="square">
            <a:spAutoFit/>
          </a:bodyPr>
          <a:lstStyle/>
          <a:p>
            <a:r>
              <a:rPr lang="zh-CN" altLang="en-US" sz="2800" b="1" dirty="0">
                <a:solidFill>
                  <a:srgbClr val="FF0000"/>
                </a:solidFill>
                <a:highlight>
                  <a:srgbClr val="FFFF00"/>
                </a:highlight>
                <a:latin typeface="宋体" panose="02010600030101010101" pitchFamily="2" charset="-122"/>
                <a:ea typeface="宋体" panose="02010600030101010101" pitchFamily="2" charset="-122"/>
                <a:sym typeface="黑体" panose="02010609060101010101" pitchFamily="49" charset="-122"/>
              </a:rPr>
              <a:t>上下文语境</a:t>
            </a:r>
            <a:endParaRPr lang="zh-CN" altLang="en-US" sz="2800" b="1" dirty="0">
              <a:solidFill>
                <a:srgbClr val="FF0000"/>
              </a:solidFill>
              <a:highlight>
                <a:srgbClr val="FFFF00"/>
              </a:highlight>
              <a:latin typeface="宋体" panose="02010600030101010101" pitchFamily="2" charset="-122"/>
              <a:ea typeface="宋体" panose="02010600030101010101" pitchFamily="2" charset="-122"/>
              <a:sym typeface="黑体" panose="02010609060101010101" pitchFamily="49" charset="-122"/>
            </a:endParaRPr>
          </a:p>
        </p:txBody>
      </p:sp>
      <p:sp>
        <p:nvSpPr>
          <p:cNvPr id="11" name="矩形 10"/>
          <p:cNvSpPr/>
          <p:nvPr/>
        </p:nvSpPr>
        <p:spPr>
          <a:xfrm>
            <a:off x="4041140" y="4333240"/>
            <a:ext cx="1653540" cy="39497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10392410" y="2828925"/>
            <a:ext cx="788035" cy="39497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512852" y="3296342"/>
            <a:ext cx="7614081" cy="521970"/>
          </a:xfrm>
          <a:prstGeom prst="rect">
            <a:avLst/>
          </a:prstGeom>
          <a:noFill/>
        </p:spPr>
        <p:txBody>
          <a:bodyPr wrap="square">
            <a:spAutoFit/>
          </a:bodyPr>
          <a:lstStyle/>
          <a:p>
            <a:r>
              <a:rPr lang="en-US" altLang="zh-CN" sz="28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________</a:t>
            </a:r>
            <a:r>
              <a:rPr lang="zh-CN" altLang="en-US" sz="28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前后的词是复数</a:t>
            </a:r>
            <a:endParaRPr lang="zh-CN" altLang="en-US" sz="28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endParaRPr>
          </a:p>
        </p:txBody>
      </p:sp>
      <p:sp>
        <p:nvSpPr>
          <p:cNvPr id="17" name="矩形 16"/>
          <p:cNvSpPr/>
          <p:nvPr/>
        </p:nvSpPr>
        <p:spPr>
          <a:xfrm>
            <a:off x="6096000" y="2828925"/>
            <a:ext cx="640715" cy="39497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文本框 17"/>
          <p:cNvSpPr txBox="1"/>
          <p:nvPr/>
        </p:nvSpPr>
        <p:spPr>
          <a:xfrm>
            <a:off x="6866636" y="2763654"/>
            <a:ext cx="1787006" cy="583565"/>
          </a:xfrm>
          <a:prstGeom prst="rect">
            <a:avLst/>
          </a:prstGeom>
          <a:noFill/>
          <a:ln w="9525">
            <a:noFill/>
          </a:ln>
        </p:spPr>
        <p:txBody>
          <a:bodyPr wrap="square">
            <a:spAutoFit/>
          </a:bodyPr>
          <a:lstStyle/>
          <a:p>
            <a:pPr defTabSz="457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humans</a:t>
            </a:r>
            <a:endPar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
        <p:nvSpPr>
          <p:cNvPr id="19" name="文本框 18"/>
          <p:cNvSpPr txBox="1"/>
          <p:nvPr/>
        </p:nvSpPr>
        <p:spPr>
          <a:xfrm>
            <a:off x="6096000" y="4197985"/>
            <a:ext cx="2491740" cy="583565"/>
          </a:xfrm>
          <a:prstGeom prst="rect">
            <a:avLst/>
          </a:prstGeom>
          <a:noFill/>
          <a:ln w="9525">
            <a:noFill/>
          </a:ln>
        </p:spPr>
        <p:txBody>
          <a:bodyPr wrap="square">
            <a:spAutoFit/>
          </a:bodyPr>
          <a:lstStyle/>
          <a:p>
            <a:pPr defTabSz="457200"/>
            <a:r>
              <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rPr>
              <a:t>watchtowers</a:t>
            </a:r>
            <a:endParaRPr lang="en-US" altLang="zh-CN" sz="3200" dirty="0">
              <a:solidFill>
                <a:srgbClr val="FF0000"/>
              </a:solidFill>
              <a:latin typeface="Times New Roman" panose="02020603050405020304" charset="0"/>
              <a:ea typeface="Cambria" panose="02040503050406030204" pitchFamily="18" charset="0"/>
              <a:cs typeface="Times New Roman" panose="02020603050405020304" charset="0"/>
            </a:endParaRPr>
          </a:p>
        </p:txBody>
      </p:sp>
      <p:sp>
        <p:nvSpPr>
          <p:cNvPr id="24" name="文本框 23"/>
          <p:cNvSpPr txBox="1"/>
          <p:nvPr/>
        </p:nvSpPr>
        <p:spPr>
          <a:xfrm>
            <a:off x="3935095" y="5691505"/>
            <a:ext cx="3398520" cy="583565"/>
          </a:xfrm>
          <a:prstGeom prst="rect">
            <a:avLst/>
          </a:prstGeom>
          <a:solidFill>
            <a:srgbClr val="FFFF00"/>
          </a:solidFill>
        </p:spPr>
        <p:txBody>
          <a:bodyPr wrap="square">
            <a:spAutoFit/>
          </a:bodyPr>
          <a:lstStyle/>
          <a:p>
            <a:r>
              <a:rPr lang="en-US" altLang="zh-CN" sz="32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n</a:t>
            </a:r>
            <a:r>
              <a:rPr lang="zh-CN" altLang="en-US" sz="32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复数</a:t>
            </a:r>
            <a:r>
              <a:rPr lang="en-US" altLang="zh-CN" sz="32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+and+n</a:t>
            </a:r>
            <a:r>
              <a:rPr lang="zh-CN" altLang="en-US" sz="32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rPr>
              <a:t>复数</a:t>
            </a:r>
            <a:endParaRPr lang="zh-CN" altLang="en-US" sz="3200" b="1" dirty="0">
              <a:solidFill>
                <a:srgbClr val="FF0000"/>
              </a:solidFill>
              <a:highlight>
                <a:srgbClr val="FFFF00"/>
              </a:highlight>
              <a:latin typeface="宋体" panose="02010600030101010101" pitchFamily="2" charset="-122"/>
              <a:ea typeface="宋体" panose="02010600030101010101" pitchFamily="2" charset="-122"/>
              <a:cs typeface="宋体" panose="02010600030101010101" pitchFamily="2" charset="-122"/>
              <a:sym typeface="黑体" panose="02010609060101010101" pitchFamily="49" charset="-122"/>
            </a:endParaRPr>
          </a:p>
        </p:txBody>
      </p:sp>
      <p:sp>
        <p:nvSpPr>
          <p:cNvPr id="2" name="圆角矩形 10"/>
          <p:cNvSpPr/>
          <p:nvPr/>
        </p:nvSpPr>
        <p:spPr>
          <a:xfrm>
            <a:off x="193040" y="124460"/>
            <a:ext cx="2424430" cy="591820"/>
          </a:xfrm>
          <a:prstGeom prst="roundRect">
            <a:avLst/>
          </a:prstGeom>
          <a:gradFill rotWithShape="1">
            <a:gsLst>
              <a:gs pos="0">
                <a:srgbClr val="75AC6B">
                  <a:shade val="51000"/>
                  <a:satMod val="130000"/>
                </a:srgbClr>
              </a:gs>
              <a:gs pos="80000">
                <a:srgbClr val="75AC6B">
                  <a:shade val="93000"/>
                  <a:satMod val="130000"/>
                </a:srgbClr>
              </a:gs>
              <a:gs pos="100000">
                <a:srgbClr val="75AC6B">
                  <a:shade val="94000"/>
                  <a:satMod val="135000"/>
                </a:srgbClr>
              </a:gs>
            </a:gsLst>
            <a:lin ang="16200000" scaled="0"/>
          </a:gradFill>
          <a:ln w="9525" cap="flat" cmpd="sng" algn="ctr">
            <a:solidFill>
              <a:srgbClr val="75AC6B">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名词单复数</a:t>
            </a:r>
            <a:endPar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randombar(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randombar(horizontal)">
                                      <p:cBhvr>
                                        <p:cTn id="17" dur="500"/>
                                        <p:tgtEl>
                                          <p:spTgt spid="8">
                                            <p:txEl>
                                              <p:pRg st="0" end="0"/>
                                            </p:txEl>
                                          </p:spTgt>
                                        </p:tgtEl>
                                      </p:cBhvr>
                                    </p:animEffect>
                                  </p:childTnLst>
                                </p:cTn>
                              </p:par>
                              <p:par>
                                <p:cTn id="18" presetID="14" presetClass="entr" presetSubtype="10" fill="hold" grpId="0" nodeType="with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randombar(horizontal)">
                                      <p:cBhvr>
                                        <p:cTn id="20" dur="500"/>
                                        <p:tgtEl>
                                          <p:spTgt spid="15"/>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randombar(horizontal)">
                                      <p:cBhvr>
                                        <p:cTn id="25" dur="500"/>
                                        <p:tgtEl>
                                          <p:spTgt spid="17"/>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randombar(horizontal)">
                                      <p:cBhvr>
                                        <p:cTn id="30" dur="500"/>
                                        <p:tgtEl>
                                          <p:spTgt spid="16"/>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randombar(horizontal)">
                                      <p:cBhvr>
                                        <p:cTn id="35" dur="500"/>
                                        <p:tgtEl>
                                          <p:spTgt spid="18"/>
                                        </p:tgtEl>
                                      </p:cBhvr>
                                    </p:animEffect>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grpId="0" nodeType="clickEffect">
                                  <p:stCondLst>
                                    <p:cond delay="0"/>
                                  </p:stCondLst>
                                  <p:childTnLst>
                                    <p:set>
                                      <p:cBhvr>
                                        <p:cTn id="39" dur="1" fill="hold">
                                          <p:stCondLst>
                                            <p:cond delay="0"/>
                                          </p:stCondLst>
                                        </p:cTn>
                                        <p:tgtEl>
                                          <p:spTgt spid="11"/>
                                        </p:tgtEl>
                                        <p:attrNameLst>
                                          <p:attrName>style.visibility</p:attrName>
                                        </p:attrNameLst>
                                      </p:cBhvr>
                                      <p:to>
                                        <p:strVal val="visible"/>
                                      </p:to>
                                    </p:set>
                                    <p:animEffect transition="in" filter="randombar(horizontal)">
                                      <p:cBhvr>
                                        <p:cTn id="40" dur="500"/>
                                        <p:tgtEl>
                                          <p:spTgt spid="11"/>
                                        </p:tgtEl>
                                      </p:cBhvr>
                                    </p:animEffect>
                                  </p:childTnLst>
                                </p:cTn>
                              </p:par>
                            </p:childTnLst>
                          </p:cTn>
                        </p:par>
                      </p:childTnLst>
                    </p:cTn>
                  </p:par>
                  <p:par>
                    <p:cTn id="41" fill="hold">
                      <p:stCondLst>
                        <p:cond delay="indefinite"/>
                      </p:stCondLst>
                      <p:childTnLst>
                        <p:par>
                          <p:cTn id="42" fill="hold">
                            <p:stCondLst>
                              <p:cond delay="0"/>
                            </p:stCondLst>
                            <p:childTnLst>
                              <p:par>
                                <p:cTn id="43" presetID="14" presetClass="entr" presetSubtype="1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animEffect transition="in" filter="randombar(horizontal)">
                                      <p:cBhvr>
                                        <p:cTn id="45" dur="500"/>
                                        <p:tgtEl>
                                          <p:spTgt spid="19"/>
                                        </p:tgtEl>
                                      </p:cBhvr>
                                    </p:animEffect>
                                  </p:childTnLst>
                                </p:cTn>
                              </p:par>
                              <p:par>
                                <p:cTn id="46" presetID="14" presetClass="entr" presetSubtype="10" fill="hold" grpId="0" nodeType="withEffect">
                                  <p:stCondLst>
                                    <p:cond delay="0"/>
                                  </p:stCondLst>
                                  <p:childTnLst>
                                    <p:set>
                                      <p:cBhvr>
                                        <p:cTn id="47" dur="1" fill="hold">
                                          <p:stCondLst>
                                            <p:cond delay="0"/>
                                          </p:stCondLst>
                                        </p:cTn>
                                        <p:tgtEl>
                                          <p:spTgt spid="24"/>
                                        </p:tgtEl>
                                        <p:attrNameLst>
                                          <p:attrName>style.visibility</p:attrName>
                                        </p:attrNameLst>
                                      </p:cBhvr>
                                      <p:to>
                                        <p:strVal val="visible"/>
                                      </p:to>
                                    </p:set>
                                    <p:animEffect transition="in" filter="randombar(horizontal)">
                                      <p:cBhvr>
                                        <p:cTn id="48"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P spid="9" grpId="0"/>
      <p:bldP spid="11" grpId="0" bldLvl="0" animBg="1"/>
      <p:bldP spid="15" grpId="0" bldLvl="0" animBg="1"/>
      <p:bldP spid="16" grpId="0"/>
      <p:bldP spid="17" grpId="0" bldLvl="0" animBg="1"/>
      <p:bldP spid="18" grpId="0"/>
      <p:bldP spid="19" grpId="0"/>
      <p:bldP spid="24" grpId="0" bldLvl="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nvSpPr>
        <p:spPr>
          <a:xfrm>
            <a:off x="285598" y="853438"/>
            <a:ext cx="12029744" cy="50158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1.</a:t>
            </a:r>
            <a:r>
              <a:rPr kumimoji="0" lang="zh-CN" altLang="en-US"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a:t>
            </a: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(2021</a:t>
            </a:r>
            <a:r>
              <a:rPr kumimoji="0" lang="zh-CN" altLang="en-US"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新高考卷</a:t>
            </a: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a:t>
            </a:r>
            <a:r>
              <a:rPr kumimoji="0" lang="zh-CN" altLang="en-US"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a:t>
            </a: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As the song goes, this long and winding road “will never disappear”, and it will always stick in the visitor’s memory. It sure does in ____________ (I). </a:t>
            </a:r>
            <a:endPar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2. (2021</a:t>
            </a:r>
            <a:r>
              <a:rPr lang="zh-CN" altLang="en-US" sz="3200" dirty="0">
                <a:solidFill>
                  <a:srgbClr val="000000"/>
                </a:solidFill>
                <a:latin typeface="Times New Roman" panose="02020603050405020304" charset="0"/>
                <a:ea typeface="Cambria" panose="02040503050406030204" pitchFamily="18" charset="0"/>
                <a:cs typeface="Times New Roman" panose="02020603050405020304" charset="0"/>
              </a:rPr>
              <a:t>全国乙卷</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 Ecotourism has ______ (it) origin with the environmental movement of the 1970s. </a:t>
            </a:r>
            <a:endPar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3.</a:t>
            </a:r>
            <a:r>
              <a:rPr lang="zh-CN" altLang="en-US" sz="3200" dirty="0">
                <a:solidFill>
                  <a:srgbClr val="000000"/>
                </a:solidFill>
                <a:latin typeface="Times New Roman" panose="02020603050405020304" charset="0"/>
                <a:ea typeface="Cambria" panose="02040503050406030204" pitchFamily="18" charset="0"/>
                <a:cs typeface="Times New Roman" panose="02020603050405020304" charset="0"/>
              </a:rPr>
              <a:t> </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(2023</a:t>
            </a:r>
            <a:r>
              <a:rPr lang="zh-CN" altLang="en-US" sz="3200" dirty="0">
                <a:solidFill>
                  <a:srgbClr val="000000"/>
                </a:solidFill>
                <a:latin typeface="Times New Roman" panose="02020603050405020304" charset="0"/>
                <a:ea typeface="Cambria" panose="02040503050406030204" pitchFamily="18" charset="0"/>
                <a:cs typeface="Times New Roman" panose="02020603050405020304" charset="0"/>
              </a:rPr>
              <a:t>新课标全国</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I </a:t>
            </a:r>
            <a:r>
              <a:rPr lang="zh-CN" altLang="en-US" sz="3200" dirty="0">
                <a:solidFill>
                  <a:srgbClr val="000000"/>
                </a:solidFill>
                <a:latin typeface="Times New Roman" panose="02020603050405020304" charset="0"/>
                <a:ea typeface="Cambria" panose="02040503050406030204" pitchFamily="18" charset="0"/>
                <a:cs typeface="Times New Roman" panose="02020603050405020304" charset="0"/>
              </a:rPr>
              <a:t>卷</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a:t>
            </a:r>
            <a:r>
              <a:rPr lang="en-US" altLang="zh-CN" sz="3200" dirty="0" err="1">
                <a:solidFill>
                  <a:srgbClr val="000000"/>
                </a:solidFill>
                <a:latin typeface="Times New Roman" panose="02020603050405020304" charset="0"/>
                <a:ea typeface="Cambria" panose="02040503050406030204" pitchFamily="18" charset="0"/>
                <a:cs typeface="Times New Roman" panose="02020603050405020304" charset="0"/>
              </a:rPr>
              <a:t>Nanxiang</a:t>
            </a:r>
            <a:r>
              <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rPr>
              <a:t> aside, the best Xiao long bao have a fine skin, allowing them to be lifted out of the steamer basket without allowing them tearing or spilling any of_________(they) contents.</a:t>
            </a:r>
            <a:endParaRPr lang="en-US" altLang="zh-CN" sz="3200" dirty="0">
              <a:solidFill>
                <a:srgbClr val="000000"/>
              </a:solidFill>
              <a:latin typeface="Times New Roman" panose="02020603050405020304" charset="0"/>
              <a:ea typeface="Cambria" panose="02040503050406030204" pitchFamily="18" charset="0"/>
              <a:cs typeface="Times New Roman" panose="02020603050405020304" charset="0"/>
            </a:endParaRPr>
          </a:p>
        </p:txBody>
      </p:sp>
      <p:sp>
        <p:nvSpPr>
          <p:cNvPr id="10" name="矩形 9"/>
          <p:cNvSpPr/>
          <p:nvPr/>
        </p:nvSpPr>
        <p:spPr>
          <a:xfrm>
            <a:off x="7549515" y="1397000"/>
            <a:ext cx="3384550" cy="452755"/>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等线" panose="02010600030101010101" charset="-122"/>
              <a:cs typeface="+mn-cs"/>
            </a:endParaRPr>
          </a:p>
        </p:txBody>
      </p:sp>
      <p:sp>
        <p:nvSpPr>
          <p:cNvPr id="12" name="文本框 11"/>
          <p:cNvSpPr txBox="1"/>
          <p:nvPr/>
        </p:nvSpPr>
        <p:spPr>
          <a:xfrm>
            <a:off x="2196589" y="1849475"/>
            <a:ext cx="1219245" cy="583565"/>
          </a:xfrm>
          <a:prstGeom prst="rect">
            <a:avLst/>
          </a:prstGeom>
          <a:noFill/>
          <a:ln w="9525">
            <a:no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rPr>
              <a:t> </a:t>
            </a:r>
            <a:r>
              <a:rPr kumimoji="0" lang="en-US" altLang="zh-CN" sz="3200" b="0" i="0" u="none" strike="noStrike" kern="1200" cap="none" spc="0" normalizeH="0" baseline="0" noProof="0" dirty="0">
                <a:ln>
                  <a:noFill/>
                </a:ln>
                <a:solidFill>
                  <a:srgbClr val="FF0000"/>
                </a:solidFill>
                <a:effectLst/>
                <a:uLnTx/>
                <a:uFillTx/>
                <a:latin typeface="Times New Roman" panose="02020603050405020304" charset="0"/>
                <a:ea typeface="Cambria" panose="02040503050406030204" pitchFamily="18" charset="0"/>
                <a:cs typeface="Times New Roman" panose="02020603050405020304" charset="0"/>
              </a:rPr>
              <a:t>mine</a:t>
            </a:r>
            <a:endParaRPr kumimoji="0" lang="en-US" altLang="zh-CN" sz="3200" b="0" i="0" u="none" strike="noStrike" kern="1200" cap="none" spc="0" normalizeH="0" baseline="0" noProof="0" dirty="0">
              <a:ln>
                <a:noFill/>
              </a:ln>
              <a:solidFill>
                <a:srgbClr val="FF0000"/>
              </a:solidFill>
              <a:effectLst/>
              <a:uLnTx/>
              <a:uFillTx/>
              <a:latin typeface="Times New Roman" panose="02020603050405020304" charset="0"/>
              <a:ea typeface="Cambria" panose="02040503050406030204" pitchFamily="18" charset="0"/>
              <a:cs typeface="Times New Roman" panose="02020603050405020304" charset="0"/>
            </a:endParaRPr>
          </a:p>
        </p:txBody>
      </p:sp>
      <p:sp>
        <p:nvSpPr>
          <p:cNvPr id="13" name="矩形 12"/>
          <p:cNvSpPr/>
          <p:nvPr/>
        </p:nvSpPr>
        <p:spPr>
          <a:xfrm>
            <a:off x="8096250" y="2889885"/>
            <a:ext cx="1062990" cy="45275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等线" panose="02010600030101010101" charset="-122"/>
              <a:cs typeface="+mn-cs"/>
            </a:endParaRPr>
          </a:p>
        </p:txBody>
      </p:sp>
      <p:sp>
        <p:nvSpPr>
          <p:cNvPr id="14" name="文本框 13"/>
          <p:cNvSpPr txBox="1"/>
          <p:nvPr/>
        </p:nvSpPr>
        <p:spPr>
          <a:xfrm>
            <a:off x="6330364" y="2758916"/>
            <a:ext cx="1219245" cy="645160"/>
          </a:xfrm>
          <a:prstGeom prst="rect">
            <a:avLst/>
          </a:prstGeom>
          <a:noFill/>
          <a:ln w="9525">
            <a:no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rPr>
              <a:t> </a:t>
            </a:r>
            <a:r>
              <a:rPr kumimoji="0" lang="en-US" altLang="zh-CN" sz="3600" b="0" i="0" u="none" strike="noStrike" kern="1200" cap="none" spc="0" normalizeH="0" baseline="0" noProof="0" dirty="0">
                <a:ln>
                  <a:noFill/>
                </a:ln>
                <a:solidFill>
                  <a:srgbClr val="FF0000"/>
                </a:solidFill>
                <a:effectLst/>
                <a:uLnTx/>
                <a:uFillTx/>
                <a:latin typeface="Times New Roman" panose="02020603050405020304" charset="0"/>
                <a:ea typeface="Cambria" panose="02040503050406030204" pitchFamily="18" charset="0"/>
                <a:cs typeface="Times New Roman" panose="02020603050405020304" charset="0"/>
              </a:rPr>
              <a:t>its</a:t>
            </a:r>
            <a:endParaRPr kumimoji="0" lang="en-US" altLang="zh-CN" sz="3600" b="0" i="0" u="none" strike="noStrike" kern="1200" cap="none" spc="0" normalizeH="0" baseline="0" noProof="0" dirty="0">
              <a:ln>
                <a:noFill/>
              </a:ln>
              <a:solidFill>
                <a:srgbClr val="FF0000"/>
              </a:solidFill>
              <a:effectLst/>
              <a:uLnTx/>
              <a:uFillTx/>
              <a:latin typeface="Times New Roman" panose="02020603050405020304" charset="0"/>
              <a:ea typeface="Cambria" panose="02040503050406030204" pitchFamily="18" charset="0"/>
              <a:cs typeface="Times New Roman" panose="02020603050405020304" charset="0"/>
            </a:endParaRPr>
          </a:p>
        </p:txBody>
      </p:sp>
      <p:sp>
        <p:nvSpPr>
          <p:cNvPr id="15" name="矩形 14"/>
          <p:cNvSpPr/>
          <p:nvPr/>
        </p:nvSpPr>
        <p:spPr>
          <a:xfrm>
            <a:off x="9673590" y="5416550"/>
            <a:ext cx="1517650" cy="452755"/>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等线" panose="02010600030101010101" charset="-122"/>
              <a:cs typeface="+mn-cs"/>
            </a:endParaRPr>
          </a:p>
        </p:txBody>
      </p:sp>
      <p:sp>
        <p:nvSpPr>
          <p:cNvPr id="16" name="文本框 15"/>
          <p:cNvSpPr txBox="1"/>
          <p:nvPr/>
        </p:nvSpPr>
        <p:spPr>
          <a:xfrm>
            <a:off x="6942810" y="5255116"/>
            <a:ext cx="1219245" cy="645160"/>
          </a:xfrm>
          <a:prstGeom prst="rect">
            <a:avLst/>
          </a:prstGeom>
          <a:noFill/>
          <a:ln w="9525">
            <a:no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rPr>
              <a:t> </a:t>
            </a:r>
            <a:r>
              <a:rPr kumimoji="0" lang="en-US" altLang="zh-CN" sz="3600" b="0" i="0" u="none" strike="noStrike" kern="1200" cap="none" spc="0" normalizeH="0" baseline="0" noProof="0" dirty="0">
                <a:ln>
                  <a:noFill/>
                </a:ln>
                <a:solidFill>
                  <a:srgbClr val="FF0000"/>
                </a:solidFill>
                <a:effectLst/>
                <a:uLnTx/>
                <a:uFillTx/>
                <a:latin typeface="Times New Roman" panose="02020603050405020304" charset="0"/>
                <a:ea typeface="Cambria" panose="02040503050406030204" pitchFamily="18" charset="0"/>
                <a:cs typeface="Times New Roman" panose="02020603050405020304" charset="0"/>
              </a:rPr>
              <a:t>their</a:t>
            </a:r>
            <a:endParaRPr kumimoji="0" lang="en-US" altLang="zh-CN" sz="3600" b="0" i="0" u="none" strike="noStrike" kern="1200" cap="none" spc="0" normalizeH="0" baseline="0" noProof="0" dirty="0">
              <a:ln>
                <a:noFill/>
              </a:ln>
              <a:solidFill>
                <a:srgbClr val="FF0000"/>
              </a:solidFill>
              <a:effectLst/>
              <a:uLnTx/>
              <a:uFillTx/>
              <a:latin typeface="Times New Roman" panose="02020603050405020304" charset="0"/>
              <a:ea typeface="Cambria" panose="02040503050406030204" pitchFamily="18" charset="0"/>
              <a:cs typeface="Times New Roman" panose="02020603050405020304" charset="0"/>
            </a:endParaRPr>
          </a:p>
        </p:txBody>
      </p:sp>
      <p:sp>
        <p:nvSpPr>
          <p:cNvPr id="4" name="圆角矩形 10"/>
          <p:cNvSpPr/>
          <p:nvPr/>
        </p:nvSpPr>
        <p:spPr>
          <a:xfrm>
            <a:off x="285751" y="91745"/>
            <a:ext cx="1561338" cy="506095"/>
          </a:xfrm>
          <a:prstGeom prst="roundRect">
            <a:avLst/>
          </a:prstGeom>
          <a:gradFill rotWithShape="1">
            <a:gsLst>
              <a:gs pos="0">
                <a:srgbClr val="75AC6B">
                  <a:shade val="51000"/>
                  <a:satMod val="130000"/>
                </a:srgbClr>
              </a:gs>
              <a:gs pos="80000">
                <a:srgbClr val="75AC6B">
                  <a:shade val="93000"/>
                  <a:satMod val="130000"/>
                </a:srgbClr>
              </a:gs>
              <a:gs pos="100000">
                <a:srgbClr val="75AC6B">
                  <a:shade val="94000"/>
                  <a:satMod val="135000"/>
                </a:srgbClr>
              </a:gs>
            </a:gsLst>
            <a:lin ang="16200000" scaled="0"/>
          </a:gradFill>
          <a:ln w="9525" cap="flat" cmpd="sng" algn="ctr">
            <a:solidFill>
              <a:srgbClr val="75AC6B">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   </a:t>
            </a:r>
            <a:r>
              <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rPr>
              <a:t>代词</a:t>
            </a:r>
            <a:endPar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blinds(horizontal)">
                                      <p:cBhvr>
                                        <p:cTn id="13" dur="500"/>
                                        <p:tgtEl>
                                          <p:spTgt spid="12"/>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 calcmode="lin" valueType="num">
                                      <p:cBhvr additive="base">
                                        <p:cTn id="18" dur="500" fill="hold"/>
                                        <p:tgtEl>
                                          <p:spTgt spid="13"/>
                                        </p:tgtEl>
                                        <p:attrNameLst>
                                          <p:attrName>ppt_x</p:attrName>
                                        </p:attrNameLst>
                                      </p:cBhvr>
                                      <p:tavLst>
                                        <p:tav tm="0">
                                          <p:val>
                                            <p:strVal val="#ppt_x"/>
                                          </p:val>
                                        </p:tav>
                                        <p:tav tm="100000">
                                          <p:val>
                                            <p:strVal val="#ppt_x"/>
                                          </p:val>
                                        </p:tav>
                                      </p:tavLst>
                                    </p:anim>
                                    <p:anim calcmode="lin" valueType="num">
                                      <p:cBhvr additive="base">
                                        <p:cTn id="19"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blinds(horizontal)">
                                      <p:cBhvr>
                                        <p:cTn id="24" dur="500"/>
                                        <p:tgtEl>
                                          <p:spTgt spid="14"/>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additive="base">
                                        <p:cTn id="29" dur="500" fill="hold"/>
                                        <p:tgtEl>
                                          <p:spTgt spid="15"/>
                                        </p:tgtEl>
                                        <p:attrNameLst>
                                          <p:attrName>ppt_x</p:attrName>
                                        </p:attrNameLst>
                                      </p:cBhvr>
                                      <p:tavLst>
                                        <p:tav tm="0">
                                          <p:val>
                                            <p:strVal val="#ppt_x"/>
                                          </p:val>
                                        </p:tav>
                                        <p:tav tm="100000">
                                          <p:val>
                                            <p:strVal val="#ppt_x"/>
                                          </p:val>
                                        </p:tav>
                                      </p:tavLst>
                                    </p:anim>
                                    <p:anim calcmode="lin" valueType="num">
                                      <p:cBhvr additive="base">
                                        <p:cTn id="3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blinds(horizontal)">
                                      <p:cBhvr>
                                        <p:cTn id="3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12" grpId="0"/>
      <p:bldP spid="13" grpId="0" bldLvl="0" animBg="1"/>
      <p:bldP spid="14" grpId="0"/>
      <p:bldP spid="15" grpId="0" bldLvl="0" animBg="1"/>
      <p:bldP spid="1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圆角矩形 10"/>
          <p:cNvSpPr/>
          <p:nvPr/>
        </p:nvSpPr>
        <p:spPr>
          <a:xfrm>
            <a:off x="285750" y="91745"/>
            <a:ext cx="3571875" cy="506095"/>
          </a:xfrm>
          <a:prstGeom prst="roundRect">
            <a:avLst/>
          </a:prstGeom>
          <a:gradFill rotWithShape="1">
            <a:gsLst>
              <a:gs pos="0">
                <a:srgbClr val="75AC6B">
                  <a:shade val="51000"/>
                  <a:satMod val="130000"/>
                </a:srgbClr>
              </a:gs>
              <a:gs pos="80000">
                <a:srgbClr val="75AC6B">
                  <a:shade val="93000"/>
                  <a:satMod val="130000"/>
                </a:srgbClr>
              </a:gs>
              <a:gs pos="100000">
                <a:srgbClr val="75AC6B">
                  <a:shade val="94000"/>
                  <a:satMod val="135000"/>
                </a:srgbClr>
              </a:gs>
            </a:gsLst>
            <a:lin ang="16200000" scaled="0"/>
          </a:gradFill>
          <a:ln w="9525" cap="flat" cmpd="sng" algn="ctr">
            <a:solidFill>
              <a:srgbClr val="75AC6B">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   </a:t>
            </a:r>
            <a:r>
              <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rPr>
              <a:t>连词</a:t>
            </a:r>
            <a:r>
              <a:rPr kumimoji="0" lang="en-US" altLang="zh-CN"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rPr>
              <a:t>---</a:t>
            </a:r>
            <a:r>
              <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rPr>
              <a:t>定语从句</a:t>
            </a:r>
            <a:endPar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endParaRPr>
          </a:p>
        </p:txBody>
      </p:sp>
      <p:sp>
        <p:nvSpPr>
          <p:cNvPr id="17" name="文本框 16"/>
          <p:cNvSpPr txBox="1"/>
          <p:nvPr/>
        </p:nvSpPr>
        <p:spPr>
          <a:xfrm>
            <a:off x="408940" y="1305065"/>
            <a:ext cx="11877195" cy="156845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1.(2022</a:t>
            </a:r>
            <a:r>
              <a:rPr kumimoji="0" lang="zh-CN" altLang="en-US"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年全国甲卷语法填空</a:t>
            </a: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)On the 1,100. Kilometer journey, the man Cao </a:t>
            </a:r>
            <a:r>
              <a:rPr kumimoji="0" lang="en-US" altLang="zh-CN" sz="3200" b="0" i="0" u="none" strike="noStrike" kern="1200" cap="none" spc="0" normalizeH="0" baseline="0" noProof="0" dirty="0" err="1">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Shengkang</a:t>
            </a: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_______________ lost his eyesight at the age of eight in a car accident, crossed 40 cities and counties in three province. </a:t>
            </a:r>
            <a:endPar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p:txBody>
      </p:sp>
      <p:sp>
        <p:nvSpPr>
          <p:cNvPr id="20" name="文本框 19"/>
          <p:cNvSpPr txBox="1"/>
          <p:nvPr/>
        </p:nvSpPr>
        <p:spPr>
          <a:xfrm>
            <a:off x="256693" y="3852529"/>
            <a:ext cx="11877195" cy="107632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2.(2022</a:t>
            </a:r>
            <a:r>
              <a:rPr kumimoji="0" lang="zh-CN" altLang="en-US"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年北京卷</a:t>
            </a:r>
            <a:r>
              <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)That includes cups, bottles, and bags, most of ________ are only good for one use. </a:t>
            </a:r>
            <a:endParaRPr kumimoji="0" lang="en-US" altLang="zh-CN" sz="32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p:txBody>
      </p:sp>
      <p:sp>
        <p:nvSpPr>
          <p:cNvPr id="28" name="文本框 27"/>
          <p:cNvSpPr txBox="1"/>
          <p:nvPr/>
        </p:nvSpPr>
        <p:spPr>
          <a:xfrm>
            <a:off x="4012565" y="1873693"/>
            <a:ext cx="651647" cy="5835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Pct val="100000"/>
              <a:buFontTx/>
              <a:buNone/>
              <a:defRPr/>
            </a:pPr>
            <a:r>
              <a:rPr kumimoji="0" lang="en-US" altLang="zh-CN"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rPr>
              <a:t>【</a:t>
            </a:r>
            <a:endParaRPr kumimoji="0" lang="zh-CN" altLang="en-US"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endParaRPr>
          </a:p>
        </p:txBody>
      </p:sp>
      <p:sp>
        <p:nvSpPr>
          <p:cNvPr id="29" name="文本框 28"/>
          <p:cNvSpPr txBox="1"/>
          <p:nvPr/>
        </p:nvSpPr>
        <p:spPr>
          <a:xfrm>
            <a:off x="3892247" y="2307135"/>
            <a:ext cx="593538" cy="5835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Pct val="100000"/>
              <a:buFontTx/>
              <a:buNone/>
              <a:defRPr/>
            </a:pPr>
            <a:r>
              <a:rPr kumimoji="0" lang="en-US" altLang="zh-CN"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rPr>
              <a:t>】</a:t>
            </a:r>
            <a:endParaRPr kumimoji="0" lang="zh-CN" altLang="en-US"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endParaRPr>
          </a:p>
        </p:txBody>
      </p:sp>
      <p:sp>
        <p:nvSpPr>
          <p:cNvPr id="51" name="矩形 50"/>
          <p:cNvSpPr/>
          <p:nvPr/>
        </p:nvSpPr>
        <p:spPr>
          <a:xfrm>
            <a:off x="7112000" y="1905635"/>
            <a:ext cx="725805" cy="367030"/>
          </a:xfrm>
          <a:prstGeom prst="rect">
            <a:avLst/>
          </a:prstGeom>
          <a:noFill/>
          <a:ln w="3810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Pct val="100000"/>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52" name="矩形 51"/>
          <p:cNvSpPr/>
          <p:nvPr/>
        </p:nvSpPr>
        <p:spPr>
          <a:xfrm>
            <a:off x="4253230" y="2411730"/>
            <a:ext cx="1292225" cy="367030"/>
          </a:xfrm>
          <a:prstGeom prst="rect">
            <a:avLst/>
          </a:prstGeom>
          <a:noFill/>
          <a:ln w="3810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Pct val="100000"/>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cxnSp>
        <p:nvCxnSpPr>
          <p:cNvPr id="54" name="直接连接符 53"/>
          <p:cNvCxnSpPr/>
          <p:nvPr/>
        </p:nvCxnSpPr>
        <p:spPr>
          <a:xfrm flipV="1">
            <a:off x="7993869" y="2286473"/>
            <a:ext cx="3960495" cy="2032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0" name="直接连接符 59"/>
          <p:cNvCxnSpPr>
            <a:endCxn id="20" idx="2"/>
          </p:cNvCxnSpPr>
          <p:nvPr/>
        </p:nvCxnSpPr>
        <p:spPr>
          <a:xfrm>
            <a:off x="256540" y="4910371"/>
            <a:ext cx="5938520" cy="18415"/>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sp>
        <p:nvSpPr>
          <p:cNvPr id="64" name="矩形 63"/>
          <p:cNvSpPr/>
          <p:nvPr/>
        </p:nvSpPr>
        <p:spPr>
          <a:xfrm>
            <a:off x="4177665" y="3982085"/>
            <a:ext cx="1455420" cy="367030"/>
          </a:xfrm>
          <a:prstGeom prst="rect">
            <a:avLst/>
          </a:prstGeom>
          <a:noFill/>
          <a:ln w="3810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Pct val="100000"/>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5" name="矩形 64"/>
          <p:cNvSpPr/>
          <p:nvPr/>
        </p:nvSpPr>
        <p:spPr>
          <a:xfrm>
            <a:off x="1967230" y="4491990"/>
            <a:ext cx="704215" cy="367030"/>
          </a:xfrm>
          <a:prstGeom prst="rect">
            <a:avLst/>
          </a:prstGeom>
          <a:noFill/>
          <a:ln w="3810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Pct val="100000"/>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66" name="文本框 65"/>
          <p:cNvSpPr txBox="1"/>
          <p:nvPr/>
        </p:nvSpPr>
        <p:spPr>
          <a:xfrm>
            <a:off x="9118824" y="3886329"/>
            <a:ext cx="651647" cy="5835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Pct val="100000"/>
              <a:buFontTx/>
              <a:buNone/>
              <a:defRPr/>
            </a:pPr>
            <a:r>
              <a:rPr kumimoji="0" lang="en-US" altLang="zh-CN"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rPr>
              <a:t>【</a:t>
            </a:r>
            <a:endParaRPr kumimoji="0" lang="zh-CN" altLang="en-US"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endParaRPr>
          </a:p>
        </p:txBody>
      </p:sp>
      <p:sp>
        <p:nvSpPr>
          <p:cNvPr id="67" name="文本框 66"/>
          <p:cNvSpPr txBox="1"/>
          <p:nvPr/>
        </p:nvSpPr>
        <p:spPr>
          <a:xfrm>
            <a:off x="6316798" y="4348924"/>
            <a:ext cx="593538" cy="5835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Pct val="100000"/>
              <a:buFontTx/>
              <a:buNone/>
              <a:defRPr/>
            </a:pPr>
            <a:r>
              <a:rPr kumimoji="0" lang="en-US" altLang="zh-CN"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rPr>
              <a:t>】</a:t>
            </a:r>
            <a:endParaRPr kumimoji="0" lang="zh-CN" altLang="en-US"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endParaRPr>
          </a:p>
        </p:txBody>
      </p:sp>
      <p:sp>
        <p:nvSpPr>
          <p:cNvPr id="3" name="文本框 2"/>
          <p:cNvSpPr txBox="1"/>
          <p:nvPr/>
        </p:nvSpPr>
        <p:spPr>
          <a:xfrm>
            <a:off x="4804410" y="1766570"/>
            <a:ext cx="1989455" cy="64516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600" b="1" i="0" u="none" strike="noStrike" kern="1200" cap="none" spc="0" normalizeH="0" baseline="0" noProof="0" dirty="0">
                <a:ln>
                  <a:noFill/>
                </a:ln>
                <a:solidFill>
                  <a:srgbClr val="FF0000"/>
                </a:solidFill>
                <a:effectLst/>
                <a:uLnTx/>
                <a:uFillTx/>
                <a:latin typeface="Times New Roman" panose="02020603050405020304" charset="0"/>
                <a:ea typeface="Cambria" panose="02040503050406030204" pitchFamily="18" charset="0"/>
                <a:cs typeface="Times New Roman" panose="02020603050405020304" charset="0"/>
              </a:rPr>
              <a:t>who</a:t>
            </a:r>
            <a:endParaRPr kumimoji="0" lang="zh-CN" altLang="en-US" sz="3600" b="1"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Times New Roman" panose="02020603050405020304" charset="0"/>
            </a:endParaRPr>
          </a:p>
        </p:txBody>
      </p:sp>
      <p:sp>
        <p:nvSpPr>
          <p:cNvPr id="4" name="文本框 3"/>
          <p:cNvSpPr txBox="1"/>
          <p:nvPr/>
        </p:nvSpPr>
        <p:spPr>
          <a:xfrm>
            <a:off x="408305" y="4491990"/>
            <a:ext cx="1104900" cy="317500"/>
          </a:xfrm>
          <a:prstGeom prst="rect">
            <a:avLst/>
          </a:prstGeom>
          <a:noFill/>
        </p:spPr>
        <p:txBody>
          <a:bodyPr wrap="square">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Times New Roman" panose="02020603050405020304" charset="0"/>
              </a:rPr>
              <a:t>which</a:t>
            </a:r>
            <a:endParaRPr kumimoji="0" lang="zh-CN" altLang="en-US" sz="18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54"/>
                                        </p:tgtEl>
                                        <p:attrNameLst>
                                          <p:attrName>style.visibility</p:attrName>
                                        </p:attrNameLst>
                                      </p:cBhvr>
                                      <p:to>
                                        <p:strVal val="visible"/>
                                      </p:to>
                                    </p:set>
                                    <p:animEffect transition="in" filter="randombar(horizontal)">
                                      <p:cBhvr>
                                        <p:cTn id="7" dur="500"/>
                                        <p:tgtEl>
                                          <p:spTgt spid="5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1"/>
                                        </p:tgtEl>
                                        <p:attrNameLst>
                                          <p:attrName>style.visibility</p:attrName>
                                        </p:attrNameLst>
                                      </p:cBhvr>
                                      <p:to>
                                        <p:strVal val="visible"/>
                                      </p:to>
                                    </p:set>
                                    <p:animEffect transition="in" filter="randombar(horizontal)">
                                      <p:cBhvr>
                                        <p:cTn id="12" dur="500"/>
                                        <p:tgtEl>
                                          <p:spTgt spid="51"/>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52"/>
                                        </p:tgtEl>
                                        <p:attrNameLst>
                                          <p:attrName>style.visibility</p:attrName>
                                        </p:attrNameLst>
                                      </p:cBhvr>
                                      <p:to>
                                        <p:strVal val="visible"/>
                                      </p:to>
                                    </p:set>
                                    <p:animEffect transition="in" filter="randombar(horizontal)">
                                      <p:cBhvr>
                                        <p:cTn id="15" dur="500"/>
                                        <p:tgtEl>
                                          <p:spTgt spid="52"/>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29"/>
                                        </p:tgtEl>
                                        <p:attrNameLst>
                                          <p:attrName>style.visibility</p:attrName>
                                        </p:attrNameLst>
                                      </p:cBhvr>
                                      <p:to>
                                        <p:strVal val="visible"/>
                                      </p:to>
                                    </p:set>
                                    <p:animEffect transition="in" filter="randombar(horizontal)">
                                      <p:cBhvr>
                                        <p:cTn id="20" dur="500"/>
                                        <p:tgtEl>
                                          <p:spTgt spid="29"/>
                                        </p:tgtEl>
                                      </p:cBhvr>
                                    </p:animEffect>
                                  </p:childTnLst>
                                </p:cTn>
                              </p:par>
                              <p:par>
                                <p:cTn id="21" presetID="14" presetClass="entr" presetSubtype="10"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animEffect transition="in" filter="randombar(horizontal)">
                                      <p:cBhvr>
                                        <p:cTn id="23" dur="500"/>
                                        <p:tgtEl>
                                          <p:spTgt spid="28"/>
                                        </p:tgtEl>
                                      </p:cBhvr>
                                    </p:animEffec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randombar(horizontal)">
                                      <p:cBhvr>
                                        <p:cTn id="28" dur="500"/>
                                        <p:tgtEl>
                                          <p:spTgt spid="3"/>
                                        </p:tgtEl>
                                      </p:cBhvr>
                                    </p:animEffect>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nodeType="clickEffect">
                                  <p:stCondLst>
                                    <p:cond delay="0"/>
                                  </p:stCondLst>
                                  <p:childTnLst>
                                    <p:set>
                                      <p:cBhvr>
                                        <p:cTn id="32" dur="1" fill="hold">
                                          <p:stCondLst>
                                            <p:cond delay="0"/>
                                          </p:stCondLst>
                                        </p:cTn>
                                        <p:tgtEl>
                                          <p:spTgt spid="60"/>
                                        </p:tgtEl>
                                        <p:attrNameLst>
                                          <p:attrName>style.visibility</p:attrName>
                                        </p:attrNameLst>
                                      </p:cBhvr>
                                      <p:to>
                                        <p:strVal val="visible"/>
                                      </p:to>
                                    </p:set>
                                    <p:animEffect transition="in" filter="randombar(horizontal)">
                                      <p:cBhvr>
                                        <p:cTn id="33" dur="500"/>
                                        <p:tgtEl>
                                          <p:spTgt spid="60"/>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grpId="0" nodeType="clickEffect">
                                  <p:stCondLst>
                                    <p:cond delay="0"/>
                                  </p:stCondLst>
                                  <p:childTnLst>
                                    <p:set>
                                      <p:cBhvr>
                                        <p:cTn id="37" dur="1" fill="hold">
                                          <p:stCondLst>
                                            <p:cond delay="0"/>
                                          </p:stCondLst>
                                        </p:cTn>
                                        <p:tgtEl>
                                          <p:spTgt spid="64"/>
                                        </p:tgtEl>
                                        <p:attrNameLst>
                                          <p:attrName>style.visibility</p:attrName>
                                        </p:attrNameLst>
                                      </p:cBhvr>
                                      <p:to>
                                        <p:strVal val="visible"/>
                                      </p:to>
                                    </p:set>
                                    <p:animEffect transition="in" filter="randombar(horizontal)">
                                      <p:cBhvr>
                                        <p:cTn id="38" dur="500"/>
                                        <p:tgtEl>
                                          <p:spTgt spid="64"/>
                                        </p:tgtEl>
                                      </p:cBhvr>
                                    </p:animEffect>
                                  </p:childTnLst>
                                </p:cTn>
                              </p:par>
                              <p:par>
                                <p:cTn id="39" presetID="14" presetClass="entr" presetSubtype="10" fill="hold" grpId="0" nodeType="withEffect">
                                  <p:stCondLst>
                                    <p:cond delay="0"/>
                                  </p:stCondLst>
                                  <p:childTnLst>
                                    <p:set>
                                      <p:cBhvr>
                                        <p:cTn id="40" dur="1" fill="hold">
                                          <p:stCondLst>
                                            <p:cond delay="0"/>
                                          </p:stCondLst>
                                        </p:cTn>
                                        <p:tgtEl>
                                          <p:spTgt spid="65"/>
                                        </p:tgtEl>
                                        <p:attrNameLst>
                                          <p:attrName>style.visibility</p:attrName>
                                        </p:attrNameLst>
                                      </p:cBhvr>
                                      <p:to>
                                        <p:strVal val="visible"/>
                                      </p:to>
                                    </p:set>
                                    <p:animEffect transition="in" filter="randombar(horizontal)">
                                      <p:cBhvr>
                                        <p:cTn id="41" dur="500"/>
                                        <p:tgtEl>
                                          <p:spTgt spid="65"/>
                                        </p:tgtEl>
                                      </p:cBhvr>
                                    </p:animEffect>
                                  </p:childTnLst>
                                </p:cTn>
                              </p:par>
                            </p:childTnLst>
                          </p:cTn>
                        </p:par>
                      </p:childTnLst>
                    </p:cTn>
                  </p:par>
                  <p:par>
                    <p:cTn id="42" fill="hold">
                      <p:stCondLst>
                        <p:cond delay="indefinite"/>
                      </p:stCondLst>
                      <p:childTnLst>
                        <p:par>
                          <p:cTn id="43" fill="hold">
                            <p:stCondLst>
                              <p:cond delay="0"/>
                            </p:stCondLst>
                            <p:childTnLst>
                              <p:par>
                                <p:cTn id="44" presetID="14" presetClass="entr" presetSubtype="10" fill="hold" grpId="0" nodeType="clickEffect">
                                  <p:stCondLst>
                                    <p:cond delay="0"/>
                                  </p:stCondLst>
                                  <p:childTnLst>
                                    <p:set>
                                      <p:cBhvr>
                                        <p:cTn id="45" dur="1" fill="hold">
                                          <p:stCondLst>
                                            <p:cond delay="0"/>
                                          </p:stCondLst>
                                        </p:cTn>
                                        <p:tgtEl>
                                          <p:spTgt spid="66"/>
                                        </p:tgtEl>
                                        <p:attrNameLst>
                                          <p:attrName>style.visibility</p:attrName>
                                        </p:attrNameLst>
                                      </p:cBhvr>
                                      <p:to>
                                        <p:strVal val="visible"/>
                                      </p:to>
                                    </p:set>
                                    <p:animEffect transition="in" filter="randombar(horizontal)">
                                      <p:cBhvr>
                                        <p:cTn id="46" dur="500"/>
                                        <p:tgtEl>
                                          <p:spTgt spid="66"/>
                                        </p:tgtEl>
                                      </p:cBhvr>
                                    </p:animEffect>
                                  </p:childTnLst>
                                </p:cTn>
                              </p:par>
                              <p:par>
                                <p:cTn id="47" presetID="14" presetClass="entr" presetSubtype="10" fill="hold" grpId="0" nodeType="withEffect">
                                  <p:stCondLst>
                                    <p:cond delay="0"/>
                                  </p:stCondLst>
                                  <p:childTnLst>
                                    <p:set>
                                      <p:cBhvr>
                                        <p:cTn id="48" dur="1" fill="hold">
                                          <p:stCondLst>
                                            <p:cond delay="0"/>
                                          </p:stCondLst>
                                        </p:cTn>
                                        <p:tgtEl>
                                          <p:spTgt spid="67"/>
                                        </p:tgtEl>
                                        <p:attrNameLst>
                                          <p:attrName>style.visibility</p:attrName>
                                        </p:attrNameLst>
                                      </p:cBhvr>
                                      <p:to>
                                        <p:strVal val="visible"/>
                                      </p:to>
                                    </p:set>
                                    <p:animEffect transition="in" filter="randombar(horizontal)">
                                      <p:cBhvr>
                                        <p:cTn id="49" dur="500"/>
                                        <p:tgtEl>
                                          <p:spTgt spid="67"/>
                                        </p:tgtEl>
                                      </p:cBhvr>
                                    </p:animEffect>
                                  </p:childTnLst>
                                </p:cTn>
                              </p:par>
                            </p:childTnLst>
                          </p:cTn>
                        </p:par>
                      </p:childTnLst>
                    </p:cTn>
                  </p:par>
                  <p:par>
                    <p:cTn id="50" fill="hold">
                      <p:stCondLst>
                        <p:cond delay="indefinite"/>
                      </p:stCondLst>
                      <p:childTnLst>
                        <p:par>
                          <p:cTn id="51" fill="hold">
                            <p:stCondLst>
                              <p:cond delay="0"/>
                            </p:stCondLst>
                            <p:childTnLst>
                              <p:par>
                                <p:cTn id="52" presetID="14" presetClass="entr" presetSubtype="10" fill="hold" grpId="0" nodeType="clickEffect">
                                  <p:stCondLst>
                                    <p:cond delay="0"/>
                                  </p:stCondLst>
                                  <p:childTnLst>
                                    <p:set>
                                      <p:cBhvr>
                                        <p:cTn id="53" dur="1" fill="hold">
                                          <p:stCondLst>
                                            <p:cond delay="0"/>
                                          </p:stCondLst>
                                        </p:cTn>
                                        <p:tgtEl>
                                          <p:spTgt spid="4"/>
                                        </p:tgtEl>
                                        <p:attrNameLst>
                                          <p:attrName>style.visibility</p:attrName>
                                        </p:attrNameLst>
                                      </p:cBhvr>
                                      <p:to>
                                        <p:strVal val="visible"/>
                                      </p:to>
                                    </p:set>
                                    <p:animEffect transition="in" filter="randombar(horizontal)">
                                      <p:cBhvr>
                                        <p:cTn id="5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9" grpId="0"/>
      <p:bldP spid="51" grpId="0" bldLvl="0" animBg="1"/>
      <p:bldP spid="52" grpId="0" bldLvl="0" animBg="1"/>
      <p:bldP spid="64" grpId="0" bldLvl="0" animBg="1"/>
      <p:bldP spid="65" grpId="0" bldLvl="0" animBg="1"/>
      <p:bldP spid="66" grpId="0"/>
      <p:bldP spid="67" grpId="0"/>
      <p:bldP spid="3" grpId="0"/>
      <p:bldP spid="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圆角矩形 10"/>
          <p:cNvSpPr/>
          <p:nvPr/>
        </p:nvSpPr>
        <p:spPr>
          <a:xfrm>
            <a:off x="285750" y="91745"/>
            <a:ext cx="4322826" cy="506095"/>
          </a:xfrm>
          <a:prstGeom prst="roundRect">
            <a:avLst/>
          </a:prstGeom>
          <a:gradFill rotWithShape="1">
            <a:gsLst>
              <a:gs pos="0">
                <a:srgbClr val="75AC6B">
                  <a:shade val="51000"/>
                  <a:satMod val="130000"/>
                </a:srgbClr>
              </a:gs>
              <a:gs pos="80000">
                <a:srgbClr val="75AC6B">
                  <a:shade val="93000"/>
                  <a:satMod val="130000"/>
                </a:srgbClr>
              </a:gs>
              <a:gs pos="100000">
                <a:srgbClr val="75AC6B">
                  <a:shade val="94000"/>
                  <a:satMod val="135000"/>
                </a:srgbClr>
              </a:gs>
            </a:gsLst>
            <a:lin ang="16200000" scaled="0"/>
          </a:gradFill>
          <a:ln w="9525" cap="flat" cmpd="sng" algn="ctr">
            <a:solidFill>
              <a:srgbClr val="75AC6B">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   </a:t>
            </a:r>
            <a:r>
              <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rPr>
              <a:t>连词</a:t>
            </a:r>
            <a:r>
              <a:rPr kumimoji="0" lang="en-US" altLang="zh-CN"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rPr>
              <a:t>---</a:t>
            </a:r>
            <a:r>
              <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rPr>
              <a:t>名词性从句</a:t>
            </a:r>
            <a:endPar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endParaRPr>
          </a:p>
        </p:txBody>
      </p:sp>
      <p:sp>
        <p:nvSpPr>
          <p:cNvPr id="7" name="文本框 6"/>
          <p:cNvSpPr txBox="1"/>
          <p:nvPr/>
        </p:nvSpPr>
        <p:spPr>
          <a:xfrm>
            <a:off x="157402" y="877943"/>
            <a:ext cx="11877195" cy="82994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1.</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(2022</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年浙江</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)Cobb, for her party, started to ask conference organizers who invited her to speak __________ she could do so remotely; about three-quarters of the time, they agreed.</a:t>
            </a: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p:txBody>
      </p:sp>
      <p:sp>
        <p:nvSpPr>
          <p:cNvPr id="23" name="文本框 22"/>
          <p:cNvSpPr txBox="1"/>
          <p:nvPr/>
        </p:nvSpPr>
        <p:spPr>
          <a:xfrm>
            <a:off x="157402" y="1989043"/>
            <a:ext cx="11877195" cy="829945"/>
          </a:xfrm>
          <a:prstGeom prst="rect">
            <a:avLst/>
          </a:prstGeom>
          <a:noFill/>
          <a:ln>
            <a:noFill/>
          </a:ln>
        </p:spPr>
        <p:txBody>
          <a:bodyPr wrap="square">
            <a:spAutoFit/>
          </a:bodyPr>
          <a:lstStyle/>
          <a:p>
            <a:pPr lvl="0">
              <a:defRPr/>
            </a:pP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2.</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a:t>
            </a:r>
            <a:r>
              <a:rPr lang="en-US" altLang="zh-CN" sz="2400" dirty="0">
                <a:solidFill>
                  <a:srgbClr val="000000"/>
                </a:solidFill>
                <a:latin typeface="Times New Roman" panose="02020603050405020304" charset="0"/>
                <a:ea typeface="Cambria" panose="02040503050406030204" pitchFamily="18" charset="0"/>
                <a:cs typeface="Times New Roman" panose="02020603050405020304" charset="0"/>
              </a:rPr>
              <a:t>(2024</a:t>
            </a:r>
            <a:r>
              <a:rPr lang="zh-CN" altLang="en-US" sz="2400" dirty="0">
                <a:solidFill>
                  <a:srgbClr val="000000"/>
                </a:solidFill>
                <a:latin typeface="Times New Roman" panose="02020603050405020304" charset="0"/>
                <a:ea typeface="Cambria" panose="02040503050406030204" pitchFamily="18" charset="0"/>
                <a:cs typeface="Times New Roman" panose="02020603050405020304" charset="0"/>
              </a:rPr>
              <a:t>全国甲</a:t>
            </a:r>
            <a:r>
              <a:rPr lang="en-US" altLang="zh-CN" sz="2400" dirty="0">
                <a:solidFill>
                  <a:srgbClr val="000000"/>
                </a:solidFill>
                <a:latin typeface="Times New Roman" panose="02020603050405020304" charset="0"/>
                <a:ea typeface="Cambria" panose="02040503050406030204" pitchFamily="18" charset="0"/>
                <a:cs typeface="Times New Roman" panose="02020603050405020304" charset="0"/>
              </a:rPr>
              <a:t>)On a cool, starry night in mid-September 1870, four men relaxed before a campfire along the Firehole River in___________ is now northwestern Wyoming. </a:t>
            </a:r>
            <a:endParaRPr lang="en-US" altLang="zh-CN" sz="2400" dirty="0">
              <a:solidFill>
                <a:srgbClr val="000000"/>
              </a:solidFill>
              <a:latin typeface="Times New Roman" panose="02020603050405020304" charset="0"/>
              <a:ea typeface="Cambria" panose="02040503050406030204" pitchFamily="18" charset="0"/>
              <a:cs typeface="Times New Roman" panose="02020603050405020304" charset="0"/>
            </a:endParaRPr>
          </a:p>
        </p:txBody>
      </p:sp>
      <p:sp>
        <p:nvSpPr>
          <p:cNvPr id="24" name="文本框 23"/>
          <p:cNvSpPr txBox="1"/>
          <p:nvPr/>
        </p:nvSpPr>
        <p:spPr>
          <a:xfrm>
            <a:off x="157401" y="3060652"/>
            <a:ext cx="11877195" cy="82994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3.</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(2019 </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年全国 </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I)While they are rare north of 88°, there is evidence_______ they range all the way across the Arctic, and as far south as James Bay in Canada.</a:t>
            </a: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p:txBody>
      </p:sp>
      <p:sp>
        <p:nvSpPr>
          <p:cNvPr id="25" name="文本框 24"/>
          <p:cNvSpPr txBox="1"/>
          <p:nvPr/>
        </p:nvSpPr>
        <p:spPr>
          <a:xfrm>
            <a:off x="85645" y="4103807"/>
            <a:ext cx="11877195" cy="1198880"/>
          </a:xfrm>
          <a:prstGeom prst="rect">
            <a:avLst/>
          </a:prstGeom>
          <a:noFill/>
        </p:spPr>
        <p:txBody>
          <a:bodyPr wrap="square">
            <a:spAutoFit/>
          </a:bodyPr>
          <a:lstStyle/>
          <a:p>
            <a:pPr lvl="0">
              <a:defRPr/>
            </a:pP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4.</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a:t>
            </a:r>
            <a:r>
              <a:rPr lang="en-US" altLang="zh-CN" sz="2400" dirty="0">
                <a:solidFill>
                  <a:srgbClr val="000000"/>
                </a:solidFill>
                <a:latin typeface="Times New Roman" panose="02020603050405020304" charset="0"/>
                <a:ea typeface="Cambria" panose="02040503050406030204" pitchFamily="18" charset="0"/>
                <a:cs typeface="Times New Roman" panose="02020603050405020304" charset="0"/>
              </a:rPr>
              <a:t>(2024</a:t>
            </a:r>
            <a:r>
              <a:rPr lang="zh-CN" altLang="en-US" sz="2400" dirty="0">
                <a:solidFill>
                  <a:srgbClr val="000000"/>
                </a:solidFill>
                <a:latin typeface="Times New Roman" panose="02020603050405020304" charset="0"/>
                <a:ea typeface="Cambria" panose="02040503050406030204" pitchFamily="18" charset="0"/>
                <a:cs typeface="Times New Roman" panose="02020603050405020304" charset="0"/>
              </a:rPr>
              <a:t>浙江</a:t>
            </a:r>
            <a:r>
              <a:rPr lang="en-US" altLang="zh-CN" sz="2400" dirty="0">
                <a:solidFill>
                  <a:srgbClr val="000000"/>
                </a:solidFill>
                <a:latin typeface="Times New Roman" panose="02020603050405020304" charset="0"/>
                <a:ea typeface="Cambria" panose="02040503050406030204" pitchFamily="18" charset="0"/>
                <a:cs typeface="Times New Roman" panose="02020603050405020304" charset="0"/>
              </a:rPr>
              <a:t>) If most of their customers are happy to buy larger quantities, that’s _________they’ll promote. But that leaves the solo (</a:t>
            </a:r>
            <a:r>
              <a:rPr lang="zh-CN" altLang="en-US" sz="2400" dirty="0">
                <a:solidFill>
                  <a:srgbClr val="000000"/>
                </a:solidFill>
                <a:latin typeface="Times New Roman" panose="02020603050405020304" charset="0"/>
                <a:ea typeface="Cambria" panose="02040503050406030204" pitchFamily="18" charset="0"/>
                <a:cs typeface="Times New Roman" panose="02020603050405020304" charset="0"/>
              </a:rPr>
              <a:t>单独</a:t>
            </a:r>
            <a:r>
              <a:rPr lang="en-US" altLang="zh-CN" sz="2400" dirty="0">
                <a:solidFill>
                  <a:srgbClr val="000000"/>
                </a:solidFill>
                <a:latin typeface="Times New Roman" panose="02020603050405020304" charset="0"/>
                <a:ea typeface="Cambria" panose="02040503050406030204" pitchFamily="18" charset="0"/>
                <a:cs typeface="Times New Roman" panose="02020603050405020304" charset="0"/>
              </a:rPr>
              <a:t>) customers out of pocket and disappointed.</a:t>
            </a:r>
            <a:endParaRPr lang="en-US" altLang="zh-CN" sz="2400" dirty="0">
              <a:solidFill>
                <a:srgbClr val="000000"/>
              </a:solidFill>
              <a:latin typeface="Times New Roman" panose="02020603050405020304" charset="0"/>
              <a:ea typeface="Cambria" panose="02040503050406030204" pitchFamily="18" charset="0"/>
              <a:cs typeface="Times New Roman" panose="02020603050405020304" charset="0"/>
            </a:endParaRPr>
          </a:p>
        </p:txBody>
      </p:sp>
      <p:sp>
        <p:nvSpPr>
          <p:cNvPr id="5" name="文本框 4"/>
          <p:cNvSpPr txBox="1"/>
          <p:nvPr/>
        </p:nvSpPr>
        <p:spPr>
          <a:xfrm>
            <a:off x="156765" y="5516479"/>
            <a:ext cx="11517364" cy="829945"/>
          </a:xfrm>
          <a:prstGeom prst="rect">
            <a:avLst/>
          </a:prstGeom>
          <a:noFill/>
        </p:spPr>
        <p:txBody>
          <a:bodyPr wrap="square">
            <a:spAutoFit/>
          </a:bodyPr>
          <a:lstStyle/>
          <a:p>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5.</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(2021</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新高考全国</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1</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卷</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)_________ is so breathtaking about the experience is the out-of-this-world scenes.</a:t>
            </a:r>
            <a:endParaRPr lang="zh-CN" altLang="en-US" dirty="0">
              <a:latin typeface="Times New Roman" panose="02020603050405020304" charset="0"/>
              <a:cs typeface="Times New Roman" panose="02020603050405020304" charset="0"/>
            </a:endParaRPr>
          </a:p>
        </p:txBody>
      </p:sp>
      <p:sp>
        <p:nvSpPr>
          <p:cNvPr id="11" name="矩形 10"/>
          <p:cNvSpPr/>
          <p:nvPr/>
        </p:nvSpPr>
        <p:spPr>
          <a:xfrm>
            <a:off x="5910580" y="926465"/>
            <a:ext cx="491490" cy="35623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Pct val="100000"/>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5" name="矩形 14"/>
          <p:cNvSpPr/>
          <p:nvPr/>
        </p:nvSpPr>
        <p:spPr>
          <a:xfrm>
            <a:off x="3074670" y="1351280"/>
            <a:ext cx="1118870" cy="36703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Pct val="100000"/>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cxnSp>
        <p:nvCxnSpPr>
          <p:cNvPr id="16" name="直接连接符 15"/>
          <p:cNvCxnSpPr/>
          <p:nvPr/>
        </p:nvCxnSpPr>
        <p:spPr>
          <a:xfrm>
            <a:off x="6787247" y="1302333"/>
            <a:ext cx="4965338"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sp>
        <p:nvSpPr>
          <p:cNvPr id="18" name="文本框 17"/>
          <p:cNvSpPr txBox="1"/>
          <p:nvPr/>
        </p:nvSpPr>
        <p:spPr>
          <a:xfrm>
            <a:off x="8479103" y="473886"/>
            <a:ext cx="6071546" cy="4603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srgbClr val="000000"/>
                </a:solidFill>
                <a:effectLst/>
                <a:highlight>
                  <a:srgbClr val="FFFF00"/>
                </a:highlight>
                <a:uLnTx/>
                <a:uFillTx/>
                <a:latin typeface="华文新魏" panose="02010800040101010101" pitchFamily="2" charset="-122"/>
                <a:ea typeface="华文新魏" panose="02010800040101010101" pitchFamily="2" charset="-122"/>
                <a:cs typeface="Times New Roman" panose="02020603050405020304" charset="0"/>
              </a:rPr>
              <a:t>ask sb to do </a:t>
            </a:r>
            <a:r>
              <a:rPr kumimoji="0" lang="en-US" altLang="zh-CN" sz="2400" b="1" i="0" u="none" strike="noStrike" kern="1200" cap="none" spc="0" normalizeH="0" baseline="0" noProof="0" dirty="0" err="1">
                <a:ln>
                  <a:noFill/>
                </a:ln>
                <a:solidFill>
                  <a:srgbClr val="000000"/>
                </a:solidFill>
                <a:effectLst/>
                <a:highlight>
                  <a:srgbClr val="FFFF00"/>
                </a:highlight>
                <a:uLnTx/>
                <a:uFillTx/>
                <a:latin typeface="华文新魏" panose="02010800040101010101" pitchFamily="2" charset="-122"/>
                <a:ea typeface="华文新魏" panose="02010800040101010101" pitchFamily="2" charset="-122"/>
                <a:cs typeface="Times New Roman" panose="02020603050405020304" charset="0"/>
              </a:rPr>
              <a:t>sth</a:t>
            </a:r>
            <a:endParaRPr kumimoji="0" lang="en-US" altLang="zh-CN" sz="2400" b="1" i="0" u="none" strike="noStrike" kern="1200" cap="none" spc="0" normalizeH="0" baseline="0" noProof="0" dirty="0" err="1">
              <a:ln>
                <a:noFill/>
              </a:ln>
              <a:solidFill>
                <a:srgbClr val="000000"/>
              </a:solidFill>
              <a:effectLst/>
              <a:highlight>
                <a:srgbClr val="FFFF00"/>
              </a:highlight>
              <a:uLnTx/>
              <a:uFillTx/>
              <a:latin typeface="华文新魏" panose="02010800040101010101" pitchFamily="2" charset="-122"/>
              <a:ea typeface="华文新魏" panose="02010800040101010101" pitchFamily="2" charset="-122"/>
              <a:cs typeface="Times New Roman" panose="02020603050405020304" charset="0"/>
            </a:endParaRPr>
          </a:p>
        </p:txBody>
      </p:sp>
      <p:sp>
        <p:nvSpPr>
          <p:cNvPr id="19" name="文本框 18"/>
          <p:cNvSpPr txBox="1"/>
          <p:nvPr/>
        </p:nvSpPr>
        <p:spPr>
          <a:xfrm>
            <a:off x="1079661" y="1191570"/>
            <a:ext cx="651647" cy="5835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Pct val="100000"/>
              <a:buFontTx/>
              <a:buNone/>
              <a:defRPr/>
            </a:pPr>
            <a:r>
              <a:rPr kumimoji="0" lang="en-US" altLang="zh-CN"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rPr>
              <a:t>【</a:t>
            </a:r>
            <a:endParaRPr kumimoji="0" lang="zh-CN" altLang="en-US"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endParaRPr>
          </a:p>
        </p:txBody>
      </p:sp>
      <p:sp>
        <p:nvSpPr>
          <p:cNvPr id="20" name="文本框 19"/>
          <p:cNvSpPr txBox="1"/>
          <p:nvPr/>
        </p:nvSpPr>
        <p:spPr>
          <a:xfrm>
            <a:off x="5536565" y="1195705"/>
            <a:ext cx="671195" cy="5835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Pct val="100000"/>
              <a:buFontTx/>
              <a:buNone/>
              <a:defRPr/>
            </a:pPr>
            <a:r>
              <a:rPr kumimoji="0" lang="en-US" altLang="zh-CN"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rPr>
              <a:t>】</a:t>
            </a:r>
            <a:endParaRPr kumimoji="0" lang="zh-CN" altLang="en-US"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endParaRPr>
          </a:p>
        </p:txBody>
      </p:sp>
      <p:sp>
        <p:nvSpPr>
          <p:cNvPr id="21" name="文本框 20"/>
          <p:cNvSpPr txBox="1"/>
          <p:nvPr/>
        </p:nvSpPr>
        <p:spPr>
          <a:xfrm>
            <a:off x="5910839" y="1614057"/>
            <a:ext cx="6123755" cy="829945"/>
          </a:xfrm>
          <a:prstGeom prst="rect">
            <a:avLst/>
          </a:prstGeom>
          <a:noFill/>
        </p:spPr>
        <p:txBody>
          <a:bodyPr wrap="square">
            <a:spAutoFit/>
          </a:bodyPr>
          <a:lstStyle/>
          <a:p>
            <a:pPr lvl="0">
              <a:defRPr/>
            </a:pPr>
            <a:r>
              <a:rPr kumimoji="0" lang="zh-CN" altLang="en-US" sz="2400" b="1" i="0" u="none" strike="noStrike" kern="1200" cap="none" spc="0" normalizeH="0" baseline="0" noProof="0" dirty="0">
                <a:ln>
                  <a:noFill/>
                </a:ln>
                <a:solidFill>
                  <a:srgbClr val="00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rPr>
              <a:t>宾语从句</a:t>
            </a:r>
            <a:r>
              <a:rPr kumimoji="0" lang="en-US" altLang="zh-CN" sz="2400" b="1" i="0" u="none" strike="noStrike" kern="1200" cap="none" spc="0" normalizeH="0" baseline="0" noProof="0" dirty="0">
                <a:ln>
                  <a:noFill/>
                </a:ln>
                <a:solidFill>
                  <a:srgbClr val="00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rPr>
              <a:t>:</a:t>
            </a:r>
            <a:r>
              <a:rPr lang="zh-CN" altLang="en-US"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rPr>
              <a:t>动词</a:t>
            </a:r>
            <a:r>
              <a:rPr lang="en-US" altLang="zh-CN"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rPr>
              <a:t>+</a:t>
            </a:r>
            <a:r>
              <a:rPr lang="zh-CN" altLang="en-US"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rPr>
              <a:t>（宾语从句）</a:t>
            </a:r>
            <a:endParaRPr lang="zh-CN" altLang="en-US"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2400" b="1" i="0" u="none" strike="noStrike" kern="1200" cap="none" spc="0" normalizeH="0" baseline="0" noProof="0" dirty="0">
              <a:ln>
                <a:noFill/>
              </a:ln>
              <a:solidFill>
                <a:srgbClr val="00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endParaRPr>
          </a:p>
        </p:txBody>
      </p:sp>
      <p:sp>
        <p:nvSpPr>
          <p:cNvPr id="22" name="文本框 21"/>
          <p:cNvSpPr txBox="1"/>
          <p:nvPr/>
        </p:nvSpPr>
        <p:spPr>
          <a:xfrm>
            <a:off x="1730156" y="1224606"/>
            <a:ext cx="1073584" cy="4603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Times New Roman" panose="02020603050405020304" charset="0"/>
              </a:rPr>
              <a:t>what</a:t>
            </a:r>
            <a:endParaRPr kumimoji="0" lang="zh-CN" altLang="en-US" sz="1800" b="1" i="0" u="none" strike="noStrike" kern="1200" cap="none" spc="0" normalizeH="0" baseline="0" noProof="0" dirty="0">
              <a:ln>
                <a:noFill/>
              </a:ln>
              <a:solidFill>
                <a:srgbClr val="FF0000"/>
              </a:solidFill>
              <a:effectLst/>
              <a:uLnTx/>
              <a:uFillTx/>
              <a:latin typeface="Arial" panose="020B0604020202020204"/>
              <a:ea typeface="微软雅黑" panose="020B0503020204020204" charset="-122"/>
              <a:cs typeface="+mn-cs"/>
            </a:endParaRPr>
          </a:p>
        </p:txBody>
      </p:sp>
      <p:sp>
        <p:nvSpPr>
          <p:cNvPr id="6" name="矩形 5"/>
          <p:cNvSpPr/>
          <p:nvPr/>
        </p:nvSpPr>
        <p:spPr>
          <a:xfrm>
            <a:off x="4424045" y="2463165"/>
            <a:ext cx="362585" cy="36703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Pct val="100000"/>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9" name="文本框 8"/>
          <p:cNvSpPr txBox="1"/>
          <p:nvPr/>
        </p:nvSpPr>
        <p:spPr>
          <a:xfrm>
            <a:off x="4845685" y="2339975"/>
            <a:ext cx="805815" cy="5835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Pct val="100000"/>
              <a:buFontTx/>
              <a:buNone/>
              <a:defRPr/>
            </a:pPr>
            <a:r>
              <a:rPr kumimoji="0" lang="en-US" altLang="zh-CN"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rPr>
              <a:t>【</a:t>
            </a:r>
            <a:endParaRPr kumimoji="0" lang="zh-CN" altLang="en-US"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endParaRPr>
          </a:p>
        </p:txBody>
      </p:sp>
      <p:sp>
        <p:nvSpPr>
          <p:cNvPr id="10" name="文本框 9"/>
          <p:cNvSpPr txBox="1"/>
          <p:nvPr/>
        </p:nvSpPr>
        <p:spPr>
          <a:xfrm>
            <a:off x="10097513" y="2340009"/>
            <a:ext cx="593538" cy="5835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Pct val="100000"/>
              <a:buFontTx/>
              <a:buNone/>
              <a:defRPr/>
            </a:pPr>
            <a:r>
              <a:rPr kumimoji="0" lang="en-US" altLang="zh-CN"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rPr>
              <a:t>】</a:t>
            </a:r>
            <a:endParaRPr kumimoji="0" lang="zh-CN" altLang="en-US"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endParaRPr>
          </a:p>
        </p:txBody>
      </p:sp>
      <p:sp>
        <p:nvSpPr>
          <p:cNvPr id="12" name="文本框 11"/>
          <p:cNvSpPr txBox="1"/>
          <p:nvPr/>
        </p:nvSpPr>
        <p:spPr>
          <a:xfrm>
            <a:off x="5225663" y="2318884"/>
            <a:ext cx="1073584" cy="4603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Times New Roman" panose="02020603050405020304" charset="0"/>
              </a:rPr>
              <a:t>what</a:t>
            </a:r>
            <a:endParaRPr kumimoji="0" lang="zh-CN" altLang="en-US" sz="1800" b="1" i="0" u="none" strike="noStrike" kern="1200" cap="none" spc="0" normalizeH="0" baseline="0" noProof="0" dirty="0">
              <a:ln>
                <a:noFill/>
              </a:ln>
              <a:solidFill>
                <a:srgbClr val="FF0000"/>
              </a:solidFill>
              <a:effectLst/>
              <a:uLnTx/>
              <a:uFillTx/>
              <a:latin typeface="Arial" panose="020B0604020202020204"/>
              <a:ea typeface="微软雅黑" panose="020B0503020204020204" charset="-122"/>
              <a:cs typeface="+mn-cs"/>
            </a:endParaRPr>
          </a:p>
        </p:txBody>
      </p:sp>
      <p:sp>
        <p:nvSpPr>
          <p:cNvPr id="13" name="文本框 12"/>
          <p:cNvSpPr txBox="1"/>
          <p:nvPr/>
        </p:nvSpPr>
        <p:spPr>
          <a:xfrm>
            <a:off x="5993963" y="2682562"/>
            <a:ext cx="6123755" cy="460375"/>
          </a:xfrm>
          <a:prstGeom prst="rect">
            <a:avLst/>
          </a:prstGeom>
          <a:noFill/>
        </p:spPr>
        <p:txBody>
          <a:bodyPr wrap="square">
            <a:spAutoFit/>
          </a:bodyPr>
          <a:lstStyle/>
          <a:p>
            <a:pPr lvl="0">
              <a:defRPr/>
            </a:pPr>
            <a:r>
              <a:rPr kumimoji="0" lang="zh-CN" altLang="en-US" sz="2400" b="1" i="0" u="none" strike="noStrike" kern="1200" cap="none" spc="0" normalizeH="0" baseline="0" noProof="0" dirty="0">
                <a:ln>
                  <a:noFill/>
                </a:ln>
                <a:solidFill>
                  <a:srgbClr val="00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rPr>
              <a:t>宾语从句</a:t>
            </a:r>
            <a:r>
              <a:rPr kumimoji="0" lang="en-US" altLang="zh-CN" sz="2400" b="1" i="0" u="none" strike="noStrike" kern="1200" cap="none" spc="0" normalizeH="0" baseline="0" noProof="0" dirty="0">
                <a:ln>
                  <a:noFill/>
                </a:ln>
                <a:solidFill>
                  <a:srgbClr val="00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rPr>
              <a:t>:</a:t>
            </a:r>
            <a:r>
              <a:rPr lang="zh-CN" altLang="en-US" sz="2400" b="1" noProof="0"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rPr>
              <a:t>介</a:t>
            </a:r>
            <a:r>
              <a:rPr lang="zh-CN" altLang="en-US"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rPr>
              <a:t>词</a:t>
            </a:r>
            <a:r>
              <a:rPr lang="en-US" altLang="zh-CN"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rPr>
              <a:t>+</a:t>
            </a:r>
            <a:r>
              <a:rPr lang="zh-CN" altLang="en-US"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rPr>
              <a:t>（宾语从句）</a:t>
            </a:r>
            <a:endParaRPr lang="zh-CN" altLang="en-US"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endParaRPr>
          </a:p>
        </p:txBody>
      </p:sp>
      <p:sp>
        <p:nvSpPr>
          <p:cNvPr id="32" name="矩形 31"/>
          <p:cNvSpPr/>
          <p:nvPr/>
        </p:nvSpPr>
        <p:spPr>
          <a:xfrm>
            <a:off x="7506335" y="3136900"/>
            <a:ext cx="1191895" cy="36703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Pct val="100000"/>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3" name="文本框 32"/>
          <p:cNvSpPr txBox="1"/>
          <p:nvPr/>
        </p:nvSpPr>
        <p:spPr>
          <a:xfrm>
            <a:off x="8759203" y="3037780"/>
            <a:ext cx="651647" cy="5835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Pct val="100000"/>
              <a:buFontTx/>
              <a:buNone/>
              <a:defRPr/>
            </a:pPr>
            <a:r>
              <a:rPr kumimoji="0" lang="en-US" altLang="zh-CN"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rPr>
              <a:t>【</a:t>
            </a:r>
            <a:endParaRPr kumimoji="0" lang="zh-CN" altLang="en-US"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endParaRPr>
          </a:p>
        </p:txBody>
      </p:sp>
      <p:sp>
        <p:nvSpPr>
          <p:cNvPr id="34" name="文本框 33"/>
          <p:cNvSpPr txBox="1"/>
          <p:nvPr/>
        </p:nvSpPr>
        <p:spPr>
          <a:xfrm>
            <a:off x="7954326" y="3363829"/>
            <a:ext cx="593538" cy="5835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Pct val="100000"/>
              <a:buFontTx/>
              <a:buNone/>
              <a:defRPr/>
            </a:pPr>
            <a:r>
              <a:rPr kumimoji="0" lang="en-US" altLang="zh-CN"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rPr>
              <a:t>】</a:t>
            </a:r>
            <a:endParaRPr kumimoji="0" lang="zh-CN" altLang="en-US"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endParaRPr>
          </a:p>
        </p:txBody>
      </p:sp>
      <p:sp>
        <p:nvSpPr>
          <p:cNvPr id="35" name="文本框 34"/>
          <p:cNvSpPr txBox="1"/>
          <p:nvPr/>
        </p:nvSpPr>
        <p:spPr>
          <a:xfrm>
            <a:off x="2251291" y="3764704"/>
            <a:ext cx="5702466" cy="737235"/>
          </a:xfrm>
          <a:prstGeom prst="rect">
            <a:avLst/>
          </a:prstGeom>
          <a:noFill/>
        </p:spPr>
        <p:txBody>
          <a:bodyPr wrap="square">
            <a:spAutoFit/>
          </a:bodyPr>
          <a:lstStyle/>
          <a:p>
            <a:pPr lvl="0">
              <a:defRPr/>
            </a:pPr>
            <a:r>
              <a:rPr kumimoji="0" lang="zh-CN" altLang="en-US" sz="2400" b="1" i="0" u="none" strike="noStrike" kern="1200" cap="none" spc="0" normalizeH="0" baseline="0" noProof="0" dirty="0">
                <a:ln>
                  <a:noFill/>
                </a:ln>
                <a:solidFill>
                  <a:srgbClr val="00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rPr>
              <a:t>同位语从句：</a:t>
            </a:r>
            <a:r>
              <a:rPr lang="zh-CN" altLang="en-US"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rPr>
              <a:t>抽象名词</a:t>
            </a:r>
            <a:r>
              <a:rPr lang="en-US" altLang="zh-CN"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rPr>
              <a:t>+(</a:t>
            </a:r>
            <a:r>
              <a:rPr lang="zh-CN" altLang="en-US"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rPr>
              <a:t>同位语从句</a:t>
            </a:r>
            <a:r>
              <a:rPr lang="en-US" altLang="zh-CN"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rPr>
              <a:t>)</a:t>
            </a:r>
            <a:endParaRPr lang="en-US" altLang="zh-CN"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1" i="0" u="none" strike="noStrike" kern="1200" cap="none" spc="0" normalizeH="0" baseline="0" noProof="0" dirty="0">
              <a:ln>
                <a:noFill/>
              </a:ln>
              <a:solidFill>
                <a:srgbClr val="00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endParaRPr>
          </a:p>
        </p:txBody>
      </p:sp>
      <p:sp>
        <p:nvSpPr>
          <p:cNvPr id="36" name="文本框 35"/>
          <p:cNvSpPr txBox="1"/>
          <p:nvPr/>
        </p:nvSpPr>
        <p:spPr>
          <a:xfrm>
            <a:off x="9074150" y="3067685"/>
            <a:ext cx="1144905" cy="450215"/>
          </a:xfrm>
          <a:prstGeom prst="rect">
            <a:avLst/>
          </a:prstGeom>
          <a:noFill/>
        </p:spPr>
        <p:txBody>
          <a:bodyPr wrap="square">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Times New Roman" panose="02020603050405020304" charset="0"/>
              </a:rPr>
              <a:t>that</a:t>
            </a:r>
            <a:endParaRPr kumimoji="0" lang="zh-CN" altLang="en-US" sz="1800" b="1" i="0" u="none" strike="noStrike" kern="1200" cap="none" spc="0" normalizeH="0" baseline="0" noProof="0" dirty="0">
              <a:ln>
                <a:noFill/>
              </a:ln>
              <a:solidFill>
                <a:srgbClr val="FF0000"/>
              </a:solidFill>
              <a:effectLst/>
              <a:uLnTx/>
              <a:uFillTx/>
              <a:latin typeface="Arial" panose="020B0604020202020204"/>
              <a:ea typeface="微软雅黑" panose="020B0503020204020204" charset="-122"/>
              <a:cs typeface="+mn-cs"/>
            </a:endParaRPr>
          </a:p>
        </p:txBody>
      </p:sp>
      <p:sp>
        <p:nvSpPr>
          <p:cNvPr id="14" name="矩形 13"/>
          <p:cNvSpPr/>
          <p:nvPr/>
        </p:nvSpPr>
        <p:spPr>
          <a:xfrm>
            <a:off x="9410700" y="4149725"/>
            <a:ext cx="886460" cy="367030"/>
          </a:xfrm>
          <a:prstGeom prst="rect">
            <a:avLst/>
          </a:prstGeom>
          <a:noFill/>
          <a:ln w="3810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Pct val="100000"/>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7" name="文本框 16"/>
          <p:cNvSpPr txBox="1"/>
          <p:nvPr/>
        </p:nvSpPr>
        <p:spPr>
          <a:xfrm>
            <a:off x="-106379" y="4495939"/>
            <a:ext cx="651647" cy="5835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Pct val="100000"/>
              <a:buFontTx/>
              <a:buNone/>
              <a:defRPr/>
            </a:pPr>
            <a:r>
              <a:rPr kumimoji="0" lang="en-US" altLang="zh-CN"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rPr>
              <a:t>【</a:t>
            </a:r>
            <a:endParaRPr kumimoji="0" lang="zh-CN" altLang="en-US"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endParaRPr>
          </a:p>
        </p:txBody>
      </p:sp>
      <p:sp>
        <p:nvSpPr>
          <p:cNvPr id="26" name="文本框 25"/>
          <p:cNvSpPr txBox="1"/>
          <p:nvPr/>
        </p:nvSpPr>
        <p:spPr>
          <a:xfrm>
            <a:off x="3260090" y="4422140"/>
            <a:ext cx="748030" cy="531495"/>
          </a:xfrm>
          <a:prstGeom prst="rect">
            <a:avLst/>
          </a:prstGeom>
          <a:noFill/>
        </p:spPr>
        <p:txBody>
          <a:bodyPr wrap="square">
            <a:noAutofit/>
          </a:bodyPr>
          <a:lstStyle/>
          <a:p>
            <a:pPr marL="0" marR="0" lvl="0" indent="0" algn="l" defTabSz="914400" rtl="0" eaLnBrk="1" fontAlgn="auto" latinLnBrk="0" hangingPunct="1">
              <a:lnSpc>
                <a:spcPct val="100000"/>
              </a:lnSpc>
              <a:spcBef>
                <a:spcPts val="0"/>
              </a:spcBef>
              <a:spcAft>
                <a:spcPts val="0"/>
              </a:spcAft>
              <a:buClrTx/>
              <a:buSzPct val="100000"/>
              <a:buFontTx/>
              <a:buNone/>
              <a:defRPr/>
            </a:pPr>
            <a:r>
              <a:rPr kumimoji="0" lang="en-US" altLang="zh-CN"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rPr>
              <a:t>】</a:t>
            </a:r>
            <a:endParaRPr kumimoji="0" lang="zh-CN" altLang="en-US"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endParaRPr>
          </a:p>
        </p:txBody>
      </p:sp>
      <p:sp>
        <p:nvSpPr>
          <p:cNvPr id="27" name="文本框 26"/>
          <p:cNvSpPr txBox="1"/>
          <p:nvPr/>
        </p:nvSpPr>
        <p:spPr>
          <a:xfrm>
            <a:off x="523077" y="4533900"/>
            <a:ext cx="1073584" cy="4603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Times New Roman" panose="02020603050405020304" charset="0"/>
              </a:rPr>
              <a:t>that</a:t>
            </a:r>
            <a:endParaRPr kumimoji="0" lang="zh-CN" altLang="en-US" sz="1800" b="1" i="0" u="none" strike="noStrike" kern="1200" cap="none" spc="0" normalizeH="0" baseline="0" noProof="0" dirty="0">
              <a:ln>
                <a:noFill/>
              </a:ln>
              <a:solidFill>
                <a:srgbClr val="FF0000"/>
              </a:solidFill>
              <a:effectLst/>
              <a:uLnTx/>
              <a:uFillTx/>
              <a:latin typeface="Arial" panose="020B0604020202020204"/>
              <a:ea typeface="微软雅黑" panose="020B0503020204020204" charset="-122"/>
              <a:cs typeface="+mn-cs"/>
            </a:endParaRPr>
          </a:p>
        </p:txBody>
      </p:sp>
      <p:sp>
        <p:nvSpPr>
          <p:cNvPr id="41" name="文本框 40"/>
          <p:cNvSpPr txBox="1"/>
          <p:nvPr/>
        </p:nvSpPr>
        <p:spPr>
          <a:xfrm>
            <a:off x="1804170" y="4912660"/>
            <a:ext cx="5702466" cy="460375"/>
          </a:xfrm>
          <a:prstGeom prst="rect">
            <a:avLst/>
          </a:prstGeom>
          <a:noFill/>
        </p:spPr>
        <p:txBody>
          <a:bodyPr wrap="square">
            <a:spAutoFit/>
          </a:bodyPr>
          <a:lstStyle/>
          <a:p>
            <a:pPr lvl="0">
              <a:defRPr/>
            </a:pPr>
            <a:r>
              <a:rPr lang="zh-CN" altLang="en-US"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rPr>
              <a:t>表语从句：</a:t>
            </a:r>
            <a:r>
              <a:rPr lang="en-US" altLang="zh-CN"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rPr>
              <a:t>be/</a:t>
            </a:r>
            <a:r>
              <a:rPr lang="zh-CN" altLang="en-US"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rPr>
              <a:t>系动词</a:t>
            </a:r>
            <a:r>
              <a:rPr lang="en-US" altLang="zh-CN"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rPr>
              <a:t>+</a:t>
            </a:r>
            <a:r>
              <a:rPr lang="zh-CN" altLang="en-US"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rPr>
              <a:t>（表语从句）</a:t>
            </a:r>
            <a:endParaRPr lang="zh-CN" altLang="en-US"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endParaRPr>
          </a:p>
        </p:txBody>
      </p:sp>
      <p:sp>
        <p:nvSpPr>
          <p:cNvPr id="28" name="矩形 27"/>
          <p:cNvSpPr/>
          <p:nvPr/>
        </p:nvSpPr>
        <p:spPr>
          <a:xfrm>
            <a:off x="4670877" y="5535799"/>
            <a:ext cx="360211" cy="366782"/>
          </a:xfrm>
          <a:prstGeom prst="rect">
            <a:avLst/>
          </a:prstGeom>
          <a:noFill/>
          <a:ln w="3810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Pct val="100000"/>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9" name="矩形 28"/>
          <p:cNvSpPr/>
          <p:nvPr/>
        </p:nvSpPr>
        <p:spPr>
          <a:xfrm>
            <a:off x="9594215" y="5595620"/>
            <a:ext cx="333375" cy="367030"/>
          </a:xfrm>
          <a:prstGeom prst="rect">
            <a:avLst/>
          </a:prstGeom>
          <a:noFill/>
          <a:ln w="3810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Pct val="100000"/>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0" name="文本框 29"/>
          <p:cNvSpPr txBox="1"/>
          <p:nvPr/>
        </p:nvSpPr>
        <p:spPr>
          <a:xfrm>
            <a:off x="3106585" y="5485795"/>
            <a:ext cx="651647" cy="5835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Pct val="100000"/>
              <a:buFontTx/>
              <a:buNone/>
              <a:defRPr/>
            </a:pPr>
            <a:r>
              <a:rPr kumimoji="0" lang="en-US" altLang="zh-CN"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rPr>
              <a:t>【</a:t>
            </a:r>
            <a:endParaRPr kumimoji="0" lang="zh-CN" altLang="en-US"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endParaRPr>
          </a:p>
        </p:txBody>
      </p:sp>
      <p:sp>
        <p:nvSpPr>
          <p:cNvPr id="31" name="文本框 30"/>
          <p:cNvSpPr txBox="1"/>
          <p:nvPr/>
        </p:nvSpPr>
        <p:spPr>
          <a:xfrm>
            <a:off x="9291320" y="5459730"/>
            <a:ext cx="364490" cy="628650"/>
          </a:xfrm>
          <a:prstGeom prst="rect">
            <a:avLst/>
          </a:prstGeom>
          <a:noFill/>
        </p:spPr>
        <p:txBody>
          <a:bodyPr wrap="square">
            <a:noAutofit/>
          </a:bodyPr>
          <a:lstStyle/>
          <a:p>
            <a:pPr marL="0" marR="0" lvl="0" indent="0" algn="l" defTabSz="914400" rtl="0" eaLnBrk="1" fontAlgn="auto" latinLnBrk="0" hangingPunct="1">
              <a:lnSpc>
                <a:spcPct val="100000"/>
              </a:lnSpc>
              <a:spcBef>
                <a:spcPts val="0"/>
              </a:spcBef>
              <a:spcAft>
                <a:spcPts val="0"/>
              </a:spcAft>
              <a:buClrTx/>
              <a:buSzPct val="100000"/>
              <a:buFontTx/>
              <a:buNone/>
              <a:defRPr/>
            </a:pPr>
            <a:r>
              <a:rPr kumimoji="0" lang="en-US" altLang="zh-CN"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rPr>
              <a:t>】</a:t>
            </a:r>
            <a:endParaRPr kumimoji="0" lang="zh-CN" altLang="en-US" sz="3200" b="1" i="0" u="none" strike="noStrike" kern="1200" cap="none" spc="0" normalizeH="0" baseline="0" noProof="0" dirty="0">
              <a:ln>
                <a:noFill/>
              </a:ln>
              <a:solidFill>
                <a:srgbClr val="FF0000"/>
              </a:solidFill>
              <a:effectLst/>
              <a:uLnTx/>
              <a:uFillTx/>
              <a:latin typeface="Calibri" panose="020F0502020204030204"/>
              <a:ea typeface="宋体" panose="02010600030101010101" pitchFamily="2" charset="-122"/>
              <a:cs typeface="+mn-cs"/>
            </a:endParaRPr>
          </a:p>
        </p:txBody>
      </p:sp>
      <p:sp>
        <p:nvSpPr>
          <p:cNvPr id="38" name="文本框 37"/>
          <p:cNvSpPr txBox="1"/>
          <p:nvPr/>
        </p:nvSpPr>
        <p:spPr>
          <a:xfrm>
            <a:off x="3478084" y="5524078"/>
            <a:ext cx="1073584" cy="4603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Times New Roman" panose="02020603050405020304" charset="0"/>
              </a:rPr>
              <a:t>what</a:t>
            </a:r>
            <a:endParaRPr kumimoji="0" lang="zh-CN" altLang="en-US" sz="1800" b="1" i="0" u="none" strike="noStrike" kern="1200" cap="none" spc="0" normalizeH="0" baseline="0" noProof="0" dirty="0">
              <a:ln>
                <a:noFill/>
              </a:ln>
              <a:solidFill>
                <a:srgbClr val="FF0000"/>
              </a:solidFill>
              <a:effectLst/>
              <a:uLnTx/>
              <a:uFillTx/>
              <a:latin typeface="Arial" panose="020B0604020202020204"/>
              <a:ea typeface="微软雅黑" panose="020B0503020204020204" charset="-122"/>
              <a:cs typeface="+mn-cs"/>
            </a:endParaRPr>
          </a:p>
        </p:txBody>
      </p:sp>
      <p:sp>
        <p:nvSpPr>
          <p:cNvPr id="39" name="文本框 38"/>
          <p:cNvSpPr txBox="1"/>
          <p:nvPr/>
        </p:nvSpPr>
        <p:spPr>
          <a:xfrm>
            <a:off x="3018087" y="6135183"/>
            <a:ext cx="5702466" cy="460375"/>
          </a:xfrm>
          <a:prstGeom prst="rect">
            <a:avLst/>
          </a:prstGeom>
          <a:noFill/>
        </p:spPr>
        <p:txBody>
          <a:bodyPr wrap="square">
            <a:spAutoFit/>
          </a:bodyPr>
          <a:lstStyle/>
          <a:p>
            <a:pPr lvl="0">
              <a:defRPr/>
            </a:pPr>
            <a:r>
              <a:rPr lang="zh-CN" altLang="en-US"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rPr>
              <a:t>主语从句</a:t>
            </a:r>
            <a:r>
              <a:rPr lang="en-US" altLang="zh-CN"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rPr>
              <a:t>:</a:t>
            </a:r>
            <a:r>
              <a:rPr lang="zh-CN" altLang="en-US"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rPr>
              <a:t>（主语从句）</a:t>
            </a:r>
            <a:r>
              <a:rPr lang="en-US" altLang="zh-CN"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rPr>
              <a:t>+ be </a:t>
            </a:r>
            <a:r>
              <a:rPr lang="zh-CN" altLang="en-US" sz="2400" b="1" dirty="0">
                <a:solidFill>
                  <a:srgbClr val="000000"/>
                </a:solidFill>
                <a:highlight>
                  <a:srgbClr val="FFFF00"/>
                </a:highlight>
                <a:latin typeface="宋体" panose="02010600030101010101" pitchFamily="2" charset="-122"/>
                <a:ea typeface="宋体" panose="02010600030101010101" pitchFamily="2" charset="-122"/>
                <a:cs typeface="宋体" panose="02010600030101010101" pitchFamily="2" charset="-122"/>
              </a:rPr>
              <a:t>动词</a:t>
            </a:r>
            <a:endParaRPr kumimoji="0" lang="zh-CN" altLang="en-US" sz="2400" b="1" i="0" u="none" strike="noStrike" kern="1200" cap="none" spc="0" normalizeH="0" baseline="0" noProof="0" dirty="0">
              <a:ln>
                <a:noFill/>
              </a:ln>
              <a:solidFill>
                <a:srgbClr val="00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randombar(horizontal)">
                                      <p:cBhvr>
                                        <p:cTn id="7" dur="500"/>
                                        <p:tgtEl>
                                          <p:spTgt spid="15"/>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randombar(horizontal)">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randombar(horizontal)">
                                      <p:cBhvr>
                                        <p:cTn id="15" dur="500"/>
                                        <p:tgtEl>
                                          <p:spTgt spid="16"/>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randombar(horizontal)">
                                      <p:cBhvr>
                                        <p:cTn id="20" dur="500"/>
                                        <p:tgtEl>
                                          <p:spTgt spid="18"/>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randombar(horizontal)">
                                      <p:cBhvr>
                                        <p:cTn id="25" dur="500"/>
                                        <p:tgtEl>
                                          <p:spTgt spid="19"/>
                                        </p:tgtEl>
                                      </p:cBhvr>
                                    </p:animEffect>
                                  </p:childTnLst>
                                </p:cTn>
                              </p:par>
                              <p:par>
                                <p:cTn id="26" presetID="14" presetClass="entr" presetSubtype="10" fill="hold" grpId="0" nodeType="with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randombar(horizontal)">
                                      <p:cBhvr>
                                        <p:cTn id="28" dur="500"/>
                                        <p:tgtEl>
                                          <p:spTgt spid="20"/>
                                        </p:tgtEl>
                                      </p:cBhvr>
                                    </p:animEffect>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grpId="0" nodeType="clickEffect">
                                  <p:stCondLst>
                                    <p:cond delay="0"/>
                                  </p:stCondLst>
                                  <p:childTnLst>
                                    <p:set>
                                      <p:cBhvr>
                                        <p:cTn id="32" dur="1" fill="hold">
                                          <p:stCondLst>
                                            <p:cond delay="0"/>
                                          </p:stCondLst>
                                        </p:cTn>
                                        <p:tgtEl>
                                          <p:spTgt spid="21"/>
                                        </p:tgtEl>
                                        <p:attrNameLst>
                                          <p:attrName>style.visibility</p:attrName>
                                        </p:attrNameLst>
                                      </p:cBhvr>
                                      <p:to>
                                        <p:strVal val="visible"/>
                                      </p:to>
                                    </p:set>
                                    <p:animEffect transition="in" filter="randombar(horizontal)">
                                      <p:cBhvr>
                                        <p:cTn id="33" dur="500"/>
                                        <p:tgtEl>
                                          <p:spTgt spid="21"/>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grpId="0" nodeType="clickEffect">
                                  <p:stCondLst>
                                    <p:cond delay="0"/>
                                  </p:stCondLst>
                                  <p:childTnLst>
                                    <p:set>
                                      <p:cBhvr>
                                        <p:cTn id="37" dur="1" fill="hold">
                                          <p:stCondLst>
                                            <p:cond delay="0"/>
                                          </p:stCondLst>
                                        </p:cTn>
                                        <p:tgtEl>
                                          <p:spTgt spid="22"/>
                                        </p:tgtEl>
                                        <p:attrNameLst>
                                          <p:attrName>style.visibility</p:attrName>
                                        </p:attrNameLst>
                                      </p:cBhvr>
                                      <p:to>
                                        <p:strVal val="visible"/>
                                      </p:to>
                                    </p:set>
                                    <p:animEffect transition="in" filter="randombar(horizontal)">
                                      <p:cBhvr>
                                        <p:cTn id="38" dur="500"/>
                                        <p:tgtEl>
                                          <p:spTgt spid="22"/>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randombar(horizontal)">
                                      <p:cBhvr>
                                        <p:cTn id="43" dur="500"/>
                                        <p:tgtEl>
                                          <p:spTgt spid="6"/>
                                        </p:tgtEl>
                                      </p:cBhvr>
                                    </p:animEffect>
                                  </p:childTnLst>
                                </p:cTn>
                              </p:par>
                            </p:childTnLst>
                          </p:cTn>
                        </p:par>
                      </p:childTnLst>
                    </p:cTn>
                  </p:par>
                  <p:par>
                    <p:cTn id="44" fill="hold">
                      <p:stCondLst>
                        <p:cond delay="indefinite"/>
                      </p:stCondLst>
                      <p:childTnLst>
                        <p:par>
                          <p:cTn id="45" fill="hold">
                            <p:stCondLst>
                              <p:cond delay="0"/>
                            </p:stCondLst>
                            <p:childTnLst>
                              <p:par>
                                <p:cTn id="46" presetID="14" presetClass="entr" presetSubtype="10" fill="hold" grpId="0" nodeType="clickEffect">
                                  <p:stCondLst>
                                    <p:cond delay="0"/>
                                  </p:stCondLst>
                                  <p:childTnLst>
                                    <p:set>
                                      <p:cBhvr>
                                        <p:cTn id="47" dur="1" fill="hold">
                                          <p:stCondLst>
                                            <p:cond delay="0"/>
                                          </p:stCondLst>
                                        </p:cTn>
                                        <p:tgtEl>
                                          <p:spTgt spid="9"/>
                                        </p:tgtEl>
                                        <p:attrNameLst>
                                          <p:attrName>style.visibility</p:attrName>
                                        </p:attrNameLst>
                                      </p:cBhvr>
                                      <p:to>
                                        <p:strVal val="visible"/>
                                      </p:to>
                                    </p:set>
                                    <p:animEffect transition="in" filter="randombar(horizontal)">
                                      <p:cBhvr>
                                        <p:cTn id="48" dur="500"/>
                                        <p:tgtEl>
                                          <p:spTgt spid="9"/>
                                        </p:tgtEl>
                                      </p:cBhvr>
                                    </p:animEffect>
                                  </p:childTnLst>
                                </p:cTn>
                              </p:par>
                              <p:par>
                                <p:cTn id="49" presetID="14" presetClass="entr" presetSubtype="10" fill="hold" grpId="0" nodeType="with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randombar(horizontal)">
                                      <p:cBhvr>
                                        <p:cTn id="51" dur="500"/>
                                        <p:tgtEl>
                                          <p:spTgt spid="10"/>
                                        </p:tgtEl>
                                      </p:cBhvr>
                                    </p:animEffect>
                                  </p:childTnLst>
                                </p:cTn>
                              </p:par>
                            </p:childTnLst>
                          </p:cTn>
                        </p:par>
                      </p:childTnLst>
                    </p:cTn>
                  </p:par>
                  <p:par>
                    <p:cTn id="52" fill="hold">
                      <p:stCondLst>
                        <p:cond delay="indefinite"/>
                      </p:stCondLst>
                      <p:childTnLst>
                        <p:par>
                          <p:cTn id="53" fill="hold">
                            <p:stCondLst>
                              <p:cond delay="0"/>
                            </p:stCondLst>
                            <p:childTnLst>
                              <p:par>
                                <p:cTn id="54" presetID="14" presetClass="entr" presetSubtype="10" fill="hold" grpId="0" nodeType="clickEffect">
                                  <p:stCondLst>
                                    <p:cond delay="0"/>
                                  </p:stCondLst>
                                  <p:childTnLst>
                                    <p:set>
                                      <p:cBhvr>
                                        <p:cTn id="55" dur="1" fill="hold">
                                          <p:stCondLst>
                                            <p:cond delay="0"/>
                                          </p:stCondLst>
                                        </p:cTn>
                                        <p:tgtEl>
                                          <p:spTgt spid="13"/>
                                        </p:tgtEl>
                                        <p:attrNameLst>
                                          <p:attrName>style.visibility</p:attrName>
                                        </p:attrNameLst>
                                      </p:cBhvr>
                                      <p:to>
                                        <p:strVal val="visible"/>
                                      </p:to>
                                    </p:set>
                                    <p:animEffect transition="in" filter="randombar(horizontal)">
                                      <p:cBhvr>
                                        <p:cTn id="56" dur="500"/>
                                        <p:tgtEl>
                                          <p:spTgt spid="13"/>
                                        </p:tgtEl>
                                      </p:cBhvr>
                                    </p:animEffect>
                                  </p:childTnLst>
                                </p:cTn>
                              </p:par>
                            </p:childTnLst>
                          </p:cTn>
                        </p:par>
                      </p:childTnLst>
                    </p:cTn>
                  </p:par>
                  <p:par>
                    <p:cTn id="57" fill="hold">
                      <p:stCondLst>
                        <p:cond delay="indefinite"/>
                      </p:stCondLst>
                      <p:childTnLst>
                        <p:par>
                          <p:cTn id="58" fill="hold">
                            <p:stCondLst>
                              <p:cond delay="0"/>
                            </p:stCondLst>
                            <p:childTnLst>
                              <p:par>
                                <p:cTn id="59" presetID="14" presetClass="entr" presetSubtype="10"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Effect transition="in" filter="randombar(horizontal)">
                                      <p:cBhvr>
                                        <p:cTn id="61" dur="500"/>
                                        <p:tgtEl>
                                          <p:spTgt spid="12"/>
                                        </p:tgtEl>
                                      </p:cBhvr>
                                    </p:animEffect>
                                  </p:childTnLst>
                                </p:cTn>
                              </p:par>
                            </p:childTnLst>
                          </p:cTn>
                        </p:par>
                        <p:par>
                          <p:cTn id="62" fill="hold">
                            <p:stCondLst>
                              <p:cond delay="500"/>
                            </p:stCondLst>
                            <p:childTnLst>
                              <p:par>
                                <p:cTn id="63" presetID="14" presetClass="entr" presetSubtype="10" fill="hold" grpId="0" nodeType="afterEffect">
                                  <p:stCondLst>
                                    <p:cond delay="0"/>
                                  </p:stCondLst>
                                  <p:childTnLst>
                                    <p:set>
                                      <p:cBhvr>
                                        <p:cTn id="64" dur="1" fill="hold">
                                          <p:stCondLst>
                                            <p:cond delay="0"/>
                                          </p:stCondLst>
                                        </p:cTn>
                                        <p:tgtEl>
                                          <p:spTgt spid="32"/>
                                        </p:tgtEl>
                                        <p:attrNameLst>
                                          <p:attrName>style.visibility</p:attrName>
                                        </p:attrNameLst>
                                      </p:cBhvr>
                                      <p:to>
                                        <p:strVal val="visible"/>
                                      </p:to>
                                    </p:set>
                                    <p:animEffect transition="in" filter="randombar(horizontal)">
                                      <p:cBhvr>
                                        <p:cTn id="65" dur="500"/>
                                        <p:tgtEl>
                                          <p:spTgt spid="32"/>
                                        </p:tgtEl>
                                      </p:cBhvr>
                                    </p:animEffect>
                                  </p:childTnLst>
                                </p:cTn>
                              </p:par>
                            </p:childTnLst>
                          </p:cTn>
                        </p:par>
                      </p:childTnLst>
                    </p:cTn>
                  </p:par>
                  <p:par>
                    <p:cTn id="66" fill="hold">
                      <p:stCondLst>
                        <p:cond delay="indefinite"/>
                      </p:stCondLst>
                      <p:childTnLst>
                        <p:par>
                          <p:cTn id="67" fill="hold">
                            <p:stCondLst>
                              <p:cond delay="0"/>
                            </p:stCondLst>
                            <p:childTnLst>
                              <p:par>
                                <p:cTn id="68" presetID="14" presetClass="entr" presetSubtype="10" fill="hold" grpId="0" nodeType="clickEffect">
                                  <p:stCondLst>
                                    <p:cond delay="0"/>
                                  </p:stCondLst>
                                  <p:childTnLst>
                                    <p:set>
                                      <p:cBhvr>
                                        <p:cTn id="69" dur="1" fill="hold">
                                          <p:stCondLst>
                                            <p:cond delay="0"/>
                                          </p:stCondLst>
                                        </p:cTn>
                                        <p:tgtEl>
                                          <p:spTgt spid="33"/>
                                        </p:tgtEl>
                                        <p:attrNameLst>
                                          <p:attrName>style.visibility</p:attrName>
                                        </p:attrNameLst>
                                      </p:cBhvr>
                                      <p:to>
                                        <p:strVal val="visible"/>
                                      </p:to>
                                    </p:set>
                                    <p:animEffect transition="in" filter="randombar(horizontal)">
                                      <p:cBhvr>
                                        <p:cTn id="70" dur="500"/>
                                        <p:tgtEl>
                                          <p:spTgt spid="33"/>
                                        </p:tgtEl>
                                      </p:cBhvr>
                                    </p:animEffect>
                                  </p:childTnLst>
                                </p:cTn>
                              </p:par>
                              <p:par>
                                <p:cTn id="71" presetID="14" presetClass="entr" presetSubtype="10" fill="hold" grpId="0" nodeType="withEffect">
                                  <p:stCondLst>
                                    <p:cond delay="0"/>
                                  </p:stCondLst>
                                  <p:childTnLst>
                                    <p:set>
                                      <p:cBhvr>
                                        <p:cTn id="72" dur="1" fill="hold">
                                          <p:stCondLst>
                                            <p:cond delay="0"/>
                                          </p:stCondLst>
                                        </p:cTn>
                                        <p:tgtEl>
                                          <p:spTgt spid="34"/>
                                        </p:tgtEl>
                                        <p:attrNameLst>
                                          <p:attrName>style.visibility</p:attrName>
                                        </p:attrNameLst>
                                      </p:cBhvr>
                                      <p:to>
                                        <p:strVal val="visible"/>
                                      </p:to>
                                    </p:set>
                                    <p:animEffect transition="in" filter="randombar(horizontal)">
                                      <p:cBhvr>
                                        <p:cTn id="73" dur="500"/>
                                        <p:tgtEl>
                                          <p:spTgt spid="34"/>
                                        </p:tgtEl>
                                      </p:cBhvr>
                                    </p:animEffect>
                                  </p:childTnLst>
                                </p:cTn>
                              </p:par>
                            </p:childTnLst>
                          </p:cTn>
                        </p:par>
                      </p:childTnLst>
                    </p:cTn>
                  </p:par>
                  <p:par>
                    <p:cTn id="74" fill="hold">
                      <p:stCondLst>
                        <p:cond delay="indefinite"/>
                      </p:stCondLst>
                      <p:childTnLst>
                        <p:par>
                          <p:cTn id="75" fill="hold">
                            <p:stCondLst>
                              <p:cond delay="0"/>
                            </p:stCondLst>
                            <p:childTnLst>
                              <p:par>
                                <p:cTn id="76" presetID="14" presetClass="entr" presetSubtype="10" fill="hold" grpId="0" nodeType="clickEffect">
                                  <p:stCondLst>
                                    <p:cond delay="0"/>
                                  </p:stCondLst>
                                  <p:childTnLst>
                                    <p:set>
                                      <p:cBhvr>
                                        <p:cTn id="77" dur="1" fill="hold">
                                          <p:stCondLst>
                                            <p:cond delay="0"/>
                                          </p:stCondLst>
                                        </p:cTn>
                                        <p:tgtEl>
                                          <p:spTgt spid="35"/>
                                        </p:tgtEl>
                                        <p:attrNameLst>
                                          <p:attrName>style.visibility</p:attrName>
                                        </p:attrNameLst>
                                      </p:cBhvr>
                                      <p:to>
                                        <p:strVal val="visible"/>
                                      </p:to>
                                    </p:set>
                                    <p:animEffect transition="in" filter="randombar(horizontal)">
                                      <p:cBhvr>
                                        <p:cTn id="78" dur="500"/>
                                        <p:tgtEl>
                                          <p:spTgt spid="35"/>
                                        </p:tgtEl>
                                      </p:cBhvr>
                                    </p:animEffect>
                                  </p:childTnLst>
                                </p:cTn>
                              </p:par>
                            </p:childTnLst>
                          </p:cTn>
                        </p:par>
                      </p:childTnLst>
                    </p:cTn>
                  </p:par>
                  <p:par>
                    <p:cTn id="79" fill="hold">
                      <p:stCondLst>
                        <p:cond delay="indefinite"/>
                      </p:stCondLst>
                      <p:childTnLst>
                        <p:par>
                          <p:cTn id="80" fill="hold">
                            <p:stCondLst>
                              <p:cond delay="0"/>
                            </p:stCondLst>
                            <p:childTnLst>
                              <p:par>
                                <p:cTn id="81" presetID="14" presetClass="entr" presetSubtype="10" fill="hold" grpId="0" nodeType="clickEffect">
                                  <p:stCondLst>
                                    <p:cond delay="0"/>
                                  </p:stCondLst>
                                  <p:childTnLst>
                                    <p:set>
                                      <p:cBhvr>
                                        <p:cTn id="82" dur="1" fill="hold">
                                          <p:stCondLst>
                                            <p:cond delay="0"/>
                                          </p:stCondLst>
                                        </p:cTn>
                                        <p:tgtEl>
                                          <p:spTgt spid="36"/>
                                        </p:tgtEl>
                                        <p:attrNameLst>
                                          <p:attrName>style.visibility</p:attrName>
                                        </p:attrNameLst>
                                      </p:cBhvr>
                                      <p:to>
                                        <p:strVal val="visible"/>
                                      </p:to>
                                    </p:set>
                                    <p:animEffect transition="in" filter="randombar(horizontal)">
                                      <p:cBhvr>
                                        <p:cTn id="83" dur="500"/>
                                        <p:tgtEl>
                                          <p:spTgt spid="36"/>
                                        </p:tgtEl>
                                      </p:cBhvr>
                                    </p:animEffect>
                                  </p:childTnLst>
                                </p:cTn>
                              </p:par>
                            </p:childTnLst>
                          </p:cTn>
                        </p:par>
                      </p:childTnLst>
                    </p:cTn>
                  </p:par>
                  <p:par>
                    <p:cTn id="84" fill="hold">
                      <p:stCondLst>
                        <p:cond delay="indefinite"/>
                      </p:stCondLst>
                      <p:childTnLst>
                        <p:par>
                          <p:cTn id="85" fill="hold">
                            <p:stCondLst>
                              <p:cond delay="0"/>
                            </p:stCondLst>
                            <p:childTnLst>
                              <p:par>
                                <p:cTn id="86" presetID="14" presetClass="entr" presetSubtype="10" fill="hold" grpId="0" nodeType="clickEffect">
                                  <p:stCondLst>
                                    <p:cond delay="0"/>
                                  </p:stCondLst>
                                  <p:childTnLst>
                                    <p:set>
                                      <p:cBhvr>
                                        <p:cTn id="87" dur="1" fill="hold">
                                          <p:stCondLst>
                                            <p:cond delay="0"/>
                                          </p:stCondLst>
                                        </p:cTn>
                                        <p:tgtEl>
                                          <p:spTgt spid="14"/>
                                        </p:tgtEl>
                                        <p:attrNameLst>
                                          <p:attrName>style.visibility</p:attrName>
                                        </p:attrNameLst>
                                      </p:cBhvr>
                                      <p:to>
                                        <p:strVal val="visible"/>
                                      </p:to>
                                    </p:set>
                                    <p:animEffect transition="in" filter="randombar(horizontal)">
                                      <p:cBhvr>
                                        <p:cTn id="88" dur="500"/>
                                        <p:tgtEl>
                                          <p:spTgt spid="14"/>
                                        </p:tgtEl>
                                      </p:cBhvr>
                                    </p:animEffect>
                                  </p:childTnLst>
                                </p:cTn>
                              </p:par>
                            </p:childTnLst>
                          </p:cTn>
                        </p:par>
                      </p:childTnLst>
                    </p:cTn>
                  </p:par>
                  <p:par>
                    <p:cTn id="89" fill="hold">
                      <p:stCondLst>
                        <p:cond delay="indefinite"/>
                      </p:stCondLst>
                      <p:childTnLst>
                        <p:par>
                          <p:cTn id="90" fill="hold">
                            <p:stCondLst>
                              <p:cond delay="0"/>
                            </p:stCondLst>
                            <p:childTnLst>
                              <p:par>
                                <p:cTn id="91" presetID="14" presetClass="entr" presetSubtype="10" fill="hold" grpId="0" nodeType="clickEffect">
                                  <p:stCondLst>
                                    <p:cond delay="0"/>
                                  </p:stCondLst>
                                  <p:childTnLst>
                                    <p:set>
                                      <p:cBhvr>
                                        <p:cTn id="92" dur="1" fill="hold">
                                          <p:stCondLst>
                                            <p:cond delay="0"/>
                                          </p:stCondLst>
                                        </p:cTn>
                                        <p:tgtEl>
                                          <p:spTgt spid="17"/>
                                        </p:tgtEl>
                                        <p:attrNameLst>
                                          <p:attrName>style.visibility</p:attrName>
                                        </p:attrNameLst>
                                      </p:cBhvr>
                                      <p:to>
                                        <p:strVal val="visible"/>
                                      </p:to>
                                    </p:set>
                                    <p:animEffect transition="in" filter="randombar(horizontal)">
                                      <p:cBhvr>
                                        <p:cTn id="93" dur="500"/>
                                        <p:tgtEl>
                                          <p:spTgt spid="17"/>
                                        </p:tgtEl>
                                      </p:cBhvr>
                                    </p:animEffect>
                                  </p:childTnLst>
                                </p:cTn>
                              </p:par>
                              <p:par>
                                <p:cTn id="94" presetID="14" presetClass="entr" presetSubtype="10" fill="hold" grpId="0" nodeType="withEffect">
                                  <p:stCondLst>
                                    <p:cond delay="0"/>
                                  </p:stCondLst>
                                  <p:childTnLst>
                                    <p:set>
                                      <p:cBhvr>
                                        <p:cTn id="95" dur="1" fill="hold">
                                          <p:stCondLst>
                                            <p:cond delay="0"/>
                                          </p:stCondLst>
                                        </p:cTn>
                                        <p:tgtEl>
                                          <p:spTgt spid="26"/>
                                        </p:tgtEl>
                                        <p:attrNameLst>
                                          <p:attrName>style.visibility</p:attrName>
                                        </p:attrNameLst>
                                      </p:cBhvr>
                                      <p:to>
                                        <p:strVal val="visible"/>
                                      </p:to>
                                    </p:set>
                                    <p:animEffect transition="in" filter="randombar(horizontal)">
                                      <p:cBhvr>
                                        <p:cTn id="96" dur="500"/>
                                        <p:tgtEl>
                                          <p:spTgt spid="26"/>
                                        </p:tgtEl>
                                      </p:cBhvr>
                                    </p:animEffect>
                                  </p:childTnLst>
                                </p:cTn>
                              </p:par>
                            </p:childTnLst>
                          </p:cTn>
                        </p:par>
                      </p:childTnLst>
                    </p:cTn>
                  </p:par>
                  <p:par>
                    <p:cTn id="97" fill="hold">
                      <p:stCondLst>
                        <p:cond delay="indefinite"/>
                      </p:stCondLst>
                      <p:childTnLst>
                        <p:par>
                          <p:cTn id="98" fill="hold">
                            <p:stCondLst>
                              <p:cond delay="0"/>
                            </p:stCondLst>
                            <p:childTnLst>
                              <p:par>
                                <p:cTn id="99" presetID="14" presetClass="entr" presetSubtype="10" fill="hold" grpId="0" nodeType="clickEffect">
                                  <p:stCondLst>
                                    <p:cond delay="0"/>
                                  </p:stCondLst>
                                  <p:childTnLst>
                                    <p:set>
                                      <p:cBhvr>
                                        <p:cTn id="100" dur="1" fill="hold">
                                          <p:stCondLst>
                                            <p:cond delay="0"/>
                                          </p:stCondLst>
                                        </p:cTn>
                                        <p:tgtEl>
                                          <p:spTgt spid="41"/>
                                        </p:tgtEl>
                                        <p:attrNameLst>
                                          <p:attrName>style.visibility</p:attrName>
                                        </p:attrNameLst>
                                      </p:cBhvr>
                                      <p:to>
                                        <p:strVal val="visible"/>
                                      </p:to>
                                    </p:set>
                                    <p:animEffect transition="in" filter="randombar(horizontal)">
                                      <p:cBhvr>
                                        <p:cTn id="101" dur="500"/>
                                        <p:tgtEl>
                                          <p:spTgt spid="41"/>
                                        </p:tgtEl>
                                      </p:cBhvr>
                                    </p:animEffect>
                                  </p:childTnLst>
                                </p:cTn>
                              </p:par>
                            </p:childTnLst>
                          </p:cTn>
                        </p:par>
                      </p:childTnLst>
                    </p:cTn>
                  </p:par>
                  <p:par>
                    <p:cTn id="102" fill="hold">
                      <p:stCondLst>
                        <p:cond delay="indefinite"/>
                      </p:stCondLst>
                      <p:childTnLst>
                        <p:par>
                          <p:cTn id="103" fill="hold">
                            <p:stCondLst>
                              <p:cond delay="0"/>
                            </p:stCondLst>
                            <p:childTnLst>
                              <p:par>
                                <p:cTn id="104" presetID="14" presetClass="entr" presetSubtype="10" fill="hold" grpId="0" nodeType="clickEffect">
                                  <p:stCondLst>
                                    <p:cond delay="0"/>
                                  </p:stCondLst>
                                  <p:childTnLst>
                                    <p:set>
                                      <p:cBhvr>
                                        <p:cTn id="105" dur="1" fill="hold">
                                          <p:stCondLst>
                                            <p:cond delay="0"/>
                                          </p:stCondLst>
                                        </p:cTn>
                                        <p:tgtEl>
                                          <p:spTgt spid="27"/>
                                        </p:tgtEl>
                                        <p:attrNameLst>
                                          <p:attrName>style.visibility</p:attrName>
                                        </p:attrNameLst>
                                      </p:cBhvr>
                                      <p:to>
                                        <p:strVal val="visible"/>
                                      </p:to>
                                    </p:set>
                                    <p:animEffect transition="in" filter="randombar(horizontal)">
                                      <p:cBhvr>
                                        <p:cTn id="106" dur="500"/>
                                        <p:tgtEl>
                                          <p:spTgt spid="27"/>
                                        </p:tgtEl>
                                      </p:cBhvr>
                                    </p:animEffect>
                                  </p:childTnLst>
                                </p:cTn>
                              </p:par>
                            </p:childTnLst>
                          </p:cTn>
                        </p:par>
                      </p:childTnLst>
                    </p:cTn>
                  </p:par>
                  <p:par>
                    <p:cTn id="107" fill="hold">
                      <p:stCondLst>
                        <p:cond delay="indefinite"/>
                      </p:stCondLst>
                      <p:childTnLst>
                        <p:par>
                          <p:cTn id="108" fill="hold">
                            <p:stCondLst>
                              <p:cond delay="0"/>
                            </p:stCondLst>
                            <p:childTnLst>
                              <p:par>
                                <p:cTn id="109" presetID="14" presetClass="entr" presetSubtype="10" fill="hold" grpId="0" nodeType="clickEffect">
                                  <p:stCondLst>
                                    <p:cond delay="0"/>
                                  </p:stCondLst>
                                  <p:childTnLst>
                                    <p:set>
                                      <p:cBhvr>
                                        <p:cTn id="110" dur="1" fill="hold">
                                          <p:stCondLst>
                                            <p:cond delay="0"/>
                                          </p:stCondLst>
                                        </p:cTn>
                                        <p:tgtEl>
                                          <p:spTgt spid="29"/>
                                        </p:tgtEl>
                                        <p:attrNameLst>
                                          <p:attrName>style.visibility</p:attrName>
                                        </p:attrNameLst>
                                      </p:cBhvr>
                                      <p:to>
                                        <p:strVal val="visible"/>
                                      </p:to>
                                    </p:set>
                                    <p:animEffect transition="in" filter="randombar(horizontal)">
                                      <p:cBhvr>
                                        <p:cTn id="111" dur="500"/>
                                        <p:tgtEl>
                                          <p:spTgt spid="29"/>
                                        </p:tgtEl>
                                      </p:cBhvr>
                                    </p:animEffect>
                                  </p:childTnLst>
                                </p:cTn>
                              </p:par>
                            </p:childTnLst>
                          </p:cTn>
                        </p:par>
                      </p:childTnLst>
                    </p:cTn>
                  </p:par>
                  <p:par>
                    <p:cTn id="112" fill="hold">
                      <p:stCondLst>
                        <p:cond delay="indefinite"/>
                      </p:stCondLst>
                      <p:childTnLst>
                        <p:par>
                          <p:cTn id="113" fill="hold">
                            <p:stCondLst>
                              <p:cond delay="0"/>
                            </p:stCondLst>
                            <p:childTnLst>
                              <p:par>
                                <p:cTn id="114" presetID="14" presetClass="entr" presetSubtype="10" fill="hold" grpId="0" nodeType="clickEffect">
                                  <p:stCondLst>
                                    <p:cond delay="0"/>
                                  </p:stCondLst>
                                  <p:childTnLst>
                                    <p:set>
                                      <p:cBhvr>
                                        <p:cTn id="115" dur="1" fill="hold">
                                          <p:stCondLst>
                                            <p:cond delay="0"/>
                                          </p:stCondLst>
                                        </p:cTn>
                                        <p:tgtEl>
                                          <p:spTgt spid="30"/>
                                        </p:tgtEl>
                                        <p:attrNameLst>
                                          <p:attrName>style.visibility</p:attrName>
                                        </p:attrNameLst>
                                      </p:cBhvr>
                                      <p:to>
                                        <p:strVal val="visible"/>
                                      </p:to>
                                    </p:set>
                                    <p:animEffect transition="in" filter="randombar(horizontal)">
                                      <p:cBhvr>
                                        <p:cTn id="116" dur="500"/>
                                        <p:tgtEl>
                                          <p:spTgt spid="30"/>
                                        </p:tgtEl>
                                      </p:cBhvr>
                                    </p:animEffect>
                                  </p:childTnLst>
                                </p:cTn>
                              </p:par>
                              <p:par>
                                <p:cTn id="117" presetID="14" presetClass="entr" presetSubtype="10" fill="hold" grpId="0" nodeType="withEffect">
                                  <p:stCondLst>
                                    <p:cond delay="0"/>
                                  </p:stCondLst>
                                  <p:childTnLst>
                                    <p:set>
                                      <p:cBhvr>
                                        <p:cTn id="118" dur="1" fill="hold">
                                          <p:stCondLst>
                                            <p:cond delay="0"/>
                                          </p:stCondLst>
                                        </p:cTn>
                                        <p:tgtEl>
                                          <p:spTgt spid="31"/>
                                        </p:tgtEl>
                                        <p:attrNameLst>
                                          <p:attrName>style.visibility</p:attrName>
                                        </p:attrNameLst>
                                      </p:cBhvr>
                                      <p:to>
                                        <p:strVal val="visible"/>
                                      </p:to>
                                    </p:set>
                                    <p:animEffect transition="in" filter="randombar(horizontal)">
                                      <p:cBhvr>
                                        <p:cTn id="119" dur="500"/>
                                        <p:tgtEl>
                                          <p:spTgt spid="31"/>
                                        </p:tgtEl>
                                      </p:cBhvr>
                                    </p:animEffect>
                                  </p:childTnLst>
                                </p:cTn>
                              </p:par>
                            </p:childTnLst>
                          </p:cTn>
                        </p:par>
                      </p:childTnLst>
                    </p:cTn>
                  </p:par>
                  <p:par>
                    <p:cTn id="120" fill="hold">
                      <p:stCondLst>
                        <p:cond delay="indefinite"/>
                      </p:stCondLst>
                      <p:childTnLst>
                        <p:par>
                          <p:cTn id="121" fill="hold">
                            <p:stCondLst>
                              <p:cond delay="0"/>
                            </p:stCondLst>
                            <p:childTnLst>
                              <p:par>
                                <p:cTn id="122" presetID="14" presetClass="entr" presetSubtype="10" fill="hold" grpId="0" nodeType="clickEffect">
                                  <p:stCondLst>
                                    <p:cond delay="0"/>
                                  </p:stCondLst>
                                  <p:childTnLst>
                                    <p:set>
                                      <p:cBhvr>
                                        <p:cTn id="123" dur="1" fill="hold">
                                          <p:stCondLst>
                                            <p:cond delay="0"/>
                                          </p:stCondLst>
                                        </p:cTn>
                                        <p:tgtEl>
                                          <p:spTgt spid="28"/>
                                        </p:tgtEl>
                                        <p:attrNameLst>
                                          <p:attrName>style.visibility</p:attrName>
                                        </p:attrNameLst>
                                      </p:cBhvr>
                                      <p:to>
                                        <p:strVal val="visible"/>
                                      </p:to>
                                    </p:set>
                                    <p:animEffect transition="in" filter="randombar(horizontal)">
                                      <p:cBhvr>
                                        <p:cTn id="124" dur="500"/>
                                        <p:tgtEl>
                                          <p:spTgt spid="28"/>
                                        </p:tgtEl>
                                      </p:cBhvr>
                                    </p:animEffect>
                                  </p:childTnLst>
                                </p:cTn>
                              </p:par>
                            </p:childTnLst>
                          </p:cTn>
                        </p:par>
                      </p:childTnLst>
                    </p:cTn>
                  </p:par>
                  <p:par>
                    <p:cTn id="125" fill="hold">
                      <p:stCondLst>
                        <p:cond delay="indefinite"/>
                      </p:stCondLst>
                      <p:childTnLst>
                        <p:par>
                          <p:cTn id="126" fill="hold">
                            <p:stCondLst>
                              <p:cond delay="0"/>
                            </p:stCondLst>
                            <p:childTnLst>
                              <p:par>
                                <p:cTn id="127" presetID="14" presetClass="entr" presetSubtype="10" fill="hold" grpId="0" nodeType="clickEffect">
                                  <p:stCondLst>
                                    <p:cond delay="0"/>
                                  </p:stCondLst>
                                  <p:childTnLst>
                                    <p:set>
                                      <p:cBhvr>
                                        <p:cTn id="128" dur="1" fill="hold">
                                          <p:stCondLst>
                                            <p:cond delay="0"/>
                                          </p:stCondLst>
                                        </p:cTn>
                                        <p:tgtEl>
                                          <p:spTgt spid="39"/>
                                        </p:tgtEl>
                                        <p:attrNameLst>
                                          <p:attrName>style.visibility</p:attrName>
                                        </p:attrNameLst>
                                      </p:cBhvr>
                                      <p:to>
                                        <p:strVal val="visible"/>
                                      </p:to>
                                    </p:set>
                                    <p:animEffect transition="in" filter="randombar(horizontal)">
                                      <p:cBhvr>
                                        <p:cTn id="129" dur="500"/>
                                        <p:tgtEl>
                                          <p:spTgt spid="39"/>
                                        </p:tgtEl>
                                      </p:cBhvr>
                                    </p:animEffect>
                                  </p:childTnLst>
                                </p:cTn>
                              </p:par>
                            </p:childTnLst>
                          </p:cTn>
                        </p:par>
                      </p:childTnLst>
                    </p:cTn>
                  </p:par>
                  <p:par>
                    <p:cTn id="130" fill="hold">
                      <p:stCondLst>
                        <p:cond delay="indefinite"/>
                      </p:stCondLst>
                      <p:childTnLst>
                        <p:par>
                          <p:cTn id="131" fill="hold">
                            <p:stCondLst>
                              <p:cond delay="0"/>
                            </p:stCondLst>
                            <p:childTnLst>
                              <p:par>
                                <p:cTn id="132" presetID="14" presetClass="entr" presetSubtype="10" fill="hold" grpId="0" nodeType="clickEffect">
                                  <p:stCondLst>
                                    <p:cond delay="0"/>
                                  </p:stCondLst>
                                  <p:childTnLst>
                                    <p:set>
                                      <p:cBhvr>
                                        <p:cTn id="133" dur="1" fill="hold">
                                          <p:stCondLst>
                                            <p:cond delay="0"/>
                                          </p:stCondLst>
                                        </p:cTn>
                                        <p:tgtEl>
                                          <p:spTgt spid="38"/>
                                        </p:tgtEl>
                                        <p:attrNameLst>
                                          <p:attrName>style.visibility</p:attrName>
                                        </p:attrNameLst>
                                      </p:cBhvr>
                                      <p:to>
                                        <p:strVal val="visible"/>
                                      </p:to>
                                    </p:set>
                                    <p:animEffect transition="in" filter="randombar(horizontal)">
                                      <p:cBhvr>
                                        <p:cTn id="134"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15" grpId="0" bldLvl="0" animBg="1"/>
      <p:bldP spid="18" grpId="0"/>
      <p:bldP spid="19" grpId="0"/>
      <p:bldP spid="20" grpId="0"/>
      <p:bldP spid="21" grpId="0"/>
      <p:bldP spid="22" grpId="0"/>
      <p:bldP spid="6" grpId="0" bldLvl="0" animBg="1"/>
      <p:bldP spid="9" grpId="0"/>
      <p:bldP spid="10" grpId="0"/>
      <p:bldP spid="12" grpId="0"/>
      <p:bldP spid="13" grpId="0"/>
      <p:bldP spid="32" grpId="0" bldLvl="0" animBg="1"/>
      <p:bldP spid="33" grpId="0"/>
      <p:bldP spid="34" grpId="0"/>
      <p:bldP spid="35" grpId="0"/>
      <p:bldP spid="36" grpId="0"/>
      <p:bldP spid="14" grpId="0" bldLvl="0" animBg="1"/>
      <p:bldP spid="17" grpId="0"/>
      <p:bldP spid="26" grpId="0"/>
      <p:bldP spid="27" grpId="0"/>
      <p:bldP spid="41" grpId="0"/>
      <p:bldP spid="28" grpId="0" bldLvl="0" animBg="1"/>
      <p:bldP spid="29" grpId="0" bldLvl="0" animBg="1"/>
      <p:bldP spid="30" grpId="0"/>
      <p:bldP spid="31" grpId="0"/>
      <p:bldP spid="38" grpId="0"/>
      <p:bldP spid="3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a:off x="2181503" y="947895"/>
            <a:ext cx="2764037" cy="1132417"/>
            <a:chOff x="4304043" y="1286668"/>
            <a:chExt cx="3837944" cy="2757793"/>
          </a:xfrm>
          <a:solidFill>
            <a:srgbClr val="A95711"/>
          </a:solidFill>
          <a:effectLst>
            <a:outerShdw blurRad="381000" dist="254000" dir="8100000" algn="tr" rotWithShape="0">
              <a:prstClr val="black">
                <a:alpha val="40000"/>
              </a:prstClr>
            </a:outerShdw>
          </a:effectLst>
        </p:grpSpPr>
        <p:sp>
          <p:nvSpPr>
            <p:cNvPr id="13" name="圆角矩形 44"/>
            <p:cNvSpPr/>
            <p:nvPr/>
          </p:nvSpPr>
          <p:spPr>
            <a:xfrm>
              <a:off x="4304043" y="1286668"/>
              <a:ext cx="3837944" cy="2757793"/>
            </a:xfrm>
            <a:prstGeom prst="roundRect">
              <a:avLst/>
            </a:prstGeom>
            <a:solidFill>
              <a:srgbClr val="00B0F0"/>
            </a:solidFill>
            <a:ln w="25400" cap="flat" cmpd="sng" algn="ctr">
              <a:solidFill>
                <a:srgbClr val="00B0F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14" name="圆角矩形 45"/>
            <p:cNvSpPr/>
            <p:nvPr/>
          </p:nvSpPr>
          <p:spPr>
            <a:xfrm>
              <a:off x="4351931" y="1367703"/>
              <a:ext cx="3742172" cy="2595722"/>
            </a:xfrm>
            <a:prstGeom prst="roundRect">
              <a:avLst/>
            </a:prstGeom>
            <a:solidFill>
              <a:srgbClr val="00B0F0"/>
            </a:solidFill>
            <a:ln w="25400" cap="flat" cmpd="sng" algn="ctr">
              <a:solidFill>
                <a:srgbClr val="00B0F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grpSp>
      <p:grpSp>
        <p:nvGrpSpPr>
          <p:cNvPr id="15" name="组合 14"/>
          <p:cNvGrpSpPr/>
          <p:nvPr/>
        </p:nvGrpSpPr>
        <p:grpSpPr>
          <a:xfrm>
            <a:off x="2181503" y="2465593"/>
            <a:ext cx="2764037" cy="1132417"/>
            <a:chOff x="4304043" y="1286668"/>
            <a:chExt cx="3837944" cy="2757793"/>
          </a:xfrm>
          <a:solidFill>
            <a:srgbClr val="F17475"/>
          </a:solidFill>
          <a:effectLst>
            <a:outerShdw blurRad="381000" dist="254000" dir="8100000" algn="tr" rotWithShape="0">
              <a:prstClr val="black">
                <a:alpha val="40000"/>
              </a:prstClr>
            </a:outerShdw>
          </a:effectLst>
        </p:grpSpPr>
        <p:sp>
          <p:nvSpPr>
            <p:cNvPr id="16" name="圆角矩形 48"/>
            <p:cNvSpPr/>
            <p:nvPr/>
          </p:nvSpPr>
          <p:spPr>
            <a:xfrm>
              <a:off x="4304043" y="1286668"/>
              <a:ext cx="3837944" cy="2757793"/>
            </a:xfrm>
            <a:prstGeom prst="roundRect">
              <a:avLst/>
            </a:prstGeom>
            <a:grp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17" name="圆角矩形 49"/>
            <p:cNvSpPr/>
            <p:nvPr/>
          </p:nvSpPr>
          <p:spPr>
            <a:xfrm>
              <a:off x="4351931" y="1367703"/>
              <a:ext cx="3742172" cy="2595722"/>
            </a:xfrm>
            <a:prstGeom prst="roundRect">
              <a:avLst/>
            </a:prstGeom>
            <a:grp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grpSp>
      <p:grpSp>
        <p:nvGrpSpPr>
          <p:cNvPr id="18" name="组合 17"/>
          <p:cNvGrpSpPr/>
          <p:nvPr/>
        </p:nvGrpSpPr>
        <p:grpSpPr>
          <a:xfrm>
            <a:off x="1173458" y="836627"/>
            <a:ext cx="3211374" cy="1382790"/>
            <a:chOff x="4304043" y="1286668"/>
            <a:chExt cx="3837944" cy="2757793"/>
          </a:xfrm>
          <a:effectLst>
            <a:outerShdw blurRad="381000" dist="254000" dir="8100000" algn="tr" rotWithShape="0">
              <a:prstClr val="black">
                <a:alpha val="40000"/>
              </a:prstClr>
            </a:outerShdw>
          </a:effectLst>
        </p:grpSpPr>
        <p:sp>
          <p:nvSpPr>
            <p:cNvPr id="19" name="圆角矩形 57"/>
            <p:cNvSpPr/>
            <p:nvPr/>
          </p:nvSpPr>
          <p:spPr>
            <a:xfrm>
              <a:off x="4304043" y="1286668"/>
              <a:ext cx="3837944" cy="2757793"/>
            </a:xfrm>
            <a:prstGeom prst="roundRect">
              <a:avLst/>
            </a:prstGeom>
            <a:gradFill>
              <a:gsLst>
                <a:gs pos="62000">
                  <a:srgbClr val="FFFFFF">
                    <a:lumMod val="95000"/>
                  </a:srgbClr>
                </a:gs>
                <a:gs pos="0">
                  <a:srgbClr val="FFFFFF"/>
                </a:gs>
                <a:gs pos="100000">
                  <a:srgbClr val="FFFFFF">
                    <a:lumMod val="85000"/>
                  </a:srgbClr>
                </a:gs>
                <a:gs pos="0">
                  <a:srgbClr val="FFFFFF"/>
                </a:gs>
              </a:gsLst>
              <a:lin ang="8100000" scaled="0"/>
            </a:grad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20" name="圆角矩形 58"/>
            <p:cNvSpPr/>
            <p:nvPr/>
          </p:nvSpPr>
          <p:spPr>
            <a:xfrm>
              <a:off x="4351931" y="1367703"/>
              <a:ext cx="3742172" cy="2595722"/>
            </a:xfrm>
            <a:prstGeom prst="roundRect">
              <a:avLst/>
            </a:prstGeom>
            <a:gradFill>
              <a:gsLst>
                <a:gs pos="42000">
                  <a:srgbClr val="F0F0F0"/>
                </a:gs>
                <a:gs pos="0">
                  <a:srgbClr val="FFFFFF"/>
                </a:gs>
                <a:gs pos="100000">
                  <a:srgbClr val="FFFFFF">
                    <a:lumMod val="85000"/>
                  </a:srgbClr>
                </a:gs>
                <a:gs pos="0">
                  <a:srgbClr val="FFFFFF"/>
                </a:gs>
              </a:gsLst>
              <a:lin ang="18900000" scaled="0"/>
            </a:grad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grpSp>
      <p:grpSp>
        <p:nvGrpSpPr>
          <p:cNvPr id="21" name="组合 20"/>
          <p:cNvGrpSpPr/>
          <p:nvPr/>
        </p:nvGrpSpPr>
        <p:grpSpPr>
          <a:xfrm>
            <a:off x="1138974" y="2354325"/>
            <a:ext cx="3211374" cy="1315688"/>
            <a:chOff x="4304043" y="1286668"/>
            <a:chExt cx="3837944" cy="2757793"/>
          </a:xfrm>
          <a:effectLst>
            <a:outerShdw blurRad="381000" dist="254000" dir="8100000" algn="tr" rotWithShape="0">
              <a:prstClr val="black">
                <a:alpha val="40000"/>
              </a:prstClr>
            </a:outerShdw>
          </a:effectLst>
        </p:grpSpPr>
        <p:sp>
          <p:nvSpPr>
            <p:cNvPr id="22" name="圆角矩形 60"/>
            <p:cNvSpPr/>
            <p:nvPr/>
          </p:nvSpPr>
          <p:spPr>
            <a:xfrm>
              <a:off x="4304043" y="1286668"/>
              <a:ext cx="3837944" cy="2757793"/>
            </a:xfrm>
            <a:prstGeom prst="roundRect">
              <a:avLst/>
            </a:prstGeom>
            <a:gradFill>
              <a:gsLst>
                <a:gs pos="62000">
                  <a:srgbClr val="FFFFFF">
                    <a:lumMod val="95000"/>
                  </a:srgbClr>
                </a:gs>
                <a:gs pos="0">
                  <a:srgbClr val="FFFFFF"/>
                </a:gs>
                <a:gs pos="100000">
                  <a:srgbClr val="FFFFFF">
                    <a:lumMod val="85000"/>
                  </a:srgbClr>
                </a:gs>
                <a:gs pos="0">
                  <a:srgbClr val="FFFFFF"/>
                </a:gs>
              </a:gsLst>
              <a:lin ang="8100000" scaled="0"/>
            </a:grad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23" name="圆角矩形 61"/>
            <p:cNvSpPr/>
            <p:nvPr/>
          </p:nvSpPr>
          <p:spPr>
            <a:xfrm>
              <a:off x="4351931" y="1367703"/>
              <a:ext cx="3742172" cy="2595722"/>
            </a:xfrm>
            <a:prstGeom prst="roundRect">
              <a:avLst/>
            </a:prstGeom>
            <a:gradFill>
              <a:gsLst>
                <a:gs pos="42000">
                  <a:srgbClr val="F0F0F0"/>
                </a:gs>
                <a:gs pos="0">
                  <a:srgbClr val="FFFFFF"/>
                </a:gs>
                <a:gs pos="100000">
                  <a:srgbClr val="FFFFFF">
                    <a:lumMod val="85000"/>
                  </a:srgbClr>
                </a:gs>
                <a:gs pos="0">
                  <a:srgbClr val="FFFFFF"/>
                </a:gs>
              </a:gsLst>
              <a:lin ang="18900000" scaled="0"/>
            </a:grad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grpSp>
      <p:grpSp>
        <p:nvGrpSpPr>
          <p:cNvPr id="24" name="组合 23"/>
          <p:cNvGrpSpPr/>
          <p:nvPr/>
        </p:nvGrpSpPr>
        <p:grpSpPr>
          <a:xfrm>
            <a:off x="7293720" y="917493"/>
            <a:ext cx="2764037" cy="1132417"/>
            <a:chOff x="4304043" y="1286668"/>
            <a:chExt cx="3837944" cy="2757793"/>
          </a:xfrm>
          <a:solidFill>
            <a:srgbClr val="FFBF53"/>
          </a:solidFill>
          <a:effectLst>
            <a:outerShdw blurRad="381000" dist="254000" dir="8100000" algn="tr" rotWithShape="0">
              <a:prstClr val="black">
                <a:alpha val="40000"/>
              </a:prstClr>
            </a:outerShdw>
          </a:effectLst>
        </p:grpSpPr>
        <p:sp>
          <p:nvSpPr>
            <p:cNvPr id="25" name="圆角矩形 51"/>
            <p:cNvSpPr/>
            <p:nvPr/>
          </p:nvSpPr>
          <p:spPr>
            <a:xfrm>
              <a:off x="4304043" y="1286668"/>
              <a:ext cx="3837944" cy="2757793"/>
            </a:xfrm>
            <a:prstGeom prst="roundRect">
              <a:avLst/>
            </a:prstGeom>
            <a:grp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26" name="圆角矩形 52"/>
            <p:cNvSpPr/>
            <p:nvPr/>
          </p:nvSpPr>
          <p:spPr>
            <a:xfrm>
              <a:off x="4351931" y="1367703"/>
              <a:ext cx="3742172" cy="2595722"/>
            </a:xfrm>
            <a:prstGeom prst="roundRect">
              <a:avLst/>
            </a:prstGeom>
            <a:grp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grpSp>
      <p:grpSp>
        <p:nvGrpSpPr>
          <p:cNvPr id="27" name="组合 26"/>
          <p:cNvGrpSpPr/>
          <p:nvPr/>
        </p:nvGrpSpPr>
        <p:grpSpPr>
          <a:xfrm>
            <a:off x="7293720" y="2435191"/>
            <a:ext cx="2764037" cy="1132417"/>
            <a:chOff x="4304043" y="1286668"/>
            <a:chExt cx="3837944" cy="2757793"/>
          </a:xfrm>
          <a:solidFill>
            <a:srgbClr val="C65885"/>
          </a:solidFill>
          <a:effectLst>
            <a:outerShdw blurRad="381000" dist="254000" dir="8100000" algn="tr" rotWithShape="0">
              <a:prstClr val="black">
                <a:alpha val="40000"/>
              </a:prstClr>
            </a:outerShdw>
          </a:effectLst>
        </p:grpSpPr>
        <p:sp>
          <p:nvSpPr>
            <p:cNvPr id="28" name="圆角矩形 1"/>
            <p:cNvSpPr/>
            <p:nvPr/>
          </p:nvSpPr>
          <p:spPr>
            <a:xfrm>
              <a:off x="4304043" y="1286668"/>
              <a:ext cx="3837944" cy="2757793"/>
            </a:xfrm>
            <a:prstGeom prst="roundRect">
              <a:avLst/>
            </a:prstGeom>
            <a:grp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29" name="圆角矩形 55"/>
            <p:cNvSpPr/>
            <p:nvPr/>
          </p:nvSpPr>
          <p:spPr>
            <a:xfrm>
              <a:off x="4351931" y="1367703"/>
              <a:ext cx="3742172" cy="2595722"/>
            </a:xfrm>
            <a:prstGeom prst="roundRect">
              <a:avLst/>
            </a:prstGeom>
            <a:grp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grpSp>
      <p:grpSp>
        <p:nvGrpSpPr>
          <p:cNvPr id="30" name="组合 29"/>
          <p:cNvGrpSpPr/>
          <p:nvPr/>
        </p:nvGrpSpPr>
        <p:grpSpPr>
          <a:xfrm>
            <a:off x="7854425" y="836627"/>
            <a:ext cx="3211374" cy="1315688"/>
            <a:chOff x="4304043" y="1286668"/>
            <a:chExt cx="3837944" cy="2757793"/>
          </a:xfrm>
          <a:effectLst>
            <a:outerShdw blurRad="381000" dist="254000" dir="8100000" algn="tr" rotWithShape="0">
              <a:prstClr val="black">
                <a:alpha val="40000"/>
              </a:prstClr>
            </a:outerShdw>
          </a:effectLst>
        </p:grpSpPr>
        <p:sp>
          <p:nvSpPr>
            <p:cNvPr id="31" name="圆角矩形 70"/>
            <p:cNvSpPr/>
            <p:nvPr/>
          </p:nvSpPr>
          <p:spPr>
            <a:xfrm>
              <a:off x="4304043" y="1286668"/>
              <a:ext cx="3837944" cy="2757793"/>
            </a:xfrm>
            <a:prstGeom prst="roundRect">
              <a:avLst/>
            </a:prstGeom>
            <a:gradFill>
              <a:gsLst>
                <a:gs pos="62000">
                  <a:srgbClr val="FFFFFF">
                    <a:lumMod val="95000"/>
                  </a:srgbClr>
                </a:gs>
                <a:gs pos="0">
                  <a:srgbClr val="FFFFFF"/>
                </a:gs>
                <a:gs pos="100000">
                  <a:srgbClr val="FFFFFF">
                    <a:lumMod val="85000"/>
                  </a:srgbClr>
                </a:gs>
                <a:gs pos="0">
                  <a:srgbClr val="FFFFFF"/>
                </a:gs>
              </a:gsLst>
              <a:lin ang="8100000" scaled="0"/>
            </a:grad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32" name="圆角矩形 71"/>
            <p:cNvSpPr/>
            <p:nvPr/>
          </p:nvSpPr>
          <p:spPr>
            <a:xfrm>
              <a:off x="4351931" y="1367703"/>
              <a:ext cx="3742172" cy="2595722"/>
            </a:xfrm>
            <a:prstGeom prst="roundRect">
              <a:avLst/>
            </a:prstGeom>
            <a:gradFill>
              <a:gsLst>
                <a:gs pos="42000">
                  <a:srgbClr val="F0F0F0"/>
                </a:gs>
                <a:gs pos="0">
                  <a:srgbClr val="FFFFFF"/>
                </a:gs>
                <a:gs pos="100000">
                  <a:srgbClr val="FFFFFF">
                    <a:lumMod val="85000"/>
                  </a:srgbClr>
                </a:gs>
                <a:gs pos="0">
                  <a:srgbClr val="FFFFFF"/>
                </a:gs>
              </a:gsLst>
              <a:lin ang="18900000" scaled="0"/>
            </a:grad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grpSp>
      <p:grpSp>
        <p:nvGrpSpPr>
          <p:cNvPr id="33" name="组合 32"/>
          <p:cNvGrpSpPr/>
          <p:nvPr/>
        </p:nvGrpSpPr>
        <p:grpSpPr>
          <a:xfrm>
            <a:off x="7819939" y="2354325"/>
            <a:ext cx="3211374" cy="1315688"/>
            <a:chOff x="4304043" y="1286668"/>
            <a:chExt cx="3837944" cy="2757793"/>
          </a:xfrm>
          <a:effectLst>
            <a:outerShdw blurRad="381000" dist="254000" dir="8100000" algn="tr" rotWithShape="0">
              <a:prstClr val="black">
                <a:alpha val="40000"/>
              </a:prstClr>
            </a:outerShdw>
          </a:effectLst>
        </p:grpSpPr>
        <p:sp>
          <p:nvSpPr>
            <p:cNvPr id="34" name="圆角矩形 73"/>
            <p:cNvSpPr/>
            <p:nvPr/>
          </p:nvSpPr>
          <p:spPr>
            <a:xfrm>
              <a:off x="4304043" y="1286668"/>
              <a:ext cx="3837944" cy="2757793"/>
            </a:xfrm>
            <a:prstGeom prst="roundRect">
              <a:avLst/>
            </a:prstGeom>
            <a:gradFill>
              <a:gsLst>
                <a:gs pos="62000">
                  <a:srgbClr val="FFFFFF">
                    <a:lumMod val="95000"/>
                  </a:srgbClr>
                </a:gs>
                <a:gs pos="0">
                  <a:srgbClr val="FFFFFF"/>
                </a:gs>
                <a:gs pos="100000">
                  <a:srgbClr val="FFFFFF">
                    <a:lumMod val="85000"/>
                  </a:srgbClr>
                </a:gs>
                <a:gs pos="0">
                  <a:srgbClr val="FFFFFF"/>
                </a:gs>
              </a:gsLst>
              <a:lin ang="8100000" scaled="0"/>
            </a:grad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35" name="圆角矩形 74"/>
            <p:cNvSpPr/>
            <p:nvPr/>
          </p:nvSpPr>
          <p:spPr>
            <a:xfrm>
              <a:off x="4351931" y="1367703"/>
              <a:ext cx="3742172" cy="2595722"/>
            </a:xfrm>
            <a:prstGeom prst="roundRect">
              <a:avLst/>
            </a:prstGeom>
            <a:gradFill>
              <a:gsLst>
                <a:gs pos="42000">
                  <a:srgbClr val="F0F0F0"/>
                </a:gs>
                <a:gs pos="0">
                  <a:srgbClr val="FFFFFF"/>
                </a:gs>
                <a:gs pos="100000">
                  <a:srgbClr val="FFFFFF">
                    <a:lumMod val="85000"/>
                  </a:srgbClr>
                </a:gs>
                <a:gs pos="0">
                  <a:srgbClr val="FFFFFF"/>
                </a:gs>
              </a:gsLst>
              <a:lin ang="18900000" scaled="0"/>
            </a:grad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grpSp>
      <p:sp>
        <p:nvSpPr>
          <p:cNvPr id="38" name="TextBox 79"/>
          <p:cNvSpPr txBox="1"/>
          <p:nvPr/>
        </p:nvSpPr>
        <p:spPr>
          <a:xfrm>
            <a:off x="1043097" y="1145896"/>
            <a:ext cx="2484127" cy="667641"/>
          </a:xfrm>
          <a:prstGeom prst="rect">
            <a:avLst/>
          </a:prstGeom>
          <a:noFill/>
        </p:spPr>
        <p:txBody>
          <a:bodyPr wrap="square" lIns="91399" tIns="45699" rIns="91399" bIns="45699" rtlCol="0">
            <a:spAutoFit/>
          </a:bodyPr>
          <a:lstStyle/>
          <a:p>
            <a:pPr marL="0" marR="0" lvl="0" indent="0" algn="r" defTabSz="914400" rtl="0" eaLnBrk="1" fontAlgn="auto" latinLnBrk="0" hangingPunct="1">
              <a:lnSpc>
                <a:spcPct val="130000"/>
              </a:lnSpc>
              <a:spcBef>
                <a:spcPts val="0"/>
              </a:spcBef>
              <a:spcAft>
                <a:spcPts val="0"/>
              </a:spcAft>
              <a:buClrTx/>
              <a:buSzTx/>
              <a:buFontTx/>
              <a:buNone/>
              <a:defRPr/>
            </a:pPr>
            <a:r>
              <a:rPr kumimoji="0" lang="zh-CN" altLang="en-US" sz="3200" b="1" i="0" u="none" strike="noStrike" kern="1200" cap="none" spc="0" normalizeH="0" baseline="0" noProof="0" dirty="0">
                <a:ln>
                  <a:noFill/>
                </a:ln>
                <a:solidFill>
                  <a:prstClr val="black"/>
                </a:solidFill>
                <a:effectLst/>
                <a:uLnTx/>
                <a:uFillTx/>
                <a:latin typeface="Impact" panose="020B0806030902050204" pitchFamily="34" charset="0"/>
                <a:ea typeface="微软雅黑" panose="020B0503020204020204" charset="-122"/>
                <a:cs typeface="+mn-ea"/>
                <a:sym typeface="Impact" panose="020B0806030902050204" pitchFamily="34" charset="0"/>
              </a:rPr>
              <a:t>动词</a:t>
            </a:r>
            <a:endParaRPr kumimoji="0" lang="zh-CN" altLang="en-US" sz="3200" b="1" i="0" u="none" strike="noStrike" kern="1200" cap="none" spc="0" normalizeH="0" baseline="0" noProof="0" dirty="0">
              <a:ln>
                <a:noFill/>
              </a:ln>
              <a:solidFill>
                <a:prstClr val="black"/>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40" name="TextBox 81"/>
          <p:cNvSpPr txBox="1"/>
          <p:nvPr/>
        </p:nvSpPr>
        <p:spPr>
          <a:xfrm>
            <a:off x="440370" y="2628217"/>
            <a:ext cx="2978150" cy="667641"/>
          </a:xfrm>
          <a:prstGeom prst="rect">
            <a:avLst/>
          </a:prstGeom>
          <a:noFill/>
        </p:spPr>
        <p:txBody>
          <a:bodyPr wrap="square" lIns="91399" tIns="45699" rIns="91399" bIns="45699" rtlCol="0">
            <a:spAutoFit/>
          </a:bodyPr>
          <a:lstStyle/>
          <a:p>
            <a:pPr marL="0" marR="0" lvl="0" indent="0" algn="r" defTabSz="914400" rtl="0" eaLnBrk="1" fontAlgn="auto" latinLnBrk="0" hangingPunct="1">
              <a:lnSpc>
                <a:spcPct val="130000"/>
              </a:lnSpc>
              <a:spcBef>
                <a:spcPts val="0"/>
              </a:spcBef>
              <a:spcAft>
                <a:spcPts val="0"/>
              </a:spcAft>
              <a:buClrTx/>
              <a:buSzTx/>
              <a:buFontTx/>
              <a:buNone/>
              <a:defRPr/>
            </a:pPr>
            <a:r>
              <a:rPr kumimoji="0" lang="zh-CN" altLang="en-US" sz="3200" b="1" i="0" u="none" strike="noStrike" kern="1200" cap="none" spc="0" normalizeH="0" baseline="0" noProof="0" dirty="0">
                <a:ln>
                  <a:noFill/>
                </a:ln>
                <a:solidFill>
                  <a:prstClr val="black"/>
                </a:solidFill>
                <a:effectLst/>
                <a:uLnTx/>
                <a:uFillTx/>
                <a:latin typeface="Impact" panose="020B0806030902050204" pitchFamily="34" charset="0"/>
                <a:ea typeface="微软雅黑" panose="020B0503020204020204" charset="-122"/>
                <a:cs typeface="+mn-ea"/>
                <a:sym typeface="Impact" panose="020B0806030902050204" pitchFamily="34" charset="0"/>
              </a:rPr>
              <a:t>名词</a:t>
            </a:r>
            <a:endParaRPr kumimoji="0" lang="zh-CN" altLang="en-US" sz="3200" b="1" i="0" u="none" strike="noStrike" kern="1200" cap="none" spc="0" normalizeH="0" baseline="0" noProof="0" dirty="0">
              <a:ln>
                <a:noFill/>
              </a:ln>
              <a:solidFill>
                <a:prstClr val="black"/>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42" name="圆角矩形 103"/>
          <p:cNvSpPr/>
          <p:nvPr/>
        </p:nvSpPr>
        <p:spPr bwMode="auto">
          <a:xfrm>
            <a:off x="5294167" y="2198082"/>
            <a:ext cx="1769475" cy="2308852"/>
          </a:xfrm>
          <a:prstGeom prst="roundRect">
            <a:avLst/>
          </a:prstGeom>
          <a:gradFill flip="none" rotWithShape="1">
            <a:gsLst>
              <a:gs pos="0">
                <a:srgbClr val="F0F0F0"/>
              </a:gs>
              <a:gs pos="100000">
                <a:srgbClr val="F1F1F1"/>
              </a:gs>
            </a:gsLst>
            <a:lin ang="2700000" scaled="1"/>
            <a:tileRect/>
          </a:gradFill>
          <a:ln w="38100" cap="flat" cmpd="sng" algn="ctr">
            <a:gradFill flip="none" rotWithShape="1">
              <a:gsLst>
                <a:gs pos="100000">
                  <a:srgbClr val="FFFFFF"/>
                </a:gs>
                <a:gs pos="0">
                  <a:srgbClr val="CECED0"/>
                </a:gs>
              </a:gsLst>
              <a:lin ang="18900000" scaled="0"/>
              <a:tileRect/>
            </a:gradFill>
            <a:prstDash val="solid"/>
            <a:miter lim="800000"/>
          </a:ln>
          <a:effectLst>
            <a:outerShdw blurRad="203200" dist="88900" dir="8100000" sx="102000" sy="102000" algn="tr" rotWithShape="0">
              <a:prstClr val="black">
                <a:alpha val="30000"/>
              </a:prstClr>
            </a:outerShdw>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grpSp>
        <p:nvGrpSpPr>
          <p:cNvPr id="44" name="组合 43"/>
          <p:cNvGrpSpPr/>
          <p:nvPr/>
        </p:nvGrpSpPr>
        <p:grpSpPr>
          <a:xfrm>
            <a:off x="2147213" y="3932395"/>
            <a:ext cx="2764037" cy="1132417"/>
            <a:chOff x="4304043" y="1286668"/>
            <a:chExt cx="3837944" cy="2757793"/>
          </a:xfrm>
          <a:solidFill>
            <a:srgbClr val="0070C0"/>
          </a:solidFill>
          <a:effectLst>
            <a:outerShdw blurRad="381000" dist="254000" dir="8100000" algn="tr" rotWithShape="0">
              <a:prstClr val="black">
                <a:alpha val="40000"/>
              </a:prstClr>
            </a:outerShdw>
          </a:effectLst>
        </p:grpSpPr>
        <p:sp>
          <p:nvSpPr>
            <p:cNvPr id="45" name="圆角矩形 106"/>
            <p:cNvSpPr/>
            <p:nvPr/>
          </p:nvSpPr>
          <p:spPr>
            <a:xfrm>
              <a:off x="4304043" y="1286668"/>
              <a:ext cx="3837944" cy="2757793"/>
            </a:xfrm>
            <a:prstGeom prst="roundRect">
              <a:avLst/>
            </a:prstGeom>
            <a:grpFill/>
            <a:ln w="25400" cap="flat" cmpd="sng" algn="ctr">
              <a:solidFill>
                <a:srgbClr val="0070C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46" name="圆角矩形 107"/>
            <p:cNvSpPr/>
            <p:nvPr/>
          </p:nvSpPr>
          <p:spPr>
            <a:xfrm>
              <a:off x="4351931" y="1367703"/>
              <a:ext cx="3742172" cy="2595722"/>
            </a:xfrm>
            <a:prstGeom prst="roundRect">
              <a:avLst/>
            </a:prstGeom>
            <a:grpFill/>
            <a:ln w="25400" cap="flat" cmpd="sng" algn="ctr">
              <a:solidFill>
                <a:srgbClr val="0070C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grpSp>
      <p:grpSp>
        <p:nvGrpSpPr>
          <p:cNvPr id="47" name="组合 46"/>
          <p:cNvGrpSpPr/>
          <p:nvPr/>
        </p:nvGrpSpPr>
        <p:grpSpPr>
          <a:xfrm>
            <a:off x="2147213" y="5394848"/>
            <a:ext cx="2764037" cy="1132417"/>
            <a:chOff x="4304043" y="1286668"/>
            <a:chExt cx="3837944" cy="2757793"/>
          </a:xfrm>
          <a:solidFill>
            <a:srgbClr val="00B050"/>
          </a:solidFill>
          <a:effectLst>
            <a:outerShdw blurRad="381000" dist="254000" dir="8100000" algn="tr" rotWithShape="0">
              <a:prstClr val="black">
                <a:alpha val="40000"/>
              </a:prstClr>
            </a:outerShdw>
          </a:effectLst>
        </p:grpSpPr>
        <p:sp>
          <p:nvSpPr>
            <p:cNvPr id="48" name="圆角矩形 109"/>
            <p:cNvSpPr/>
            <p:nvPr/>
          </p:nvSpPr>
          <p:spPr>
            <a:xfrm>
              <a:off x="4304043" y="1286668"/>
              <a:ext cx="3837944" cy="2757793"/>
            </a:xfrm>
            <a:prstGeom prst="roundRect">
              <a:avLst/>
            </a:prstGeom>
            <a:grp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49" name="圆角矩形 110"/>
            <p:cNvSpPr/>
            <p:nvPr/>
          </p:nvSpPr>
          <p:spPr>
            <a:xfrm>
              <a:off x="4351931" y="1367703"/>
              <a:ext cx="3742172" cy="2595722"/>
            </a:xfrm>
            <a:prstGeom prst="roundRect">
              <a:avLst/>
            </a:prstGeom>
            <a:grp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grpSp>
      <p:grpSp>
        <p:nvGrpSpPr>
          <p:cNvPr id="50" name="组合 49"/>
          <p:cNvGrpSpPr/>
          <p:nvPr/>
        </p:nvGrpSpPr>
        <p:grpSpPr>
          <a:xfrm>
            <a:off x="1139168" y="3821127"/>
            <a:ext cx="3211374" cy="1315688"/>
            <a:chOff x="4304043" y="1286668"/>
            <a:chExt cx="3837944" cy="2757793"/>
          </a:xfrm>
          <a:effectLst>
            <a:outerShdw blurRad="381000" dist="254000" dir="8100000" algn="tr" rotWithShape="0">
              <a:prstClr val="black">
                <a:alpha val="40000"/>
              </a:prstClr>
            </a:outerShdw>
          </a:effectLst>
        </p:grpSpPr>
        <p:sp>
          <p:nvSpPr>
            <p:cNvPr id="51" name="圆角矩形 112"/>
            <p:cNvSpPr/>
            <p:nvPr/>
          </p:nvSpPr>
          <p:spPr>
            <a:xfrm>
              <a:off x="4304043" y="1286668"/>
              <a:ext cx="3837944" cy="2757793"/>
            </a:xfrm>
            <a:prstGeom prst="roundRect">
              <a:avLst/>
            </a:prstGeom>
            <a:gradFill>
              <a:gsLst>
                <a:gs pos="62000">
                  <a:srgbClr val="FFFFFF">
                    <a:lumMod val="95000"/>
                  </a:srgbClr>
                </a:gs>
                <a:gs pos="0">
                  <a:srgbClr val="FFFFFF"/>
                </a:gs>
                <a:gs pos="100000">
                  <a:srgbClr val="FFFFFF">
                    <a:lumMod val="85000"/>
                  </a:srgbClr>
                </a:gs>
                <a:gs pos="0">
                  <a:srgbClr val="FFFFFF"/>
                </a:gs>
              </a:gsLst>
              <a:lin ang="8100000" scaled="0"/>
            </a:grad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52" name="圆角矩形 113"/>
            <p:cNvSpPr/>
            <p:nvPr/>
          </p:nvSpPr>
          <p:spPr>
            <a:xfrm>
              <a:off x="4351931" y="1367703"/>
              <a:ext cx="3742172" cy="2595722"/>
            </a:xfrm>
            <a:prstGeom prst="roundRect">
              <a:avLst/>
            </a:prstGeom>
            <a:gradFill>
              <a:gsLst>
                <a:gs pos="42000">
                  <a:srgbClr val="F0F0F0"/>
                </a:gs>
                <a:gs pos="0">
                  <a:srgbClr val="FFFFFF"/>
                </a:gs>
                <a:gs pos="100000">
                  <a:srgbClr val="FFFFFF">
                    <a:lumMod val="85000"/>
                  </a:srgbClr>
                </a:gs>
                <a:gs pos="0">
                  <a:srgbClr val="FFFFFF"/>
                </a:gs>
              </a:gsLst>
              <a:lin ang="18900000" scaled="0"/>
            </a:grad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grpSp>
      <p:grpSp>
        <p:nvGrpSpPr>
          <p:cNvPr id="53" name="组合 52"/>
          <p:cNvGrpSpPr/>
          <p:nvPr/>
        </p:nvGrpSpPr>
        <p:grpSpPr>
          <a:xfrm>
            <a:off x="1104684" y="5283580"/>
            <a:ext cx="3211374" cy="1315688"/>
            <a:chOff x="4304043" y="1286668"/>
            <a:chExt cx="3837944" cy="2757793"/>
          </a:xfrm>
          <a:effectLst>
            <a:outerShdw blurRad="381000" dist="254000" dir="8100000" algn="tr" rotWithShape="0">
              <a:prstClr val="black">
                <a:alpha val="40000"/>
              </a:prstClr>
            </a:outerShdw>
          </a:effectLst>
        </p:grpSpPr>
        <p:sp>
          <p:nvSpPr>
            <p:cNvPr id="54" name="圆角矩形 115"/>
            <p:cNvSpPr/>
            <p:nvPr/>
          </p:nvSpPr>
          <p:spPr>
            <a:xfrm>
              <a:off x="4304043" y="1286668"/>
              <a:ext cx="3837944" cy="2757793"/>
            </a:xfrm>
            <a:prstGeom prst="roundRect">
              <a:avLst/>
            </a:prstGeom>
            <a:gradFill>
              <a:gsLst>
                <a:gs pos="62000">
                  <a:srgbClr val="FFFFFF">
                    <a:lumMod val="95000"/>
                  </a:srgbClr>
                </a:gs>
                <a:gs pos="0">
                  <a:srgbClr val="FFFFFF"/>
                </a:gs>
                <a:gs pos="100000">
                  <a:srgbClr val="FFFFFF">
                    <a:lumMod val="85000"/>
                  </a:srgbClr>
                </a:gs>
                <a:gs pos="0">
                  <a:srgbClr val="FFFFFF"/>
                </a:gs>
              </a:gsLst>
              <a:lin ang="8100000" scaled="0"/>
            </a:grad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55" name="圆角矩形 116"/>
            <p:cNvSpPr/>
            <p:nvPr/>
          </p:nvSpPr>
          <p:spPr>
            <a:xfrm>
              <a:off x="4351931" y="1367703"/>
              <a:ext cx="3742172" cy="2595722"/>
            </a:xfrm>
            <a:prstGeom prst="roundRect">
              <a:avLst/>
            </a:prstGeom>
            <a:gradFill>
              <a:gsLst>
                <a:gs pos="42000">
                  <a:srgbClr val="F0F0F0"/>
                </a:gs>
                <a:gs pos="0">
                  <a:srgbClr val="FFFFFF"/>
                </a:gs>
                <a:gs pos="100000">
                  <a:srgbClr val="FFFFFF">
                    <a:lumMod val="85000"/>
                  </a:srgbClr>
                </a:gs>
                <a:gs pos="0">
                  <a:srgbClr val="FFFFFF"/>
                </a:gs>
              </a:gsLst>
              <a:lin ang="18900000" scaled="0"/>
            </a:grad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grpSp>
      <p:grpSp>
        <p:nvGrpSpPr>
          <p:cNvPr id="56" name="组合 55"/>
          <p:cNvGrpSpPr/>
          <p:nvPr/>
        </p:nvGrpSpPr>
        <p:grpSpPr>
          <a:xfrm>
            <a:off x="7259430" y="3901993"/>
            <a:ext cx="2764037" cy="1132417"/>
            <a:chOff x="4304043" y="1286668"/>
            <a:chExt cx="3837944" cy="2757793"/>
          </a:xfrm>
          <a:solidFill>
            <a:srgbClr val="FFC000">
              <a:lumMod val="75000"/>
            </a:srgbClr>
          </a:solidFill>
          <a:effectLst>
            <a:outerShdw blurRad="381000" dist="254000" dir="8100000" algn="tr" rotWithShape="0">
              <a:prstClr val="black">
                <a:alpha val="40000"/>
              </a:prstClr>
            </a:outerShdw>
          </a:effectLst>
        </p:grpSpPr>
        <p:sp>
          <p:nvSpPr>
            <p:cNvPr id="57" name="圆角矩形 118"/>
            <p:cNvSpPr/>
            <p:nvPr/>
          </p:nvSpPr>
          <p:spPr>
            <a:xfrm>
              <a:off x="4304043" y="1286668"/>
              <a:ext cx="3837944" cy="2757793"/>
            </a:xfrm>
            <a:prstGeom prst="roundRect">
              <a:avLst/>
            </a:prstGeom>
            <a:grp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58" name="圆角矩形 119"/>
            <p:cNvSpPr/>
            <p:nvPr/>
          </p:nvSpPr>
          <p:spPr>
            <a:xfrm>
              <a:off x="4351931" y="1367703"/>
              <a:ext cx="3742172" cy="2595722"/>
            </a:xfrm>
            <a:prstGeom prst="roundRect">
              <a:avLst/>
            </a:prstGeom>
            <a:grp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grpSp>
      <p:grpSp>
        <p:nvGrpSpPr>
          <p:cNvPr id="59" name="组合 58"/>
          <p:cNvGrpSpPr/>
          <p:nvPr/>
        </p:nvGrpSpPr>
        <p:grpSpPr>
          <a:xfrm>
            <a:off x="7259430" y="5364446"/>
            <a:ext cx="2764037" cy="1132417"/>
            <a:chOff x="4304043" y="1286668"/>
            <a:chExt cx="3837944" cy="2757793"/>
          </a:xfrm>
          <a:solidFill>
            <a:srgbClr val="7030A0"/>
          </a:solidFill>
          <a:effectLst>
            <a:outerShdw blurRad="381000" dist="254000" dir="8100000" algn="tr" rotWithShape="0">
              <a:prstClr val="black">
                <a:alpha val="40000"/>
              </a:prstClr>
            </a:outerShdw>
          </a:effectLst>
        </p:grpSpPr>
        <p:sp>
          <p:nvSpPr>
            <p:cNvPr id="60" name="圆角矩形 121"/>
            <p:cNvSpPr/>
            <p:nvPr/>
          </p:nvSpPr>
          <p:spPr>
            <a:xfrm>
              <a:off x="4304043" y="1286668"/>
              <a:ext cx="3837944" cy="2757793"/>
            </a:xfrm>
            <a:prstGeom prst="roundRect">
              <a:avLst/>
            </a:prstGeom>
            <a:grp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61" name="圆角矩形 122"/>
            <p:cNvSpPr/>
            <p:nvPr/>
          </p:nvSpPr>
          <p:spPr>
            <a:xfrm>
              <a:off x="4351931" y="1367703"/>
              <a:ext cx="3742172" cy="2595722"/>
            </a:xfrm>
            <a:prstGeom prst="roundRect">
              <a:avLst/>
            </a:prstGeom>
            <a:grp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grpSp>
      <p:grpSp>
        <p:nvGrpSpPr>
          <p:cNvPr id="62" name="组合 61"/>
          <p:cNvGrpSpPr/>
          <p:nvPr/>
        </p:nvGrpSpPr>
        <p:grpSpPr>
          <a:xfrm>
            <a:off x="7820135" y="3821127"/>
            <a:ext cx="3211374" cy="1315688"/>
            <a:chOff x="4304043" y="1286668"/>
            <a:chExt cx="3837944" cy="2757793"/>
          </a:xfrm>
          <a:effectLst>
            <a:outerShdw blurRad="381000" dist="254000" dir="8100000" algn="tr" rotWithShape="0">
              <a:prstClr val="black">
                <a:alpha val="40000"/>
              </a:prstClr>
            </a:outerShdw>
          </a:effectLst>
        </p:grpSpPr>
        <p:sp>
          <p:nvSpPr>
            <p:cNvPr id="63" name="圆角矩形 124"/>
            <p:cNvSpPr/>
            <p:nvPr/>
          </p:nvSpPr>
          <p:spPr>
            <a:xfrm>
              <a:off x="4304043" y="1286668"/>
              <a:ext cx="3837944" cy="2757793"/>
            </a:xfrm>
            <a:prstGeom prst="roundRect">
              <a:avLst/>
            </a:prstGeom>
            <a:gradFill>
              <a:gsLst>
                <a:gs pos="62000">
                  <a:srgbClr val="FFFFFF">
                    <a:lumMod val="95000"/>
                  </a:srgbClr>
                </a:gs>
                <a:gs pos="0">
                  <a:srgbClr val="FFFFFF"/>
                </a:gs>
                <a:gs pos="100000">
                  <a:srgbClr val="FFFFFF">
                    <a:lumMod val="85000"/>
                  </a:srgbClr>
                </a:gs>
                <a:gs pos="0">
                  <a:srgbClr val="FFFFFF"/>
                </a:gs>
              </a:gsLst>
              <a:lin ang="8100000" scaled="0"/>
            </a:grad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64" name="圆角矩形 125"/>
            <p:cNvSpPr/>
            <p:nvPr/>
          </p:nvSpPr>
          <p:spPr>
            <a:xfrm>
              <a:off x="4351931" y="1367703"/>
              <a:ext cx="3742172" cy="2595722"/>
            </a:xfrm>
            <a:prstGeom prst="roundRect">
              <a:avLst/>
            </a:prstGeom>
            <a:gradFill>
              <a:gsLst>
                <a:gs pos="42000">
                  <a:srgbClr val="F0F0F0"/>
                </a:gs>
                <a:gs pos="0">
                  <a:srgbClr val="FFFFFF"/>
                </a:gs>
                <a:gs pos="100000">
                  <a:srgbClr val="FFFFFF">
                    <a:lumMod val="85000"/>
                  </a:srgbClr>
                </a:gs>
                <a:gs pos="0">
                  <a:srgbClr val="FFFFFF"/>
                </a:gs>
              </a:gsLst>
              <a:lin ang="18900000" scaled="0"/>
            </a:grad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grpSp>
      <p:grpSp>
        <p:nvGrpSpPr>
          <p:cNvPr id="65" name="组合 64"/>
          <p:cNvGrpSpPr/>
          <p:nvPr/>
        </p:nvGrpSpPr>
        <p:grpSpPr>
          <a:xfrm>
            <a:off x="7785649" y="5283580"/>
            <a:ext cx="3211374" cy="1315688"/>
            <a:chOff x="4304043" y="1286668"/>
            <a:chExt cx="3837944" cy="2757793"/>
          </a:xfrm>
          <a:effectLst>
            <a:outerShdw blurRad="381000" dist="254000" dir="8100000" algn="tr" rotWithShape="0">
              <a:prstClr val="black">
                <a:alpha val="40000"/>
              </a:prstClr>
            </a:outerShdw>
          </a:effectLst>
        </p:grpSpPr>
        <p:sp>
          <p:nvSpPr>
            <p:cNvPr id="66" name="圆角矩形 127"/>
            <p:cNvSpPr/>
            <p:nvPr/>
          </p:nvSpPr>
          <p:spPr>
            <a:xfrm>
              <a:off x="4304043" y="1286668"/>
              <a:ext cx="3837944" cy="2757793"/>
            </a:xfrm>
            <a:prstGeom prst="roundRect">
              <a:avLst/>
            </a:prstGeom>
            <a:gradFill>
              <a:gsLst>
                <a:gs pos="62000">
                  <a:srgbClr val="FFFFFF">
                    <a:lumMod val="95000"/>
                  </a:srgbClr>
                </a:gs>
                <a:gs pos="0">
                  <a:srgbClr val="FFFFFF"/>
                </a:gs>
                <a:gs pos="100000">
                  <a:srgbClr val="FFFFFF">
                    <a:lumMod val="85000"/>
                  </a:srgbClr>
                </a:gs>
                <a:gs pos="0">
                  <a:srgbClr val="FFFFFF"/>
                </a:gs>
              </a:gsLst>
              <a:lin ang="8100000" scaled="0"/>
            </a:grad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67" name="圆角矩形 128"/>
            <p:cNvSpPr/>
            <p:nvPr/>
          </p:nvSpPr>
          <p:spPr>
            <a:xfrm>
              <a:off x="4351931" y="1367703"/>
              <a:ext cx="3742172" cy="2595722"/>
            </a:xfrm>
            <a:prstGeom prst="roundRect">
              <a:avLst/>
            </a:prstGeom>
            <a:gradFill>
              <a:gsLst>
                <a:gs pos="42000">
                  <a:srgbClr val="F0F0F0"/>
                </a:gs>
                <a:gs pos="0">
                  <a:srgbClr val="FFFFFF"/>
                </a:gs>
                <a:gs pos="100000">
                  <a:srgbClr val="FFFFFF">
                    <a:lumMod val="85000"/>
                  </a:srgbClr>
                </a:gs>
                <a:gs pos="0">
                  <a:srgbClr val="FFFFFF"/>
                </a:gs>
              </a:gsLst>
              <a:lin ang="18900000" scaled="0"/>
            </a:gradFill>
            <a:ln w="254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grpSp>
      <p:sp>
        <p:nvSpPr>
          <p:cNvPr id="68" name="TextBox 77"/>
          <p:cNvSpPr txBox="1"/>
          <p:nvPr/>
        </p:nvSpPr>
        <p:spPr>
          <a:xfrm>
            <a:off x="5379942" y="3149313"/>
            <a:ext cx="1727835" cy="520700"/>
          </a:xfrm>
          <a:prstGeom prst="rect">
            <a:avLst/>
          </a:prstGeom>
          <a:noFill/>
        </p:spPr>
        <p:txBody>
          <a:bodyPr wrap="square" lIns="91399" tIns="45699" rIns="91399" bIns="45699"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800" b="1" i="0" u="none" strike="noStrike" kern="1200" cap="none" spc="0" normalizeH="0" baseline="0" noProof="0" dirty="0">
                <a:ln>
                  <a:noFill/>
                </a:ln>
                <a:solidFill>
                  <a:prstClr val="black"/>
                </a:solidFill>
                <a:effectLst/>
                <a:uLnTx/>
                <a:uFillTx/>
                <a:latin typeface="Impact" panose="020B0806030902050204" pitchFamily="34" charset="0"/>
                <a:ea typeface="微软雅黑" panose="020B0503020204020204" charset="-122"/>
                <a:cs typeface="+mn-ea"/>
                <a:sym typeface="Impact" panose="020B0806030902050204" pitchFamily="34" charset="0"/>
              </a:rPr>
              <a:t>语法填空</a:t>
            </a:r>
            <a:endParaRPr kumimoji="0" lang="zh-CN" altLang="en-US" sz="2800" b="1" i="0" u="none" strike="noStrike" kern="1200" cap="none" spc="0" normalizeH="0" baseline="0" noProof="0" dirty="0">
              <a:ln>
                <a:noFill/>
              </a:ln>
              <a:solidFill>
                <a:prstClr val="black"/>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70" name="TextBox 79"/>
          <p:cNvSpPr txBox="1"/>
          <p:nvPr/>
        </p:nvSpPr>
        <p:spPr>
          <a:xfrm>
            <a:off x="1480872" y="4146334"/>
            <a:ext cx="2484127" cy="667641"/>
          </a:xfrm>
          <a:prstGeom prst="rect">
            <a:avLst/>
          </a:prstGeom>
          <a:noFill/>
        </p:spPr>
        <p:txBody>
          <a:bodyPr wrap="square" lIns="91399" tIns="45699" rIns="91399" bIns="45699" rtlCol="0">
            <a:spAutoFit/>
          </a:bodyPr>
          <a:lstStyle/>
          <a:p>
            <a:pPr marL="0" marR="0" lvl="0" indent="0" algn="r" defTabSz="914400" rtl="0" eaLnBrk="1" fontAlgn="auto" latinLnBrk="0" hangingPunct="1">
              <a:lnSpc>
                <a:spcPct val="130000"/>
              </a:lnSpc>
              <a:spcBef>
                <a:spcPts val="0"/>
              </a:spcBef>
              <a:spcAft>
                <a:spcPts val="0"/>
              </a:spcAft>
              <a:buClrTx/>
              <a:buSzTx/>
              <a:buFontTx/>
              <a:buNone/>
              <a:defRPr/>
            </a:pPr>
            <a:r>
              <a:rPr kumimoji="0" lang="zh-CN" altLang="en-US" sz="3200" b="1" i="0" u="none" strike="noStrike" kern="1200" cap="none" spc="0" normalizeH="0" baseline="0" noProof="0" dirty="0">
                <a:ln>
                  <a:noFill/>
                </a:ln>
                <a:solidFill>
                  <a:srgbClr val="000000"/>
                </a:solidFill>
                <a:effectLst/>
                <a:uLnTx/>
                <a:uFillTx/>
                <a:latin typeface="Impact" panose="020B0806030902050204" pitchFamily="34" charset="0"/>
                <a:ea typeface="微软雅黑" panose="020B0503020204020204" charset="-122"/>
                <a:cs typeface="+mn-ea"/>
                <a:sym typeface="Impact" panose="020B0806030902050204" pitchFamily="34" charset="0"/>
              </a:rPr>
              <a:t>形容词</a:t>
            </a:r>
            <a:r>
              <a:rPr lang="en-US" altLang="zh-CN" sz="3200" b="1" dirty="0">
                <a:solidFill>
                  <a:srgbClr val="000000"/>
                </a:solidFill>
                <a:latin typeface="Impact" panose="020B0806030902050204" pitchFamily="34" charset="0"/>
                <a:ea typeface="微软雅黑" panose="020B0503020204020204" charset="-122"/>
                <a:cs typeface="+mn-ea"/>
                <a:sym typeface="Impact" panose="020B0806030902050204" pitchFamily="34" charset="0"/>
              </a:rPr>
              <a:t>/</a:t>
            </a:r>
            <a:r>
              <a:rPr lang="zh-CN" altLang="en-US" sz="3200" b="1" dirty="0">
                <a:solidFill>
                  <a:srgbClr val="000000"/>
                </a:solidFill>
                <a:latin typeface="Impact" panose="020B0806030902050204" pitchFamily="34" charset="0"/>
                <a:ea typeface="微软雅黑" panose="020B0503020204020204" charset="-122"/>
                <a:cs typeface="+mn-ea"/>
                <a:sym typeface="Impact" panose="020B0806030902050204" pitchFamily="34" charset="0"/>
              </a:rPr>
              <a:t>副词</a:t>
            </a:r>
            <a:endParaRPr kumimoji="0" lang="zh-CN" altLang="en-US" sz="3200" b="1" i="0" u="none" strike="noStrike" kern="1200" cap="none" spc="0" normalizeH="0" baseline="0" noProof="0" dirty="0">
              <a:ln>
                <a:noFill/>
              </a:ln>
              <a:solidFill>
                <a:srgbClr val="000000"/>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72" name="TextBox 81"/>
          <p:cNvSpPr txBox="1"/>
          <p:nvPr/>
        </p:nvSpPr>
        <p:spPr>
          <a:xfrm>
            <a:off x="489115" y="5641579"/>
            <a:ext cx="2978150" cy="667641"/>
          </a:xfrm>
          <a:prstGeom prst="rect">
            <a:avLst/>
          </a:prstGeom>
          <a:noFill/>
        </p:spPr>
        <p:txBody>
          <a:bodyPr wrap="square" lIns="91399" tIns="45699" rIns="91399" bIns="45699" rtlCol="0">
            <a:spAutoFit/>
          </a:bodyPr>
          <a:lstStyle/>
          <a:p>
            <a:pPr marL="0" marR="0" lvl="0" indent="0" algn="r" defTabSz="914400" rtl="0" eaLnBrk="1" fontAlgn="auto" latinLnBrk="0" hangingPunct="1">
              <a:lnSpc>
                <a:spcPct val="130000"/>
              </a:lnSpc>
              <a:spcBef>
                <a:spcPts val="0"/>
              </a:spcBef>
              <a:spcAft>
                <a:spcPts val="0"/>
              </a:spcAft>
              <a:buClrTx/>
              <a:buSzTx/>
              <a:buFontTx/>
              <a:buNone/>
              <a:defRPr/>
            </a:pPr>
            <a:r>
              <a:rPr kumimoji="0" lang="zh-CN" altLang="en-US" sz="3200" b="1" i="0" u="none" strike="noStrike" kern="1200" cap="none" spc="0" normalizeH="0" baseline="0" noProof="0" dirty="0">
                <a:ln>
                  <a:noFill/>
                </a:ln>
                <a:solidFill>
                  <a:prstClr val="black"/>
                </a:solidFill>
                <a:effectLst/>
                <a:uLnTx/>
                <a:uFillTx/>
                <a:latin typeface="Impact" panose="020B0806030902050204" pitchFamily="34" charset="0"/>
                <a:ea typeface="微软雅黑" panose="020B0503020204020204" charset="-122"/>
                <a:cs typeface="+mn-ea"/>
                <a:sym typeface="Impact" panose="020B0806030902050204" pitchFamily="34" charset="0"/>
              </a:rPr>
              <a:t>代词</a:t>
            </a:r>
            <a:endParaRPr kumimoji="0" lang="zh-CN" altLang="en-US" sz="3200" b="1" i="0" u="none" strike="noStrike" kern="1200" cap="none" spc="0" normalizeH="0" baseline="0" noProof="0" dirty="0">
              <a:ln>
                <a:noFill/>
              </a:ln>
              <a:solidFill>
                <a:prstClr val="black"/>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2" name="Text Box 15"/>
          <p:cNvSpPr txBox="1">
            <a:spLocks noChangeArrowheads="1"/>
          </p:cNvSpPr>
          <p:nvPr/>
        </p:nvSpPr>
        <p:spPr bwMode="auto">
          <a:xfrm>
            <a:off x="4314999" y="849221"/>
            <a:ext cx="590550" cy="6186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rPr>
              <a:t>   有</a:t>
            </a:r>
            <a:endParaRPr kumimoji="0" lang="en-US" altLang="zh-CN"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rPr>
              <a:t>提</a:t>
            </a:r>
            <a:endParaRPr kumimoji="0" lang="en-US" altLang="zh-CN"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rPr>
              <a:t>示</a:t>
            </a:r>
            <a:endParaRPr kumimoji="0" lang="zh-CN" altLang="en-US"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rPr>
              <a:t>词</a:t>
            </a:r>
            <a:endParaRPr kumimoji="0" lang="en-US" altLang="zh-CN"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endParaRPr>
          </a:p>
        </p:txBody>
      </p:sp>
      <p:sp>
        <p:nvSpPr>
          <p:cNvPr id="3" name="Text Box 15"/>
          <p:cNvSpPr txBox="1">
            <a:spLocks noChangeArrowheads="1"/>
          </p:cNvSpPr>
          <p:nvPr/>
        </p:nvSpPr>
        <p:spPr bwMode="auto">
          <a:xfrm>
            <a:off x="7237654" y="727972"/>
            <a:ext cx="590550" cy="6186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rPr>
              <a:t>   无</a:t>
            </a:r>
            <a:endParaRPr kumimoji="0" lang="en-US" altLang="zh-CN"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rPr>
              <a:t>提</a:t>
            </a:r>
            <a:endParaRPr kumimoji="0" lang="en-US" altLang="zh-CN"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rPr>
              <a:t>示</a:t>
            </a:r>
            <a:endParaRPr kumimoji="0" lang="zh-CN" altLang="en-US"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rPr>
              <a:t>词</a:t>
            </a:r>
            <a:endParaRPr kumimoji="0" lang="en-US" altLang="zh-CN"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3600" b="1" i="0" u="none" strike="noStrike" kern="1200" cap="none" spc="0" normalizeH="0" baseline="0" noProof="0" dirty="0">
              <a:ln>
                <a:noFill/>
              </a:ln>
              <a:solidFill>
                <a:srgbClr val="000000"/>
              </a:solidFill>
              <a:effectLst/>
              <a:uLnTx/>
              <a:uFillTx/>
              <a:latin typeface="黑体" panose="02010609060101010101" pitchFamily="49" charset="-122"/>
              <a:ea typeface="黑体" panose="02010609060101010101" pitchFamily="49" charset="-122"/>
              <a:cs typeface="+mn-cs"/>
            </a:endParaRPr>
          </a:p>
        </p:txBody>
      </p:sp>
      <p:sp>
        <p:nvSpPr>
          <p:cNvPr id="74" name="TextBox 79"/>
          <p:cNvSpPr txBox="1"/>
          <p:nvPr/>
        </p:nvSpPr>
        <p:spPr>
          <a:xfrm>
            <a:off x="7645927" y="1145896"/>
            <a:ext cx="2484127" cy="667641"/>
          </a:xfrm>
          <a:prstGeom prst="rect">
            <a:avLst/>
          </a:prstGeom>
          <a:noFill/>
        </p:spPr>
        <p:txBody>
          <a:bodyPr wrap="square" lIns="91399" tIns="45699" rIns="91399" bIns="45699" rtlCol="0">
            <a:spAutoFit/>
          </a:bodyPr>
          <a:lstStyle/>
          <a:p>
            <a:pPr marL="0" marR="0" lvl="0" indent="0" algn="r" defTabSz="914400" rtl="0" eaLnBrk="1" fontAlgn="auto" latinLnBrk="0" hangingPunct="1">
              <a:lnSpc>
                <a:spcPct val="130000"/>
              </a:lnSpc>
              <a:spcBef>
                <a:spcPts val="0"/>
              </a:spcBef>
              <a:spcAft>
                <a:spcPts val="0"/>
              </a:spcAft>
              <a:buClrTx/>
              <a:buSzTx/>
              <a:buFontTx/>
              <a:buNone/>
              <a:defRPr/>
            </a:pPr>
            <a:r>
              <a:rPr kumimoji="0" lang="zh-CN" altLang="en-US" sz="3200" b="1" i="0" u="none" strike="noStrike" kern="1200" cap="none" spc="0" normalizeH="0" baseline="0" noProof="0" dirty="0">
                <a:ln>
                  <a:noFill/>
                </a:ln>
                <a:solidFill>
                  <a:prstClr val="black"/>
                </a:solidFill>
                <a:effectLst/>
                <a:uLnTx/>
                <a:uFillTx/>
                <a:latin typeface="Impact" panose="020B0806030902050204" pitchFamily="34" charset="0"/>
                <a:ea typeface="微软雅黑" panose="020B0503020204020204" charset="-122"/>
                <a:cs typeface="+mn-ea"/>
                <a:sym typeface="Impact" panose="020B0806030902050204" pitchFamily="34" charset="0"/>
              </a:rPr>
              <a:t>介词</a:t>
            </a:r>
            <a:endParaRPr kumimoji="0" lang="zh-CN" altLang="en-US" sz="3200" b="1" i="0" u="none" strike="noStrike" kern="1200" cap="none" spc="0" normalizeH="0" baseline="0" noProof="0" dirty="0">
              <a:ln>
                <a:noFill/>
              </a:ln>
              <a:solidFill>
                <a:prstClr val="black"/>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75" name="TextBox 81"/>
          <p:cNvSpPr txBox="1"/>
          <p:nvPr/>
        </p:nvSpPr>
        <p:spPr>
          <a:xfrm>
            <a:off x="7139582" y="2628800"/>
            <a:ext cx="2978150" cy="667641"/>
          </a:xfrm>
          <a:prstGeom prst="rect">
            <a:avLst/>
          </a:prstGeom>
          <a:noFill/>
        </p:spPr>
        <p:txBody>
          <a:bodyPr wrap="square" lIns="91399" tIns="45699" rIns="91399" bIns="45699" rtlCol="0">
            <a:spAutoFit/>
          </a:bodyPr>
          <a:lstStyle/>
          <a:p>
            <a:pPr marL="0" marR="0" lvl="0" indent="0" algn="r" defTabSz="914400" rtl="0" eaLnBrk="1" fontAlgn="auto" latinLnBrk="0" hangingPunct="1">
              <a:lnSpc>
                <a:spcPct val="130000"/>
              </a:lnSpc>
              <a:spcBef>
                <a:spcPts val="0"/>
              </a:spcBef>
              <a:spcAft>
                <a:spcPts val="0"/>
              </a:spcAft>
              <a:buClrTx/>
              <a:buSzTx/>
              <a:buFontTx/>
              <a:buNone/>
              <a:defRPr/>
            </a:pPr>
            <a:r>
              <a:rPr kumimoji="0" lang="zh-CN" altLang="en-US" sz="3200" b="1" i="0" u="none" strike="noStrike" kern="1200" cap="none" spc="0" normalizeH="0" baseline="0" noProof="0" dirty="0">
                <a:ln>
                  <a:noFill/>
                </a:ln>
                <a:solidFill>
                  <a:prstClr val="black"/>
                </a:solidFill>
                <a:effectLst/>
                <a:uLnTx/>
                <a:uFillTx/>
                <a:latin typeface="Impact" panose="020B0806030902050204" pitchFamily="34" charset="0"/>
                <a:ea typeface="微软雅黑" panose="020B0503020204020204" charset="-122"/>
                <a:cs typeface="+mn-ea"/>
                <a:sym typeface="Impact" panose="020B0806030902050204" pitchFamily="34" charset="0"/>
              </a:rPr>
              <a:t>连词</a:t>
            </a:r>
            <a:endParaRPr kumimoji="0" lang="zh-CN" altLang="en-US" sz="3200" b="1" i="0" u="none" strike="noStrike" kern="1200" cap="none" spc="0" normalizeH="0" baseline="0" noProof="0" dirty="0">
              <a:ln>
                <a:noFill/>
              </a:ln>
              <a:solidFill>
                <a:prstClr val="black"/>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76" name="TextBox 79"/>
          <p:cNvSpPr txBox="1"/>
          <p:nvPr/>
        </p:nvSpPr>
        <p:spPr>
          <a:xfrm>
            <a:off x="7645926" y="4151991"/>
            <a:ext cx="2484127" cy="729615"/>
          </a:xfrm>
          <a:prstGeom prst="rect">
            <a:avLst/>
          </a:prstGeom>
          <a:noFill/>
        </p:spPr>
        <p:txBody>
          <a:bodyPr wrap="square" lIns="91399" tIns="45699" rIns="91399" bIns="45699" rtlCol="0">
            <a:spAutoFit/>
          </a:bodyPr>
          <a:lstStyle/>
          <a:p>
            <a:pPr marL="0" marR="0" lvl="0" indent="0" algn="r" defTabSz="914400" rtl="0" eaLnBrk="1" fontAlgn="auto" latinLnBrk="0" hangingPunct="1">
              <a:lnSpc>
                <a:spcPct val="130000"/>
              </a:lnSpc>
              <a:spcBef>
                <a:spcPts val="0"/>
              </a:spcBef>
              <a:spcAft>
                <a:spcPts val="0"/>
              </a:spcAft>
              <a:buClrTx/>
              <a:buSzTx/>
              <a:buFontTx/>
              <a:buNone/>
              <a:defRPr/>
            </a:pPr>
            <a:r>
              <a:rPr kumimoji="0" lang="zh-CN" altLang="en-US" sz="3200" b="1" i="0" u="none" strike="noStrike" kern="1200" cap="none" spc="0" normalizeH="0" baseline="0" noProof="0" dirty="0">
                <a:ln>
                  <a:noFill/>
                </a:ln>
                <a:solidFill>
                  <a:srgbClr val="000000"/>
                </a:solidFill>
                <a:effectLst/>
                <a:uLnTx/>
                <a:uFillTx/>
                <a:latin typeface="Impact" panose="020B0806030902050204" pitchFamily="34" charset="0"/>
                <a:ea typeface="微软雅黑" panose="020B0503020204020204" charset="-122"/>
                <a:cs typeface="+mn-ea"/>
                <a:sym typeface="Impact" panose="020B0806030902050204" pitchFamily="34" charset="0"/>
              </a:rPr>
              <a:t>代词</a:t>
            </a:r>
            <a:endParaRPr kumimoji="0" lang="zh-CN" altLang="en-US" sz="3200" b="1" i="0" u="none" strike="noStrike" kern="1200" cap="none" spc="0" normalizeH="0" baseline="0" noProof="0" dirty="0">
              <a:ln>
                <a:noFill/>
              </a:ln>
              <a:solidFill>
                <a:srgbClr val="000000"/>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77" name="TextBox 81"/>
          <p:cNvSpPr txBox="1"/>
          <p:nvPr/>
        </p:nvSpPr>
        <p:spPr>
          <a:xfrm>
            <a:off x="7091945" y="5641579"/>
            <a:ext cx="2978150" cy="729615"/>
          </a:xfrm>
          <a:prstGeom prst="rect">
            <a:avLst/>
          </a:prstGeom>
          <a:noFill/>
        </p:spPr>
        <p:txBody>
          <a:bodyPr wrap="square" lIns="91399" tIns="45699" rIns="91399" bIns="45699" rtlCol="0">
            <a:spAutoFit/>
          </a:bodyPr>
          <a:lstStyle/>
          <a:p>
            <a:pPr marL="0" marR="0" lvl="0" indent="0" algn="r" defTabSz="914400" rtl="0" eaLnBrk="1" fontAlgn="auto" latinLnBrk="0" hangingPunct="1">
              <a:lnSpc>
                <a:spcPct val="130000"/>
              </a:lnSpc>
              <a:spcBef>
                <a:spcPts val="0"/>
              </a:spcBef>
              <a:spcAft>
                <a:spcPts val="0"/>
              </a:spcAft>
              <a:buClrTx/>
              <a:buSzTx/>
              <a:buFontTx/>
              <a:buNone/>
              <a:defRPr/>
            </a:pPr>
            <a:r>
              <a:rPr kumimoji="0" lang="zh-CN" altLang="en-US" sz="3200" b="1" i="0" u="none" strike="noStrike" kern="1200" cap="none" spc="0" normalizeH="0" baseline="0" noProof="0" dirty="0">
                <a:ln>
                  <a:noFill/>
                </a:ln>
                <a:solidFill>
                  <a:prstClr val="black"/>
                </a:solidFill>
                <a:effectLst/>
                <a:uLnTx/>
                <a:uFillTx/>
                <a:latin typeface="Impact" panose="020B0806030902050204" pitchFamily="34" charset="0"/>
                <a:ea typeface="微软雅黑" panose="020B0503020204020204" charset="-122"/>
                <a:cs typeface="+mn-ea"/>
                <a:sym typeface="Impact" panose="020B0806030902050204" pitchFamily="34" charset="0"/>
              </a:rPr>
              <a:t>冠词</a:t>
            </a:r>
            <a:endParaRPr kumimoji="0" lang="zh-CN" altLang="en-US" sz="3200" b="1" i="0" u="none" strike="noStrike" kern="1200" cap="none" spc="0" normalizeH="0" baseline="0" noProof="0" dirty="0">
              <a:ln>
                <a:noFill/>
              </a:ln>
              <a:solidFill>
                <a:prstClr val="black"/>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5" name="标题 1"/>
          <p:cNvSpPr txBox="1"/>
          <p:nvPr/>
        </p:nvSpPr>
        <p:spPr>
          <a:xfrm>
            <a:off x="4872990" y="0"/>
            <a:ext cx="2991485" cy="767080"/>
          </a:xfrm>
          <a:prstGeom prst="rect">
            <a:avLst/>
          </a:prstGeom>
        </p:spPr>
        <p:txBody>
          <a:bodyPr vert="horz" lIns="121899" tIns="60949" rIns="121899" bIns="60949" rtlCol="0" anchor="b">
            <a:normAutofit fontScale="80000"/>
          </a:bodyPr>
          <a:lstStyle>
            <a:lvl1pPr algn="l" defTabSz="1219200" rtl="0" eaLnBrk="1" latinLnBrk="0" hangingPunct="1">
              <a:lnSpc>
                <a:spcPct val="85000"/>
              </a:lnSpc>
              <a:spcBef>
                <a:spcPct val="0"/>
              </a:spcBef>
              <a:buNone/>
              <a:defRPr sz="4400" b="0" kern="1200" cap="none" baseline="0">
                <a:solidFill>
                  <a:schemeClr val="accent2">
                    <a:lumMod val="50000"/>
                  </a:schemeClr>
                </a:solidFill>
                <a:effectLst/>
                <a:latin typeface="微软雅黑" panose="020B0503020204020204" charset="-122"/>
                <a:ea typeface="微软雅黑" panose="020B0503020204020204" charset="-122"/>
                <a:cs typeface="+mj-cs"/>
              </a:defRPr>
            </a:lvl1pPr>
          </a:lstStyle>
          <a:p>
            <a:pPr marL="0" marR="0" lvl="0" indent="0" algn="l" defTabSz="1219200" rtl="0" eaLnBrk="1" fontAlgn="auto" latinLnBrk="0" hangingPunct="1">
              <a:lnSpc>
                <a:spcPct val="85000"/>
              </a:lnSpc>
              <a:spcBef>
                <a:spcPct val="0"/>
              </a:spcBef>
              <a:spcAft>
                <a:spcPts val="0"/>
              </a:spcAft>
              <a:buClrTx/>
              <a:buSzTx/>
              <a:buFontTx/>
              <a:buNone/>
              <a:defRPr/>
            </a:pPr>
            <a:r>
              <a:rPr kumimoji="0" lang="zh-CN" altLang="en-US" sz="4400" b="1" i="0" u="none" strike="noStrike" kern="1200" cap="none" spc="0" normalizeH="0" baseline="0" noProof="0" dirty="0">
                <a:ln>
                  <a:noFill/>
                </a:ln>
                <a:solidFill>
                  <a:srgbClr val="FF0000"/>
                </a:solidFill>
                <a:effectLst/>
                <a:uLnTx/>
                <a:uFillTx/>
                <a:latin typeface="微软雅黑" panose="020B0503020204020204" charset="-122"/>
                <a:ea typeface="微软雅黑" panose="020B0503020204020204" charset="-122"/>
                <a:cs typeface="+mj-cs"/>
              </a:rPr>
              <a:t>试题命制类型</a:t>
            </a:r>
            <a:endParaRPr kumimoji="0" lang="zh-CN" altLang="en-US" sz="4400" b="1" i="0" u="none" strike="noStrike" kern="1200" cap="none" spc="0" normalizeH="0" baseline="0" noProof="0" dirty="0">
              <a:ln>
                <a:noFill/>
              </a:ln>
              <a:solidFill>
                <a:srgbClr val="FF0000"/>
              </a:solidFill>
              <a:effectLst/>
              <a:uLnTx/>
              <a:uFillTx/>
              <a:latin typeface="微软雅黑" panose="020B0503020204020204" charset="-122"/>
              <a:ea typeface="微软雅黑" panose="020B0503020204020204" charset="-122"/>
              <a:cs typeface="+mj-cs"/>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圆角矩形 10"/>
          <p:cNvSpPr/>
          <p:nvPr/>
        </p:nvSpPr>
        <p:spPr>
          <a:xfrm>
            <a:off x="285750" y="91745"/>
            <a:ext cx="3143250" cy="506095"/>
          </a:xfrm>
          <a:prstGeom prst="roundRect">
            <a:avLst/>
          </a:prstGeom>
          <a:gradFill rotWithShape="1">
            <a:gsLst>
              <a:gs pos="0">
                <a:srgbClr val="75AC6B">
                  <a:shade val="51000"/>
                  <a:satMod val="130000"/>
                </a:srgbClr>
              </a:gs>
              <a:gs pos="80000">
                <a:srgbClr val="75AC6B">
                  <a:shade val="93000"/>
                  <a:satMod val="130000"/>
                </a:srgbClr>
              </a:gs>
              <a:gs pos="100000">
                <a:srgbClr val="75AC6B">
                  <a:shade val="94000"/>
                  <a:satMod val="135000"/>
                </a:srgbClr>
              </a:gs>
            </a:gsLst>
            <a:lin ang="16200000" scaled="0"/>
          </a:gradFill>
          <a:ln w="9525" cap="flat" cmpd="sng" algn="ctr">
            <a:solidFill>
              <a:srgbClr val="75AC6B">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   </a:t>
            </a:r>
            <a:r>
              <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rPr>
              <a:t>连词</a:t>
            </a:r>
            <a:r>
              <a:rPr kumimoji="0" lang="en-US" altLang="zh-CN"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rPr>
              <a:t>---</a:t>
            </a:r>
            <a:r>
              <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rPr>
              <a:t>并列句</a:t>
            </a:r>
            <a:endPar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endParaRPr>
          </a:p>
        </p:txBody>
      </p:sp>
      <p:sp>
        <p:nvSpPr>
          <p:cNvPr id="5" name="文本框 4"/>
          <p:cNvSpPr txBox="1"/>
          <p:nvPr>
            <p:custDataLst>
              <p:tags r:id="rId1"/>
            </p:custDataLst>
          </p:nvPr>
        </p:nvSpPr>
        <p:spPr>
          <a:xfrm>
            <a:off x="285750" y="715912"/>
            <a:ext cx="11877195" cy="119888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1.(2021</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新高考卷</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)Though it is the only unnatural thing on your way up the mountain, still it highlights the whole adventure ____________offers a place where you can sit down to rest your aching legs. </a:t>
            </a: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p:txBody>
      </p:sp>
      <p:sp>
        <p:nvSpPr>
          <p:cNvPr id="6" name="文本框 5"/>
          <p:cNvSpPr txBox="1"/>
          <p:nvPr>
            <p:custDataLst>
              <p:tags r:id="rId2"/>
            </p:custDataLst>
          </p:nvPr>
        </p:nvSpPr>
        <p:spPr>
          <a:xfrm>
            <a:off x="285749" y="2128087"/>
            <a:ext cx="11877195" cy="119888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2.(2021</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年</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1</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月浙江</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)In a study of 33 years of trends in Body Mass Index</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（体重指数）</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across 200 countries the scientists found that people worldwide are getting heavier ____________ that most of the rise is due to gains in BMT in rural areas. </a:t>
            </a: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p:txBody>
      </p:sp>
      <p:sp>
        <p:nvSpPr>
          <p:cNvPr id="7" name="文本框 6"/>
          <p:cNvSpPr txBox="1"/>
          <p:nvPr>
            <p:custDataLst>
              <p:tags r:id="rId3"/>
            </p:custDataLst>
          </p:nvPr>
        </p:nvSpPr>
        <p:spPr>
          <a:xfrm>
            <a:off x="285749" y="3757532"/>
            <a:ext cx="11877195" cy="119888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3.(2020</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年</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1</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月浙江</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)It’s also that they are on average healthier ____________ more productive for longer. Therefore, they can work for longer, consume more and in general be a boost to the economy. </a:t>
            </a: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p:txBody>
      </p:sp>
      <p:sp>
        <p:nvSpPr>
          <p:cNvPr id="8" name="矩形 7"/>
          <p:cNvSpPr/>
          <p:nvPr>
            <p:custDataLst>
              <p:tags r:id="rId4"/>
            </p:custDataLst>
          </p:nvPr>
        </p:nvSpPr>
        <p:spPr>
          <a:xfrm>
            <a:off x="314960" y="1132840"/>
            <a:ext cx="1313815" cy="36703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Pct val="100000"/>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9" name="矩形 8"/>
          <p:cNvSpPr/>
          <p:nvPr>
            <p:custDataLst>
              <p:tags r:id="rId5"/>
            </p:custDataLst>
          </p:nvPr>
        </p:nvSpPr>
        <p:spPr>
          <a:xfrm>
            <a:off x="5974715" y="1150620"/>
            <a:ext cx="802640" cy="36703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Pct val="100000"/>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0" name="文本框 9"/>
          <p:cNvSpPr txBox="1"/>
          <p:nvPr>
            <p:custDataLst>
              <p:tags r:id="rId6"/>
            </p:custDataLst>
          </p:nvPr>
        </p:nvSpPr>
        <p:spPr>
          <a:xfrm>
            <a:off x="2754735" y="1570099"/>
            <a:ext cx="3570195" cy="460375"/>
          </a:xfrm>
          <a:prstGeom prst="rect">
            <a:avLst/>
          </a:prstGeom>
          <a:solidFill>
            <a:srgbClr val="FBFBFB"/>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Pct val="100000"/>
              <a:buFontTx/>
              <a:buNone/>
              <a:defRPr/>
            </a:pPr>
            <a:r>
              <a:rPr kumimoji="0" lang="zh-CN" altLang="zh-CN" sz="2400" b="1" i="0" u="none" strike="noStrike" kern="1200" cap="none" spc="0" normalizeH="0" baseline="0" noProof="0" dirty="0">
                <a:ln>
                  <a:noFill/>
                </a:ln>
                <a:solidFill>
                  <a:srgbClr val="FF0000"/>
                </a:solidFill>
                <a:effectLst/>
                <a:highlight>
                  <a:srgbClr val="FFFF00"/>
                </a:highlight>
                <a:uLnTx/>
                <a:uFillTx/>
                <a:latin typeface="宋体" panose="02010600030101010101" pitchFamily="2" charset="-122"/>
                <a:ea typeface="宋体" panose="02010600030101010101" pitchFamily="2" charset="-122"/>
                <a:cs typeface="+mn-cs"/>
              </a:rPr>
              <a:t>两个动作间为并列关系</a:t>
            </a:r>
            <a:endParaRPr kumimoji="0" lang="zh-CN" altLang="zh-CN" sz="2400" b="1" i="0" u="none" strike="noStrike" kern="1200" cap="none" spc="0" normalizeH="0" baseline="0" noProof="0" dirty="0">
              <a:ln>
                <a:noFill/>
              </a:ln>
              <a:solidFill>
                <a:srgbClr val="FF0000"/>
              </a:solidFill>
              <a:effectLst/>
              <a:highlight>
                <a:srgbClr val="FFFF00"/>
              </a:highlight>
              <a:uLnTx/>
              <a:uFillTx/>
              <a:latin typeface="宋体" panose="02010600030101010101" pitchFamily="2" charset="-122"/>
              <a:ea typeface="宋体" panose="02010600030101010101" pitchFamily="2" charset="-122"/>
              <a:cs typeface="+mn-cs"/>
            </a:endParaRPr>
          </a:p>
        </p:txBody>
      </p:sp>
      <p:sp>
        <p:nvSpPr>
          <p:cNvPr id="11" name="文本框 10"/>
          <p:cNvSpPr txBox="1"/>
          <p:nvPr>
            <p:custDataLst>
              <p:tags r:id="rId7"/>
            </p:custDataLst>
          </p:nvPr>
        </p:nvSpPr>
        <p:spPr>
          <a:xfrm>
            <a:off x="4842108" y="1011563"/>
            <a:ext cx="991764" cy="521970"/>
          </a:xfrm>
          <a:prstGeom prst="rect">
            <a:avLst/>
          </a:prstGeom>
          <a:noFill/>
          <a:ln w="9525">
            <a:no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8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 and</a:t>
            </a:r>
            <a:endParaRPr kumimoji="0" lang="en-US" altLang="zh-CN" sz="28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endParaRPr>
          </a:p>
        </p:txBody>
      </p:sp>
      <p:sp>
        <p:nvSpPr>
          <p:cNvPr id="12" name="矩形 11"/>
          <p:cNvSpPr/>
          <p:nvPr>
            <p:custDataLst>
              <p:tags r:id="rId8"/>
            </p:custDataLst>
          </p:nvPr>
        </p:nvSpPr>
        <p:spPr>
          <a:xfrm>
            <a:off x="4521835" y="2536190"/>
            <a:ext cx="5185410" cy="36703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Pct val="100000"/>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3" name="矩形 12"/>
          <p:cNvSpPr/>
          <p:nvPr>
            <p:custDataLst>
              <p:tags r:id="rId9"/>
            </p:custDataLst>
          </p:nvPr>
        </p:nvSpPr>
        <p:spPr>
          <a:xfrm>
            <a:off x="314959" y="2969405"/>
            <a:ext cx="7519671" cy="36678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Pct val="100000"/>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4" name="文本框 13"/>
          <p:cNvSpPr txBox="1"/>
          <p:nvPr>
            <p:custDataLst>
              <p:tags r:id="rId10"/>
            </p:custDataLst>
          </p:nvPr>
        </p:nvSpPr>
        <p:spPr>
          <a:xfrm>
            <a:off x="2754735" y="3370046"/>
            <a:ext cx="3570195" cy="4603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Pct val="100000"/>
              <a:buFontTx/>
              <a:buNone/>
              <a:defRPr/>
            </a:pPr>
            <a:r>
              <a:rPr kumimoji="0" lang="zh-CN" altLang="zh-CN" sz="2400" b="1" i="0" u="none" strike="noStrike" kern="1200" cap="none" spc="0" normalizeH="0" baseline="0" noProof="0" dirty="0">
                <a:ln>
                  <a:noFill/>
                </a:ln>
                <a:solidFill>
                  <a:srgbClr val="FF0000"/>
                </a:solidFill>
                <a:effectLst/>
                <a:highlight>
                  <a:srgbClr val="FFFF00"/>
                </a:highlight>
                <a:uLnTx/>
                <a:uFillTx/>
                <a:latin typeface="宋体" panose="02010600030101010101" pitchFamily="2" charset="-122"/>
                <a:ea typeface="宋体" panose="02010600030101010101" pitchFamily="2" charset="-122"/>
                <a:cs typeface="+mn-cs"/>
              </a:rPr>
              <a:t>两个宾语从句为并列关系</a:t>
            </a:r>
            <a:endParaRPr kumimoji="0" lang="zh-CN" altLang="en-US" sz="2400" b="1" i="0" u="none" strike="noStrike" kern="1200" cap="none" spc="0" normalizeH="0" baseline="0" noProof="0" dirty="0">
              <a:ln>
                <a:noFill/>
              </a:ln>
              <a:solidFill>
                <a:srgbClr val="FF0000"/>
              </a:solidFill>
              <a:effectLst/>
              <a:highlight>
                <a:srgbClr val="FFFF00"/>
              </a:highlight>
              <a:uLnTx/>
              <a:uFillTx/>
              <a:latin typeface="Calibri" panose="020F0502020204030204"/>
              <a:ea typeface="等线" panose="02010600030101010101" charset="-122"/>
              <a:cs typeface="+mn-cs"/>
            </a:endParaRPr>
          </a:p>
        </p:txBody>
      </p:sp>
      <p:sp>
        <p:nvSpPr>
          <p:cNvPr id="15" name="文本框 14"/>
          <p:cNvSpPr txBox="1"/>
          <p:nvPr>
            <p:custDataLst>
              <p:tags r:id="rId11"/>
            </p:custDataLst>
          </p:nvPr>
        </p:nvSpPr>
        <p:spPr>
          <a:xfrm>
            <a:off x="9835253" y="2444889"/>
            <a:ext cx="2206992" cy="521970"/>
          </a:xfrm>
          <a:prstGeom prst="rect">
            <a:avLst/>
          </a:prstGeom>
          <a:noFill/>
          <a:ln w="9525">
            <a:no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8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 and</a:t>
            </a:r>
            <a:endParaRPr kumimoji="0" lang="en-US" altLang="zh-CN" sz="28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endParaRPr>
          </a:p>
        </p:txBody>
      </p:sp>
      <p:sp>
        <p:nvSpPr>
          <p:cNvPr id="16" name="矩形 15"/>
          <p:cNvSpPr/>
          <p:nvPr>
            <p:custDataLst>
              <p:tags r:id="rId12"/>
            </p:custDataLst>
          </p:nvPr>
        </p:nvSpPr>
        <p:spPr>
          <a:xfrm>
            <a:off x="6776720" y="3823335"/>
            <a:ext cx="1161415" cy="367030"/>
          </a:xfrm>
          <a:prstGeom prst="rect">
            <a:avLst/>
          </a:prstGeom>
          <a:noFill/>
          <a:ln w="3810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Pct val="100000"/>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7" name="矩形 16"/>
          <p:cNvSpPr/>
          <p:nvPr>
            <p:custDataLst>
              <p:tags r:id="rId13"/>
            </p:custDataLst>
          </p:nvPr>
        </p:nvSpPr>
        <p:spPr>
          <a:xfrm>
            <a:off x="9808209" y="3823582"/>
            <a:ext cx="2234439" cy="366782"/>
          </a:xfrm>
          <a:prstGeom prst="rect">
            <a:avLst/>
          </a:prstGeom>
          <a:noFill/>
          <a:ln w="3810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Pct val="100000"/>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8" name="文本框 17"/>
          <p:cNvSpPr txBox="1"/>
          <p:nvPr>
            <p:custDataLst>
              <p:tags r:id="rId14"/>
            </p:custDataLst>
          </p:nvPr>
        </p:nvSpPr>
        <p:spPr>
          <a:xfrm>
            <a:off x="7666129" y="4535473"/>
            <a:ext cx="3570195" cy="4603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Pct val="100000"/>
              <a:buFontTx/>
              <a:buNone/>
              <a:defRPr/>
            </a:pPr>
            <a:r>
              <a:rPr kumimoji="0" lang="zh-CN" altLang="zh-CN" sz="2400" b="1" i="0" u="none" strike="noStrike" kern="1200" cap="none" spc="0" normalizeH="0" baseline="0" noProof="0" dirty="0">
                <a:ln>
                  <a:noFill/>
                </a:ln>
                <a:solidFill>
                  <a:srgbClr val="FF0000"/>
                </a:solidFill>
                <a:effectLst/>
                <a:highlight>
                  <a:srgbClr val="FFFF00"/>
                </a:highlight>
                <a:uLnTx/>
                <a:uFillTx/>
                <a:latin typeface="宋体" panose="02010600030101010101" pitchFamily="2" charset="-122"/>
                <a:ea typeface="宋体" panose="02010600030101010101" pitchFamily="2" charset="-122"/>
                <a:cs typeface="+mn-cs"/>
              </a:rPr>
              <a:t>两个比较级为并列关系</a:t>
            </a:r>
            <a:endParaRPr kumimoji="0" lang="zh-CN" altLang="en-US" sz="2400" b="1" i="0" u="none" strike="noStrike" kern="1200" cap="none" spc="0" normalizeH="0" baseline="0" noProof="0" dirty="0">
              <a:ln>
                <a:noFill/>
              </a:ln>
              <a:solidFill>
                <a:srgbClr val="FF0000"/>
              </a:solidFill>
              <a:effectLst/>
              <a:highlight>
                <a:srgbClr val="FFFF00"/>
              </a:highlight>
              <a:uLnTx/>
              <a:uFillTx/>
              <a:latin typeface="Calibri" panose="020F0502020204030204"/>
              <a:ea typeface="等线" panose="02010600030101010101" charset="-122"/>
              <a:cs typeface="+mn-cs"/>
            </a:endParaRPr>
          </a:p>
        </p:txBody>
      </p:sp>
      <p:sp>
        <p:nvSpPr>
          <p:cNvPr id="19" name="文本框 18"/>
          <p:cNvSpPr txBox="1"/>
          <p:nvPr>
            <p:custDataLst>
              <p:tags r:id="rId15"/>
            </p:custDataLst>
          </p:nvPr>
        </p:nvSpPr>
        <p:spPr>
          <a:xfrm>
            <a:off x="8704713" y="3717210"/>
            <a:ext cx="832479" cy="521970"/>
          </a:xfrm>
          <a:prstGeom prst="rect">
            <a:avLst/>
          </a:prstGeom>
          <a:noFill/>
          <a:ln w="9525">
            <a:no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8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 and</a:t>
            </a:r>
            <a:endParaRPr kumimoji="0" lang="en-US" altLang="zh-CN" sz="28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endParaRPr>
          </a:p>
        </p:txBody>
      </p:sp>
      <p:sp>
        <p:nvSpPr>
          <p:cNvPr id="20" name="文本框 19"/>
          <p:cNvSpPr txBox="1"/>
          <p:nvPr>
            <p:custDataLst>
              <p:tags r:id="rId16"/>
            </p:custDataLst>
          </p:nvPr>
        </p:nvSpPr>
        <p:spPr>
          <a:xfrm>
            <a:off x="314805" y="5145935"/>
            <a:ext cx="11877195" cy="82994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4.(2023</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全国乙卷</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)It is a distinct visual contrast (</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反差</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that shouldn’t work, ____________ somehow these two very different worlds make a good combination.</a:t>
            </a: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p:txBody>
      </p:sp>
      <p:sp>
        <p:nvSpPr>
          <p:cNvPr id="23" name="文本框 22"/>
          <p:cNvSpPr txBox="1"/>
          <p:nvPr>
            <p:custDataLst>
              <p:tags r:id="rId17"/>
            </p:custDataLst>
          </p:nvPr>
        </p:nvSpPr>
        <p:spPr>
          <a:xfrm>
            <a:off x="10235064" y="5046737"/>
            <a:ext cx="2206992" cy="521970"/>
          </a:xfrm>
          <a:prstGeom prst="rect">
            <a:avLst/>
          </a:prstGeom>
          <a:noFill/>
          <a:ln w="9525">
            <a:no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8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 but</a:t>
            </a:r>
            <a:endParaRPr kumimoji="0" lang="en-US" altLang="zh-CN" sz="28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randombar(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randombar(horizontal)">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randombar(horizontal)">
                                      <p:cBhvr>
                                        <p:cTn id="20" dur="5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randombar(horizontal)">
                                      <p:cBhvr>
                                        <p:cTn id="25" dur="500"/>
                                        <p:tgtEl>
                                          <p:spTgt spid="13"/>
                                        </p:tgtEl>
                                      </p:cBhvr>
                                    </p:animEffect>
                                  </p:childTnLst>
                                </p:cTn>
                              </p:par>
                              <p:par>
                                <p:cTn id="26" presetID="14" presetClass="entr" presetSubtype="10" fill="hold" grpId="0" nodeType="with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randombar(horizontal)">
                                      <p:cBhvr>
                                        <p:cTn id="28" dur="5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randombar(horizontal)">
                                      <p:cBhvr>
                                        <p:cTn id="33" dur="500"/>
                                        <p:tgtEl>
                                          <p:spTgt spid="14"/>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grpId="0" nodeType="click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randombar(horizontal)">
                                      <p:cBhvr>
                                        <p:cTn id="38" dur="500"/>
                                        <p:tgtEl>
                                          <p:spTgt spid="15"/>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randombar(horizontal)">
                                      <p:cBhvr>
                                        <p:cTn id="43" dur="500"/>
                                        <p:tgtEl>
                                          <p:spTgt spid="17"/>
                                        </p:tgtEl>
                                      </p:cBhvr>
                                    </p:animEffect>
                                  </p:childTnLst>
                                </p:cTn>
                              </p:par>
                              <p:par>
                                <p:cTn id="44" presetID="14" presetClass="entr" presetSubtype="10" fill="hold" grpId="0" nodeType="with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randombar(horizontal)">
                                      <p:cBhvr>
                                        <p:cTn id="46" dur="500"/>
                                        <p:tgtEl>
                                          <p:spTgt spid="16"/>
                                        </p:tgtEl>
                                      </p:cBhvr>
                                    </p:animEffect>
                                  </p:childTnLst>
                                </p:cTn>
                              </p:par>
                            </p:childTnLst>
                          </p:cTn>
                        </p:par>
                      </p:childTnLst>
                    </p:cTn>
                  </p:par>
                  <p:par>
                    <p:cTn id="47" fill="hold">
                      <p:stCondLst>
                        <p:cond delay="indefinite"/>
                      </p:stCondLst>
                      <p:childTnLst>
                        <p:par>
                          <p:cTn id="48" fill="hold">
                            <p:stCondLst>
                              <p:cond delay="0"/>
                            </p:stCondLst>
                            <p:childTnLst>
                              <p:par>
                                <p:cTn id="49" presetID="14" presetClass="entr" presetSubtype="10"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animEffect transition="in" filter="randombar(horizontal)">
                                      <p:cBhvr>
                                        <p:cTn id="51" dur="500"/>
                                        <p:tgtEl>
                                          <p:spTgt spid="18"/>
                                        </p:tgtEl>
                                      </p:cBhvr>
                                    </p:animEffect>
                                  </p:childTnLst>
                                </p:cTn>
                              </p:par>
                            </p:childTnLst>
                          </p:cTn>
                        </p:par>
                      </p:childTnLst>
                    </p:cTn>
                  </p:par>
                  <p:par>
                    <p:cTn id="52" fill="hold">
                      <p:stCondLst>
                        <p:cond delay="indefinite"/>
                      </p:stCondLst>
                      <p:childTnLst>
                        <p:par>
                          <p:cTn id="53" fill="hold">
                            <p:stCondLst>
                              <p:cond delay="0"/>
                            </p:stCondLst>
                            <p:childTnLst>
                              <p:par>
                                <p:cTn id="54" presetID="14" presetClass="entr" presetSubtype="10" fill="hold" grpId="0" nodeType="clickEffect">
                                  <p:stCondLst>
                                    <p:cond delay="0"/>
                                  </p:stCondLst>
                                  <p:childTnLst>
                                    <p:set>
                                      <p:cBhvr>
                                        <p:cTn id="55" dur="1" fill="hold">
                                          <p:stCondLst>
                                            <p:cond delay="0"/>
                                          </p:stCondLst>
                                        </p:cTn>
                                        <p:tgtEl>
                                          <p:spTgt spid="19"/>
                                        </p:tgtEl>
                                        <p:attrNameLst>
                                          <p:attrName>style.visibility</p:attrName>
                                        </p:attrNameLst>
                                      </p:cBhvr>
                                      <p:to>
                                        <p:strVal val="visible"/>
                                      </p:to>
                                    </p:set>
                                    <p:animEffect transition="in" filter="randombar(horizontal)">
                                      <p:cBhvr>
                                        <p:cTn id="56" dur="500"/>
                                        <p:tgtEl>
                                          <p:spTgt spid="19"/>
                                        </p:tgtEl>
                                      </p:cBhvr>
                                    </p:animEffect>
                                  </p:childTnLst>
                                </p:cTn>
                              </p:par>
                            </p:childTnLst>
                          </p:cTn>
                        </p:par>
                      </p:childTnLst>
                    </p:cTn>
                  </p:par>
                  <p:par>
                    <p:cTn id="57" fill="hold">
                      <p:stCondLst>
                        <p:cond delay="indefinite"/>
                      </p:stCondLst>
                      <p:childTnLst>
                        <p:par>
                          <p:cTn id="58" fill="hold">
                            <p:stCondLst>
                              <p:cond delay="0"/>
                            </p:stCondLst>
                            <p:childTnLst>
                              <p:par>
                                <p:cTn id="59" presetID="14" presetClass="entr" presetSubtype="10" fill="hold" grpId="0" nodeType="clickEffect">
                                  <p:stCondLst>
                                    <p:cond delay="0"/>
                                  </p:stCondLst>
                                  <p:childTnLst>
                                    <p:set>
                                      <p:cBhvr>
                                        <p:cTn id="60" dur="1" fill="hold">
                                          <p:stCondLst>
                                            <p:cond delay="0"/>
                                          </p:stCondLst>
                                        </p:cTn>
                                        <p:tgtEl>
                                          <p:spTgt spid="23"/>
                                        </p:tgtEl>
                                        <p:attrNameLst>
                                          <p:attrName>style.visibility</p:attrName>
                                        </p:attrNameLst>
                                      </p:cBhvr>
                                      <p:to>
                                        <p:strVal val="visible"/>
                                      </p:to>
                                    </p:set>
                                    <p:animEffect transition="in" filter="randombar(horizontal)">
                                      <p:cBhvr>
                                        <p:cTn id="6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9" grpId="0" bldLvl="0" animBg="1"/>
      <p:bldP spid="10" grpId="0" bldLvl="0" animBg="1"/>
      <p:bldP spid="11" grpId="0"/>
      <p:bldP spid="12" grpId="0" bldLvl="0" animBg="1"/>
      <p:bldP spid="13" grpId="0" bldLvl="0" animBg="1"/>
      <p:bldP spid="14" grpId="0"/>
      <p:bldP spid="15" grpId="0"/>
      <p:bldP spid="16" grpId="0" bldLvl="0" animBg="1"/>
      <p:bldP spid="17" grpId="0" bldLvl="0" animBg="1"/>
      <p:bldP spid="18" grpId="0"/>
      <p:bldP spid="19" grpId="0"/>
      <p:bldP spid="2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圆角矩形 10"/>
          <p:cNvSpPr/>
          <p:nvPr/>
        </p:nvSpPr>
        <p:spPr>
          <a:xfrm>
            <a:off x="285750" y="91745"/>
            <a:ext cx="3179826" cy="506095"/>
          </a:xfrm>
          <a:prstGeom prst="roundRect">
            <a:avLst/>
          </a:prstGeom>
          <a:gradFill rotWithShape="1">
            <a:gsLst>
              <a:gs pos="0">
                <a:srgbClr val="75AC6B">
                  <a:shade val="51000"/>
                  <a:satMod val="130000"/>
                </a:srgbClr>
              </a:gs>
              <a:gs pos="80000">
                <a:srgbClr val="75AC6B">
                  <a:shade val="93000"/>
                  <a:satMod val="130000"/>
                </a:srgbClr>
              </a:gs>
              <a:gs pos="100000">
                <a:srgbClr val="75AC6B">
                  <a:shade val="94000"/>
                  <a:satMod val="135000"/>
                </a:srgbClr>
              </a:gs>
            </a:gsLst>
            <a:lin ang="16200000" scaled="0"/>
          </a:gradFill>
          <a:ln w="9525" cap="flat" cmpd="sng" algn="ctr">
            <a:solidFill>
              <a:srgbClr val="75AC6B">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   </a:t>
            </a:r>
            <a:r>
              <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rPr>
              <a:t>连词</a:t>
            </a:r>
            <a:r>
              <a:rPr kumimoji="0" lang="en-US" altLang="zh-CN"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rPr>
              <a:t>---</a:t>
            </a:r>
            <a:r>
              <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rPr>
              <a:t>并列句</a:t>
            </a:r>
            <a:endPar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endParaRPr>
          </a:p>
        </p:txBody>
      </p:sp>
      <p:sp>
        <p:nvSpPr>
          <p:cNvPr id="5" name="文本框 4"/>
          <p:cNvSpPr txBox="1"/>
          <p:nvPr/>
        </p:nvSpPr>
        <p:spPr>
          <a:xfrm>
            <a:off x="285750" y="715912"/>
            <a:ext cx="11877195" cy="48926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5.(2023</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新课标全国</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I </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卷</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The dumplings arrive steaming and dangerously hot. To eat one, you have to decide whether to bite a small hole in it first, releasing the stream and risking a spill (</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溢出</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__________to put the whole dumpling in your mouth, letting the hot soup explode on your tongue.</a:t>
            </a: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6. (2021</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浙江</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Although Mary loved flowers, _________ she nor her husband was known as a gardener. </a:t>
            </a: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7.</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(2019</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全国</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II) I work not because I have to, _________because I want to.”</a:t>
            </a: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endParaRPr>
          </a:p>
        </p:txBody>
      </p:sp>
      <p:sp>
        <p:nvSpPr>
          <p:cNvPr id="6" name="矩形 5"/>
          <p:cNvSpPr/>
          <p:nvPr/>
        </p:nvSpPr>
        <p:spPr>
          <a:xfrm>
            <a:off x="2180590" y="1134110"/>
            <a:ext cx="1373505" cy="367030"/>
          </a:xfrm>
          <a:prstGeom prst="rect">
            <a:avLst/>
          </a:prstGeom>
          <a:noFill/>
          <a:ln w="3810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Pct val="100000"/>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7" name="矩形 6"/>
          <p:cNvSpPr/>
          <p:nvPr/>
        </p:nvSpPr>
        <p:spPr>
          <a:xfrm>
            <a:off x="2127250" y="1595755"/>
            <a:ext cx="620395" cy="297815"/>
          </a:xfrm>
          <a:prstGeom prst="rect">
            <a:avLst/>
          </a:prstGeom>
          <a:noFill/>
          <a:ln w="3810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Pct val="100000"/>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文本框 7"/>
          <p:cNvSpPr txBox="1"/>
          <p:nvPr/>
        </p:nvSpPr>
        <p:spPr>
          <a:xfrm>
            <a:off x="1294884" y="1441290"/>
            <a:ext cx="741561" cy="460375"/>
          </a:xfrm>
          <a:prstGeom prst="rect">
            <a:avLst/>
          </a:prstGeom>
          <a:noFill/>
          <a:ln w="9525">
            <a:no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 </a:t>
            </a:r>
            <a:r>
              <a:rPr kumimoji="0" lang="en-US" altLang="zh-CN" sz="2400" b="0" i="0" u="none" strike="noStrike" kern="1200" cap="none" spc="0" normalizeH="0" baseline="0" noProof="0" dirty="0">
                <a:ln>
                  <a:noFill/>
                </a:ln>
                <a:solidFill>
                  <a:srgbClr val="FF0000"/>
                </a:solidFill>
                <a:effectLst/>
                <a:uLnTx/>
                <a:uFillTx/>
                <a:latin typeface="Times New Roman" panose="02020603050405020304" charset="0"/>
                <a:ea typeface="Cambria" panose="02040503050406030204" pitchFamily="18" charset="0"/>
                <a:cs typeface="Times New Roman" panose="02020603050405020304" charset="0"/>
              </a:rPr>
              <a:t>or</a:t>
            </a:r>
            <a:endParaRPr kumimoji="0" lang="en-US" altLang="zh-CN" sz="2400" b="0" i="0" u="none" strike="noStrike" kern="1200" cap="none" spc="0" normalizeH="0" baseline="0" noProof="0" dirty="0">
              <a:ln>
                <a:noFill/>
              </a:ln>
              <a:solidFill>
                <a:srgbClr val="FF0000"/>
              </a:solidFill>
              <a:effectLst/>
              <a:uLnTx/>
              <a:uFillTx/>
              <a:latin typeface="Times New Roman" panose="02020603050405020304" charset="0"/>
              <a:ea typeface="Cambria" panose="02040503050406030204" pitchFamily="18" charset="0"/>
              <a:cs typeface="Times New Roman" panose="02020603050405020304" charset="0"/>
            </a:endParaRPr>
          </a:p>
        </p:txBody>
      </p:sp>
      <p:sp>
        <p:nvSpPr>
          <p:cNvPr id="9" name="文本框 8"/>
          <p:cNvSpPr txBox="1"/>
          <p:nvPr/>
        </p:nvSpPr>
        <p:spPr>
          <a:xfrm>
            <a:off x="3723999" y="1902126"/>
            <a:ext cx="3570195" cy="4603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Pct val="100000"/>
              <a:buFontTx/>
              <a:buNone/>
              <a:defRPr/>
            </a:pPr>
            <a:r>
              <a:rPr kumimoji="0" lang="en-US" altLang="zh-CN" sz="2400" b="1" i="0" u="none" strike="noStrike" kern="1200" cap="none" spc="0" normalizeH="0" baseline="0" noProof="0" dirty="0">
                <a:ln>
                  <a:noFill/>
                </a:ln>
                <a:solidFill>
                  <a:srgbClr val="FF0000"/>
                </a:solidFill>
                <a:effectLst/>
                <a:highlight>
                  <a:srgbClr val="FFFF00"/>
                </a:highlight>
                <a:uLnTx/>
                <a:uFillTx/>
                <a:latin typeface="Times New Roman" panose="02020603050405020304" charset="0"/>
                <a:ea typeface="等线" panose="02010600030101010101" charset="-122"/>
                <a:cs typeface="Times New Roman" panose="02020603050405020304" charset="0"/>
              </a:rPr>
              <a:t>whether…or…</a:t>
            </a:r>
            <a:endParaRPr kumimoji="0" lang="en-US" altLang="zh-CN" sz="2400" b="1" i="0" u="none" strike="noStrike" kern="1200" cap="none" spc="0" normalizeH="0" baseline="0" noProof="0" dirty="0">
              <a:ln>
                <a:noFill/>
              </a:ln>
              <a:solidFill>
                <a:srgbClr val="FF0000"/>
              </a:solidFill>
              <a:effectLst/>
              <a:highlight>
                <a:srgbClr val="FFFF00"/>
              </a:highlight>
              <a:uLnTx/>
              <a:uFillTx/>
              <a:latin typeface="Times New Roman" panose="02020603050405020304" charset="0"/>
              <a:ea typeface="等线" panose="02010600030101010101" charset="-122"/>
              <a:cs typeface="Times New Roman" panose="02020603050405020304" charset="0"/>
            </a:endParaRPr>
          </a:p>
        </p:txBody>
      </p:sp>
      <p:sp>
        <p:nvSpPr>
          <p:cNvPr id="10" name="矩形 9"/>
          <p:cNvSpPr/>
          <p:nvPr/>
        </p:nvSpPr>
        <p:spPr>
          <a:xfrm>
            <a:off x="7815071" y="2629751"/>
            <a:ext cx="527813" cy="366782"/>
          </a:xfrm>
          <a:prstGeom prst="rect">
            <a:avLst/>
          </a:prstGeom>
          <a:noFill/>
          <a:ln w="3810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Pct val="100000"/>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1" name="文本框 10"/>
          <p:cNvSpPr txBox="1"/>
          <p:nvPr/>
        </p:nvSpPr>
        <p:spPr>
          <a:xfrm>
            <a:off x="3379470" y="3078480"/>
            <a:ext cx="2851150" cy="460375"/>
          </a:xfrm>
          <a:prstGeom prst="rect">
            <a:avLst/>
          </a:prstGeom>
          <a:solidFill>
            <a:srgbClr val="FFFF00"/>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Pct val="100000"/>
              <a:buFontTx/>
              <a:buNone/>
              <a:defRPr/>
            </a:pPr>
            <a:r>
              <a:rPr kumimoji="0" lang="en-US" altLang="zh-CN" sz="2400" b="1" i="0" u="none" strike="noStrike" kern="1200" cap="none" spc="0" normalizeH="0" baseline="0" noProof="0" dirty="0">
                <a:ln>
                  <a:noFill/>
                </a:ln>
                <a:solidFill>
                  <a:srgbClr val="FF0000"/>
                </a:solidFill>
                <a:effectLst/>
                <a:highlight>
                  <a:srgbClr val="FFFF00"/>
                </a:highlight>
                <a:uLnTx/>
                <a:uFillTx/>
                <a:latin typeface="Times New Roman" panose="02020603050405020304" charset="0"/>
                <a:ea typeface="等线" panose="02010600030101010101" charset="-122"/>
                <a:cs typeface="Times New Roman" panose="02020603050405020304" charset="0"/>
              </a:rPr>
              <a:t>neither…or…</a:t>
            </a:r>
            <a:endParaRPr kumimoji="0" lang="en-US" altLang="zh-CN" sz="2400" b="1" i="0" u="none" strike="noStrike" kern="1200" cap="none" spc="0" normalizeH="0" baseline="0" noProof="0" dirty="0">
              <a:ln>
                <a:noFill/>
              </a:ln>
              <a:solidFill>
                <a:srgbClr val="FF0000"/>
              </a:solidFill>
              <a:effectLst/>
              <a:highlight>
                <a:srgbClr val="FFFF00"/>
              </a:highlight>
              <a:uLnTx/>
              <a:uFillTx/>
              <a:latin typeface="Times New Roman" panose="02020603050405020304" charset="0"/>
              <a:ea typeface="等线" panose="02010600030101010101" charset="-122"/>
              <a:cs typeface="Times New Roman" panose="02020603050405020304" charset="0"/>
            </a:endParaRPr>
          </a:p>
        </p:txBody>
      </p:sp>
      <p:sp>
        <p:nvSpPr>
          <p:cNvPr id="12" name="文本框 11"/>
          <p:cNvSpPr txBox="1"/>
          <p:nvPr/>
        </p:nvSpPr>
        <p:spPr>
          <a:xfrm>
            <a:off x="6031865" y="2489835"/>
            <a:ext cx="1262380" cy="460375"/>
          </a:xfrm>
          <a:prstGeom prst="rect">
            <a:avLst/>
          </a:prstGeom>
          <a:noFill/>
          <a:ln w="9525">
            <a:no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FF0000"/>
                </a:solidFill>
                <a:effectLst/>
                <a:uLnTx/>
                <a:uFillTx/>
                <a:latin typeface="Times New Roman" panose="02020603050405020304" charset="0"/>
                <a:ea typeface="Cambria" panose="02040503050406030204" pitchFamily="18" charset="0"/>
                <a:cs typeface="Times New Roman" panose="02020603050405020304" charset="0"/>
              </a:rPr>
              <a:t> neither</a:t>
            </a:r>
            <a:endParaRPr kumimoji="0" lang="en-US" altLang="zh-CN" sz="2400" b="0" i="0" u="none" strike="noStrike" kern="1200" cap="none" spc="0" normalizeH="0" baseline="0" noProof="0" dirty="0">
              <a:ln>
                <a:noFill/>
              </a:ln>
              <a:solidFill>
                <a:srgbClr val="FF0000"/>
              </a:solidFill>
              <a:effectLst/>
              <a:uLnTx/>
              <a:uFillTx/>
              <a:latin typeface="Times New Roman" panose="02020603050405020304" charset="0"/>
              <a:ea typeface="Cambria" panose="02040503050406030204" pitchFamily="18" charset="0"/>
              <a:cs typeface="Times New Roman" panose="02020603050405020304" charset="0"/>
            </a:endParaRPr>
          </a:p>
        </p:txBody>
      </p:sp>
      <p:sp>
        <p:nvSpPr>
          <p:cNvPr id="17" name="矩形 16"/>
          <p:cNvSpPr/>
          <p:nvPr/>
        </p:nvSpPr>
        <p:spPr>
          <a:xfrm>
            <a:off x="3231515" y="4418965"/>
            <a:ext cx="492760" cy="367030"/>
          </a:xfrm>
          <a:prstGeom prst="rect">
            <a:avLst/>
          </a:prstGeom>
          <a:noFill/>
          <a:ln w="3810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Pct val="100000"/>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9" name="文本框 18"/>
          <p:cNvSpPr txBox="1"/>
          <p:nvPr/>
        </p:nvSpPr>
        <p:spPr>
          <a:xfrm>
            <a:off x="4550304" y="4771010"/>
            <a:ext cx="3570195" cy="4603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Pct val="100000"/>
              <a:buFontTx/>
              <a:buNone/>
              <a:defRPr/>
            </a:pPr>
            <a:r>
              <a:rPr kumimoji="0" lang="en-US" altLang="zh-CN" sz="2400" b="1" i="0" u="none" strike="noStrike" kern="1200" cap="none" spc="0" normalizeH="0" baseline="0" noProof="0" dirty="0">
                <a:ln>
                  <a:noFill/>
                </a:ln>
                <a:solidFill>
                  <a:srgbClr val="FF0000"/>
                </a:solidFill>
                <a:effectLst/>
                <a:highlight>
                  <a:srgbClr val="FFFF00"/>
                </a:highlight>
                <a:uLnTx/>
                <a:uFillTx/>
                <a:latin typeface="Times New Roman" panose="02020603050405020304" charset="0"/>
                <a:ea typeface="等线" panose="02010600030101010101" charset="-122"/>
                <a:cs typeface="Times New Roman" panose="02020603050405020304" charset="0"/>
              </a:rPr>
              <a:t>not….but….</a:t>
            </a:r>
            <a:endParaRPr kumimoji="0" lang="en-US" altLang="zh-CN" sz="2400" b="1" i="0" u="none" strike="noStrike" kern="1200" cap="none" spc="0" normalizeH="0" baseline="0" noProof="0" dirty="0">
              <a:ln>
                <a:noFill/>
              </a:ln>
              <a:solidFill>
                <a:srgbClr val="FF0000"/>
              </a:solidFill>
              <a:effectLst/>
              <a:highlight>
                <a:srgbClr val="FFFF00"/>
              </a:highlight>
              <a:uLnTx/>
              <a:uFillTx/>
              <a:latin typeface="Times New Roman" panose="02020603050405020304" charset="0"/>
              <a:ea typeface="等线" panose="02010600030101010101" charset="-122"/>
              <a:cs typeface="Times New Roman" panose="02020603050405020304" charset="0"/>
            </a:endParaRPr>
          </a:p>
        </p:txBody>
      </p:sp>
      <p:sp>
        <p:nvSpPr>
          <p:cNvPr id="20" name="文本框 19"/>
          <p:cNvSpPr txBox="1"/>
          <p:nvPr/>
        </p:nvSpPr>
        <p:spPr>
          <a:xfrm>
            <a:off x="6231458" y="4325904"/>
            <a:ext cx="2206992" cy="460375"/>
          </a:xfrm>
          <a:prstGeom prst="rect">
            <a:avLst/>
          </a:prstGeom>
          <a:noFill/>
          <a:ln w="9525">
            <a:no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 but</a:t>
            </a:r>
            <a:endParaRPr kumimoji="0" lang="en-US" altLang="zh-CN" sz="24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randombar(horizont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randombar(horizontal)">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randombar(horizontal)">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randombar(horizontal)">
                                      <p:cBhvr>
                                        <p:cTn id="25" dur="5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randombar(horizontal)">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randombar(horizontal)">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grpId="0" nodeType="clickEffect">
                                  <p:stCondLst>
                                    <p:cond delay="0"/>
                                  </p:stCondLst>
                                  <p:childTnLst>
                                    <p:set>
                                      <p:cBhvr>
                                        <p:cTn id="39" dur="1" fill="hold">
                                          <p:stCondLst>
                                            <p:cond delay="0"/>
                                          </p:stCondLst>
                                        </p:cTn>
                                        <p:tgtEl>
                                          <p:spTgt spid="17"/>
                                        </p:tgtEl>
                                        <p:attrNameLst>
                                          <p:attrName>style.visibility</p:attrName>
                                        </p:attrNameLst>
                                      </p:cBhvr>
                                      <p:to>
                                        <p:strVal val="visible"/>
                                      </p:to>
                                    </p:set>
                                    <p:animEffect transition="in" filter="randombar(horizontal)">
                                      <p:cBhvr>
                                        <p:cTn id="40" dur="500"/>
                                        <p:tgtEl>
                                          <p:spTgt spid="17"/>
                                        </p:tgtEl>
                                      </p:cBhvr>
                                    </p:animEffect>
                                  </p:childTnLst>
                                </p:cTn>
                              </p:par>
                            </p:childTnLst>
                          </p:cTn>
                        </p:par>
                      </p:childTnLst>
                    </p:cTn>
                  </p:par>
                  <p:par>
                    <p:cTn id="41" fill="hold">
                      <p:stCondLst>
                        <p:cond delay="indefinite"/>
                      </p:stCondLst>
                      <p:childTnLst>
                        <p:par>
                          <p:cTn id="42" fill="hold">
                            <p:stCondLst>
                              <p:cond delay="0"/>
                            </p:stCondLst>
                            <p:childTnLst>
                              <p:par>
                                <p:cTn id="43" presetID="14" presetClass="entr" presetSubtype="1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animEffect transition="in" filter="randombar(horizontal)">
                                      <p:cBhvr>
                                        <p:cTn id="45" dur="500"/>
                                        <p:tgtEl>
                                          <p:spTgt spid="19"/>
                                        </p:tgtEl>
                                      </p:cBhvr>
                                    </p:animEffect>
                                  </p:childTnLst>
                                </p:cTn>
                              </p:par>
                            </p:childTnLst>
                          </p:cTn>
                        </p:par>
                      </p:childTnLst>
                    </p:cTn>
                  </p:par>
                  <p:par>
                    <p:cTn id="46" fill="hold">
                      <p:stCondLst>
                        <p:cond delay="indefinite"/>
                      </p:stCondLst>
                      <p:childTnLst>
                        <p:par>
                          <p:cTn id="47" fill="hold">
                            <p:stCondLst>
                              <p:cond delay="0"/>
                            </p:stCondLst>
                            <p:childTnLst>
                              <p:par>
                                <p:cTn id="48" presetID="14" presetClass="entr" presetSubtype="10" fill="hold" grpId="0" nodeType="clickEffect">
                                  <p:stCondLst>
                                    <p:cond delay="0"/>
                                  </p:stCondLst>
                                  <p:childTnLst>
                                    <p:set>
                                      <p:cBhvr>
                                        <p:cTn id="49" dur="1" fill="hold">
                                          <p:stCondLst>
                                            <p:cond delay="0"/>
                                          </p:stCondLst>
                                        </p:cTn>
                                        <p:tgtEl>
                                          <p:spTgt spid="20"/>
                                        </p:tgtEl>
                                        <p:attrNameLst>
                                          <p:attrName>style.visibility</p:attrName>
                                        </p:attrNameLst>
                                      </p:cBhvr>
                                      <p:to>
                                        <p:strVal val="visible"/>
                                      </p:to>
                                    </p:set>
                                    <p:animEffect transition="in" filter="randombar(horizontal)">
                                      <p:cBhvr>
                                        <p:cTn id="50"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P spid="7" grpId="0" bldLvl="0" animBg="1"/>
      <p:bldP spid="8" grpId="0"/>
      <p:bldP spid="9" grpId="0"/>
      <p:bldP spid="10" grpId="0" bldLvl="0" animBg="1"/>
      <p:bldP spid="11" grpId="0" bldLvl="0" animBg="1"/>
      <p:bldP spid="12" grpId="0"/>
      <p:bldP spid="17" grpId="0" bldLvl="0" animBg="1"/>
      <p:bldP spid="19" grpId="0"/>
      <p:bldP spid="2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圆角矩形 10"/>
          <p:cNvSpPr/>
          <p:nvPr/>
        </p:nvSpPr>
        <p:spPr>
          <a:xfrm>
            <a:off x="285750" y="91440"/>
            <a:ext cx="3757930" cy="506095"/>
          </a:xfrm>
          <a:prstGeom prst="roundRect">
            <a:avLst/>
          </a:prstGeom>
          <a:gradFill rotWithShape="1">
            <a:gsLst>
              <a:gs pos="0">
                <a:srgbClr val="75AC6B">
                  <a:shade val="51000"/>
                  <a:satMod val="130000"/>
                </a:srgbClr>
              </a:gs>
              <a:gs pos="80000">
                <a:srgbClr val="75AC6B">
                  <a:shade val="93000"/>
                  <a:satMod val="130000"/>
                </a:srgbClr>
              </a:gs>
              <a:gs pos="100000">
                <a:srgbClr val="75AC6B">
                  <a:shade val="94000"/>
                  <a:satMod val="135000"/>
                </a:srgbClr>
              </a:gs>
            </a:gsLst>
            <a:lin ang="16200000" scaled="0"/>
          </a:gradFill>
          <a:ln w="9525" cap="flat" cmpd="sng" algn="ctr">
            <a:solidFill>
              <a:srgbClr val="75AC6B">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   </a:t>
            </a:r>
            <a:r>
              <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rPr>
              <a:t>连词</a:t>
            </a:r>
            <a:r>
              <a:rPr kumimoji="0" lang="en-US" altLang="zh-CN"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rPr>
              <a:t>---</a:t>
            </a:r>
            <a:r>
              <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rPr>
              <a:t>状语从句</a:t>
            </a:r>
            <a:endPar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endParaRPr>
          </a:p>
        </p:txBody>
      </p:sp>
      <p:sp>
        <p:nvSpPr>
          <p:cNvPr id="3" name="文本框 2"/>
          <p:cNvSpPr txBox="1"/>
          <p:nvPr/>
        </p:nvSpPr>
        <p:spPr>
          <a:xfrm>
            <a:off x="285750" y="715912"/>
            <a:ext cx="11877195" cy="82994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1. (2015</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安徽卷</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)_______________________________scientists have learned a lot about the </a:t>
            </a: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universe, there is much we still don’t know.</a:t>
            </a: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p:txBody>
      </p:sp>
      <p:sp>
        <p:nvSpPr>
          <p:cNvPr id="4" name="文本框 3"/>
          <p:cNvSpPr txBox="1"/>
          <p:nvPr/>
        </p:nvSpPr>
        <p:spPr>
          <a:xfrm>
            <a:off x="285749" y="2271440"/>
            <a:ext cx="11877195" cy="82994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2.(2016</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天津卷</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)____________the average age of the population increases, there are more and more old people to care for. </a:t>
            </a: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p:txBody>
      </p:sp>
      <p:sp>
        <p:nvSpPr>
          <p:cNvPr id="5" name="文本框 4"/>
          <p:cNvSpPr txBox="1"/>
          <p:nvPr/>
        </p:nvSpPr>
        <p:spPr>
          <a:xfrm>
            <a:off x="397101" y="3806541"/>
            <a:ext cx="11877195" cy="267652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3.If you don’t understand something</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you may research</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study</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and talk to other people ___________ you figure it out.</a:t>
            </a: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rPr>
              <a:t>4.(2019·</a:t>
            </a:r>
            <a:r>
              <a:rPr kumimoji="0" lang="zh-CN" altLang="en-US"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rPr>
              <a:t>全国</a:t>
            </a:r>
            <a:r>
              <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rPr>
              <a:t>Ⅲ)On our way to the house</a:t>
            </a:r>
            <a:r>
              <a:rPr kumimoji="0" lang="zh-CN" altLang="en-US"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rPr>
              <a:t>，</a:t>
            </a:r>
            <a:r>
              <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rPr>
              <a:t>it was raining _______ hard that we couldn’t </a:t>
            </a:r>
            <a:endPar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rPr>
              <a:t>help wondering how long it would take to get there.</a:t>
            </a:r>
            <a:endPar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endParaRPr>
          </a:p>
        </p:txBody>
      </p:sp>
      <p:sp>
        <p:nvSpPr>
          <p:cNvPr id="7" name="文本框 6"/>
          <p:cNvSpPr txBox="1"/>
          <p:nvPr/>
        </p:nvSpPr>
        <p:spPr>
          <a:xfrm>
            <a:off x="2524014" y="638727"/>
            <a:ext cx="4324841" cy="460375"/>
          </a:xfrm>
          <a:prstGeom prst="rect">
            <a:avLst/>
          </a:prstGeom>
          <a:noFill/>
          <a:ln w="9525">
            <a:no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Although/Though/While</a:t>
            </a:r>
            <a:endParaRPr kumimoji="0" lang="en-US" altLang="zh-CN" sz="24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endParaRPr>
          </a:p>
        </p:txBody>
      </p:sp>
      <p:sp>
        <p:nvSpPr>
          <p:cNvPr id="8" name="文本框 7"/>
          <p:cNvSpPr txBox="1"/>
          <p:nvPr>
            <p:custDataLst>
              <p:tags r:id="rId1"/>
            </p:custDataLst>
          </p:nvPr>
        </p:nvSpPr>
        <p:spPr>
          <a:xfrm>
            <a:off x="397101" y="3096940"/>
            <a:ext cx="11098149" cy="519479"/>
          </a:xfrm>
          <a:prstGeom prst="rect">
            <a:avLst/>
          </a:prstGeom>
          <a:solidFill>
            <a:srgbClr val="FFFF00"/>
          </a:solid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000" b="1" i="0" u="none" strike="noStrike" kern="0" cap="none" spc="0" normalizeH="0" baseline="0" noProof="0" dirty="0">
                <a:ln>
                  <a:noFill/>
                </a:ln>
                <a:solidFill>
                  <a:prstClr val="black"/>
                </a:solidFill>
                <a:effectLst/>
                <a:uLnTx/>
                <a:uFillTx/>
                <a:latin typeface="Times New Roman" panose="02020603050405020304" charset="0"/>
                <a:ea typeface="宋体" panose="02010600030101010101" pitchFamily="2" charset="-122"/>
                <a:cs typeface="+mn-cs"/>
                <a:sym typeface="+mn-ea"/>
              </a:rPr>
              <a:t>随着人口平均年龄的增长，有越来越多的老年人需要照顾。随着</a:t>
            </a:r>
            <a:r>
              <a:rPr kumimoji="0" lang="en-US" altLang="zh-CN" sz="2000" b="1" i="0" u="none" strike="noStrike" kern="0" cap="none" spc="0" normalizeH="0" baseline="0" noProof="0" dirty="0">
                <a:ln>
                  <a:noFill/>
                </a:ln>
                <a:solidFill>
                  <a:prstClr val="black"/>
                </a:solidFill>
                <a:effectLst/>
                <a:uLnTx/>
                <a:uFillTx/>
                <a:latin typeface="Times New Roman" panose="02020603050405020304" charset="0"/>
                <a:ea typeface="宋体" panose="02010600030101010101" pitchFamily="2" charset="-122"/>
                <a:cs typeface="+mn-cs"/>
                <a:sym typeface="+mn-ea"/>
              </a:rPr>
              <a:t>…….</a:t>
            </a:r>
            <a:r>
              <a:rPr kumimoji="0" lang="zh-CN" altLang="en-US" sz="2000" b="1" i="0" u="none" strike="noStrike" kern="0" cap="none" spc="0" normalizeH="0" baseline="0" noProof="0" dirty="0">
                <a:ln>
                  <a:noFill/>
                </a:ln>
                <a:solidFill>
                  <a:prstClr val="black"/>
                </a:solidFill>
                <a:effectLst/>
                <a:uLnTx/>
                <a:uFillTx/>
                <a:latin typeface="Times New Roman" panose="02020603050405020304" charset="0"/>
                <a:ea typeface="宋体" panose="02010600030101010101" pitchFamily="2" charset="-122"/>
                <a:cs typeface="+mn-cs"/>
                <a:sym typeface="+mn-ea"/>
              </a:rPr>
              <a:t>，时间状语</a:t>
            </a:r>
            <a:endParaRPr kumimoji="0" lang="zh-CN" altLang="en-US" sz="2000" b="1" i="0" u="none" strike="noStrike" kern="0" cap="none" spc="0" normalizeH="0" baseline="0" noProof="0" dirty="0">
              <a:ln>
                <a:noFill/>
              </a:ln>
              <a:solidFill>
                <a:prstClr val="black"/>
              </a:solidFill>
              <a:effectLst/>
              <a:uLnTx/>
              <a:uFillTx/>
              <a:latin typeface="Times New Roman" panose="02020603050405020304" charset="0"/>
              <a:ea typeface="宋体" panose="02010600030101010101" pitchFamily="2" charset="-122"/>
              <a:cs typeface="+mn-cs"/>
              <a:sym typeface="+mn-ea"/>
            </a:endParaRPr>
          </a:p>
        </p:txBody>
      </p:sp>
      <p:sp>
        <p:nvSpPr>
          <p:cNvPr id="9" name="文本框 8"/>
          <p:cNvSpPr txBox="1"/>
          <p:nvPr/>
        </p:nvSpPr>
        <p:spPr>
          <a:xfrm>
            <a:off x="2749567" y="2216810"/>
            <a:ext cx="1191498" cy="460375"/>
          </a:xfrm>
          <a:prstGeom prst="rect">
            <a:avLst/>
          </a:prstGeom>
          <a:noFill/>
          <a:ln w="9525">
            <a:no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As</a:t>
            </a:r>
            <a:endParaRPr kumimoji="0" lang="en-US" altLang="zh-CN" sz="24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endParaRPr>
          </a:p>
        </p:txBody>
      </p:sp>
      <p:sp>
        <p:nvSpPr>
          <p:cNvPr id="10" name="文本框 9"/>
          <p:cNvSpPr txBox="1"/>
          <p:nvPr>
            <p:custDataLst>
              <p:tags r:id="rId2"/>
            </p:custDataLst>
          </p:nvPr>
        </p:nvSpPr>
        <p:spPr>
          <a:xfrm>
            <a:off x="397101" y="4700963"/>
            <a:ext cx="4476652" cy="519479"/>
          </a:xfrm>
          <a:prstGeom prst="rect">
            <a:avLst/>
          </a:prstGeom>
          <a:solidFill>
            <a:srgbClr val="FFFF00"/>
          </a:solid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000" b="1" i="0" u="none" strike="noStrike" kern="0" cap="none" spc="0" normalizeH="0" baseline="0" noProof="0" dirty="0">
                <a:ln>
                  <a:noFill/>
                </a:ln>
                <a:solidFill>
                  <a:prstClr val="black"/>
                </a:solidFill>
                <a:effectLst/>
                <a:uLnTx/>
                <a:uFillTx/>
                <a:latin typeface="Times New Roman" panose="02020603050405020304" charset="0"/>
                <a:ea typeface="宋体" panose="02010600030101010101" pitchFamily="2" charset="-122"/>
                <a:cs typeface="+mn-cs"/>
                <a:sym typeface="+mn-ea"/>
              </a:rPr>
              <a:t>根据“</a:t>
            </a:r>
            <a:r>
              <a:rPr kumimoji="0" lang="en-US" altLang="zh-CN" sz="2000" b="1" i="0" u="none" strike="noStrike" kern="0" cap="none" spc="0" normalizeH="0" baseline="0" noProof="0" dirty="0">
                <a:ln>
                  <a:noFill/>
                </a:ln>
                <a:solidFill>
                  <a:prstClr val="black"/>
                </a:solidFill>
                <a:effectLst/>
                <a:uLnTx/>
                <a:uFillTx/>
                <a:latin typeface="Times New Roman" panose="02020603050405020304" charset="0"/>
                <a:ea typeface="宋体" panose="02010600030101010101" pitchFamily="2" charset="-122"/>
                <a:cs typeface="+mn-cs"/>
                <a:sym typeface="+mn-ea"/>
              </a:rPr>
              <a:t>not...until..”</a:t>
            </a:r>
            <a:r>
              <a:rPr kumimoji="0" lang="zh-CN" altLang="en-US" sz="2000" b="1" i="0" u="none" strike="noStrike" kern="0" cap="none" spc="0" normalizeH="0" baseline="0" noProof="0" dirty="0">
                <a:ln>
                  <a:noFill/>
                </a:ln>
                <a:solidFill>
                  <a:prstClr val="black"/>
                </a:solidFill>
                <a:effectLst/>
                <a:uLnTx/>
                <a:uFillTx/>
                <a:latin typeface="Times New Roman" panose="02020603050405020304" charset="0"/>
                <a:ea typeface="宋体" panose="02010600030101010101" pitchFamily="2" charset="-122"/>
                <a:cs typeface="+mn-cs"/>
                <a:sym typeface="+mn-ea"/>
              </a:rPr>
              <a:t>表示时间状语</a:t>
            </a:r>
            <a:endParaRPr kumimoji="0" lang="zh-CN" altLang="en-US" sz="2000" b="1" i="0" u="none" strike="noStrike" kern="0" cap="none" spc="0" normalizeH="0" baseline="0" noProof="0" dirty="0">
              <a:ln>
                <a:noFill/>
              </a:ln>
              <a:solidFill>
                <a:prstClr val="black"/>
              </a:solidFill>
              <a:effectLst/>
              <a:uLnTx/>
              <a:uFillTx/>
              <a:latin typeface="Times New Roman" panose="02020603050405020304" charset="0"/>
              <a:ea typeface="宋体" panose="02010600030101010101" pitchFamily="2" charset="-122"/>
              <a:cs typeface="+mn-cs"/>
              <a:sym typeface="+mn-ea"/>
            </a:endParaRPr>
          </a:p>
        </p:txBody>
      </p:sp>
      <p:sp>
        <p:nvSpPr>
          <p:cNvPr id="11" name="文本框 10"/>
          <p:cNvSpPr txBox="1"/>
          <p:nvPr/>
        </p:nvSpPr>
        <p:spPr>
          <a:xfrm>
            <a:off x="810277" y="4150890"/>
            <a:ext cx="1191498" cy="460375"/>
          </a:xfrm>
          <a:prstGeom prst="rect">
            <a:avLst/>
          </a:prstGeom>
          <a:noFill/>
          <a:ln w="9525">
            <a:no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until</a:t>
            </a:r>
            <a:endParaRPr kumimoji="0" lang="en-US" altLang="zh-CN" sz="24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endParaRPr>
          </a:p>
        </p:txBody>
      </p:sp>
      <p:sp>
        <p:nvSpPr>
          <p:cNvPr id="12" name="矩形 11"/>
          <p:cNvSpPr/>
          <p:nvPr/>
        </p:nvSpPr>
        <p:spPr>
          <a:xfrm>
            <a:off x="9405619" y="5362069"/>
            <a:ext cx="634493" cy="366782"/>
          </a:xfrm>
          <a:prstGeom prst="rect">
            <a:avLst/>
          </a:prstGeom>
          <a:noFill/>
          <a:ln w="3810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Pct val="100000"/>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3" name="文本框 12"/>
          <p:cNvSpPr txBox="1"/>
          <p:nvPr>
            <p:custDataLst>
              <p:tags r:id="rId3"/>
            </p:custDataLst>
          </p:nvPr>
        </p:nvSpPr>
        <p:spPr>
          <a:xfrm>
            <a:off x="511241" y="6114864"/>
            <a:ext cx="4476652" cy="519479"/>
          </a:xfrm>
          <a:prstGeom prst="rect">
            <a:avLst/>
          </a:prstGeom>
          <a:solidFill>
            <a:srgbClr val="FFFF00"/>
          </a:solid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000" b="1" i="0" u="none" strike="noStrike" kern="0" cap="none" spc="0" normalizeH="0" baseline="0" noProof="0" dirty="0">
                <a:ln>
                  <a:noFill/>
                </a:ln>
                <a:solidFill>
                  <a:prstClr val="black"/>
                </a:solidFill>
                <a:effectLst/>
                <a:uLnTx/>
                <a:uFillTx/>
                <a:latin typeface="Times New Roman" panose="02020603050405020304" charset="0"/>
                <a:ea typeface="宋体" panose="02010600030101010101" pitchFamily="2" charset="-122"/>
                <a:cs typeface="+mn-cs"/>
                <a:sym typeface="+mn-ea"/>
              </a:rPr>
              <a:t>根据“</a:t>
            </a:r>
            <a:r>
              <a:rPr kumimoji="0" lang="en-US" altLang="zh-CN" sz="2000" b="1" i="0" u="none" strike="noStrike" kern="0" cap="none" spc="0" normalizeH="0" baseline="0" noProof="0" dirty="0">
                <a:ln>
                  <a:noFill/>
                </a:ln>
                <a:solidFill>
                  <a:prstClr val="black"/>
                </a:solidFill>
                <a:effectLst/>
                <a:uLnTx/>
                <a:uFillTx/>
                <a:latin typeface="Times New Roman" panose="02020603050405020304" charset="0"/>
                <a:ea typeface="宋体" panose="02010600030101010101" pitchFamily="2" charset="-122"/>
                <a:cs typeface="+mn-cs"/>
                <a:sym typeface="+mn-ea"/>
              </a:rPr>
              <a:t>so...that...”</a:t>
            </a:r>
            <a:r>
              <a:rPr kumimoji="0" lang="zh-CN" altLang="en-US" sz="2000" b="1" i="0" u="none" strike="noStrike" kern="0" cap="none" spc="0" normalizeH="0" baseline="0" noProof="0" dirty="0">
                <a:ln>
                  <a:noFill/>
                </a:ln>
                <a:solidFill>
                  <a:prstClr val="black"/>
                </a:solidFill>
                <a:effectLst/>
                <a:uLnTx/>
                <a:uFillTx/>
                <a:latin typeface="Times New Roman" panose="02020603050405020304" charset="0"/>
                <a:ea typeface="宋体" panose="02010600030101010101" pitchFamily="2" charset="-122"/>
                <a:cs typeface="+mn-cs"/>
                <a:sym typeface="+mn-ea"/>
              </a:rPr>
              <a:t>表示结果状语</a:t>
            </a:r>
            <a:endParaRPr kumimoji="0" lang="zh-CN" altLang="en-US" sz="2000" b="1" i="0" u="none" strike="noStrike" kern="0" cap="none" spc="0" normalizeH="0" baseline="0" noProof="0" dirty="0">
              <a:ln>
                <a:noFill/>
              </a:ln>
              <a:solidFill>
                <a:prstClr val="black"/>
              </a:solidFill>
              <a:effectLst/>
              <a:uLnTx/>
              <a:uFillTx/>
              <a:latin typeface="Times New Roman" panose="02020603050405020304" charset="0"/>
              <a:ea typeface="宋体" panose="02010600030101010101" pitchFamily="2" charset="-122"/>
              <a:cs typeface="+mn-cs"/>
              <a:sym typeface="+mn-ea"/>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2000" b="1" i="0" u="none" strike="noStrike" kern="0" cap="none" spc="0" normalizeH="0" baseline="0" noProof="0" dirty="0">
              <a:ln>
                <a:noFill/>
              </a:ln>
              <a:solidFill>
                <a:prstClr val="black"/>
              </a:solidFill>
              <a:effectLst/>
              <a:uLnTx/>
              <a:uFillTx/>
              <a:latin typeface="Times New Roman" panose="02020603050405020304" charset="0"/>
              <a:ea typeface="宋体" panose="02010600030101010101" pitchFamily="2" charset="-122"/>
              <a:cs typeface="+mn-cs"/>
              <a:sym typeface="+mn-ea"/>
            </a:endParaRPr>
          </a:p>
        </p:txBody>
      </p:sp>
      <p:sp>
        <p:nvSpPr>
          <p:cNvPr id="14" name="文本框 13"/>
          <p:cNvSpPr txBox="1"/>
          <p:nvPr/>
        </p:nvSpPr>
        <p:spPr>
          <a:xfrm>
            <a:off x="7928119" y="5267186"/>
            <a:ext cx="1191498" cy="460375"/>
          </a:xfrm>
          <a:prstGeom prst="rect">
            <a:avLst/>
          </a:prstGeom>
          <a:noFill/>
          <a:ln w="9525">
            <a:no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so</a:t>
            </a:r>
            <a:endParaRPr kumimoji="0" lang="en-US" altLang="zh-CN" sz="24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endParaRPr>
          </a:p>
        </p:txBody>
      </p:sp>
      <p:sp>
        <p:nvSpPr>
          <p:cNvPr id="15" name="文本框 14"/>
          <p:cNvSpPr txBox="1"/>
          <p:nvPr/>
        </p:nvSpPr>
        <p:spPr>
          <a:xfrm>
            <a:off x="5749290" y="3164205"/>
            <a:ext cx="6413500" cy="3694430"/>
          </a:xfrm>
          <a:prstGeom prst="rect">
            <a:avLst/>
          </a:prstGeom>
          <a:solidFill>
            <a:schemeClr val="accent3">
              <a:lumMod val="20000"/>
              <a:lumOff val="80000"/>
            </a:schemeClr>
          </a:solidFill>
        </p:spPr>
        <p:txBody>
          <a:bodyPr wrap="square" rtlCol="0">
            <a:noAutofit/>
          </a:bodyPr>
          <a:lstStyle/>
          <a:p>
            <a:pPr marL="71755" marR="0" lvl="0" indent="0" algn="l" defTabSz="914400" rtl="0" eaLnBrk="1" fontAlgn="base" latinLnBrk="0" hangingPunct="1">
              <a:lnSpc>
                <a:spcPct val="100000"/>
              </a:lnSpc>
              <a:spcBef>
                <a:spcPct val="0"/>
              </a:spcBef>
              <a:spcAft>
                <a:spcPct val="0"/>
              </a:spcAft>
              <a:buClrTx/>
              <a:buSzTx/>
              <a:buFontTx/>
              <a:buNone/>
              <a:defRPr/>
            </a:pPr>
            <a:r>
              <a:rPr lang="zh-CN" altLang="en-US" sz="2400" b="1"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rPr>
              <a:t>状语从句</a:t>
            </a:r>
            <a:r>
              <a:rPr kumimoji="0" lang="zh-CN" altLang="en-US"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rPr>
              <a:t>固定句型有：</a:t>
            </a:r>
            <a:endParaRPr kumimoji="0" lang="zh-CN" altLang="en-US"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endParaRPr>
          </a:p>
          <a:p>
            <a:pPr marL="71755" marR="0" lvl="0" indent="0" algn="l" defTabSz="914400" rtl="0" eaLnBrk="1" fontAlgn="base" latinLnBrk="0" hangingPunct="1">
              <a:lnSpc>
                <a:spcPct val="100000"/>
              </a:lnSpc>
              <a:spcBef>
                <a:spcPct val="0"/>
              </a:spcBef>
              <a:spcAft>
                <a:spcPct val="0"/>
              </a:spcAft>
              <a:buClrTx/>
              <a:buSzTx/>
              <a:buFontTx/>
              <a:buNone/>
              <a:defRPr/>
            </a:pPr>
            <a:r>
              <a:rPr kumimoji="0" lang="en-US" altLang="zh-CN"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rPr>
              <a:t>so/such...that...;    so that….                                  </a:t>
            </a:r>
            <a:endParaRPr kumimoji="0" lang="en-US" altLang="zh-CN"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endParaRPr>
          </a:p>
          <a:p>
            <a:pPr marL="71755" marR="0" lvl="0" indent="0" algn="l" defTabSz="914400" rtl="0" eaLnBrk="1" fontAlgn="base" latinLnBrk="0" hangingPunct="1">
              <a:lnSpc>
                <a:spcPct val="100000"/>
              </a:lnSpc>
              <a:spcBef>
                <a:spcPct val="0"/>
              </a:spcBef>
              <a:spcAft>
                <a:spcPct val="0"/>
              </a:spcAft>
              <a:buClrTx/>
              <a:buSzTx/>
              <a:buFontTx/>
              <a:buNone/>
              <a:defRPr/>
            </a:pPr>
            <a:r>
              <a:rPr kumimoji="0" lang="en-US" altLang="zh-CN"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rPr>
              <a:t>not...until...</a:t>
            </a:r>
            <a:endParaRPr kumimoji="0" lang="zh-CN" altLang="zh-CN"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endParaRPr>
          </a:p>
          <a:p>
            <a:pPr marL="71755" marR="0" lvl="0" indent="0" algn="l" defTabSz="914400" rtl="0" eaLnBrk="1" fontAlgn="base" latinLnBrk="0" hangingPunct="1">
              <a:lnSpc>
                <a:spcPct val="100000"/>
              </a:lnSpc>
              <a:spcBef>
                <a:spcPct val="0"/>
              </a:spcBef>
              <a:spcAft>
                <a:spcPct val="0"/>
              </a:spcAft>
              <a:buClrTx/>
              <a:buSzTx/>
              <a:buFontTx/>
              <a:buNone/>
              <a:defRPr/>
            </a:pPr>
            <a:r>
              <a:rPr kumimoji="0" lang="en-US" altLang="zh-CN"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rPr>
              <a:t>It will/won’t be</a:t>
            </a:r>
            <a:r>
              <a:rPr kumimoji="0" lang="zh-CN" altLang="en-US"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rPr>
              <a:t>＋</a:t>
            </a:r>
            <a:r>
              <a:rPr kumimoji="0" lang="en-US" altLang="zh-CN"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rPr>
              <a:t>...</a:t>
            </a:r>
            <a:r>
              <a:rPr kumimoji="0" lang="zh-CN" altLang="en-US"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rPr>
              <a:t>＋</a:t>
            </a:r>
            <a:r>
              <a:rPr kumimoji="0" lang="en-US" altLang="zh-CN"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rPr>
              <a:t>before...  ;       </a:t>
            </a:r>
            <a:endParaRPr kumimoji="0" lang="en-US" altLang="zh-CN"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endParaRPr>
          </a:p>
          <a:p>
            <a:pPr marL="71755" marR="0" lvl="0" indent="0" algn="l" defTabSz="914400" rtl="0" eaLnBrk="1" fontAlgn="base" latinLnBrk="0" hangingPunct="1">
              <a:lnSpc>
                <a:spcPct val="100000"/>
              </a:lnSpc>
              <a:spcBef>
                <a:spcPct val="0"/>
              </a:spcBef>
              <a:spcAft>
                <a:spcPct val="0"/>
              </a:spcAft>
              <a:buClrTx/>
              <a:buSzTx/>
              <a:buFontTx/>
              <a:buNone/>
              <a:defRPr/>
            </a:pPr>
            <a:r>
              <a:rPr kumimoji="0" lang="en-US" altLang="zh-CN"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rPr>
              <a:t>It was</a:t>
            </a:r>
            <a:r>
              <a:rPr kumimoji="0" lang="zh-CN" altLang="en-US"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rPr>
              <a:t>＋</a:t>
            </a:r>
            <a:r>
              <a:rPr kumimoji="0" lang="en-US" altLang="zh-CN"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rPr>
              <a:t>...</a:t>
            </a:r>
            <a:r>
              <a:rPr kumimoji="0" lang="zh-CN" altLang="en-US"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rPr>
              <a:t>＋</a:t>
            </a:r>
            <a:r>
              <a:rPr kumimoji="0" lang="en-US" altLang="zh-CN"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rPr>
              <a:t>before...</a:t>
            </a:r>
            <a:endParaRPr kumimoji="0" lang="zh-CN" altLang="zh-CN"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endParaRPr>
          </a:p>
          <a:p>
            <a:pPr marL="71755" marR="0" lvl="0" indent="0" algn="l" defTabSz="914400" rtl="0" eaLnBrk="1" fontAlgn="base" latinLnBrk="0" hangingPunct="1">
              <a:lnSpc>
                <a:spcPct val="100000"/>
              </a:lnSpc>
              <a:spcBef>
                <a:spcPct val="0"/>
              </a:spcBef>
              <a:spcAft>
                <a:spcPct val="0"/>
              </a:spcAft>
              <a:buClrTx/>
              <a:buSzTx/>
              <a:buFontTx/>
              <a:buNone/>
              <a:defRPr/>
            </a:pPr>
            <a:r>
              <a:rPr kumimoji="0" lang="en-US" altLang="zh-CN"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rPr>
              <a:t>It is some time</a:t>
            </a:r>
            <a:r>
              <a:rPr kumimoji="0" lang="zh-CN" altLang="en-US"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rPr>
              <a:t>＋</a:t>
            </a:r>
            <a:r>
              <a:rPr kumimoji="0" lang="en-US" altLang="zh-CN"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rPr>
              <a:t>since... ;         </a:t>
            </a:r>
            <a:endParaRPr kumimoji="0" lang="en-US" altLang="zh-CN"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endParaRPr>
          </a:p>
          <a:p>
            <a:pPr marL="71755" marR="0" lvl="0" indent="0" algn="l" defTabSz="914400" rtl="0" eaLnBrk="1" fontAlgn="base" latinLnBrk="0" hangingPunct="1">
              <a:lnSpc>
                <a:spcPct val="100000"/>
              </a:lnSpc>
              <a:spcBef>
                <a:spcPct val="0"/>
              </a:spcBef>
              <a:spcAft>
                <a:spcPct val="0"/>
              </a:spcAft>
              <a:buClrTx/>
              <a:buSzTx/>
              <a:buFontTx/>
              <a:buNone/>
              <a:defRPr/>
            </a:pPr>
            <a:r>
              <a:rPr kumimoji="0" lang="en-US" altLang="zh-CN"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rPr>
              <a:t>no sooner...than...;                    </a:t>
            </a:r>
            <a:endParaRPr kumimoji="0" lang="en-US" altLang="zh-CN"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endParaRPr>
          </a:p>
          <a:p>
            <a:pPr marL="71755" marR="0" lvl="0" indent="0" algn="l" defTabSz="914400" rtl="0" eaLnBrk="1" fontAlgn="base" latinLnBrk="0" hangingPunct="1">
              <a:lnSpc>
                <a:spcPct val="100000"/>
              </a:lnSpc>
              <a:spcBef>
                <a:spcPct val="0"/>
              </a:spcBef>
              <a:spcAft>
                <a:spcPct val="0"/>
              </a:spcAft>
              <a:buClrTx/>
              <a:buSzTx/>
              <a:buFontTx/>
              <a:buNone/>
              <a:defRPr/>
            </a:pPr>
            <a:r>
              <a:rPr kumimoji="0" lang="en-US" altLang="zh-CN"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rPr>
              <a:t>hardly...when...</a:t>
            </a:r>
            <a:endParaRPr kumimoji="0" lang="en-US" altLang="zh-CN"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endParaRPr>
          </a:p>
          <a:p>
            <a:pPr marL="71755" marR="0" lvl="0" indent="0" algn="l" defTabSz="914400" rtl="0" eaLnBrk="1" fontAlgn="base" latinLnBrk="0" hangingPunct="1">
              <a:lnSpc>
                <a:spcPct val="100000"/>
              </a:lnSpc>
              <a:spcBef>
                <a:spcPct val="0"/>
              </a:spcBef>
              <a:spcAft>
                <a:spcPct val="0"/>
              </a:spcAft>
              <a:buClrTx/>
              <a:buSzTx/>
              <a:buFontTx/>
              <a:buNone/>
              <a:defRPr/>
            </a:pPr>
            <a:r>
              <a:rPr kumimoji="0" lang="en-US" altLang="zh-CN"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sym typeface="+mn-ea"/>
              </a:rPr>
              <a:t>As….As …..</a:t>
            </a:r>
            <a:endParaRPr kumimoji="0" lang="zh-CN" altLang="zh-CN"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2400" b="1"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randombar(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randombar(horizont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randombar(horizontal)">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randombar(horizont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randombar(horizont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randombar(horizontal)">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randombar(horizontal)">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randombar(horizontal)">
                                      <p:cBhvr>
                                        <p:cTn id="4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bldLvl="0" animBg="1"/>
      <p:bldP spid="9" grpId="0"/>
      <p:bldP spid="10" grpId="0" bldLvl="0" animBg="1"/>
      <p:bldP spid="11" grpId="0"/>
      <p:bldP spid="12" grpId="0" bldLvl="0" animBg="1"/>
      <p:bldP spid="13" grpId="0" bldLvl="0" animBg="1"/>
      <p:bldP spid="14" grpId="0"/>
      <p:bldP spid="15" grpId="0" bldLvl="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圆角矩形 10"/>
          <p:cNvSpPr/>
          <p:nvPr/>
        </p:nvSpPr>
        <p:spPr>
          <a:xfrm>
            <a:off x="285750" y="91745"/>
            <a:ext cx="1405890" cy="506095"/>
          </a:xfrm>
          <a:prstGeom prst="roundRect">
            <a:avLst/>
          </a:prstGeom>
          <a:gradFill rotWithShape="1">
            <a:gsLst>
              <a:gs pos="0">
                <a:srgbClr val="75AC6B">
                  <a:shade val="51000"/>
                  <a:satMod val="130000"/>
                </a:srgbClr>
              </a:gs>
              <a:gs pos="80000">
                <a:srgbClr val="75AC6B">
                  <a:shade val="93000"/>
                  <a:satMod val="130000"/>
                </a:srgbClr>
              </a:gs>
              <a:gs pos="100000">
                <a:srgbClr val="75AC6B">
                  <a:shade val="94000"/>
                  <a:satMod val="135000"/>
                </a:srgbClr>
              </a:gs>
            </a:gsLst>
            <a:lin ang="16200000" scaled="0"/>
          </a:gradFill>
          <a:ln w="9525" cap="flat" cmpd="sng" algn="ctr">
            <a:solidFill>
              <a:srgbClr val="75AC6B">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   </a:t>
            </a:r>
            <a:r>
              <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rPr>
              <a:t>冠词</a:t>
            </a:r>
            <a:endPar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endParaRPr>
          </a:p>
        </p:txBody>
      </p:sp>
      <p:sp>
        <p:nvSpPr>
          <p:cNvPr id="2" name="文本框 1"/>
          <p:cNvSpPr txBox="1"/>
          <p:nvPr/>
        </p:nvSpPr>
        <p:spPr>
          <a:xfrm>
            <a:off x="157402" y="665297"/>
            <a:ext cx="11877195" cy="600075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1.(2022</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全国甲卷</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)______ friend of his, Wu Fan, volunteered to be his companion during the trip.</a:t>
            </a: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2.</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(2022</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新高考全国</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II</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卷</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_________ Brown family live in an apartment building outside Toronto. On the day of the accident, Mrs. Brown was at work and Eric was at home with his father.</a:t>
            </a: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3.</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(2022</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新高考全国</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1</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卷</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Covering an area about three times _________ size of Yellowstone National Park, the GPNP will be one of the first national parks in the country.</a:t>
            </a: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4. (2022</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浙江</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The tactile(</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可触知的</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)paintings work as a way to show art to ________ blind because we don’t see with just Our eyes: We see with our brains.</a:t>
            </a: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5.</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(2021</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新高考全国卷</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1)As the song goes, this long and winding road “will never disappear”, and it will always stick in the visitor’s memory. It sure does in mine. While you’re in China, Mount Huangshan is________ must to visit</a:t>
            </a:r>
            <a:r>
              <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rPr>
              <a:t>!</a:t>
            </a:r>
            <a:endPar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endParaRPr>
          </a:p>
        </p:txBody>
      </p:sp>
      <p:sp>
        <p:nvSpPr>
          <p:cNvPr id="4" name="文本框 3"/>
          <p:cNvSpPr txBox="1"/>
          <p:nvPr/>
        </p:nvSpPr>
        <p:spPr>
          <a:xfrm>
            <a:off x="2560891" y="619327"/>
            <a:ext cx="1219245" cy="521970"/>
          </a:xfrm>
          <a:prstGeom prst="rect">
            <a:avLst/>
          </a:prstGeom>
          <a:noFill/>
          <a:ln w="9525">
            <a:no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 </a:t>
            </a:r>
            <a:r>
              <a:rPr kumimoji="0" lang="en-US" altLang="zh-CN" sz="2800" b="0" i="0" u="none" strike="noStrike" kern="1200" cap="none" spc="0" normalizeH="0" baseline="0" noProof="0" dirty="0">
                <a:ln>
                  <a:noFill/>
                </a:ln>
                <a:solidFill>
                  <a:srgbClr val="FF0000"/>
                </a:solidFill>
                <a:effectLst/>
                <a:uLnTx/>
                <a:uFillTx/>
                <a:latin typeface="Times New Roman" panose="02020603050405020304" charset="0"/>
                <a:ea typeface="Cambria" panose="02040503050406030204" pitchFamily="18" charset="0"/>
                <a:cs typeface="Times New Roman" panose="02020603050405020304" charset="0"/>
              </a:rPr>
              <a:t>A</a:t>
            </a:r>
            <a:endParaRPr kumimoji="0" lang="en-US" altLang="zh-CN" sz="2800" b="0" i="0" u="none" strike="noStrike" kern="1200" cap="none" spc="0" normalizeH="0" baseline="0" noProof="0" dirty="0">
              <a:ln>
                <a:noFill/>
              </a:ln>
              <a:solidFill>
                <a:srgbClr val="FF0000"/>
              </a:solidFill>
              <a:effectLst/>
              <a:uLnTx/>
              <a:uFillTx/>
              <a:latin typeface="Times New Roman" panose="02020603050405020304" charset="0"/>
              <a:ea typeface="Cambria" panose="02040503050406030204" pitchFamily="18" charset="0"/>
              <a:cs typeface="Times New Roman" panose="02020603050405020304" charset="0"/>
            </a:endParaRPr>
          </a:p>
        </p:txBody>
      </p:sp>
      <p:sp>
        <p:nvSpPr>
          <p:cNvPr id="5" name="文本框 4"/>
          <p:cNvSpPr txBox="1"/>
          <p:nvPr/>
        </p:nvSpPr>
        <p:spPr>
          <a:xfrm>
            <a:off x="1244600" y="1082040"/>
            <a:ext cx="3526155" cy="4603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srgbClr val="FF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rPr>
              <a:t>“</a:t>
            </a:r>
            <a:r>
              <a:rPr kumimoji="0" lang="zh-CN" altLang="en-US" sz="2400" b="1" i="0" u="none" strike="noStrike" kern="1200" cap="none" spc="0" normalizeH="0" baseline="0" noProof="0" dirty="0">
                <a:ln>
                  <a:noFill/>
                </a:ln>
                <a:solidFill>
                  <a:srgbClr val="FF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rPr>
              <a:t>泛指</a:t>
            </a:r>
            <a:r>
              <a:rPr kumimoji="0" lang="en-US" altLang="zh-CN" sz="2400" b="1" i="0" u="none" strike="noStrike" kern="1200" cap="none" spc="0" normalizeH="0" baseline="0" noProof="0" dirty="0">
                <a:ln>
                  <a:noFill/>
                </a:ln>
                <a:solidFill>
                  <a:srgbClr val="FF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rPr>
              <a:t>”</a:t>
            </a:r>
            <a:r>
              <a:rPr kumimoji="0" lang="zh-CN" altLang="en-US" sz="2400" b="1" i="0" u="none" strike="noStrike" kern="1200" cap="none" spc="0" normalizeH="0" baseline="0" noProof="0" dirty="0">
                <a:ln>
                  <a:noFill/>
                </a:ln>
                <a:solidFill>
                  <a:srgbClr val="FF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rPr>
              <a:t>他的一个朋友</a:t>
            </a:r>
            <a:endParaRPr kumimoji="0" lang="zh-CN" altLang="en-US" sz="2400" b="1" i="0" u="none" strike="noStrike" kern="1200" cap="none" spc="0" normalizeH="0" baseline="0" noProof="0" dirty="0">
              <a:ln>
                <a:noFill/>
              </a:ln>
              <a:solidFill>
                <a:srgbClr val="FF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endParaRPr>
          </a:p>
        </p:txBody>
      </p:sp>
      <p:sp>
        <p:nvSpPr>
          <p:cNvPr id="6" name="矩形 5"/>
          <p:cNvSpPr/>
          <p:nvPr/>
        </p:nvSpPr>
        <p:spPr>
          <a:xfrm>
            <a:off x="7727315" y="3255645"/>
            <a:ext cx="2394585" cy="384175"/>
          </a:xfrm>
          <a:prstGeom prst="rect">
            <a:avLst/>
          </a:prstGeom>
          <a:noFill/>
          <a:ln w="3810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8" name="文本框 7"/>
          <p:cNvSpPr txBox="1"/>
          <p:nvPr/>
        </p:nvSpPr>
        <p:spPr>
          <a:xfrm>
            <a:off x="3550897" y="1659767"/>
            <a:ext cx="1219245" cy="521970"/>
          </a:xfrm>
          <a:prstGeom prst="rect">
            <a:avLst/>
          </a:prstGeom>
          <a:noFill/>
          <a:ln w="9525">
            <a:no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 The</a:t>
            </a:r>
            <a:endParaRPr kumimoji="0" lang="en-US" altLang="zh-CN" sz="28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endParaRPr>
          </a:p>
        </p:txBody>
      </p:sp>
      <p:sp>
        <p:nvSpPr>
          <p:cNvPr id="9" name="文本框 8"/>
          <p:cNvSpPr txBox="1"/>
          <p:nvPr/>
        </p:nvSpPr>
        <p:spPr>
          <a:xfrm>
            <a:off x="1993392" y="2554905"/>
            <a:ext cx="4937760" cy="460375"/>
          </a:xfrm>
          <a:prstGeom prst="rect">
            <a:avLst/>
          </a:prstGeom>
          <a:noFill/>
        </p:spPr>
        <p:txBody>
          <a:bodyPr wrap="square">
            <a:spAutoFit/>
          </a:bodyPr>
          <a:lstStyle/>
          <a:p>
            <a:pPr marL="0" marR="0" lvl="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srgbClr val="FF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rPr>
              <a:t>the+姓氏，意为: 某某一家人</a:t>
            </a:r>
            <a:endParaRPr kumimoji="0" lang="zh-CN" altLang="en-US" sz="2400" b="1" i="0" u="none" strike="noStrike" kern="1200" cap="none" spc="0" normalizeH="0" baseline="0" noProof="0" dirty="0">
              <a:ln>
                <a:noFill/>
              </a:ln>
              <a:solidFill>
                <a:srgbClr val="FF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endParaRPr>
          </a:p>
        </p:txBody>
      </p:sp>
      <p:sp>
        <p:nvSpPr>
          <p:cNvPr id="10" name="文本框 9"/>
          <p:cNvSpPr txBox="1"/>
          <p:nvPr/>
        </p:nvSpPr>
        <p:spPr>
          <a:xfrm>
            <a:off x="7727013" y="3964605"/>
            <a:ext cx="4937760" cy="4603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srgbClr val="FF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rPr>
              <a:t>倍数+ the size of</a:t>
            </a:r>
            <a:endParaRPr kumimoji="0" lang="en-US" altLang="zh-CN" sz="2400" b="1" i="0" u="none" strike="noStrike" kern="1200" cap="none" spc="0" normalizeH="0" baseline="0" noProof="0" dirty="0">
              <a:ln>
                <a:noFill/>
              </a:ln>
              <a:solidFill>
                <a:srgbClr val="FF0000"/>
              </a:solidFill>
              <a:effectLst/>
              <a:highlight>
                <a:srgbClr val="FFFF00"/>
              </a:highlight>
              <a:uLnTx/>
              <a:uFillTx/>
              <a:latin typeface="Arial" panose="020B0604020202020204"/>
              <a:ea typeface="微软雅黑" panose="020B0503020204020204" charset="-122"/>
              <a:cs typeface="+mn-cs"/>
            </a:endParaRPr>
          </a:p>
        </p:txBody>
      </p:sp>
      <p:sp>
        <p:nvSpPr>
          <p:cNvPr id="11" name="矩形 10"/>
          <p:cNvSpPr/>
          <p:nvPr/>
        </p:nvSpPr>
        <p:spPr>
          <a:xfrm>
            <a:off x="10802239" y="4326806"/>
            <a:ext cx="710184" cy="384048"/>
          </a:xfrm>
          <a:prstGeom prst="rect">
            <a:avLst/>
          </a:prstGeom>
          <a:noFill/>
          <a:ln w="3810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文本框 11"/>
          <p:cNvSpPr txBox="1"/>
          <p:nvPr/>
        </p:nvSpPr>
        <p:spPr>
          <a:xfrm>
            <a:off x="8175555" y="4849919"/>
            <a:ext cx="4937760" cy="4603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srgbClr val="FF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rPr>
              <a:t>the + adj 表一类人</a:t>
            </a:r>
            <a:endParaRPr kumimoji="0" lang="zh-CN" altLang="en-US" sz="2400" b="1" i="0" u="none" strike="noStrike" kern="1200" cap="none" spc="0" normalizeH="0" baseline="0" noProof="0" dirty="0">
              <a:ln>
                <a:noFill/>
              </a:ln>
              <a:solidFill>
                <a:srgbClr val="FF0000"/>
              </a:solidFill>
              <a:effectLst/>
              <a:highlight>
                <a:srgbClr val="FFFF00"/>
              </a:highlight>
              <a:uLnTx/>
              <a:uFillTx/>
              <a:latin typeface="Arial" panose="020B0604020202020204"/>
              <a:ea typeface="微软雅黑" panose="020B0503020204020204" charset="-122"/>
              <a:cs typeface="+mn-cs"/>
            </a:endParaRPr>
          </a:p>
        </p:txBody>
      </p:sp>
      <p:sp>
        <p:nvSpPr>
          <p:cNvPr id="13" name="文本框 12"/>
          <p:cNvSpPr txBox="1"/>
          <p:nvPr/>
        </p:nvSpPr>
        <p:spPr>
          <a:xfrm>
            <a:off x="8313687" y="3178682"/>
            <a:ext cx="1219245" cy="521970"/>
          </a:xfrm>
          <a:prstGeom prst="rect">
            <a:avLst/>
          </a:prstGeom>
          <a:noFill/>
          <a:ln w="9525">
            <a:no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 </a:t>
            </a:r>
            <a:r>
              <a:rPr kumimoji="0" lang="en-US" altLang="zh-CN" sz="2800" b="0" i="0" u="none" strike="noStrike" kern="1200" cap="none" spc="0" normalizeH="0" baseline="0" noProof="0" dirty="0">
                <a:ln>
                  <a:noFill/>
                </a:ln>
                <a:solidFill>
                  <a:srgbClr val="FF0000"/>
                </a:solidFill>
                <a:effectLst/>
                <a:uLnTx/>
                <a:uFillTx/>
                <a:latin typeface="Times New Roman" panose="02020603050405020304" charset="0"/>
                <a:ea typeface="Cambria" panose="02040503050406030204" pitchFamily="18" charset="0"/>
                <a:cs typeface="Times New Roman" panose="02020603050405020304" charset="0"/>
              </a:rPr>
              <a:t>the</a:t>
            </a:r>
            <a:endParaRPr kumimoji="0" lang="en-US" altLang="zh-CN" sz="2800" b="0" i="0" u="none" strike="noStrike" kern="1200" cap="none" spc="0" normalizeH="0" baseline="0" noProof="0" dirty="0">
              <a:ln>
                <a:noFill/>
              </a:ln>
              <a:solidFill>
                <a:srgbClr val="FF0000"/>
              </a:solidFill>
              <a:effectLst/>
              <a:uLnTx/>
              <a:uFillTx/>
              <a:latin typeface="Times New Roman" panose="02020603050405020304" charset="0"/>
              <a:ea typeface="Cambria" panose="02040503050406030204" pitchFamily="18" charset="0"/>
              <a:cs typeface="Times New Roman" panose="02020603050405020304" charset="0"/>
            </a:endParaRPr>
          </a:p>
        </p:txBody>
      </p:sp>
      <p:sp>
        <p:nvSpPr>
          <p:cNvPr id="14" name="文本框 13"/>
          <p:cNvSpPr txBox="1"/>
          <p:nvPr/>
        </p:nvSpPr>
        <p:spPr>
          <a:xfrm>
            <a:off x="9937635" y="4257484"/>
            <a:ext cx="1219245" cy="521970"/>
          </a:xfrm>
          <a:prstGeom prst="rect">
            <a:avLst/>
          </a:prstGeom>
          <a:noFill/>
          <a:ln w="9525">
            <a:no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0" i="0" u="none" strike="noStrike" kern="1200" cap="none" spc="0" normalizeH="0" baseline="0" noProof="0" dirty="0">
                <a:ln>
                  <a:noFill/>
                </a:ln>
                <a:solidFill>
                  <a:srgbClr val="FF0000"/>
                </a:solidFill>
                <a:effectLst/>
                <a:uLnTx/>
                <a:uFillTx/>
                <a:latin typeface="Times New Roman" panose="02020603050405020304" charset="0"/>
                <a:ea typeface="Cambria" panose="02040503050406030204" pitchFamily="18" charset="0"/>
                <a:cs typeface="Times New Roman" panose="02020603050405020304" charset="0"/>
              </a:rPr>
              <a:t> the</a:t>
            </a:r>
            <a:endParaRPr kumimoji="0" lang="en-US" altLang="zh-CN" sz="2800" b="0" i="0" u="none" strike="noStrike" kern="1200" cap="none" spc="0" normalizeH="0" baseline="0" noProof="0" dirty="0">
              <a:ln>
                <a:noFill/>
              </a:ln>
              <a:solidFill>
                <a:srgbClr val="FF0000"/>
              </a:solidFill>
              <a:effectLst/>
              <a:uLnTx/>
              <a:uFillTx/>
              <a:latin typeface="Times New Roman" panose="02020603050405020304" charset="0"/>
              <a:ea typeface="Cambria" panose="02040503050406030204" pitchFamily="18" charset="0"/>
              <a:cs typeface="Times New Roman" panose="02020603050405020304" charset="0"/>
            </a:endParaRPr>
          </a:p>
        </p:txBody>
      </p:sp>
      <p:sp>
        <p:nvSpPr>
          <p:cNvPr id="15" name="文本框 14"/>
          <p:cNvSpPr txBox="1"/>
          <p:nvPr/>
        </p:nvSpPr>
        <p:spPr>
          <a:xfrm>
            <a:off x="3088272" y="6090392"/>
            <a:ext cx="1219245" cy="521970"/>
          </a:xfrm>
          <a:prstGeom prst="rect">
            <a:avLst/>
          </a:prstGeom>
          <a:noFill/>
          <a:ln w="9525">
            <a:no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 a</a:t>
            </a:r>
            <a:endParaRPr kumimoji="0" lang="en-US" altLang="zh-CN" sz="28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endParaRPr>
          </a:p>
        </p:txBody>
      </p:sp>
      <p:sp>
        <p:nvSpPr>
          <p:cNvPr id="16" name="文本框 15"/>
          <p:cNvSpPr txBox="1"/>
          <p:nvPr/>
        </p:nvSpPr>
        <p:spPr>
          <a:xfrm>
            <a:off x="6082538" y="6205635"/>
            <a:ext cx="4937760" cy="4603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srgbClr val="FF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rPr>
              <a:t>a must : </a:t>
            </a:r>
            <a:r>
              <a:rPr kumimoji="0" lang="zh-CN" altLang="en-US" sz="2400" b="1" i="0" u="none" strike="noStrike" kern="1200" cap="none" spc="0" normalizeH="0" baseline="0" noProof="0" dirty="0">
                <a:ln>
                  <a:noFill/>
                </a:ln>
                <a:solidFill>
                  <a:srgbClr val="FF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rPr>
              <a:t>绝对必要的事物</a:t>
            </a:r>
            <a:endParaRPr kumimoji="0" lang="zh-CN" altLang="en-US" sz="2400" b="1" i="0" u="none" strike="noStrike" kern="1200" cap="none" spc="0" normalizeH="0" baseline="0" noProof="0" dirty="0">
              <a:ln>
                <a:noFill/>
              </a:ln>
              <a:solidFill>
                <a:srgbClr val="FF0000"/>
              </a:solidFill>
              <a:effectLst/>
              <a:highlight>
                <a:srgbClr val="FFFF00"/>
              </a:highlight>
              <a:uLnTx/>
              <a:uFillTx/>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randombar(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randombar(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randombar(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randombar(horizont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randombar(horizont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randombar(horizontal)">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randombar(horizontal)">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randombar(horizontal)">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randombar(horizontal)">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randombar(horizontal)">
                                      <p:cBhvr>
                                        <p:cTn id="57" dur="500"/>
                                        <p:tgtEl>
                                          <p:spTgt spid="15"/>
                                        </p:tgtEl>
                                      </p:cBhvr>
                                    </p:animEffect>
                                  </p:childTnLst>
                                </p:cTn>
                              </p:par>
                            </p:childTnLst>
                          </p:cTn>
                        </p:par>
                      </p:childTnLst>
                    </p:cTn>
                  </p:par>
                  <p:par>
                    <p:cTn id="58" fill="hold">
                      <p:stCondLst>
                        <p:cond delay="indefinite"/>
                      </p:stCondLst>
                      <p:childTnLst>
                        <p:par>
                          <p:cTn id="59" fill="hold">
                            <p:stCondLst>
                              <p:cond delay="0"/>
                            </p:stCondLst>
                            <p:childTnLst>
                              <p:par>
                                <p:cTn id="60" presetID="14" presetClass="entr" presetSubtype="10"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randombar(horizontal)">
                                      <p:cBhvr>
                                        <p:cTn id="6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bldLvl="0" animBg="1"/>
      <p:bldP spid="8" grpId="0"/>
      <p:bldP spid="9" grpId="0"/>
      <p:bldP spid="10" grpId="0"/>
      <p:bldP spid="11" grpId="0" bldLvl="0" animBg="1"/>
      <p:bldP spid="12" grpId="0"/>
      <p:bldP spid="13" grpId="0"/>
      <p:bldP spid="14" grpId="0"/>
      <p:bldP spid="15" grpId="0"/>
      <p:bldP spid="16"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圆角矩形 10"/>
          <p:cNvSpPr/>
          <p:nvPr/>
        </p:nvSpPr>
        <p:spPr>
          <a:xfrm>
            <a:off x="285750" y="91745"/>
            <a:ext cx="1405890" cy="506095"/>
          </a:xfrm>
          <a:prstGeom prst="roundRect">
            <a:avLst/>
          </a:prstGeom>
          <a:gradFill rotWithShape="1">
            <a:gsLst>
              <a:gs pos="0">
                <a:srgbClr val="75AC6B">
                  <a:shade val="51000"/>
                  <a:satMod val="130000"/>
                </a:srgbClr>
              </a:gs>
              <a:gs pos="80000">
                <a:srgbClr val="75AC6B">
                  <a:shade val="93000"/>
                  <a:satMod val="130000"/>
                </a:srgbClr>
              </a:gs>
              <a:gs pos="100000">
                <a:srgbClr val="75AC6B">
                  <a:shade val="94000"/>
                  <a:satMod val="135000"/>
                </a:srgbClr>
              </a:gs>
            </a:gsLst>
            <a:lin ang="16200000" scaled="0"/>
          </a:gradFill>
          <a:ln w="9525" cap="flat" cmpd="sng" algn="ctr">
            <a:solidFill>
              <a:srgbClr val="75AC6B">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1" i="0" u="none" strike="noStrike" kern="0" cap="none" spc="0" normalizeH="0" baseline="0" noProof="0" dirty="0">
                <a:ln>
                  <a:noFill/>
                </a:ln>
                <a:solidFill>
                  <a:prstClr val="white"/>
                </a:solidFill>
                <a:effectLst/>
                <a:uLnTx/>
                <a:uFillTx/>
                <a:latin typeface="Adobe Devanagari" panose="02040503050201020203" charset="0"/>
                <a:ea typeface="宋体" panose="02010600030101010101" pitchFamily="2" charset="-122"/>
                <a:cs typeface="Adobe Devanagari" panose="02040503050201020203" charset="0"/>
              </a:rPr>
              <a:t>   </a:t>
            </a:r>
            <a:r>
              <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rPr>
              <a:t>冠词</a:t>
            </a:r>
            <a:endParaRPr kumimoji="0" lang="zh-CN" altLang="en-US" sz="3200" b="1" i="0" u="none" strike="noStrike" kern="0" cap="none" spc="0" normalizeH="0" baseline="0" noProof="0" dirty="0">
              <a:ln>
                <a:noFill/>
              </a:ln>
              <a:solidFill>
                <a:prstClr val="white"/>
              </a:solidFill>
              <a:effectLst/>
              <a:uLnTx/>
              <a:uFillTx/>
              <a:latin typeface="华文新魏" panose="02010800040101010101" pitchFamily="2" charset="-122"/>
              <a:ea typeface="华文新魏" panose="02010800040101010101" pitchFamily="2" charset="-122"/>
              <a:cs typeface="Adobe Devanagari" panose="02040503050201020203" charset="0"/>
            </a:endParaRPr>
          </a:p>
        </p:txBody>
      </p:sp>
      <p:sp>
        <p:nvSpPr>
          <p:cNvPr id="8" name="文本框 7"/>
          <p:cNvSpPr txBox="1"/>
          <p:nvPr/>
        </p:nvSpPr>
        <p:spPr>
          <a:xfrm>
            <a:off x="0" y="621030"/>
            <a:ext cx="12277725" cy="2959735"/>
          </a:xfrm>
          <a:prstGeom prst="rect">
            <a:avLst/>
          </a:prstGeom>
          <a:solidFill>
            <a:srgbClr val="FFFF00"/>
          </a:solidFill>
        </p:spPr>
        <p:txBody>
          <a:bodyPr wrap="square" rtlCol="0" anchor="t">
            <a:noAutofit/>
          </a:bodyPr>
          <a:lstStyle/>
          <a:p>
            <a:pPr marL="0" marR="0" lvl="0" indent="0" algn="l" defTabSz="914400" rtl="0" eaLnBrk="1" fontAlgn="auto" latinLnBrk="0" hangingPunct="1">
              <a:lnSpc>
                <a:spcPct val="130000"/>
              </a:lnSpc>
              <a:spcBef>
                <a:spcPct val="25000"/>
              </a:spcBef>
              <a:spcAft>
                <a:spcPts val="0"/>
              </a:spcAft>
              <a:buClrTx/>
              <a:buSzTx/>
              <a:buFontTx/>
              <a:buNone/>
              <a:defRPr/>
            </a:pPr>
            <a:r>
              <a:rPr kumimoji="0" lang="en-US" sz="2400" b="1" i="0" u="none" strike="noStrike" kern="0" cap="none" spc="0" normalizeH="0" baseline="0" noProof="0" dirty="0">
                <a:ln>
                  <a:noFill/>
                </a:ln>
                <a:solidFill>
                  <a:prstClr val="black"/>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sym typeface="+mn-ea"/>
              </a:rPr>
              <a:t>1.</a:t>
            </a:r>
            <a:r>
              <a:rPr kumimoji="0" lang="en-US" altLang="zh-CN" sz="2400" b="1" i="0" u="none" strike="noStrike" kern="0" cap="none" spc="0" normalizeH="0" baseline="0" noProof="0" dirty="0">
                <a:ln>
                  <a:noFill/>
                </a:ln>
                <a:solidFill>
                  <a:srgbClr val="FF0000"/>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sym typeface="+mn-ea"/>
              </a:rPr>
              <a:t>a</a:t>
            </a:r>
            <a:r>
              <a:rPr kumimoji="0" lang="en-US" altLang="zh-CN" sz="2400" b="1" i="0" u="none" strike="noStrike" kern="0" cap="none" spc="0" normalizeH="0" baseline="0" noProof="0" dirty="0">
                <a:ln>
                  <a:noFill/>
                </a:ln>
                <a:solidFill>
                  <a:prstClr val="black"/>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sym typeface="+mn-ea"/>
              </a:rPr>
              <a:t>+</a:t>
            </a:r>
            <a:r>
              <a:rPr kumimoji="0" lang="zh-CN" altLang="en-US" sz="2400" b="1" i="0" u="none" strike="noStrike" kern="0" cap="none" spc="0" normalizeH="0" baseline="0" noProof="0" dirty="0">
                <a:ln>
                  <a:noFill/>
                </a:ln>
                <a:solidFill>
                  <a:prstClr val="black"/>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sym typeface="+mn-ea"/>
              </a:rPr>
              <a:t>辅音音素；</a:t>
            </a:r>
            <a:r>
              <a:rPr kumimoji="0" lang="en-US" altLang="zh-CN" sz="2400" b="1" i="0" u="none" strike="noStrike" kern="0" cap="none" spc="0" normalizeH="0" baseline="0" noProof="0" dirty="0">
                <a:ln>
                  <a:noFill/>
                </a:ln>
                <a:solidFill>
                  <a:srgbClr val="FF0000"/>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sym typeface="+mn-ea"/>
              </a:rPr>
              <a:t>an</a:t>
            </a:r>
            <a:r>
              <a:rPr kumimoji="0" lang="en-US" altLang="zh-CN" sz="2400" b="1" i="0" u="none" strike="noStrike" kern="0" cap="none" spc="0" normalizeH="0" baseline="0" noProof="0" dirty="0">
                <a:ln>
                  <a:noFill/>
                </a:ln>
                <a:solidFill>
                  <a:prstClr val="black"/>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sym typeface="+mn-ea"/>
              </a:rPr>
              <a:t>+</a:t>
            </a:r>
            <a:r>
              <a:rPr kumimoji="0" lang="zh-CN" altLang="en-US" sz="2400" b="1" i="0" u="none" strike="noStrike" kern="0" cap="none" spc="0" normalizeH="0" baseline="0" noProof="0" dirty="0">
                <a:ln>
                  <a:noFill/>
                </a:ln>
                <a:solidFill>
                  <a:prstClr val="black"/>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sym typeface="+mn-ea"/>
              </a:rPr>
              <a:t>元音音素;</a:t>
            </a:r>
            <a:r>
              <a:rPr kumimoji="0" lang="en-US" altLang="zh-CN" sz="2400" b="1" i="0" u="none" strike="noStrike" kern="0" cap="none" spc="0" normalizeH="0" baseline="0" noProof="0" dirty="0">
                <a:ln>
                  <a:noFill/>
                </a:ln>
                <a:solidFill>
                  <a:srgbClr val="FF0000"/>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sym typeface="+mn-ea"/>
              </a:rPr>
              <a:t>     </a:t>
            </a:r>
            <a:endParaRPr kumimoji="0" lang="en-US" altLang="zh-CN" sz="2400" b="1" i="0" u="none" strike="noStrike" kern="0" cap="none" spc="0" normalizeH="0" baseline="0" noProof="0" dirty="0">
              <a:ln>
                <a:noFill/>
              </a:ln>
              <a:solidFill>
                <a:srgbClr val="FF0000"/>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sym typeface="+mn-ea"/>
            </a:endParaRPr>
          </a:p>
          <a:p>
            <a:pPr marL="0" marR="0" lvl="0" indent="0" algn="l" defTabSz="914400" rtl="0" eaLnBrk="1" fontAlgn="auto" latinLnBrk="0" hangingPunct="1">
              <a:lnSpc>
                <a:spcPct val="130000"/>
              </a:lnSpc>
              <a:spcBef>
                <a:spcPct val="25000"/>
              </a:spcBef>
              <a:spcAft>
                <a:spcPts val="0"/>
              </a:spcAft>
              <a:buClrTx/>
              <a:buSzTx/>
              <a:buFontTx/>
              <a:buNone/>
              <a:defRPr/>
            </a:pPr>
            <a:r>
              <a:rPr kumimoji="0" lang="en-US" altLang="zh-CN" sz="2400" b="1" i="0" u="none" strike="noStrike" kern="0" cap="none" spc="0" normalizeH="0" baseline="0" noProof="0" dirty="0">
                <a:ln>
                  <a:noFill/>
                </a:ln>
                <a:solidFill>
                  <a:srgbClr val="FF0000"/>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sym typeface="+mn-ea"/>
              </a:rPr>
              <a:t>a/an+</a:t>
            </a:r>
            <a:r>
              <a:rPr kumimoji="0" lang="zh-CN" altLang="en-US" sz="2400" b="1" i="0" u="none" strike="noStrike" kern="0" cap="none" spc="0" normalizeH="0" baseline="0" noProof="0" dirty="0">
                <a:ln>
                  <a:noFill/>
                </a:ln>
                <a:solidFill>
                  <a:srgbClr val="FF0000"/>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sym typeface="+mn-ea"/>
              </a:rPr>
              <a:t>单数可数</a:t>
            </a:r>
            <a:r>
              <a:rPr kumimoji="0" lang="zh-CN" altLang="en-US" sz="2400" b="1" i="0" u="sng" strike="noStrike" kern="0" cap="none" spc="0" normalizeH="0" baseline="0" noProof="0" dirty="0">
                <a:ln>
                  <a:noFill/>
                </a:ln>
                <a:solidFill>
                  <a:srgbClr val="FF0000"/>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sym typeface="+mn-ea"/>
              </a:rPr>
              <a:t>名词</a:t>
            </a:r>
            <a:endParaRPr kumimoji="0" lang="zh-CN" altLang="en-US" sz="2400" b="1" i="0" u="sng" strike="noStrike" kern="0" cap="none" spc="0" normalizeH="0" baseline="0" noProof="0" dirty="0">
              <a:ln>
                <a:noFill/>
              </a:ln>
              <a:solidFill>
                <a:srgbClr val="FF0000"/>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sym typeface="+mn-ea"/>
            </a:endParaRPr>
          </a:p>
          <a:p>
            <a:pPr marL="0" marR="0" lvl="0" indent="0" algn="l" defTabSz="914400" rtl="0" eaLnBrk="1" fontAlgn="auto" latinLnBrk="0" hangingPunct="1">
              <a:lnSpc>
                <a:spcPct val="130000"/>
              </a:lnSpc>
              <a:spcBef>
                <a:spcPct val="25000"/>
              </a:spcBef>
              <a:spcAft>
                <a:spcPts val="0"/>
              </a:spcAft>
              <a:buClrTx/>
              <a:buSzTx/>
              <a:buFontTx/>
              <a:buNone/>
              <a:defRPr/>
            </a:pPr>
            <a:r>
              <a:rPr kumimoji="0" lang="en-US" altLang="zh-CN" sz="2400" b="1" u="none" strike="noStrike" kern="0" cap="none" spc="0" normalizeH="0" baseline="0" noProof="0" dirty="0">
                <a:ln>
                  <a:noFill/>
                </a:ln>
                <a:solidFill>
                  <a:prstClr val="black"/>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sym typeface="+mn-ea"/>
              </a:rPr>
              <a:t>2.</a:t>
            </a:r>
            <a:r>
              <a:rPr kumimoji="0" lang="zh-CN" altLang="en-US" sz="2400" b="1" u="none" strike="noStrike" kern="0" cap="none" spc="0" normalizeH="0" baseline="0" noProof="0" dirty="0">
                <a:ln>
                  <a:noFill/>
                </a:ln>
                <a:solidFill>
                  <a:prstClr val="black"/>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sym typeface="+mn-ea"/>
              </a:rPr>
              <a:t>如果空格后是</a:t>
            </a:r>
            <a:r>
              <a:rPr kumimoji="0" lang="zh-CN" altLang="en-US" sz="2400" b="1" u="sng" strike="noStrike" kern="0" cap="none" spc="0" normalizeH="0" baseline="0" noProof="0" dirty="0">
                <a:ln>
                  <a:noFill/>
                </a:ln>
                <a:solidFill>
                  <a:prstClr val="black"/>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sym typeface="+mn-ea"/>
              </a:rPr>
              <a:t>序数词</a:t>
            </a:r>
            <a:r>
              <a:rPr kumimoji="0" lang="zh-CN" altLang="en-US" sz="2400" b="1" u="none" strike="noStrike" kern="0" cap="none" spc="0" normalizeH="0" baseline="0" noProof="0" dirty="0">
                <a:ln>
                  <a:noFill/>
                </a:ln>
                <a:solidFill>
                  <a:prstClr val="black"/>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sym typeface="+mn-ea"/>
              </a:rPr>
              <a:t>、最高级或上文提到过的人或物等时，考虑空格处是否需要填</a:t>
            </a:r>
            <a:r>
              <a:rPr kumimoji="0" lang="en-US" altLang="zh-CN" sz="2400" b="1" u="none" strike="noStrike" kern="0" cap="none" spc="0" normalizeH="0" baseline="0" noProof="0" dirty="0">
                <a:ln>
                  <a:noFill/>
                </a:ln>
                <a:solidFill>
                  <a:srgbClr val="FF0000"/>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sym typeface="+mn-ea"/>
              </a:rPr>
              <a:t>the</a:t>
            </a:r>
            <a:r>
              <a:rPr kumimoji="0" lang="zh-CN" altLang="en-US" sz="2400" b="1" u="none" strike="noStrike" kern="0" cap="none" spc="0" normalizeH="0" baseline="0" noProof="0" dirty="0">
                <a:ln>
                  <a:noFill/>
                </a:ln>
                <a:solidFill>
                  <a:prstClr val="black"/>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sym typeface="+mn-ea"/>
              </a:rPr>
              <a:t>；</a:t>
            </a:r>
            <a:endParaRPr kumimoji="0" lang="zh-CN" altLang="en-US" sz="2400" b="1" u="none" strike="noStrike" kern="0" cap="none" spc="0" normalizeH="0" baseline="0" noProof="0" dirty="0">
              <a:ln>
                <a:noFill/>
              </a:ln>
              <a:solidFill>
                <a:prstClr val="black"/>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sym typeface="+mn-ea"/>
            </a:endParaRPr>
          </a:p>
          <a:p>
            <a:pPr marL="0" marR="0" lvl="0" indent="0" algn="l" defTabSz="914400" rtl="0" eaLnBrk="1" fontAlgn="auto" latinLnBrk="0" hangingPunct="1">
              <a:lnSpc>
                <a:spcPct val="130000"/>
              </a:lnSpc>
              <a:spcBef>
                <a:spcPct val="25000"/>
              </a:spcBef>
              <a:spcAft>
                <a:spcPts val="0"/>
              </a:spcAft>
              <a:buClrTx/>
              <a:buSzTx/>
              <a:buFontTx/>
              <a:buNone/>
              <a:defRPr/>
            </a:pPr>
            <a:r>
              <a:rPr kumimoji="0" lang="zh-CN" altLang="en-US" sz="2400" b="1" i="0" u="none" strike="noStrike" kern="0" cap="none" spc="0" normalizeH="0" baseline="0" noProof="0" dirty="0">
                <a:ln>
                  <a:noFill/>
                </a:ln>
                <a:solidFill>
                  <a:prstClr val="black"/>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rPr>
              <a:t>3.固定搭配</a:t>
            </a:r>
            <a:r>
              <a:rPr kumimoji="0" lang="en-US" altLang="zh-CN" sz="2400" b="1" i="0" u="none" strike="noStrike" kern="0" cap="none" spc="0" normalizeH="0" baseline="0" noProof="0" dirty="0">
                <a:ln>
                  <a:noFill/>
                </a:ln>
                <a:solidFill>
                  <a:prstClr val="black"/>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rPr>
              <a:t>: </a:t>
            </a:r>
            <a:r>
              <a:rPr kumimoji="0" lang="en-US" altLang="zh-CN" sz="2400" b="1" i="0" u="none" strike="noStrike" kern="0" cap="none" spc="0" normalizeH="0" baseline="0" noProof="0" dirty="0">
                <a:ln>
                  <a:noFill/>
                </a:ln>
                <a:solidFill>
                  <a:srgbClr val="FF0000"/>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rPr>
              <a:t>in a word, a touch of,</a:t>
            </a:r>
            <a:r>
              <a:rPr kumimoji="0" lang="zh-CN" altLang="en-US" sz="2400" b="1" i="0" u="none" strike="noStrike" kern="0" cap="none" spc="0" normalizeH="0" baseline="0" noProof="0" dirty="0">
                <a:ln>
                  <a:noFill/>
                </a:ln>
                <a:solidFill>
                  <a:srgbClr val="FF0000"/>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rPr>
              <a:t>倍数</a:t>
            </a:r>
            <a:r>
              <a:rPr kumimoji="0" lang="en-US" altLang="zh-CN" sz="2400" b="1" i="0" u="none" strike="noStrike" kern="0" cap="none" spc="0" normalizeH="0" baseline="0" noProof="0" dirty="0">
                <a:ln>
                  <a:noFill/>
                </a:ln>
                <a:solidFill>
                  <a:srgbClr val="FF0000"/>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rPr>
              <a:t>+the size of, a range of</a:t>
            </a:r>
            <a:r>
              <a:rPr kumimoji="0" lang="zh-CN" altLang="en-US" sz="2400" b="1" i="0" u="none" strike="noStrike" kern="0" cap="none" spc="0" normalizeH="0" baseline="0" noProof="0" dirty="0">
                <a:ln>
                  <a:noFill/>
                </a:ln>
                <a:solidFill>
                  <a:prstClr val="black"/>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rPr>
              <a:t>等</a:t>
            </a:r>
            <a:endParaRPr kumimoji="0" lang="en-US" altLang="zh-CN" sz="2400" b="1" i="0" u="none" strike="noStrike" kern="0" cap="none" spc="0" normalizeH="0" baseline="0" noProof="0" dirty="0">
              <a:ln>
                <a:noFill/>
              </a:ln>
              <a:solidFill>
                <a:prstClr val="black"/>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endParaRPr>
          </a:p>
          <a:p>
            <a:pPr marL="0" marR="0" lvl="0" indent="0" algn="l" defTabSz="914400" rtl="0" eaLnBrk="1" fontAlgn="auto" latinLnBrk="0" hangingPunct="1">
              <a:lnSpc>
                <a:spcPct val="130000"/>
              </a:lnSpc>
              <a:spcBef>
                <a:spcPct val="25000"/>
              </a:spcBef>
              <a:spcAft>
                <a:spcPts val="0"/>
              </a:spcAft>
              <a:buClrTx/>
              <a:buSzTx/>
              <a:buFontTx/>
              <a:buNone/>
              <a:defRPr/>
            </a:pPr>
            <a:endParaRPr kumimoji="0" lang="zh-CN" altLang="en-US" sz="2400" b="1" i="0" u="none" strike="noStrike" kern="0" cap="none" spc="0" normalizeH="0" baseline="0" noProof="0" dirty="0">
              <a:ln>
                <a:noFill/>
              </a:ln>
              <a:solidFill>
                <a:srgbClr val="FF0000"/>
              </a:solidFill>
              <a:effectLst>
                <a:outerShdw blurRad="38100" dist="19050" dir="2700000" algn="tl" rotWithShape="0">
                  <a:prstClr val="black">
                    <a:alpha val="40000"/>
                  </a:prstClr>
                </a:outerShdw>
              </a:effectLst>
              <a:uLnTx/>
              <a:uFillTx/>
              <a:latin typeface="宋体" panose="02010600030101010101" pitchFamily="2" charset="-122"/>
              <a:ea typeface="宋体" panose="02010600030101010101" pitchFamily="2" charset="-122"/>
              <a:cs typeface="宋体" panose="02010600030101010101" pitchFamily="2" charset="-122"/>
            </a:endParaRPr>
          </a:p>
        </p:txBody>
      </p:sp>
      <p:sp>
        <p:nvSpPr>
          <p:cNvPr id="12" name="文本框 11"/>
          <p:cNvSpPr txBox="1"/>
          <p:nvPr/>
        </p:nvSpPr>
        <p:spPr>
          <a:xfrm>
            <a:off x="287591" y="3947709"/>
            <a:ext cx="11877195" cy="230695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6.(2023</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新课标全国</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1</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卷</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The meat should be fresh with ________ touch of sweetness and the soup hot, clear and delicious.</a:t>
            </a: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Times New Roman" panose="02020603050405020304" charset="0"/>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7.(2023</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浙江</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1</a:t>
            </a:r>
            <a:r>
              <a:rPr kumimoji="0" lang="zh-CN" altLang="en-US"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月</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 In contrast to the court life and upper-class culture represented by the Forbidden City, the Summer Palace, and the Temple of Heaven, the hutongs reflect __________ culture of grassroots </a:t>
            </a:r>
            <a:r>
              <a:rPr kumimoji="0" lang="en-US" altLang="zh-CN" sz="2400" b="0" i="0" u="none" strike="noStrike" kern="1200" cap="none" spc="0" normalizeH="0" baseline="0" noProof="0" dirty="0" err="1">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Beijingers</a:t>
            </a:r>
            <a:r>
              <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rPr>
              <a:t>.</a:t>
            </a:r>
            <a:endParaRPr kumimoji="0" lang="en-US" altLang="zh-CN" sz="2400" b="0" i="0" u="none" strike="noStrike" kern="1200" cap="none" spc="0" normalizeH="0" baseline="0" noProof="0" dirty="0">
              <a:ln>
                <a:noFill/>
              </a:ln>
              <a:solidFill>
                <a:srgbClr val="000000"/>
              </a:solidFill>
              <a:effectLst/>
              <a:uLnTx/>
              <a:uFillTx/>
              <a:latin typeface="Times New Roman" panose="02020603050405020304" charset="0"/>
              <a:ea typeface="Cambria" panose="02040503050406030204" pitchFamily="18" charset="0"/>
              <a:cs typeface="Times New Roman" panose="02020603050405020304" charset="0"/>
            </a:endParaRPr>
          </a:p>
        </p:txBody>
      </p:sp>
      <p:sp>
        <p:nvSpPr>
          <p:cNvPr id="15" name="文本框 14"/>
          <p:cNvSpPr txBox="1"/>
          <p:nvPr/>
        </p:nvSpPr>
        <p:spPr>
          <a:xfrm>
            <a:off x="7672103" y="3847960"/>
            <a:ext cx="1219245" cy="521970"/>
          </a:xfrm>
          <a:prstGeom prst="rect">
            <a:avLst/>
          </a:prstGeom>
          <a:noFill/>
          <a:ln w="9525">
            <a:no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 a</a:t>
            </a:r>
            <a:endParaRPr kumimoji="0" lang="en-US" altLang="zh-CN" sz="28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endParaRPr>
          </a:p>
        </p:txBody>
      </p:sp>
      <p:sp>
        <p:nvSpPr>
          <p:cNvPr id="16" name="文本框 15"/>
          <p:cNvSpPr txBox="1"/>
          <p:nvPr/>
        </p:nvSpPr>
        <p:spPr>
          <a:xfrm>
            <a:off x="4230891" y="4512064"/>
            <a:ext cx="4994199" cy="4603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srgbClr val="FF0000"/>
                </a:solidFill>
                <a:effectLst/>
                <a:highlight>
                  <a:srgbClr val="FFFF00"/>
                </a:highlight>
                <a:uLnTx/>
                <a:uFillTx/>
                <a:latin typeface="Times New Roman" panose="02020603050405020304" charset="0"/>
                <a:ea typeface="微软雅黑" panose="020B0503020204020204" charset="-122"/>
                <a:cs typeface="Times New Roman" panose="02020603050405020304" charset="0"/>
              </a:rPr>
              <a:t>固定搭配：</a:t>
            </a:r>
            <a:r>
              <a:rPr kumimoji="0" lang="en-US" altLang="zh-CN" sz="2400" b="1" i="0" u="none" strike="noStrike" kern="1200" cap="none" spc="0" normalizeH="0" baseline="0" noProof="0" dirty="0">
                <a:ln>
                  <a:noFill/>
                </a:ln>
                <a:solidFill>
                  <a:srgbClr val="FF0000"/>
                </a:solidFill>
                <a:effectLst/>
                <a:highlight>
                  <a:srgbClr val="FFFF00"/>
                </a:highlight>
                <a:uLnTx/>
                <a:uFillTx/>
                <a:latin typeface="Times New Roman" panose="02020603050405020304" charset="0"/>
                <a:ea typeface="微软雅黑" panose="020B0503020204020204" charset="-122"/>
                <a:cs typeface="Times New Roman" panose="02020603050405020304" charset="0"/>
              </a:rPr>
              <a:t>a touch of</a:t>
            </a:r>
            <a:r>
              <a:rPr kumimoji="0" lang="zh-CN" altLang="en-US" sz="2400" b="1" i="0" u="none" strike="noStrike" kern="1200" cap="none" spc="0" normalizeH="0" baseline="0" noProof="0" dirty="0">
                <a:ln>
                  <a:noFill/>
                </a:ln>
                <a:solidFill>
                  <a:srgbClr val="FF0000"/>
                </a:solidFill>
                <a:effectLst/>
                <a:highlight>
                  <a:srgbClr val="FFFF00"/>
                </a:highlight>
                <a:uLnTx/>
                <a:uFillTx/>
                <a:latin typeface="Times New Roman" panose="02020603050405020304" charset="0"/>
                <a:ea typeface="微软雅黑" panose="020B0503020204020204" charset="-122"/>
                <a:cs typeface="Times New Roman" panose="02020603050405020304" charset="0"/>
              </a:rPr>
              <a:t>一点点；稍许</a:t>
            </a:r>
            <a:endParaRPr kumimoji="0" lang="zh-CN" altLang="en-US" sz="2400" b="1" i="0" u="none" strike="noStrike" kern="1200" cap="none" spc="0" normalizeH="0" baseline="0" noProof="0" dirty="0">
              <a:ln>
                <a:noFill/>
              </a:ln>
              <a:solidFill>
                <a:srgbClr val="FF0000"/>
              </a:solidFill>
              <a:effectLst/>
              <a:highlight>
                <a:srgbClr val="FFFF00"/>
              </a:highlight>
              <a:uLnTx/>
              <a:uFillTx/>
              <a:latin typeface="Times New Roman" panose="02020603050405020304" charset="0"/>
              <a:ea typeface="微软雅黑" panose="020B0503020204020204" charset="-122"/>
              <a:cs typeface="Times New Roman" panose="02020603050405020304" charset="0"/>
            </a:endParaRPr>
          </a:p>
        </p:txBody>
      </p:sp>
      <p:sp>
        <p:nvSpPr>
          <p:cNvPr id="17" name="矩形 16"/>
          <p:cNvSpPr/>
          <p:nvPr/>
        </p:nvSpPr>
        <p:spPr>
          <a:xfrm>
            <a:off x="1981200" y="5904230"/>
            <a:ext cx="3943985" cy="313690"/>
          </a:xfrm>
          <a:prstGeom prst="rect">
            <a:avLst/>
          </a:prstGeom>
          <a:noFill/>
          <a:ln w="3810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8" name="文本框 17"/>
          <p:cNvSpPr txBox="1"/>
          <p:nvPr/>
        </p:nvSpPr>
        <p:spPr>
          <a:xfrm>
            <a:off x="3287527" y="6217748"/>
            <a:ext cx="4994199" cy="4603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srgbClr val="FF0000"/>
                </a:solidFill>
                <a:effectLst/>
                <a:highlight>
                  <a:srgbClr val="00FFFF"/>
                </a:highlight>
                <a:uLnTx/>
                <a:uFillTx/>
                <a:latin typeface="Times New Roman" panose="02020603050405020304" charset="0"/>
                <a:ea typeface="微软雅黑" panose="020B0503020204020204" charset="-122"/>
                <a:cs typeface="+mn-cs"/>
              </a:rPr>
              <a:t>特指</a:t>
            </a:r>
            <a:endParaRPr kumimoji="0" lang="zh-CN" altLang="en-US" sz="2400" b="1" i="0" u="none" strike="noStrike" kern="1200" cap="none" spc="0" normalizeH="0" baseline="0" noProof="0" dirty="0">
              <a:ln>
                <a:noFill/>
              </a:ln>
              <a:solidFill>
                <a:srgbClr val="FF0000"/>
              </a:solidFill>
              <a:effectLst/>
              <a:highlight>
                <a:srgbClr val="00FFFF"/>
              </a:highlight>
              <a:uLnTx/>
              <a:uFillTx/>
              <a:latin typeface="Times New Roman" panose="02020603050405020304" charset="0"/>
              <a:ea typeface="微软雅黑" panose="020B0503020204020204" charset="-122"/>
              <a:cs typeface="+mn-cs"/>
            </a:endParaRPr>
          </a:p>
        </p:txBody>
      </p:sp>
      <p:sp>
        <p:nvSpPr>
          <p:cNvPr id="19" name="文本框 18"/>
          <p:cNvSpPr txBox="1"/>
          <p:nvPr/>
        </p:nvSpPr>
        <p:spPr>
          <a:xfrm>
            <a:off x="646464" y="5695681"/>
            <a:ext cx="1219245" cy="521970"/>
          </a:xfrm>
          <a:prstGeom prst="rect">
            <a:avLst/>
          </a:prstGeom>
          <a:noFill/>
          <a:ln w="9525">
            <a:no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 </a:t>
            </a:r>
            <a:r>
              <a:rPr kumimoji="0" lang="en-US" altLang="zh-CN" sz="2800" b="0" i="0" u="none" strike="noStrike" kern="1200" cap="none" spc="0" normalizeH="0" baseline="0" noProof="0" dirty="0">
                <a:ln>
                  <a:noFill/>
                </a:ln>
                <a:solidFill>
                  <a:srgbClr val="FF0000"/>
                </a:solidFill>
                <a:effectLst/>
                <a:uLnTx/>
                <a:uFillTx/>
                <a:latin typeface="Times New Roman" panose="02020603050405020304" charset="0"/>
                <a:ea typeface="Cambria" panose="02040503050406030204" pitchFamily="18" charset="0"/>
                <a:cs typeface="Times New Roman" panose="02020603050405020304" charset="0"/>
              </a:rPr>
              <a:t>the</a:t>
            </a:r>
            <a:endParaRPr kumimoji="0" lang="en-US" altLang="zh-CN" sz="2800" b="0" i="0" u="none" strike="noStrike" kern="1200" cap="none" spc="0" normalizeH="0" baseline="0" noProof="0" dirty="0">
              <a:ln>
                <a:noFill/>
              </a:ln>
              <a:solidFill>
                <a:srgbClr val="FF0000"/>
              </a:solidFill>
              <a:effectLst/>
              <a:uLnTx/>
              <a:uFillTx/>
              <a:latin typeface="Times New Roman" panose="02020603050405020304" charset="0"/>
              <a:ea typeface="Cambria" panose="02040503050406030204" pitchFamily="18"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randombar(horizont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randombar(horizont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randombar(horizontal)">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randombar(horizontal)">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randombar(horizontal)">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 calcmode="lin" valueType="num">
                                      <p:cBhvr additive="base">
                                        <p:cTn id="32" dur="500" fill="hold"/>
                                        <p:tgtEl>
                                          <p:spTgt spid="8"/>
                                        </p:tgtEl>
                                        <p:attrNameLst>
                                          <p:attrName>ppt_x</p:attrName>
                                        </p:attrNameLst>
                                      </p:cBhvr>
                                      <p:tavLst>
                                        <p:tav tm="0">
                                          <p:val>
                                            <p:strVal val="#ppt_x"/>
                                          </p:val>
                                        </p:tav>
                                        <p:tav tm="100000">
                                          <p:val>
                                            <p:strVal val="#ppt_x"/>
                                          </p:val>
                                        </p:tav>
                                      </p:tavLst>
                                    </p:anim>
                                    <p:anim calcmode="lin" valueType="num">
                                      <p:cBhvr additive="base">
                                        <p:cTn id="3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bldLvl="0" animBg="1"/>
      <p:bldP spid="18" grpId="0"/>
      <p:bldP spid="19" grpId="0"/>
      <p:bldP spid="8"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264160" y="81915"/>
            <a:ext cx="11842750" cy="8378825"/>
          </a:xfrm>
          <a:prstGeom prst="rect">
            <a:avLst/>
          </a:prstGeom>
        </p:spPr>
        <p:txBody>
          <a:bodyPr>
            <a:noAutofit/>
          </a:bodyPr>
          <a:p>
            <a:pPr marL="0" indent="0" algn="l" defTabSz="266700">
              <a:lnSpc>
                <a:spcPct val="150000"/>
              </a:lnSpc>
              <a:spcBef>
                <a:spcPct val="0"/>
              </a:spcBef>
              <a:spcAft>
                <a:spcPct val="0"/>
              </a:spcAft>
            </a:pPr>
            <a:r>
              <a:rPr lang="en-US" altLang="zh-CN" sz="2400" b="1">
                <a:latin typeface="Times New Roman" panose="02020603050405020304" charset="0"/>
                <a:ea typeface="宋体" panose="02010600030101010101" pitchFamily="2" charset="-122"/>
                <a:cs typeface="Times New Roman" panose="02020603050405020304" charset="0"/>
              </a:rPr>
              <a:t>Homework </a:t>
            </a:r>
            <a:r>
              <a:rPr lang="zh-CN" altLang="en-US" sz="2400" b="1">
                <a:latin typeface="Times New Roman" panose="02020603050405020304" charset="0"/>
                <a:ea typeface="宋体" panose="02010600030101010101" pitchFamily="2" charset="-122"/>
                <a:cs typeface="Times New Roman" panose="02020603050405020304" charset="0"/>
              </a:rPr>
              <a:t>九省联考第二节</a:t>
            </a:r>
            <a:r>
              <a:rPr lang="en-US" altLang="zh-CN" sz="2400" b="1">
                <a:latin typeface="Times New Roman" panose="02020603050405020304" charset="0"/>
                <a:ea typeface="宋体" panose="02010600030101010101" pitchFamily="2" charset="-122"/>
                <a:cs typeface="Times New Roman" panose="02020603050405020304" charset="0"/>
              </a:rPr>
              <a:t>(</a:t>
            </a:r>
            <a:r>
              <a:rPr lang="zh-CN" altLang="en-US" sz="2400" b="1">
                <a:latin typeface="Times New Roman" panose="02020603050405020304" charset="0"/>
                <a:ea typeface="宋体" panose="02010600030101010101" pitchFamily="2" charset="-122"/>
                <a:cs typeface="Times New Roman" panose="02020603050405020304" charset="0"/>
              </a:rPr>
              <a:t>共</a:t>
            </a:r>
            <a:r>
              <a:rPr lang="en-US" altLang="zh-CN" sz="2400" b="1">
                <a:latin typeface="Times New Roman" panose="02020603050405020304" charset="0"/>
                <a:ea typeface="宋体" panose="02010600030101010101" pitchFamily="2" charset="-122"/>
                <a:cs typeface="Times New Roman" panose="02020603050405020304" charset="0"/>
              </a:rPr>
              <a:t>10</a:t>
            </a:r>
            <a:r>
              <a:rPr lang="zh-CN" altLang="en-US" sz="2400" b="1">
                <a:latin typeface="Times New Roman" panose="02020603050405020304" charset="0"/>
                <a:ea typeface="宋体" panose="02010600030101010101" pitchFamily="2" charset="-122"/>
                <a:cs typeface="Times New Roman" panose="02020603050405020304" charset="0"/>
              </a:rPr>
              <a:t>小题</a:t>
            </a:r>
            <a:r>
              <a:rPr lang="en-US" altLang="zh-CN" sz="2400" b="1">
                <a:latin typeface="Times New Roman" panose="02020603050405020304" charset="0"/>
                <a:ea typeface="宋体" panose="02010600030101010101" pitchFamily="2" charset="-122"/>
                <a:cs typeface="Times New Roman" panose="02020603050405020304" charset="0"/>
              </a:rPr>
              <a:t>;</a:t>
            </a:r>
            <a:r>
              <a:rPr lang="zh-CN" altLang="en-US" sz="2400" b="1">
                <a:latin typeface="Times New Roman" panose="02020603050405020304" charset="0"/>
                <a:ea typeface="宋体" panose="02010600030101010101" pitchFamily="2" charset="-122"/>
                <a:cs typeface="Times New Roman" panose="02020603050405020304" charset="0"/>
              </a:rPr>
              <a:t>每小题</a:t>
            </a:r>
            <a:r>
              <a:rPr lang="en-US" altLang="zh-CN" sz="2400" b="1">
                <a:latin typeface="Times New Roman" panose="02020603050405020304" charset="0"/>
                <a:ea typeface="宋体" panose="02010600030101010101" pitchFamily="2" charset="-122"/>
                <a:cs typeface="Times New Roman" panose="02020603050405020304" charset="0"/>
              </a:rPr>
              <a:t>1.5</a:t>
            </a:r>
            <a:r>
              <a:rPr lang="zh-CN" altLang="en-US" sz="2400" b="1">
                <a:latin typeface="Times New Roman" panose="02020603050405020304" charset="0"/>
                <a:ea typeface="宋体" panose="02010600030101010101" pitchFamily="2" charset="-122"/>
                <a:cs typeface="Times New Roman" panose="02020603050405020304" charset="0"/>
              </a:rPr>
              <a:t>分，满分</a:t>
            </a:r>
            <a:r>
              <a:rPr lang="en-US" altLang="zh-CN" sz="2400" b="1">
                <a:latin typeface="Times New Roman" panose="02020603050405020304" charset="0"/>
                <a:ea typeface="宋体" panose="02010600030101010101" pitchFamily="2" charset="-122"/>
                <a:cs typeface="Times New Roman" panose="02020603050405020304" charset="0"/>
              </a:rPr>
              <a:t>15</a:t>
            </a:r>
            <a:r>
              <a:rPr lang="zh-CN" altLang="en-US" sz="2400" b="1">
                <a:latin typeface="Times New Roman" panose="02020603050405020304" charset="0"/>
                <a:ea typeface="宋体" panose="02010600030101010101" pitchFamily="2" charset="-122"/>
                <a:cs typeface="Times New Roman" panose="02020603050405020304" charset="0"/>
              </a:rPr>
              <a:t>分</a:t>
            </a:r>
            <a:r>
              <a:rPr lang="en-US" altLang="zh-CN" sz="2400" b="1">
                <a:latin typeface="Times New Roman" panose="02020603050405020304" charset="0"/>
                <a:ea typeface="宋体" panose="02010600030101010101" pitchFamily="2" charset="-122"/>
                <a:cs typeface="Times New Roman" panose="02020603050405020304" charset="0"/>
              </a:rPr>
              <a:t>)</a:t>
            </a:r>
            <a:endParaRPr lang="en-US" altLang="zh-CN" sz="2400" b="1">
              <a:latin typeface="Times New Roman" panose="02020603050405020304" charset="0"/>
              <a:ea typeface="宋体" panose="02010600030101010101" pitchFamily="2" charset="-122"/>
              <a:cs typeface="Times New Roman" panose="02020603050405020304" charset="0"/>
            </a:endParaRPr>
          </a:p>
          <a:p>
            <a:pPr marL="0" indent="0" algn="l" defTabSz="266700">
              <a:lnSpc>
                <a:spcPct val="150000"/>
              </a:lnSpc>
              <a:spcBef>
                <a:spcPct val="0"/>
              </a:spcBef>
              <a:spcAft>
                <a:spcPct val="0"/>
              </a:spcAft>
            </a:pPr>
            <a:r>
              <a:rPr lang="zh-CN" altLang="en-US" sz="2000">
                <a:latin typeface="Times New Roman" panose="02020603050405020304" charset="0"/>
                <a:ea typeface="宋体" panose="02010600030101010101" pitchFamily="2" charset="-122"/>
                <a:cs typeface="Times New Roman" panose="02020603050405020304" charset="0"/>
              </a:rPr>
              <a:t>阅读下面短文，在空白处填入</a:t>
            </a:r>
            <a:r>
              <a:rPr lang="en-US" altLang="zh-CN" sz="2000">
                <a:latin typeface="Times New Roman" panose="02020603050405020304" charset="0"/>
                <a:ea typeface="宋体" panose="02010600030101010101" pitchFamily="2" charset="-122"/>
                <a:cs typeface="Times New Roman" panose="02020603050405020304" charset="0"/>
              </a:rPr>
              <a:t>1</a:t>
            </a:r>
            <a:r>
              <a:rPr lang="zh-CN" altLang="en-US" sz="2000">
                <a:latin typeface="Times New Roman" panose="02020603050405020304" charset="0"/>
                <a:ea typeface="宋体" panose="02010600030101010101" pitchFamily="2" charset="-122"/>
                <a:cs typeface="Times New Roman" panose="02020603050405020304" charset="0"/>
              </a:rPr>
              <a:t>个适当的单词或括号内单词的正确形式。</a:t>
            </a:r>
            <a:endParaRPr lang="zh-CN" altLang="en-US" sz="2000">
              <a:latin typeface="Times New Roman" panose="02020603050405020304" charset="0"/>
              <a:ea typeface="宋体" panose="02010600030101010101" pitchFamily="2" charset="-122"/>
              <a:cs typeface="Times New Roman" panose="02020603050405020304" charset="0"/>
            </a:endParaRPr>
          </a:p>
          <a:p>
            <a:pPr marL="0" indent="304800" algn="l" defTabSz="266700">
              <a:lnSpc>
                <a:spcPct val="150000"/>
              </a:lnSpc>
              <a:spcBef>
                <a:spcPct val="0"/>
              </a:spcBef>
              <a:spcAft>
                <a:spcPct val="0"/>
              </a:spcAft>
            </a:pPr>
            <a:r>
              <a:rPr lang="en-US" altLang="zh-CN" sz="2000">
                <a:latin typeface="Times New Roman" panose="02020603050405020304" charset="0"/>
                <a:ea typeface="宋体" panose="02010600030101010101" pitchFamily="2" charset="-122"/>
                <a:cs typeface="Times New Roman" panose="02020603050405020304" charset="0"/>
              </a:rPr>
              <a:t>The 21- year- old Olympic champion Zheng Qinwen made history as the first Asian player to win an Olympic singles title by 56</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a:latin typeface="Times New Roman" panose="02020603050405020304" charset="0"/>
                <a:ea typeface="宋体" panose="02010600030101010101" pitchFamily="2" charset="-122"/>
                <a:cs typeface="Times New Roman" panose="02020603050405020304" charset="0"/>
              </a:rPr>
              <a:t>(defeat)Croatia’s Donna Vekic in the final match in Paris on Saturday. It was the first singles medal for China in tennis since the sport returned to the Olympics in 1988.</a:t>
            </a:r>
            <a:endParaRPr lang="en-US" altLang="zh-CN" sz="2000">
              <a:latin typeface="Times New Roman" panose="02020603050405020304" charset="0"/>
              <a:ea typeface="宋体" panose="02010600030101010101" pitchFamily="2" charset="-122"/>
              <a:cs typeface="Times New Roman" panose="02020603050405020304" charset="0"/>
            </a:endParaRPr>
          </a:p>
          <a:p>
            <a:pPr marL="0" indent="304800" algn="l" defTabSz="266700">
              <a:lnSpc>
                <a:spcPct val="150000"/>
              </a:lnSpc>
              <a:spcBef>
                <a:spcPct val="0"/>
              </a:spcBef>
              <a:spcAft>
                <a:spcPct val="0"/>
              </a:spcAft>
            </a:pPr>
            <a:r>
              <a:rPr lang="en-US" altLang="zh-CN" sz="2000">
                <a:latin typeface="Times New Roman" panose="02020603050405020304" charset="0"/>
                <a:ea typeface="宋体" panose="02010600030101010101" pitchFamily="2" charset="-122"/>
                <a:cs typeface="Times New Roman" panose="02020603050405020304" charset="0"/>
              </a:rPr>
              <a:t>Zheng expressed her thanks to her two coaches, Xia Xiyao and Yu Liqiao, both of 57</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a:latin typeface="Times New Roman" panose="02020603050405020304" charset="0"/>
                <a:ea typeface="宋体" panose="02010600030101010101" pitchFamily="2" charset="-122"/>
                <a:cs typeface="Times New Roman" panose="02020603050405020304" charset="0"/>
              </a:rPr>
              <a:t>previously coached LiNa. 58</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a:latin typeface="Times New Roman" panose="02020603050405020304" charset="0"/>
                <a:ea typeface="宋体" panose="02010600030101010101" pitchFamily="2" charset="-122"/>
                <a:cs typeface="Times New Roman" panose="02020603050405020304" charset="0"/>
              </a:rPr>
              <a:t>(Zheng)first coach was Xia Xiyao. After training under Xia for a year, she 59</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a:latin typeface="Times New Roman" panose="02020603050405020304" charset="0"/>
                <a:ea typeface="宋体" panose="02010600030101010101" pitchFamily="2" charset="-122"/>
                <a:cs typeface="Times New Roman" panose="02020603050405020304" charset="0"/>
              </a:rPr>
              <a:t>(send) to Yu Liqiao. Known for her strict and tough coaching style, Yu was famously demanding. Zheng remarked that during her stay in Wuhan, Yu was the coach who contributed most significantly 60</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a:latin typeface="Times New Roman" panose="02020603050405020304" charset="0"/>
                <a:ea typeface="宋体" panose="02010600030101010101" pitchFamily="2" charset="-122"/>
                <a:cs typeface="Times New Roman" panose="02020603050405020304" charset="0"/>
              </a:rPr>
              <a:t>her progress.</a:t>
            </a:r>
            <a:endParaRPr lang="en-US" altLang="zh-CN" sz="2000">
              <a:latin typeface="Times New Roman" panose="02020603050405020304" charset="0"/>
              <a:ea typeface="宋体" panose="02010600030101010101" pitchFamily="2" charset="-122"/>
              <a:cs typeface="Times New Roman" panose="02020603050405020304" charset="0"/>
            </a:endParaRPr>
          </a:p>
          <a:p>
            <a:pPr marL="0" indent="457200" algn="l" defTabSz="266700">
              <a:lnSpc>
                <a:spcPct val="150000"/>
              </a:lnSpc>
              <a:spcBef>
                <a:spcPct val="0"/>
              </a:spcBef>
              <a:spcAft>
                <a:spcPct val="0"/>
              </a:spcAft>
            </a:pPr>
            <a:r>
              <a:rPr lang="en-US" altLang="zh-CN" sz="2000">
                <a:latin typeface="Times New Roman" panose="02020603050405020304" charset="0"/>
                <a:ea typeface="宋体" panose="02010600030101010101" pitchFamily="2" charset="-122"/>
                <a:cs typeface="Times New Roman" panose="02020603050405020304" charset="0"/>
              </a:rPr>
              <a:t>Zheng also revealed the lengths her supportive parents went to during her early 61</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a:latin typeface="Times New Roman" panose="02020603050405020304" charset="0"/>
                <a:ea typeface="宋体" panose="02010600030101010101" pitchFamily="2" charset="-122"/>
                <a:cs typeface="Times New Roman" panose="02020603050405020304" charset="0"/>
              </a:rPr>
              <a:t>(year) to prepare for the victory. “My parents sacrificed a lot for me," Zheng said. “When I was 12, my mum quit her job to support my tennis journey. When I was 14 62</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a:latin typeface="Times New Roman" panose="02020603050405020304" charset="0"/>
                <a:ea typeface="宋体" panose="02010600030101010101" pitchFamily="2" charset="-122"/>
                <a:cs typeface="Times New Roman" panose="02020603050405020304" charset="0"/>
              </a:rPr>
              <a:t>15, my father sold our house to help me to </a:t>
            </a:r>
            <a:r>
              <a:rPr lang="en-US" altLang="zh-CN" sz="2000" u="sng">
                <a:latin typeface="Times New Roman" panose="02020603050405020304" charset="0"/>
                <a:ea typeface="宋体" panose="02010600030101010101" pitchFamily="2" charset="-122"/>
                <a:cs typeface="Times New Roman" panose="02020603050405020304" charset="0"/>
              </a:rPr>
              <a:t>63              </a:t>
            </a:r>
            <a:r>
              <a:rPr lang="en-US" altLang="zh-CN" sz="2000">
                <a:latin typeface="Times New Roman" panose="02020603050405020304" charset="0"/>
                <a:ea typeface="宋体" panose="02010600030101010101" pitchFamily="2" charset="-122"/>
                <a:cs typeface="Times New Roman" panose="02020603050405020304" charset="0"/>
              </a:rPr>
              <a:t>(real) my tennis dream. My success is not just 64</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a:latin typeface="Times New Roman" panose="02020603050405020304" charset="0"/>
                <a:ea typeface="宋体" panose="02010600030101010101" pitchFamily="2" charset="-122"/>
                <a:cs typeface="Times New Roman" panose="02020603050405020304" charset="0"/>
              </a:rPr>
              <a:t> (I) ; it’s also my parents’. They taught me how to stay 65</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a:latin typeface="Times New Roman" panose="02020603050405020304" charset="0"/>
                <a:ea typeface="宋体" panose="02010600030101010101" pitchFamily="2" charset="-122"/>
                <a:cs typeface="Times New Roman" panose="02020603050405020304" charset="0"/>
              </a:rPr>
              <a:t>(focus) on my dream. They always believed in me.”</a:t>
            </a:r>
            <a:endParaRPr lang="en-US" altLang="zh-CN" sz="2000">
              <a:latin typeface="Times New Roman" panose="02020603050405020304" charset="0"/>
              <a:ea typeface="宋体" panose="02010600030101010101" pitchFamily="2" charset="-122"/>
              <a:cs typeface="Times New Roman" panose="02020603050405020304" charset="0"/>
            </a:endParaRPr>
          </a:p>
          <a:p>
            <a:pPr marL="0" indent="0" algn="l" defTabSz="266700">
              <a:lnSpc>
                <a:spcPct val="150000"/>
              </a:lnSpc>
              <a:spcBef>
                <a:spcPct val="0"/>
              </a:spcBef>
              <a:spcAft>
                <a:spcPct val="0"/>
              </a:spcAft>
            </a:pPr>
            <a:r>
              <a:rPr lang="en-US" altLang="zh-CN" sz="1600">
                <a:latin typeface="Times New Roman" panose="02020603050405020304"/>
                <a:ea typeface="宋体" panose="02010600030101010101" pitchFamily="2" charset="-122"/>
              </a:rPr>
              <a:t> </a:t>
            </a:r>
            <a:endParaRPr lang="en-US" altLang="zh-CN" sz="1600">
              <a:latin typeface="Times New Roman" panose="02020603050405020304"/>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179070" y="0"/>
            <a:ext cx="12013565" cy="8460740"/>
          </a:xfrm>
          <a:prstGeom prst="rect">
            <a:avLst/>
          </a:prstGeom>
        </p:spPr>
        <p:txBody>
          <a:bodyPr>
            <a:noAutofit/>
          </a:bodyPr>
          <a:p>
            <a:pPr marL="0" indent="0" algn="l" defTabSz="266700">
              <a:lnSpc>
                <a:spcPct val="150000"/>
              </a:lnSpc>
            </a:pPr>
            <a:r>
              <a:rPr lang="en-US" altLang="zh-CN" sz="2400" b="1">
                <a:latin typeface="Times New Roman" panose="02020603050405020304" charset="0"/>
                <a:ea typeface="宋体" panose="02010600030101010101" pitchFamily="2" charset="-122"/>
                <a:cs typeface="Times New Roman" panose="02020603050405020304" charset="0"/>
                <a:sym typeface="+mn-ea"/>
              </a:rPr>
              <a:t>Homework </a:t>
            </a:r>
            <a:r>
              <a:rPr lang="zh-CN" altLang="en-US" sz="2400" b="1">
                <a:latin typeface="Times New Roman" panose="02020603050405020304" charset="0"/>
                <a:ea typeface="宋体" panose="02010600030101010101" pitchFamily="2" charset="-122"/>
                <a:cs typeface="Times New Roman" panose="02020603050405020304" charset="0"/>
                <a:sym typeface="+mn-ea"/>
              </a:rPr>
              <a:t>九省联考第二节</a:t>
            </a:r>
            <a:r>
              <a:rPr lang="en-US" altLang="zh-CN" sz="2400" b="1">
                <a:latin typeface="Times New Roman" panose="02020603050405020304" charset="0"/>
                <a:ea typeface="宋体" panose="02010600030101010101" pitchFamily="2" charset="-122"/>
                <a:cs typeface="Times New Roman" panose="02020603050405020304" charset="0"/>
                <a:sym typeface="+mn-ea"/>
              </a:rPr>
              <a:t>(</a:t>
            </a:r>
            <a:r>
              <a:rPr lang="zh-CN" altLang="en-US" sz="2400" b="1">
                <a:latin typeface="Times New Roman" panose="02020603050405020304" charset="0"/>
                <a:ea typeface="宋体" panose="02010600030101010101" pitchFamily="2" charset="-122"/>
                <a:cs typeface="Times New Roman" panose="02020603050405020304" charset="0"/>
                <a:sym typeface="+mn-ea"/>
              </a:rPr>
              <a:t>共</a:t>
            </a:r>
            <a:r>
              <a:rPr lang="en-US" altLang="zh-CN" sz="2400" b="1">
                <a:latin typeface="Times New Roman" panose="02020603050405020304" charset="0"/>
                <a:ea typeface="宋体" panose="02010600030101010101" pitchFamily="2" charset="-122"/>
                <a:cs typeface="Times New Roman" panose="02020603050405020304" charset="0"/>
                <a:sym typeface="+mn-ea"/>
              </a:rPr>
              <a:t>10</a:t>
            </a:r>
            <a:r>
              <a:rPr lang="zh-CN" altLang="en-US" sz="2400" b="1">
                <a:latin typeface="Times New Roman" panose="02020603050405020304" charset="0"/>
                <a:ea typeface="宋体" panose="02010600030101010101" pitchFamily="2" charset="-122"/>
                <a:cs typeface="Times New Roman" panose="02020603050405020304" charset="0"/>
                <a:sym typeface="+mn-ea"/>
              </a:rPr>
              <a:t>小题</a:t>
            </a:r>
            <a:r>
              <a:rPr lang="en-US" altLang="zh-CN" sz="2400" b="1">
                <a:latin typeface="Times New Roman" panose="02020603050405020304" charset="0"/>
                <a:ea typeface="宋体" panose="02010600030101010101" pitchFamily="2" charset="-122"/>
                <a:cs typeface="Times New Roman" panose="02020603050405020304" charset="0"/>
                <a:sym typeface="+mn-ea"/>
              </a:rPr>
              <a:t>;</a:t>
            </a:r>
            <a:r>
              <a:rPr lang="zh-CN" altLang="en-US" sz="2400" b="1">
                <a:latin typeface="Times New Roman" panose="02020603050405020304" charset="0"/>
                <a:ea typeface="宋体" panose="02010600030101010101" pitchFamily="2" charset="-122"/>
                <a:cs typeface="Times New Roman" panose="02020603050405020304" charset="0"/>
                <a:sym typeface="+mn-ea"/>
              </a:rPr>
              <a:t>每小题</a:t>
            </a:r>
            <a:r>
              <a:rPr lang="en-US" altLang="zh-CN" sz="2400" b="1">
                <a:latin typeface="Times New Roman" panose="02020603050405020304" charset="0"/>
                <a:ea typeface="宋体" panose="02010600030101010101" pitchFamily="2" charset="-122"/>
                <a:cs typeface="Times New Roman" panose="02020603050405020304" charset="0"/>
                <a:sym typeface="+mn-ea"/>
              </a:rPr>
              <a:t>1.5</a:t>
            </a:r>
            <a:r>
              <a:rPr lang="zh-CN" altLang="en-US" sz="2400" b="1">
                <a:latin typeface="Times New Roman" panose="02020603050405020304" charset="0"/>
                <a:ea typeface="宋体" panose="02010600030101010101" pitchFamily="2" charset="-122"/>
                <a:cs typeface="Times New Roman" panose="02020603050405020304" charset="0"/>
                <a:sym typeface="+mn-ea"/>
              </a:rPr>
              <a:t>分，满分</a:t>
            </a:r>
            <a:r>
              <a:rPr lang="en-US" altLang="zh-CN" sz="2400" b="1">
                <a:latin typeface="Times New Roman" panose="02020603050405020304" charset="0"/>
                <a:ea typeface="宋体" panose="02010600030101010101" pitchFamily="2" charset="-122"/>
                <a:cs typeface="Times New Roman" panose="02020603050405020304" charset="0"/>
                <a:sym typeface="+mn-ea"/>
              </a:rPr>
              <a:t>15</a:t>
            </a:r>
            <a:r>
              <a:rPr lang="zh-CN" altLang="en-US" sz="2400" b="1">
                <a:latin typeface="Times New Roman" panose="02020603050405020304" charset="0"/>
                <a:ea typeface="宋体" panose="02010600030101010101" pitchFamily="2" charset="-122"/>
                <a:cs typeface="Times New Roman" panose="02020603050405020304" charset="0"/>
                <a:sym typeface="+mn-ea"/>
              </a:rPr>
              <a:t>分</a:t>
            </a:r>
            <a:r>
              <a:rPr lang="en-US" altLang="zh-CN" sz="2400" b="1">
                <a:latin typeface="Times New Roman" panose="02020603050405020304" charset="0"/>
                <a:ea typeface="宋体" panose="02010600030101010101" pitchFamily="2" charset="-122"/>
                <a:cs typeface="Times New Roman" panose="02020603050405020304" charset="0"/>
                <a:sym typeface="+mn-ea"/>
              </a:rPr>
              <a:t>)</a:t>
            </a:r>
            <a:endParaRPr lang="en-US" altLang="zh-CN" sz="2000">
              <a:latin typeface="Times New Roman" panose="02020603050405020304" charset="0"/>
              <a:ea typeface="宋体" panose="02010600030101010101" pitchFamily="2" charset="-122"/>
              <a:cs typeface="Times New Roman" panose="02020603050405020304" charset="0"/>
            </a:endParaRPr>
          </a:p>
          <a:p>
            <a:pPr marL="0" indent="0" algn="l" defTabSz="266700">
              <a:lnSpc>
                <a:spcPct val="150000"/>
              </a:lnSpc>
              <a:spcBef>
                <a:spcPct val="0"/>
              </a:spcBef>
              <a:spcAft>
                <a:spcPct val="0"/>
              </a:spcAft>
            </a:pPr>
            <a:r>
              <a:rPr lang="zh-CN" altLang="en-US" sz="2000">
                <a:latin typeface="Times New Roman" panose="02020603050405020304" charset="0"/>
                <a:ea typeface="宋体" panose="02010600030101010101" pitchFamily="2" charset="-122"/>
                <a:cs typeface="Times New Roman" panose="02020603050405020304" charset="0"/>
              </a:rPr>
              <a:t>阅读下面短文，在空白处填入</a:t>
            </a:r>
            <a:r>
              <a:rPr lang="en-US" altLang="zh-CN" sz="2000">
                <a:latin typeface="Times New Roman" panose="02020603050405020304" charset="0"/>
                <a:ea typeface="宋体" panose="02010600030101010101" pitchFamily="2" charset="-122"/>
                <a:cs typeface="Times New Roman" panose="02020603050405020304" charset="0"/>
              </a:rPr>
              <a:t>1</a:t>
            </a:r>
            <a:r>
              <a:rPr lang="zh-CN" altLang="en-US" sz="2000">
                <a:latin typeface="Times New Roman" panose="02020603050405020304" charset="0"/>
                <a:ea typeface="宋体" panose="02010600030101010101" pitchFamily="2" charset="-122"/>
                <a:cs typeface="Times New Roman" panose="02020603050405020304" charset="0"/>
              </a:rPr>
              <a:t>个适当的单词或括号内单词的正确形式。</a:t>
            </a:r>
            <a:endParaRPr lang="zh-CN" altLang="en-US" sz="2000">
              <a:latin typeface="Times New Roman" panose="02020603050405020304" charset="0"/>
              <a:ea typeface="宋体" panose="02010600030101010101" pitchFamily="2" charset="-122"/>
              <a:cs typeface="Times New Roman" panose="02020603050405020304" charset="0"/>
            </a:endParaRPr>
          </a:p>
          <a:p>
            <a:pPr marL="0" indent="304800" algn="l" defTabSz="266700">
              <a:lnSpc>
                <a:spcPct val="150000"/>
              </a:lnSpc>
              <a:spcBef>
                <a:spcPct val="0"/>
              </a:spcBef>
              <a:spcAft>
                <a:spcPct val="0"/>
              </a:spcAft>
            </a:pPr>
            <a:r>
              <a:rPr lang="en-US" altLang="zh-CN" sz="2000">
                <a:latin typeface="Times New Roman" panose="02020603050405020304" charset="0"/>
                <a:ea typeface="宋体" panose="02010600030101010101" pitchFamily="2" charset="-122"/>
                <a:cs typeface="Times New Roman" panose="02020603050405020304" charset="0"/>
              </a:rPr>
              <a:t>The 21- year- old Olympic champion Zheng Qinwen made history as the first Asian player to win an Olympic singles title </a:t>
            </a:r>
            <a:r>
              <a:rPr lang="en-US" altLang="zh-CN" sz="2000">
                <a:highlight>
                  <a:srgbClr val="FFFF00"/>
                </a:highlight>
                <a:latin typeface="Times New Roman" panose="02020603050405020304" charset="0"/>
                <a:ea typeface="宋体" panose="02010600030101010101" pitchFamily="2" charset="-122"/>
                <a:cs typeface="Times New Roman" panose="02020603050405020304" charset="0"/>
              </a:rPr>
              <a:t>by</a:t>
            </a:r>
            <a:r>
              <a:rPr lang="en-US" altLang="zh-CN" sz="2000">
                <a:latin typeface="Times New Roman" panose="02020603050405020304" charset="0"/>
                <a:ea typeface="宋体" panose="02010600030101010101" pitchFamily="2" charset="-122"/>
                <a:cs typeface="Times New Roman" panose="02020603050405020304" charset="0"/>
              </a:rPr>
              <a:t> 56</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u="sng">
                <a:solidFill>
                  <a:srgbClr val="FF0000"/>
                </a:solidFill>
                <a:latin typeface="Times New Roman" panose="02020603050405020304" charset="0"/>
                <a:ea typeface="Times New Roman" panose="02020603050405020304"/>
                <a:cs typeface="Times New Roman" panose="02020603050405020304" charset="0"/>
              </a:rPr>
              <a:t>defeating</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a:latin typeface="Times New Roman" panose="02020603050405020304" charset="0"/>
                <a:ea typeface="宋体" panose="02010600030101010101" pitchFamily="2" charset="-122"/>
                <a:cs typeface="Times New Roman" panose="02020603050405020304" charset="0"/>
              </a:rPr>
              <a:t>(defeat)Croatia’s Donna Vekic in the final match in Paris on Saturday. It was the first singles medal for China in tennis since the sport returned to the Olympics in 1988.</a:t>
            </a:r>
            <a:endParaRPr lang="en-US" altLang="zh-CN" sz="2000">
              <a:latin typeface="Times New Roman" panose="02020603050405020304" charset="0"/>
              <a:ea typeface="宋体" panose="02010600030101010101" pitchFamily="2" charset="-122"/>
              <a:cs typeface="Times New Roman" panose="02020603050405020304" charset="0"/>
            </a:endParaRPr>
          </a:p>
          <a:p>
            <a:pPr marL="0" indent="304800" algn="l" defTabSz="266700">
              <a:lnSpc>
                <a:spcPct val="150000"/>
              </a:lnSpc>
              <a:spcBef>
                <a:spcPct val="0"/>
              </a:spcBef>
              <a:spcAft>
                <a:spcPct val="0"/>
              </a:spcAft>
            </a:pPr>
            <a:r>
              <a:rPr lang="en-US" altLang="zh-CN" sz="2000">
                <a:latin typeface="Times New Roman" panose="02020603050405020304" charset="0"/>
                <a:ea typeface="宋体" panose="02010600030101010101" pitchFamily="2" charset="-122"/>
                <a:cs typeface="Times New Roman" panose="02020603050405020304" charset="0"/>
              </a:rPr>
              <a:t>Zheng expressed her thanks to her two coaches, Xia Xiyao and Yu Liqiao, both </a:t>
            </a:r>
            <a:r>
              <a:rPr lang="en-US" altLang="zh-CN" sz="2000">
                <a:highlight>
                  <a:srgbClr val="FFFF00"/>
                </a:highlight>
                <a:latin typeface="Times New Roman" panose="02020603050405020304" charset="0"/>
                <a:ea typeface="宋体" panose="02010600030101010101" pitchFamily="2" charset="-122"/>
                <a:cs typeface="Times New Roman" panose="02020603050405020304" charset="0"/>
              </a:rPr>
              <a:t>of </a:t>
            </a:r>
            <a:r>
              <a:rPr lang="en-US" altLang="zh-CN" sz="2000">
                <a:latin typeface="Times New Roman" panose="02020603050405020304" charset="0"/>
                <a:ea typeface="宋体" panose="02010600030101010101" pitchFamily="2" charset="-122"/>
                <a:cs typeface="Times New Roman" panose="02020603050405020304" charset="0"/>
              </a:rPr>
              <a:t>57</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u="sng">
                <a:solidFill>
                  <a:srgbClr val="FF0000"/>
                </a:solidFill>
                <a:latin typeface="Times New Roman" panose="02020603050405020304" charset="0"/>
                <a:ea typeface="Times New Roman" panose="02020603050405020304"/>
                <a:cs typeface="Times New Roman" panose="02020603050405020304" charset="0"/>
              </a:rPr>
              <a:t>whom</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a:latin typeface="Times New Roman" panose="02020603050405020304" charset="0"/>
                <a:ea typeface="宋体" panose="02010600030101010101" pitchFamily="2" charset="-122"/>
                <a:cs typeface="Times New Roman" panose="02020603050405020304" charset="0"/>
              </a:rPr>
              <a:t>previously coached LiNa. 58</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u="sng">
                <a:solidFill>
                  <a:srgbClr val="FF0000"/>
                </a:solidFill>
                <a:latin typeface="Times New Roman" panose="02020603050405020304" charset="0"/>
                <a:ea typeface="Times New Roman" panose="02020603050405020304"/>
                <a:cs typeface="Times New Roman" panose="02020603050405020304" charset="0"/>
              </a:rPr>
              <a:t>Zheng</a:t>
            </a:r>
            <a:r>
              <a:rPr lang="en-US" altLang="zh-CN" sz="2000" u="sng">
                <a:solidFill>
                  <a:srgbClr val="FF0000"/>
                </a:solidFill>
                <a:latin typeface="Times New Roman" panose="02020603050405020304" charset="0"/>
                <a:ea typeface="宋体" panose="02010600030101010101" pitchFamily="2" charset="-122"/>
                <a:cs typeface="Times New Roman" panose="02020603050405020304" charset="0"/>
              </a:rPr>
              <a:t>’</a:t>
            </a:r>
            <a:r>
              <a:rPr lang="en-US" altLang="zh-CN" sz="2000" u="sng">
                <a:solidFill>
                  <a:srgbClr val="FF0000"/>
                </a:solidFill>
                <a:latin typeface="Times New Roman" panose="02020603050405020304" charset="0"/>
                <a:ea typeface="Times New Roman" panose="02020603050405020304"/>
                <a:cs typeface="Times New Roman" panose="02020603050405020304" charset="0"/>
              </a:rPr>
              <a:t>s </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a:latin typeface="Times New Roman" panose="02020603050405020304" charset="0"/>
                <a:ea typeface="宋体" panose="02010600030101010101" pitchFamily="2" charset="-122"/>
                <a:cs typeface="Times New Roman" panose="02020603050405020304" charset="0"/>
              </a:rPr>
              <a:t>(Zheng)first coach was Xia Xiyao. After training under Xia for a year, she 59</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u="sng">
                <a:solidFill>
                  <a:srgbClr val="FF0000"/>
                </a:solidFill>
                <a:latin typeface="Times New Roman" panose="02020603050405020304" charset="0"/>
                <a:ea typeface="Times New Roman" panose="02020603050405020304"/>
                <a:cs typeface="Times New Roman" panose="02020603050405020304" charset="0"/>
              </a:rPr>
              <a:t>was sent</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a:latin typeface="Times New Roman" panose="02020603050405020304" charset="0"/>
                <a:ea typeface="宋体" panose="02010600030101010101" pitchFamily="2" charset="-122"/>
                <a:cs typeface="Times New Roman" panose="02020603050405020304" charset="0"/>
              </a:rPr>
              <a:t>(send) to Yu Liqiao. Known for her strict and tough coaching style, Yu was famously demanding. Zheng remarked that during her stay in Wuhan, Yu was the coach who </a:t>
            </a:r>
            <a:r>
              <a:rPr lang="en-US" altLang="zh-CN" sz="2000">
                <a:highlight>
                  <a:srgbClr val="FFFF00"/>
                </a:highlight>
                <a:latin typeface="Times New Roman" panose="02020603050405020304" charset="0"/>
                <a:ea typeface="宋体" panose="02010600030101010101" pitchFamily="2" charset="-122"/>
                <a:cs typeface="Times New Roman" panose="02020603050405020304" charset="0"/>
              </a:rPr>
              <a:t>contributed</a:t>
            </a:r>
            <a:r>
              <a:rPr lang="en-US" altLang="zh-CN" sz="2000">
                <a:latin typeface="Times New Roman" panose="02020603050405020304" charset="0"/>
                <a:ea typeface="宋体" panose="02010600030101010101" pitchFamily="2" charset="-122"/>
                <a:cs typeface="Times New Roman" panose="02020603050405020304" charset="0"/>
              </a:rPr>
              <a:t> most significantly 60</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u="sng">
                <a:solidFill>
                  <a:srgbClr val="FF0000"/>
                </a:solidFill>
                <a:latin typeface="Times New Roman" panose="02020603050405020304" charset="0"/>
                <a:ea typeface="宋体" panose="02010600030101010101" pitchFamily="2" charset="-122"/>
                <a:cs typeface="Times New Roman" panose="02020603050405020304" charset="0"/>
              </a:rPr>
              <a:t>  </a:t>
            </a:r>
            <a:r>
              <a:rPr lang="en-US" altLang="zh-CN" sz="2000" u="sng">
                <a:solidFill>
                  <a:srgbClr val="FF0000"/>
                </a:solidFill>
                <a:latin typeface="Times New Roman" panose="02020603050405020304" charset="0"/>
                <a:ea typeface="Times New Roman" panose="02020603050405020304"/>
                <a:cs typeface="Times New Roman" panose="02020603050405020304" charset="0"/>
              </a:rPr>
              <a:t>to</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a:latin typeface="Times New Roman" panose="02020603050405020304" charset="0"/>
                <a:ea typeface="宋体" panose="02010600030101010101" pitchFamily="2" charset="-122"/>
                <a:cs typeface="Times New Roman" panose="02020603050405020304" charset="0"/>
              </a:rPr>
              <a:t>her progress.</a:t>
            </a:r>
            <a:endParaRPr lang="en-US" altLang="zh-CN" sz="2000">
              <a:latin typeface="Times New Roman" panose="02020603050405020304" charset="0"/>
              <a:ea typeface="宋体" panose="02010600030101010101" pitchFamily="2" charset="-122"/>
              <a:cs typeface="Times New Roman" panose="02020603050405020304" charset="0"/>
            </a:endParaRPr>
          </a:p>
          <a:p>
            <a:pPr marL="0" indent="457200" algn="l" defTabSz="266700">
              <a:lnSpc>
                <a:spcPct val="150000"/>
              </a:lnSpc>
              <a:spcBef>
                <a:spcPct val="0"/>
              </a:spcBef>
              <a:spcAft>
                <a:spcPct val="0"/>
              </a:spcAft>
            </a:pPr>
            <a:r>
              <a:rPr lang="en-US" altLang="zh-CN" sz="2000">
                <a:latin typeface="Times New Roman" panose="02020603050405020304" charset="0"/>
                <a:ea typeface="宋体" panose="02010600030101010101" pitchFamily="2" charset="-122"/>
                <a:cs typeface="Times New Roman" panose="02020603050405020304" charset="0"/>
              </a:rPr>
              <a:t>Zheng also revealed the lengths her supportive parents went to during her </a:t>
            </a:r>
            <a:r>
              <a:rPr lang="en-US" altLang="zh-CN" sz="2000">
                <a:highlight>
                  <a:srgbClr val="FFFF00"/>
                </a:highlight>
                <a:latin typeface="Times New Roman" panose="02020603050405020304" charset="0"/>
                <a:ea typeface="宋体" panose="02010600030101010101" pitchFamily="2" charset="-122"/>
                <a:cs typeface="Times New Roman" panose="02020603050405020304" charset="0"/>
              </a:rPr>
              <a:t>early </a:t>
            </a:r>
            <a:r>
              <a:rPr lang="en-US" altLang="zh-CN" sz="2000">
                <a:latin typeface="Times New Roman" panose="02020603050405020304" charset="0"/>
                <a:ea typeface="宋体" panose="02010600030101010101" pitchFamily="2" charset="-122"/>
                <a:cs typeface="Times New Roman" panose="02020603050405020304" charset="0"/>
              </a:rPr>
              <a:t>61</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u="sng">
                <a:solidFill>
                  <a:srgbClr val="FF0000"/>
                </a:solidFill>
                <a:latin typeface="Times New Roman" panose="02020603050405020304" charset="0"/>
                <a:ea typeface="宋体" panose="02010600030101010101" pitchFamily="2" charset="-122"/>
                <a:cs typeface="Times New Roman" panose="02020603050405020304" charset="0"/>
              </a:rPr>
              <a:t> </a:t>
            </a:r>
            <a:r>
              <a:rPr lang="en-US" altLang="zh-CN" sz="2000" u="sng">
                <a:solidFill>
                  <a:srgbClr val="FF0000"/>
                </a:solidFill>
                <a:latin typeface="Times New Roman" panose="02020603050405020304" charset="0"/>
                <a:ea typeface="Times New Roman" panose="02020603050405020304"/>
                <a:cs typeface="Times New Roman" panose="02020603050405020304" charset="0"/>
              </a:rPr>
              <a:t>years </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a:latin typeface="Times New Roman" panose="02020603050405020304" charset="0"/>
                <a:ea typeface="宋体" panose="02010600030101010101" pitchFamily="2" charset="-122"/>
                <a:cs typeface="Times New Roman" panose="02020603050405020304" charset="0"/>
              </a:rPr>
              <a:t>(year) to prepare for the victory. “My parents sacrificed a lot for me," Zheng said. “When I was 12, my mum quit her job to support my tennis journey. When I was 14 62</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u="sng">
                <a:solidFill>
                  <a:srgbClr val="FF0000"/>
                </a:solidFill>
                <a:latin typeface="Times New Roman" panose="02020603050405020304" charset="0"/>
                <a:ea typeface="Times New Roman" panose="02020603050405020304"/>
                <a:cs typeface="Times New Roman" panose="02020603050405020304" charset="0"/>
              </a:rPr>
              <a:t>or</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a:latin typeface="Times New Roman" panose="02020603050405020304" charset="0"/>
                <a:ea typeface="宋体" panose="02010600030101010101" pitchFamily="2" charset="-122"/>
                <a:cs typeface="Times New Roman" panose="02020603050405020304" charset="0"/>
              </a:rPr>
              <a:t>15, my father sold our house to </a:t>
            </a:r>
            <a:r>
              <a:rPr lang="en-US" altLang="zh-CN" sz="2000">
                <a:highlight>
                  <a:srgbClr val="FFFF00"/>
                </a:highlight>
                <a:latin typeface="Times New Roman" panose="02020603050405020304" charset="0"/>
                <a:ea typeface="宋体" panose="02010600030101010101" pitchFamily="2" charset="-122"/>
                <a:cs typeface="Times New Roman" panose="02020603050405020304" charset="0"/>
              </a:rPr>
              <a:t>help me to</a:t>
            </a:r>
            <a:r>
              <a:rPr lang="en-US" altLang="zh-CN" sz="2000">
                <a:latin typeface="Times New Roman" panose="02020603050405020304" charset="0"/>
                <a:ea typeface="宋体" panose="02010600030101010101" pitchFamily="2" charset="-122"/>
                <a:cs typeface="Times New Roman" panose="02020603050405020304" charset="0"/>
              </a:rPr>
              <a:t> </a:t>
            </a:r>
            <a:r>
              <a:rPr lang="en-US" altLang="zh-CN" sz="2000" u="sng">
                <a:latin typeface="Times New Roman" panose="02020603050405020304" charset="0"/>
                <a:ea typeface="宋体" panose="02010600030101010101" pitchFamily="2" charset="-122"/>
                <a:cs typeface="Times New Roman" panose="02020603050405020304" charset="0"/>
              </a:rPr>
              <a:t>63 </a:t>
            </a:r>
            <a:r>
              <a:rPr lang="en-US" altLang="zh-CN" sz="2000" u="sng">
                <a:solidFill>
                  <a:srgbClr val="FF0000"/>
                </a:solidFill>
                <a:latin typeface="Times New Roman" panose="02020603050405020304" charset="0"/>
                <a:ea typeface="Times New Roman" panose="02020603050405020304"/>
                <a:cs typeface="Times New Roman" panose="02020603050405020304" charset="0"/>
              </a:rPr>
              <a:t>realize </a:t>
            </a:r>
            <a:r>
              <a:rPr lang="en-US" altLang="zh-CN" sz="2000">
                <a:latin typeface="Times New Roman" panose="02020603050405020304" charset="0"/>
                <a:ea typeface="宋体" panose="02010600030101010101" pitchFamily="2" charset="-122"/>
                <a:cs typeface="Times New Roman" panose="02020603050405020304" charset="0"/>
              </a:rPr>
              <a:t>(real) my tennis dream. My success is not just 64</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u="sng">
                <a:solidFill>
                  <a:srgbClr val="FF0000"/>
                </a:solidFill>
                <a:latin typeface="Times New Roman" panose="02020603050405020304" charset="0"/>
                <a:ea typeface="Times New Roman" panose="02020603050405020304"/>
                <a:cs typeface="Times New Roman" panose="02020603050405020304" charset="0"/>
              </a:rPr>
              <a:t>mine </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a:latin typeface="Times New Roman" panose="02020603050405020304" charset="0"/>
                <a:ea typeface="宋体" panose="02010600030101010101" pitchFamily="2" charset="-122"/>
                <a:cs typeface="Times New Roman" panose="02020603050405020304" charset="0"/>
              </a:rPr>
              <a:t> (I) ; it’s also my </a:t>
            </a:r>
            <a:r>
              <a:rPr lang="en-US" altLang="zh-CN" sz="2000">
                <a:highlight>
                  <a:srgbClr val="FFFF00"/>
                </a:highlight>
                <a:latin typeface="Times New Roman" panose="02020603050405020304" charset="0"/>
                <a:ea typeface="宋体" panose="02010600030101010101" pitchFamily="2" charset="-122"/>
                <a:cs typeface="Times New Roman" panose="02020603050405020304" charset="0"/>
              </a:rPr>
              <a:t>parents’</a:t>
            </a:r>
            <a:r>
              <a:rPr lang="en-US" altLang="zh-CN" sz="2000">
                <a:latin typeface="Times New Roman" panose="02020603050405020304" charset="0"/>
                <a:ea typeface="宋体" panose="02010600030101010101" pitchFamily="2" charset="-122"/>
                <a:cs typeface="Times New Roman" panose="02020603050405020304" charset="0"/>
              </a:rPr>
              <a:t>. They taught me how to stay 65</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u="sng">
                <a:solidFill>
                  <a:srgbClr val="FF0000"/>
                </a:solidFill>
                <a:latin typeface="Times New Roman" panose="02020603050405020304" charset="0"/>
                <a:ea typeface="宋体" panose="02010600030101010101" pitchFamily="2" charset="-122"/>
                <a:cs typeface="Times New Roman" panose="02020603050405020304" charset="0"/>
              </a:rPr>
              <a:t> </a:t>
            </a:r>
            <a:r>
              <a:rPr lang="en-US" altLang="zh-CN" sz="2000" u="sng">
                <a:solidFill>
                  <a:srgbClr val="FF0000"/>
                </a:solidFill>
                <a:latin typeface="Times New Roman" panose="02020603050405020304" charset="0"/>
                <a:ea typeface="Times New Roman" panose="02020603050405020304"/>
                <a:cs typeface="Times New Roman" panose="02020603050405020304" charset="0"/>
              </a:rPr>
              <a:t>focused </a:t>
            </a:r>
            <a:r>
              <a:rPr lang="en-US" altLang="zh-CN" sz="2000" u="sng">
                <a:latin typeface="Times New Roman" panose="02020603050405020304" charset="0"/>
                <a:ea typeface="宋体" panose="02010600030101010101" pitchFamily="2" charset="-122"/>
                <a:cs typeface="Times New Roman" panose="02020603050405020304" charset="0"/>
              </a:rPr>
              <a:t>     </a:t>
            </a:r>
            <a:r>
              <a:rPr lang="en-US" altLang="zh-CN" sz="2000">
                <a:latin typeface="Times New Roman" panose="02020603050405020304" charset="0"/>
                <a:ea typeface="宋体" panose="02010600030101010101" pitchFamily="2" charset="-122"/>
                <a:cs typeface="Times New Roman" panose="02020603050405020304" charset="0"/>
              </a:rPr>
              <a:t>(focus) on my dream. They always believed in me.”</a:t>
            </a:r>
            <a:endParaRPr lang="en-US" altLang="zh-CN" sz="2000">
              <a:latin typeface="Times New Roman" panose="02020603050405020304" charset="0"/>
              <a:ea typeface="宋体" panose="02010600030101010101" pitchFamily="2" charset="-122"/>
              <a:cs typeface="Times New Roman" panose="02020603050405020304" charset="0"/>
            </a:endParaRPr>
          </a:p>
          <a:p>
            <a:pPr marL="0" indent="0" algn="l" defTabSz="266700">
              <a:lnSpc>
                <a:spcPct val="150000"/>
              </a:lnSpc>
              <a:spcBef>
                <a:spcPct val="0"/>
              </a:spcBef>
              <a:spcAft>
                <a:spcPct val="0"/>
              </a:spcAft>
            </a:pPr>
            <a:r>
              <a:rPr lang="en-US" altLang="zh-CN" sz="1600">
                <a:latin typeface="Times New Roman" panose="02020603050405020304"/>
                <a:ea typeface="宋体" panose="02010600030101010101" pitchFamily="2" charset="-122"/>
              </a:rPr>
              <a:t> </a:t>
            </a:r>
            <a:endParaRPr lang="en-US" altLang="zh-CN" sz="1600">
              <a:latin typeface="Times New Roman" panose="02020603050405020304"/>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194560" y="2462530"/>
            <a:ext cx="5964555" cy="1342390"/>
          </a:xfrm>
          <a:prstGeom prst="rect">
            <a:avLst/>
          </a:prstGeom>
          <a:noFill/>
          <a:effectLst>
            <a:reflection endPos="0" dist="50800" dir="5400000" sy="-100000" algn="bl" rotWithShape="0"/>
          </a:effectLst>
        </p:spPr>
        <p:txBody>
          <a:bodyPr wrap="square" rtlCol="0" anchor="ctr">
            <a:noAutofit/>
          </a:bodyPr>
          <a:lstStyle/>
          <a:p>
            <a:pPr algn="ctr"/>
            <a:r>
              <a:rPr lang="en-US" altLang="zh-CN" sz="9600" b="1">
                <a:solidFill>
                  <a:srgbClr val="523A2C"/>
                </a:solidFill>
                <a:latin typeface="ISOCP" panose="00000400000000000000" pitchFamily="2" charset="0"/>
                <a:ea typeface="造字工房悦黑（非商用）常规体" pitchFamily="50" charset="-122"/>
                <a:cs typeface="ISOCP" panose="00000400000000000000" pitchFamily="2" charset="0"/>
              </a:rPr>
              <a:t>THANKS!</a:t>
            </a:r>
            <a:endParaRPr lang="zh-CN" altLang="en-US" sz="9600" b="1">
              <a:solidFill>
                <a:srgbClr val="523A2C"/>
              </a:solidFill>
              <a:latin typeface="ISOCP" panose="00000400000000000000" pitchFamily="2" charset="0"/>
              <a:ea typeface="造字工房悦黑（非商用）常规体" pitchFamily="50" charset="-122"/>
              <a:cs typeface="ISOCP" panose="00000400000000000000" pitchFamily="2"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250"/>
                                  </p:stCondLst>
                                  <p:iterate type="lt">
                                    <p:tmPct val="10000"/>
                                  </p:iterate>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1"/>
                                        </p:tgtEl>
                                        <p:attrNameLst>
                                          <p:attrName>ppt_y</p:attrName>
                                        </p:attrNameLst>
                                      </p:cBhvr>
                                      <p:tavLst>
                                        <p:tav tm="0">
                                          <p:val>
                                            <p:strVal val="#ppt_y"/>
                                          </p:val>
                                        </p:tav>
                                        <p:tav tm="100000">
                                          <p:val>
                                            <p:strVal val="#ppt_y"/>
                                          </p:val>
                                        </p:tav>
                                      </p:tavLst>
                                    </p:anim>
                                    <p:anim calcmode="lin" valueType="num">
                                      <p:cBhvr>
                                        <p:cTn id="9"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3"/>
          <p:cNvSpPr/>
          <p:nvPr/>
        </p:nvSpPr>
        <p:spPr>
          <a:xfrm>
            <a:off x="18699" y="11362"/>
            <a:ext cx="7701572" cy="554785"/>
          </a:xfrm>
          <a:custGeom>
            <a:avLst/>
            <a:gdLst/>
            <a:ahLst/>
            <a:cxnLst/>
            <a:rect l="l" t="t" r="r" b="b"/>
            <a:pathLst>
              <a:path w="2799715" h="624840">
                <a:moveTo>
                  <a:pt x="2799194" y="0"/>
                </a:moveTo>
                <a:lnTo>
                  <a:pt x="0" y="0"/>
                </a:lnTo>
                <a:lnTo>
                  <a:pt x="0" y="624573"/>
                </a:lnTo>
                <a:lnTo>
                  <a:pt x="2799194" y="624573"/>
                </a:lnTo>
                <a:lnTo>
                  <a:pt x="2799194" y="622808"/>
                </a:lnTo>
                <a:lnTo>
                  <a:pt x="2437942" y="312293"/>
                </a:lnTo>
                <a:lnTo>
                  <a:pt x="2799194" y="1765"/>
                </a:lnTo>
                <a:lnTo>
                  <a:pt x="2799194" y="0"/>
                </a:lnTo>
                <a:close/>
              </a:path>
            </a:pathLst>
          </a:custGeom>
          <a:solidFill>
            <a:schemeClr val="accent4"/>
          </a:solidFill>
        </p:spPr>
        <p:txBody>
          <a:bodyPr lIns="0" tIns="0" rIns="0" bIns="0"/>
          <a:lstStyle/>
          <a:p>
            <a:pPr>
              <a:buSzTx/>
            </a:pPr>
            <a:r>
              <a:rPr lang="zh-CN" altLang="en-US" sz="3200" b="1">
                <a:solidFill>
                  <a:prstClr val="white"/>
                </a:solidFill>
                <a:latin typeface="微软雅黑" panose="020B0503020204020204" charset="-122"/>
                <a:ea typeface="微软雅黑" panose="020B0503020204020204" charset="-122"/>
              </a:rPr>
              <a:t> 近三年高考真题及九月调考考点分布</a:t>
            </a:r>
            <a:endParaRPr sz="3200" b="1">
              <a:solidFill>
                <a:prstClr val="white"/>
              </a:solidFill>
              <a:latin typeface="微软雅黑" panose="020B0503020204020204" charset="-122"/>
              <a:ea typeface="微软雅黑" panose="020B0503020204020204" charset="-122"/>
            </a:endParaRPr>
          </a:p>
        </p:txBody>
      </p:sp>
      <p:sp>
        <p:nvSpPr>
          <p:cNvPr id="4" name="文本框 3"/>
          <p:cNvSpPr txBox="1"/>
          <p:nvPr/>
        </p:nvSpPr>
        <p:spPr>
          <a:xfrm>
            <a:off x="6744110" y="6288685"/>
            <a:ext cx="4450080" cy="521970"/>
          </a:xfrm>
          <a:prstGeom prst="rect">
            <a:avLst/>
          </a:prstGeom>
          <a:solidFill>
            <a:schemeClr val="accent2"/>
          </a:solidFill>
        </p:spPr>
        <p:txBody>
          <a:bodyPr wrap="none" rtlCol="0">
            <a:spAutoFit/>
          </a:bodyPr>
          <a:lstStyle>
            <a:defPPr>
              <a:defRPr lang="ru-RU"/>
            </a:defPPr>
            <a:lvl1pPr>
              <a:defRPr sz="2400" b="1">
                <a:solidFill>
                  <a:prstClr val="white"/>
                </a:solidFill>
                <a:latin typeface="微软雅黑" panose="020B0503020204020204" charset="-122"/>
                <a:ea typeface="微软雅黑" panose="020B0503020204020204" charset="-122"/>
              </a:defRPr>
            </a:lvl1pPr>
          </a:lstStyle>
          <a:p>
            <a:r>
              <a:rPr lang="zh-CN" altLang="en-US" sz="2800"/>
              <a:t>实词考查为重，尤其是动词</a:t>
            </a:r>
            <a:endParaRPr lang="zh-CN" altLang="en-US" sz="2800"/>
          </a:p>
        </p:txBody>
      </p:sp>
      <p:graphicFrame>
        <p:nvGraphicFramePr>
          <p:cNvPr id="3" name="Group 118"/>
          <p:cNvGraphicFramePr>
            <a:graphicFrameLocks noGrp="1"/>
          </p:cNvGraphicFramePr>
          <p:nvPr>
            <p:custDataLst>
              <p:tags r:id="rId2"/>
            </p:custDataLst>
          </p:nvPr>
        </p:nvGraphicFramePr>
        <p:xfrm>
          <a:off x="18699" y="566147"/>
          <a:ext cx="11939270" cy="5721985"/>
        </p:xfrm>
        <a:graphic>
          <a:graphicData uri="http://schemas.openxmlformats.org/drawingml/2006/table">
            <a:tbl>
              <a:tblPr/>
              <a:tblGrid>
                <a:gridCol w="1832610"/>
                <a:gridCol w="1171575"/>
                <a:gridCol w="918845"/>
                <a:gridCol w="665480"/>
                <a:gridCol w="919480"/>
                <a:gridCol w="666115"/>
                <a:gridCol w="666115"/>
                <a:gridCol w="666115"/>
                <a:gridCol w="1171575"/>
                <a:gridCol w="1171575"/>
                <a:gridCol w="917575"/>
                <a:gridCol w="1172210"/>
              </a:tblGrid>
              <a:tr h="646430">
                <a:tc rowSpan="2">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zh-CN" altLang="en-US" sz="1800" b="1" spc="120">
                          <a:solidFill>
                            <a:srgbClr val="FFFFFF"/>
                          </a:solidFill>
                          <a:latin typeface="微软雅黑" panose="020B0503020204020204" charset="-122"/>
                          <a:ea typeface="微软雅黑" panose="020B0503020204020204" charset="-122"/>
                        </a:rPr>
                        <a:t>年份试卷</a:t>
                      </a:r>
                      <a:endParaRPr lang="zh-CN" altLang="en-US" sz="1800" b="1" spc="120">
                        <a:solidFill>
                          <a:srgbClr val="FFFFFF"/>
                        </a:solidFill>
                        <a:latin typeface="微软雅黑" panose="020B0503020204020204" charset="-122"/>
                        <a:ea typeface="微软雅黑" panose="020B0503020204020204" charset="-122"/>
                      </a:endParaRPr>
                    </a:p>
                  </a:txBody>
                  <a:tcPr marL="25395" marR="25395" marT="25395" marB="25395" vert="horz" anchor="ctr" horzOverflow="overflow">
                    <a:lnL w="19050" cap="rnd">
                      <a:solidFill>
                        <a:srgbClr val="E29A9A"/>
                      </a:solidFill>
                      <a:prstDash val="solid"/>
                    </a:lnL>
                    <a:lnR w="3175">
                      <a:solidFill>
                        <a:srgbClr val="FFFFFF"/>
                      </a:solidFill>
                      <a:prstDash val="dot"/>
                    </a:lnR>
                    <a:lnT w="19050" cap="rnd">
                      <a:solidFill>
                        <a:srgbClr val="E29A9A"/>
                      </a:solidFill>
                      <a:prstDash val="solid"/>
                    </a:lnT>
                    <a:lnB w="19050">
                      <a:solidFill>
                        <a:srgbClr val="E29A9A"/>
                      </a:solidFill>
                      <a:prstDash val="solid"/>
                    </a:lnB>
                    <a:lnTlToBr>
                      <a:noFill/>
                    </a:lnTlToBr>
                    <a:lnBlToTr>
                      <a:noFill/>
                    </a:lnBlToTr>
                    <a:solidFill>
                      <a:srgbClr val="E29A9A"/>
                    </a:solidFill>
                  </a:tcPr>
                </a:tc>
                <a:tc gridSpan="5">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zh-CN" altLang="en-US" sz="1800" b="1" spc="120">
                          <a:solidFill>
                            <a:srgbClr val="FFFFFF"/>
                          </a:solidFill>
                          <a:latin typeface="微软雅黑" panose="020B0503020204020204" charset="-122"/>
                          <a:ea typeface="微软雅黑" panose="020B0503020204020204" charset="-122"/>
                        </a:rPr>
                        <a:t>有提示词</a:t>
                      </a:r>
                      <a:endParaRPr lang="zh-CN" altLang="en-US" sz="1800" b="1" spc="120">
                        <a:solidFill>
                          <a:srgbClr val="FFFFFF"/>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FFFFFF"/>
                      </a:solidFill>
                      <a:prstDash val="dot"/>
                    </a:lnL>
                    <a:lnR w="3175">
                      <a:solidFill>
                        <a:srgbClr val="FFFFFF"/>
                      </a:solidFill>
                      <a:prstDash val="dot"/>
                    </a:lnR>
                    <a:lnT w="19050" cap="rnd">
                      <a:solidFill>
                        <a:srgbClr val="E29A9A"/>
                      </a:solidFill>
                      <a:prstDash val="solid"/>
                    </a:lnT>
                    <a:lnB w="3175" cap="rnd">
                      <a:solidFill>
                        <a:srgbClr val="FFFFFF"/>
                      </a:solidFill>
                      <a:prstDash val="dot"/>
                    </a:lnB>
                    <a:lnTlToBr>
                      <a:noFill/>
                    </a:lnTlToBr>
                    <a:lnBlToTr>
                      <a:noFill/>
                    </a:lnBlToTr>
                    <a:solidFill>
                      <a:srgbClr val="E29A9A"/>
                    </a:solidFill>
                  </a:tcPr>
                </a:tc>
                <a:tc hMerge="1">
                  <a:tcPr>
                    <a:lnT w="19050" cap="rnd">
                      <a:solidFill>
                        <a:srgbClr val="E29A9A"/>
                      </a:solidFill>
                      <a:prstDash val="solid"/>
                    </a:lnT>
                    <a:lnB w="3175" cap="rnd">
                      <a:solidFill>
                        <a:srgbClr val="FFFFFF"/>
                      </a:solidFill>
                      <a:prstDash val="dot"/>
                    </a:lnB>
                  </a:tcPr>
                </a:tc>
                <a:tc hMerge="1">
                  <a:tcPr>
                    <a:lnT w="19050" cap="rnd">
                      <a:solidFill>
                        <a:srgbClr val="E29A9A"/>
                      </a:solidFill>
                      <a:prstDash val="solid"/>
                    </a:lnT>
                    <a:lnB w="3175" cap="rnd">
                      <a:solidFill>
                        <a:srgbClr val="FFFFFF"/>
                      </a:solidFill>
                      <a:prstDash val="dot"/>
                    </a:lnB>
                  </a:tcPr>
                </a:tc>
                <a:tc hMerge="1">
                  <a:tcPr>
                    <a:lnT w="19050" cap="rnd">
                      <a:solidFill>
                        <a:srgbClr val="E29A9A"/>
                      </a:solidFill>
                      <a:prstDash val="solid"/>
                    </a:lnT>
                    <a:lnB w="3175" cap="rnd">
                      <a:solidFill>
                        <a:srgbClr val="FFFFFF"/>
                      </a:solidFill>
                      <a:prstDash val="dot"/>
                    </a:lnB>
                  </a:tcPr>
                </a:tc>
                <a:tc hMerge="1">
                  <a:tcPr>
                    <a:lnR w="3175">
                      <a:solidFill>
                        <a:srgbClr val="FFFFFF"/>
                      </a:solidFill>
                      <a:prstDash val="dot"/>
                    </a:lnR>
                    <a:lnT w="19050" cap="rnd">
                      <a:solidFill>
                        <a:srgbClr val="E29A9A"/>
                      </a:solidFill>
                      <a:prstDash val="solid"/>
                    </a:lnT>
                    <a:lnB w="3175" cap="rnd">
                      <a:solidFill>
                        <a:srgbClr val="FFFFFF"/>
                      </a:solidFill>
                      <a:prstDash val="dot"/>
                    </a:lnB>
                  </a:tcPr>
                </a:tc>
                <a:tc gridSpan="6">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zh-CN" altLang="en-US" sz="1800" b="1" spc="120">
                          <a:solidFill>
                            <a:srgbClr val="FFFFFF"/>
                          </a:solidFill>
                          <a:latin typeface="微软雅黑" panose="020B0503020204020204" charset="-122"/>
                          <a:ea typeface="微软雅黑" panose="020B0503020204020204" charset="-122"/>
                        </a:rPr>
                        <a:t>无提示词</a:t>
                      </a:r>
                      <a:endParaRPr lang="zh-CN" altLang="en-US" sz="1800" b="1" spc="120">
                        <a:solidFill>
                          <a:srgbClr val="FFFFFF"/>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FFFFFF"/>
                      </a:solidFill>
                      <a:prstDash val="dot"/>
                    </a:lnL>
                    <a:lnR w="19050">
                      <a:solidFill>
                        <a:srgbClr val="E29A9A"/>
                      </a:solidFill>
                      <a:prstDash val="solid"/>
                    </a:lnR>
                    <a:lnT w="19050" cap="rnd">
                      <a:solidFill>
                        <a:srgbClr val="E29A9A"/>
                      </a:solidFill>
                      <a:prstDash val="solid"/>
                    </a:lnT>
                    <a:lnB w="3175" cap="rnd">
                      <a:solidFill>
                        <a:srgbClr val="FFFFFF"/>
                      </a:solidFill>
                      <a:prstDash val="dot"/>
                    </a:lnB>
                    <a:lnTlToBr>
                      <a:noFill/>
                    </a:lnTlToBr>
                    <a:lnBlToTr>
                      <a:noFill/>
                    </a:lnBlToTr>
                    <a:solidFill>
                      <a:srgbClr val="E29A9A"/>
                    </a:solidFill>
                  </a:tcPr>
                </a:tc>
                <a:tc hMerge="1">
                  <a:tcPr>
                    <a:lnT w="19050" cap="rnd">
                      <a:solidFill>
                        <a:srgbClr val="E29A9A"/>
                      </a:solidFill>
                      <a:prstDash val="solid"/>
                    </a:lnT>
                    <a:lnB w="3175" cap="rnd">
                      <a:solidFill>
                        <a:srgbClr val="FFFFFF"/>
                      </a:solidFill>
                      <a:prstDash val="dot"/>
                    </a:lnB>
                  </a:tcPr>
                </a:tc>
                <a:tc hMerge="1">
                  <a:tcPr>
                    <a:lnL w="12700" cap="flat" cmpd="sng" algn="ctr">
                      <a:solidFill>
                        <a:srgbClr val="000000"/>
                      </a:solidFill>
                      <a:prstDash val="solid"/>
                      <a:round/>
                      <a:headEnd type="none" w="med" len="med"/>
                      <a:tailEnd type="none" w="med" len="med"/>
                    </a:lnL>
                    <a:lnT w="19050" cap="rnd">
                      <a:solidFill>
                        <a:srgbClr val="E29A9A"/>
                      </a:solidFill>
                      <a:prstDash val="solid"/>
                    </a:lnT>
                    <a:lnB w="3175" cap="rnd">
                      <a:solidFill>
                        <a:srgbClr val="FFFFFF"/>
                      </a:solidFill>
                      <a:prstDash val="dot"/>
                    </a:lnB>
                  </a:tcPr>
                </a:tc>
                <a:tc hMerge="1">
                  <a:tcPr>
                    <a:lnT w="19050" cap="rnd">
                      <a:solidFill>
                        <a:srgbClr val="E29A9A"/>
                      </a:solidFill>
                      <a:prstDash val="solid"/>
                    </a:lnT>
                    <a:lnB w="3175" cap="rnd">
                      <a:solidFill>
                        <a:srgbClr val="FFFFFF"/>
                      </a:solidFill>
                      <a:prstDash val="dot"/>
                    </a:lnB>
                  </a:tcPr>
                </a:tc>
                <a:tc hMerge="1">
                  <a:tcPr>
                    <a:lnT w="19050" cap="rnd">
                      <a:solidFill>
                        <a:srgbClr val="E29A9A"/>
                      </a:solidFill>
                      <a:prstDash val="solid"/>
                    </a:lnT>
                    <a:lnB w="3175" cap="rnd">
                      <a:solidFill>
                        <a:srgbClr val="FFFFFF"/>
                      </a:solidFill>
                      <a:prstDash val="dot"/>
                    </a:lnB>
                  </a:tcPr>
                </a:tc>
                <a:tc hMerge="1">
                  <a:tcPr>
                    <a:lnR w="19050" cap="rnd">
                      <a:solidFill>
                        <a:srgbClr val="E29A9A"/>
                      </a:solidFill>
                      <a:prstDash val="solid"/>
                    </a:lnR>
                    <a:lnT w="19050" cap="rnd">
                      <a:solidFill>
                        <a:srgbClr val="E29A9A"/>
                      </a:solidFill>
                      <a:prstDash val="solid"/>
                    </a:lnT>
                    <a:lnB w="3175" cap="rnd">
                      <a:solidFill>
                        <a:srgbClr val="FFFFFF"/>
                      </a:solidFill>
                      <a:prstDash val="dot"/>
                    </a:lnB>
                  </a:tcPr>
                </a:tc>
              </a:tr>
              <a:tr h="1191895">
                <a:tc vMerge="1">
                  <a:tcPr>
                    <a:lnL w="19050" cap="rnd">
                      <a:solidFill>
                        <a:srgbClr val="E29A9A"/>
                      </a:solidFill>
                      <a:prstDash val="solid"/>
                    </a:lnL>
                    <a:lnR w="3175">
                      <a:solidFill>
                        <a:srgbClr val="FFFFFF"/>
                      </a:solidFill>
                      <a:prstDash val="dot"/>
                    </a:lnR>
                    <a:lnB w="19050" cap="rnd">
                      <a:solidFill>
                        <a:srgbClr val="E29A9A"/>
                      </a:solidFill>
                      <a:prstDash val="solid"/>
                    </a:lnB>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zh-CN" altLang="en-US" sz="1800" b="1" spc="120">
                          <a:solidFill>
                            <a:srgbClr val="FFFFFF"/>
                          </a:solidFill>
                          <a:latin typeface="微软雅黑" panose="020B0503020204020204" charset="-122"/>
                          <a:ea typeface="微软雅黑" panose="020B0503020204020204" charset="-122"/>
                        </a:rPr>
                        <a:t>谓语动词</a:t>
                      </a:r>
                      <a:endParaRPr lang="zh-CN" altLang="en-US" sz="1800" b="1" spc="120">
                        <a:solidFill>
                          <a:srgbClr val="FFFFFF"/>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FFFFFF"/>
                      </a:solidFill>
                      <a:prstDash val="dot"/>
                    </a:lnL>
                    <a:lnR w="3175">
                      <a:solidFill>
                        <a:srgbClr val="FFFFFF"/>
                      </a:solidFill>
                      <a:prstDash val="dot"/>
                    </a:lnR>
                    <a:lnT w="3175" cap="rnd" cmpd="sng" algn="ctr">
                      <a:solidFill>
                        <a:srgbClr val="FFFFFF"/>
                      </a:solidFill>
                      <a:prstDash val="dot"/>
                      <a:round/>
                      <a:headEnd type="none" w="med" len="med"/>
                      <a:tailEnd type="none" w="med" len="med"/>
                    </a:lnT>
                    <a:lnB w="19050">
                      <a:solidFill>
                        <a:srgbClr val="E29A9A"/>
                      </a:solidFill>
                      <a:prstDash val="solid"/>
                    </a:lnB>
                    <a:lnTlToBr>
                      <a:noFill/>
                    </a:lnTlToBr>
                    <a:lnBlToTr>
                      <a:noFill/>
                    </a:lnBlToTr>
                    <a:solidFill>
                      <a:srgbClr val="E29A9A"/>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zh-CN" altLang="en-US" sz="1800" b="1" spc="120">
                          <a:solidFill>
                            <a:srgbClr val="FFFFFF"/>
                          </a:solidFill>
                          <a:latin typeface="微软雅黑" panose="020B0503020204020204" charset="-122"/>
                          <a:ea typeface="微软雅黑" panose="020B0503020204020204" charset="-122"/>
                        </a:rPr>
                        <a:t>非谓语动词</a:t>
                      </a:r>
                      <a:endParaRPr lang="zh-CN" altLang="en-US" sz="1800" b="1" spc="120">
                        <a:solidFill>
                          <a:srgbClr val="FFFFFF"/>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FFFFFF"/>
                      </a:solidFill>
                      <a:prstDash val="dot"/>
                    </a:lnL>
                    <a:lnR w="3175">
                      <a:solidFill>
                        <a:srgbClr val="FFFFFF"/>
                      </a:solidFill>
                      <a:prstDash val="dot"/>
                    </a:lnR>
                    <a:lnT w="3175">
                      <a:solidFill>
                        <a:srgbClr val="FFFFFF"/>
                      </a:solidFill>
                      <a:prstDash val="dot"/>
                    </a:lnT>
                    <a:lnB w="19050">
                      <a:solidFill>
                        <a:srgbClr val="E29A9A"/>
                      </a:solidFill>
                      <a:prstDash val="solid"/>
                    </a:lnB>
                    <a:lnTlToBr>
                      <a:noFill/>
                    </a:lnTlToBr>
                    <a:lnBlToTr>
                      <a:noFill/>
                    </a:lnBlToTr>
                    <a:solidFill>
                      <a:srgbClr val="E29A9A"/>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zh-CN" altLang="en-US" sz="1800" b="1" spc="120">
                          <a:solidFill>
                            <a:srgbClr val="FFFFFF"/>
                          </a:solidFill>
                          <a:latin typeface="微软雅黑" panose="020B0503020204020204" charset="-122"/>
                          <a:ea typeface="微软雅黑" panose="020B0503020204020204" charset="-122"/>
                        </a:rPr>
                        <a:t>名词</a:t>
                      </a:r>
                      <a:endParaRPr lang="zh-CN" altLang="en-US" sz="1800" b="1" spc="120">
                        <a:solidFill>
                          <a:srgbClr val="FFFFFF"/>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FFFFFF"/>
                      </a:solidFill>
                      <a:prstDash val="dot"/>
                    </a:lnL>
                    <a:lnR w="3175">
                      <a:solidFill>
                        <a:srgbClr val="FFFFFF"/>
                      </a:solidFill>
                      <a:prstDash val="dot"/>
                    </a:lnR>
                    <a:lnT w="3175">
                      <a:solidFill>
                        <a:srgbClr val="FFFFFF"/>
                      </a:solidFill>
                      <a:prstDash val="dot"/>
                    </a:lnT>
                    <a:lnB w="19050">
                      <a:solidFill>
                        <a:srgbClr val="E29A9A"/>
                      </a:solidFill>
                      <a:prstDash val="solid"/>
                    </a:lnB>
                    <a:lnTlToBr>
                      <a:noFill/>
                    </a:lnTlToBr>
                    <a:lnBlToTr>
                      <a:noFill/>
                    </a:lnBlToTr>
                    <a:solidFill>
                      <a:srgbClr val="E29A9A"/>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zh-CN" altLang="en-US" sz="1800" b="1" spc="120">
                          <a:solidFill>
                            <a:srgbClr val="FFFFFF"/>
                          </a:solidFill>
                          <a:latin typeface="微软雅黑" panose="020B0503020204020204" charset="-122"/>
                          <a:ea typeface="微软雅黑" panose="020B0503020204020204" charset="-122"/>
                        </a:rPr>
                        <a:t>形容词副词</a:t>
                      </a:r>
                      <a:endParaRPr lang="zh-CN" altLang="en-US" sz="1800" b="1" spc="120">
                        <a:solidFill>
                          <a:srgbClr val="FFFFFF"/>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FFFFFF"/>
                      </a:solidFill>
                      <a:prstDash val="dot"/>
                    </a:lnL>
                    <a:lnR w="3175">
                      <a:solidFill>
                        <a:srgbClr val="FFFFFF"/>
                      </a:solidFill>
                      <a:prstDash val="dot"/>
                    </a:lnR>
                    <a:lnT w="3175">
                      <a:solidFill>
                        <a:srgbClr val="FFFFFF"/>
                      </a:solidFill>
                      <a:prstDash val="dot"/>
                    </a:lnT>
                    <a:lnB w="19050">
                      <a:solidFill>
                        <a:srgbClr val="E29A9A"/>
                      </a:solidFill>
                      <a:prstDash val="solid"/>
                    </a:lnB>
                    <a:lnTlToBr>
                      <a:noFill/>
                    </a:lnTlToBr>
                    <a:lnBlToTr>
                      <a:noFill/>
                    </a:lnBlToTr>
                    <a:solidFill>
                      <a:srgbClr val="E29A9A"/>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zh-CN" altLang="en-US" sz="1800" b="1" spc="120">
                          <a:solidFill>
                            <a:srgbClr val="FFFFFF"/>
                          </a:solidFill>
                          <a:latin typeface="微软雅黑" panose="020B0503020204020204" charset="-122"/>
                          <a:ea typeface="微软雅黑" panose="020B0503020204020204" charset="-122"/>
                        </a:rPr>
                        <a:t>代词</a:t>
                      </a:r>
                      <a:endParaRPr lang="zh-CN" altLang="en-US" sz="1800" b="1" spc="120">
                        <a:solidFill>
                          <a:srgbClr val="FFFFFF"/>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FFFFFF"/>
                      </a:solidFill>
                      <a:prstDash val="dot"/>
                    </a:lnL>
                    <a:lnR w="3175">
                      <a:solidFill>
                        <a:srgbClr val="FFFFFF"/>
                      </a:solidFill>
                      <a:prstDash val="dot"/>
                    </a:lnR>
                    <a:lnT w="3175">
                      <a:solidFill>
                        <a:srgbClr val="FFFFFF"/>
                      </a:solidFill>
                      <a:prstDash val="dot"/>
                    </a:lnT>
                    <a:lnB w="19050">
                      <a:solidFill>
                        <a:srgbClr val="E29A9A"/>
                      </a:solidFill>
                      <a:prstDash val="solid"/>
                    </a:lnB>
                    <a:lnTlToBr>
                      <a:noFill/>
                    </a:lnTlToBr>
                    <a:lnBlToTr>
                      <a:noFill/>
                    </a:lnBlToTr>
                    <a:solidFill>
                      <a:srgbClr val="E29A9A"/>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zh-CN" altLang="en-US" sz="1800" b="1" spc="120">
                          <a:solidFill>
                            <a:srgbClr val="FFFFFF"/>
                          </a:solidFill>
                          <a:latin typeface="微软雅黑" panose="020B0503020204020204" charset="-122"/>
                          <a:ea typeface="微软雅黑" panose="020B0503020204020204" charset="-122"/>
                        </a:rPr>
                        <a:t>冠词</a:t>
                      </a:r>
                      <a:endParaRPr lang="zh-CN" altLang="en-US" sz="1800" b="1" spc="120">
                        <a:solidFill>
                          <a:srgbClr val="FFFFFF"/>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FFFFFF"/>
                      </a:solidFill>
                      <a:prstDash val="dot"/>
                    </a:lnL>
                    <a:lnR w="3175">
                      <a:solidFill>
                        <a:srgbClr val="FFFFFF"/>
                      </a:solidFill>
                      <a:prstDash val="dot"/>
                    </a:lnR>
                    <a:lnT w="3175" cap="rnd" cmpd="sng" algn="ctr">
                      <a:solidFill>
                        <a:srgbClr val="FFFFFF"/>
                      </a:solidFill>
                      <a:prstDash val="dot"/>
                      <a:round/>
                      <a:headEnd type="none" w="med" len="med"/>
                      <a:tailEnd type="none" w="med" len="med"/>
                    </a:lnT>
                    <a:lnB w="19050">
                      <a:solidFill>
                        <a:srgbClr val="E29A9A"/>
                      </a:solidFill>
                      <a:prstDash val="solid"/>
                    </a:lnB>
                    <a:lnTlToBr>
                      <a:noFill/>
                    </a:lnTlToBr>
                    <a:lnBlToTr>
                      <a:noFill/>
                    </a:lnBlToTr>
                    <a:solidFill>
                      <a:srgbClr val="E29A9A"/>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zh-CN" altLang="en-US" sz="1800" b="1" spc="120">
                          <a:solidFill>
                            <a:srgbClr val="FFFFFF"/>
                          </a:solidFill>
                          <a:latin typeface="微软雅黑" panose="020B0503020204020204" charset="-122"/>
                          <a:ea typeface="微软雅黑" panose="020B0503020204020204" charset="-122"/>
                        </a:rPr>
                        <a:t>介词</a:t>
                      </a:r>
                      <a:endParaRPr lang="zh-CN" altLang="en-US" sz="1800" b="1" spc="120">
                        <a:solidFill>
                          <a:srgbClr val="FFFFFF"/>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FFFFFF"/>
                      </a:solidFill>
                      <a:prstDash val="dot"/>
                    </a:lnL>
                    <a:lnR w="3175">
                      <a:solidFill>
                        <a:srgbClr val="FFFFFF"/>
                      </a:solidFill>
                      <a:prstDash val="dot"/>
                    </a:lnR>
                    <a:lnT w="3175">
                      <a:solidFill>
                        <a:srgbClr val="FFFFFF"/>
                      </a:solidFill>
                      <a:prstDash val="dot"/>
                    </a:lnT>
                    <a:lnB w="19050">
                      <a:solidFill>
                        <a:srgbClr val="E29A9A"/>
                      </a:solidFill>
                      <a:prstDash val="solid"/>
                    </a:lnB>
                    <a:lnTlToBr>
                      <a:noFill/>
                    </a:lnTlToBr>
                    <a:lnBlToTr>
                      <a:noFill/>
                    </a:lnBlToTr>
                    <a:solidFill>
                      <a:srgbClr val="E29A9A"/>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zh-CN" altLang="en-US" sz="1800" b="1" spc="120">
                          <a:solidFill>
                            <a:srgbClr val="FFFFFF"/>
                          </a:solidFill>
                          <a:latin typeface="微软雅黑" panose="020B0503020204020204" charset="-122"/>
                          <a:ea typeface="微软雅黑" panose="020B0503020204020204" charset="-122"/>
                        </a:rPr>
                        <a:t>并列连词</a:t>
                      </a:r>
                      <a:endParaRPr lang="zh-CN" altLang="en-US" sz="1800" b="1" spc="120">
                        <a:solidFill>
                          <a:srgbClr val="FFFFFF"/>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FFFFFF"/>
                      </a:solidFill>
                      <a:prstDash val="dot"/>
                    </a:lnL>
                    <a:lnR w="3175">
                      <a:solidFill>
                        <a:srgbClr val="FFFFFF"/>
                      </a:solidFill>
                      <a:prstDash val="dot"/>
                    </a:lnR>
                    <a:lnT w="3175">
                      <a:solidFill>
                        <a:srgbClr val="FFFFFF"/>
                      </a:solidFill>
                      <a:prstDash val="dot"/>
                    </a:lnT>
                    <a:lnB w="19050">
                      <a:solidFill>
                        <a:srgbClr val="E29A9A"/>
                      </a:solidFill>
                      <a:prstDash val="solid"/>
                    </a:lnB>
                    <a:lnTlToBr>
                      <a:noFill/>
                    </a:lnTlToBr>
                    <a:lnBlToTr>
                      <a:noFill/>
                    </a:lnBlToTr>
                    <a:solidFill>
                      <a:srgbClr val="E29A9A"/>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zh-CN" altLang="en-US" sz="1800" b="1" spc="120">
                          <a:solidFill>
                            <a:srgbClr val="FFFFFF"/>
                          </a:solidFill>
                          <a:latin typeface="微软雅黑" panose="020B0503020204020204" charset="-122"/>
                          <a:ea typeface="微软雅黑" panose="020B0503020204020204" charset="-122"/>
                        </a:rPr>
                        <a:t>状语从句</a:t>
                      </a:r>
                      <a:endParaRPr lang="zh-CN" altLang="en-US" sz="1800" b="1" spc="120">
                        <a:solidFill>
                          <a:srgbClr val="FFFFFF"/>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FFFFFF"/>
                      </a:solidFill>
                      <a:prstDash val="dot"/>
                    </a:lnL>
                    <a:lnR w="3175">
                      <a:solidFill>
                        <a:srgbClr val="FFFFFF"/>
                      </a:solidFill>
                      <a:prstDash val="dot"/>
                    </a:lnR>
                    <a:lnT w="3175">
                      <a:solidFill>
                        <a:srgbClr val="FFFFFF"/>
                      </a:solidFill>
                      <a:prstDash val="dot"/>
                    </a:lnT>
                    <a:lnB w="19050">
                      <a:solidFill>
                        <a:srgbClr val="E29A9A"/>
                      </a:solidFill>
                      <a:prstDash val="solid"/>
                    </a:lnB>
                    <a:lnTlToBr>
                      <a:noFill/>
                    </a:lnTlToBr>
                    <a:lnBlToTr>
                      <a:noFill/>
                    </a:lnBlToTr>
                    <a:solidFill>
                      <a:srgbClr val="E29A9A"/>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zh-CN" altLang="en-US" sz="1800" b="1" spc="120">
                          <a:solidFill>
                            <a:srgbClr val="FFFFFF"/>
                          </a:solidFill>
                          <a:latin typeface="微软雅黑" panose="020B0503020204020204" charset="-122"/>
                          <a:ea typeface="微软雅黑" panose="020B0503020204020204" charset="-122"/>
                        </a:rPr>
                        <a:t>名词性从句</a:t>
                      </a:r>
                      <a:endParaRPr lang="zh-CN" altLang="en-US" sz="1800" b="1" spc="120">
                        <a:solidFill>
                          <a:srgbClr val="FFFFFF"/>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FFFFFF"/>
                      </a:solidFill>
                      <a:prstDash val="dot"/>
                    </a:lnL>
                    <a:lnR w="3175">
                      <a:solidFill>
                        <a:srgbClr val="FFFFFF"/>
                      </a:solidFill>
                      <a:prstDash val="dot"/>
                    </a:lnR>
                    <a:lnT w="3175">
                      <a:solidFill>
                        <a:srgbClr val="FFFFFF"/>
                      </a:solidFill>
                      <a:prstDash val="dot"/>
                    </a:lnT>
                    <a:lnB w="19050">
                      <a:solidFill>
                        <a:srgbClr val="E29A9A"/>
                      </a:solidFill>
                      <a:prstDash val="solid"/>
                    </a:lnB>
                    <a:lnTlToBr>
                      <a:noFill/>
                    </a:lnTlToBr>
                    <a:lnBlToTr>
                      <a:noFill/>
                    </a:lnBlToTr>
                    <a:solidFill>
                      <a:srgbClr val="E29A9A"/>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zh-CN" altLang="en-US" sz="1800" b="1" spc="120">
                          <a:solidFill>
                            <a:srgbClr val="FFFFFF"/>
                          </a:solidFill>
                          <a:latin typeface="微软雅黑" panose="020B0503020204020204" charset="-122"/>
                          <a:ea typeface="微软雅黑" panose="020B0503020204020204" charset="-122"/>
                        </a:rPr>
                        <a:t>定语从句</a:t>
                      </a:r>
                      <a:endParaRPr lang="zh-CN" altLang="en-US" sz="1800" b="1" spc="120">
                        <a:solidFill>
                          <a:srgbClr val="FFFFFF"/>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FFFFFF"/>
                      </a:solidFill>
                      <a:prstDash val="dot"/>
                    </a:lnL>
                    <a:lnR w="19050" cap="rnd">
                      <a:solidFill>
                        <a:srgbClr val="E29A9A"/>
                      </a:solidFill>
                      <a:prstDash val="solid"/>
                    </a:lnR>
                    <a:lnT w="3175">
                      <a:solidFill>
                        <a:srgbClr val="FFFFFF"/>
                      </a:solidFill>
                      <a:prstDash val="dot"/>
                    </a:lnT>
                    <a:lnB w="19050">
                      <a:solidFill>
                        <a:srgbClr val="E29A9A"/>
                      </a:solidFill>
                      <a:prstDash val="solid"/>
                    </a:lnB>
                    <a:lnTlToBr>
                      <a:noFill/>
                    </a:lnTlToBr>
                    <a:lnBlToTr>
                      <a:noFill/>
                    </a:lnBlToTr>
                    <a:solidFill>
                      <a:srgbClr val="E29A9A"/>
                    </a:solidFill>
                  </a:tcPr>
                </a:tc>
              </a:tr>
              <a:tr h="574040">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cs typeface="微软雅黑" panose="020B0503020204020204" charset="-122"/>
                        </a:rPr>
                        <a:t>2024</a:t>
                      </a:r>
                      <a:r>
                        <a:rPr lang="zh-CN" altLang="en-US" sz="1600" b="1" spc="120">
                          <a:solidFill>
                            <a:srgbClr val="404040"/>
                          </a:solidFill>
                          <a:latin typeface="微软雅黑" panose="020B0503020204020204" charset="-122"/>
                          <a:ea typeface="微软雅黑" panose="020B0503020204020204" charset="-122"/>
                          <a:cs typeface="微软雅黑" panose="020B0503020204020204" charset="-122"/>
                        </a:rPr>
                        <a:t>新课标</a:t>
                      </a:r>
                      <a:r>
                        <a:rPr lang="en-US" altLang="zh-CN" sz="1600" b="1" spc="120">
                          <a:solidFill>
                            <a:srgbClr val="404040"/>
                          </a:solidFill>
                          <a:latin typeface="微软雅黑" panose="020B0503020204020204" charset="-122"/>
                          <a:ea typeface="微软雅黑" panose="020B0503020204020204" charset="-122"/>
                          <a:cs typeface="微软雅黑" panose="020B0503020204020204" charset="-122"/>
                        </a:rPr>
                        <a:t>I</a:t>
                      </a:r>
                      <a:r>
                        <a:rPr lang="zh-CN" altLang="en-US" sz="1600" b="1" spc="120">
                          <a:solidFill>
                            <a:srgbClr val="404040"/>
                          </a:solidFill>
                          <a:latin typeface="微软雅黑" panose="020B0503020204020204" charset="-122"/>
                          <a:ea typeface="微软雅黑" panose="020B0503020204020204" charset="-122"/>
                          <a:cs typeface="微软雅黑" panose="020B0503020204020204" charset="-122"/>
                        </a:rPr>
                        <a:t>卷</a:t>
                      </a:r>
                      <a:endParaRPr lang="zh-CN" altLang="en-US" sz="1600" b="1" spc="120">
                        <a:solidFill>
                          <a:srgbClr val="404040"/>
                        </a:solidFill>
                        <a:latin typeface="微软雅黑" panose="020B0503020204020204" charset="-122"/>
                        <a:ea typeface="微软雅黑" panose="020B0503020204020204" charset="-122"/>
                        <a:cs typeface="微软雅黑" panose="020B0503020204020204" charset="-122"/>
                        <a:sym typeface="+mn-ea"/>
                      </a:endParaRPr>
                    </a:p>
                  </a:txBody>
                  <a:tcPr marL="25395" marR="25395" marT="25395" marB="25395" vert="horz" anchor="ctr" horzOverflow="overflow">
                    <a:lnL w="19050" cap="rnd">
                      <a:solidFill>
                        <a:srgbClr val="E29A9A"/>
                      </a:solidFill>
                      <a:prstDash val="solid"/>
                    </a:lnL>
                    <a:lnR w="3175">
                      <a:solidFill>
                        <a:srgbClr val="E29A9A"/>
                      </a:solidFill>
                      <a:prstDash val="dot"/>
                    </a:lnR>
                    <a:lnT w="19050">
                      <a:solidFill>
                        <a:srgbClr val="E29A9A"/>
                      </a:solidFill>
                      <a:prstDash val="solid"/>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19050">
                      <a:solidFill>
                        <a:srgbClr val="E29A9A"/>
                      </a:solidFill>
                      <a:prstDash val="solid"/>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19050">
                      <a:solidFill>
                        <a:srgbClr val="E29A9A"/>
                      </a:solidFill>
                      <a:prstDash val="solid"/>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3</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19050">
                      <a:solidFill>
                        <a:srgbClr val="E29A9A"/>
                      </a:solidFill>
                      <a:prstDash val="solid"/>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2</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19050">
                      <a:solidFill>
                        <a:srgbClr val="E29A9A"/>
                      </a:solidFill>
                      <a:prstDash val="solid"/>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19050">
                      <a:solidFill>
                        <a:srgbClr val="E29A9A"/>
                      </a:solidFill>
                      <a:prstDash val="solid"/>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19050">
                      <a:solidFill>
                        <a:srgbClr val="E29A9A"/>
                      </a:solidFill>
                      <a:prstDash val="solid"/>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19050">
                      <a:solidFill>
                        <a:srgbClr val="E29A9A"/>
                      </a:solidFill>
                      <a:prstDash val="solid"/>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19050">
                      <a:solidFill>
                        <a:srgbClr val="E29A9A"/>
                      </a:solidFill>
                      <a:prstDash val="solid"/>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19050">
                      <a:solidFill>
                        <a:srgbClr val="E29A9A"/>
                      </a:solidFill>
                      <a:prstDash val="solid"/>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19050">
                      <a:solidFill>
                        <a:srgbClr val="E29A9A"/>
                      </a:solidFill>
                      <a:prstDash val="solid"/>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19050" cap="rnd">
                      <a:solidFill>
                        <a:srgbClr val="E29A9A"/>
                      </a:solidFill>
                      <a:prstDash val="solid"/>
                    </a:lnR>
                    <a:lnT w="19050">
                      <a:solidFill>
                        <a:srgbClr val="E29A9A"/>
                      </a:solidFill>
                      <a:prstDash val="solid"/>
                    </a:lnT>
                    <a:lnB w="3175">
                      <a:solidFill>
                        <a:srgbClr val="E29A9A"/>
                      </a:solidFill>
                      <a:prstDash val="dot"/>
                    </a:lnB>
                    <a:lnTlToBr>
                      <a:noFill/>
                    </a:lnTlToBr>
                    <a:lnBlToTr>
                      <a:noFill/>
                    </a:lnBlToTr>
                    <a:solidFill>
                      <a:srgbClr val="F2F2F2"/>
                    </a:solidFill>
                  </a:tcPr>
                </a:tc>
              </a:tr>
              <a:tr h="572770">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cs typeface="微软雅黑" panose="020B0503020204020204" charset="-122"/>
                        </a:rPr>
                        <a:t> 2024</a:t>
                      </a:r>
                      <a:r>
                        <a:rPr lang="zh-CN" altLang="en-US" sz="1600" b="1" spc="120">
                          <a:solidFill>
                            <a:srgbClr val="404040"/>
                          </a:solidFill>
                          <a:latin typeface="微软雅黑" panose="020B0503020204020204" charset="-122"/>
                          <a:ea typeface="微软雅黑" panose="020B0503020204020204" charset="-122"/>
                          <a:cs typeface="微软雅黑" panose="020B0503020204020204" charset="-122"/>
                        </a:rPr>
                        <a:t>新课标</a:t>
                      </a:r>
                      <a:r>
                        <a:rPr lang="en-US" altLang="zh-CN" sz="1600" b="1" spc="120">
                          <a:solidFill>
                            <a:srgbClr val="404040"/>
                          </a:solidFill>
                          <a:latin typeface="微软雅黑" panose="020B0503020204020204" charset="-122"/>
                          <a:ea typeface="微软雅黑" panose="020B0503020204020204" charset="-122"/>
                          <a:cs typeface="微软雅黑" panose="020B0503020204020204" charset="-122"/>
                        </a:rPr>
                        <a:t>Ⅱ</a:t>
                      </a:r>
                      <a:r>
                        <a:rPr lang="zh-CN" altLang="en-US" sz="1600" b="1" spc="120">
                          <a:solidFill>
                            <a:srgbClr val="404040"/>
                          </a:solidFill>
                          <a:latin typeface="微软雅黑" panose="020B0503020204020204" charset="-122"/>
                          <a:ea typeface="微软雅黑" panose="020B0503020204020204" charset="-122"/>
                          <a:cs typeface="微软雅黑" panose="020B0503020204020204" charset="-122"/>
                        </a:rPr>
                        <a:t>卷</a:t>
                      </a:r>
                      <a:endParaRPr kumimoji="0" lang="zh-CN" altLang="en-US" sz="1600" b="1" i="0" u="none" strike="noStrike" cap="none" spc="120" normalizeH="0" baseline="0">
                        <a:ln>
                          <a:noFill/>
                        </a:ln>
                        <a:solidFill>
                          <a:srgbClr val="404040"/>
                        </a:solidFill>
                        <a:effectLst/>
                        <a:latin typeface="微软雅黑" panose="020B0503020204020204" charset="-122"/>
                        <a:ea typeface="微软雅黑" panose="020B0503020204020204" charset="-122"/>
                        <a:cs typeface="微软雅黑" panose="020B0503020204020204" charset="-122"/>
                      </a:endParaRPr>
                    </a:p>
                  </a:txBody>
                  <a:tcPr marL="25395" marR="25395" marT="25395" marB="25395" vert="horz" anchor="ctr" horzOverflow="overflow">
                    <a:lnL w="19050" cap="rnd">
                      <a:solidFill>
                        <a:srgbClr val="E29A9A"/>
                      </a:solidFill>
                      <a:prstDash val="solid"/>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2</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3</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2</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19050" cap="rnd">
                      <a:solidFill>
                        <a:srgbClr val="E29A9A"/>
                      </a:solidFill>
                      <a:prstDash val="solid"/>
                    </a:lnR>
                    <a:lnT w="3175">
                      <a:solidFill>
                        <a:srgbClr val="E29A9A"/>
                      </a:solidFill>
                      <a:prstDash val="dot"/>
                    </a:lnT>
                    <a:lnB w="3175">
                      <a:solidFill>
                        <a:srgbClr val="E29A9A"/>
                      </a:solidFill>
                      <a:prstDash val="dot"/>
                    </a:lnB>
                    <a:lnTlToBr>
                      <a:noFill/>
                    </a:lnTlToBr>
                    <a:lnBlToTr>
                      <a:noFill/>
                    </a:lnBlToTr>
                    <a:solidFill>
                      <a:srgbClr val="FFFFFF"/>
                    </a:solidFill>
                  </a:tcPr>
                </a:tc>
              </a:tr>
              <a:tr h="574675">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cs typeface="微软雅黑" panose="020B0503020204020204" charset="-122"/>
                        </a:rPr>
                        <a:t>2023</a:t>
                      </a:r>
                      <a:r>
                        <a:rPr lang="zh-CN" altLang="en-US" sz="1600" b="1" spc="120">
                          <a:solidFill>
                            <a:srgbClr val="404040"/>
                          </a:solidFill>
                          <a:latin typeface="微软雅黑" panose="020B0503020204020204" charset="-122"/>
                          <a:ea typeface="微软雅黑" panose="020B0503020204020204" charset="-122"/>
                          <a:cs typeface="微软雅黑" panose="020B0503020204020204" charset="-122"/>
                        </a:rPr>
                        <a:t>新课标</a:t>
                      </a:r>
                      <a:r>
                        <a:rPr lang="en-US" altLang="zh-CN" sz="1600" b="1" spc="120">
                          <a:solidFill>
                            <a:srgbClr val="404040"/>
                          </a:solidFill>
                          <a:latin typeface="微软雅黑" panose="020B0503020204020204" charset="-122"/>
                          <a:ea typeface="微软雅黑" panose="020B0503020204020204" charset="-122"/>
                          <a:cs typeface="微软雅黑" panose="020B0503020204020204" charset="-122"/>
                        </a:rPr>
                        <a:t>I</a:t>
                      </a:r>
                      <a:r>
                        <a:rPr lang="zh-CN" altLang="en-US" sz="1600" b="1" spc="120">
                          <a:solidFill>
                            <a:srgbClr val="404040"/>
                          </a:solidFill>
                          <a:latin typeface="微软雅黑" panose="020B0503020204020204" charset="-122"/>
                          <a:ea typeface="微软雅黑" panose="020B0503020204020204" charset="-122"/>
                          <a:cs typeface="微软雅黑" panose="020B0503020204020204" charset="-122"/>
                        </a:rPr>
                        <a:t>卷</a:t>
                      </a:r>
                      <a:endParaRPr lang="zh-CN" altLang="en-US" sz="1600" b="1" spc="120">
                        <a:solidFill>
                          <a:srgbClr val="404040"/>
                        </a:solidFill>
                        <a:latin typeface="微软雅黑" panose="020B0503020204020204" charset="-122"/>
                        <a:ea typeface="微软雅黑" panose="020B0503020204020204" charset="-122"/>
                        <a:cs typeface="微软雅黑" panose="020B0503020204020204" charset="-122"/>
                      </a:endParaRPr>
                    </a:p>
                  </a:txBody>
                  <a:tcPr marL="25395" marR="25395" marT="25395" marB="25395" vert="horz" anchor="ctr" horzOverflow="overflow">
                    <a:lnL w="19050" cap="rnd">
                      <a:solidFill>
                        <a:srgbClr val="E29A9A"/>
                      </a:solidFill>
                      <a:prstDash val="solid"/>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4</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2</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19050" cap="rnd">
                      <a:solidFill>
                        <a:srgbClr val="E29A9A"/>
                      </a:solidFill>
                      <a:prstDash val="solid"/>
                    </a:lnR>
                    <a:lnT w="3175">
                      <a:solidFill>
                        <a:srgbClr val="E29A9A"/>
                      </a:solidFill>
                      <a:prstDash val="dot"/>
                    </a:lnT>
                    <a:lnB w="3175">
                      <a:solidFill>
                        <a:srgbClr val="E29A9A"/>
                      </a:solidFill>
                      <a:prstDash val="dot"/>
                    </a:lnB>
                    <a:lnTlToBr>
                      <a:noFill/>
                    </a:lnTlToBr>
                    <a:lnBlToTr>
                      <a:noFill/>
                    </a:lnBlToTr>
                    <a:solidFill>
                      <a:srgbClr val="F2F2F2"/>
                    </a:solidFill>
                  </a:tcPr>
                </a:tc>
              </a:tr>
              <a:tr h="573405">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cs typeface="微软雅黑" panose="020B0503020204020204" charset="-122"/>
                        </a:rPr>
                        <a:t> 2023</a:t>
                      </a:r>
                      <a:r>
                        <a:rPr lang="zh-CN" altLang="en-US" sz="1600" b="1" spc="120">
                          <a:solidFill>
                            <a:srgbClr val="404040"/>
                          </a:solidFill>
                          <a:latin typeface="微软雅黑" panose="020B0503020204020204" charset="-122"/>
                          <a:ea typeface="微软雅黑" panose="020B0503020204020204" charset="-122"/>
                          <a:cs typeface="微软雅黑" panose="020B0503020204020204" charset="-122"/>
                        </a:rPr>
                        <a:t>新课标</a:t>
                      </a:r>
                      <a:r>
                        <a:rPr lang="en-US" altLang="zh-CN" sz="1600" b="1" spc="120">
                          <a:solidFill>
                            <a:srgbClr val="404040"/>
                          </a:solidFill>
                          <a:latin typeface="微软雅黑" panose="020B0503020204020204" charset="-122"/>
                          <a:ea typeface="微软雅黑" panose="020B0503020204020204" charset="-122"/>
                          <a:cs typeface="微软雅黑" panose="020B0503020204020204" charset="-122"/>
                        </a:rPr>
                        <a:t>Ⅱ</a:t>
                      </a:r>
                      <a:r>
                        <a:rPr lang="zh-CN" altLang="en-US" sz="1600" b="1" spc="120">
                          <a:solidFill>
                            <a:srgbClr val="404040"/>
                          </a:solidFill>
                          <a:latin typeface="微软雅黑" panose="020B0503020204020204" charset="-122"/>
                          <a:ea typeface="微软雅黑" panose="020B0503020204020204" charset="-122"/>
                          <a:cs typeface="微软雅黑" panose="020B0503020204020204" charset="-122"/>
                        </a:rPr>
                        <a:t>卷</a:t>
                      </a:r>
                      <a:endParaRPr kumimoji="0" lang="zh-CN" altLang="en-US" sz="1600" b="1" i="0" u="none" strike="noStrike" cap="none" spc="120" normalizeH="0" baseline="0">
                        <a:ln>
                          <a:noFill/>
                        </a:ln>
                        <a:solidFill>
                          <a:srgbClr val="404040"/>
                        </a:solidFill>
                        <a:effectLst/>
                        <a:latin typeface="微软雅黑" panose="020B0503020204020204" charset="-122"/>
                        <a:ea typeface="微软雅黑" panose="020B0503020204020204" charset="-122"/>
                        <a:cs typeface="微软雅黑" panose="020B0503020204020204" charset="-122"/>
                      </a:endParaRPr>
                    </a:p>
                  </a:txBody>
                  <a:tcPr marL="25395" marR="25395" marT="25395" marB="25395" vert="horz" anchor="ctr" horzOverflow="overflow">
                    <a:lnL w="19050" cap="rnd">
                      <a:solidFill>
                        <a:srgbClr val="E29A9A"/>
                      </a:solidFill>
                      <a:prstDash val="solid"/>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2</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2</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a:solidFill>
                        <a:srgbClr val="E29A9A"/>
                      </a:solidFill>
                      <a:prstDash val="dot"/>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19050" cap="rnd">
                      <a:solidFill>
                        <a:srgbClr val="E29A9A"/>
                      </a:solidFill>
                      <a:prstDash val="solid"/>
                    </a:lnR>
                    <a:lnT w="3175">
                      <a:solidFill>
                        <a:srgbClr val="E29A9A"/>
                      </a:solidFill>
                      <a:prstDash val="dot"/>
                    </a:lnT>
                    <a:lnB w="3175">
                      <a:solidFill>
                        <a:srgbClr val="E29A9A"/>
                      </a:solidFill>
                      <a:prstDash val="dot"/>
                    </a:lnB>
                    <a:lnTlToBr>
                      <a:noFill/>
                    </a:lnTlToBr>
                    <a:lnBlToTr>
                      <a:noFill/>
                    </a:lnBlToTr>
                    <a:solidFill>
                      <a:srgbClr val="FFFFFF"/>
                    </a:solidFill>
                  </a:tcPr>
                </a:tc>
              </a:tr>
              <a:tr h="462280">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cs typeface="微软雅黑" panose="020B0503020204020204" charset="-122"/>
                        </a:rPr>
                        <a:t>2022</a:t>
                      </a:r>
                      <a:r>
                        <a:rPr lang="zh-CN" altLang="en-US" sz="1600" b="1" spc="120">
                          <a:solidFill>
                            <a:srgbClr val="404040"/>
                          </a:solidFill>
                          <a:latin typeface="微软雅黑" panose="020B0503020204020204" charset="-122"/>
                          <a:ea typeface="微软雅黑" panose="020B0503020204020204" charset="-122"/>
                          <a:cs typeface="微软雅黑" panose="020B0503020204020204" charset="-122"/>
                        </a:rPr>
                        <a:t>新课标</a:t>
                      </a:r>
                      <a:r>
                        <a:rPr lang="en-US" altLang="zh-CN" sz="1600" b="1" spc="120">
                          <a:solidFill>
                            <a:srgbClr val="404040"/>
                          </a:solidFill>
                          <a:latin typeface="微软雅黑" panose="020B0503020204020204" charset="-122"/>
                          <a:ea typeface="微软雅黑" panose="020B0503020204020204" charset="-122"/>
                          <a:cs typeface="微软雅黑" panose="020B0503020204020204" charset="-122"/>
                        </a:rPr>
                        <a:t>I</a:t>
                      </a:r>
                      <a:r>
                        <a:rPr lang="zh-CN" altLang="en-US" sz="1600" b="1" spc="120">
                          <a:solidFill>
                            <a:srgbClr val="404040"/>
                          </a:solidFill>
                          <a:latin typeface="微软雅黑" panose="020B0503020204020204" charset="-122"/>
                          <a:ea typeface="微软雅黑" panose="020B0503020204020204" charset="-122"/>
                          <a:cs typeface="微软雅黑" panose="020B0503020204020204" charset="-122"/>
                        </a:rPr>
                        <a:t>卷</a:t>
                      </a:r>
                      <a:endParaRPr lang="zh-CN" altLang="en-US" sz="1600" b="1" spc="120">
                        <a:solidFill>
                          <a:srgbClr val="404040"/>
                        </a:solidFill>
                        <a:latin typeface="微软雅黑" panose="020B0503020204020204" charset="-122"/>
                        <a:ea typeface="微软雅黑" panose="020B0503020204020204" charset="-122"/>
                        <a:cs typeface="微软雅黑" panose="020B0503020204020204" charset="-122"/>
                      </a:endParaRPr>
                    </a:p>
                  </a:txBody>
                  <a:tcPr marL="25395" marR="25395" marT="25395" marB="25395" vert="horz" anchor="ctr" horzOverflow="overflow">
                    <a:lnL w="19050" cap="rnd">
                      <a:solidFill>
                        <a:srgbClr val="E29A9A"/>
                      </a:solidFill>
                      <a:prstDash val="solid"/>
                    </a:lnL>
                    <a:lnR w="3175">
                      <a:solidFill>
                        <a:srgbClr val="E29A9A"/>
                      </a:solidFill>
                      <a:prstDash val="dot"/>
                    </a:lnR>
                    <a:lnT w="3175">
                      <a:solidFill>
                        <a:srgbClr val="E29A9A"/>
                      </a:solidFill>
                      <a:prstDash val="dot"/>
                    </a:lnT>
                    <a:lnB w="3175" cap="flat" cmpd="sng" algn="ctr">
                      <a:solidFill>
                        <a:srgbClr val="E29A9A"/>
                      </a:solidFill>
                      <a:prstDash val="dot"/>
                      <a:round/>
                      <a:headEnd type="none" w="med" len="med"/>
                      <a:tailEnd type="none" w="med" len="med"/>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2</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cap="flat" cmpd="sng" algn="ctr">
                      <a:solidFill>
                        <a:srgbClr val="E29A9A"/>
                      </a:solidFill>
                      <a:prstDash val="dot"/>
                      <a:round/>
                      <a:headEnd type="none" w="med" len="med"/>
                      <a:tailEnd type="none" w="med" len="med"/>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2</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cap="flat" cmpd="sng" algn="ctr">
                      <a:solidFill>
                        <a:srgbClr val="E29A9A"/>
                      </a:solidFill>
                      <a:prstDash val="dot"/>
                      <a:round/>
                      <a:headEnd type="none" w="med" len="med"/>
                      <a:tailEnd type="none" w="med" len="med"/>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cap="flat" cmpd="sng" algn="ctr">
                      <a:solidFill>
                        <a:srgbClr val="E29A9A"/>
                      </a:solidFill>
                      <a:prstDash val="dot"/>
                      <a:round/>
                      <a:headEnd type="none" w="med" len="med"/>
                      <a:tailEnd type="none" w="med" len="med"/>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cap="flat" cmpd="sng" algn="ctr">
                      <a:solidFill>
                        <a:srgbClr val="E29A9A"/>
                      </a:solidFill>
                      <a:prstDash val="dot"/>
                      <a:round/>
                      <a:headEnd type="none" w="med" len="med"/>
                      <a:tailEnd type="none" w="med" len="med"/>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cap="flat" cmpd="sng" algn="ctr">
                      <a:solidFill>
                        <a:srgbClr val="E29A9A"/>
                      </a:solidFill>
                      <a:prstDash val="dot"/>
                      <a:round/>
                      <a:headEnd type="none" w="med" len="med"/>
                      <a:tailEnd type="none" w="med" len="med"/>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cap="flat" cmpd="sng" algn="ctr">
                      <a:solidFill>
                        <a:srgbClr val="E29A9A"/>
                      </a:solidFill>
                      <a:prstDash val="dot"/>
                      <a:round/>
                      <a:headEnd type="none" w="med" len="med"/>
                      <a:tailEnd type="none" w="med" len="med"/>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cap="flat" cmpd="sng" algn="ctr">
                      <a:solidFill>
                        <a:srgbClr val="E29A9A"/>
                      </a:solidFill>
                      <a:prstDash val="dot"/>
                      <a:round/>
                      <a:headEnd type="none" w="med" len="med"/>
                      <a:tailEnd type="none" w="med" len="med"/>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cap="flat" cmpd="sng" algn="ctr">
                      <a:solidFill>
                        <a:srgbClr val="E29A9A"/>
                      </a:solidFill>
                      <a:prstDash val="dot"/>
                      <a:round/>
                      <a:headEnd type="none" w="med" len="med"/>
                      <a:tailEnd type="none" w="med" len="med"/>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cap="flat" cmpd="sng" algn="ctr">
                      <a:solidFill>
                        <a:srgbClr val="E29A9A"/>
                      </a:solidFill>
                      <a:prstDash val="dot"/>
                      <a:round/>
                      <a:headEnd type="none" w="med" len="med"/>
                      <a:tailEnd type="none" w="med" len="med"/>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3175" cap="flat" cmpd="sng" algn="ctr">
                      <a:solidFill>
                        <a:srgbClr val="E29A9A"/>
                      </a:solidFill>
                      <a:prstDash val="dot"/>
                      <a:round/>
                      <a:headEnd type="none" w="med" len="med"/>
                      <a:tailEnd type="none" w="med" len="med"/>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19050" cap="rnd">
                      <a:solidFill>
                        <a:srgbClr val="E29A9A"/>
                      </a:solidFill>
                      <a:prstDash val="solid"/>
                    </a:lnR>
                    <a:lnT w="3175">
                      <a:solidFill>
                        <a:srgbClr val="E29A9A"/>
                      </a:solidFill>
                      <a:prstDash val="dot"/>
                    </a:lnT>
                    <a:lnB w="3175" cap="flat" cmpd="sng" algn="ctr">
                      <a:solidFill>
                        <a:srgbClr val="E29A9A"/>
                      </a:solidFill>
                      <a:prstDash val="dot"/>
                      <a:round/>
                      <a:headEnd type="none" w="med" len="med"/>
                      <a:tailEnd type="none" w="med" len="med"/>
                    </a:lnB>
                    <a:lnTlToBr>
                      <a:noFill/>
                    </a:lnTlToBr>
                    <a:lnBlToTr>
                      <a:noFill/>
                    </a:lnBlToTr>
                    <a:solidFill>
                      <a:srgbClr val="F2F2F2"/>
                    </a:solidFill>
                  </a:tcPr>
                </a:tc>
              </a:tr>
              <a:tr h="614680">
                <a:tc>
                  <a:txBody>
                    <a:bodyPr wrap="square"/>
                    <a:lstStyle/>
                    <a:p>
                      <a:pPr marL="0" marR="0" lvl="0" indent="0" algn="ctr" defTabSz="914400" rtl="0" eaLnBrk="0" fontAlgn="base" latinLnBrk="0" hangingPunct="0">
                        <a:lnSpc>
                          <a:spcPct val="120000"/>
                        </a:lnSpc>
                        <a:spcBef>
                          <a:spcPct val="0"/>
                        </a:spcBef>
                        <a:spcAft>
                          <a:spcPct val="0"/>
                        </a:spcAft>
                        <a:buClrTx/>
                        <a:buSzTx/>
                        <a:buFontTx/>
                        <a:buNone/>
                        <a:defRPr/>
                      </a:pPr>
                      <a:r>
                        <a:rPr lang="en-US" altLang="zh-CN" sz="1600" b="1" spc="120">
                          <a:solidFill>
                            <a:srgbClr val="404040"/>
                          </a:solidFill>
                          <a:latin typeface="微软雅黑" panose="020B0503020204020204" charset="-122"/>
                          <a:ea typeface="微软雅黑" panose="020B0503020204020204" charset="-122"/>
                          <a:cs typeface="微软雅黑" panose="020B0503020204020204" charset="-122"/>
                        </a:rPr>
                        <a:t> 2022</a:t>
                      </a:r>
                      <a:r>
                        <a:rPr lang="zh-CN" altLang="en-US" sz="1600" b="1" spc="120">
                          <a:solidFill>
                            <a:srgbClr val="404040"/>
                          </a:solidFill>
                          <a:latin typeface="微软雅黑" panose="020B0503020204020204" charset="-122"/>
                          <a:ea typeface="微软雅黑" panose="020B0503020204020204" charset="-122"/>
                          <a:cs typeface="微软雅黑" panose="020B0503020204020204" charset="-122"/>
                        </a:rPr>
                        <a:t>新课标</a:t>
                      </a:r>
                      <a:r>
                        <a:rPr lang="en-US" altLang="zh-CN" sz="1600" b="1" spc="120">
                          <a:solidFill>
                            <a:srgbClr val="404040"/>
                          </a:solidFill>
                          <a:latin typeface="微软雅黑" panose="020B0503020204020204" charset="-122"/>
                          <a:ea typeface="微软雅黑" panose="020B0503020204020204" charset="-122"/>
                          <a:cs typeface="微软雅黑" panose="020B0503020204020204" charset="-122"/>
                        </a:rPr>
                        <a:t>Ⅱ</a:t>
                      </a:r>
                      <a:r>
                        <a:rPr lang="zh-CN" altLang="en-US" sz="1600" b="1" spc="120">
                          <a:solidFill>
                            <a:srgbClr val="404040"/>
                          </a:solidFill>
                          <a:latin typeface="微软雅黑" panose="020B0503020204020204" charset="-122"/>
                          <a:ea typeface="微软雅黑" panose="020B0503020204020204" charset="-122"/>
                          <a:cs typeface="微软雅黑" panose="020B0503020204020204" charset="-122"/>
                        </a:rPr>
                        <a:t>卷</a:t>
                      </a:r>
                      <a:endParaRPr lang="zh-CN" altLang="en-US" sz="1600" b="1" spc="120">
                        <a:solidFill>
                          <a:srgbClr val="404040"/>
                        </a:solidFill>
                        <a:latin typeface="微软雅黑" panose="020B0503020204020204" charset="-122"/>
                        <a:ea typeface="微软雅黑" panose="020B0503020204020204" charset="-122"/>
                        <a:cs typeface="微软雅黑" panose="020B0503020204020204" charset="-122"/>
                      </a:endParaRPr>
                    </a:p>
                  </a:txBody>
                  <a:tcPr marL="25395" marR="25395" marT="25395" marB="25395" vert="horz" anchor="ctr" horzOverflow="overflow">
                    <a:lnL w="19050" cap="rnd" cmpd="sng" algn="ctr">
                      <a:solidFill>
                        <a:srgbClr val="E29A9A"/>
                      </a:solidFill>
                      <a:prstDash val="solid"/>
                      <a:round/>
                      <a:headEnd type="none" w="med" len="med"/>
                      <a:tailEnd type="none" w="med" len="med"/>
                    </a:lnL>
                    <a:lnR w="3175" cap="flat" cmpd="sng" algn="ctr">
                      <a:solidFill>
                        <a:srgbClr val="E29A9A"/>
                      </a:solidFill>
                      <a:prstDash val="dot"/>
                      <a:round/>
                      <a:headEnd type="none" w="med" len="med"/>
                      <a:tailEnd type="none" w="med" len="med"/>
                    </a:lnR>
                    <a:lnT w="3175" cap="flat" cmpd="sng" algn="ctr">
                      <a:solidFill>
                        <a:srgbClr val="E29A9A"/>
                      </a:solidFill>
                      <a:prstDash val="dot"/>
                      <a:round/>
                      <a:headEnd type="none" w="med" len="med"/>
                      <a:tailEnd type="none" w="med" len="med"/>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2</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cap="flat" cmpd="sng" algn="ctr">
                      <a:solidFill>
                        <a:srgbClr val="E29A9A"/>
                      </a:solidFill>
                      <a:prstDash val="dot"/>
                      <a:round/>
                      <a:headEnd type="none" w="med" len="med"/>
                      <a:tailEnd type="none" w="med" len="med"/>
                    </a:lnL>
                    <a:lnR w="3175" cap="flat" cmpd="sng" algn="ctr">
                      <a:solidFill>
                        <a:srgbClr val="E29A9A"/>
                      </a:solidFill>
                      <a:prstDash val="dot"/>
                      <a:round/>
                      <a:headEnd type="none" w="med" len="med"/>
                      <a:tailEnd type="none" w="med" len="med"/>
                    </a:lnR>
                    <a:lnT w="3175" cap="flat" cmpd="sng" algn="ctr">
                      <a:solidFill>
                        <a:srgbClr val="E29A9A"/>
                      </a:solidFill>
                      <a:prstDash val="dot"/>
                      <a:round/>
                      <a:headEnd type="none" w="med" len="med"/>
                      <a:tailEnd type="none" w="med" len="med"/>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2</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cap="flat" cmpd="sng" algn="ctr">
                      <a:solidFill>
                        <a:srgbClr val="E29A9A"/>
                      </a:solidFill>
                      <a:prstDash val="dot"/>
                      <a:round/>
                      <a:headEnd type="none" w="med" len="med"/>
                      <a:tailEnd type="none" w="med" len="med"/>
                    </a:lnL>
                    <a:lnR w="3175" cap="flat" cmpd="sng" algn="ctr">
                      <a:solidFill>
                        <a:srgbClr val="E29A9A"/>
                      </a:solidFill>
                      <a:prstDash val="dot"/>
                      <a:round/>
                      <a:headEnd type="none" w="med" len="med"/>
                      <a:tailEnd type="none" w="med" len="med"/>
                    </a:lnR>
                    <a:lnT w="3175" cap="flat" cmpd="sng" algn="ctr">
                      <a:solidFill>
                        <a:srgbClr val="E29A9A"/>
                      </a:solidFill>
                      <a:prstDash val="dot"/>
                      <a:round/>
                      <a:headEnd type="none" w="med" len="med"/>
                      <a:tailEnd type="none" w="med" len="med"/>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cap="flat" cmpd="sng" algn="ctr">
                      <a:solidFill>
                        <a:srgbClr val="E29A9A"/>
                      </a:solidFill>
                      <a:prstDash val="dot"/>
                      <a:round/>
                      <a:headEnd type="none" w="med" len="med"/>
                      <a:tailEnd type="none" w="med" len="med"/>
                    </a:lnL>
                    <a:lnR w="3175" cap="flat" cmpd="sng" algn="ctr">
                      <a:solidFill>
                        <a:srgbClr val="E29A9A"/>
                      </a:solidFill>
                      <a:prstDash val="dot"/>
                      <a:round/>
                      <a:headEnd type="none" w="med" len="med"/>
                      <a:tailEnd type="none" w="med" len="med"/>
                    </a:lnR>
                    <a:lnT w="3175" cap="flat" cmpd="sng" algn="ctr">
                      <a:solidFill>
                        <a:srgbClr val="E29A9A"/>
                      </a:solidFill>
                      <a:prstDash val="dot"/>
                      <a:round/>
                      <a:headEnd type="none" w="med" len="med"/>
                      <a:tailEnd type="none" w="med" len="med"/>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2</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cap="flat" cmpd="sng" algn="ctr">
                      <a:solidFill>
                        <a:srgbClr val="E29A9A"/>
                      </a:solidFill>
                      <a:prstDash val="dot"/>
                      <a:round/>
                      <a:headEnd type="none" w="med" len="med"/>
                      <a:tailEnd type="none" w="med" len="med"/>
                    </a:lnL>
                    <a:lnR w="3175" cap="flat" cmpd="sng" algn="ctr">
                      <a:solidFill>
                        <a:srgbClr val="E29A9A"/>
                      </a:solidFill>
                      <a:prstDash val="dot"/>
                      <a:round/>
                      <a:headEnd type="none" w="med" len="med"/>
                      <a:tailEnd type="none" w="med" len="med"/>
                    </a:lnR>
                    <a:lnT w="3175" cap="flat" cmpd="sng" algn="ctr">
                      <a:solidFill>
                        <a:srgbClr val="E29A9A"/>
                      </a:solidFill>
                      <a:prstDash val="dot"/>
                      <a:round/>
                      <a:headEnd type="none" w="med" len="med"/>
                      <a:tailEnd type="none" w="med" len="med"/>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cap="flat" cmpd="sng" algn="ctr">
                      <a:solidFill>
                        <a:srgbClr val="E29A9A"/>
                      </a:solidFill>
                      <a:prstDash val="dot"/>
                      <a:round/>
                      <a:headEnd type="none" w="med" len="med"/>
                      <a:tailEnd type="none" w="med" len="med"/>
                    </a:lnL>
                    <a:lnR w="3175" cap="flat" cmpd="sng" algn="ctr">
                      <a:solidFill>
                        <a:srgbClr val="E29A9A"/>
                      </a:solidFill>
                      <a:prstDash val="dot"/>
                      <a:round/>
                      <a:headEnd type="none" w="med" len="med"/>
                      <a:tailEnd type="none" w="med" len="med"/>
                    </a:lnR>
                    <a:lnT w="3175" cap="flat" cmpd="sng" algn="ctr">
                      <a:solidFill>
                        <a:srgbClr val="E29A9A"/>
                      </a:solidFill>
                      <a:prstDash val="dot"/>
                      <a:round/>
                      <a:headEnd type="none" w="med" len="med"/>
                      <a:tailEnd type="none" w="med" len="med"/>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cap="flat" cmpd="sng" algn="ctr">
                      <a:solidFill>
                        <a:srgbClr val="E29A9A"/>
                      </a:solidFill>
                      <a:prstDash val="dot"/>
                      <a:round/>
                      <a:headEnd type="none" w="med" len="med"/>
                      <a:tailEnd type="none" w="med" len="med"/>
                    </a:lnL>
                    <a:lnR w="3175" cap="flat" cmpd="sng" algn="ctr">
                      <a:solidFill>
                        <a:srgbClr val="E29A9A"/>
                      </a:solidFill>
                      <a:prstDash val="dot"/>
                      <a:round/>
                      <a:headEnd type="none" w="med" len="med"/>
                      <a:tailEnd type="none" w="med" len="med"/>
                    </a:lnR>
                    <a:lnT w="3175" cap="flat" cmpd="sng" algn="ctr">
                      <a:solidFill>
                        <a:srgbClr val="E29A9A"/>
                      </a:solidFill>
                      <a:prstDash val="dot"/>
                      <a:round/>
                      <a:headEnd type="none" w="med" len="med"/>
                      <a:tailEnd type="none" w="med" len="med"/>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cap="flat" cmpd="sng" algn="ctr">
                      <a:solidFill>
                        <a:srgbClr val="E29A9A"/>
                      </a:solidFill>
                      <a:prstDash val="dot"/>
                      <a:round/>
                      <a:headEnd type="none" w="med" len="med"/>
                      <a:tailEnd type="none" w="med" len="med"/>
                    </a:lnL>
                    <a:lnR w="3175" cap="flat" cmpd="sng" algn="ctr">
                      <a:solidFill>
                        <a:srgbClr val="E29A9A"/>
                      </a:solidFill>
                      <a:prstDash val="dot"/>
                      <a:round/>
                      <a:headEnd type="none" w="med" len="med"/>
                      <a:tailEnd type="none" w="med" len="med"/>
                    </a:lnR>
                    <a:lnT w="3175" cap="flat" cmpd="sng" algn="ctr">
                      <a:solidFill>
                        <a:srgbClr val="E29A9A"/>
                      </a:solidFill>
                      <a:prstDash val="dot"/>
                      <a:round/>
                      <a:headEnd type="none" w="med" len="med"/>
                      <a:tailEnd type="none" w="med" len="med"/>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cap="flat" cmpd="sng" algn="ctr">
                      <a:solidFill>
                        <a:srgbClr val="E29A9A"/>
                      </a:solidFill>
                      <a:prstDash val="dot"/>
                      <a:round/>
                      <a:headEnd type="none" w="med" len="med"/>
                      <a:tailEnd type="none" w="med" len="med"/>
                    </a:lnL>
                    <a:lnR w="3175" cap="flat" cmpd="sng" algn="ctr">
                      <a:solidFill>
                        <a:srgbClr val="E29A9A"/>
                      </a:solidFill>
                      <a:prstDash val="dot"/>
                      <a:round/>
                      <a:headEnd type="none" w="med" len="med"/>
                      <a:tailEnd type="none" w="med" len="med"/>
                    </a:lnR>
                    <a:lnT w="3175" cap="flat" cmpd="sng" algn="ctr">
                      <a:solidFill>
                        <a:srgbClr val="E29A9A"/>
                      </a:solidFill>
                      <a:prstDash val="dot"/>
                      <a:round/>
                      <a:headEnd type="none" w="med" len="med"/>
                      <a:tailEnd type="none" w="med" len="med"/>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cap="flat" cmpd="sng" algn="ctr">
                      <a:solidFill>
                        <a:srgbClr val="E29A9A"/>
                      </a:solidFill>
                      <a:prstDash val="dot"/>
                      <a:round/>
                      <a:headEnd type="none" w="med" len="med"/>
                      <a:tailEnd type="none" w="med" len="med"/>
                    </a:lnL>
                    <a:lnR w="3175" cap="flat" cmpd="sng" algn="ctr">
                      <a:solidFill>
                        <a:srgbClr val="E29A9A"/>
                      </a:solidFill>
                      <a:prstDash val="dot"/>
                      <a:round/>
                      <a:headEnd type="none" w="med" len="med"/>
                      <a:tailEnd type="none" w="med" len="med"/>
                    </a:lnR>
                    <a:lnT w="3175" cap="flat" cmpd="sng" algn="ctr">
                      <a:solidFill>
                        <a:srgbClr val="E29A9A"/>
                      </a:solidFill>
                      <a:prstDash val="dot"/>
                      <a:round/>
                      <a:headEnd type="none" w="med" len="med"/>
                      <a:tailEnd type="none" w="med" len="med"/>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cap="flat" cmpd="sng" algn="ctr">
                      <a:solidFill>
                        <a:srgbClr val="E29A9A"/>
                      </a:solidFill>
                      <a:prstDash val="dot"/>
                      <a:round/>
                      <a:headEnd type="none" w="med" len="med"/>
                      <a:tailEnd type="none" w="med" len="med"/>
                    </a:lnL>
                    <a:lnR w="3175" cap="flat" cmpd="sng" algn="ctr">
                      <a:solidFill>
                        <a:srgbClr val="E29A9A"/>
                      </a:solidFill>
                      <a:prstDash val="dot"/>
                      <a:round/>
                      <a:headEnd type="none" w="med" len="med"/>
                      <a:tailEnd type="none" w="med" len="med"/>
                    </a:lnR>
                    <a:lnT w="3175" cap="flat" cmpd="sng" algn="ctr">
                      <a:solidFill>
                        <a:srgbClr val="E29A9A"/>
                      </a:solidFill>
                      <a:prstDash val="dot"/>
                      <a:round/>
                      <a:headEnd type="none" w="med" len="med"/>
                      <a:tailEnd type="none" w="med" len="med"/>
                    </a:lnT>
                    <a:lnB w="3175">
                      <a:solidFill>
                        <a:srgbClr val="E29A9A"/>
                      </a:solidFill>
                      <a:prstDash val="dot"/>
                    </a:lnB>
                    <a:lnTlToBr>
                      <a:noFill/>
                    </a:lnTlToBr>
                    <a:lnBlToTr>
                      <a:noFill/>
                    </a:lnBlToTr>
                    <a:solidFill>
                      <a:srgbClr val="F2F2F2"/>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cap="flat" cmpd="sng" algn="ctr">
                      <a:solidFill>
                        <a:srgbClr val="E29A9A"/>
                      </a:solidFill>
                      <a:prstDash val="dot"/>
                      <a:round/>
                      <a:headEnd type="none" w="med" len="med"/>
                      <a:tailEnd type="none" w="med" len="med"/>
                    </a:lnL>
                    <a:lnR w="19050" cap="rnd" cmpd="sng" algn="ctr">
                      <a:solidFill>
                        <a:srgbClr val="E29A9A"/>
                      </a:solidFill>
                      <a:prstDash val="solid"/>
                      <a:round/>
                      <a:headEnd type="none" w="med" len="med"/>
                      <a:tailEnd type="none" w="med" len="med"/>
                    </a:lnR>
                    <a:lnT w="3175" cap="flat" cmpd="sng" algn="ctr">
                      <a:solidFill>
                        <a:srgbClr val="E29A9A"/>
                      </a:solidFill>
                      <a:prstDash val="dot"/>
                      <a:round/>
                      <a:headEnd type="none" w="med" len="med"/>
                      <a:tailEnd type="none" w="med" len="med"/>
                    </a:lnT>
                    <a:lnB w="3175">
                      <a:solidFill>
                        <a:srgbClr val="E29A9A"/>
                      </a:solidFill>
                      <a:prstDash val="dot"/>
                    </a:lnB>
                    <a:lnTlToBr>
                      <a:noFill/>
                    </a:lnTlToBr>
                    <a:lnBlToTr>
                      <a:noFill/>
                    </a:lnBlToTr>
                    <a:solidFill>
                      <a:srgbClr val="F2F2F2"/>
                    </a:solidFill>
                  </a:tcPr>
                </a:tc>
              </a:tr>
              <a:tr h="511810">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kumimoji="0" lang="en-US" altLang="zh-CN" sz="1600" b="1" i="0" u="none" strike="noStrike" cap="none" spc="120" normalizeH="0" baseline="0">
                          <a:ln>
                            <a:noFill/>
                          </a:ln>
                          <a:solidFill>
                            <a:srgbClr val="404040"/>
                          </a:solidFill>
                          <a:effectLst/>
                          <a:latin typeface="微软雅黑" panose="020B0503020204020204" charset="-122"/>
                          <a:ea typeface="微软雅黑" panose="020B0503020204020204" charset="-122"/>
                          <a:cs typeface="微软雅黑" panose="020B0503020204020204" charset="-122"/>
                        </a:rPr>
                        <a:t>2024</a:t>
                      </a:r>
                      <a:r>
                        <a:rPr kumimoji="0" lang="zh-CN" altLang="en-US" sz="1600" b="1" i="0" u="none" strike="noStrike" cap="none" spc="120" normalizeH="0" baseline="0">
                          <a:ln>
                            <a:noFill/>
                          </a:ln>
                          <a:solidFill>
                            <a:srgbClr val="404040"/>
                          </a:solidFill>
                          <a:effectLst/>
                          <a:latin typeface="微软雅黑" panose="020B0503020204020204" charset="-122"/>
                          <a:ea typeface="微软雅黑" panose="020B0503020204020204" charset="-122"/>
                          <a:cs typeface="微软雅黑" panose="020B0503020204020204" charset="-122"/>
                        </a:rPr>
                        <a:t>九月调考 </a:t>
                      </a:r>
                      <a:endParaRPr kumimoji="0" lang="zh-CN" altLang="en-US" sz="1600" b="1" i="0" u="none" strike="noStrike" cap="none" spc="120" normalizeH="0" baseline="0">
                        <a:ln>
                          <a:noFill/>
                        </a:ln>
                        <a:solidFill>
                          <a:srgbClr val="404040"/>
                        </a:solidFill>
                        <a:effectLst/>
                        <a:latin typeface="微软雅黑" panose="020B0503020204020204" charset="-122"/>
                        <a:ea typeface="微软雅黑" panose="020B0503020204020204" charset="-122"/>
                        <a:cs typeface="微软雅黑" panose="020B0503020204020204" charset="-122"/>
                      </a:endParaRPr>
                    </a:p>
                  </a:txBody>
                  <a:tcPr marL="25395" marR="25395" marT="25395" marB="25395" vert="horz" anchor="ctr" horzOverflow="overflow">
                    <a:lnL w="19050" cap="rnd">
                      <a:solidFill>
                        <a:srgbClr val="E29A9A"/>
                      </a:solidFill>
                      <a:prstDash val="solid"/>
                    </a:lnL>
                    <a:lnR w="3175">
                      <a:solidFill>
                        <a:srgbClr val="E29A9A"/>
                      </a:solidFill>
                      <a:prstDash val="dot"/>
                    </a:lnR>
                    <a:lnT w="3175">
                      <a:solidFill>
                        <a:srgbClr val="E29A9A"/>
                      </a:solidFill>
                      <a:prstDash val="dot"/>
                    </a:lnT>
                    <a:lnB w="19050" cap="rnd">
                      <a:solidFill>
                        <a:srgbClr val="E29A9A"/>
                      </a:solidFill>
                      <a:prstDash val="solid"/>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19050" cap="rnd">
                      <a:solidFill>
                        <a:srgbClr val="E29A9A"/>
                      </a:solidFill>
                      <a:prstDash val="solid"/>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4</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19050" cap="rnd">
                      <a:solidFill>
                        <a:srgbClr val="E29A9A"/>
                      </a:solidFill>
                      <a:prstDash val="solid"/>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19050" cap="rnd">
                      <a:solidFill>
                        <a:srgbClr val="E29A9A"/>
                      </a:solidFill>
                      <a:prstDash val="solid"/>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19050" cap="rnd">
                      <a:solidFill>
                        <a:srgbClr val="E29A9A"/>
                      </a:solidFill>
                      <a:prstDash val="solid"/>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19050" cap="rnd">
                      <a:solidFill>
                        <a:srgbClr val="E29A9A"/>
                      </a:solidFill>
                      <a:prstDash val="solid"/>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19050" cap="rnd">
                      <a:solidFill>
                        <a:srgbClr val="E29A9A"/>
                      </a:solidFill>
                      <a:prstDash val="solid"/>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19050" cap="rnd">
                      <a:solidFill>
                        <a:srgbClr val="E29A9A"/>
                      </a:solidFill>
                      <a:prstDash val="solid"/>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19050" cap="rnd">
                      <a:solidFill>
                        <a:srgbClr val="E29A9A"/>
                      </a:solidFill>
                      <a:prstDash val="solid"/>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19050" cap="rnd">
                      <a:solidFill>
                        <a:srgbClr val="E29A9A"/>
                      </a:solidFill>
                      <a:prstDash val="solid"/>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1</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3175">
                      <a:solidFill>
                        <a:srgbClr val="E29A9A"/>
                      </a:solidFill>
                      <a:prstDash val="dot"/>
                    </a:lnR>
                    <a:lnT w="3175">
                      <a:solidFill>
                        <a:srgbClr val="E29A9A"/>
                      </a:solidFill>
                      <a:prstDash val="dot"/>
                    </a:lnT>
                    <a:lnB w="19050" cap="rnd">
                      <a:solidFill>
                        <a:srgbClr val="E29A9A"/>
                      </a:solidFill>
                      <a:prstDash val="solid"/>
                    </a:lnB>
                    <a:lnTlToBr>
                      <a:noFill/>
                    </a:lnTlToBr>
                    <a:lnBlToTr>
                      <a:noFill/>
                    </a:lnBlToTr>
                    <a:solidFill>
                      <a:srgbClr val="FFFFFF"/>
                    </a:solidFill>
                  </a:tcPr>
                </a:tc>
                <a:tc>
                  <a:txBody>
                    <a:bodyPr wrap="square"/>
                    <a:lstStyle/>
                    <a:p>
                      <a:pPr marR="0" lvl="0" indent="0" algn="ctr" defTabSz="914400" rtl="0" eaLnBrk="0" fontAlgn="base" latinLnBrk="0" hangingPunct="0">
                        <a:lnSpc>
                          <a:spcPct val="120000"/>
                        </a:lnSpc>
                        <a:spcBef>
                          <a:spcPct val="0"/>
                        </a:spcBef>
                        <a:spcAft>
                          <a:spcPct val="0"/>
                        </a:spcAft>
                        <a:buClrTx/>
                        <a:buSzTx/>
                        <a:buFontTx/>
                        <a:buNone/>
                      </a:pPr>
                      <a:r>
                        <a:rPr lang="en-US" altLang="zh-CN" sz="1600" b="1" spc="120">
                          <a:solidFill>
                            <a:srgbClr val="404040"/>
                          </a:solidFill>
                          <a:latin typeface="微软雅黑" panose="020B0503020204020204" charset="-122"/>
                          <a:ea typeface="微软雅黑" panose="020B0503020204020204" charset="-122"/>
                        </a:rPr>
                        <a:t>0</a:t>
                      </a:r>
                      <a:endParaRPr lang="en-US" altLang="zh-CN" sz="1600" b="1" spc="120">
                        <a:solidFill>
                          <a:srgbClr val="404040"/>
                        </a:solidFill>
                        <a:latin typeface="微软雅黑" panose="020B0503020204020204" charset="-122"/>
                        <a:ea typeface="微软雅黑" panose="020B0503020204020204" charset="-122"/>
                      </a:endParaRPr>
                    </a:p>
                  </a:txBody>
                  <a:tcPr marL="25395" marR="25395" marT="25395" marB="25395" vert="horz" anchor="ctr" horzOverflow="overflow">
                    <a:lnL w="3175">
                      <a:solidFill>
                        <a:srgbClr val="E29A9A"/>
                      </a:solidFill>
                      <a:prstDash val="dot"/>
                    </a:lnL>
                    <a:lnR w="19050" cap="rnd">
                      <a:solidFill>
                        <a:srgbClr val="E29A9A"/>
                      </a:solidFill>
                      <a:prstDash val="solid"/>
                    </a:lnR>
                    <a:lnT w="3175">
                      <a:solidFill>
                        <a:srgbClr val="E29A9A"/>
                      </a:solidFill>
                      <a:prstDash val="dot"/>
                    </a:lnT>
                    <a:lnB w="19050" cap="rnd">
                      <a:solidFill>
                        <a:srgbClr val="E29A9A"/>
                      </a:solidFill>
                      <a:prstDash val="solid"/>
                    </a:lnB>
                    <a:lnTlToBr>
                      <a:noFill/>
                    </a:lnTlToBr>
                    <a:lnBlToTr>
                      <a:noFill/>
                    </a:lnBlToTr>
                    <a:solidFill>
                      <a:srgbClr val="FFFFFF"/>
                    </a:solidFill>
                  </a:tcPr>
                </a:tc>
              </a:tr>
            </a:tbl>
          </a:graphicData>
        </a:graphic>
      </p:graphicFrame>
      <p:graphicFrame>
        <p:nvGraphicFramePr>
          <p:cNvPr id="5" name="图表 4"/>
          <p:cNvGraphicFramePr/>
          <p:nvPr/>
        </p:nvGraphicFramePr>
        <p:xfrm>
          <a:off x="6456132" y="566147"/>
          <a:ext cx="5717487" cy="5722539"/>
        </p:xfrm>
        <a:graphic>
          <a:graphicData uri="http://schemas.openxmlformats.org/drawingml/2006/chart">
            <c:chart xmlns:c="http://schemas.openxmlformats.org/drawingml/2006/chart" xmlns:r="http://schemas.openxmlformats.org/officeDocument/2006/relationships" r:id="rId1"/>
          </a:graphicData>
        </a:graphic>
      </p:graphicFrame>
      <p:pic>
        <p:nvPicPr>
          <p:cNvPr id="5124" name="图片 6" descr="logo横版 png"/>
          <p:cNvPicPr>
            <a:picLocks noChangeAspect="1"/>
          </p:cNvPicPr>
          <p:nvPr/>
        </p:nvPicPr>
        <p:blipFill>
          <a:blip r:embed="rId3"/>
          <a:stretch>
            <a:fillRect/>
          </a:stretch>
        </p:blipFill>
        <p:spPr>
          <a:xfrm>
            <a:off x="11477625" y="82550"/>
            <a:ext cx="608013" cy="642938"/>
          </a:xfrm>
          <a:prstGeom prst="rect">
            <a:avLst/>
          </a:prstGeom>
          <a:noFill/>
          <a:ln w="9525">
            <a:noFill/>
          </a:ln>
        </p:spPr>
      </p:pic>
    </p:spTree>
    <p:custDataLst>
      <p:tags r:id="rId4"/>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635" y="-106680"/>
            <a:ext cx="12118975" cy="8985885"/>
          </a:xfrm>
          <a:prstGeom prst="rect">
            <a:avLst/>
          </a:prstGeom>
          <a:noFill/>
        </p:spPr>
        <p:txBody>
          <a:bodyPr wrap="square" rtlCol="0">
            <a:noAutofit/>
          </a:bodyPr>
          <a:p>
            <a:pPr algn="ctr"/>
            <a:r>
              <a:rPr lang="en-US" altLang="zh-CN" sz="2400">
                <a:latin typeface="Times New Roman" panose="02020603050405020304" charset="0"/>
                <a:cs typeface="Times New Roman" panose="02020603050405020304" charset="0"/>
              </a:rPr>
              <a:t>“Nice” to Meet You, Hangzhou</a:t>
            </a:r>
            <a:endParaRPr lang="en-US" altLang="zh-CN" sz="2400">
              <a:latin typeface="Times New Roman" panose="02020603050405020304" charset="0"/>
              <a:cs typeface="Times New Roman" panose="02020603050405020304" charset="0"/>
            </a:endParaRPr>
          </a:p>
          <a:p>
            <a:r>
              <a:rPr lang="en-US" altLang="zh-CN" sz="2400">
                <a:latin typeface="Times New Roman" panose="02020603050405020304" charset="0"/>
                <a:cs typeface="Times New Roman" panose="02020603050405020304" charset="0"/>
              </a:rPr>
              <a:t>       Nice, France and Hangzhou, China have been developing a unique bond since their official declaration</a:t>
            </a:r>
            <a:r>
              <a:rPr lang="en-US" altLang="zh-CN" sz="2400" u="sng">
                <a:latin typeface="Times New Roman" panose="02020603050405020304" charset="0"/>
                <a:cs typeface="Times New Roman" panose="02020603050405020304" charset="0"/>
              </a:rPr>
              <a:t> 56         </a:t>
            </a:r>
            <a:r>
              <a:rPr lang="en-US" altLang="zh-CN" sz="2400">
                <a:latin typeface="Times New Roman" panose="02020603050405020304" charset="0"/>
                <a:cs typeface="Times New Roman" panose="02020603050405020304" charset="0"/>
              </a:rPr>
              <a:t>sister cities in 1998, connecting the two vibrant cultures separated by 9, 300 kilometers through numerous </a:t>
            </a:r>
            <a:r>
              <a:rPr lang="en-US" altLang="zh-CN" sz="2400" u="sng">
                <a:latin typeface="Times New Roman" panose="02020603050405020304" charset="0"/>
                <a:cs typeface="Times New Roman" panose="02020603050405020304" charset="0"/>
              </a:rPr>
              <a:t> 57          </a:t>
            </a:r>
            <a:r>
              <a:rPr lang="en-US" altLang="zh-CN" sz="2400">
                <a:latin typeface="Times New Roman" panose="02020603050405020304" charset="0"/>
                <a:cs typeface="Times New Roman" panose="02020603050405020304" charset="0"/>
              </a:rPr>
              <a:t>( mitiative). To Rudy Salles, deputy chairman of the Nice Tourist Office,the sister-city rerationship between the two is a perfect match.</a:t>
            </a:r>
            <a:endParaRPr lang="en-US" altLang="zh-CN" sz="2400">
              <a:latin typeface="Times New Roman" panose="02020603050405020304" charset="0"/>
              <a:cs typeface="Times New Roman" panose="02020603050405020304" charset="0"/>
            </a:endParaRPr>
          </a:p>
          <a:p>
            <a:r>
              <a:rPr lang="en-US" altLang="zh-CN" sz="2400">
                <a:latin typeface="Times New Roman" panose="02020603050405020304" charset="0"/>
                <a:cs typeface="Times New Roman" panose="02020603050405020304" charset="0"/>
              </a:rPr>
              <a:t>        Having visited Hangzhou several times, Salles describes it as “a very well- organized and</a:t>
            </a:r>
            <a:r>
              <a:rPr lang="en-US" altLang="zh-CN" sz="2400" u="sng">
                <a:latin typeface="Times New Roman" panose="02020603050405020304" charset="0"/>
                <a:cs typeface="Times New Roman" panose="02020603050405020304" charset="0"/>
              </a:rPr>
              <a:t> 58  </a:t>
            </a:r>
            <a:r>
              <a:rPr lang="en-US" altLang="zh-CN" sz="2400">
                <a:latin typeface="Times New Roman" panose="02020603050405020304" charset="0"/>
                <a:cs typeface="Times New Roman" panose="02020603050405020304" charset="0"/>
              </a:rPr>
              <a:t> (welcome) city”. He recalls a Nice food festival at the Dragon Hotel Hangzhou, where traditional food, such as salade nicoise </a:t>
            </a:r>
            <a:r>
              <a:rPr lang="en-US" altLang="zh-CN" sz="2400" u="sng">
                <a:latin typeface="Times New Roman" panose="02020603050405020304" charset="0"/>
                <a:cs typeface="Times New Roman" panose="02020603050405020304" charset="0"/>
              </a:rPr>
              <a:t>59           </a:t>
            </a:r>
            <a:r>
              <a:rPr lang="en-US" altLang="zh-CN" sz="2400">
                <a:latin typeface="Times New Roman" panose="02020603050405020304" charset="0"/>
                <a:cs typeface="Times New Roman" panose="02020603050405020304" charset="0"/>
              </a:rPr>
              <a:t>(make) from tomatoes, hard-boiled eggs and olives and dressed with olive oil, and pan bagnat,60</a:t>
            </a:r>
            <a:r>
              <a:rPr lang="en-US" altLang="zh-CN" sz="2400" u="sng">
                <a:latin typeface="Times New Roman" panose="02020603050405020304" charset="0"/>
                <a:cs typeface="Times New Roman" panose="02020603050405020304" charset="0"/>
              </a:rPr>
              <a:t>                 </a:t>
            </a:r>
            <a:r>
              <a:rPr lang="en-US" altLang="zh-CN" sz="2400">
                <a:latin typeface="Times New Roman" panose="02020603050405020304" charset="0"/>
                <a:cs typeface="Times New Roman" panose="02020603050405020304" charset="0"/>
              </a:rPr>
              <a:t>a sandwich made from whole wheat bread enclosing the classic salade nicoise, was served.</a:t>
            </a:r>
            <a:endParaRPr lang="en-US" altLang="zh-CN" sz="2400">
              <a:latin typeface="Times New Roman" panose="02020603050405020304" charset="0"/>
              <a:cs typeface="Times New Roman" panose="02020603050405020304" charset="0"/>
            </a:endParaRPr>
          </a:p>
          <a:p>
            <a:r>
              <a:rPr lang="en-US" altLang="zh-CN" sz="2400">
                <a:latin typeface="Times New Roman" panose="02020603050405020304" charset="0"/>
                <a:cs typeface="Times New Roman" panose="02020603050405020304" charset="0"/>
              </a:rPr>
              <a:t>       The cultural exchange between the two cities reached a new </a:t>
            </a:r>
            <a:r>
              <a:rPr lang="en-US" altLang="zh-CN" sz="2400" u="sng">
                <a:latin typeface="Times New Roman" panose="02020603050405020304" charset="0"/>
                <a:cs typeface="Times New Roman" panose="02020603050405020304" charset="0"/>
              </a:rPr>
              <a:t>61                </a:t>
            </a:r>
            <a:r>
              <a:rPr lang="en-US" altLang="zh-CN" sz="2400">
                <a:latin typeface="Times New Roman" panose="02020603050405020304" charset="0"/>
                <a:cs typeface="Times New Roman" panose="02020603050405020304" charset="0"/>
              </a:rPr>
              <a:t>(high) in 2017 when Hangzhou Opera and Dance Drama Theater </a:t>
            </a:r>
            <a:r>
              <a:rPr lang="en-US" altLang="zh-CN" sz="2400" u="sng">
                <a:latin typeface="Times New Roman" panose="02020603050405020304" charset="0"/>
                <a:cs typeface="Times New Roman" panose="02020603050405020304" charset="0"/>
              </a:rPr>
              <a:t>62                </a:t>
            </a:r>
            <a:r>
              <a:rPr lang="en-US" altLang="zh-CN" sz="2400">
                <a:latin typeface="Times New Roman" panose="02020603050405020304" charset="0"/>
                <a:cs typeface="Times New Roman" panose="02020603050405020304" charset="0"/>
              </a:rPr>
              <a:t>(stage)the show To Meet the Grand Canal in Nice, at the invitation of the Nice government. In addition to the formal show, Chinese performers organized flash events on the streets of Nice </a:t>
            </a:r>
            <a:r>
              <a:rPr lang="en-US" altLang="zh-CN" sz="2400" u="sng">
                <a:latin typeface="Times New Roman" panose="02020603050405020304" charset="0"/>
                <a:cs typeface="Times New Roman" panose="02020603050405020304" charset="0"/>
              </a:rPr>
              <a:t>63            </a:t>
            </a:r>
            <a:r>
              <a:rPr lang="en-US" altLang="zh-CN" sz="2400">
                <a:latin typeface="Times New Roman" panose="02020603050405020304" charset="0"/>
                <a:cs typeface="Times New Roman" panose="02020603050405020304" charset="0"/>
              </a:rPr>
              <a:t> (engage) more people.</a:t>
            </a:r>
            <a:endParaRPr lang="en-US" altLang="zh-CN" sz="2400">
              <a:latin typeface="Times New Roman" panose="02020603050405020304" charset="0"/>
              <a:cs typeface="Times New Roman" panose="02020603050405020304" charset="0"/>
            </a:endParaRPr>
          </a:p>
          <a:p>
            <a:r>
              <a:rPr lang="en-US" altLang="zh-CN" sz="2400">
                <a:latin typeface="Times New Roman" panose="02020603050405020304" charset="0"/>
                <a:cs typeface="Times New Roman" panose="02020603050405020304" charset="0"/>
              </a:rPr>
              <a:t>       In 2014 the Grand Canal was listed as a UNESCO World Heritage Site. At the news, the Nice government approached Hangzhou, keen to learn from its experience, as Nice was seeking a similar status. In 2021</a:t>
            </a:r>
            <a:r>
              <a:rPr lang="zh-CN" altLang="en-US" sz="2400">
                <a:latin typeface="Times New Roman" panose="02020603050405020304" charset="0"/>
                <a:cs typeface="Times New Roman" panose="02020603050405020304" charset="0"/>
              </a:rPr>
              <a:t>，</a:t>
            </a:r>
            <a:r>
              <a:rPr lang="en-US" altLang="zh-CN" sz="2400">
                <a:latin typeface="Times New Roman" panose="02020603050405020304" charset="0"/>
                <a:cs typeface="Times New Roman" panose="02020603050405020304" charset="0"/>
              </a:rPr>
              <a:t>UNESCO added the city of Nice to its World Heritage List.“Our candidacy for UNESCO </a:t>
            </a:r>
            <a:r>
              <a:rPr lang="en-US" altLang="zh-CN" sz="2400" u="sng">
                <a:latin typeface="Times New Roman" panose="02020603050405020304" charset="0"/>
                <a:cs typeface="Times New Roman" panose="02020603050405020304" charset="0"/>
              </a:rPr>
              <a:t>64                   </a:t>
            </a:r>
            <a:r>
              <a:rPr lang="en-US" altLang="zh-CN" sz="2400">
                <a:latin typeface="Times New Roman" panose="02020603050405020304" charset="0"/>
                <a:cs typeface="Times New Roman" panose="02020603050405020304" charset="0"/>
              </a:rPr>
              <a:t>(support) by China, for </a:t>
            </a:r>
            <a:r>
              <a:rPr lang="en-US" altLang="zh-CN" sz="2400" u="sng">
                <a:latin typeface="Times New Roman" panose="02020603050405020304" charset="0"/>
                <a:cs typeface="Times New Roman" panose="02020603050405020304" charset="0"/>
              </a:rPr>
              <a:t>65                </a:t>
            </a:r>
            <a:r>
              <a:rPr lang="en-US" altLang="zh-CN" sz="2400">
                <a:latin typeface="Times New Roman" panose="02020603050405020304" charset="0"/>
                <a:cs typeface="Times New Roman" panose="02020603050405020304" charset="0"/>
              </a:rPr>
              <a:t>we are so grateful, ” says Salles.</a:t>
            </a:r>
            <a:endParaRPr lang="en-US" altLang="zh-CN" sz="2400">
              <a:latin typeface="Times New Roman" panose="02020603050405020304" charset="0"/>
              <a:cs typeface="Times New Roman" panose="02020603050405020304" charset="0"/>
            </a:endParaRPr>
          </a:p>
          <a:p>
            <a:endParaRPr lang="zh-CN" altLang="en-US" sz="2400">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34315" y="126365"/>
            <a:ext cx="11693525" cy="4516755"/>
          </a:xfrm>
          <a:prstGeom prst="rect">
            <a:avLst/>
          </a:prstGeom>
        </p:spPr>
        <p:txBody>
          <a:bodyPr>
            <a:noAutofit/>
          </a:bodyPr>
          <a:p>
            <a:pPr marL="0" indent="0" algn="ctr" defTabSz="266700">
              <a:lnSpc>
                <a:spcPct val="150000"/>
              </a:lnSpc>
              <a:spcBef>
                <a:spcPct val="0"/>
              </a:spcBef>
              <a:spcAft>
                <a:spcPct val="0"/>
              </a:spcAft>
            </a:pPr>
            <a:r>
              <a:rPr lang="en-US" altLang="zh-CN" sz="3200">
                <a:latin typeface="Times New Roman" panose="02020603050405020304"/>
                <a:ea typeface="宋体" panose="02010600030101010101" pitchFamily="2" charset="-122"/>
              </a:rPr>
              <a:t>“Nice” to Meet You, Hangzhou</a:t>
            </a:r>
            <a:endParaRPr lang="en-US" altLang="zh-CN" sz="3200">
              <a:latin typeface="Times New Roman" panose="02020603050405020304"/>
              <a:ea typeface="宋体" panose="02010600030101010101" pitchFamily="2" charset="-122"/>
            </a:endParaRPr>
          </a:p>
          <a:p>
            <a:pPr marL="0" indent="304800" algn="l" defTabSz="266700">
              <a:lnSpc>
                <a:spcPct val="150000"/>
              </a:lnSpc>
              <a:spcBef>
                <a:spcPct val="0"/>
              </a:spcBef>
              <a:spcAft>
                <a:spcPct val="0"/>
              </a:spcAft>
            </a:pPr>
            <a:r>
              <a:rPr lang="en-US" altLang="zh-CN" sz="3200">
                <a:latin typeface="Times New Roman" panose="02020603050405020304"/>
                <a:ea typeface="宋体" panose="02010600030101010101" pitchFamily="2" charset="-122"/>
              </a:rPr>
              <a:t>   Nice, France and Hangzhou, China have been developing a unique bond since their official declaration </a:t>
            </a:r>
            <a:r>
              <a:rPr lang="en-US" altLang="zh-CN" sz="3200" u="sng">
                <a:latin typeface="Times New Roman" panose="02020603050405020304"/>
                <a:ea typeface="宋体" panose="02010600030101010101" pitchFamily="2" charset="-122"/>
              </a:rPr>
              <a:t>56             </a:t>
            </a:r>
            <a:r>
              <a:rPr lang="en-US" altLang="zh-CN" sz="3200">
                <a:latin typeface="Times New Roman" panose="02020603050405020304"/>
                <a:ea typeface="宋体" panose="02010600030101010101" pitchFamily="2" charset="-122"/>
              </a:rPr>
              <a:t>sister cities in 1998,   connecting the two vibrant cultures separate</a:t>
            </a:r>
            <a:r>
              <a:rPr lang="en-US" altLang="zh-CN" sz="3200">
                <a:latin typeface="Times New Roman" panose="02020603050405020304"/>
                <a:ea typeface="Times New Roman" panose="02020603050405020304"/>
              </a:rPr>
              <a:t>d</a:t>
            </a:r>
            <a:r>
              <a:rPr lang="en-US" altLang="zh-CN" sz="3200">
                <a:latin typeface="Times New Roman" panose="02020603050405020304"/>
                <a:ea typeface="宋体" panose="02010600030101010101" pitchFamily="2" charset="-122"/>
              </a:rPr>
              <a:t> by 9, 300 kilometers through</a:t>
            </a:r>
            <a:r>
              <a:rPr lang="en-US" altLang="zh-CN" sz="3200">
                <a:highlight>
                  <a:srgbClr val="FFFF00"/>
                </a:highlight>
                <a:latin typeface="Times New Roman" panose="02020603050405020304"/>
                <a:ea typeface="宋体" panose="02010600030101010101" pitchFamily="2" charset="-122"/>
              </a:rPr>
              <a:t> numerous</a:t>
            </a:r>
            <a:r>
              <a:rPr lang="en-US" altLang="zh-CN" sz="3200" u="sng">
                <a:latin typeface="Times New Roman" panose="02020603050405020304"/>
                <a:ea typeface="宋体" panose="02010600030101010101" pitchFamily="2" charset="-122"/>
              </a:rPr>
              <a:t>  </a:t>
            </a:r>
            <a:r>
              <a:rPr lang="en-US" altLang="zh-CN" sz="3200" u="sng">
                <a:latin typeface="Times New Roman" panose="02020603050405020304"/>
                <a:ea typeface="Times New Roman" panose="02020603050405020304"/>
              </a:rPr>
              <a:t>57  </a:t>
            </a:r>
            <a:r>
              <a:rPr lang="en-US" altLang="zh-CN" sz="3200" u="sng">
                <a:latin typeface="Times New Roman" panose="02020603050405020304"/>
                <a:ea typeface="宋体" panose="02010600030101010101" pitchFamily="2" charset="-122"/>
              </a:rPr>
              <a:t>                    </a:t>
            </a:r>
            <a:r>
              <a:rPr lang="en-US" altLang="zh-CN" sz="3200">
                <a:latin typeface="Times New Roman" panose="02020603050405020304"/>
                <a:ea typeface="宋体" panose="02010600030101010101" pitchFamily="2" charset="-122"/>
              </a:rPr>
              <a:t>( mitiative). To Rudy Salles, deputy chairman of the Nice Tourist Office,the sister-city rerationship between the two is a per</a:t>
            </a:r>
            <a:r>
              <a:rPr lang="en-US" altLang="zh-CN" sz="3200">
                <a:latin typeface="Times New Roman" panose="02020603050405020304"/>
                <a:ea typeface="Times New Roman" panose="02020603050405020304"/>
              </a:rPr>
              <a:t>f</a:t>
            </a:r>
            <a:r>
              <a:rPr lang="en-US" altLang="zh-CN" sz="3200">
                <a:latin typeface="Times New Roman" panose="02020603050405020304"/>
                <a:ea typeface="宋体" panose="02010600030101010101" pitchFamily="2" charset="-122"/>
              </a:rPr>
              <a:t>ect match.</a:t>
            </a:r>
            <a:endParaRPr lang="en-US" altLang="zh-CN" sz="3200">
              <a:latin typeface="Times New Roman" panose="02020603050405020304"/>
              <a:ea typeface="宋体" panose="02010600030101010101" pitchFamily="2" charset="-122"/>
            </a:endParaRPr>
          </a:p>
        </p:txBody>
      </p:sp>
      <p:sp>
        <p:nvSpPr>
          <p:cNvPr id="4" name="文本框 3"/>
          <p:cNvSpPr txBox="1"/>
          <p:nvPr/>
        </p:nvSpPr>
        <p:spPr>
          <a:xfrm>
            <a:off x="6667500" y="1772285"/>
            <a:ext cx="1018540" cy="583565"/>
          </a:xfrm>
          <a:prstGeom prst="rect">
            <a:avLst/>
          </a:prstGeom>
          <a:noFill/>
        </p:spPr>
        <p:txBody>
          <a:bodyPr wrap="square" rtlCol="0">
            <a:spAutoFit/>
          </a:bodyPr>
          <a:p>
            <a:r>
              <a:rPr lang="en-US" altLang="zh-CN" sz="3200">
                <a:solidFill>
                  <a:srgbClr val="FF0000"/>
                </a:solidFill>
                <a:latin typeface="Times New Roman" panose="02020603050405020304" charset="0"/>
                <a:cs typeface="Times New Roman" panose="02020603050405020304" charset="0"/>
              </a:rPr>
              <a:t>as</a:t>
            </a:r>
            <a:endParaRPr lang="en-US" altLang="zh-CN" sz="3200">
              <a:solidFill>
                <a:srgbClr val="FF0000"/>
              </a:solidFill>
              <a:latin typeface="Times New Roman" panose="02020603050405020304" charset="0"/>
              <a:cs typeface="Times New Roman" panose="02020603050405020304" charset="0"/>
            </a:endParaRPr>
          </a:p>
        </p:txBody>
      </p:sp>
      <p:grpSp>
        <p:nvGrpSpPr>
          <p:cNvPr id="18" name="组合 17"/>
          <p:cNvGrpSpPr/>
          <p:nvPr/>
        </p:nvGrpSpPr>
        <p:grpSpPr>
          <a:xfrm>
            <a:off x="7964148" y="1495122"/>
            <a:ext cx="3211195" cy="1137920"/>
            <a:chOff x="4304043" y="1286668"/>
            <a:chExt cx="3837730" cy="2269432"/>
          </a:xfrm>
          <a:effectLst>
            <a:outerShdw blurRad="381000" dist="254000" dir="8100000" algn="tr" rotWithShape="0">
              <a:prstClr val="black">
                <a:alpha val="40000"/>
              </a:prstClr>
            </a:outerShdw>
          </a:effectLst>
        </p:grpSpPr>
        <p:sp>
          <p:nvSpPr>
            <p:cNvPr id="19" name="圆角矩形 57"/>
            <p:cNvSpPr/>
            <p:nvPr/>
          </p:nvSpPr>
          <p:spPr>
            <a:xfrm>
              <a:off x="4304043" y="1286668"/>
              <a:ext cx="3837730" cy="2269432"/>
            </a:xfrm>
            <a:prstGeom prst="roundRect">
              <a:avLst/>
            </a:prstGeom>
            <a:gradFill>
              <a:gsLst>
                <a:gs pos="62000">
                  <a:srgbClr val="FFFFFF">
                    <a:lumMod val="95000"/>
                  </a:srgbClr>
                </a:gs>
                <a:gs pos="0">
                  <a:srgbClr val="FFFFFF"/>
                </a:gs>
                <a:gs pos="100000">
                  <a:srgbClr val="FFFFFF">
                    <a:lumMod val="85000"/>
                  </a:srgbClr>
                </a:gs>
                <a:gs pos="0">
                  <a:srgbClr val="FFFFFF"/>
                </a:gs>
              </a:gsLst>
              <a:lin ang="8100000" scaled="0"/>
            </a:gradFill>
            <a:ln w="25400" cap="flat" cmpd="sng" algn="ctr">
              <a:noFill/>
              <a:prstDash val="solid"/>
              <a:miter lim="800000"/>
            </a:ln>
            <a:effectLst/>
          </p:spPr>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20" name="圆角矩形 58"/>
            <p:cNvSpPr/>
            <p:nvPr/>
          </p:nvSpPr>
          <p:spPr>
            <a:xfrm>
              <a:off x="4304043" y="1367719"/>
              <a:ext cx="3741350" cy="2187114"/>
            </a:xfrm>
            <a:prstGeom prst="roundRect">
              <a:avLst/>
            </a:prstGeom>
            <a:solidFill>
              <a:schemeClr val="accent2">
                <a:lumMod val="20000"/>
                <a:lumOff val="80000"/>
              </a:schemeClr>
            </a:solidFill>
            <a:ln w="25400" cap="flat" cmpd="sng" algn="ctr">
              <a:noFill/>
              <a:prstDash val="solid"/>
              <a:miter lim="800000"/>
            </a:ln>
            <a:effectLst/>
          </p:spPr>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无提示词：介词</a:t>
              </a:r>
              <a:r>
                <a:rPr kumimoji="0" lang="en-US" altLang="zh-CN"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 </a:t>
              </a:r>
              <a:endParaRPr kumimoji="0" lang="en-US" altLang="zh-CN"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800" b="0"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as </a:t>
              </a:r>
              <a:r>
                <a:rPr kumimoji="0" lang="zh-CN" altLang="en-US" sz="2800" b="0"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作为</a:t>
              </a:r>
              <a:endParaRPr kumimoji="0" lang="zh-CN" altLang="en-US" sz="2800" b="0"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p:txBody>
        </p:sp>
      </p:grpSp>
      <p:grpSp>
        <p:nvGrpSpPr>
          <p:cNvPr id="6" name="组合 5"/>
          <p:cNvGrpSpPr/>
          <p:nvPr/>
        </p:nvGrpSpPr>
        <p:grpSpPr>
          <a:xfrm>
            <a:off x="1344297" y="5435600"/>
            <a:ext cx="9749790" cy="1282065"/>
            <a:chOff x="1823785" y="1779307"/>
            <a:chExt cx="6587424" cy="2556910"/>
          </a:xfrm>
          <a:effectLst>
            <a:outerShdw blurRad="381000" dist="254000" dir="8100000" algn="tr" rotWithShape="0">
              <a:prstClr val="black">
                <a:alpha val="40000"/>
              </a:prstClr>
            </a:outerShdw>
          </a:effectLst>
        </p:grpSpPr>
        <p:sp>
          <p:nvSpPr>
            <p:cNvPr id="7" name="圆角矩形 57"/>
            <p:cNvSpPr/>
            <p:nvPr/>
          </p:nvSpPr>
          <p:spPr>
            <a:xfrm>
              <a:off x="2240808" y="2415052"/>
              <a:ext cx="5199062" cy="1532373"/>
            </a:xfrm>
            <a:prstGeom prst="roundRect">
              <a:avLst/>
            </a:prstGeom>
            <a:gradFill>
              <a:gsLst>
                <a:gs pos="62000">
                  <a:srgbClr val="FFFFFF">
                    <a:lumMod val="95000"/>
                  </a:srgbClr>
                </a:gs>
                <a:gs pos="0">
                  <a:srgbClr val="FFFFFF"/>
                </a:gs>
                <a:gs pos="100000">
                  <a:srgbClr val="FFFFFF">
                    <a:lumMod val="85000"/>
                  </a:srgbClr>
                </a:gs>
                <a:gs pos="0">
                  <a:srgbClr val="FFFFFF"/>
                </a:gs>
              </a:gsLst>
              <a:lin ang="8100000" scaled="0"/>
            </a:gradFill>
            <a:ln w="25400" cap="flat" cmpd="sng" algn="ctr">
              <a:noFill/>
              <a:prstDash val="solid"/>
              <a:miter lim="800000"/>
            </a:ln>
            <a:effectLst/>
          </p:spPr>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8" name="圆角矩形 58"/>
            <p:cNvSpPr/>
            <p:nvPr/>
          </p:nvSpPr>
          <p:spPr>
            <a:xfrm>
              <a:off x="1823785" y="1779307"/>
              <a:ext cx="6587424" cy="2556910"/>
            </a:xfrm>
            <a:prstGeom prst="roundRect">
              <a:avLst/>
            </a:prstGeom>
            <a:solidFill>
              <a:schemeClr val="accent2">
                <a:lumMod val="20000"/>
                <a:lumOff val="80000"/>
              </a:schemeClr>
            </a:solidFill>
            <a:ln w="25400" cap="flat" cmpd="sng" algn="ctr">
              <a:noFill/>
              <a:prstDash val="solid"/>
              <a:miter lim="800000"/>
            </a:ln>
            <a:effectLst/>
          </p:spPr>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有提示词：名词</a:t>
              </a:r>
              <a:r>
                <a:rPr kumimoji="0" lang="en-US" altLang="zh-CN"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 </a:t>
              </a:r>
              <a:endParaRPr kumimoji="0" lang="en-US" altLang="zh-CN"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0"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限定语</a:t>
              </a:r>
              <a:r>
                <a:rPr lang="en-US" altLang="zh-CN" sz="2800">
                  <a:highlight>
                    <a:srgbClr val="FFFF00"/>
                  </a:highlight>
                  <a:latin typeface="Times New Roman" panose="02020603050405020304"/>
                  <a:ea typeface="宋体" panose="02010600030101010101" pitchFamily="2" charset="-122"/>
                  <a:sym typeface="+mn-ea"/>
                </a:rPr>
                <a:t>numerous, </a:t>
              </a:r>
              <a:r>
                <a:rPr lang="zh-CN" altLang="en-US" sz="2800">
                  <a:latin typeface="Times New Roman" panose="02020603050405020304"/>
                  <a:ea typeface="宋体" panose="02010600030101010101" pitchFamily="2" charset="-122"/>
                  <a:sym typeface="+mn-ea"/>
                </a:rPr>
                <a:t>用名词复数；</a:t>
              </a:r>
              <a:endParaRPr lang="zh-CN" altLang="en-US" sz="2800">
                <a:latin typeface="Times New Roman" panose="02020603050405020304"/>
                <a:ea typeface="宋体" panose="02010600030101010101" pitchFamily="2" charset="-122"/>
                <a:sym typeface="+mn-ea"/>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a:latin typeface="Times New Roman" panose="02020603050405020304"/>
                  <a:ea typeface="宋体" panose="02010600030101010101" pitchFamily="2" charset="-122"/>
                  <a:sym typeface="+mn-ea"/>
                </a:rPr>
                <a:t>类比：</a:t>
              </a:r>
              <a:r>
                <a:rPr lang="en-US" altLang="zh-CN" sz="2800">
                  <a:latin typeface="Times New Roman" panose="02020603050405020304"/>
                  <a:ea typeface="宋体" panose="02010600030101010101" pitchFamily="2" charset="-122"/>
                  <a:sym typeface="+mn-ea"/>
                </a:rPr>
                <a:t>many,  a lot of, some, several</a:t>
              </a:r>
              <a:r>
                <a:rPr lang="zh-CN" altLang="en-US" sz="2800">
                  <a:latin typeface="Times New Roman" panose="02020603050405020304"/>
                  <a:ea typeface="宋体" panose="02010600030101010101" pitchFamily="2" charset="-122"/>
                  <a:sym typeface="+mn-ea"/>
                </a:rPr>
                <a:t>，</a:t>
              </a:r>
              <a:r>
                <a:rPr lang="en-US" altLang="zh-CN" sz="2800">
                  <a:latin typeface="Times New Roman" panose="02020603050405020304"/>
                  <a:ea typeface="宋体" panose="02010600030101010101" pitchFamily="2" charset="-122"/>
                  <a:sym typeface="+mn-ea"/>
                </a:rPr>
                <a:t>a great number of</a:t>
              </a:r>
              <a:r>
                <a:rPr lang="zh-CN" altLang="en-US" sz="2800">
                  <a:latin typeface="Times New Roman" panose="02020603050405020304"/>
                  <a:ea typeface="宋体" panose="02010600030101010101" pitchFamily="2" charset="-122"/>
                  <a:sym typeface="+mn-ea"/>
                </a:rPr>
                <a:t>等</a:t>
              </a:r>
              <a:endParaRPr lang="zh-CN" altLang="en-US" sz="2800">
                <a:latin typeface="Times New Roman" panose="02020603050405020304"/>
                <a:ea typeface="宋体" panose="02010600030101010101" pitchFamily="2" charset="-122"/>
                <a:sym typeface="+mn-ea"/>
              </a:endParaRPr>
            </a:p>
          </p:txBody>
        </p:sp>
      </p:grpSp>
      <p:sp>
        <p:nvSpPr>
          <p:cNvPr id="9" name="文本框 8"/>
          <p:cNvSpPr txBox="1"/>
          <p:nvPr/>
        </p:nvSpPr>
        <p:spPr>
          <a:xfrm>
            <a:off x="4142740" y="3196590"/>
            <a:ext cx="2026285" cy="583565"/>
          </a:xfrm>
          <a:prstGeom prst="rect">
            <a:avLst/>
          </a:prstGeom>
          <a:noFill/>
        </p:spPr>
        <p:txBody>
          <a:bodyPr wrap="square" rtlCol="0">
            <a:spAutoFit/>
          </a:bodyPr>
          <a:p>
            <a:r>
              <a:rPr lang="en-US" altLang="zh-CN" sz="3200">
                <a:solidFill>
                  <a:srgbClr val="FF0000"/>
                </a:solidFill>
                <a:latin typeface="Times New Roman" panose="02020603050405020304" charset="0"/>
                <a:cs typeface="Times New Roman" panose="02020603050405020304" charset="0"/>
                <a:sym typeface="+mn-ea"/>
              </a:rPr>
              <a:t>mitiatives</a:t>
            </a:r>
            <a:endParaRPr lang="en-US" altLang="zh-CN" sz="3200">
              <a:solidFill>
                <a:srgbClr val="FF0000"/>
              </a:solidFill>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8"/>
                                        </p:tgtEl>
                                        <p:attrNameLst>
                                          <p:attrName>style.visibility</p:attrName>
                                        </p:attrNameLst>
                                      </p:cBhvr>
                                      <p:to>
                                        <p:strVal val="visible"/>
                                      </p:to>
                                    </p:set>
                                    <p:anim calcmode="lin" valueType="num">
                                      <p:cBhvr additive="base">
                                        <p:cTn id="13" dur="500" fill="hold"/>
                                        <p:tgtEl>
                                          <p:spTgt spid="18"/>
                                        </p:tgtEl>
                                        <p:attrNameLst>
                                          <p:attrName>ppt_x</p:attrName>
                                        </p:attrNameLst>
                                      </p:cBhvr>
                                      <p:tavLst>
                                        <p:tav tm="0">
                                          <p:val>
                                            <p:strVal val="#ppt_x"/>
                                          </p:val>
                                        </p:tav>
                                        <p:tav tm="100000">
                                          <p:val>
                                            <p:strVal val="#ppt_x"/>
                                          </p:val>
                                        </p:tav>
                                      </p:tavLst>
                                    </p:anim>
                                    <p:anim calcmode="lin" valueType="num">
                                      <p:cBhvr additive="base">
                                        <p:cTn id="1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400050" y="401320"/>
            <a:ext cx="11262360" cy="4034155"/>
          </a:xfrm>
          <a:prstGeom prst="rect">
            <a:avLst/>
          </a:prstGeom>
        </p:spPr>
        <p:txBody>
          <a:bodyPr>
            <a:noAutofit/>
          </a:bodyPr>
          <a:p>
            <a:pPr marL="0" indent="304800" algn="l" defTabSz="266700">
              <a:lnSpc>
                <a:spcPct val="150000"/>
              </a:lnSpc>
              <a:spcBef>
                <a:spcPct val="0"/>
              </a:spcBef>
              <a:spcAft>
                <a:spcPct val="0"/>
              </a:spcAft>
            </a:pPr>
            <a:r>
              <a:rPr lang="en-US" altLang="zh-CN" sz="3200">
                <a:latin typeface="Times New Roman" panose="02020603050405020304"/>
                <a:ea typeface="宋体" panose="02010600030101010101" pitchFamily="2" charset="-122"/>
              </a:rPr>
              <a:t>   Having visited Hangzhou several times, Salles describes it as “a very well- </a:t>
            </a:r>
            <a:r>
              <a:rPr lang="en-US" altLang="zh-CN" sz="3200">
                <a:highlight>
                  <a:srgbClr val="FFFF00"/>
                </a:highlight>
                <a:latin typeface="Times New Roman" panose="02020603050405020304"/>
                <a:ea typeface="宋体" panose="02010600030101010101" pitchFamily="2" charset="-122"/>
              </a:rPr>
              <a:t>organized </a:t>
            </a:r>
            <a:r>
              <a:rPr lang="en-US" altLang="zh-CN" sz="3200">
                <a:latin typeface="Times New Roman" panose="02020603050405020304"/>
                <a:ea typeface="宋体" panose="02010600030101010101" pitchFamily="2" charset="-122"/>
              </a:rPr>
              <a:t>and </a:t>
            </a:r>
            <a:r>
              <a:rPr lang="en-US" altLang="zh-CN" sz="3200">
                <a:latin typeface="Times New Roman" panose="02020603050405020304"/>
                <a:ea typeface="Times New Roman" panose="02020603050405020304"/>
              </a:rPr>
              <a:t>58</a:t>
            </a:r>
            <a:r>
              <a:rPr lang="en-US" altLang="zh-CN" sz="3200" u="sng">
                <a:latin typeface="Times New Roman" panose="02020603050405020304"/>
                <a:ea typeface="宋体" panose="02010600030101010101" pitchFamily="2" charset="-122"/>
              </a:rPr>
              <a:t>                          </a:t>
            </a:r>
            <a:r>
              <a:rPr lang="en-US" altLang="zh-CN" sz="3200">
                <a:latin typeface="Times New Roman" panose="02020603050405020304"/>
                <a:ea typeface="宋体" panose="02010600030101010101" pitchFamily="2" charset="-122"/>
              </a:rPr>
              <a:t>(welcome) city”. He recalls a Nice food festival at the Dragon Hotel Hangzhou, where traditional food, such as </a:t>
            </a:r>
            <a:r>
              <a:rPr lang="en-US" altLang="zh-CN" sz="3200">
                <a:highlight>
                  <a:srgbClr val="FFFF00"/>
                </a:highlight>
                <a:latin typeface="Times New Roman" panose="02020603050405020304"/>
                <a:ea typeface="宋体" panose="02010600030101010101" pitchFamily="2" charset="-122"/>
              </a:rPr>
              <a:t>salade nicoise </a:t>
            </a:r>
            <a:r>
              <a:rPr lang="en-US" altLang="zh-CN" sz="3200">
                <a:latin typeface="Times New Roman" panose="02020603050405020304"/>
                <a:ea typeface="Times New Roman" panose="02020603050405020304"/>
              </a:rPr>
              <a:t>5</a:t>
            </a:r>
            <a:r>
              <a:rPr lang="en-US" altLang="zh-CN" sz="3200">
                <a:latin typeface="Times New Roman" panose="02020603050405020304"/>
                <a:ea typeface="宋体" panose="02010600030101010101" pitchFamily="2" charset="-122"/>
              </a:rPr>
              <a:t>9</a:t>
            </a:r>
            <a:r>
              <a:rPr lang="en-US" altLang="zh-CN" sz="3200" u="sng">
                <a:latin typeface="Times New Roman" panose="02020603050405020304"/>
                <a:ea typeface="宋体" panose="02010600030101010101" pitchFamily="2" charset="-122"/>
              </a:rPr>
              <a:t>                  </a:t>
            </a:r>
            <a:r>
              <a:rPr lang="en-US" altLang="zh-CN" sz="3200">
                <a:latin typeface="Times New Roman" panose="02020603050405020304"/>
                <a:ea typeface="宋体" panose="02010600030101010101" pitchFamily="2" charset="-122"/>
              </a:rPr>
              <a:t> (make) from tomatoes, hard-boiled eggs and olives and dressed with olive oil, and pan bagnat,60</a:t>
            </a:r>
            <a:r>
              <a:rPr lang="en-US" altLang="zh-CN" sz="3200" u="sng">
                <a:solidFill>
                  <a:schemeClr val="tx1"/>
                </a:solidFill>
                <a:latin typeface="Times New Roman" panose="02020603050405020304"/>
                <a:ea typeface="宋体" panose="02010600030101010101" pitchFamily="2" charset="-122"/>
              </a:rPr>
              <a:t>   </a:t>
            </a:r>
            <a:r>
              <a:rPr lang="en-US" altLang="zh-CN" sz="3200" u="sng">
                <a:solidFill>
                  <a:schemeClr val="tx1"/>
                </a:solidFill>
                <a:latin typeface="Times New Roman" panose="02020603050405020304"/>
                <a:ea typeface="Times New Roman" panose="02020603050405020304"/>
              </a:rPr>
              <a:t>          </a:t>
            </a:r>
            <a:r>
              <a:rPr lang="en-US" altLang="zh-CN" sz="3200">
                <a:latin typeface="Times New Roman" panose="02020603050405020304"/>
                <a:ea typeface="宋体" panose="02010600030101010101" pitchFamily="2" charset="-122"/>
              </a:rPr>
              <a:t>sandwich ma</a:t>
            </a:r>
            <a:r>
              <a:rPr lang="en-US" altLang="zh-CN" sz="3200">
                <a:latin typeface="Times New Roman" panose="02020603050405020304"/>
                <a:ea typeface="Times New Roman" panose="02020603050405020304"/>
              </a:rPr>
              <a:t>d</a:t>
            </a:r>
            <a:r>
              <a:rPr lang="en-US" altLang="zh-CN" sz="3200">
                <a:latin typeface="Times New Roman" panose="02020603050405020304"/>
                <a:ea typeface="宋体" panose="02010600030101010101" pitchFamily="2" charset="-122"/>
              </a:rPr>
              <a:t>e </a:t>
            </a:r>
            <a:r>
              <a:rPr lang="en-US" altLang="zh-CN" sz="3200">
                <a:latin typeface="Times New Roman" panose="02020603050405020304"/>
                <a:ea typeface="Times New Roman" panose="02020603050405020304"/>
              </a:rPr>
              <a:t>f</a:t>
            </a:r>
            <a:r>
              <a:rPr lang="en-US" altLang="zh-CN" sz="3200">
                <a:latin typeface="Times New Roman" panose="02020603050405020304"/>
                <a:ea typeface="宋体" panose="02010600030101010101" pitchFamily="2" charset="-122"/>
              </a:rPr>
              <a:t>rom whole wheat bread enclosing the classic salade nicoise, was served.</a:t>
            </a:r>
            <a:endParaRPr lang="en-US" altLang="zh-CN" sz="3200">
              <a:latin typeface="Times New Roman" panose="02020603050405020304"/>
              <a:ea typeface="宋体" panose="02010600030101010101" pitchFamily="2" charset="-122"/>
            </a:endParaRPr>
          </a:p>
        </p:txBody>
      </p:sp>
      <p:grpSp>
        <p:nvGrpSpPr>
          <p:cNvPr id="18" name="组合 17"/>
          <p:cNvGrpSpPr/>
          <p:nvPr/>
        </p:nvGrpSpPr>
        <p:grpSpPr>
          <a:xfrm>
            <a:off x="8041577" y="401320"/>
            <a:ext cx="4031043" cy="1260475"/>
            <a:chOff x="3851872" y="-1655201"/>
            <a:chExt cx="5345654" cy="3022920"/>
          </a:xfrm>
          <a:effectLst>
            <a:outerShdw blurRad="381000" dist="254000" dir="8100000" algn="tr" rotWithShape="0">
              <a:prstClr val="black">
                <a:alpha val="40000"/>
              </a:prstClr>
            </a:outerShdw>
          </a:effectLst>
        </p:grpSpPr>
        <p:sp>
          <p:nvSpPr>
            <p:cNvPr id="19" name="圆角矩形 57"/>
            <p:cNvSpPr/>
            <p:nvPr/>
          </p:nvSpPr>
          <p:spPr>
            <a:xfrm>
              <a:off x="3851955" y="-112522"/>
              <a:ext cx="5027677" cy="1253332"/>
            </a:xfrm>
            <a:prstGeom prst="roundRect">
              <a:avLst/>
            </a:prstGeom>
            <a:gradFill>
              <a:gsLst>
                <a:gs pos="62000">
                  <a:srgbClr val="FFFFFF">
                    <a:lumMod val="95000"/>
                  </a:srgbClr>
                </a:gs>
                <a:gs pos="0">
                  <a:srgbClr val="FFFFFF"/>
                </a:gs>
                <a:gs pos="100000">
                  <a:srgbClr val="FFFFFF">
                    <a:lumMod val="85000"/>
                  </a:srgbClr>
                </a:gs>
                <a:gs pos="0">
                  <a:srgbClr val="FFFFFF"/>
                </a:gs>
              </a:gsLst>
              <a:lin ang="8100000" scaled="0"/>
            </a:gradFill>
            <a:ln w="25400" cap="flat" cmpd="sng" algn="ctr">
              <a:noFill/>
              <a:prstDash val="solid"/>
              <a:miter lim="800000"/>
            </a:ln>
            <a:effectLst/>
          </p:spPr>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20" name="圆角矩形 58"/>
            <p:cNvSpPr/>
            <p:nvPr/>
          </p:nvSpPr>
          <p:spPr>
            <a:xfrm>
              <a:off x="3851872" y="-1655201"/>
              <a:ext cx="5345654" cy="3022920"/>
            </a:xfrm>
            <a:prstGeom prst="roundRect">
              <a:avLst/>
            </a:prstGeom>
            <a:solidFill>
              <a:schemeClr val="accent2">
                <a:lumMod val="20000"/>
                <a:lumOff val="80000"/>
              </a:schemeClr>
            </a:solidFill>
            <a:ln w="25400" cap="flat" cmpd="sng" algn="ctr">
              <a:noFill/>
              <a:prstDash val="solid"/>
              <a:miter lim="800000"/>
            </a:ln>
            <a:effectLst/>
          </p:spPr>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有提示词：</a:t>
              </a:r>
              <a:r>
                <a:rPr kumimoji="0" lang="zh-CN" altLang="en-US"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非谓语</a:t>
              </a:r>
              <a:endParaRPr kumimoji="0" lang="zh-CN" altLang="en-US"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doing</a:t>
              </a:r>
              <a:r>
                <a:rPr kumimoji="0" lang="zh-CN" altLang="en-US"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（主动）</a:t>
              </a:r>
              <a:r>
                <a:rPr kumimoji="0" lang="en-US" altLang="zh-CN"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 </a:t>
              </a:r>
              <a:endParaRPr kumimoji="0" lang="en-US" altLang="zh-CN"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800" b="0"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p:txBody>
        </p:sp>
      </p:grpSp>
      <p:sp>
        <p:nvSpPr>
          <p:cNvPr id="3" name="文本框 2"/>
          <p:cNvSpPr txBox="1"/>
          <p:nvPr/>
        </p:nvSpPr>
        <p:spPr>
          <a:xfrm>
            <a:off x="5375275" y="1268730"/>
            <a:ext cx="2143760" cy="887730"/>
          </a:xfrm>
          <a:prstGeom prst="rect">
            <a:avLst/>
          </a:prstGeom>
          <a:noFill/>
        </p:spPr>
        <p:txBody>
          <a:bodyPr wrap="square" rtlCol="0">
            <a:noAutofit/>
          </a:bodyPr>
          <a:p>
            <a:r>
              <a:rPr lang="en-US" altLang="zh-CN" sz="3200">
                <a:solidFill>
                  <a:srgbClr val="FF0000"/>
                </a:solidFill>
                <a:latin typeface="Times New Roman" panose="02020603050405020304"/>
                <a:ea typeface="Times New Roman" panose="02020603050405020304"/>
                <a:sym typeface="+mn-ea"/>
              </a:rPr>
              <a:t>welcoming</a:t>
            </a:r>
            <a:endParaRPr lang="en-US" altLang="zh-CN" sz="3200">
              <a:solidFill>
                <a:srgbClr val="FF0000"/>
              </a:solidFill>
              <a:latin typeface="Times New Roman" panose="02020603050405020304"/>
              <a:ea typeface="Times New Roman" panose="02020603050405020304"/>
              <a:sym typeface="+mn-ea"/>
            </a:endParaRPr>
          </a:p>
        </p:txBody>
      </p:sp>
      <p:grpSp>
        <p:nvGrpSpPr>
          <p:cNvPr id="4" name="组合 3"/>
          <p:cNvGrpSpPr/>
          <p:nvPr/>
        </p:nvGrpSpPr>
        <p:grpSpPr>
          <a:xfrm>
            <a:off x="7661275" y="3338830"/>
            <a:ext cx="3784600" cy="1097280"/>
            <a:chOff x="9736128" y="1187887"/>
            <a:chExt cx="4796332" cy="2188381"/>
          </a:xfrm>
          <a:effectLst>
            <a:outerShdw blurRad="381000" dist="254000" dir="8100000" algn="tr" rotWithShape="0">
              <a:prstClr val="black">
                <a:alpha val="40000"/>
              </a:prstClr>
            </a:outerShdw>
          </a:effectLst>
        </p:grpSpPr>
        <p:sp>
          <p:nvSpPr>
            <p:cNvPr id="5" name="圆角矩形 57"/>
            <p:cNvSpPr/>
            <p:nvPr/>
          </p:nvSpPr>
          <p:spPr>
            <a:xfrm>
              <a:off x="10218176" y="1187887"/>
              <a:ext cx="4130663" cy="2188381"/>
            </a:xfrm>
            <a:prstGeom prst="roundRect">
              <a:avLst/>
            </a:prstGeom>
            <a:gradFill>
              <a:gsLst>
                <a:gs pos="62000">
                  <a:srgbClr val="FFFFFF">
                    <a:lumMod val="95000"/>
                  </a:srgbClr>
                </a:gs>
                <a:gs pos="0">
                  <a:srgbClr val="FFFFFF"/>
                </a:gs>
                <a:gs pos="100000">
                  <a:srgbClr val="FFFFFF">
                    <a:lumMod val="85000"/>
                  </a:srgbClr>
                </a:gs>
                <a:gs pos="0">
                  <a:srgbClr val="FFFFFF"/>
                </a:gs>
              </a:gsLst>
              <a:lin ang="8100000" scaled="0"/>
            </a:gradFill>
            <a:ln w="25400" cap="flat" cmpd="sng" algn="ctr">
              <a:noFill/>
              <a:prstDash val="solid"/>
              <a:miter lim="800000"/>
            </a:ln>
            <a:effectLst/>
          </p:spPr>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6" name="圆角矩形 58"/>
            <p:cNvSpPr/>
            <p:nvPr/>
          </p:nvSpPr>
          <p:spPr>
            <a:xfrm>
              <a:off x="9736128" y="1187887"/>
              <a:ext cx="4796332" cy="2187115"/>
            </a:xfrm>
            <a:prstGeom prst="roundRect">
              <a:avLst/>
            </a:prstGeom>
            <a:solidFill>
              <a:schemeClr val="accent2">
                <a:lumMod val="20000"/>
                <a:lumOff val="80000"/>
              </a:schemeClr>
            </a:solidFill>
            <a:ln w="25400" cap="flat" cmpd="sng" algn="ctr">
              <a:noFill/>
              <a:prstDash val="solid"/>
              <a:miter lim="800000"/>
            </a:ln>
            <a:effectLst/>
          </p:spPr>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有提示词：</a:t>
              </a:r>
              <a:r>
                <a:rPr kumimoji="0" lang="zh-CN" altLang="en-US"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非谓语</a:t>
              </a:r>
              <a:endParaRPr kumimoji="0" lang="zh-CN" altLang="en-US"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done</a:t>
              </a:r>
              <a:r>
                <a:rPr kumimoji="0" lang="zh-CN" altLang="en-US"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（被动）</a:t>
              </a:r>
              <a:endParaRPr kumimoji="0" lang="en-US" altLang="zh-CN"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800" b="0"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p:txBody>
        </p:sp>
      </p:grpSp>
      <p:sp>
        <p:nvSpPr>
          <p:cNvPr id="7" name="文本框 6"/>
          <p:cNvSpPr txBox="1"/>
          <p:nvPr/>
        </p:nvSpPr>
        <p:spPr>
          <a:xfrm>
            <a:off x="7519035" y="2718435"/>
            <a:ext cx="1399540" cy="583565"/>
          </a:xfrm>
          <a:prstGeom prst="rect">
            <a:avLst/>
          </a:prstGeom>
          <a:noFill/>
        </p:spPr>
        <p:txBody>
          <a:bodyPr wrap="square" rtlCol="0">
            <a:spAutoFit/>
          </a:bodyPr>
          <a:p>
            <a:r>
              <a:rPr lang="en-US" altLang="zh-CN" sz="3200">
                <a:solidFill>
                  <a:srgbClr val="FF0000"/>
                </a:solidFill>
                <a:latin typeface="Times New Roman" panose="02020603050405020304"/>
                <a:ea typeface="Times New Roman" panose="02020603050405020304"/>
                <a:sym typeface="+mn-ea"/>
              </a:rPr>
              <a:t>made</a:t>
            </a:r>
            <a:r>
              <a:rPr lang="en-US" altLang="zh-CN" sz="3200">
                <a:latin typeface="Times New Roman" panose="02020603050405020304"/>
                <a:ea typeface="宋体" panose="02010600030101010101" pitchFamily="2" charset="-122"/>
                <a:sym typeface="+mn-ea"/>
              </a:rPr>
              <a:t> </a:t>
            </a:r>
            <a:endParaRPr lang="zh-CN" altLang="en-US" sz="3200"/>
          </a:p>
        </p:txBody>
      </p:sp>
      <p:sp>
        <p:nvSpPr>
          <p:cNvPr id="8" name="圆角矩形 58"/>
          <p:cNvSpPr/>
          <p:nvPr/>
        </p:nvSpPr>
        <p:spPr>
          <a:xfrm>
            <a:off x="7378065" y="5476875"/>
            <a:ext cx="3902075" cy="1035050"/>
          </a:xfrm>
          <a:prstGeom prst="roundRect">
            <a:avLst/>
          </a:prstGeom>
          <a:solidFill>
            <a:schemeClr val="accent2">
              <a:lumMod val="20000"/>
              <a:lumOff val="80000"/>
            </a:schemeClr>
          </a:solidFill>
          <a:ln w="25400" cap="flat" cmpd="sng" algn="ctr">
            <a:noFill/>
            <a:prstDash val="solid"/>
            <a:miter lim="800000"/>
          </a:ln>
          <a:effectLst/>
        </p:spPr>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无提示词：不定冠词</a:t>
            </a:r>
            <a:r>
              <a:rPr kumimoji="0" lang="en-US" altLang="zh-CN"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 </a:t>
            </a:r>
            <a:endParaRPr kumimoji="0" lang="en-US" altLang="zh-CN"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800" b="0"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a</a:t>
            </a:r>
            <a:r>
              <a:rPr kumimoji="0" lang="zh-CN" altLang="en-US" sz="2800" b="0"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a:t>
            </a:r>
            <a:r>
              <a:rPr kumimoji="0" lang="en-US" altLang="zh-CN" sz="2800" b="0"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an </a:t>
            </a:r>
            <a:endParaRPr kumimoji="0" lang="zh-CN" altLang="en-US" sz="2800" b="0"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p:txBody>
      </p:sp>
      <p:sp>
        <p:nvSpPr>
          <p:cNvPr id="9" name="文本框 8"/>
          <p:cNvSpPr txBox="1"/>
          <p:nvPr/>
        </p:nvSpPr>
        <p:spPr>
          <a:xfrm>
            <a:off x="3693160" y="4169410"/>
            <a:ext cx="822960" cy="583565"/>
          </a:xfrm>
          <a:prstGeom prst="rect">
            <a:avLst/>
          </a:prstGeom>
          <a:noFill/>
        </p:spPr>
        <p:txBody>
          <a:bodyPr wrap="square" rtlCol="0">
            <a:spAutoFit/>
          </a:bodyPr>
          <a:p>
            <a:r>
              <a:rPr lang="en-US" altLang="zh-CN" sz="3200">
                <a:solidFill>
                  <a:srgbClr val="FF0000"/>
                </a:solidFill>
                <a:latin typeface="Times New Roman" panose="02020603050405020304"/>
                <a:ea typeface="Times New Roman" panose="02020603050405020304"/>
                <a:sym typeface="+mn-ea"/>
              </a:rPr>
              <a:t>a </a:t>
            </a:r>
            <a:endParaRPr lang="en-US" altLang="zh-CN" sz="3200">
              <a:solidFill>
                <a:srgbClr val="FF0000"/>
              </a:solidFill>
              <a:latin typeface="Times New Roman" panose="02020603050405020304"/>
              <a:ea typeface="Times New Roman" panose="02020603050405020304"/>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8"/>
                                        </p:tgtEl>
                                        <p:attrNameLst>
                                          <p:attrName>style.visibility</p:attrName>
                                        </p:attrNameLst>
                                      </p:cBhvr>
                                      <p:to>
                                        <p:strVal val="visible"/>
                                      </p:to>
                                    </p:set>
                                    <p:anim calcmode="lin" valueType="num">
                                      <p:cBhvr additive="base">
                                        <p:cTn id="13" dur="500" fill="hold"/>
                                        <p:tgtEl>
                                          <p:spTgt spid="18"/>
                                        </p:tgtEl>
                                        <p:attrNameLst>
                                          <p:attrName>ppt_x</p:attrName>
                                        </p:attrNameLst>
                                      </p:cBhvr>
                                      <p:tavLst>
                                        <p:tav tm="0">
                                          <p:val>
                                            <p:strVal val="#ppt_x"/>
                                          </p:val>
                                        </p:tav>
                                        <p:tav tm="100000">
                                          <p:val>
                                            <p:strVal val="#ppt_x"/>
                                          </p:val>
                                        </p:tav>
                                      </p:tavLst>
                                    </p:anim>
                                    <p:anim calcmode="lin" valueType="num">
                                      <p:cBhvr additive="base">
                                        <p:cTn id="1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9" grpId="0"/>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84480" y="312420"/>
            <a:ext cx="11602720" cy="13688695"/>
          </a:xfrm>
          <a:prstGeom prst="rect">
            <a:avLst/>
          </a:prstGeom>
        </p:spPr>
        <p:txBody>
          <a:bodyPr>
            <a:noAutofit/>
          </a:bodyPr>
          <a:p>
            <a:pPr marL="0" indent="304800" algn="l" defTabSz="266700">
              <a:lnSpc>
                <a:spcPct val="150000"/>
              </a:lnSpc>
              <a:spcBef>
                <a:spcPct val="0"/>
              </a:spcBef>
              <a:spcAft>
                <a:spcPct val="0"/>
              </a:spcAft>
            </a:pPr>
            <a:r>
              <a:rPr lang="en-US" altLang="zh-CN" sz="3200">
                <a:latin typeface="Times New Roman" panose="02020603050405020304"/>
                <a:ea typeface="宋体" panose="02010600030101010101" pitchFamily="2" charset="-122"/>
              </a:rPr>
              <a:t>  The cultural exchange between the two cities reached a </a:t>
            </a:r>
            <a:r>
              <a:rPr lang="en-US" altLang="zh-CN" sz="3200">
                <a:highlight>
                  <a:srgbClr val="FFFF00"/>
                </a:highlight>
                <a:latin typeface="Times New Roman" panose="02020603050405020304"/>
                <a:ea typeface="宋体" panose="02010600030101010101" pitchFamily="2" charset="-122"/>
              </a:rPr>
              <a:t>new</a:t>
            </a:r>
            <a:r>
              <a:rPr lang="en-US" altLang="zh-CN" sz="3200">
                <a:latin typeface="Times New Roman" panose="02020603050405020304"/>
                <a:ea typeface="宋体" panose="02010600030101010101" pitchFamily="2" charset="-122"/>
              </a:rPr>
              <a:t> </a:t>
            </a:r>
            <a:r>
              <a:rPr lang="en-US" altLang="zh-CN" sz="3200" u="sng">
                <a:latin typeface="Times New Roman" panose="02020603050405020304"/>
                <a:ea typeface="宋体" panose="02010600030101010101" pitchFamily="2" charset="-122"/>
              </a:rPr>
              <a:t>61        </a:t>
            </a:r>
            <a:r>
              <a:rPr lang="en-US" altLang="zh-CN" sz="3200">
                <a:latin typeface="Times New Roman" panose="02020603050405020304"/>
                <a:ea typeface="宋体" panose="02010600030101010101" pitchFamily="2" charset="-122"/>
              </a:rPr>
              <a:t>(high) in 2017 </a:t>
            </a:r>
            <a:r>
              <a:rPr lang="en-US" altLang="zh-CN" sz="3200">
                <a:highlight>
                  <a:srgbClr val="FFFF00"/>
                </a:highlight>
                <a:latin typeface="Times New Roman" panose="02020603050405020304"/>
                <a:ea typeface="宋体" panose="02010600030101010101" pitchFamily="2" charset="-122"/>
              </a:rPr>
              <a:t>when </a:t>
            </a:r>
            <a:r>
              <a:rPr lang="en-US" altLang="zh-CN" sz="3200">
                <a:latin typeface="Times New Roman" panose="02020603050405020304"/>
                <a:ea typeface="宋体" panose="02010600030101010101" pitchFamily="2" charset="-122"/>
              </a:rPr>
              <a:t>Hangzhou Opera and Dance Drama Theater </a:t>
            </a:r>
            <a:endParaRPr lang="en-US" altLang="zh-CN" sz="3200">
              <a:latin typeface="Times New Roman" panose="02020603050405020304"/>
              <a:ea typeface="宋体" panose="02010600030101010101" pitchFamily="2" charset="-122"/>
            </a:endParaRPr>
          </a:p>
          <a:p>
            <a:pPr marL="0" indent="304800" algn="l" defTabSz="266700">
              <a:lnSpc>
                <a:spcPct val="150000"/>
              </a:lnSpc>
              <a:spcBef>
                <a:spcPct val="0"/>
              </a:spcBef>
              <a:spcAft>
                <a:spcPct val="0"/>
              </a:spcAft>
            </a:pPr>
            <a:r>
              <a:rPr lang="en-US" altLang="zh-CN" sz="3200">
                <a:latin typeface="Times New Roman" panose="02020603050405020304"/>
                <a:ea typeface="宋体" panose="02010600030101010101" pitchFamily="2" charset="-122"/>
              </a:rPr>
              <a:t>62</a:t>
            </a:r>
            <a:r>
              <a:rPr lang="en-US" altLang="zh-CN" sz="3200" u="sng">
                <a:latin typeface="Times New Roman" panose="02020603050405020304"/>
                <a:ea typeface="宋体" panose="02010600030101010101" pitchFamily="2" charset="-122"/>
              </a:rPr>
              <a:t>                </a:t>
            </a:r>
            <a:r>
              <a:rPr lang="en-US" altLang="zh-CN" sz="3200">
                <a:latin typeface="Times New Roman" panose="02020603050405020304"/>
                <a:ea typeface="宋体" panose="02010600030101010101" pitchFamily="2" charset="-122"/>
              </a:rPr>
              <a:t>( stage)the show To Meet the Grand Canal in Nice, at the invitation of the Nice government. In addition to the formal show, Chinese performers </a:t>
            </a:r>
            <a:r>
              <a:rPr lang="en-US" altLang="zh-CN" sz="3200">
                <a:highlight>
                  <a:srgbClr val="FFFF00"/>
                </a:highlight>
                <a:latin typeface="Times New Roman" panose="02020603050405020304"/>
                <a:ea typeface="宋体" panose="02010600030101010101" pitchFamily="2" charset="-122"/>
              </a:rPr>
              <a:t>organized </a:t>
            </a:r>
            <a:r>
              <a:rPr lang="en-US" altLang="zh-CN" sz="3200">
                <a:latin typeface="Times New Roman" panose="02020603050405020304"/>
                <a:ea typeface="宋体" panose="02010600030101010101" pitchFamily="2" charset="-122"/>
              </a:rPr>
              <a:t>flash events on the streets of Nice </a:t>
            </a:r>
            <a:endParaRPr lang="en-US" altLang="zh-CN" sz="3200">
              <a:latin typeface="Times New Roman" panose="02020603050405020304"/>
              <a:ea typeface="宋体" panose="02010600030101010101" pitchFamily="2" charset="-122"/>
            </a:endParaRPr>
          </a:p>
          <a:p>
            <a:pPr marL="0" indent="304800" algn="l" defTabSz="266700">
              <a:lnSpc>
                <a:spcPct val="150000"/>
              </a:lnSpc>
              <a:spcBef>
                <a:spcPct val="0"/>
              </a:spcBef>
              <a:spcAft>
                <a:spcPct val="0"/>
              </a:spcAft>
            </a:pPr>
            <a:r>
              <a:rPr lang="en-US" altLang="zh-CN" sz="3200">
                <a:latin typeface="Times New Roman" panose="02020603050405020304"/>
                <a:ea typeface="宋体" panose="02010600030101010101" pitchFamily="2" charset="-122"/>
              </a:rPr>
              <a:t>63</a:t>
            </a:r>
            <a:r>
              <a:rPr lang="en-US" altLang="zh-CN" sz="3200" u="sng">
                <a:latin typeface="Times New Roman" panose="02020603050405020304"/>
                <a:ea typeface="宋体" panose="02010600030101010101" pitchFamily="2" charset="-122"/>
              </a:rPr>
              <a:t>                     </a:t>
            </a:r>
            <a:r>
              <a:rPr lang="en-US" altLang="zh-CN" sz="3200">
                <a:latin typeface="Times New Roman" panose="02020603050405020304"/>
                <a:ea typeface="宋体" panose="02010600030101010101" pitchFamily="2" charset="-122"/>
              </a:rPr>
              <a:t>( engage) more people.</a:t>
            </a:r>
            <a:endParaRPr lang="en-US" altLang="zh-CN" sz="3200">
              <a:latin typeface="Times New Roman" panose="02020603050405020304"/>
              <a:ea typeface="宋体" panose="02010600030101010101" pitchFamily="2" charset="-122"/>
            </a:endParaRPr>
          </a:p>
        </p:txBody>
      </p:sp>
      <p:grpSp>
        <p:nvGrpSpPr>
          <p:cNvPr id="18" name="组合 17"/>
          <p:cNvGrpSpPr/>
          <p:nvPr/>
        </p:nvGrpSpPr>
        <p:grpSpPr>
          <a:xfrm>
            <a:off x="4091305" y="31750"/>
            <a:ext cx="4570730" cy="1178560"/>
            <a:chOff x="3851872" y="-1655201"/>
            <a:chExt cx="6518598" cy="3022920"/>
          </a:xfrm>
          <a:effectLst>
            <a:outerShdw blurRad="381000" dist="254000" dir="8100000" algn="tr" rotWithShape="0">
              <a:prstClr val="black">
                <a:alpha val="40000"/>
              </a:prstClr>
            </a:outerShdw>
          </a:effectLst>
        </p:grpSpPr>
        <p:sp>
          <p:nvSpPr>
            <p:cNvPr id="19" name="圆角矩形 57"/>
            <p:cNvSpPr/>
            <p:nvPr/>
          </p:nvSpPr>
          <p:spPr>
            <a:xfrm>
              <a:off x="3851955" y="-112522"/>
              <a:ext cx="5027677" cy="1253332"/>
            </a:xfrm>
            <a:prstGeom prst="roundRect">
              <a:avLst/>
            </a:prstGeom>
            <a:gradFill>
              <a:gsLst>
                <a:gs pos="62000">
                  <a:srgbClr val="FFFFFF">
                    <a:lumMod val="95000"/>
                  </a:srgbClr>
                </a:gs>
                <a:gs pos="0">
                  <a:srgbClr val="FFFFFF"/>
                </a:gs>
                <a:gs pos="100000">
                  <a:srgbClr val="FFFFFF">
                    <a:lumMod val="85000"/>
                  </a:srgbClr>
                </a:gs>
                <a:gs pos="0">
                  <a:srgbClr val="FFFFFF"/>
                </a:gs>
              </a:gsLst>
              <a:lin ang="8100000" scaled="0"/>
            </a:gradFill>
            <a:ln w="25400" cap="flat" cmpd="sng" algn="ctr">
              <a:noFill/>
              <a:prstDash val="solid"/>
              <a:miter lim="800000"/>
            </a:ln>
            <a:effectLst/>
          </p:spPr>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0" cap="none" spc="0" normalizeH="0" baseline="0" noProof="0">
                <a:ln>
                  <a:noFill/>
                </a:ln>
                <a:solidFill>
                  <a:srgbClr val="FFFFFF"/>
                </a:solidFill>
                <a:effectLst/>
                <a:uLnTx/>
                <a:uFillTx/>
                <a:latin typeface="Impact" panose="020B0806030902050204" pitchFamily="34" charset="0"/>
                <a:ea typeface="微软雅黑" panose="020B0503020204020204" charset="-122"/>
                <a:cs typeface="+mn-ea"/>
                <a:sym typeface="Impact" panose="020B0806030902050204" pitchFamily="34" charset="0"/>
              </a:endParaRPr>
            </a:p>
          </p:txBody>
        </p:sp>
        <p:sp>
          <p:nvSpPr>
            <p:cNvPr id="20" name="圆角矩形 58"/>
            <p:cNvSpPr/>
            <p:nvPr/>
          </p:nvSpPr>
          <p:spPr>
            <a:xfrm>
              <a:off x="3851872" y="-1655201"/>
              <a:ext cx="6518598" cy="3022920"/>
            </a:xfrm>
            <a:prstGeom prst="roundRect">
              <a:avLst/>
            </a:prstGeom>
            <a:solidFill>
              <a:schemeClr val="accent2">
                <a:lumMod val="20000"/>
                <a:lumOff val="80000"/>
              </a:schemeClr>
            </a:solidFill>
            <a:ln w="25400" cap="flat" cmpd="sng" algn="ctr">
              <a:noFill/>
              <a:prstDash val="solid"/>
              <a:miter lim="800000"/>
            </a:ln>
            <a:effectLst/>
          </p:spPr>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1"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有提示词：限定语</a:t>
              </a:r>
              <a:r>
                <a:rPr kumimoji="0" lang="en-US" altLang="zh-CN" sz="2800" b="1"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new</a:t>
              </a:r>
              <a:endParaRPr kumimoji="0" lang="en-US" altLang="zh-CN"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形容词</a:t>
              </a:r>
              <a:r>
                <a:rPr kumimoji="0" lang="en-US" altLang="zh-CN"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a:t>
              </a:r>
              <a:r>
                <a:rPr kumimoji="0" lang="zh-CN" altLang="en-US"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名词</a:t>
              </a:r>
              <a:r>
                <a:rPr kumimoji="0" lang="en-US" altLang="zh-CN"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 </a:t>
              </a:r>
              <a:endParaRPr kumimoji="0" lang="en-US" altLang="zh-CN"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800" b="0"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p:txBody>
        </p:sp>
      </p:grpSp>
      <p:sp>
        <p:nvSpPr>
          <p:cNvPr id="3" name="文本框 2"/>
          <p:cNvSpPr txBox="1"/>
          <p:nvPr/>
        </p:nvSpPr>
        <p:spPr>
          <a:xfrm>
            <a:off x="10875010" y="328930"/>
            <a:ext cx="1605915" cy="583565"/>
          </a:xfrm>
          <a:prstGeom prst="rect">
            <a:avLst/>
          </a:prstGeom>
          <a:noFill/>
        </p:spPr>
        <p:txBody>
          <a:bodyPr wrap="square" rtlCol="0">
            <a:spAutoFit/>
          </a:bodyPr>
          <a:p>
            <a:r>
              <a:rPr lang="en-US" altLang="zh-CN" sz="3200">
                <a:solidFill>
                  <a:srgbClr val="FF0000"/>
                </a:solidFill>
                <a:latin typeface="Times New Roman" panose="02020603050405020304"/>
                <a:ea typeface="Times New Roman" panose="02020603050405020304"/>
                <a:sym typeface="+mn-ea"/>
              </a:rPr>
              <a:t>height </a:t>
            </a:r>
            <a:endParaRPr lang="zh-CN" altLang="en-US"/>
          </a:p>
        </p:txBody>
      </p:sp>
      <p:sp>
        <p:nvSpPr>
          <p:cNvPr id="4" name="圆角矩形 58"/>
          <p:cNvSpPr/>
          <p:nvPr/>
        </p:nvSpPr>
        <p:spPr>
          <a:xfrm>
            <a:off x="4330700" y="1959610"/>
            <a:ext cx="3775710" cy="1178560"/>
          </a:xfrm>
          <a:prstGeom prst="roundRect">
            <a:avLst/>
          </a:prstGeom>
          <a:solidFill>
            <a:schemeClr val="accent2">
              <a:lumMod val="20000"/>
              <a:lumOff val="80000"/>
            </a:schemeClr>
          </a:solidFill>
          <a:ln w="25400" cap="flat" cmpd="sng" algn="ctr">
            <a:noFill/>
            <a:prstDash val="solid"/>
            <a:miter lim="800000"/>
          </a:ln>
          <a:effectLst/>
        </p:spPr>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1"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有提示词：动词</a:t>
            </a:r>
            <a:endParaRPr kumimoji="0" lang="en-US" altLang="zh-CN"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谓语</a:t>
            </a:r>
            <a:r>
              <a:rPr kumimoji="0" lang="en-US" altLang="zh-CN"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a:t>
            </a:r>
            <a:r>
              <a:rPr kumimoji="0" lang="zh-CN" altLang="en-US"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时态</a:t>
            </a:r>
            <a:r>
              <a:rPr kumimoji="0" lang="en-US" altLang="zh-CN"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a:t>
            </a:r>
            <a:r>
              <a:rPr kumimoji="0" lang="zh-CN" altLang="en-US"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语态</a:t>
            </a:r>
            <a:r>
              <a:rPr kumimoji="0" lang="en-US" altLang="zh-CN"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 </a:t>
            </a:r>
            <a:endParaRPr kumimoji="0" lang="en-US" altLang="zh-CN"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800" b="0"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p:txBody>
      </p:sp>
      <p:sp>
        <p:nvSpPr>
          <p:cNvPr id="5" name="文本框 4"/>
          <p:cNvSpPr txBox="1"/>
          <p:nvPr/>
        </p:nvSpPr>
        <p:spPr>
          <a:xfrm>
            <a:off x="1276350" y="1857375"/>
            <a:ext cx="1374775" cy="583565"/>
          </a:xfrm>
          <a:prstGeom prst="rect">
            <a:avLst/>
          </a:prstGeom>
          <a:noFill/>
        </p:spPr>
        <p:txBody>
          <a:bodyPr wrap="square" rtlCol="0">
            <a:spAutoFit/>
          </a:bodyPr>
          <a:p>
            <a:r>
              <a:rPr lang="en-US" altLang="zh-CN" sz="3200">
                <a:solidFill>
                  <a:srgbClr val="FF0000"/>
                </a:solidFill>
                <a:latin typeface="Times New Roman" panose="02020603050405020304"/>
                <a:ea typeface="Times New Roman" panose="02020603050405020304"/>
                <a:sym typeface="+mn-ea"/>
              </a:rPr>
              <a:t> staged </a:t>
            </a:r>
            <a:endParaRPr lang="en-US" altLang="zh-CN" sz="3200">
              <a:solidFill>
                <a:srgbClr val="FF0000"/>
              </a:solidFill>
              <a:latin typeface="Times New Roman" panose="02020603050405020304"/>
              <a:ea typeface="Times New Roman" panose="02020603050405020304"/>
            </a:endParaRPr>
          </a:p>
        </p:txBody>
      </p:sp>
      <p:sp>
        <p:nvSpPr>
          <p:cNvPr id="6" name="圆角矩形 58"/>
          <p:cNvSpPr/>
          <p:nvPr/>
        </p:nvSpPr>
        <p:spPr>
          <a:xfrm>
            <a:off x="4414520" y="4881880"/>
            <a:ext cx="3784600" cy="1096645"/>
          </a:xfrm>
          <a:prstGeom prst="roundRect">
            <a:avLst/>
          </a:prstGeom>
          <a:solidFill>
            <a:schemeClr val="accent2">
              <a:lumMod val="20000"/>
              <a:lumOff val="80000"/>
            </a:schemeClr>
          </a:solidFill>
          <a:ln w="25400" cap="flat" cmpd="sng" algn="ctr">
            <a:noFill/>
            <a:prstDash val="solid"/>
            <a:miter lim="800000"/>
          </a:ln>
          <a:effectLst/>
        </p:spPr>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有提示词：</a:t>
            </a:r>
            <a:r>
              <a:rPr kumimoji="0" lang="zh-CN" altLang="en-US"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非谓语</a:t>
            </a:r>
            <a:endParaRPr kumimoji="0" lang="zh-CN" altLang="en-US"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to do</a:t>
            </a:r>
            <a:r>
              <a:rPr kumimoji="0" lang="zh-CN" altLang="en-US"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（目的）</a:t>
            </a:r>
            <a:endParaRPr kumimoji="0" lang="en-US" altLang="zh-CN"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800" b="0"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p:txBody>
      </p:sp>
      <p:sp>
        <p:nvSpPr>
          <p:cNvPr id="7" name="文本框 6"/>
          <p:cNvSpPr txBox="1"/>
          <p:nvPr/>
        </p:nvSpPr>
        <p:spPr>
          <a:xfrm>
            <a:off x="1151255" y="4039235"/>
            <a:ext cx="2139950" cy="583565"/>
          </a:xfrm>
          <a:prstGeom prst="rect">
            <a:avLst/>
          </a:prstGeom>
          <a:noFill/>
        </p:spPr>
        <p:txBody>
          <a:bodyPr wrap="square" rtlCol="0">
            <a:spAutoFit/>
          </a:bodyPr>
          <a:p>
            <a:r>
              <a:rPr lang="en-US" altLang="zh-CN">
                <a:solidFill>
                  <a:srgbClr val="FF0000"/>
                </a:solidFill>
                <a:latin typeface="Times New Roman" panose="02020603050405020304"/>
                <a:ea typeface="宋体" panose="02010600030101010101" pitchFamily="2" charset="-122"/>
                <a:sym typeface="+mn-ea"/>
              </a:rPr>
              <a:t> </a:t>
            </a:r>
            <a:r>
              <a:rPr lang="en-US" altLang="zh-CN" sz="3200">
                <a:solidFill>
                  <a:srgbClr val="FF0000"/>
                </a:solidFill>
                <a:latin typeface="Times New Roman" panose="02020603050405020304"/>
                <a:ea typeface="Times New Roman" panose="02020603050405020304"/>
                <a:sym typeface="+mn-ea"/>
              </a:rPr>
              <a:t>to engage  </a:t>
            </a:r>
            <a:endParaRPr lang="en-US" altLang="zh-CN" sz="3200">
              <a:solidFill>
                <a:srgbClr val="FF0000"/>
              </a:solidFill>
              <a:latin typeface="Times New Roman" panose="02020603050405020304"/>
              <a:ea typeface="Times New Roman" panose="02020603050405020304"/>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8"/>
                                        </p:tgtEl>
                                        <p:attrNameLst>
                                          <p:attrName>style.visibility</p:attrName>
                                        </p:attrNameLst>
                                      </p:cBhvr>
                                      <p:to>
                                        <p:strVal val="visible"/>
                                      </p:to>
                                    </p:set>
                                    <p:anim calcmode="lin" valueType="num">
                                      <p:cBhvr additive="base">
                                        <p:cTn id="13" dur="500" fill="hold"/>
                                        <p:tgtEl>
                                          <p:spTgt spid="18"/>
                                        </p:tgtEl>
                                        <p:attrNameLst>
                                          <p:attrName>ppt_x</p:attrName>
                                        </p:attrNameLst>
                                      </p:cBhvr>
                                      <p:tavLst>
                                        <p:tav tm="0">
                                          <p:val>
                                            <p:strVal val="#ppt_x"/>
                                          </p:val>
                                        </p:tav>
                                        <p:tav tm="100000">
                                          <p:val>
                                            <p:strVal val="#ppt_x"/>
                                          </p:val>
                                        </p:tav>
                                      </p:tavLst>
                                    </p:anim>
                                    <p:anim calcmode="lin" valueType="num">
                                      <p:cBhvr additive="base">
                                        <p:cTn id="1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additive="base">
                                        <p:cTn id="37" dur="500" fill="hold"/>
                                        <p:tgtEl>
                                          <p:spTgt spid="6"/>
                                        </p:tgtEl>
                                        <p:attrNameLst>
                                          <p:attrName>ppt_x</p:attrName>
                                        </p:attrNameLst>
                                      </p:cBhvr>
                                      <p:tavLst>
                                        <p:tav tm="0">
                                          <p:val>
                                            <p:strVal val="#ppt_x"/>
                                          </p:val>
                                        </p:tav>
                                        <p:tav tm="100000">
                                          <p:val>
                                            <p:strVal val="#ppt_x"/>
                                          </p:val>
                                        </p:tav>
                                      </p:tavLst>
                                    </p:anim>
                                    <p:anim calcmode="lin" valueType="num">
                                      <p:cBhvr additive="base">
                                        <p:cTn id="3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4" grpId="0" animBg="1"/>
      <p:bldP spid="7" grpId="0"/>
      <p:bldP spid="6"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89255" y="404495"/>
            <a:ext cx="11668125" cy="12858115"/>
          </a:xfrm>
          <a:prstGeom prst="rect">
            <a:avLst/>
          </a:prstGeom>
        </p:spPr>
        <p:txBody>
          <a:bodyPr>
            <a:noAutofit/>
          </a:bodyPr>
          <a:p>
            <a:pPr marL="0" indent="304800" algn="l" defTabSz="266700">
              <a:lnSpc>
                <a:spcPct val="150000"/>
              </a:lnSpc>
              <a:spcBef>
                <a:spcPct val="0"/>
              </a:spcBef>
              <a:spcAft>
                <a:spcPct val="0"/>
              </a:spcAft>
            </a:pPr>
            <a:r>
              <a:rPr lang="en-US" altLang="zh-CN" sz="3200">
                <a:latin typeface="Times New Roman" panose="02020603050405020304"/>
                <a:ea typeface="宋体" panose="02010600030101010101" pitchFamily="2" charset="-122"/>
              </a:rPr>
              <a:t>   In 2014 the Grand Canal was listed as a UNESCO World Heritage Site. At the news, the Nice government approached Hangzhou, keen to learn from its experience, as Nice was seeking a similar status. In 2021</a:t>
            </a:r>
            <a:r>
              <a:rPr lang="zh-CN" altLang="en-US" sz="3200">
                <a:latin typeface="宋体" panose="02010600030101010101" pitchFamily="2" charset="-122"/>
                <a:ea typeface="宋体" panose="02010600030101010101" pitchFamily="2" charset="-122"/>
              </a:rPr>
              <a:t>，</a:t>
            </a:r>
            <a:r>
              <a:rPr lang="en-US" altLang="zh-CN" sz="3200">
                <a:latin typeface="Times New Roman" panose="02020603050405020304"/>
                <a:ea typeface="宋体" panose="02010600030101010101" pitchFamily="2" charset="-122"/>
              </a:rPr>
              <a:t>UNESCO added the city of Nice to its World Heritage List.“Our candidacy for UNESCO 64</a:t>
            </a:r>
            <a:r>
              <a:rPr lang="en-US" altLang="zh-CN" sz="3200" u="sng">
                <a:latin typeface="Times New Roman" panose="02020603050405020304"/>
                <a:ea typeface="宋体" panose="02010600030101010101" pitchFamily="2" charset="-122"/>
              </a:rPr>
              <a:t>                            </a:t>
            </a:r>
            <a:r>
              <a:rPr lang="en-US" altLang="zh-CN" sz="3200">
                <a:latin typeface="Times New Roman" panose="02020603050405020304"/>
                <a:ea typeface="宋体" panose="02010600030101010101" pitchFamily="2" charset="-122"/>
              </a:rPr>
              <a:t>(support) </a:t>
            </a:r>
            <a:r>
              <a:rPr lang="en-US" altLang="zh-CN" sz="3200">
                <a:highlight>
                  <a:srgbClr val="FFFF00"/>
                </a:highlight>
                <a:latin typeface="Times New Roman" panose="02020603050405020304"/>
                <a:ea typeface="宋体" panose="02010600030101010101" pitchFamily="2" charset="-122"/>
              </a:rPr>
              <a:t>by </a:t>
            </a:r>
            <a:r>
              <a:rPr lang="en-US" altLang="zh-CN" sz="3200">
                <a:latin typeface="Times New Roman" panose="02020603050405020304"/>
                <a:ea typeface="宋体" panose="02010600030101010101" pitchFamily="2" charset="-122"/>
              </a:rPr>
              <a:t>China</a:t>
            </a:r>
            <a:r>
              <a:rPr lang="en-US" altLang="zh-CN" sz="3200">
                <a:highlight>
                  <a:srgbClr val="FF0000"/>
                </a:highlight>
                <a:latin typeface="Times New Roman" panose="02020603050405020304"/>
                <a:ea typeface="宋体" panose="02010600030101010101" pitchFamily="2" charset="-122"/>
              </a:rPr>
              <a:t>,</a:t>
            </a:r>
            <a:r>
              <a:rPr lang="en-US" altLang="zh-CN" sz="3200">
                <a:latin typeface="Times New Roman" panose="02020603050405020304"/>
                <a:ea typeface="宋体" panose="02010600030101010101" pitchFamily="2" charset="-122"/>
              </a:rPr>
              <a:t> </a:t>
            </a:r>
            <a:r>
              <a:rPr lang="en-US" altLang="zh-CN" sz="3200">
                <a:highlight>
                  <a:srgbClr val="FFFF00"/>
                </a:highlight>
                <a:latin typeface="Times New Roman" panose="02020603050405020304"/>
                <a:ea typeface="宋体" panose="02010600030101010101" pitchFamily="2" charset="-122"/>
              </a:rPr>
              <a:t>for 65</a:t>
            </a:r>
            <a:r>
              <a:rPr lang="en-US" altLang="zh-CN" sz="3200" u="sng">
                <a:highlight>
                  <a:srgbClr val="FFFF00"/>
                </a:highlight>
                <a:latin typeface="Times New Roman" panose="02020603050405020304"/>
                <a:ea typeface="宋体" panose="02010600030101010101" pitchFamily="2" charset="-122"/>
              </a:rPr>
              <a:t>  </a:t>
            </a:r>
            <a:r>
              <a:rPr lang="en-US" altLang="zh-CN" sz="3200" u="sng">
                <a:latin typeface="Times New Roman" panose="02020603050405020304"/>
                <a:ea typeface="宋体" panose="02010600030101010101" pitchFamily="2" charset="-122"/>
              </a:rPr>
              <a:t>                </a:t>
            </a:r>
            <a:r>
              <a:rPr lang="en-US" altLang="zh-CN" sz="3200">
                <a:latin typeface="Times New Roman" panose="02020603050405020304"/>
                <a:ea typeface="宋体" panose="02010600030101010101" pitchFamily="2" charset="-122"/>
              </a:rPr>
              <a:t>we are</a:t>
            </a:r>
            <a:r>
              <a:rPr lang="en-US" altLang="zh-CN" sz="3200">
                <a:highlight>
                  <a:srgbClr val="FFFF00"/>
                </a:highlight>
                <a:latin typeface="Times New Roman" panose="02020603050405020304"/>
                <a:ea typeface="宋体" panose="02010600030101010101" pitchFamily="2" charset="-122"/>
              </a:rPr>
              <a:t> so grateful</a:t>
            </a:r>
            <a:r>
              <a:rPr lang="en-US" altLang="zh-CN" sz="3200">
                <a:latin typeface="Times New Roman" panose="02020603050405020304"/>
                <a:ea typeface="宋体" panose="02010600030101010101" pitchFamily="2" charset="-122"/>
              </a:rPr>
              <a:t>, ” says Salles.</a:t>
            </a:r>
            <a:endParaRPr lang="en-US" altLang="zh-CN" sz="3200">
              <a:latin typeface="Times New Roman" panose="02020603050405020304"/>
              <a:ea typeface="宋体" panose="02010600030101010101" pitchFamily="2" charset="-122"/>
            </a:endParaRPr>
          </a:p>
        </p:txBody>
      </p:sp>
      <p:sp>
        <p:nvSpPr>
          <p:cNvPr id="4" name="圆角矩形 58"/>
          <p:cNvSpPr/>
          <p:nvPr/>
        </p:nvSpPr>
        <p:spPr>
          <a:xfrm>
            <a:off x="7880350" y="4110355"/>
            <a:ext cx="3775710" cy="1178560"/>
          </a:xfrm>
          <a:prstGeom prst="roundRect">
            <a:avLst/>
          </a:prstGeom>
          <a:solidFill>
            <a:schemeClr val="accent2">
              <a:lumMod val="20000"/>
              <a:lumOff val="80000"/>
            </a:schemeClr>
          </a:solidFill>
          <a:ln w="25400" cap="flat" cmpd="sng" algn="ctr">
            <a:noFill/>
            <a:prstDash val="solid"/>
            <a:miter lim="800000"/>
          </a:ln>
          <a:effectLst/>
        </p:spPr>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1"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有提示词：动词</a:t>
            </a:r>
            <a:endParaRPr kumimoji="0" lang="en-US" altLang="zh-CN"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谓语</a:t>
            </a:r>
            <a:r>
              <a:rPr kumimoji="0" lang="en-US" altLang="zh-CN"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a:t>
            </a:r>
            <a:r>
              <a:rPr kumimoji="0" lang="zh-CN" altLang="en-US"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时态</a:t>
            </a:r>
            <a:r>
              <a:rPr kumimoji="0" lang="en-US" altLang="zh-CN"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a:t>
            </a:r>
            <a:r>
              <a:rPr kumimoji="0" lang="zh-CN" altLang="en-US"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语态</a:t>
            </a:r>
            <a:r>
              <a:rPr kumimoji="0" lang="en-US" altLang="zh-CN"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 </a:t>
            </a:r>
            <a:endParaRPr kumimoji="0" lang="en-US" altLang="zh-CN"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800" b="0"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p:txBody>
      </p:sp>
      <p:sp>
        <p:nvSpPr>
          <p:cNvPr id="3" name="文本框 2"/>
          <p:cNvSpPr txBox="1"/>
          <p:nvPr/>
        </p:nvSpPr>
        <p:spPr>
          <a:xfrm>
            <a:off x="6687820" y="3367405"/>
            <a:ext cx="3671570" cy="583565"/>
          </a:xfrm>
          <a:prstGeom prst="rect">
            <a:avLst/>
          </a:prstGeom>
          <a:noFill/>
        </p:spPr>
        <p:txBody>
          <a:bodyPr wrap="square" rtlCol="0">
            <a:spAutoFit/>
          </a:bodyPr>
          <a:p>
            <a:r>
              <a:rPr lang="en-US" altLang="zh-CN" sz="3200">
                <a:solidFill>
                  <a:srgbClr val="FF0000"/>
                </a:solidFill>
                <a:latin typeface="Times New Roman" panose="02020603050405020304"/>
                <a:ea typeface="Times New Roman" panose="02020603050405020304"/>
                <a:sym typeface="+mn-ea"/>
              </a:rPr>
              <a:t>was supported  </a:t>
            </a:r>
            <a:endParaRPr lang="en-US" altLang="zh-CN" sz="3200">
              <a:solidFill>
                <a:srgbClr val="FF0000"/>
              </a:solidFill>
              <a:latin typeface="Times New Roman" panose="02020603050405020304"/>
              <a:ea typeface="Times New Roman" panose="02020603050405020304"/>
            </a:endParaRPr>
          </a:p>
        </p:txBody>
      </p:sp>
      <p:sp>
        <p:nvSpPr>
          <p:cNvPr id="8" name="圆角矩形 58"/>
          <p:cNvSpPr/>
          <p:nvPr/>
        </p:nvSpPr>
        <p:spPr>
          <a:xfrm>
            <a:off x="577215" y="5124450"/>
            <a:ext cx="4897755" cy="1501140"/>
          </a:xfrm>
          <a:prstGeom prst="roundRect">
            <a:avLst/>
          </a:prstGeom>
          <a:solidFill>
            <a:schemeClr val="accent2">
              <a:lumMod val="20000"/>
              <a:lumOff val="80000"/>
            </a:schemeClr>
          </a:solidFill>
          <a:ln w="25400" cap="flat" cmpd="sng" algn="ctr">
            <a:noFill/>
            <a:prstDash val="solid"/>
            <a:miter lim="800000"/>
          </a:ln>
          <a:effectLst/>
        </p:spPr>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0"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无提示词：</a:t>
            </a:r>
            <a:r>
              <a:rPr kumimoji="0" lang="en-US" altLang="zh-CN" sz="2800" b="0" i="0" u="none" strike="noStrike" kern="0" cap="none" spc="0" normalizeH="0" baseline="0" noProof="0">
                <a:ln>
                  <a:noFill/>
                </a:ln>
                <a:solidFill>
                  <a:schemeClr val="tx1"/>
                </a:solidFill>
                <a:effectLst/>
                <a:uLnTx/>
                <a:uFillTx/>
                <a:latin typeface="Times New Roman" panose="02020603050405020304" charset="0"/>
                <a:ea typeface="宋体" panose="02010600030101010101" pitchFamily="2" charset="-122"/>
                <a:cs typeface="Times New Roman" panose="02020603050405020304" charset="0"/>
                <a:sym typeface="Impact" panose="020B0806030902050204" pitchFamily="34" charset="0"/>
              </a:rPr>
              <a:t>be grateful for </a:t>
            </a:r>
            <a:endParaRPr kumimoji="0" lang="en-US" altLang="zh-CN" sz="2800" b="0" i="0" u="none" strike="noStrike" kern="0" cap="none" spc="0" normalizeH="0" baseline="0" noProof="0">
              <a:ln>
                <a:noFill/>
              </a:ln>
              <a:solidFill>
                <a:schemeClr val="tx1"/>
              </a:solidFill>
              <a:effectLst/>
              <a:uLnTx/>
              <a:uFillTx/>
              <a:latin typeface="Times New Roman" panose="02020603050405020304" charset="0"/>
              <a:ea typeface="宋体" panose="02010600030101010101" pitchFamily="2" charset="-122"/>
              <a:cs typeface="Times New Roman" panose="02020603050405020304" charset="0"/>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0" i="0" u="none" strike="noStrike" kern="0" cap="none" spc="0" normalizeH="0" baseline="0" noProof="0">
                <a:ln>
                  <a:noFill/>
                </a:ln>
                <a:solidFill>
                  <a:schemeClr val="tx1"/>
                </a:solidFill>
                <a:effectLst/>
                <a:uLnTx/>
                <a:uFillTx/>
                <a:latin typeface="Times New Roman" panose="02020603050405020304" charset="0"/>
                <a:ea typeface="宋体" panose="02010600030101010101" pitchFamily="2" charset="-122"/>
                <a:cs typeface="Times New Roman" panose="02020603050405020304" charset="0"/>
                <a:sym typeface="Impact" panose="020B0806030902050204" pitchFamily="34" charset="0"/>
              </a:rPr>
              <a:t>缺宾语</a:t>
            </a:r>
            <a:endParaRPr kumimoji="0" lang="zh-CN" altLang="en-US" sz="2800" b="0" i="0" u="none" strike="noStrike" kern="0" cap="none" spc="0" normalizeH="0" baseline="0" noProof="0">
              <a:ln>
                <a:noFill/>
              </a:ln>
              <a:solidFill>
                <a:schemeClr val="tx1"/>
              </a:solidFill>
              <a:effectLst/>
              <a:uLnTx/>
              <a:uFillTx/>
              <a:latin typeface="Times New Roman" panose="02020603050405020304" charset="0"/>
              <a:ea typeface="宋体" panose="02010600030101010101" pitchFamily="2" charset="-122"/>
              <a:cs typeface="Times New Roman" panose="02020603050405020304" charset="0"/>
              <a:sym typeface="Impact" panose="020B0806030902050204" pitchFamily="34" charset="0"/>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连词</a:t>
            </a:r>
            <a:r>
              <a:rPr kumimoji="0" lang="en-US" altLang="zh-CN" sz="2800" b="1" i="0" u="none" strike="noStrike" kern="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 </a:t>
            </a:r>
            <a:r>
              <a:rPr kumimoji="0" lang="en-US" altLang="zh-CN" sz="2800" b="1"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which</a:t>
            </a:r>
            <a:r>
              <a:rPr kumimoji="0" lang="en-US" altLang="zh-CN" sz="2800" b="0"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rPr>
              <a:t> </a:t>
            </a:r>
            <a:endParaRPr kumimoji="0" lang="zh-CN" altLang="en-US" sz="2800" b="0" i="0" u="none" strike="noStrike" kern="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sym typeface="Impact" panose="020B0806030902050204" pitchFamily="34" charset="0"/>
            </a:endParaRPr>
          </a:p>
        </p:txBody>
      </p:sp>
      <p:sp>
        <p:nvSpPr>
          <p:cNvPr id="5" name="文本框 4"/>
          <p:cNvSpPr txBox="1"/>
          <p:nvPr/>
        </p:nvSpPr>
        <p:spPr>
          <a:xfrm>
            <a:off x="2839085" y="4083050"/>
            <a:ext cx="1399540" cy="583565"/>
          </a:xfrm>
          <a:prstGeom prst="rect">
            <a:avLst/>
          </a:prstGeom>
          <a:noFill/>
        </p:spPr>
        <p:txBody>
          <a:bodyPr wrap="square" rtlCol="0">
            <a:spAutoFit/>
          </a:bodyPr>
          <a:p>
            <a:r>
              <a:rPr lang="en-US" altLang="zh-CN" sz="3200">
                <a:solidFill>
                  <a:srgbClr val="FF0000"/>
                </a:solidFill>
                <a:latin typeface="Times New Roman" panose="02020603050405020304"/>
                <a:ea typeface="Times New Roman" panose="02020603050405020304"/>
                <a:sym typeface="+mn-ea"/>
              </a:rPr>
              <a:t>which </a:t>
            </a:r>
            <a:endParaRPr lang="en-US" altLang="zh-CN" sz="3200">
              <a:solidFill>
                <a:srgbClr val="FF0000"/>
              </a:solidFill>
              <a:latin typeface="Times New Roman" panose="02020603050405020304"/>
              <a:ea typeface="Times New Roman" panose="02020603050405020304"/>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8" grpId="0" bldLvl="0" animBg="1"/>
      <p:bldP spid="3" grpId="0"/>
    </p:bldLst>
  </p:timing>
</p:sld>
</file>

<file path=ppt/tags/tag1.xml><?xml version="1.0" encoding="utf-8"?>
<p:tagLst xmlns:p="http://schemas.openxmlformats.org/presentationml/2006/main">
  <p:tag name="KSO_WM_UNIT_TABLE_BEAUTIFY" val="smartTable{9eebd9f7-bf30-4428-a596-527cbb2c7da8}"/>
  <p:tag name="TABLE_COLORIDX" val="h"/>
  <p:tag name="TABLE_ENDDRAG_ORIGIN_RECT" val="940*415"/>
  <p:tag name="TABLE_ENDDRAG_RECT" val="9*71*940*415"/>
  <p:tag name="TABLE_SKINIDX" val="0"/>
</p:tagLst>
</file>

<file path=ppt/tags/tag10.xml><?xml version="1.0" encoding="utf-8"?>
<p:tagLst xmlns:p="http://schemas.openxmlformats.org/presentationml/2006/main">
  <p:tag name="KSO_WM_DIAGRAM_VIRTUALLY_FRAME" val="{&quot;height&quot;:445.76409448818896,&quot;left&quot;:11.542440944881855,&quot;top&quot;:46.00937007874016,&quot;width&quot;:950.0491338582676}"/>
</p:tagLst>
</file>

<file path=ppt/tags/tag11.xml><?xml version="1.0" encoding="utf-8"?>
<p:tagLst xmlns:p="http://schemas.openxmlformats.org/presentationml/2006/main">
  <p:tag name="KSO_WM_DIAGRAM_VIRTUALLY_FRAME" val="{&quot;height&quot;:445.76409448818896,&quot;left&quot;:11.542440944881855,&quot;top&quot;:46.00937007874016,&quot;width&quot;:950.0491338582676}"/>
</p:tagLst>
</file>

<file path=ppt/tags/tag12.xml><?xml version="1.0" encoding="utf-8"?>
<p:tagLst xmlns:p="http://schemas.openxmlformats.org/presentationml/2006/main">
  <p:tag name="KSO_WM_DIAGRAM_VIRTUALLY_FRAME" val="{&quot;height&quot;:445.76409448818896,&quot;left&quot;:11.542440944881855,&quot;top&quot;:46.00937007874016,&quot;width&quot;:950.0491338582676}"/>
</p:tagLst>
</file>

<file path=ppt/tags/tag13.xml><?xml version="1.0" encoding="utf-8"?>
<p:tagLst xmlns:p="http://schemas.openxmlformats.org/presentationml/2006/main">
  <p:tag name="KSO_WM_DIAGRAM_VIRTUALLY_FRAME" val="{&quot;height&quot;:445.76409448818896,&quot;left&quot;:11.542440944881855,&quot;top&quot;:46.00937007874016,&quot;width&quot;:950.0491338582676}"/>
</p:tagLst>
</file>

<file path=ppt/tags/tag14.xml><?xml version="1.0" encoding="utf-8"?>
<p:tagLst xmlns:p="http://schemas.openxmlformats.org/presentationml/2006/main">
  <p:tag name="KSO_WM_DIAGRAM_VIRTUALLY_FRAME" val="{&quot;height&quot;:445.76409448818896,&quot;left&quot;:11.542440944881855,&quot;top&quot;:46.00937007874016,&quot;width&quot;:950.0491338582676}"/>
</p:tagLst>
</file>

<file path=ppt/tags/tag15.xml><?xml version="1.0" encoding="utf-8"?>
<p:tagLst xmlns:p="http://schemas.openxmlformats.org/presentationml/2006/main">
  <p:tag name="KSO_WM_DIAGRAM_VIRTUALLY_FRAME" val="{&quot;height&quot;:445.76409448818896,&quot;left&quot;:11.542440944881855,&quot;top&quot;:46.00937007874016,&quot;width&quot;:950.0491338582676}"/>
</p:tagLst>
</file>

<file path=ppt/tags/tag16.xml><?xml version="1.0" encoding="utf-8"?>
<p:tagLst xmlns:p="http://schemas.openxmlformats.org/presentationml/2006/main">
  <p:tag name="KSO_WM_DIAGRAM_VIRTUALLY_FRAME" val="{&quot;height&quot;:445.76409448818896,&quot;left&quot;:11.542440944881855,&quot;top&quot;:46.00937007874016,&quot;width&quot;:950.0491338582676}"/>
</p:tagLst>
</file>

<file path=ppt/tags/tag17.xml><?xml version="1.0" encoding="utf-8"?>
<p:tagLst xmlns:p="http://schemas.openxmlformats.org/presentationml/2006/main">
  <p:tag name="KSO_WM_DIAGRAM_VIRTUALLY_FRAME" val="{&quot;height&quot;:445.76409448818896,&quot;left&quot;:11.542440944881855,&quot;top&quot;:46.00937007874016,&quot;width&quot;:950.0491338582676}"/>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KSO_WM_DIAGRAM_VIRTUALLY_FRAME" val="{&quot;height&quot;:445.332125984252,&quot;left&quot;:22.49992125984252,&quot;top&quot;:56.37102362204723,&quot;width&quot;:957.1895275590553}"/>
</p:tagLst>
</file>

<file path=ppt/tags/tag2.xml><?xml version="1.0" encoding="utf-8"?>
<p:tagLst xmlns:p="http://schemas.openxmlformats.org/presentationml/2006/main">
  <p:tag name="KSO_WM_SPECIAL_SOURCE" val="bdnull"/>
</p:tagLst>
</file>

<file path=ppt/tags/tag20.xml><?xml version="1.0" encoding="utf-8"?>
<p:tagLst xmlns:p="http://schemas.openxmlformats.org/presentationml/2006/main">
  <p:tag name="KSO_WM_DIAGRAM_VIRTUALLY_FRAME" val="{&quot;height&quot;:445.332125984252,&quot;left&quot;:22.49992125984252,&quot;top&quot;:56.37102362204723,&quot;width&quot;:957.1895275590553}"/>
</p:tagLst>
</file>

<file path=ppt/tags/tag21.xml><?xml version="1.0" encoding="utf-8"?>
<p:tagLst xmlns:p="http://schemas.openxmlformats.org/presentationml/2006/main">
  <p:tag name="KSO_WM_DIAGRAM_VIRTUALLY_FRAME" val="{&quot;height&quot;:445.332125984252,&quot;left&quot;:22.49992125984252,&quot;top&quot;:56.37102362204723,&quot;width&quot;:957.1895275590553}"/>
</p:tagLst>
</file>

<file path=ppt/tags/tag22.xml><?xml version="1.0" encoding="utf-8"?>
<p:tagLst xmlns:p="http://schemas.openxmlformats.org/presentationml/2006/main">
  <p:tag name="KSO_WM_DIAGRAM_VIRTUALLY_FRAME" val="{&quot;height&quot;:445.332125984252,&quot;left&quot;:22.49992125984252,&quot;top&quot;:56.37102362204723,&quot;width&quot;:957.1895275590553}"/>
</p:tagLst>
</file>

<file path=ppt/tags/tag23.xml><?xml version="1.0" encoding="utf-8"?>
<p:tagLst xmlns:p="http://schemas.openxmlformats.org/presentationml/2006/main">
  <p:tag name="KSO_WM_DIAGRAM_VIRTUALLY_FRAME" val="{&quot;height&quot;:445.332125984252,&quot;left&quot;:22.49992125984252,&quot;top&quot;:56.37102362204723,&quot;width&quot;:957.1895275590553}"/>
</p:tagLst>
</file>

<file path=ppt/tags/tag24.xml><?xml version="1.0" encoding="utf-8"?>
<p:tagLst xmlns:p="http://schemas.openxmlformats.org/presentationml/2006/main">
  <p:tag name="KSO_WM_DIAGRAM_VIRTUALLY_FRAME" val="{&quot;height&quot;:445.332125984252,&quot;left&quot;:22.49992125984252,&quot;top&quot;:56.37102362204723,&quot;width&quot;:957.1895275590553}"/>
</p:tagLst>
</file>

<file path=ppt/tags/tag25.xml><?xml version="1.0" encoding="utf-8"?>
<p:tagLst xmlns:p="http://schemas.openxmlformats.org/presentationml/2006/main">
  <p:tag name="KSO_WM_DIAGRAM_VIRTUALLY_FRAME" val="{&quot;height&quot;:445.332125984252,&quot;left&quot;:22.49992125984252,&quot;top&quot;:56.37102362204723,&quot;width&quot;:957.1895275590553}"/>
</p:tagLst>
</file>

<file path=ppt/tags/tag26.xml><?xml version="1.0" encoding="utf-8"?>
<p:tagLst xmlns:p="http://schemas.openxmlformats.org/presentationml/2006/main">
  <p:tag name="KSO_WM_DIAGRAM_VIRTUALLY_FRAME" val="{&quot;height&quot;:445.332125984252,&quot;left&quot;:22.49992125984252,&quot;top&quot;:56.37102362204723,&quot;width&quot;:957.1895275590553}"/>
</p:tagLst>
</file>

<file path=ppt/tags/tag27.xml><?xml version="1.0" encoding="utf-8"?>
<p:tagLst xmlns:p="http://schemas.openxmlformats.org/presentationml/2006/main">
  <p:tag name="KSO_WM_DIAGRAM_VIRTUALLY_FRAME" val="{&quot;height&quot;:445.332125984252,&quot;left&quot;:22.49992125984252,&quot;top&quot;:56.37102362204723,&quot;width&quot;:957.1895275590553}"/>
</p:tagLst>
</file>

<file path=ppt/tags/tag28.xml><?xml version="1.0" encoding="utf-8"?>
<p:tagLst xmlns:p="http://schemas.openxmlformats.org/presentationml/2006/main">
  <p:tag name="KSO_WM_DIAGRAM_VIRTUALLY_FRAME" val="{&quot;height&quot;:445.332125984252,&quot;left&quot;:22.49992125984252,&quot;top&quot;:56.37102362204723,&quot;width&quot;:957.1895275590553}"/>
</p:tagLst>
</file>

<file path=ppt/tags/tag29.xml><?xml version="1.0" encoding="utf-8"?>
<p:tagLst xmlns:p="http://schemas.openxmlformats.org/presentationml/2006/main">
  <p:tag name="KSO_WM_DIAGRAM_VIRTUALLY_FRAME" val="{&quot;height&quot;:445.332125984252,&quot;left&quot;:22.49992125984252,&quot;top&quot;:56.37102362204723,&quot;width&quot;:957.1895275590553}"/>
</p:tagLst>
</file>

<file path=ppt/tags/tag3.xml><?xml version="1.0" encoding="utf-8"?>
<p:tagLst xmlns:p="http://schemas.openxmlformats.org/presentationml/2006/main">
  <p:tag name="KSO_WM_BEAUTIFY_FLAG" val=""/>
</p:tagLst>
</file>

<file path=ppt/tags/tag30.xml><?xml version="1.0" encoding="utf-8"?>
<p:tagLst xmlns:p="http://schemas.openxmlformats.org/presentationml/2006/main">
  <p:tag name="KSO_WM_DIAGRAM_VIRTUALLY_FRAME" val="{&quot;height&quot;:445.332125984252,&quot;left&quot;:22.49992125984252,&quot;top&quot;:56.37102362204723,&quot;width&quot;:957.1895275590553}"/>
</p:tagLst>
</file>

<file path=ppt/tags/tag31.xml><?xml version="1.0" encoding="utf-8"?>
<p:tagLst xmlns:p="http://schemas.openxmlformats.org/presentationml/2006/main">
  <p:tag name="KSO_WM_DIAGRAM_VIRTUALLY_FRAME" val="{&quot;height&quot;:445.332125984252,&quot;left&quot;:22.49992125984252,&quot;top&quot;:56.37102362204723,&quot;width&quot;:957.1895275590553}"/>
</p:tagLst>
</file>

<file path=ppt/tags/tag32.xml><?xml version="1.0" encoding="utf-8"?>
<p:tagLst xmlns:p="http://schemas.openxmlformats.org/presentationml/2006/main">
  <p:tag name="KSO_WM_DIAGRAM_VIRTUALLY_FRAME" val="{&quot;height&quot;:445.332125984252,&quot;left&quot;:22.49992125984252,&quot;top&quot;:56.37102362204723,&quot;width&quot;:957.1895275590553}"/>
</p:tagLst>
</file>

<file path=ppt/tags/tag33.xml><?xml version="1.0" encoding="utf-8"?>
<p:tagLst xmlns:p="http://schemas.openxmlformats.org/presentationml/2006/main">
  <p:tag name="KSO_WM_DIAGRAM_VIRTUALLY_FRAME" val="{&quot;height&quot;:445.332125984252,&quot;left&quot;:22.49992125984252,&quot;top&quot;:56.37102362204723,&quot;width&quot;:957.1895275590553}"/>
</p:tagLst>
</file>

<file path=ppt/tags/tag34.xml><?xml version="1.0" encoding="utf-8"?>
<p:tagLst xmlns:p="http://schemas.openxmlformats.org/presentationml/2006/main">
  <p:tag name="KSO_WM_DIAGRAM_VIRTUALLY_FRAME" val="{&quot;height&quot;:445.332125984252,&quot;left&quot;:22.499921259842537,&quot;top&quot;:56.37102362204723,&quot;width&quot;:957.1895275590553}"/>
</p:tagLst>
</file>

<file path=ppt/tags/tag35.xml><?xml version="1.0" encoding="utf-8"?>
<p:tagLst xmlns:p="http://schemas.openxmlformats.org/presentationml/2006/main">
  <p:tag name="KSO_WM_DIAGRAM_VIRTUALLY_FRAME" val="{&quot;height&quot;:445.332125984252,&quot;left&quot;:22.499921259842537,&quot;top&quot;:56.37102362204723,&quot;width&quot;:957.1895275590553}"/>
</p:tagLst>
</file>

<file path=ppt/tags/tag36.xml><?xml version="1.0" encoding="utf-8"?>
<p:tagLst xmlns:p="http://schemas.openxmlformats.org/presentationml/2006/main">
  <p:tag name="KSO_WM_BEAUTIFY_FLAG" val=""/>
</p:tagLst>
</file>

<file path=ppt/tags/tag37.xml><?xml version="1.0" encoding="utf-8"?>
<p:tagLst xmlns:p="http://schemas.openxmlformats.org/presentationml/2006/main">
  <p:tag name="KSO_WM_BEAUTIFY_FLAG" val=""/>
</p:tagLst>
</file>

<file path=ppt/tags/tag38.xml><?xml version="1.0" encoding="utf-8"?>
<p:tagLst xmlns:p="http://schemas.openxmlformats.org/presentationml/2006/main">
  <p:tag name="KSO_WM_BEAUTIFY_FLAG" val=""/>
</p:tagLst>
</file>

<file path=ppt/tags/tag4.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6.xml><?xml version="1.0" encoding="utf-8"?>
<p:tagLst xmlns:p="http://schemas.openxmlformats.org/presentationml/2006/main">
  <p:tag name="KSO_WM_DIAGRAM_VIRTUALLY_FRAME" val="{&quot;height&quot;:445.76409448818896,&quot;left&quot;:11.542440944881855,&quot;top&quot;:46.00937007874016,&quot;width&quot;:950.0491338582676}"/>
</p:tagLst>
</file>

<file path=ppt/tags/tag7.xml><?xml version="1.0" encoding="utf-8"?>
<p:tagLst xmlns:p="http://schemas.openxmlformats.org/presentationml/2006/main">
  <p:tag name="KSO_WM_DIAGRAM_VIRTUALLY_FRAME" val="{&quot;height&quot;:445.76409448818896,&quot;left&quot;:11.542440944881855,&quot;top&quot;:46.00937007874016,&quot;width&quot;:950.0491338582676}"/>
</p:tagLst>
</file>

<file path=ppt/tags/tag8.xml><?xml version="1.0" encoding="utf-8"?>
<p:tagLst xmlns:p="http://schemas.openxmlformats.org/presentationml/2006/main">
  <p:tag name="KSO_WM_DIAGRAM_VIRTUALLY_FRAME" val="{&quot;height&quot;:445.76409448818896,&quot;left&quot;:11.542440944881855,&quot;top&quot;:46.00937007874016,&quot;width&quot;:950.0491338582676}"/>
</p:tagLst>
</file>

<file path=ppt/tags/tag9.xml><?xml version="1.0" encoding="utf-8"?>
<p:tagLst xmlns:p="http://schemas.openxmlformats.org/presentationml/2006/main">
  <p:tag name="KSO_WM_DIAGRAM_VIRTUALLY_FRAME" val="{&quot;height&quot;:445.76409448818896,&quot;left&quot;:11.542440944881855,&quot;top&quot;:46.00937007874016,&quot;width&quot;:950.0491338582676}"/>
</p:tagLst>
</file>

<file path=ppt/theme/theme1.xml><?xml version="1.0" encoding="utf-8"?>
<a:theme xmlns:a="http://schemas.openxmlformats.org/drawingml/2006/main" name="Office 主题">
  <a:themeElements>
    <a:clrScheme name="自定义 161">
      <a:dk1>
        <a:sysClr val="windowText" lastClr="000000"/>
      </a:dk1>
      <a:lt1>
        <a:sysClr val="window" lastClr="FFFFFF"/>
      </a:lt1>
      <a:dk2>
        <a:srgbClr val="1F497D"/>
      </a:dk2>
      <a:lt2>
        <a:srgbClr val="EEECE1"/>
      </a:lt2>
      <a:accent1>
        <a:srgbClr val="0070C0"/>
      </a:accent1>
      <a:accent2>
        <a:srgbClr val="E94744"/>
      </a:accent2>
      <a:accent3>
        <a:srgbClr val="009288"/>
      </a:accent3>
      <a:accent4>
        <a:srgbClr val="F36F00"/>
      </a:accent4>
      <a:accent5>
        <a:srgbClr val="70AD47"/>
      </a:accent5>
      <a:accent6>
        <a:srgbClr val="005364"/>
      </a:accent6>
      <a:hlink>
        <a:srgbClr val="FF0066"/>
      </a:hlink>
      <a:folHlink>
        <a:srgbClr val="0070C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4_Office 主题​​">
  <a:themeElements>
    <a:clrScheme name="自定义 276">
      <a:dk1>
        <a:sysClr val="windowText" lastClr="000000"/>
      </a:dk1>
      <a:lt1>
        <a:sysClr val="window" lastClr="FFFFFF"/>
      </a:lt1>
      <a:dk2>
        <a:srgbClr val="7F7F7F"/>
      </a:dk2>
      <a:lt2>
        <a:srgbClr val="7F7F7F"/>
      </a:lt2>
      <a:accent1>
        <a:srgbClr val="C00002"/>
      </a:accent1>
      <a:accent2>
        <a:srgbClr val="C00002"/>
      </a:accent2>
      <a:accent3>
        <a:srgbClr val="C00002"/>
      </a:accent3>
      <a:accent4>
        <a:srgbClr val="C00002"/>
      </a:accent4>
      <a:accent5>
        <a:srgbClr val="808080"/>
      </a:accent5>
      <a:accent6>
        <a:srgbClr val="808080"/>
      </a:accent6>
      <a:hlink>
        <a:srgbClr val="FFFFFF"/>
      </a:hlink>
      <a:folHlink>
        <a:srgbClr val="FFFFFF"/>
      </a:folHlink>
    </a:clrScheme>
    <a:fontScheme name="自定义 1">
      <a:majorFont>
        <a:latin typeface="Calibri"/>
        <a:ea typeface="微软雅黑"/>
        <a:cs typeface="Arial"/>
      </a:majorFont>
      <a:minorFont>
        <a:latin typeface="Calibri"/>
        <a:ea typeface="微软雅黑"/>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lIns="0" tIns="0" rIns="0" bIns="0" rtlCol="0">
        <a:spAutoFit/>
      </a:bodyPr>
      <a:lstStyle>
        <a:defPPr>
          <a:defRPr sz="1600" b="1" dirty="0" smtClean="0">
            <a:solidFill>
              <a:schemeClr val="accent6"/>
            </a:solidFill>
            <a:latin typeface="微软雅黑" panose="020B0503020204020204" charset="-122"/>
            <a:ea typeface="微软雅黑" panose="020B0503020204020204" charset="-122"/>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19193</Words>
  <Application>WPS 演示</Application>
  <PresentationFormat>宽屏</PresentationFormat>
  <Paragraphs>945</Paragraphs>
  <Slides>37</Slides>
  <Notes>1</Notes>
  <HiddenSlides>0</HiddenSlides>
  <MMClips>0</MMClips>
  <ScaleCrop>false</ScaleCrop>
  <HeadingPairs>
    <vt:vector size="6" baseType="variant">
      <vt:variant>
        <vt:lpstr>已用的字体</vt:lpstr>
      </vt:variant>
      <vt:variant>
        <vt:i4>22</vt:i4>
      </vt:variant>
      <vt:variant>
        <vt:lpstr>主题</vt:lpstr>
      </vt:variant>
      <vt:variant>
        <vt:i4>2</vt:i4>
      </vt:variant>
      <vt:variant>
        <vt:lpstr>幻灯片标题</vt:lpstr>
      </vt:variant>
      <vt:variant>
        <vt:i4>37</vt:i4>
      </vt:variant>
    </vt:vector>
  </HeadingPairs>
  <TitlesOfParts>
    <vt:vector size="61" baseType="lpstr">
      <vt:lpstr>Arial</vt:lpstr>
      <vt:lpstr>宋体</vt:lpstr>
      <vt:lpstr>Wingdings</vt:lpstr>
      <vt:lpstr>Arial</vt:lpstr>
      <vt:lpstr>等线</vt:lpstr>
      <vt:lpstr>微软雅黑</vt:lpstr>
      <vt:lpstr>Calibri</vt:lpstr>
      <vt:lpstr>Calibri</vt:lpstr>
      <vt:lpstr>黑体</vt:lpstr>
      <vt:lpstr>Impact</vt:lpstr>
      <vt:lpstr>Times New Roman</vt:lpstr>
      <vt:lpstr>Times New Roman</vt:lpstr>
      <vt:lpstr>Arial Unicode MS</vt:lpstr>
      <vt:lpstr>华文隶书</vt:lpstr>
      <vt:lpstr>Arial Black</vt:lpstr>
      <vt:lpstr>Adobe Devanagari</vt:lpstr>
      <vt:lpstr>华文新魏</vt:lpstr>
      <vt:lpstr>Cambria</vt:lpstr>
      <vt:lpstr>ISOCP</vt:lpstr>
      <vt:lpstr>造字工房悦黑（非商用）常规体</vt:lpstr>
      <vt:lpstr>HelveticaNeue</vt:lpstr>
      <vt:lpstr>Segoe Print</vt:lpstr>
      <vt:lpstr>Office 主题</vt:lpstr>
      <vt:lpstr>4_Office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ASUS</dc:creator>
  <cp:lastModifiedBy>Administrator</cp:lastModifiedBy>
  <cp:revision>105</cp:revision>
  <dcterms:created xsi:type="dcterms:W3CDTF">2019-10-31T04:00:00Z</dcterms:created>
  <dcterms:modified xsi:type="dcterms:W3CDTF">2024-11-13T02:39:22Z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2052-11.8.2.7978</vt:lpwstr>
  </property>
  <property fmtid="{D5CDD505-2E9C-101B-9397-08002B2CF9AE}" pid="3" name="ICV">
    <vt:lpwstr>FF99500B7EBE4DD6891303FC577A4EC6_13</vt:lpwstr>
  </property>
</Properties>
</file>