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customXml/itemProps2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88" r:id="rId4"/>
    <p:sldId id="279" r:id="rId5"/>
    <p:sldId id="280" r:id="rId7"/>
    <p:sldId id="281" r:id="rId8"/>
    <p:sldId id="282" r:id="rId9"/>
    <p:sldId id="283" r:id="rId10"/>
    <p:sldId id="284" r:id="rId11"/>
    <p:sldId id="286" r:id="rId12"/>
    <p:sldId id="287"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哒哒 熊猫" initials="哒哒"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customXml" Target="../customXml/item1.xml"/><Relationship Id="rId18" Type="http://schemas.openxmlformats.org/officeDocument/2006/relationships/customXmlProps" Target="../customXml/itemProps21.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xml"/><Relationship Id="rId2" Type="http://schemas.openxmlformats.org/officeDocument/2006/relationships/image" Target="../media/image3.jpe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7.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image" Target="../media/image4.png"/><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image" Target="../media/image6.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5.png"/><Relationship Id="rId2" Type="http://schemas.openxmlformats.org/officeDocument/2006/relationships/tags" Target="../tags/tag9.xml"/><Relationship Id="rId17" Type="http://schemas.openxmlformats.org/officeDocument/2006/relationships/notesSlide" Target="../notesSlides/notesSlide2.xml"/><Relationship Id="rId16" Type="http://schemas.openxmlformats.org/officeDocument/2006/relationships/slideLayout" Target="../slideLayouts/slideLayout17.xml"/><Relationship Id="rId15" Type="http://schemas.openxmlformats.org/officeDocument/2006/relationships/tags" Target="../tags/tag17.xml"/><Relationship Id="rId14" Type="http://schemas.openxmlformats.org/officeDocument/2006/relationships/image" Target="../media/image9.png"/><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image" Target="../media/image8.png"/><Relationship Id="rId10" Type="http://schemas.openxmlformats.org/officeDocument/2006/relationships/tags" Target="../tags/tag14.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9.xml"/><Relationship Id="rId2" Type="http://schemas.openxmlformats.org/officeDocument/2006/relationships/image" Target="../media/image10.png"/><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图形 13"/>
          <p:cNvSpPr/>
          <p:nvPr>
            <p:custDataLst>
              <p:tags r:id="rId1"/>
            </p:custDataLst>
          </p:nvPr>
        </p:nvSpPr>
        <p:spPr>
          <a:xfrm>
            <a:off x="-369" y="1625601"/>
            <a:ext cx="12190730" cy="5233035"/>
          </a:xfrm>
          <a:custGeom>
            <a:avLst/>
            <a:gdLst>
              <a:gd name="connsiteX0" fmla="*/ 0 w 19198"/>
              <a:gd name="connsiteY0" fmla="*/ 8241 h 8241"/>
              <a:gd name="connsiteX1" fmla="*/ 0 w 19198"/>
              <a:gd name="connsiteY1" fmla="*/ 2951 h 8241"/>
              <a:gd name="connsiteX2" fmla="*/ 780 w 19198"/>
              <a:gd name="connsiteY2" fmla="*/ 3014 h 8241"/>
              <a:gd name="connsiteX3" fmla="*/ 1608 w 19198"/>
              <a:gd name="connsiteY3" fmla="*/ 2199 h 8241"/>
              <a:gd name="connsiteX4" fmla="*/ 1860 w 19198"/>
              <a:gd name="connsiteY4" fmla="*/ 1592 h 8241"/>
              <a:gd name="connsiteX5" fmla="*/ 3376 w 19198"/>
              <a:gd name="connsiteY5" fmla="*/ 0 h 8241"/>
              <a:gd name="connsiteX6" fmla="*/ 19198 w 19198"/>
              <a:gd name="connsiteY6" fmla="*/ 569 h 8241"/>
              <a:gd name="connsiteX7" fmla="*/ 19193 w 19198"/>
              <a:gd name="connsiteY7" fmla="*/ 8230 h 8241"/>
              <a:gd name="connsiteX8" fmla="*/ 0 w 19198"/>
              <a:gd name="connsiteY8" fmla="*/ 8241 h 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98" h="8241">
                <a:moveTo>
                  <a:pt x="0" y="8241"/>
                </a:moveTo>
                <a:lnTo>
                  <a:pt x="0" y="2951"/>
                </a:lnTo>
                <a:cubicBezTo>
                  <a:pt x="0" y="2951"/>
                  <a:pt x="374" y="3158"/>
                  <a:pt x="780" y="3014"/>
                </a:cubicBezTo>
                <a:cubicBezTo>
                  <a:pt x="1103" y="2899"/>
                  <a:pt x="1352" y="2647"/>
                  <a:pt x="1608" y="2199"/>
                </a:cubicBezTo>
                <a:cubicBezTo>
                  <a:pt x="1717" y="2008"/>
                  <a:pt x="1802" y="1804"/>
                  <a:pt x="1860" y="1592"/>
                </a:cubicBezTo>
                <a:cubicBezTo>
                  <a:pt x="1969" y="1194"/>
                  <a:pt x="2282" y="82"/>
                  <a:pt x="3376" y="0"/>
                </a:cubicBezTo>
                <a:lnTo>
                  <a:pt x="19198" y="569"/>
                </a:lnTo>
                <a:lnTo>
                  <a:pt x="19193" y="8230"/>
                </a:lnTo>
                <a:cubicBezTo>
                  <a:pt x="12468" y="8242"/>
                  <a:pt x="6398" y="8237"/>
                  <a:pt x="0" y="8241"/>
                </a:cubicBezTo>
                <a:close/>
              </a:path>
            </a:pathLst>
          </a:custGeom>
          <a:solidFill>
            <a:schemeClr val="accent1"/>
          </a:solidFill>
          <a:ln w="1828" cap="flat">
            <a:noFill/>
            <a:prstDash val="solid"/>
            <a:miter/>
          </a:ln>
        </p:spPr>
        <p:txBody>
          <a:bodyPr rtlCol="0" anchor="ctr"/>
          <a:lstStyle/>
          <a:p>
            <a:endParaRPr lang="zh-CN" altLang="en-US" dirty="0">
              <a:highlight>
                <a:srgbClr val="FFFF00"/>
              </a:highlight>
            </a:endParaRPr>
          </a:p>
        </p:txBody>
      </p:sp>
      <p:sp>
        <p:nvSpPr>
          <p:cNvPr id="2" name="标题 1"/>
          <p:cNvSpPr>
            <a:spLocks noGrp="1"/>
          </p:cNvSpPr>
          <p:nvPr>
            <p:ph type="title"/>
            <p:custDataLst>
              <p:tags r:id="rId2"/>
            </p:custDataLst>
          </p:nvPr>
        </p:nvSpPr>
        <p:spPr>
          <a:xfrm>
            <a:off x="645136" y="3486680"/>
            <a:ext cx="4119723" cy="1644122"/>
          </a:xfrm>
        </p:spPr>
        <p:txBody>
          <a:bodyPr>
            <a:noAutofit/>
          </a:bodyPr>
          <a:lstStyle/>
          <a:p>
            <a:pPr algn="l"/>
            <a:r>
              <a:rPr lang="zh-CN" altLang="en-US" sz="6000" b="1" dirty="0">
                <a:solidFill>
                  <a:schemeClr val="lt1">
                    <a:lumMod val="85000"/>
                    <a:lumOff val="15000"/>
                  </a:schemeClr>
                </a:solidFill>
              </a:rPr>
              <a:t>回忆</a:t>
            </a:r>
            <a:br>
              <a:rPr lang="zh-CN" altLang="en-US" sz="6000" b="1" dirty="0">
                <a:solidFill>
                  <a:schemeClr val="lt1">
                    <a:lumMod val="85000"/>
                    <a:lumOff val="15000"/>
                  </a:schemeClr>
                </a:solidFill>
              </a:rPr>
            </a:br>
            <a:r>
              <a:rPr lang="zh-CN" altLang="en-US" sz="6000" b="1" dirty="0">
                <a:solidFill>
                  <a:schemeClr val="lt1">
                    <a:lumMod val="85000"/>
                    <a:lumOff val="15000"/>
                  </a:schemeClr>
                </a:solidFill>
              </a:rPr>
              <a:t>难忘的瞬间</a:t>
            </a:r>
            <a:endParaRPr lang="zh-CN" altLang="en-US" sz="6000" b="1" dirty="0">
              <a:solidFill>
                <a:schemeClr val="lt1">
                  <a:lumMod val="85000"/>
                  <a:lumOff val="15000"/>
                </a:schemeClr>
              </a:solidFill>
            </a:endParaRPr>
          </a:p>
        </p:txBody>
      </p:sp>
      <p:cxnSp>
        <p:nvCxnSpPr>
          <p:cNvPr id="13" name="直接连接符 12"/>
          <p:cNvCxnSpPr/>
          <p:nvPr>
            <p:custDataLst>
              <p:tags r:id="rId3"/>
            </p:custDataLst>
          </p:nvPr>
        </p:nvCxnSpPr>
        <p:spPr>
          <a:xfrm>
            <a:off x="735306" y="5087260"/>
            <a:ext cx="3859530" cy="4445"/>
          </a:xfrm>
          <a:prstGeom prst="line">
            <a:avLst/>
          </a:prstGeom>
          <a:ln>
            <a:solidFill>
              <a:schemeClr val="lt1">
                <a:lumMod val="100000"/>
              </a:schemeClr>
            </a:soli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custDataLst>
              <p:tags r:id="rId4"/>
            </p:custDataLst>
          </p:nvPr>
        </p:nvPicPr>
        <p:blipFill>
          <a:blip r:embed="rId5"/>
          <a:srcRect/>
          <a:stretch>
            <a:fillRect/>
          </a:stretch>
        </p:blipFill>
        <p:spPr>
          <a:xfrm>
            <a:off x="2057400" y="3781"/>
            <a:ext cx="10134600" cy="6854210"/>
          </a:xfrm>
          <a:custGeom>
            <a:avLst/>
            <a:gdLst>
              <a:gd name="connsiteX0" fmla="*/ 888236 w 10100298"/>
              <a:gd name="connsiteY0" fmla="*/ 0 h 6857075"/>
              <a:gd name="connsiteX1" fmla="*/ 10100298 w 10100298"/>
              <a:gd name="connsiteY1" fmla="*/ 0 h 6857075"/>
              <a:gd name="connsiteX2" fmla="*/ 10100298 w 10100298"/>
              <a:gd name="connsiteY2" fmla="*/ 4983606 h 6857075"/>
              <a:gd name="connsiteX3" fmla="*/ 9993951 w 10100298"/>
              <a:gd name="connsiteY3" fmla="*/ 4928449 h 6857075"/>
              <a:gd name="connsiteX4" fmla="*/ 8509161 w 10100298"/>
              <a:gd name="connsiteY4" fmla="*/ 5581280 h 6857075"/>
              <a:gd name="connsiteX5" fmla="*/ 8429447 w 10100298"/>
              <a:gd name="connsiteY5" fmla="*/ 5826156 h 6857075"/>
              <a:gd name="connsiteX6" fmla="*/ 8142957 w 10100298"/>
              <a:gd name="connsiteY6" fmla="*/ 6338656 h 6857075"/>
              <a:gd name="connsiteX7" fmla="*/ 6872895 w 10100298"/>
              <a:gd name="connsiteY7" fmla="*/ 6327004 h 6857075"/>
              <a:gd name="connsiteX8" fmla="*/ 6576973 w 10100298"/>
              <a:gd name="connsiteY8" fmla="*/ 6155000 h 6857075"/>
              <a:gd name="connsiteX9" fmla="*/ 5963674 w 10100298"/>
              <a:gd name="connsiteY9" fmla="*/ 5977816 h 6857075"/>
              <a:gd name="connsiteX10" fmla="*/ 5528853 w 10100298"/>
              <a:gd name="connsiteY10" fmla="*/ 6243037 h 6857075"/>
              <a:gd name="connsiteX11" fmla="*/ 4834360 w 10100298"/>
              <a:gd name="connsiteY11" fmla="*/ 6856890 h 6857075"/>
              <a:gd name="connsiteX12" fmla="*/ 3872243 w 10100298"/>
              <a:gd name="connsiteY12" fmla="*/ 6857075 h 6857075"/>
              <a:gd name="connsiteX13" fmla="*/ 3604433 w 10100298"/>
              <a:gd name="connsiteY13" fmla="*/ 6295563 h 6857075"/>
              <a:gd name="connsiteX14" fmla="*/ 3548578 w 10100298"/>
              <a:gd name="connsiteY14" fmla="*/ 5800078 h 6857075"/>
              <a:gd name="connsiteX15" fmla="*/ 3566888 w 10100298"/>
              <a:gd name="connsiteY15" fmla="*/ 4915640 h 6857075"/>
              <a:gd name="connsiteX16" fmla="*/ 3578355 w 10100298"/>
              <a:gd name="connsiteY16" fmla="*/ 4643762 h 6857075"/>
              <a:gd name="connsiteX17" fmla="*/ 3409679 w 10100298"/>
              <a:gd name="connsiteY17" fmla="*/ 3594162 h 6857075"/>
              <a:gd name="connsiteX18" fmla="*/ 1442350 w 10100298"/>
              <a:gd name="connsiteY18" fmla="*/ 2927967 h 6857075"/>
              <a:gd name="connsiteX19" fmla="*/ 105151 w 10100298"/>
              <a:gd name="connsiteY19" fmla="*/ 2295803 h 6857075"/>
              <a:gd name="connsiteX20" fmla="*/ 888236 w 10100298"/>
              <a:gd name="connsiteY20" fmla="*/ 0 h 68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100298" h="6857075">
                <a:moveTo>
                  <a:pt x="888236" y="0"/>
                </a:moveTo>
                <a:lnTo>
                  <a:pt x="10100298" y="0"/>
                </a:lnTo>
                <a:lnTo>
                  <a:pt x="10100298" y="4983606"/>
                </a:lnTo>
                <a:lnTo>
                  <a:pt x="9993951" y="4928449"/>
                </a:lnTo>
                <a:cubicBezTo>
                  <a:pt x="8917140" y="4404862"/>
                  <a:pt x="8579934" y="5326678"/>
                  <a:pt x="8509161" y="5581280"/>
                </a:cubicBezTo>
                <a:cubicBezTo>
                  <a:pt x="8486226" y="5664139"/>
                  <a:pt x="8459778" y="5745887"/>
                  <a:pt x="8429447" y="5826156"/>
                </a:cubicBezTo>
                <a:cubicBezTo>
                  <a:pt x="8261881" y="6269855"/>
                  <a:pt x="8142957" y="6338656"/>
                  <a:pt x="8142957" y="6338656"/>
                </a:cubicBezTo>
                <a:cubicBezTo>
                  <a:pt x="7793214" y="6679152"/>
                  <a:pt x="7194341" y="6475706"/>
                  <a:pt x="6872895" y="6327004"/>
                </a:cubicBezTo>
                <a:cubicBezTo>
                  <a:pt x="6769137" y="6278917"/>
                  <a:pt x="6670373" y="6220842"/>
                  <a:pt x="6576973" y="6155000"/>
                </a:cubicBezTo>
                <a:cubicBezTo>
                  <a:pt x="6334132" y="5983550"/>
                  <a:pt x="6127541" y="5950813"/>
                  <a:pt x="5963674" y="5977816"/>
                </a:cubicBezTo>
                <a:cubicBezTo>
                  <a:pt x="5716024" y="6018506"/>
                  <a:pt x="5571947" y="6189771"/>
                  <a:pt x="5528853" y="6243037"/>
                </a:cubicBezTo>
                <a:cubicBezTo>
                  <a:pt x="5369425" y="6444634"/>
                  <a:pt x="5139160" y="6681557"/>
                  <a:pt x="4834360" y="6856890"/>
                </a:cubicBezTo>
                <a:lnTo>
                  <a:pt x="3872243" y="6857075"/>
                </a:lnTo>
                <a:cubicBezTo>
                  <a:pt x="3703012" y="6700422"/>
                  <a:pt x="3650486" y="6503448"/>
                  <a:pt x="3604433" y="6295563"/>
                </a:cubicBezTo>
                <a:cubicBezTo>
                  <a:pt x="3546358" y="6033487"/>
                  <a:pt x="3548578" y="5800078"/>
                  <a:pt x="3548578" y="5800078"/>
                </a:cubicBezTo>
                <a:lnTo>
                  <a:pt x="3566888" y="4915640"/>
                </a:lnTo>
                <a:cubicBezTo>
                  <a:pt x="3568737" y="4824829"/>
                  <a:pt x="3572806" y="4734203"/>
                  <a:pt x="3578355" y="4643762"/>
                </a:cubicBezTo>
                <a:cubicBezTo>
                  <a:pt x="3624038" y="3896003"/>
                  <a:pt x="3409679" y="3594162"/>
                  <a:pt x="3409679" y="3594162"/>
                </a:cubicBezTo>
                <a:cubicBezTo>
                  <a:pt x="2901618" y="2821250"/>
                  <a:pt x="1442350" y="2927967"/>
                  <a:pt x="1442350" y="2927967"/>
                </a:cubicBezTo>
                <a:cubicBezTo>
                  <a:pt x="400149" y="2975684"/>
                  <a:pt x="105151" y="2295803"/>
                  <a:pt x="105151" y="2295803"/>
                </a:cubicBezTo>
                <a:cubicBezTo>
                  <a:pt x="-363886" y="1179805"/>
                  <a:pt x="888236" y="0"/>
                  <a:pt x="888236" y="0"/>
                </a:cubicBezTo>
                <a:close/>
              </a:path>
            </a:pathLst>
          </a:custGeom>
          <a:solidFill>
            <a:schemeClr val="accent1">
              <a:lumMod val="60000"/>
              <a:lumOff val="40000"/>
            </a:schemeClr>
          </a:solidFill>
          <a:ln w="6350">
            <a:solidFill>
              <a:schemeClr val="tx1">
                <a:lumMod val="20000"/>
                <a:lumOff val="80000"/>
                <a:alpha val="40000"/>
              </a:schemeClr>
            </a:solidFill>
          </a:ln>
        </p:spPr>
      </p:pic>
      <p:sp>
        <p:nvSpPr>
          <p:cNvPr id="25" name="任意多边形: 形状 24"/>
          <p:cNvSpPr/>
          <p:nvPr>
            <p:custDataLst>
              <p:tags r:id="rId6"/>
            </p:custDataLst>
          </p:nvPr>
        </p:nvSpPr>
        <p:spPr>
          <a:xfrm>
            <a:off x="1924050" y="0"/>
            <a:ext cx="10267951" cy="6858000"/>
          </a:xfrm>
          <a:custGeom>
            <a:avLst/>
            <a:gdLst>
              <a:gd name="connsiteX0" fmla="*/ 9553460 w 10267951"/>
              <a:gd name="connsiteY0" fmla="*/ 4764340 h 6842188"/>
              <a:gd name="connsiteX1" fmla="*/ 9559103 w 10267951"/>
              <a:gd name="connsiteY1" fmla="*/ 4764340 h 6842188"/>
              <a:gd name="connsiteX2" fmla="*/ 9628174 w 10267951"/>
              <a:gd name="connsiteY2" fmla="*/ 4766180 h 6842188"/>
              <a:gd name="connsiteX3" fmla="*/ 9634184 w 10267951"/>
              <a:gd name="connsiteY3" fmla="*/ 4766180 h 6842188"/>
              <a:gd name="connsiteX4" fmla="*/ 9706690 w 10267951"/>
              <a:gd name="connsiteY4" fmla="*/ 4773909 h 6842188"/>
              <a:gd name="connsiteX5" fmla="*/ 9712210 w 10267951"/>
              <a:gd name="connsiteY5" fmla="*/ 4774646 h 6842188"/>
              <a:gd name="connsiteX6" fmla="*/ 9789623 w 10267951"/>
              <a:gd name="connsiteY6" fmla="*/ 4788755 h 6842188"/>
              <a:gd name="connsiteX7" fmla="*/ 9794652 w 10267951"/>
              <a:gd name="connsiteY7" fmla="*/ 4789858 h 6842188"/>
              <a:gd name="connsiteX8" fmla="*/ 9876115 w 10267951"/>
              <a:gd name="connsiteY8" fmla="*/ 4810469 h 6842188"/>
              <a:gd name="connsiteX9" fmla="*/ 9880653 w 10267951"/>
              <a:gd name="connsiteY9" fmla="*/ 4811695 h 6842188"/>
              <a:gd name="connsiteX10" fmla="*/ 9966531 w 10267951"/>
              <a:gd name="connsiteY10" fmla="*/ 4839176 h 6842188"/>
              <a:gd name="connsiteX11" fmla="*/ 9971070 w 10267951"/>
              <a:gd name="connsiteY11" fmla="*/ 4840771 h 6842188"/>
              <a:gd name="connsiteX12" fmla="*/ 10061610 w 10267951"/>
              <a:gd name="connsiteY12" fmla="*/ 4875981 h 6842188"/>
              <a:gd name="connsiteX13" fmla="*/ 10065290 w 10267951"/>
              <a:gd name="connsiteY13" fmla="*/ 4877452 h 6842188"/>
              <a:gd name="connsiteX14" fmla="*/ 10160613 w 10267951"/>
              <a:gd name="connsiteY14" fmla="*/ 4920514 h 6842188"/>
              <a:gd name="connsiteX15" fmla="*/ 10164294 w 10267951"/>
              <a:gd name="connsiteY15" fmla="*/ 4922355 h 6842188"/>
              <a:gd name="connsiteX16" fmla="*/ 10267951 w 10267951"/>
              <a:gd name="connsiteY16" fmla="*/ 4975998 h 6842188"/>
              <a:gd name="connsiteX17" fmla="*/ 10267951 w 10267951"/>
              <a:gd name="connsiteY17" fmla="*/ 5146603 h 6842188"/>
              <a:gd name="connsiteX18" fmla="*/ 10097186 w 10267951"/>
              <a:gd name="connsiteY18" fmla="*/ 5058040 h 6842188"/>
              <a:gd name="connsiteX19" fmla="*/ 10005543 w 10267951"/>
              <a:gd name="connsiteY19" fmla="*/ 5016697 h 6842188"/>
              <a:gd name="connsiteX20" fmla="*/ 9919666 w 10267951"/>
              <a:gd name="connsiteY20" fmla="*/ 4983082 h 6842188"/>
              <a:gd name="connsiteX21" fmla="*/ 9837958 w 10267951"/>
              <a:gd name="connsiteY21" fmla="*/ 4957073 h 6842188"/>
              <a:gd name="connsiteX22" fmla="*/ 9761160 w 10267951"/>
              <a:gd name="connsiteY22" fmla="*/ 4937689 h 6842188"/>
              <a:gd name="connsiteX23" fmla="*/ 9689024 w 10267951"/>
              <a:gd name="connsiteY23" fmla="*/ 4924562 h 6842188"/>
              <a:gd name="connsiteX24" fmla="*/ 9622406 w 10267951"/>
              <a:gd name="connsiteY24" fmla="*/ 4917569 h 6842188"/>
              <a:gd name="connsiteX25" fmla="*/ 9559103 w 10267951"/>
              <a:gd name="connsiteY25" fmla="*/ 4915852 h 6842188"/>
              <a:gd name="connsiteX26" fmla="*/ 9500216 w 10267951"/>
              <a:gd name="connsiteY26" fmla="*/ 4918429 h 6842188"/>
              <a:gd name="connsiteX27" fmla="*/ 9445744 w 10267951"/>
              <a:gd name="connsiteY27" fmla="*/ 4925911 h 6842188"/>
              <a:gd name="connsiteX28" fmla="*/ 9394096 w 10267951"/>
              <a:gd name="connsiteY28" fmla="*/ 4937077 h 6842188"/>
              <a:gd name="connsiteX29" fmla="*/ 9345883 w 10267951"/>
              <a:gd name="connsiteY29" fmla="*/ 4951921 h 6842188"/>
              <a:gd name="connsiteX30" fmla="*/ 9299754 w 10267951"/>
              <a:gd name="connsiteY30" fmla="*/ 4970077 h 6842188"/>
              <a:gd name="connsiteX31" fmla="*/ 9257061 w 10267951"/>
              <a:gd name="connsiteY31" fmla="*/ 4991178 h 6842188"/>
              <a:gd name="connsiteX32" fmla="*/ 9215594 w 10267951"/>
              <a:gd name="connsiteY32" fmla="*/ 5014978 h 6842188"/>
              <a:gd name="connsiteX33" fmla="*/ 9177072 w 10267951"/>
              <a:gd name="connsiteY33" fmla="*/ 5042093 h 6842188"/>
              <a:gd name="connsiteX34" fmla="*/ 9140267 w 10267951"/>
              <a:gd name="connsiteY34" fmla="*/ 5071658 h 6842188"/>
              <a:gd name="connsiteX35" fmla="*/ 9106530 w 10267951"/>
              <a:gd name="connsiteY35" fmla="*/ 5102452 h 6842188"/>
              <a:gd name="connsiteX36" fmla="*/ 9074510 w 10267951"/>
              <a:gd name="connsiteY36" fmla="*/ 5135943 h 6842188"/>
              <a:gd name="connsiteX37" fmla="*/ 9043838 w 10267951"/>
              <a:gd name="connsiteY37" fmla="*/ 5171398 h 6842188"/>
              <a:gd name="connsiteX38" fmla="*/ 9015622 w 10267951"/>
              <a:gd name="connsiteY38" fmla="*/ 5207467 h 6842188"/>
              <a:gd name="connsiteX39" fmla="*/ 8989491 w 10267951"/>
              <a:gd name="connsiteY39" fmla="*/ 5244272 h 6842188"/>
              <a:gd name="connsiteX40" fmla="*/ 8964956 w 10267951"/>
              <a:gd name="connsiteY40" fmla="*/ 5282918 h 6842188"/>
              <a:gd name="connsiteX41" fmla="*/ 8942504 w 10267951"/>
              <a:gd name="connsiteY41" fmla="*/ 5320948 h 6842188"/>
              <a:gd name="connsiteX42" fmla="*/ 8922753 w 10267951"/>
              <a:gd name="connsiteY42" fmla="*/ 5357753 h 6842188"/>
              <a:gd name="connsiteX43" fmla="*/ 8886684 w 10267951"/>
              <a:gd name="connsiteY43" fmla="*/ 5433816 h 6842188"/>
              <a:gd name="connsiteX44" fmla="*/ 8857976 w 10267951"/>
              <a:gd name="connsiteY44" fmla="*/ 5503867 h 6842188"/>
              <a:gd name="connsiteX45" fmla="*/ 8846934 w 10267951"/>
              <a:gd name="connsiteY45" fmla="*/ 5534414 h 6842188"/>
              <a:gd name="connsiteX46" fmla="*/ 8829391 w 10267951"/>
              <a:gd name="connsiteY46" fmla="*/ 5588886 h 6842188"/>
              <a:gd name="connsiteX47" fmla="*/ 8822521 w 10267951"/>
              <a:gd name="connsiteY47" fmla="*/ 5613421 h 6842188"/>
              <a:gd name="connsiteX48" fmla="*/ 8822521 w 10267951"/>
              <a:gd name="connsiteY48" fmla="*/ 5615140 h 6842188"/>
              <a:gd name="connsiteX49" fmla="*/ 8784490 w 10267951"/>
              <a:gd name="connsiteY49" fmla="*/ 5740521 h 6842188"/>
              <a:gd name="connsiteX50" fmla="*/ 8783508 w 10267951"/>
              <a:gd name="connsiteY50" fmla="*/ 5743588 h 6842188"/>
              <a:gd name="connsiteX51" fmla="*/ 8739955 w 10267951"/>
              <a:gd name="connsiteY51" fmla="*/ 5867987 h 6842188"/>
              <a:gd name="connsiteX52" fmla="*/ 8738853 w 10267951"/>
              <a:gd name="connsiteY52" fmla="*/ 5870686 h 6842188"/>
              <a:gd name="connsiteX53" fmla="*/ 8707076 w 10267951"/>
              <a:gd name="connsiteY53" fmla="*/ 5951656 h 6842188"/>
              <a:gd name="connsiteX54" fmla="*/ 8706340 w 10267951"/>
              <a:gd name="connsiteY54" fmla="*/ 5953252 h 6842188"/>
              <a:gd name="connsiteX55" fmla="*/ 8675792 w 10267951"/>
              <a:gd name="connsiteY55" fmla="*/ 6026124 h 6842188"/>
              <a:gd name="connsiteX56" fmla="*/ 8674933 w 10267951"/>
              <a:gd name="connsiteY56" fmla="*/ 6027964 h 6842188"/>
              <a:gd name="connsiteX57" fmla="*/ 8645735 w 10267951"/>
              <a:gd name="connsiteY57" fmla="*/ 6092495 h 6842188"/>
              <a:gd name="connsiteX58" fmla="*/ 8644754 w 10267951"/>
              <a:gd name="connsiteY58" fmla="*/ 6094704 h 6842188"/>
              <a:gd name="connsiteX59" fmla="*/ 8616783 w 10267951"/>
              <a:gd name="connsiteY59" fmla="*/ 6151629 h 6842188"/>
              <a:gd name="connsiteX60" fmla="*/ 8616048 w 10267951"/>
              <a:gd name="connsiteY60" fmla="*/ 6153100 h 6842188"/>
              <a:gd name="connsiteX61" fmla="*/ 8589915 w 10267951"/>
              <a:gd name="connsiteY61" fmla="*/ 6202909 h 6842188"/>
              <a:gd name="connsiteX62" fmla="*/ 8588443 w 10267951"/>
              <a:gd name="connsiteY62" fmla="*/ 6205731 h 6842188"/>
              <a:gd name="connsiteX63" fmla="*/ 8563050 w 10267951"/>
              <a:gd name="connsiteY63" fmla="*/ 6249896 h 6842188"/>
              <a:gd name="connsiteX64" fmla="*/ 8561699 w 10267951"/>
              <a:gd name="connsiteY64" fmla="*/ 6252104 h 6842188"/>
              <a:gd name="connsiteX65" fmla="*/ 8538635 w 10267951"/>
              <a:gd name="connsiteY65" fmla="*/ 6288909 h 6842188"/>
              <a:gd name="connsiteX66" fmla="*/ 8537408 w 10267951"/>
              <a:gd name="connsiteY66" fmla="*/ 6290749 h 6842188"/>
              <a:gd name="connsiteX67" fmla="*/ 8515817 w 10267951"/>
              <a:gd name="connsiteY67" fmla="*/ 6323505 h 6842188"/>
              <a:gd name="connsiteX68" fmla="*/ 8513239 w 10267951"/>
              <a:gd name="connsiteY68" fmla="*/ 6327064 h 6842188"/>
              <a:gd name="connsiteX69" fmla="*/ 8492874 w 10267951"/>
              <a:gd name="connsiteY69" fmla="*/ 6354422 h 6842188"/>
              <a:gd name="connsiteX70" fmla="*/ 8491157 w 10267951"/>
              <a:gd name="connsiteY70" fmla="*/ 6356507 h 6842188"/>
              <a:gd name="connsiteX71" fmla="*/ 8473368 w 10267951"/>
              <a:gd name="connsiteY71" fmla="*/ 6378712 h 6842188"/>
              <a:gd name="connsiteX72" fmla="*/ 8471284 w 10267951"/>
              <a:gd name="connsiteY72" fmla="*/ 6381289 h 6842188"/>
              <a:gd name="connsiteX73" fmla="*/ 8454965 w 10267951"/>
              <a:gd name="connsiteY73" fmla="*/ 6400305 h 6842188"/>
              <a:gd name="connsiteX74" fmla="*/ 8452390 w 10267951"/>
              <a:gd name="connsiteY74" fmla="*/ 6403127 h 6842188"/>
              <a:gd name="connsiteX75" fmla="*/ 8437913 w 10267951"/>
              <a:gd name="connsiteY75" fmla="*/ 6417971 h 6842188"/>
              <a:gd name="connsiteX76" fmla="*/ 8434478 w 10267951"/>
              <a:gd name="connsiteY76" fmla="*/ 6421285 h 6842188"/>
              <a:gd name="connsiteX77" fmla="*/ 8422211 w 10267951"/>
              <a:gd name="connsiteY77" fmla="*/ 6432693 h 6842188"/>
              <a:gd name="connsiteX78" fmla="*/ 8418898 w 10267951"/>
              <a:gd name="connsiteY78" fmla="*/ 6435515 h 6842188"/>
              <a:gd name="connsiteX79" fmla="*/ 8409206 w 10267951"/>
              <a:gd name="connsiteY79" fmla="*/ 6443366 h 6842188"/>
              <a:gd name="connsiteX80" fmla="*/ 8405892 w 10267951"/>
              <a:gd name="connsiteY80" fmla="*/ 6445942 h 6842188"/>
              <a:gd name="connsiteX81" fmla="*/ 8404911 w 10267951"/>
              <a:gd name="connsiteY81" fmla="*/ 6445942 h 6842188"/>
              <a:gd name="connsiteX82" fmla="*/ 8375957 w 10267951"/>
              <a:gd name="connsiteY82" fmla="*/ 6472073 h 6842188"/>
              <a:gd name="connsiteX83" fmla="*/ 8371910 w 10267951"/>
              <a:gd name="connsiteY83" fmla="*/ 6475508 h 6842188"/>
              <a:gd name="connsiteX84" fmla="*/ 8332529 w 10267951"/>
              <a:gd name="connsiteY84" fmla="*/ 6506178 h 6842188"/>
              <a:gd name="connsiteX85" fmla="*/ 8327866 w 10267951"/>
              <a:gd name="connsiteY85" fmla="*/ 6509491 h 6842188"/>
              <a:gd name="connsiteX86" fmla="*/ 8287136 w 10267951"/>
              <a:gd name="connsiteY86" fmla="*/ 6536604 h 6842188"/>
              <a:gd name="connsiteX87" fmla="*/ 8282722 w 10267951"/>
              <a:gd name="connsiteY87" fmla="*/ 6539426 h 6842188"/>
              <a:gd name="connsiteX88" fmla="*/ 8241008 w 10267951"/>
              <a:gd name="connsiteY88" fmla="*/ 6563227 h 6842188"/>
              <a:gd name="connsiteX89" fmla="*/ 8236838 w 10267951"/>
              <a:gd name="connsiteY89" fmla="*/ 6565434 h 6842188"/>
              <a:gd name="connsiteX90" fmla="*/ 8193531 w 10267951"/>
              <a:gd name="connsiteY90" fmla="*/ 6586782 h 6842188"/>
              <a:gd name="connsiteX91" fmla="*/ 8188377 w 10267951"/>
              <a:gd name="connsiteY91" fmla="*/ 6589113 h 6842188"/>
              <a:gd name="connsiteX92" fmla="*/ 8144212 w 10267951"/>
              <a:gd name="connsiteY92" fmla="*/ 6606902 h 6842188"/>
              <a:gd name="connsiteX93" fmla="*/ 8140041 w 10267951"/>
              <a:gd name="connsiteY93" fmla="*/ 6608495 h 6842188"/>
              <a:gd name="connsiteX94" fmla="*/ 8095508 w 10267951"/>
              <a:gd name="connsiteY94" fmla="*/ 6623341 h 6842188"/>
              <a:gd name="connsiteX95" fmla="*/ 8091214 w 10267951"/>
              <a:gd name="connsiteY95" fmla="*/ 6624568 h 6842188"/>
              <a:gd name="connsiteX96" fmla="*/ 8044964 w 10267951"/>
              <a:gd name="connsiteY96" fmla="*/ 6636836 h 6842188"/>
              <a:gd name="connsiteX97" fmla="*/ 8038828 w 10267951"/>
              <a:gd name="connsiteY97" fmla="*/ 6638308 h 6842188"/>
              <a:gd name="connsiteX98" fmla="*/ 7947553 w 10267951"/>
              <a:gd name="connsiteY98" fmla="*/ 6654993 h 6842188"/>
              <a:gd name="connsiteX99" fmla="*/ 7939701 w 10267951"/>
              <a:gd name="connsiteY99" fmla="*/ 6655975 h 6842188"/>
              <a:gd name="connsiteX100" fmla="*/ 7846708 w 10267951"/>
              <a:gd name="connsiteY100" fmla="*/ 6663335 h 6842188"/>
              <a:gd name="connsiteX101" fmla="*/ 7840452 w 10267951"/>
              <a:gd name="connsiteY101" fmla="*/ 6663335 h 6842188"/>
              <a:gd name="connsiteX102" fmla="*/ 7746846 w 10267951"/>
              <a:gd name="connsiteY102" fmla="*/ 6663335 h 6842188"/>
              <a:gd name="connsiteX103" fmla="*/ 7741080 w 10267951"/>
              <a:gd name="connsiteY103" fmla="*/ 6663335 h 6842188"/>
              <a:gd name="connsiteX104" fmla="*/ 7647842 w 10267951"/>
              <a:gd name="connsiteY104" fmla="*/ 6655852 h 6842188"/>
              <a:gd name="connsiteX105" fmla="*/ 7643056 w 10267951"/>
              <a:gd name="connsiteY105" fmla="*/ 6655238 h 6842188"/>
              <a:gd name="connsiteX106" fmla="*/ 7551044 w 10267951"/>
              <a:gd name="connsiteY106" fmla="*/ 6641989 h 6842188"/>
              <a:gd name="connsiteX107" fmla="*/ 7546997 w 10267951"/>
              <a:gd name="connsiteY107" fmla="*/ 6641253 h 6842188"/>
              <a:gd name="connsiteX108" fmla="*/ 7456580 w 10267951"/>
              <a:gd name="connsiteY108" fmla="*/ 6622973 h 6842188"/>
              <a:gd name="connsiteX109" fmla="*/ 7452531 w 10267951"/>
              <a:gd name="connsiteY109" fmla="*/ 6622114 h 6842188"/>
              <a:gd name="connsiteX110" fmla="*/ 7364814 w 10267951"/>
              <a:gd name="connsiteY110" fmla="*/ 6599416 h 6842188"/>
              <a:gd name="connsiteX111" fmla="*/ 7362114 w 10267951"/>
              <a:gd name="connsiteY111" fmla="*/ 6598681 h 6842188"/>
              <a:gd name="connsiteX112" fmla="*/ 7277218 w 10267951"/>
              <a:gd name="connsiteY112" fmla="*/ 6573286 h 6842188"/>
              <a:gd name="connsiteX113" fmla="*/ 7274398 w 10267951"/>
              <a:gd name="connsiteY113" fmla="*/ 6572305 h 6842188"/>
              <a:gd name="connsiteX114" fmla="*/ 7193426 w 10267951"/>
              <a:gd name="connsiteY114" fmla="*/ 6544580 h 6842188"/>
              <a:gd name="connsiteX115" fmla="*/ 7191340 w 10267951"/>
              <a:gd name="connsiteY115" fmla="*/ 6543719 h 6842188"/>
              <a:gd name="connsiteX116" fmla="*/ 7114664 w 10267951"/>
              <a:gd name="connsiteY116" fmla="*/ 6514767 h 6842188"/>
              <a:gd name="connsiteX117" fmla="*/ 7112210 w 10267951"/>
              <a:gd name="connsiteY117" fmla="*/ 6513785 h 6842188"/>
              <a:gd name="connsiteX118" fmla="*/ 7041056 w 10267951"/>
              <a:gd name="connsiteY118" fmla="*/ 6484097 h 6842188"/>
              <a:gd name="connsiteX119" fmla="*/ 7039706 w 10267951"/>
              <a:gd name="connsiteY119" fmla="*/ 6483483 h 6842188"/>
              <a:gd name="connsiteX120" fmla="*/ 6973826 w 10267951"/>
              <a:gd name="connsiteY120" fmla="*/ 6454408 h 6842188"/>
              <a:gd name="connsiteX121" fmla="*/ 6970760 w 10267951"/>
              <a:gd name="connsiteY121" fmla="*/ 6453057 h 6842188"/>
              <a:gd name="connsiteX122" fmla="*/ 6891016 w 10267951"/>
              <a:gd name="connsiteY122" fmla="*/ 6413555 h 6842188"/>
              <a:gd name="connsiteX123" fmla="*/ 6888316 w 10267951"/>
              <a:gd name="connsiteY123" fmla="*/ 6412082 h 6842188"/>
              <a:gd name="connsiteX124" fmla="*/ 6809432 w 10267951"/>
              <a:gd name="connsiteY124" fmla="*/ 6369633 h 6842188"/>
              <a:gd name="connsiteX125" fmla="*/ 6806241 w 10267951"/>
              <a:gd name="connsiteY125" fmla="*/ 6367916 h 6842188"/>
              <a:gd name="connsiteX126" fmla="*/ 6730058 w 10267951"/>
              <a:gd name="connsiteY126" fmla="*/ 6321298 h 6842188"/>
              <a:gd name="connsiteX127" fmla="*/ 6727358 w 10267951"/>
              <a:gd name="connsiteY127" fmla="*/ 6319579 h 6842188"/>
              <a:gd name="connsiteX128" fmla="*/ 6611916 w 10267951"/>
              <a:gd name="connsiteY128" fmla="*/ 6241922 h 6842188"/>
              <a:gd name="connsiteX129" fmla="*/ 6573146 w 10267951"/>
              <a:gd name="connsiteY129" fmla="*/ 6217386 h 6842188"/>
              <a:gd name="connsiteX130" fmla="*/ 6536342 w 10267951"/>
              <a:gd name="connsiteY130" fmla="*/ 6196653 h 6842188"/>
              <a:gd name="connsiteX131" fmla="*/ 6498802 w 10267951"/>
              <a:gd name="connsiteY131" fmla="*/ 6178005 h 6842188"/>
              <a:gd name="connsiteX132" fmla="*/ 6463836 w 10267951"/>
              <a:gd name="connsiteY132" fmla="*/ 6161934 h 6842188"/>
              <a:gd name="connsiteX133" fmla="*/ 6430224 w 10267951"/>
              <a:gd name="connsiteY133" fmla="*/ 6148928 h 6842188"/>
              <a:gd name="connsiteX134" fmla="*/ 6397834 w 10267951"/>
              <a:gd name="connsiteY134" fmla="*/ 6138010 h 6842188"/>
              <a:gd name="connsiteX135" fmla="*/ 6368024 w 10267951"/>
              <a:gd name="connsiteY135" fmla="*/ 6129790 h 6842188"/>
              <a:gd name="connsiteX136" fmla="*/ 6305701 w 10267951"/>
              <a:gd name="connsiteY136" fmla="*/ 6117522 h 6842188"/>
              <a:gd name="connsiteX137" fmla="*/ 6250372 w 10267951"/>
              <a:gd name="connsiteY137" fmla="*/ 6112002 h 6842188"/>
              <a:gd name="connsiteX138" fmla="*/ 6198476 w 10267951"/>
              <a:gd name="connsiteY138" fmla="*/ 6112615 h 6842188"/>
              <a:gd name="connsiteX139" fmla="*/ 6149403 w 10267951"/>
              <a:gd name="connsiteY139" fmla="*/ 6118137 h 6842188"/>
              <a:gd name="connsiteX140" fmla="*/ 6115421 w 10267951"/>
              <a:gd name="connsiteY140" fmla="*/ 6124883 h 6842188"/>
              <a:gd name="connsiteX141" fmla="*/ 6083156 w 10267951"/>
              <a:gd name="connsiteY141" fmla="*/ 6133593 h 6842188"/>
              <a:gd name="connsiteX142" fmla="*/ 6052608 w 10267951"/>
              <a:gd name="connsiteY142" fmla="*/ 6144389 h 6842188"/>
              <a:gd name="connsiteX143" fmla="*/ 6022796 w 10267951"/>
              <a:gd name="connsiteY143" fmla="*/ 6156657 h 6842188"/>
              <a:gd name="connsiteX144" fmla="*/ 5995315 w 10267951"/>
              <a:gd name="connsiteY144" fmla="*/ 6170153 h 6842188"/>
              <a:gd name="connsiteX145" fmla="*/ 5969552 w 10267951"/>
              <a:gd name="connsiteY145" fmla="*/ 6184752 h 6842188"/>
              <a:gd name="connsiteX146" fmla="*/ 5945015 w 10267951"/>
              <a:gd name="connsiteY146" fmla="*/ 6200333 h 6842188"/>
              <a:gd name="connsiteX147" fmla="*/ 5922319 w 10267951"/>
              <a:gd name="connsiteY147" fmla="*/ 6216526 h 6842188"/>
              <a:gd name="connsiteX148" fmla="*/ 5901464 w 10267951"/>
              <a:gd name="connsiteY148" fmla="*/ 6232843 h 6842188"/>
              <a:gd name="connsiteX149" fmla="*/ 5882570 w 10267951"/>
              <a:gd name="connsiteY149" fmla="*/ 6249038 h 6842188"/>
              <a:gd name="connsiteX150" fmla="*/ 5850795 w 10267951"/>
              <a:gd name="connsiteY150" fmla="*/ 6279217 h 6842188"/>
              <a:gd name="connsiteX151" fmla="*/ 5807367 w 10267951"/>
              <a:gd name="connsiteY151" fmla="*/ 6328291 h 6842188"/>
              <a:gd name="connsiteX152" fmla="*/ 5743695 w 10267951"/>
              <a:gd name="connsiteY152" fmla="*/ 6406438 h 6842188"/>
              <a:gd name="connsiteX153" fmla="*/ 5742100 w 10267951"/>
              <a:gd name="connsiteY153" fmla="*/ 6408279 h 6842188"/>
              <a:gd name="connsiteX154" fmla="*/ 5670086 w 10267951"/>
              <a:gd name="connsiteY154" fmla="*/ 6489984 h 6842188"/>
              <a:gd name="connsiteX155" fmla="*/ 5667755 w 10267951"/>
              <a:gd name="connsiteY155" fmla="*/ 6492437 h 6842188"/>
              <a:gd name="connsiteX156" fmla="*/ 5588748 w 10267951"/>
              <a:gd name="connsiteY156" fmla="*/ 6574758 h 6842188"/>
              <a:gd name="connsiteX157" fmla="*/ 5586538 w 10267951"/>
              <a:gd name="connsiteY157" fmla="*/ 6576968 h 6842188"/>
              <a:gd name="connsiteX158" fmla="*/ 5500661 w 10267951"/>
              <a:gd name="connsiteY158" fmla="*/ 6659285 h 6842188"/>
              <a:gd name="connsiteX159" fmla="*/ 5498086 w 10267951"/>
              <a:gd name="connsiteY159" fmla="*/ 6661617 h 6842188"/>
              <a:gd name="connsiteX160" fmla="*/ 5404971 w 10267951"/>
              <a:gd name="connsiteY160" fmla="*/ 6742832 h 6842188"/>
              <a:gd name="connsiteX161" fmla="*/ 5402026 w 10267951"/>
              <a:gd name="connsiteY161" fmla="*/ 6745287 h 6842188"/>
              <a:gd name="connsiteX162" fmla="*/ 5302039 w 10267951"/>
              <a:gd name="connsiteY162" fmla="*/ 6824171 h 6842188"/>
              <a:gd name="connsiteX163" fmla="*/ 5298604 w 10267951"/>
              <a:gd name="connsiteY163" fmla="*/ 6826747 h 6842188"/>
              <a:gd name="connsiteX164" fmla="*/ 5276499 w 10267951"/>
              <a:gd name="connsiteY164" fmla="*/ 6842188 h 6842188"/>
              <a:gd name="connsiteX165" fmla="*/ 4998877 w 10267951"/>
              <a:gd name="connsiteY165" fmla="*/ 6842188 h 6842188"/>
              <a:gd name="connsiteX166" fmla="*/ 5105625 w 10267951"/>
              <a:gd name="connsiteY166" fmla="*/ 6776325 h 6842188"/>
              <a:gd name="connsiteX167" fmla="*/ 5209905 w 10267951"/>
              <a:gd name="connsiteY167" fmla="*/ 6703453 h 6842188"/>
              <a:gd name="connsiteX168" fmla="*/ 5306946 w 10267951"/>
              <a:gd name="connsiteY168" fmla="*/ 6627267 h 6842188"/>
              <a:gd name="connsiteX169" fmla="*/ 5397241 w 10267951"/>
              <a:gd name="connsiteY169" fmla="*/ 6548505 h 6842188"/>
              <a:gd name="connsiteX170" fmla="*/ 5480787 w 10267951"/>
              <a:gd name="connsiteY170" fmla="*/ 6468516 h 6842188"/>
              <a:gd name="connsiteX171" fmla="*/ 5557464 w 10267951"/>
              <a:gd name="connsiteY171" fmla="*/ 6388651 h 6842188"/>
              <a:gd name="connsiteX172" fmla="*/ 5627147 w 10267951"/>
              <a:gd name="connsiteY172" fmla="*/ 6309398 h 6842188"/>
              <a:gd name="connsiteX173" fmla="*/ 5699039 w 10267951"/>
              <a:gd name="connsiteY173" fmla="*/ 6222169 h 6842188"/>
              <a:gd name="connsiteX174" fmla="*/ 5700019 w 10267951"/>
              <a:gd name="connsiteY174" fmla="*/ 6220943 h 6842188"/>
              <a:gd name="connsiteX175" fmla="*/ 5710816 w 10267951"/>
              <a:gd name="connsiteY175" fmla="*/ 6208675 h 6842188"/>
              <a:gd name="connsiteX176" fmla="*/ 5712165 w 10267951"/>
              <a:gd name="connsiteY176" fmla="*/ 6207081 h 6842188"/>
              <a:gd name="connsiteX177" fmla="*/ 5740136 w 10267951"/>
              <a:gd name="connsiteY177" fmla="*/ 6176287 h 6842188"/>
              <a:gd name="connsiteX178" fmla="*/ 5743326 w 10267951"/>
              <a:gd name="connsiteY178" fmla="*/ 6172974 h 6842188"/>
              <a:gd name="connsiteX179" fmla="*/ 5759889 w 10267951"/>
              <a:gd name="connsiteY179" fmla="*/ 6156782 h 6842188"/>
              <a:gd name="connsiteX180" fmla="*/ 5761607 w 10267951"/>
              <a:gd name="connsiteY180" fmla="*/ 6155309 h 6842188"/>
              <a:gd name="connsiteX181" fmla="*/ 5780868 w 10267951"/>
              <a:gd name="connsiteY181" fmla="*/ 6137519 h 6842188"/>
              <a:gd name="connsiteX182" fmla="*/ 5782830 w 10267951"/>
              <a:gd name="connsiteY182" fmla="*/ 6135803 h 6842188"/>
              <a:gd name="connsiteX183" fmla="*/ 5803932 w 10267951"/>
              <a:gd name="connsiteY183" fmla="*/ 6117647 h 6842188"/>
              <a:gd name="connsiteX184" fmla="*/ 5806630 w 10267951"/>
              <a:gd name="connsiteY184" fmla="*/ 6115437 h 6842188"/>
              <a:gd name="connsiteX185" fmla="*/ 5830185 w 10267951"/>
              <a:gd name="connsiteY185" fmla="*/ 6096913 h 6842188"/>
              <a:gd name="connsiteX186" fmla="*/ 5832884 w 10267951"/>
              <a:gd name="connsiteY186" fmla="*/ 6094949 h 6842188"/>
              <a:gd name="connsiteX187" fmla="*/ 5858279 w 10267951"/>
              <a:gd name="connsiteY187" fmla="*/ 6076792 h 6842188"/>
              <a:gd name="connsiteX188" fmla="*/ 5861224 w 10267951"/>
              <a:gd name="connsiteY188" fmla="*/ 6074707 h 6842188"/>
              <a:gd name="connsiteX189" fmla="*/ 5888583 w 10267951"/>
              <a:gd name="connsiteY189" fmla="*/ 6057041 h 6842188"/>
              <a:gd name="connsiteX190" fmla="*/ 5892263 w 10267951"/>
              <a:gd name="connsiteY190" fmla="*/ 6054833 h 6842188"/>
              <a:gd name="connsiteX191" fmla="*/ 5921706 w 10267951"/>
              <a:gd name="connsiteY191" fmla="*/ 6038024 h 6842188"/>
              <a:gd name="connsiteX192" fmla="*/ 5925756 w 10267951"/>
              <a:gd name="connsiteY192" fmla="*/ 6035939 h 6842188"/>
              <a:gd name="connsiteX193" fmla="*/ 5957162 w 10267951"/>
              <a:gd name="connsiteY193" fmla="*/ 6020481 h 6842188"/>
              <a:gd name="connsiteX194" fmla="*/ 5961086 w 10267951"/>
              <a:gd name="connsiteY194" fmla="*/ 6018764 h 6842188"/>
              <a:gd name="connsiteX195" fmla="*/ 5994947 w 10267951"/>
              <a:gd name="connsiteY195" fmla="*/ 6004287 h 6842188"/>
              <a:gd name="connsiteX196" fmla="*/ 5999486 w 10267951"/>
              <a:gd name="connsiteY196" fmla="*/ 6002569 h 6842188"/>
              <a:gd name="connsiteX197" fmla="*/ 6035065 w 10267951"/>
              <a:gd name="connsiteY197" fmla="*/ 5990301 h 6842188"/>
              <a:gd name="connsiteX198" fmla="*/ 6040463 w 10267951"/>
              <a:gd name="connsiteY198" fmla="*/ 5988584 h 6842188"/>
              <a:gd name="connsiteX199" fmla="*/ 6077268 w 10267951"/>
              <a:gd name="connsiteY199" fmla="*/ 5978524 h 6842188"/>
              <a:gd name="connsiteX200" fmla="*/ 6082052 w 10267951"/>
              <a:gd name="connsiteY200" fmla="*/ 5977419 h 6842188"/>
              <a:gd name="connsiteX201" fmla="*/ 6121678 w 10267951"/>
              <a:gd name="connsiteY201" fmla="*/ 5969447 h 6842188"/>
              <a:gd name="connsiteX202" fmla="*/ 6128180 w 10267951"/>
              <a:gd name="connsiteY202" fmla="*/ 5968465 h 6842188"/>
              <a:gd name="connsiteX203" fmla="*/ 6184736 w 10267951"/>
              <a:gd name="connsiteY203" fmla="*/ 5962085 h 6842188"/>
              <a:gd name="connsiteX204" fmla="*/ 6192343 w 10267951"/>
              <a:gd name="connsiteY204" fmla="*/ 5962085 h 6842188"/>
              <a:gd name="connsiteX205" fmla="*/ 6252088 w 10267951"/>
              <a:gd name="connsiteY205" fmla="*/ 5961471 h 6842188"/>
              <a:gd name="connsiteX206" fmla="*/ 6260063 w 10267951"/>
              <a:gd name="connsiteY206" fmla="*/ 5961471 h 6842188"/>
              <a:gd name="connsiteX207" fmla="*/ 6323122 w 10267951"/>
              <a:gd name="connsiteY207" fmla="*/ 5967482 h 6842188"/>
              <a:gd name="connsiteX208" fmla="*/ 6331218 w 10267951"/>
              <a:gd name="connsiteY208" fmla="*/ 5968710 h 6842188"/>
              <a:gd name="connsiteX209" fmla="*/ 6399920 w 10267951"/>
              <a:gd name="connsiteY209" fmla="*/ 5982817 h 6842188"/>
              <a:gd name="connsiteX210" fmla="*/ 6404706 w 10267951"/>
              <a:gd name="connsiteY210" fmla="*/ 5983922 h 6842188"/>
              <a:gd name="connsiteX211" fmla="*/ 6439055 w 10267951"/>
              <a:gd name="connsiteY211" fmla="*/ 5993369 h 6842188"/>
              <a:gd name="connsiteX212" fmla="*/ 6443349 w 10267951"/>
              <a:gd name="connsiteY212" fmla="*/ 5994718 h 6842188"/>
              <a:gd name="connsiteX213" fmla="*/ 6479418 w 10267951"/>
              <a:gd name="connsiteY213" fmla="*/ 6006986 h 6842188"/>
              <a:gd name="connsiteX214" fmla="*/ 6482484 w 10267951"/>
              <a:gd name="connsiteY214" fmla="*/ 6008091 h 6842188"/>
              <a:gd name="connsiteX215" fmla="*/ 6519290 w 10267951"/>
              <a:gd name="connsiteY215" fmla="*/ 6022445 h 6842188"/>
              <a:gd name="connsiteX216" fmla="*/ 6523706 w 10267951"/>
              <a:gd name="connsiteY216" fmla="*/ 6024283 h 6842188"/>
              <a:gd name="connsiteX217" fmla="*/ 6561860 w 10267951"/>
              <a:gd name="connsiteY217" fmla="*/ 6041828 h 6842188"/>
              <a:gd name="connsiteX218" fmla="*/ 6563946 w 10267951"/>
              <a:gd name="connsiteY218" fmla="*/ 6042810 h 6842188"/>
              <a:gd name="connsiteX219" fmla="*/ 6604186 w 10267951"/>
              <a:gd name="connsiteY219" fmla="*/ 6062929 h 6842188"/>
              <a:gd name="connsiteX220" fmla="*/ 6607375 w 10267951"/>
              <a:gd name="connsiteY220" fmla="*/ 6064524 h 6842188"/>
              <a:gd name="connsiteX221" fmla="*/ 6647615 w 10267951"/>
              <a:gd name="connsiteY221" fmla="*/ 6086975 h 6842188"/>
              <a:gd name="connsiteX222" fmla="*/ 6650682 w 10267951"/>
              <a:gd name="connsiteY222" fmla="*/ 6088692 h 6842188"/>
              <a:gd name="connsiteX223" fmla="*/ 6692026 w 10267951"/>
              <a:gd name="connsiteY223" fmla="*/ 6114333 h 6842188"/>
              <a:gd name="connsiteX224" fmla="*/ 6694480 w 10267951"/>
              <a:gd name="connsiteY224" fmla="*/ 6115928 h 6842188"/>
              <a:gd name="connsiteX225" fmla="*/ 6809800 w 10267951"/>
              <a:gd name="connsiteY225" fmla="*/ 6193462 h 6842188"/>
              <a:gd name="connsiteX226" fmla="*/ 6883410 w 10267951"/>
              <a:gd name="connsiteY226" fmla="*/ 6238241 h 6842188"/>
              <a:gd name="connsiteX227" fmla="*/ 6958492 w 10267951"/>
              <a:gd name="connsiteY227" fmla="*/ 6279340 h 6842188"/>
              <a:gd name="connsiteX228" fmla="*/ 7035290 w 10267951"/>
              <a:gd name="connsiteY228" fmla="*/ 6317372 h 6842188"/>
              <a:gd name="connsiteX229" fmla="*/ 7098962 w 10267951"/>
              <a:gd name="connsiteY229" fmla="*/ 6345466 h 6842188"/>
              <a:gd name="connsiteX230" fmla="*/ 7168276 w 10267951"/>
              <a:gd name="connsiteY230" fmla="*/ 6374419 h 6842188"/>
              <a:gd name="connsiteX231" fmla="*/ 7242623 w 10267951"/>
              <a:gd name="connsiteY231" fmla="*/ 6402512 h 6842188"/>
              <a:gd name="connsiteX232" fmla="*/ 7321016 w 10267951"/>
              <a:gd name="connsiteY232" fmla="*/ 6429381 h 6842188"/>
              <a:gd name="connsiteX233" fmla="*/ 7402968 w 10267951"/>
              <a:gd name="connsiteY233" fmla="*/ 6453918 h 6842188"/>
              <a:gd name="connsiteX234" fmla="*/ 7487250 w 10267951"/>
              <a:gd name="connsiteY234" fmla="*/ 6475754 h 6842188"/>
              <a:gd name="connsiteX235" fmla="*/ 7573128 w 10267951"/>
              <a:gd name="connsiteY235" fmla="*/ 6493174 h 6842188"/>
              <a:gd name="connsiteX236" fmla="*/ 7660600 w 10267951"/>
              <a:gd name="connsiteY236" fmla="*/ 6505443 h 6842188"/>
              <a:gd name="connsiteX237" fmla="*/ 7748564 w 10267951"/>
              <a:gd name="connsiteY237" fmla="*/ 6512559 h 6842188"/>
              <a:gd name="connsiteX238" fmla="*/ 7836157 w 10267951"/>
              <a:gd name="connsiteY238" fmla="*/ 6512559 h 6842188"/>
              <a:gd name="connsiteX239" fmla="*/ 7922035 w 10267951"/>
              <a:gd name="connsiteY239" fmla="*/ 6505810 h 6842188"/>
              <a:gd name="connsiteX240" fmla="*/ 8006440 w 10267951"/>
              <a:gd name="connsiteY240" fmla="*/ 6490353 h 6842188"/>
              <a:gd name="connsiteX241" fmla="*/ 8047416 w 10267951"/>
              <a:gd name="connsiteY241" fmla="*/ 6479188 h 6842188"/>
              <a:gd name="connsiteX242" fmla="*/ 8087656 w 10267951"/>
              <a:gd name="connsiteY242" fmla="*/ 6465817 h 6842188"/>
              <a:gd name="connsiteX243" fmla="*/ 8127036 w 10267951"/>
              <a:gd name="connsiteY243" fmla="*/ 6449867 h 6842188"/>
              <a:gd name="connsiteX244" fmla="*/ 8165682 w 10267951"/>
              <a:gd name="connsiteY244" fmla="*/ 6430853 h 6842188"/>
              <a:gd name="connsiteX245" fmla="*/ 8203100 w 10267951"/>
              <a:gd name="connsiteY245" fmla="*/ 6409505 h 6842188"/>
              <a:gd name="connsiteX246" fmla="*/ 8239292 w 10267951"/>
              <a:gd name="connsiteY246" fmla="*/ 6384970 h 6842188"/>
              <a:gd name="connsiteX247" fmla="*/ 8274254 w 10267951"/>
              <a:gd name="connsiteY247" fmla="*/ 6357612 h 6842188"/>
              <a:gd name="connsiteX248" fmla="*/ 8304312 w 10267951"/>
              <a:gd name="connsiteY248" fmla="*/ 6330622 h 6842188"/>
              <a:gd name="connsiteX249" fmla="*/ 8310692 w 10267951"/>
              <a:gd name="connsiteY249" fmla="*/ 6325468 h 6842188"/>
              <a:gd name="connsiteX250" fmla="*/ 8319646 w 10267951"/>
              <a:gd name="connsiteY250" fmla="*/ 6318476 h 6842188"/>
              <a:gd name="connsiteX251" fmla="*/ 8328726 w 10267951"/>
              <a:gd name="connsiteY251" fmla="*/ 6310134 h 6842188"/>
              <a:gd name="connsiteX252" fmla="*/ 8340258 w 10267951"/>
              <a:gd name="connsiteY252" fmla="*/ 6297865 h 6842188"/>
              <a:gd name="connsiteX253" fmla="*/ 8354244 w 10267951"/>
              <a:gd name="connsiteY253" fmla="*/ 6282038 h 6842188"/>
              <a:gd name="connsiteX254" fmla="*/ 8370194 w 10267951"/>
              <a:gd name="connsiteY254" fmla="*/ 6262287 h 6842188"/>
              <a:gd name="connsiteX255" fmla="*/ 8388473 w 10267951"/>
              <a:gd name="connsiteY255" fmla="*/ 6237750 h 6842188"/>
              <a:gd name="connsiteX256" fmla="*/ 8408346 w 10267951"/>
              <a:gd name="connsiteY256" fmla="*/ 6207693 h 6842188"/>
              <a:gd name="connsiteX257" fmla="*/ 8430183 w 10267951"/>
              <a:gd name="connsiteY257" fmla="*/ 6172483 h 6842188"/>
              <a:gd name="connsiteX258" fmla="*/ 8454107 w 10267951"/>
              <a:gd name="connsiteY258" fmla="*/ 6130894 h 6842188"/>
              <a:gd name="connsiteX259" fmla="*/ 8478642 w 10267951"/>
              <a:gd name="connsiteY259" fmla="*/ 6082558 h 6842188"/>
              <a:gd name="connsiteX260" fmla="*/ 8505634 w 10267951"/>
              <a:gd name="connsiteY260" fmla="*/ 6027597 h 6842188"/>
              <a:gd name="connsiteX261" fmla="*/ 8533973 w 10267951"/>
              <a:gd name="connsiteY261" fmla="*/ 5965030 h 6842188"/>
              <a:gd name="connsiteX262" fmla="*/ 8563417 w 10267951"/>
              <a:gd name="connsiteY262" fmla="*/ 5894977 h 6842188"/>
              <a:gd name="connsiteX263" fmla="*/ 8596050 w 10267951"/>
              <a:gd name="connsiteY263" fmla="*/ 5817565 h 6842188"/>
              <a:gd name="connsiteX264" fmla="*/ 8638988 w 10267951"/>
              <a:gd name="connsiteY264" fmla="*/ 5694883 h 6842188"/>
              <a:gd name="connsiteX265" fmla="*/ 8683275 w 10267951"/>
              <a:gd name="connsiteY265" fmla="*/ 5547664 h 6842188"/>
              <a:gd name="connsiteX266" fmla="*/ 8683275 w 10267951"/>
              <a:gd name="connsiteY266" fmla="*/ 5545456 h 6842188"/>
              <a:gd name="connsiteX267" fmla="*/ 8691864 w 10267951"/>
              <a:gd name="connsiteY267" fmla="*/ 5517976 h 6842188"/>
              <a:gd name="connsiteX268" fmla="*/ 8691864 w 10267951"/>
              <a:gd name="connsiteY268" fmla="*/ 5516503 h 6842188"/>
              <a:gd name="connsiteX269" fmla="*/ 8702048 w 10267951"/>
              <a:gd name="connsiteY269" fmla="*/ 5486077 h 6842188"/>
              <a:gd name="connsiteX270" fmla="*/ 8702048 w 10267951"/>
              <a:gd name="connsiteY270" fmla="*/ 5484360 h 6842188"/>
              <a:gd name="connsiteX271" fmla="*/ 8714316 w 10267951"/>
              <a:gd name="connsiteY271" fmla="*/ 5451482 h 6842188"/>
              <a:gd name="connsiteX272" fmla="*/ 8715419 w 10267951"/>
              <a:gd name="connsiteY272" fmla="*/ 5448538 h 6842188"/>
              <a:gd name="connsiteX273" fmla="*/ 8745476 w 10267951"/>
              <a:gd name="connsiteY273" fmla="*/ 5374929 h 6842188"/>
              <a:gd name="connsiteX274" fmla="*/ 8747072 w 10267951"/>
              <a:gd name="connsiteY274" fmla="*/ 5371248 h 6842188"/>
              <a:gd name="connsiteX275" fmla="*/ 8784859 w 10267951"/>
              <a:gd name="connsiteY275" fmla="*/ 5291626 h 6842188"/>
              <a:gd name="connsiteX276" fmla="*/ 8786453 w 10267951"/>
              <a:gd name="connsiteY276" fmla="*/ 5288314 h 6842188"/>
              <a:gd name="connsiteX277" fmla="*/ 8807923 w 10267951"/>
              <a:gd name="connsiteY277" fmla="*/ 5248197 h 6842188"/>
              <a:gd name="connsiteX278" fmla="*/ 8809518 w 10267951"/>
              <a:gd name="connsiteY278" fmla="*/ 5245377 h 6842188"/>
              <a:gd name="connsiteX279" fmla="*/ 8833439 w 10267951"/>
              <a:gd name="connsiteY279" fmla="*/ 5204768 h 6842188"/>
              <a:gd name="connsiteX280" fmla="*/ 8834911 w 10267951"/>
              <a:gd name="connsiteY280" fmla="*/ 5202437 h 6842188"/>
              <a:gd name="connsiteX281" fmla="*/ 8861166 w 10267951"/>
              <a:gd name="connsiteY281" fmla="*/ 5161462 h 6842188"/>
              <a:gd name="connsiteX282" fmla="*/ 8862884 w 10267951"/>
              <a:gd name="connsiteY282" fmla="*/ 5158762 h 6842188"/>
              <a:gd name="connsiteX283" fmla="*/ 8891101 w 10267951"/>
              <a:gd name="connsiteY283" fmla="*/ 5118522 h 6842188"/>
              <a:gd name="connsiteX284" fmla="*/ 8893431 w 10267951"/>
              <a:gd name="connsiteY284" fmla="*/ 5115456 h 6842188"/>
              <a:gd name="connsiteX285" fmla="*/ 8923978 w 10267951"/>
              <a:gd name="connsiteY285" fmla="*/ 5076198 h 6842188"/>
              <a:gd name="connsiteX286" fmla="*/ 8926554 w 10267951"/>
              <a:gd name="connsiteY286" fmla="*/ 5073131 h 6842188"/>
              <a:gd name="connsiteX287" fmla="*/ 8959802 w 10267951"/>
              <a:gd name="connsiteY287" fmla="*/ 5034731 h 6842188"/>
              <a:gd name="connsiteX288" fmla="*/ 8962256 w 10267951"/>
              <a:gd name="connsiteY288" fmla="*/ 5032156 h 6842188"/>
              <a:gd name="connsiteX289" fmla="*/ 8997344 w 10267951"/>
              <a:gd name="connsiteY289" fmla="*/ 4995350 h 6842188"/>
              <a:gd name="connsiteX290" fmla="*/ 9001146 w 10267951"/>
              <a:gd name="connsiteY290" fmla="*/ 4991548 h 6842188"/>
              <a:gd name="connsiteX291" fmla="*/ 9038810 w 10267951"/>
              <a:gd name="connsiteY291" fmla="*/ 4957441 h 6842188"/>
              <a:gd name="connsiteX292" fmla="*/ 9042366 w 10267951"/>
              <a:gd name="connsiteY292" fmla="*/ 4954252 h 6842188"/>
              <a:gd name="connsiteX293" fmla="*/ 9083221 w 10267951"/>
              <a:gd name="connsiteY293" fmla="*/ 4921618 h 6842188"/>
              <a:gd name="connsiteX294" fmla="*/ 9087024 w 10267951"/>
              <a:gd name="connsiteY294" fmla="*/ 4918796 h 6842188"/>
              <a:gd name="connsiteX295" fmla="*/ 9129963 w 10267951"/>
              <a:gd name="connsiteY295" fmla="*/ 4888616 h 6842188"/>
              <a:gd name="connsiteX296" fmla="*/ 9134870 w 10267951"/>
              <a:gd name="connsiteY296" fmla="*/ 4885426 h 6842188"/>
              <a:gd name="connsiteX297" fmla="*/ 9180017 w 10267951"/>
              <a:gd name="connsiteY297" fmla="*/ 4858804 h 6842188"/>
              <a:gd name="connsiteX298" fmla="*/ 9185045 w 10267951"/>
              <a:gd name="connsiteY298" fmla="*/ 4855982 h 6842188"/>
              <a:gd name="connsiteX299" fmla="*/ 9233260 w 10267951"/>
              <a:gd name="connsiteY299" fmla="*/ 4832184 h 6842188"/>
              <a:gd name="connsiteX300" fmla="*/ 9239026 w 10267951"/>
              <a:gd name="connsiteY300" fmla="*/ 4829607 h 6842188"/>
              <a:gd name="connsiteX301" fmla="*/ 9290675 w 10267951"/>
              <a:gd name="connsiteY301" fmla="*/ 4809241 h 6842188"/>
              <a:gd name="connsiteX302" fmla="*/ 9296073 w 10267951"/>
              <a:gd name="connsiteY302" fmla="*/ 4807402 h 6842188"/>
              <a:gd name="connsiteX303" fmla="*/ 9350176 w 10267951"/>
              <a:gd name="connsiteY303" fmla="*/ 4790593 h 6842188"/>
              <a:gd name="connsiteX304" fmla="*/ 9356554 w 10267951"/>
              <a:gd name="connsiteY304" fmla="*/ 4788876 h 6842188"/>
              <a:gd name="connsiteX305" fmla="*/ 9414462 w 10267951"/>
              <a:gd name="connsiteY305" fmla="*/ 4776608 h 6842188"/>
              <a:gd name="connsiteX306" fmla="*/ 9420228 w 10267951"/>
              <a:gd name="connsiteY306" fmla="*/ 4775504 h 6842188"/>
              <a:gd name="connsiteX307" fmla="*/ 9481568 w 10267951"/>
              <a:gd name="connsiteY307" fmla="*/ 4767284 h 6842188"/>
              <a:gd name="connsiteX308" fmla="*/ 9488438 w 10267951"/>
              <a:gd name="connsiteY308" fmla="*/ 4767284 h 6842188"/>
              <a:gd name="connsiteX309" fmla="*/ 10267950 w 10267951"/>
              <a:gd name="connsiteY309" fmla="*/ 0 h 6842188"/>
              <a:gd name="connsiteX310" fmla="*/ 10267951 w 10267951"/>
              <a:gd name="connsiteY310" fmla="*/ 0 h 6842188"/>
              <a:gd name="connsiteX311" fmla="*/ 10267951 w 10267951"/>
              <a:gd name="connsiteY311" fmla="*/ 5627 h 6842188"/>
              <a:gd name="connsiteX312" fmla="*/ 10267950 w 10267951"/>
              <a:gd name="connsiteY312" fmla="*/ 5627 h 6842188"/>
              <a:gd name="connsiteX313" fmla="*/ 830077 w 10267951"/>
              <a:gd name="connsiteY313" fmla="*/ 0 h 6842188"/>
              <a:gd name="connsiteX314" fmla="*/ 1037467 w 10267951"/>
              <a:gd name="connsiteY314" fmla="*/ 0 h 6842188"/>
              <a:gd name="connsiteX315" fmla="*/ 1037467 w 10267951"/>
              <a:gd name="connsiteY315" fmla="*/ 7656 h 6842188"/>
              <a:gd name="connsiteX316" fmla="*/ 1036387 w 10267951"/>
              <a:gd name="connsiteY316" fmla="*/ 8694 h 6842188"/>
              <a:gd name="connsiteX317" fmla="*/ 1035283 w 10267951"/>
              <a:gd name="connsiteY317" fmla="*/ 9799 h 6842188"/>
              <a:gd name="connsiteX318" fmla="*/ 1025469 w 10267951"/>
              <a:gd name="connsiteY318" fmla="*/ 19123 h 6842188"/>
              <a:gd name="connsiteX319" fmla="*/ 986947 w 10267951"/>
              <a:gd name="connsiteY319" fmla="*/ 58381 h 6842188"/>
              <a:gd name="connsiteX320" fmla="*/ 927200 w 10267951"/>
              <a:gd name="connsiteY320" fmla="*/ 121684 h 6842188"/>
              <a:gd name="connsiteX321" fmla="*/ 891131 w 10267951"/>
              <a:gd name="connsiteY321" fmla="*/ 161925 h 6842188"/>
              <a:gd name="connsiteX322" fmla="*/ 851260 w 10267951"/>
              <a:gd name="connsiteY322" fmla="*/ 207440 h 6842188"/>
              <a:gd name="connsiteX323" fmla="*/ 809180 w 10267951"/>
              <a:gd name="connsiteY323" fmla="*/ 257248 h 6842188"/>
              <a:gd name="connsiteX324" fmla="*/ 763788 w 10267951"/>
              <a:gd name="connsiteY324" fmla="*/ 312700 h 6842188"/>
              <a:gd name="connsiteX325" fmla="*/ 716800 w 10267951"/>
              <a:gd name="connsiteY325" fmla="*/ 372447 h 6842188"/>
              <a:gd name="connsiteX326" fmla="*/ 668343 w 10267951"/>
              <a:gd name="connsiteY326" fmla="*/ 436610 h 6842188"/>
              <a:gd name="connsiteX327" fmla="*/ 619269 w 10267951"/>
              <a:gd name="connsiteY327" fmla="*/ 505066 h 6842188"/>
              <a:gd name="connsiteX328" fmla="*/ 569581 w 10267951"/>
              <a:gd name="connsiteY328" fmla="*/ 577448 h 6842188"/>
              <a:gd name="connsiteX329" fmla="*/ 520509 w 10267951"/>
              <a:gd name="connsiteY329" fmla="*/ 653511 h 6842188"/>
              <a:gd name="connsiteX330" fmla="*/ 471436 w 10267951"/>
              <a:gd name="connsiteY330" fmla="*/ 733500 h 6842188"/>
              <a:gd name="connsiteX331" fmla="*/ 424450 w 10267951"/>
              <a:gd name="connsiteY331" fmla="*/ 816187 h 6842188"/>
              <a:gd name="connsiteX332" fmla="*/ 379548 w 10267951"/>
              <a:gd name="connsiteY332" fmla="*/ 902065 h 6842188"/>
              <a:gd name="connsiteX333" fmla="*/ 336978 w 10267951"/>
              <a:gd name="connsiteY333" fmla="*/ 990763 h 6842188"/>
              <a:gd name="connsiteX334" fmla="*/ 298086 w 10267951"/>
              <a:gd name="connsiteY334" fmla="*/ 1082040 h 6842188"/>
              <a:gd name="connsiteX335" fmla="*/ 261282 w 10267951"/>
              <a:gd name="connsiteY335" fmla="*/ 1175401 h 6842188"/>
              <a:gd name="connsiteX336" fmla="*/ 229508 w 10267951"/>
              <a:gd name="connsiteY336" fmla="*/ 1271215 h 6842188"/>
              <a:gd name="connsiteX337" fmla="*/ 202395 w 10267951"/>
              <a:gd name="connsiteY337" fmla="*/ 1369361 h 6842188"/>
              <a:gd name="connsiteX338" fmla="*/ 180189 w 10267951"/>
              <a:gd name="connsiteY338" fmla="*/ 1468733 h 6842188"/>
              <a:gd name="connsiteX339" fmla="*/ 163873 w 10267951"/>
              <a:gd name="connsiteY339" fmla="*/ 1569210 h 6842188"/>
              <a:gd name="connsiteX340" fmla="*/ 153935 w 10267951"/>
              <a:gd name="connsiteY340" fmla="*/ 1671281 h 6842188"/>
              <a:gd name="connsiteX341" fmla="*/ 150256 w 10267951"/>
              <a:gd name="connsiteY341" fmla="*/ 1774211 h 6842188"/>
              <a:gd name="connsiteX342" fmla="*/ 154672 w 10267951"/>
              <a:gd name="connsiteY342" fmla="*/ 1877878 h 6842188"/>
              <a:gd name="connsiteX343" fmla="*/ 166940 w 10267951"/>
              <a:gd name="connsiteY343" fmla="*/ 1981912 h 6842188"/>
              <a:gd name="connsiteX344" fmla="*/ 187673 w 10267951"/>
              <a:gd name="connsiteY344" fmla="*/ 2086805 h 6842188"/>
              <a:gd name="connsiteX345" fmla="*/ 201168 w 10267951"/>
              <a:gd name="connsiteY345" fmla="*/ 2139068 h 6842188"/>
              <a:gd name="connsiteX346" fmla="*/ 217117 w 10267951"/>
              <a:gd name="connsiteY346" fmla="*/ 2191207 h 6842188"/>
              <a:gd name="connsiteX347" fmla="*/ 235396 w 10267951"/>
              <a:gd name="connsiteY347" fmla="*/ 2243592 h 6842188"/>
              <a:gd name="connsiteX348" fmla="*/ 259319 w 10267951"/>
              <a:gd name="connsiteY348" fmla="*/ 2302603 h 6842188"/>
              <a:gd name="connsiteX349" fmla="*/ 259932 w 10267951"/>
              <a:gd name="connsiteY349" fmla="*/ 2303830 h 6842188"/>
              <a:gd name="connsiteX350" fmla="*/ 263982 w 10267951"/>
              <a:gd name="connsiteY350" fmla="*/ 2312417 h 6842188"/>
              <a:gd name="connsiteX351" fmla="*/ 279562 w 10267951"/>
              <a:gd name="connsiteY351" fmla="*/ 2340021 h 6842188"/>
              <a:gd name="connsiteX352" fmla="*/ 302994 w 10267951"/>
              <a:gd name="connsiteY352" fmla="*/ 2378421 h 6842188"/>
              <a:gd name="connsiteX353" fmla="*/ 318453 w 10267951"/>
              <a:gd name="connsiteY353" fmla="*/ 2400994 h 6842188"/>
              <a:gd name="connsiteX354" fmla="*/ 336363 w 10267951"/>
              <a:gd name="connsiteY354" fmla="*/ 2425531 h 6842188"/>
              <a:gd name="connsiteX355" fmla="*/ 356239 w 10267951"/>
              <a:gd name="connsiteY355" fmla="*/ 2451662 h 6842188"/>
              <a:gd name="connsiteX356" fmla="*/ 404330 w 10267951"/>
              <a:gd name="connsiteY356" fmla="*/ 2507850 h 6842188"/>
              <a:gd name="connsiteX357" fmla="*/ 432669 w 10267951"/>
              <a:gd name="connsiteY357" fmla="*/ 2537171 h 6842188"/>
              <a:gd name="connsiteX358" fmla="*/ 463709 w 10267951"/>
              <a:gd name="connsiteY358" fmla="*/ 2567719 h 6842188"/>
              <a:gd name="connsiteX359" fmla="*/ 497445 w 10267951"/>
              <a:gd name="connsiteY359" fmla="*/ 2598143 h 6842188"/>
              <a:gd name="connsiteX360" fmla="*/ 534249 w 10267951"/>
              <a:gd name="connsiteY360" fmla="*/ 2629060 h 6842188"/>
              <a:gd name="connsiteX361" fmla="*/ 573998 w 10267951"/>
              <a:gd name="connsiteY361" fmla="*/ 2659484 h 6842188"/>
              <a:gd name="connsiteX362" fmla="*/ 616937 w 10267951"/>
              <a:gd name="connsiteY362" fmla="*/ 2689542 h 6842188"/>
              <a:gd name="connsiteX363" fmla="*/ 663189 w 10267951"/>
              <a:gd name="connsiteY363" fmla="*/ 2718864 h 6842188"/>
              <a:gd name="connsiteX364" fmla="*/ 712874 w 10267951"/>
              <a:gd name="connsiteY364" fmla="*/ 2747816 h 6842188"/>
              <a:gd name="connsiteX365" fmla="*/ 765751 w 10267951"/>
              <a:gd name="connsiteY365" fmla="*/ 2775174 h 6842188"/>
              <a:gd name="connsiteX366" fmla="*/ 822307 w 10267951"/>
              <a:gd name="connsiteY366" fmla="*/ 2801306 h 6842188"/>
              <a:gd name="connsiteX367" fmla="*/ 881931 w 10267951"/>
              <a:gd name="connsiteY367" fmla="*/ 2825842 h 6842188"/>
              <a:gd name="connsiteX368" fmla="*/ 945603 w 10267951"/>
              <a:gd name="connsiteY368" fmla="*/ 2848415 h 6842188"/>
              <a:gd name="connsiteX369" fmla="*/ 1013323 w 10267951"/>
              <a:gd name="connsiteY369" fmla="*/ 2868658 h 6842188"/>
              <a:gd name="connsiteX370" fmla="*/ 1084110 w 10267951"/>
              <a:gd name="connsiteY370" fmla="*/ 2886446 h 6842188"/>
              <a:gd name="connsiteX371" fmla="*/ 1159315 w 10267951"/>
              <a:gd name="connsiteY371" fmla="*/ 2901537 h 6842188"/>
              <a:gd name="connsiteX372" fmla="*/ 1238444 w 10267951"/>
              <a:gd name="connsiteY372" fmla="*/ 2913805 h 6842188"/>
              <a:gd name="connsiteX373" fmla="*/ 1321254 w 10267951"/>
              <a:gd name="connsiteY373" fmla="*/ 2922515 h 6842188"/>
              <a:gd name="connsiteX374" fmla="*/ 1408726 w 10267951"/>
              <a:gd name="connsiteY374" fmla="*/ 2928037 h 6842188"/>
              <a:gd name="connsiteX375" fmla="*/ 1499879 w 10267951"/>
              <a:gd name="connsiteY375" fmla="*/ 2929630 h 6842188"/>
              <a:gd name="connsiteX376" fmla="*/ 1599253 w 10267951"/>
              <a:gd name="connsiteY376" fmla="*/ 2926932 h 6842188"/>
              <a:gd name="connsiteX377" fmla="*/ 1601092 w 10267951"/>
              <a:gd name="connsiteY377" fmla="*/ 2926932 h 6842188"/>
              <a:gd name="connsiteX378" fmla="*/ 1611520 w 10267951"/>
              <a:gd name="connsiteY378" fmla="*/ 2926196 h 6842188"/>
              <a:gd name="connsiteX379" fmla="*/ 1613360 w 10267951"/>
              <a:gd name="connsiteY379" fmla="*/ 2926196 h 6842188"/>
              <a:gd name="connsiteX380" fmla="*/ 1658631 w 10267951"/>
              <a:gd name="connsiteY380" fmla="*/ 2924355 h 6842188"/>
              <a:gd name="connsiteX381" fmla="*/ 1660225 w 10267951"/>
              <a:gd name="connsiteY381" fmla="*/ 2924355 h 6842188"/>
              <a:gd name="connsiteX382" fmla="*/ 1733834 w 10267951"/>
              <a:gd name="connsiteY382" fmla="*/ 2922882 h 6842188"/>
              <a:gd name="connsiteX383" fmla="*/ 1779717 w 10267951"/>
              <a:gd name="connsiteY383" fmla="*/ 2922882 h 6842188"/>
              <a:gd name="connsiteX384" fmla="*/ 1781067 w 10267951"/>
              <a:gd name="connsiteY384" fmla="*/ 2922882 h 6842188"/>
              <a:gd name="connsiteX385" fmla="*/ 1831612 w 10267951"/>
              <a:gd name="connsiteY385" fmla="*/ 2922882 h 6842188"/>
              <a:gd name="connsiteX386" fmla="*/ 1888292 w 10267951"/>
              <a:gd name="connsiteY386" fmla="*/ 2923988 h 6842188"/>
              <a:gd name="connsiteX387" fmla="*/ 1889640 w 10267951"/>
              <a:gd name="connsiteY387" fmla="*/ 2923988 h 6842188"/>
              <a:gd name="connsiteX388" fmla="*/ 1950000 w 10267951"/>
              <a:gd name="connsiteY388" fmla="*/ 2926318 h 6842188"/>
              <a:gd name="connsiteX389" fmla="*/ 2015267 w 10267951"/>
              <a:gd name="connsiteY389" fmla="*/ 2929875 h 6842188"/>
              <a:gd name="connsiteX390" fmla="*/ 2084827 w 10267951"/>
              <a:gd name="connsiteY390" fmla="*/ 2934537 h 6842188"/>
              <a:gd name="connsiteX391" fmla="*/ 2156719 w 10267951"/>
              <a:gd name="connsiteY391" fmla="*/ 2940427 h 6842188"/>
              <a:gd name="connsiteX392" fmla="*/ 2158804 w 10267951"/>
              <a:gd name="connsiteY392" fmla="*/ 2940427 h 6842188"/>
              <a:gd name="connsiteX393" fmla="*/ 2232413 w 10267951"/>
              <a:gd name="connsiteY393" fmla="*/ 2948524 h 6842188"/>
              <a:gd name="connsiteX394" fmla="*/ 2234376 w 10267951"/>
              <a:gd name="connsiteY394" fmla="*/ 2948524 h 6842188"/>
              <a:gd name="connsiteX395" fmla="*/ 2389446 w 10267951"/>
              <a:gd name="connsiteY395" fmla="*/ 2969870 h 6842188"/>
              <a:gd name="connsiteX396" fmla="*/ 2392269 w 10267951"/>
              <a:gd name="connsiteY396" fmla="*/ 2969870 h 6842188"/>
              <a:gd name="connsiteX397" fmla="*/ 2471030 w 10267951"/>
              <a:gd name="connsiteY397" fmla="*/ 2983733 h 6842188"/>
              <a:gd name="connsiteX398" fmla="*/ 2472993 w 10267951"/>
              <a:gd name="connsiteY398" fmla="*/ 2983733 h 6842188"/>
              <a:gd name="connsiteX399" fmla="*/ 2553103 w 10267951"/>
              <a:gd name="connsiteY399" fmla="*/ 2999927 h 6842188"/>
              <a:gd name="connsiteX400" fmla="*/ 2555434 w 10267951"/>
              <a:gd name="connsiteY400" fmla="*/ 2999927 h 6842188"/>
              <a:gd name="connsiteX401" fmla="*/ 2635792 w 10267951"/>
              <a:gd name="connsiteY401" fmla="*/ 3018696 h 6842188"/>
              <a:gd name="connsiteX402" fmla="*/ 2638122 w 10267951"/>
              <a:gd name="connsiteY402" fmla="*/ 3019312 h 6842188"/>
              <a:gd name="connsiteX403" fmla="*/ 2718602 w 10267951"/>
              <a:gd name="connsiteY403" fmla="*/ 3040903 h 6842188"/>
              <a:gd name="connsiteX404" fmla="*/ 2720810 w 10267951"/>
              <a:gd name="connsiteY404" fmla="*/ 3041517 h 6842188"/>
              <a:gd name="connsiteX405" fmla="*/ 2801044 w 10267951"/>
              <a:gd name="connsiteY405" fmla="*/ 3066052 h 6842188"/>
              <a:gd name="connsiteX406" fmla="*/ 2803743 w 10267951"/>
              <a:gd name="connsiteY406" fmla="*/ 3066913 h 6842188"/>
              <a:gd name="connsiteX407" fmla="*/ 2882750 w 10267951"/>
              <a:gd name="connsiteY407" fmla="*/ 3094024 h 6842188"/>
              <a:gd name="connsiteX408" fmla="*/ 2885694 w 10267951"/>
              <a:gd name="connsiteY408" fmla="*/ 3095128 h 6842188"/>
              <a:gd name="connsiteX409" fmla="*/ 2963720 w 10267951"/>
              <a:gd name="connsiteY409" fmla="*/ 3125553 h 6842188"/>
              <a:gd name="connsiteX410" fmla="*/ 2966911 w 10267951"/>
              <a:gd name="connsiteY410" fmla="*/ 3126903 h 6842188"/>
              <a:gd name="connsiteX411" fmla="*/ 3042728 w 10267951"/>
              <a:gd name="connsiteY411" fmla="*/ 3160764 h 6842188"/>
              <a:gd name="connsiteX412" fmla="*/ 3046040 w 10267951"/>
              <a:gd name="connsiteY412" fmla="*/ 3162235 h 6842188"/>
              <a:gd name="connsiteX413" fmla="*/ 3119649 w 10267951"/>
              <a:gd name="connsiteY413" fmla="*/ 3199040 h 6842188"/>
              <a:gd name="connsiteX414" fmla="*/ 3123453 w 10267951"/>
              <a:gd name="connsiteY414" fmla="*/ 3201003 h 6842188"/>
              <a:gd name="connsiteX415" fmla="*/ 3194118 w 10267951"/>
              <a:gd name="connsiteY415" fmla="*/ 3241733 h 6842188"/>
              <a:gd name="connsiteX416" fmla="*/ 3197675 w 10267951"/>
              <a:gd name="connsiteY416" fmla="*/ 3243819 h 6842188"/>
              <a:gd name="connsiteX417" fmla="*/ 3265763 w 10267951"/>
              <a:gd name="connsiteY417" fmla="*/ 3287984 h 6842188"/>
              <a:gd name="connsiteX418" fmla="*/ 3269934 w 10267951"/>
              <a:gd name="connsiteY418" fmla="*/ 3290928 h 6842188"/>
              <a:gd name="connsiteX419" fmla="*/ 3334219 w 10267951"/>
              <a:gd name="connsiteY419" fmla="*/ 3339388 h 6842188"/>
              <a:gd name="connsiteX420" fmla="*/ 3338268 w 10267951"/>
              <a:gd name="connsiteY420" fmla="*/ 3342578 h 6842188"/>
              <a:gd name="connsiteX421" fmla="*/ 3398628 w 10267951"/>
              <a:gd name="connsiteY421" fmla="*/ 3394472 h 6842188"/>
              <a:gd name="connsiteX422" fmla="*/ 3402677 w 10267951"/>
              <a:gd name="connsiteY422" fmla="*/ 3398275 h 6842188"/>
              <a:gd name="connsiteX423" fmla="*/ 3458620 w 10267951"/>
              <a:gd name="connsiteY423" fmla="*/ 3453971 h 6842188"/>
              <a:gd name="connsiteX424" fmla="*/ 3462668 w 10267951"/>
              <a:gd name="connsiteY424" fmla="*/ 3458389 h 6842188"/>
              <a:gd name="connsiteX425" fmla="*/ 3514440 w 10267951"/>
              <a:gd name="connsiteY425" fmla="*/ 3518626 h 6842188"/>
              <a:gd name="connsiteX426" fmla="*/ 3518243 w 10267951"/>
              <a:gd name="connsiteY426" fmla="*/ 3523534 h 6842188"/>
              <a:gd name="connsiteX427" fmla="*/ 3566090 w 10267951"/>
              <a:gd name="connsiteY427" fmla="*/ 3589537 h 6842188"/>
              <a:gd name="connsiteX428" fmla="*/ 3567806 w 10267951"/>
              <a:gd name="connsiteY428" fmla="*/ 3591867 h 6842188"/>
              <a:gd name="connsiteX429" fmla="*/ 3568788 w 10267951"/>
              <a:gd name="connsiteY429" fmla="*/ 3593463 h 6842188"/>
              <a:gd name="connsiteX430" fmla="*/ 3569770 w 10267951"/>
              <a:gd name="connsiteY430" fmla="*/ 3595057 h 6842188"/>
              <a:gd name="connsiteX431" fmla="*/ 3575045 w 10267951"/>
              <a:gd name="connsiteY431" fmla="*/ 3603399 h 6842188"/>
              <a:gd name="connsiteX432" fmla="*/ 3577008 w 10267951"/>
              <a:gd name="connsiteY432" fmla="*/ 3606467 h 6842188"/>
              <a:gd name="connsiteX433" fmla="*/ 3585472 w 10267951"/>
              <a:gd name="connsiteY433" fmla="*/ 3621435 h 6842188"/>
              <a:gd name="connsiteX434" fmla="*/ 3587312 w 10267951"/>
              <a:gd name="connsiteY434" fmla="*/ 3624870 h 6842188"/>
              <a:gd name="connsiteX435" fmla="*/ 3598846 w 10267951"/>
              <a:gd name="connsiteY435" fmla="*/ 3647934 h 6842188"/>
              <a:gd name="connsiteX436" fmla="*/ 3600195 w 10267951"/>
              <a:gd name="connsiteY436" fmla="*/ 3650509 h 6842188"/>
              <a:gd name="connsiteX437" fmla="*/ 3614426 w 10267951"/>
              <a:gd name="connsiteY437" fmla="*/ 3681916 h 6842188"/>
              <a:gd name="connsiteX438" fmla="*/ 3615653 w 10267951"/>
              <a:gd name="connsiteY438" fmla="*/ 3684738 h 6842188"/>
              <a:gd name="connsiteX439" fmla="*/ 3631601 w 10267951"/>
              <a:gd name="connsiteY439" fmla="*/ 3723872 h 6842188"/>
              <a:gd name="connsiteX440" fmla="*/ 3632705 w 10267951"/>
              <a:gd name="connsiteY440" fmla="*/ 3726573 h 6842188"/>
              <a:gd name="connsiteX441" fmla="*/ 3649758 w 10267951"/>
              <a:gd name="connsiteY441" fmla="*/ 3773559 h 6842188"/>
              <a:gd name="connsiteX442" fmla="*/ 3651108 w 10267951"/>
              <a:gd name="connsiteY442" fmla="*/ 3777485 h 6842188"/>
              <a:gd name="connsiteX443" fmla="*/ 3667916 w 10267951"/>
              <a:gd name="connsiteY443" fmla="*/ 3833061 h 6842188"/>
              <a:gd name="connsiteX444" fmla="*/ 3668774 w 10267951"/>
              <a:gd name="connsiteY444" fmla="*/ 3836005 h 6842188"/>
              <a:gd name="connsiteX445" fmla="*/ 3685458 w 10267951"/>
              <a:gd name="connsiteY445" fmla="*/ 3900168 h 6842188"/>
              <a:gd name="connsiteX446" fmla="*/ 3686195 w 10267951"/>
              <a:gd name="connsiteY446" fmla="*/ 3903481 h 6842188"/>
              <a:gd name="connsiteX447" fmla="*/ 3701899 w 10267951"/>
              <a:gd name="connsiteY447" fmla="*/ 3977090 h 6842188"/>
              <a:gd name="connsiteX448" fmla="*/ 3701899 w 10267951"/>
              <a:gd name="connsiteY448" fmla="*/ 3980034 h 6842188"/>
              <a:gd name="connsiteX449" fmla="*/ 3716130 w 10267951"/>
              <a:gd name="connsiteY449" fmla="*/ 4062477 h 6842188"/>
              <a:gd name="connsiteX450" fmla="*/ 3716130 w 10267951"/>
              <a:gd name="connsiteY450" fmla="*/ 4065666 h 6842188"/>
              <a:gd name="connsiteX451" fmla="*/ 3721772 w 10267951"/>
              <a:gd name="connsiteY451" fmla="*/ 4109830 h 6842188"/>
              <a:gd name="connsiteX452" fmla="*/ 3727294 w 10267951"/>
              <a:gd name="connsiteY452" fmla="*/ 4158291 h 6842188"/>
              <a:gd name="connsiteX453" fmla="*/ 3727294 w 10267951"/>
              <a:gd name="connsiteY453" fmla="*/ 4159885 h 6842188"/>
              <a:gd name="connsiteX454" fmla="*/ 3731956 w 10267951"/>
              <a:gd name="connsiteY454" fmla="*/ 4209940 h 6842188"/>
              <a:gd name="connsiteX455" fmla="*/ 3731956 w 10267951"/>
              <a:gd name="connsiteY455" fmla="*/ 4211290 h 6842188"/>
              <a:gd name="connsiteX456" fmla="*/ 3735757 w 10267951"/>
              <a:gd name="connsiteY456" fmla="*/ 4263061 h 6842188"/>
              <a:gd name="connsiteX457" fmla="*/ 3735757 w 10267951"/>
              <a:gd name="connsiteY457" fmla="*/ 4264901 h 6842188"/>
              <a:gd name="connsiteX458" fmla="*/ 3738457 w 10267951"/>
              <a:gd name="connsiteY458" fmla="*/ 4319004 h 6842188"/>
              <a:gd name="connsiteX459" fmla="*/ 3738457 w 10267951"/>
              <a:gd name="connsiteY459" fmla="*/ 4320844 h 6842188"/>
              <a:gd name="connsiteX460" fmla="*/ 3740052 w 10267951"/>
              <a:gd name="connsiteY460" fmla="*/ 4377769 h 6842188"/>
              <a:gd name="connsiteX461" fmla="*/ 3740052 w 10267951"/>
              <a:gd name="connsiteY461" fmla="*/ 4379241 h 6842188"/>
              <a:gd name="connsiteX462" fmla="*/ 3740052 w 10267951"/>
              <a:gd name="connsiteY462" fmla="*/ 4438742 h 6842188"/>
              <a:gd name="connsiteX463" fmla="*/ 3740052 w 10267951"/>
              <a:gd name="connsiteY463" fmla="*/ 4440215 h 6842188"/>
              <a:gd name="connsiteX464" fmla="*/ 3739317 w 10267951"/>
              <a:gd name="connsiteY464" fmla="*/ 4502537 h 6842188"/>
              <a:gd name="connsiteX465" fmla="*/ 3739317 w 10267951"/>
              <a:gd name="connsiteY465" fmla="*/ 4503886 h 6842188"/>
              <a:gd name="connsiteX466" fmla="*/ 3737354 w 10267951"/>
              <a:gd name="connsiteY466" fmla="*/ 4568416 h 6842188"/>
              <a:gd name="connsiteX467" fmla="*/ 3737354 w 10267951"/>
              <a:gd name="connsiteY467" fmla="*/ 4570134 h 6842188"/>
              <a:gd name="connsiteX468" fmla="*/ 3726679 w 10267951"/>
              <a:gd name="connsiteY468" fmla="*/ 4773173 h 6842188"/>
              <a:gd name="connsiteX469" fmla="*/ 3722754 w 10267951"/>
              <a:gd name="connsiteY469" fmla="*/ 4909227 h 6842188"/>
              <a:gd name="connsiteX470" fmla="*/ 3703985 w 10267951"/>
              <a:gd name="connsiteY470" fmla="*/ 5801740 h 6842188"/>
              <a:gd name="connsiteX471" fmla="*/ 3706438 w 10267951"/>
              <a:gd name="connsiteY471" fmla="*/ 5878906 h 6842188"/>
              <a:gd name="connsiteX472" fmla="*/ 3710363 w 10267951"/>
              <a:gd name="connsiteY472" fmla="*/ 5940247 h 6842188"/>
              <a:gd name="connsiteX473" fmla="*/ 3716743 w 10267951"/>
              <a:gd name="connsiteY473" fmla="*/ 6013856 h 6842188"/>
              <a:gd name="connsiteX474" fmla="*/ 3726679 w 10267951"/>
              <a:gd name="connsiteY474" fmla="*/ 6097648 h 6842188"/>
              <a:gd name="connsiteX475" fmla="*/ 3741034 w 10267951"/>
              <a:gd name="connsiteY475" fmla="*/ 6188678 h 6842188"/>
              <a:gd name="connsiteX476" fmla="*/ 3760173 w 10267951"/>
              <a:gd name="connsiteY476" fmla="*/ 6284862 h 6842188"/>
              <a:gd name="connsiteX477" fmla="*/ 3777960 w 10267951"/>
              <a:gd name="connsiteY477" fmla="*/ 6362028 h 6842188"/>
              <a:gd name="connsiteX478" fmla="*/ 3797468 w 10267951"/>
              <a:gd name="connsiteY478" fmla="*/ 6437968 h 6842188"/>
              <a:gd name="connsiteX479" fmla="*/ 3820531 w 10267951"/>
              <a:gd name="connsiteY479" fmla="*/ 6511576 h 6842188"/>
              <a:gd name="connsiteX480" fmla="*/ 3848012 w 10267951"/>
              <a:gd name="connsiteY480" fmla="*/ 6583469 h 6842188"/>
              <a:gd name="connsiteX481" fmla="*/ 3881014 w 10267951"/>
              <a:gd name="connsiteY481" fmla="*/ 6653152 h 6842188"/>
              <a:gd name="connsiteX482" fmla="*/ 3921499 w 10267951"/>
              <a:gd name="connsiteY482" fmla="*/ 6720014 h 6842188"/>
              <a:gd name="connsiteX483" fmla="*/ 3944685 w 10267951"/>
              <a:gd name="connsiteY483" fmla="*/ 6752525 h 6842188"/>
              <a:gd name="connsiteX484" fmla="*/ 3970081 w 10267951"/>
              <a:gd name="connsiteY484" fmla="*/ 6784176 h 6842188"/>
              <a:gd name="connsiteX485" fmla="*/ 3997929 w 10267951"/>
              <a:gd name="connsiteY485" fmla="*/ 6814602 h 6842188"/>
              <a:gd name="connsiteX486" fmla="*/ 4027527 w 10267951"/>
              <a:gd name="connsiteY486" fmla="*/ 6842188 h 6842188"/>
              <a:gd name="connsiteX487" fmla="*/ 3823538 w 10267951"/>
              <a:gd name="connsiteY487" fmla="*/ 6842188 h 6842188"/>
              <a:gd name="connsiteX488" fmla="*/ 3797835 w 10267951"/>
              <a:gd name="connsiteY488" fmla="*/ 6805644 h 6842188"/>
              <a:gd name="connsiteX489" fmla="*/ 3794769 w 10267951"/>
              <a:gd name="connsiteY489" fmla="*/ 6800983 h 6842188"/>
              <a:gd name="connsiteX490" fmla="*/ 3750725 w 10267951"/>
              <a:gd name="connsiteY490" fmla="*/ 6728356 h 6842188"/>
              <a:gd name="connsiteX491" fmla="*/ 3747044 w 10267951"/>
              <a:gd name="connsiteY491" fmla="*/ 6721608 h 6842188"/>
              <a:gd name="connsiteX492" fmla="*/ 3711099 w 10267951"/>
              <a:gd name="connsiteY492" fmla="*/ 6645669 h 6842188"/>
              <a:gd name="connsiteX493" fmla="*/ 3708767 w 10267951"/>
              <a:gd name="connsiteY493" fmla="*/ 6640148 h 6842188"/>
              <a:gd name="connsiteX494" fmla="*/ 3679448 w 10267951"/>
              <a:gd name="connsiteY494" fmla="*/ 6563227 h 6842188"/>
              <a:gd name="connsiteX495" fmla="*/ 3677852 w 10267951"/>
              <a:gd name="connsiteY495" fmla="*/ 6558686 h 6842188"/>
              <a:gd name="connsiteX496" fmla="*/ 3653315 w 10267951"/>
              <a:gd name="connsiteY496" fmla="*/ 6480660 h 6842188"/>
              <a:gd name="connsiteX497" fmla="*/ 3652212 w 10267951"/>
              <a:gd name="connsiteY497" fmla="*/ 6476858 h 6842188"/>
              <a:gd name="connsiteX498" fmla="*/ 3632092 w 10267951"/>
              <a:gd name="connsiteY498" fmla="*/ 6398220 h 6842188"/>
              <a:gd name="connsiteX499" fmla="*/ 3632092 w 10267951"/>
              <a:gd name="connsiteY499" fmla="*/ 6396502 h 6842188"/>
              <a:gd name="connsiteX500" fmla="*/ 3613690 w 10267951"/>
              <a:gd name="connsiteY500" fmla="*/ 6317249 h 6842188"/>
              <a:gd name="connsiteX501" fmla="*/ 3613690 w 10267951"/>
              <a:gd name="connsiteY501" fmla="*/ 6314917 h 6842188"/>
              <a:gd name="connsiteX502" fmla="*/ 3594061 w 10267951"/>
              <a:gd name="connsiteY502" fmla="*/ 6216035 h 6842188"/>
              <a:gd name="connsiteX503" fmla="*/ 3594061 w 10267951"/>
              <a:gd name="connsiteY503" fmla="*/ 6213091 h 6842188"/>
              <a:gd name="connsiteX504" fmla="*/ 3579340 w 10267951"/>
              <a:gd name="connsiteY504" fmla="*/ 6119118 h 6842188"/>
              <a:gd name="connsiteX505" fmla="*/ 3579340 w 10267951"/>
              <a:gd name="connsiteY505" fmla="*/ 6116420 h 6842188"/>
              <a:gd name="connsiteX506" fmla="*/ 3569034 w 10267951"/>
              <a:gd name="connsiteY506" fmla="*/ 6029806 h 6842188"/>
              <a:gd name="connsiteX507" fmla="*/ 3569034 w 10267951"/>
              <a:gd name="connsiteY507" fmla="*/ 6028088 h 6842188"/>
              <a:gd name="connsiteX508" fmla="*/ 3562408 w 10267951"/>
              <a:gd name="connsiteY508" fmla="*/ 5951166 h 6842188"/>
              <a:gd name="connsiteX509" fmla="*/ 3559955 w 10267951"/>
              <a:gd name="connsiteY509" fmla="*/ 5916937 h 6842188"/>
              <a:gd name="connsiteX510" fmla="*/ 3559955 w 10267951"/>
              <a:gd name="connsiteY510" fmla="*/ 5915588 h 6842188"/>
              <a:gd name="connsiteX511" fmla="*/ 3557010 w 10267951"/>
              <a:gd name="connsiteY511" fmla="*/ 5858419 h 6842188"/>
              <a:gd name="connsiteX512" fmla="*/ 3557010 w 10267951"/>
              <a:gd name="connsiteY512" fmla="*/ 5856209 h 6842188"/>
              <a:gd name="connsiteX513" fmla="*/ 3555785 w 10267951"/>
              <a:gd name="connsiteY513" fmla="*/ 5804561 h 6842188"/>
              <a:gd name="connsiteX514" fmla="*/ 3555785 w 10267951"/>
              <a:gd name="connsiteY514" fmla="*/ 5787877 h 6842188"/>
              <a:gd name="connsiteX515" fmla="*/ 3574432 w 10267951"/>
              <a:gd name="connsiteY515" fmla="*/ 4904564 h 6842188"/>
              <a:gd name="connsiteX516" fmla="*/ 3578479 w 10267951"/>
              <a:gd name="connsiteY516" fmla="*/ 4766917 h 6842188"/>
              <a:gd name="connsiteX517" fmla="*/ 3578479 w 10267951"/>
              <a:gd name="connsiteY517" fmla="*/ 4765198 h 6842188"/>
              <a:gd name="connsiteX518" fmla="*/ 3589154 w 10267951"/>
              <a:gd name="connsiteY518" fmla="*/ 4562160 h 6842188"/>
              <a:gd name="connsiteX519" fmla="*/ 3590993 w 10267951"/>
              <a:gd name="connsiteY519" fmla="*/ 4499102 h 6842188"/>
              <a:gd name="connsiteX520" fmla="*/ 3591852 w 10267951"/>
              <a:gd name="connsiteY520" fmla="*/ 4437760 h 6842188"/>
              <a:gd name="connsiteX521" fmla="*/ 3591852 w 10267951"/>
              <a:gd name="connsiteY521" fmla="*/ 4379855 h 6842188"/>
              <a:gd name="connsiteX522" fmla="*/ 3590380 w 10267951"/>
              <a:gd name="connsiteY522" fmla="*/ 4324524 h 6842188"/>
              <a:gd name="connsiteX523" fmla="*/ 3587803 w 10267951"/>
              <a:gd name="connsiteY523" fmla="*/ 4272262 h 6842188"/>
              <a:gd name="connsiteX524" fmla="*/ 3584122 w 10267951"/>
              <a:gd name="connsiteY524" fmla="*/ 4222085 h 6842188"/>
              <a:gd name="connsiteX525" fmla="*/ 3579584 w 10267951"/>
              <a:gd name="connsiteY525" fmla="*/ 4173625 h 6842188"/>
              <a:gd name="connsiteX526" fmla="*/ 3568911 w 10267951"/>
              <a:gd name="connsiteY526" fmla="*/ 4085663 h 6842188"/>
              <a:gd name="connsiteX527" fmla="*/ 3555169 w 10267951"/>
              <a:gd name="connsiteY527" fmla="*/ 4006165 h 6842188"/>
              <a:gd name="connsiteX528" fmla="*/ 3540203 w 10267951"/>
              <a:gd name="connsiteY528" fmla="*/ 3935623 h 6842188"/>
              <a:gd name="connsiteX529" fmla="*/ 3524378 w 10267951"/>
              <a:gd name="connsiteY529" fmla="*/ 3874282 h 6842188"/>
              <a:gd name="connsiteX530" fmla="*/ 3508550 w 10267951"/>
              <a:gd name="connsiteY530" fmla="*/ 3822142 h 6842188"/>
              <a:gd name="connsiteX531" fmla="*/ 3492602 w 10267951"/>
              <a:gd name="connsiteY531" fmla="*/ 3778467 h 6842188"/>
              <a:gd name="connsiteX532" fmla="*/ 3477759 w 10267951"/>
              <a:gd name="connsiteY532" fmla="*/ 3741663 h 6842188"/>
              <a:gd name="connsiteX533" fmla="*/ 3464753 w 10267951"/>
              <a:gd name="connsiteY533" fmla="*/ 3713077 h 6842188"/>
              <a:gd name="connsiteX534" fmla="*/ 3454695 w 10267951"/>
              <a:gd name="connsiteY534" fmla="*/ 3692958 h 6842188"/>
              <a:gd name="connsiteX535" fmla="*/ 3444389 w 10267951"/>
              <a:gd name="connsiteY535" fmla="*/ 3675537 h 6842188"/>
              <a:gd name="connsiteX536" fmla="*/ 3399365 w 10267951"/>
              <a:gd name="connsiteY536" fmla="*/ 3613337 h 6842188"/>
              <a:gd name="connsiteX537" fmla="*/ 3351641 w 10267951"/>
              <a:gd name="connsiteY537" fmla="*/ 3557762 h 6842188"/>
              <a:gd name="connsiteX538" fmla="*/ 3299746 w 10267951"/>
              <a:gd name="connsiteY538" fmla="*/ 3506114 h 6842188"/>
              <a:gd name="connsiteX539" fmla="*/ 3240982 w 10267951"/>
              <a:gd name="connsiteY539" fmla="*/ 3459494 h 6842188"/>
              <a:gd name="connsiteX540" fmla="*/ 3180868 w 10267951"/>
              <a:gd name="connsiteY540" fmla="*/ 3414591 h 6842188"/>
              <a:gd name="connsiteX541" fmla="*/ 3116459 w 10267951"/>
              <a:gd name="connsiteY541" fmla="*/ 3372758 h 6842188"/>
              <a:gd name="connsiteX542" fmla="*/ 3049353 w 10267951"/>
              <a:gd name="connsiteY542" fmla="*/ 3334235 h 6842188"/>
              <a:gd name="connsiteX543" fmla="*/ 2979179 w 10267951"/>
              <a:gd name="connsiteY543" fmla="*/ 3298904 h 6842188"/>
              <a:gd name="connsiteX544" fmla="*/ 2906673 w 10267951"/>
              <a:gd name="connsiteY544" fmla="*/ 3266639 h 6842188"/>
              <a:gd name="connsiteX545" fmla="*/ 2831715 w 10267951"/>
              <a:gd name="connsiteY545" fmla="*/ 3237440 h 6842188"/>
              <a:gd name="connsiteX546" fmla="*/ 2755530 w 10267951"/>
              <a:gd name="connsiteY546" fmla="*/ 3211308 h 6842188"/>
              <a:gd name="connsiteX547" fmla="*/ 2677872 w 10267951"/>
              <a:gd name="connsiteY547" fmla="*/ 3187877 h 6842188"/>
              <a:gd name="connsiteX548" fmla="*/ 2599722 w 10267951"/>
              <a:gd name="connsiteY548" fmla="*/ 3166898 h 6842188"/>
              <a:gd name="connsiteX549" fmla="*/ 2521697 w 10267951"/>
              <a:gd name="connsiteY549" fmla="*/ 3148617 h 6842188"/>
              <a:gd name="connsiteX550" fmla="*/ 2443550 w 10267951"/>
              <a:gd name="connsiteY550" fmla="*/ 3132915 h 6842188"/>
              <a:gd name="connsiteX551" fmla="*/ 2367118 w 10267951"/>
              <a:gd name="connsiteY551" fmla="*/ 3119420 h 6842188"/>
              <a:gd name="connsiteX552" fmla="*/ 2214379 w 10267951"/>
              <a:gd name="connsiteY552" fmla="*/ 3098319 h 6842188"/>
              <a:gd name="connsiteX553" fmla="*/ 2143469 w 10267951"/>
              <a:gd name="connsiteY553" fmla="*/ 3090467 h 6842188"/>
              <a:gd name="connsiteX554" fmla="*/ 2073663 w 10267951"/>
              <a:gd name="connsiteY554" fmla="*/ 3084700 h 6842188"/>
              <a:gd name="connsiteX555" fmla="*/ 2006188 w 10267951"/>
              <a:gd name="connsiteY555" fmla="*/ 3080162 h 6842188"/>
              <a:gd name="connsiteX556" fmla="*/ 1943129 w 10267951"/>
              <a:gd name="connsiteY556" fmla="*/ 3076727 h 6842188"/>
              <a:gd name="connsiteX557" fmla="*/ 1884610 w 10267951"/>
              <a:gd name="connsiteY557" fmla="*/ 3074518 h 6842188"/>
              <a:gd name="connsiteX558" fmla="*/ 1829649 w 10267951"/>
              <a:gd name="connsiteY558" fmla="*/ 3073292 h 6842188"/>
              <a:gd name="connsiteX559" fmla="*/ 1780576 w 10267951"/>
              <a:gd name="connsiteY559" fmla="*/ 3073292 h 6842188"/>
              <a:gd name="connsiteX560" fmla="*/ 1664764 w 10267951"/>
              <a:gd name="connsiteY560" fmla="*/ 3075255 h 6842188"/>
              <a:gd name="connsiteX561" fmla="*/ 1607227 w 10267951"/>
              <a:gd name="connsiteY561" fmla="*/ 3078075 h 6842188"/>
              <a:gd name="connsiteX562" fmla="*/ 1602320 w 10267951"/>
              <a:gd name="connsiteY562" fmla="*/ 3078075 h 6842188"/>
              <a:gd name="connsiteX563" fmla="*/ 1502333 w 10267951"/>
              <a:gd name="connsiteY563" fmla="*/ 3080652 h 6842188"/>
              <a:gd name="connsiteX564" fmla="*/ 1498897 w 10267951"/>
              <a:gd name="connsiteY564" fmla="*/ 3080652 h 6842188"/>
              <a:gd name="connsiteX565" fmla="*/ 1404433 w 10267951"/>
              <a:gd name="connsiteY565" fmla="*/ 3078935 h 6842188"/>
              <a:gd name="connsiteX566" fmla="*/ 1400875 w 10267951"/>
              <a:gd name="connsiteY566" fmla="*/ 3078935 h 6842188"/>
              <a:gd name="connsiteX567" fmla="*/ 1310090 w 10267951"/>
              <a:gd name="connsiteY567" fmla="*/ 3073168 h 6842188"/>
              <a:gd name="connsiteX568" fmla="*/ 1306901 w 10267951"/>
              <a:gd name="connsiteY568" fmla="*/ 3073168 h 6842188"/>
              <a:gd name="connsiteX569" fmla="*/ 1221024 w 10267951"/>
              <a:gd name="connsiteY569" fmla="*/ 3064090 h 6842188"/>
              <a:gd name="connsiteX570" fmla="*/ 1217711 w 10267951"/>
              <a:gd name="connsiteY570" fmla="*/ 3064090 h 6842188"/>
              <a:gd name="connsiteX571" fmla="*/ 1135024 w 10267951"/>
              <a:gd name="connsiteY571" fmla="*/ 3051821 h 6842188"/>
              <a:gd name="connsiteX572" fmla="*/ 1131465 w 10267951"/>
              <a:gd name="connsiteY572" fmla="*/ 3051209 h 6842188"/>
              <a:gd name="connsiteX573" fmla="*/ 1052582 w 10267951"/>
              <a:gd name="connsiteY573" fmla="*/ 3035383 h 6842188"/>
              <a:gd name="connsiteX574" fmla="*/ 1048901 w 10267951"/>
              <a:gd name="connsiteY574" fmla="*/ 3034525 h 6842188"/>
              <a:gd name="connsiteX575" fmla="*/ 975291 w 10267951"/>
              <a:gd name="connsiteY575" fmla="*/ 3015876 h 6842188"/>
              <a:gd name="connsiteX576" fmla="*/ 972102 w 10267951"/>
              <a:gd name="connsiteY576" fmla="*/ 3015017 h 6842188"/>
              <a:gd name="connsiteX577" fmla="*/ 901070 w 10267951"/>
              <a:gd name="connsiteY577" fmla="*/ 2993793 h 6842188"/>
              <a:gd name="connsiteX578" fmla="*/ 897389 w 10267951"/>
              <a:gd name="connsiteY578" fmla="*/ 2992566 h 6842188"/>
              <a:gd name="connsiteX579" fmla="*/ 830404 w 10267951"/>
              <a:gd name="connsiteY579" fmla="*/ 2968767 h 6842188"/>
              <a:gd name="connsiteX580" fmla="*/ 827214 w 10267951"/>
              <a:gd name="connsiteY580" fmla="*/ 2967662 h 6842188"/>
              <a:gd name="connsiteX581" fmla="*/ 764279 w 10267951"/>
              <a:gd name="connsiteY581" fmla="*/ 2942143 h 6842188"/>
              <a:gd name="connsiteX582" fmla="*/ 760844 w 10267951"/>
              <a:gd name="connsiteY582" fmla="*/ 2940671 h 6842188"/>
              <a:gd name="connsiteX583" fmla="*/ 701465 w 10267951"/>
              <a:gd name="connsiteY583" fmla="*/ 2912087 h 6842188"/>
              <a:gd name="connsiteX584" fmla="*/ 698521 w 10267951"/>
              <a:gd name="connsiteY584" fmla="*/ 2910614 h 6842188"/>
              <a:gd name="connsiteX585" fmla="*/ 642456 w 10267951"/>
              <a:gd name="connsiteY585" fmla="*/ 2881786 h 6842188"/>
              <a:gd name="connsiteX586" fmla="*/ 639143 w 10267951"/>
              <a:gd name="connsiteY586" fmla="*/ 2879945 h 6842188"/>
              <a:gd name="connsiteX587" fmla="*/ 586513 w 10267951"/>
              <a:gd name="connsiteY587" fmla="*/ 2849274 h 6842188"/>
              <a:gd name="connsiteX588" fmla="*/ 583937 w 10267951"/>
              <a:gd name="connsiteY588" fmla="*/ 2847802 h 6842188"/>
              <a:gd name="connsiteX589" fmla="*/ 534863 w 10267951"/>
              <a:gd name="connsiteY589" fmla="*/ 2816764 h 6842188"/>
              <a:gd name="connsiteX590" fmla="*/ 531920 w 10267951"/>
              <a:gd name="connsiteY590" fmla="*/ 2814800 h 6842188"/>
              <a:gd name="connsiteX591" fmla="*/ 486282 w 10267951"/>
              <a:gd name="connsiteY591" fmla="*/ 2782781 h 6842188"/>
              <a:gd name="connsiteX592" fmla="*/ 483582 w 10267951"/>
              <a:gd name="connsiteY592" fmla="*/ 2780941 h 6842188"/>
              <a:gd name="connsiteX593" fmla="*/ 441258 w 10267951"/>
              <a:gd name="connsiteY593" fmla="*/ 2748429 h 6842188"/>
              <a:gd name="connsiteX594" fmla="*/ 438804 w 10267951"/>
              <a:gd name="connsiteY594" fmla="*/ 2746466 h 6842188"/>
              <a:gd name="connsiteX595" fmla="*/ 399177 w 10267951"/>
              <a:gd name="connsiteY595" fmla="*/ 2713711 h 6842188"/>
              <a:gd name="connsiteX596" fmla="*/ 397093 w 10267951"/>
              <a:gd name="connsiteY596" fmla="*/ 2711869 h 6842188"/>
              <a:gd name="connsiteX597" fmla="*/ 360900 w 10267951"/>
              <a:gd name="connsiteY597" fmla="*/ 2679359 h 6842188"/>
              <a:gd name="connsiteX598" fmla="*/ 358569 w 10267951"/>
              <a:gd name="connsiteY598" fmla="*/ 2677150 h 6842188"/>
              <a:gd name="connsiteX599" fmla="*/ 325691 w 10267951"/>
              <a:gd name="connsiteY599" fmla="*/ 2644764 h 6842188"/>
              <a:gd name="connsiteX600" fmla="*/ 324217 w 10267951"/>
              <a:gd name="connsiteY600" fmla="*/ 2643291 h 6842188"/>
              <a:gd name="connsiteX601" fmla="*/ 293793 w 10267951"/>
              <a:gd name="connsiteY601" fmla="*/ 2611761 h 6842188"/>
              <a:gd name="connsiteX602" fmla="*/ 291094 w 10267951"/>
              <a:gd name="connsiteY602" fmla="*/ 2608816 h 6842188"/>
              <a:gd name="connsiteX603" fmla="*/ 239199 w 10267951"/>
              <a:gd name="connsiteY603" fmla="*/ 2548089 h 6842188"/>
              <a:gd name="connsiteX604" fmla="*/ 236746 w 10267951"/>
              <a:gd name="connsiteY604" fmla="*/ 2545145 h 6842188"/>
              <a:gd name="connsiteX605" fmla="*/ 215277 w 10267951"/>
              <a:gd name="connsiteY605" fmla="*/ 2516928 h 6842188"/>
              <a:gd name="connsiteX606" fmla="*/ 214295 w 10267951"/>
              <a:gd name="connsiteY606" fmla="*/ 2515578 h 6842188"/>
              <a:gd name="connsiteX607" fmla="*/ 195280 w 10267951"/>
              <a:gd name="connsiteY607" fmla="*/ 2489569 h 6842188"/>
              <a:gd name="connsiteX608" fmla="*/ 194052 w 10267951"/>
              <a:gd name="connsiteY608" fmla="*/ 2487852 h 6842188"/>
              <a:gd name="connsiteX609" fmla="*/ 176877 w 10267951"/>
              <a:gd name="connsiteY609" fmla="*/ 2463318 h 6842188"/>
              <a:gd name="connsiteX610" fmla="*/ 174914 w 10267951"/>
              <a:gd name="connsiteY610" fmla="*/ 2460249 h 6842188"/>
              <a:gd name="connsiteX611" fmla="*/ 149397 w 10267951"/>
              <a:gd name="connsiteY611" fmla="*/ 2417434 h 6842188"/>
              <a:gd name="connsiteX612" fmla="*/ 148415 w 10267951"/>
              <a:gd name="connsiteY612" fmla="*/ 2415593 h 6842188"/>
              <a:gd name="connsiteX613" fmla="*/ 130505 w 10267951"/>
              <a:gd name="connsiteY613" fmla="*/ 2383695 h 6842188"/>
              <a:gd name="connsiteX614" fmla="*/ 128541 w 10267951"/>
              <a:gd name="connsiteY614" fmla="*/ 2379893 h 6842188"/>
              <a:gd name="connsiteX615" fmla="*/ 120200 w 10267951"/>
              <a:gd name="connsiteY615" fmla="*/ 2362962 h 6842188"/>
              <a:gd name="connsiteX616" fmla="*/ 117621 w 10267951"/>
              <a:gd name="connsiteY616" fmla="*/ 2357073 h 6842188"/>
              <a:gd name="connsiteX617" fmla="*/ 94067 w 10267951"/>
              <a:gd name="connsiteY617" fmla="*/ 2297818 h 6842188"/>
              <a:gd name="connsiteX618" fmla="*/ 93085 w 10267951"/>
              <a:gd name="connsiteY618" fmla="*/ 2294997 h 6842188"/>
              <a:gd name="connsiteX619" fmla="*/ 73701 w 10267951"/>
              <a:gd name="connsiteY619" fmla="*/ 2239790 h 6842188"/>
              <a:gd name="connsiteX620" fmla="*/ 72720 w 10267951"/>
              <a:gd name="connsiteY620" fmla="*/ 2236845 h 6842188"/>
              <a:gd name="connsiteX621" fmla="*/ 55913 w 10267951"/>
              <a:gd name="connsiteY621" fmla="*/ 2181515 h 6842188"/>
              <a:gd name="connsiteX622" fmla="*/ 55054 w 10267951"/>
              <a:gd name="connsiteY622" fmla="*/ 2178448 h 6842188"/>
              <a:gd name="connsiteX623" fmla="*/ 40577 w 10267951"/>
              <a:gd name="connsiteY623" fmla="*/ 2122505 h 6842188"/>
              <a:gd name="connsiteX624" fmla="*/ 39596 w 10267951"/>
              <a:gd name="connsiteY624" fmla="*/ 2118211 h 6842188"/>
              <a:gd name="connsiteX625" fmla="*/ 17882 w 10267951"/>
              <a:gd name="connsiteY625" fmla="*/ 2007797 h 6842188"/>
              <a:gd name="connsiteX626" fmla="*/ 16900 w 10267951"/>
              <a:gd name="connsiteY626" fmla="*/ 2001664 h 6842188"/>
              <a:gd name="connsiteX627" fmla="*/ 4631 w 10267951"/>
              <a:gd name="connsiteY627" fmla="*/ 1891250 h 6842188"/>
              <a:gd name="connsiteX628" fmla="*/ 4631 w 10267951"/>
              <a:gd name="connsiteY628" fmla="*/ 1885852 h 6842188"/>
              <a:gd name="connsiteX629" fmla="*/ 92 w 10267951"/>
              <a:gd name="connsiteY629" fmla="*/ 1776419 h 6842188"/>
              <a:gd name="connsiteX630" fmla="*/ 92 w 10267951"/>
              <a:gd name="connsiteY630" fmla="*/ 1770654 h 6842188"/>
              <a:gd name="connsiteX631" fmla="*/ 3772 w 10267951"/>
              <a:gd name="connsiteY631" fmla="*/ 1662448 h 6842188"/>
              <a:gd name="connsiteX632" fmla="*/ 3772 w 10267951"/>
              <a:gd name="connsiteY632" fmla="*/ 1657786 h 6842188"/>
              <a:gd name="connsiteX633" fmla="*/ 14202 w 10267951"/>
              <a:gd name="connsiteY633" fmla="*/ 1550929 h 6842188"/>
              <a:gd name="connsiteX634" fmla="*/ 14202 w 10267951"/>
              <a:gd name="connsiteY634" fmla="*/ 1546022 h 6842188"/>
              <a:gd name="connsiteX635" fmla="*/ 31253 w 10267951"/>
              <a:gd name="connsiteY635" fmla="*/ 1440884 h 6842188"/>
              <a:gd name="connsiteX636" fmla="*/ 32113 w 10267951"/>
              <a:gd name="connsiteY636" fmla="*/ 1436468 h 6842188"/>
              <a:gd name="connsiteX637" fmla="*/ 55299 w 10267951"/>
              <a:gd name="connsiteY637" fmla="*/ 1333047 h 6842188"/>
              <a:gd name="connsiteX638" fmla="*/ 56158 w 10267951"/>
              <a:gd name="connsiteY638" fmla="*/ 1329489 h 6842188"/>
              <a:gd name="connsiteX639" fmla="*/ 84252 w 10267951"/>
              <a:gd name="connsiteY639" fmla="*/ 1228030 h 6842188"/>
              <a:gd name="connsiteX640" fmla="*/ 85356 w 10267951"/>
              <a:gd name="connsiteY640" fmla="*/ 1224351 h 6842188"/>
              <a:gd name="connsiteX641" fmla="*/ 118359 w 10267951"/>
              <a:gd name="connsiteY641" fmla="*/ 1124977 h 6842188"/>
              <a:gd name="connsiteX642" fmla="*/ 119584 w 10267951"/>
              <a:gd name="connsiteY642" fmla="*/ 1121421 h 6842188"/>
              <a:gd name="connsiteX643" fmla="*/ 156390 w 10267951"/>
              <a:gd name="connsiteY643" fmla="*/ 1024869 h 6842188"/>
              <a:gd name="connsiteX644" fmla="*/ 157616 w 10267951"/>
              <a:gd name="connsiteY644" fmla="*/ 1022048 h 6842188"/>
              <a:gd name="connsiteX645" fmla="*/ 198591 w 10267951"/>
              <a:gd name="connsiteY645" fmla="*/ 927951 h 6842188"/>
              <a:gd name="connsiteX646" fmla="*/ 199695 w 10267951"/>
              <a:gd name="connsiteY646" fmla="*/ 925375 h 6842188"/>
              <a:gd name="connsiteX647" fmla="*/ 243494 w 10267951"/>
              <a:gd name="connsiteY647" fmla="*/ 834222 h 6842188"/>
              <a:gd name="connsiteX648" fmla="*/ 244597 w 10267951"/>
              <a:gd name="connsiteY648" fmla="*/ 831890 h 6842188"/>
              <a:gd name="connsiteX649" fmla="*/ 290726 w 10267951"/>
              <a:gd name="connsiteY649" fmla="*/ 743683 h 6842188"/>
              <a:gd name="connsiteX650" fmla="*/ 291954 w 10267951"/>
              <a:gd name="connsiteY650" fmla="*/ 741474 h 6842188"/>
              <a:gd name="connsiteX651" fmla="*/ 340168 w 10267951"/>
              <a:gd name="connsiteY651" fmla="*/ 656578 h 6842188"/>
              <a:gd name="connsiteX652" fmla="*/ 341271 w 10267951"/>
              <a:gd name="connsiteY652" fmla="*/ 654737 h 6842188"/>
              <a:gd name="connsiteX653" fmla="*/ 390344 w 10267951"/>
              <a:gd name="connsiteY653" fmla="*/ 572908 h 6842188"/>
              <a:gd name="connsiteX654" fmla="*/ 391447 w 10267951"/>
              <a:gd name="connsiteY654" fmla="*/ 571192 h 6842188"/>
              <a:gd name="connsiteX655" fmla="*/ 441501 w 10267951"/>
              <a:gd name="connsiteY655" fmla="*/ 493410 h 6842188"/>
              <a:gd name="connsiteX656" fmla="*/ 442730 w 10267951"/>
              <a:gd name="connsiteY656" fmla="*/ 491570 h 6842188"/>
              <a:gd name="connsiteX657" fmla="*/ 493519 w 10267951"/>
              <a:gd name="connsiteY657" fmla="*/ 417962 h 6842188"/>
              <a:gd name="connsiteX658" fmla="*/ 494378 w 10267951"/>
              <a:gd name="connsiteY658" fmla="*/ 416857 h 6842188"/>
              <a:gd name="connsiteX659" fmla="*/ 544310 w 10267951"/>
              <a:gd name="connsiteY659" fmla="*/ 346928 h 6842188"/>
              <a:gd name="connsiteX660" fmla="*/ 545536 w 10267951"/>
              <a:gd name="connsiteY660" fmla="*/ 345210 h 6842188"/>
              <a:gd name="connsiteX661" fmla="*/ 594609 w 10267951"/>
              <a:gd name="connsiteY661" fmla="*/ 279698 h 6842188"/>
              <a:gd name="connsiteX662" fmla="*/ 595468 w 10267951"/>
              <a:gd name="connsiteY662" fmla="*/ 278718 h 6842188"/>
              <a:gd name="connsiteX663" fmla="*/ 643191 w 10267951"/>
              <a:gd name="connsiteY663" fmla="*/ 217376 h 6842188"/>
              <a:gd name="connsiteX664" fmla="*/ 644172 w 10267951"/>
              <a:gd name="connsiteY664" fmla="*/ 216148 h 6842188"/>
              <a:gd name="connsiteX665" fmla="*/ 690425 w 10267951"/>
              <a:gd name="connsiteY665" fmla="*/ 159714 h 6842188"/>
              <a:gd name="connsiteX666" fmla="*/ 691282 w 10267951"/>
              <a:gd name="connsiteY666" fmla="*/ 158735 h 6842188"/>
              <a:gd name="connsiteX667" fmla="*/ 734590 w 10267951"/>
              <a:gd name="connsiteY667" fmla="*/ 107576 h 6842188"/>
              <a:gd name="connsiteX668" fmla="*/ 775810 w 10267951"/>
              <a:gd name="connsiteY668" fmla="*/ 60344 h 6842188"/>
              <a:gd name="connsiteX669" fmla="*/ 812615 w 10267951"/>
              <a:gd name="connsiteY669" fmla="*/ 18754 h 6842188"/>
              <a:gd name="connsiteX670" fmla="*/ 813720 w 10267951"/>
              <a:gd name="connsiteY670" fmla="*/ 17405 h 684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Lst>
            <a:rect l="l" t="t" r="r" b="b"/>
            <a:pathLst>
              <a:path w="10267951" h="6842188">
                <a:moveTo>
                  <a:pt x="9553460" y="4764340"/>
                </a:moveTo>
                <a:lnTo>
                  <a:pt x="9559103" y="4764340"/>
                </a:lnTo>
                <a:lnTo>
                  <a:pt x="9628174" y="4766180"/>
                </a:lnTo>
                <a:cubicBezTo>
                  <a:pt x="9630177" y="4766057"/>
                  <a:pt x="9632182" y="4766057"/>
                  <a:pt x="9634184" y="4766180"/>
                </a:cubicBezTo>
                <a:lnTo>
                  <a:pt x="9706690" y="4773909"/>
                </a:lnTo>
                <a:cubicBezTo>
                  <a:pt x="9708530" y="4773909"/>
                  <a:pt x="9710371" y="4773909"/>
                  <a:pt x="9712210" y="4774646"/>
                </a:cubicBezTo>
                <a:lnTo>
                  <a:pt x="9789623" y="4788755"/>
                </a:lnTo>
                <a:lnTo>
                  <a:pt x="9794652" y="4789858"/>
                </a:lnTo>
                <a:lnTo>
                  <a:pt x="9876115" y="4810469"/>
                </a:lnTo>
                <a:lnTo>
                  <a:pt x="9880653" y="4811695"/>
                </a:lnTo>
                <a:lnTo>
                  <a:pt x="9966531" y="4839176"/>
                </a:lnTo>
                <a:lnTo>
                  <a:pt x="9971070" y="4840771"/>
                </a:lnTo>
                <a:lnTo>
                  <a:pt x="10061610" y="4875981"/>
                </a:lnTo>
                <a:lnTo>
                  <a:pt x="10065290" y="4877452"/>
                </a:lnTo>
                <a:lnTo>
                  <a:pt x="10160613" y="4920514"/>
                </a:lnTo>
                <a:lnTo>
                  <a:pt x="10164294" y="4922355"/>
                </a:lnTo>
                <a:lnTo>
                  <a:pt x="10267951" y="4975998"/>
                </a:lnTo>
                <a:lnTo>
                  <a:pt x="10267951" y="5146603"/>
                </a:lnTo>
                <a:lnTo>
                  <a:pt x="10097186" y="5058040"/>
                </a:lnTo>
                <a:lnTo>
                  <a:pt x="10005543" y="5016697"/>
                </a:lnTo>
                <a:lnTo>
                  <a:pt x="9919666" y="4983082"/>
                </a:lnTo>
                <a:lnTo>
                  <a:pt x="9837958" y="4957073"/>
                </a:lnTo>
                <a:lnTo>
                  <a:pt x="9761160" y="4937689"/>
                </a:lnTo>
                <a:lnTo>
                  <a:pt x="9689024" y="4924562"/>
                </a:lnTo>
                <a:lnTo>
                  <a:pt x="9622406" y="4917569"/>
                </a:lnTo>
                <a:lnTo>
                  <a:pt x="9559103" y="4915852"/>
                </a:lnTo>
                <a:lnTo>
                  <a:pt x="9500216" y="4918429"/>
                </a:lnTo>
                <a:lnTo>
                  <a:pt x="9445744" y="4925911"/>
                </a:lnTo>
                <a:lnTo>
                  <a:pt x="9394096" y="4937077"/>
                </a:lnTo>
                <a:lnTo>
                  <a:pt x="9345883" y="4951921"/>
                </a:lnTo>
                <a:lnTo>
                  <a:pt x="9299754" y="4970077"/>
                </a:lnTo>
                <a:lnTo>
                  <a:pt x="9257061" y="4991178"/>
                </a:lnTo>
                <a:lnTo>
                  <a:pt x="9215594" y="5014978"/>
                </a:lnTo>
                <a:lnTo>
                  <a:pt x="9177072" y="5042093"/>
                </a:lnTo>
                <a:lnTo>
                  <a:pt x="9140267" y="5071658"/>
                </a:lnTo>
                <a:lnTo>
                  <a:pt x="9106530" y="5102452"/>
                </a:lnTo>
                <a:lnTo>
                  <a:pt x="9074510" y="5135943"/>
                </a:lnTo>
                <a:lnTo>
                  <a:pt x="9043838" y="5171398"/>
                </a:lnTo>
                <a:lnTo>
                  <a:pt x="9015622" y="5207467"/>
                </a:lnTo>
                <a:lnTo>
                  <a:pt x="8989491" y="5244272"/>
                </a:lnTo>
                <a:lnTo>
                  <a:pt x="8964956" y="5282918"/>
                </a:lnTo>
                <a:lnTo>
                  <a:pt x="8942504" y="5320948"/>
                </a:lnTo>
                <a:lnTo>
                  <a:pt x="8922753" y="5357753"/>
                </a:lnTo>
                <a:lnTo>
                  <a:pt x="8886684" y="5433816"/>
                </a:lnTo>
                <a:lnTo>
                  <a:pt x="8857976" y="5503867"/>
                </a:lnTo>
                <a:lnTo>
                  <a:pt x="8846934" y="5534414"/>
                </a:lnTo>
                <a:lnTo>
                  <a:pt x="8829391" y="5588886"/>
                </a:lnTo>
                <a:lnTo>
                  <a:pt x="8822521" y="5613421"/>
                </a:lnTo>
                <a:cubicBezTo>
                  <a:pt x="8822575" y="5613994"/>
                  <a:pt x="8822575" y="5614568"/>
                  <a:pt x="8822521" y="5615140"/>
                </a:cubicBezTo>
                <a:lnTo>
                  <a:pt x="8784490" y="5740521"/>
                </a:lnTo>
                <a:cubicBezTo>
                  <a:pt x="8784490" y="5741625"/>
                  <a:pt x="8784490" y="5742608"/>
                  <a:pt x="8783508" y="5743588"/>
                </a:cubicBezTo>
                <a:lnTo>
                  <a:pt x="8739955" y="5867987"/>
                </a:lnTo>
                <a:lnTo>
                  <a:pt x="8738853" y="5870686"/>
                </a:lnTo>
                <a:lnTo>
                  <a:pt x="8707076" y="5951656"/>
                </a:lnTo>
                <a:lnTo>
                  <a:pt x="8706340" y="5953252"/>
                </a:lnTo>
                <a:lnTo>
                  <a:pt x="8675792" y="6026124"/>
                </a:lnTo>
                <a:cubicBezTo>
                  <a:pt x="8675457" y="6026713"/>
                  <a:pt x="8675169" y="6027329"/>
                  <a:pt x="8674933" y="6027964"/>
                </a:cubicBezTo>
                <a:lnTo>
                  <a:pt x="8645735" y="6092495"/>
                </a:lnTo>
                <a:cubicBezTo>
                  <a:pt x="8645461" y="6093252"/>
                  <a:pt x="8645131" y="6093992"/>
                  <a:pt x="8644754" y="6094704"/>
                </a:cubicBezTo>
                <a:lnTo>
                  <a:pt x="8616783" y="6151629"/>
                </a:lnTo>
                <a:lnTo>
                  <a:pt x="8616048" y="6153100"/>
                </a:lnTo>
                <a:lnTo>
                  <a:pt x="8589915" y="6202909"/>
                </a:lnTo>
                <a:lnTo>
                  <a:pt x="8588443" y="6205731"/>
                </a:lnTo>
                <a:lnTo>
                  <a:pt x="8563050" y="6249896"/>
                </a:lnTo>
                <a:cubicBezTo>
                  <a:pt x="8562643" y="6250658"/>
                  <a:pt x="8562193" y="6251395"/>
                  <a:pt x="8561699" y="6252104"/>
                </a:cubicBezTo>
                <a:lnTo>
                  <a:pt x="8538635" y="6288909"/>
                </a:lnTo>
                <a:lnTo>
                  <a:pt x="8537408" y="6290749"/>
                </a:lnTo>
                <a:lnTo>
                  <a:pt x="8515817" y="6323505"/>
                </a:lnTo>
                <a:lnTo>
                  <a:pt x="8513239" y="6327064"/>
                </a:lnTo>
                <a:lnTo>
                  <a:pt x="8492874" y="6354422"/>
                </a:lnTo>
                <a:cubicBezTo>
                  <a:pt x="8492340" y="6355146"/>
                  <a:pt x="8491766" y="6355843"/>
                  <a:pt x="8491157" y="6356507"/>
                </a:cubicBezTo>
                <a:lnTo>
                  <a:pt x="8473368" y="6378712"/>
                </a:lnTo>
                <a:lnTo>
                  <a:pt x="8471284" y="6381289"/>
                </a:lnTo>
                <a:lnTo>
                  <a:pt x="8454965" y="6400305"/>
                </a:lnTo>
                <a:lnTo>
                  <a:pt x="8452390" y="6403127"/>
                </a:lnTo>
                <a:lnTo>
                  <a:pt x="8437913" y="6417971"/>
                </a:lnTo>
                <a:lnTo>
                  <a:pt x="8434478" y="6421285"/>
                </a:lnTo>
                <a:lnTo>
                  <a:pt x="8422211" y="6432693"/>
                </a:lnTo>
                <a:lnTo>
                  <a:pt x="8418898" y="6435515"/>
                </a:lnTo>
                <a:lnTo>
                  <a:pt x="8409206" y="6443366"/>
                </a:lnTo>
                <a:lnTo>
                  <a:pt x="8405892" y="6445942"/>
                </a:lnTo>
                <a:lnTo>
                  <a:pt x="8404911" y="6445942"/>
                </a:lnTo>
                <a:lnTo>
                  <a:pt x="8375957" y="6472073"/>
                </a:lnTo>
                <a:lnTo>
                  <a:pt x="8371910" y="6475508"/>
                </a:lnTo>
                <a:lnTo>
                  <a:pt x="8332529" y="6506178"/>
                </a:lnTo>
                <a:lnTo>
                  <a:pt x="8327866" y="6509491"/>
                </a:lnTo>
                <a:lnTo>
                  <a:pt x="8287136" y="6536604"/>
                </a:lnTo>
                <a:lnTo>
                  <a:pt x="8282722" y="6539426"/>
                </a:lnTo>
                <a:lnTo>
                  <a:pt x="8241008" y="6563227"/>
                </a:lnTo>
                <a:cubicBezTo>
                  <a:pt x="8239684" y="6564082"/>
                  <a:pt x="8238289" y="6564821"/>
                  <a:pt x="8236838" y="6565434"/>
                </a:cubicBezTo>
                <a:lnTo>
                  <a:pt x="8193531" y="6586782"/>
                </a:lnTo>
                <a:lnTo>
                  <a:pt x="8188377" y="6589113"/>
                </a:lnTo>
                <a:lnTo>
                  <a:pt x="8144212" y="6606902"/>
                </a:lnTo>
                <a:lnTo>
                  <a:pt x="8140041" y="6608495"/>
                </a:lnTo>
                <a:lnTo>
                  <a:pt x="8095508" y="6623341"/>
                </a:lnTo>
                <a:lnTo>
                  <a:pt x="8091214" y="6624568"/>
                </a:lnTo>
                <a:lnTo>
                  <a:pt x="8044964" y="6636836"/>
                </a:lnTo>
                <a:cubicBezTo>
                  <a:pt x="8042950" y="6637455"/>
                  <a:pt x="8040903" y="6637947"/>
                  <a:pt x="8038828" y="6638308"/>
                </a:cubicBezTo>
                <a:lnTo>
                  <a:pt x="7947553" y="6654993"/>
                </a:lnTo>
                <a:cubicBezTo>
                  <a:pt x="7944964" y="6655508"/>
                  <a:pt x="7942338" y="6655836"/>
                  <a:pt x="7939701" y="6655975"/>
                </a:cubicBezTo>
                <a:lnTo>
                  <a:pt x="7846708" y="6663335"/>
                </a:lnTo>
                <a:lnTo>
                  <a:pt x="7840452" y="6663335"/>
                </a:lnTo>
                <a:lnTo>
                  <a:pt x="7746846" y="6663335"/>
                </a:lnTo>
                <a:lnTo>
                  <a:pt x="7741080" y="6663335"/>
                </a:lnTo>
                <a:lnTo>
                  <a:pt x="7647842" y="6655852"/>
                </a:lnTo>
                <a:lnTo>
                  <a:pt x="7643056" y="6655238"/>
                </a:lnTo>
                <a:lnTo>
                  <a:pt x="7551044" y="6641989"/>
                </a:lnTo>
                <a:lnTo>
                  <a:pt x="7546997" y="6641253"/>
                </a:lnTo>
                <a:lnTo>
                  <a:pt x="7456580" y="6622973"/>
                </a:lnTo>
                <a:lnTo>
                  <a:pt x="7452531" y="6622114"/>
                </a:lnTo>
                <a:lnTo>
                  <a:pt x="7364814" y="6599416"/>
                </a:lnTo>
                <a:lnTo>
                  <a:pt x="7362114" y="6598681"/>
                </a:lnTo>
                <a:lnTo>
                  <a:pt x="7277218" y="6573286"/>
                </a:lnTo>
                <a:lnTo>
                  <a:pt x="7274398" y="6572305"/>
                </a:lnTo>
                <a:lnTo>
                  <a:pt x="7193426" y="6544580"/>
                </a:lnTo>
                <a:lnTo>
                  <a:pt x="7191340" y="6543719"/>
                </a:lnTo>
                <a:lnTo>
                  <a:pt x="7114664" y="6514767"/>
                </a:lnTo>
                <a:lnTo>
                  <a:pt x="7112210" y="6513785"/>
                </a:lnTo>
                <a:lnTo>
                  <a:pt x="7041056" y="6484097"/>
                </a:lnTo>
                <a:lnTo>
                  <a:pt x="7039706" y="6483483"/>
                </a:lnTo>
                <a:lnTo>
                  <a:pt x="6973826" y="6454408"/>
                </a:lnTo>
                <a:lnTo>
                  <a:pt x="6970760" y="6453057"/>
                </a:lnTo>
                <a:lnTo>
                  <a:pt x="6891016" y="6413555"/>
                </a:lnTo>
                <a:lnTo>
                  <a:pt x="6888316" y="6412082"/>
                </a:lnTo>
                <a:lnTo>
                  <a:pt x="6809432" y="6369633"/>
                </a:lnTo>
                <a:lnTo>
                  <a:pt x="6806241" y="6367916"/>
                </a:lnTo>
                <a:lnTo>
                  <a:pt x="6730058" y="6321298"/>
                </a:lnTo>
                <a:lnTo>
                  <a:pt x="6727358" y="6319579"/>
                </a:lnTo>
                <a:lnTo>
                  <a:pt x="6611916" y="6241922"/>
                </a:lnTo>
                <a:lnTo>
                  <a:pt x="6573146" y="6217386"/>
                </a:lnTo>
                <a:lnTo>
                  <a:pt x="6536342" y="6196653"/>
                </a:lnTo>
                <a:lnTo>
                  <a:pt x="6498802" y="6178005"/>
                </a:lnTo>
                <a:lnTo>
                  <a:pt x="6463836" y="6161934"/>
                </a:lnTo>
                <a:lnTo>
                  <a:pt x="6430224" y="6148928"/>
                </a:lnTo>
                <a:lnTo>
                  <a:pt x="6397834" y="6138010"/>
                </a:lnTo>
                <a:lnTo>
                  <a:pt x="6368024" y="6129790"/>
                </a:lnTo>
                <a:lnTo>
                  <a:pt x="6305701" y="6117522"/>
                </a:lnTo>
                <a:lnTo>
                  <a:pt x="6250372" y="6112002"/>
                </a:lnTo>
                <a:lnTo>
                  <a:pt x="6198476" y="6112615"/>
                </a:lnTo>
                <a:lnTo>
                  <a:pt x="6149403" y="6118137"/>
                </a:lnTo>
                <a:lnTo>
                  <a:pt x="6115421" y="6124883"/>
                </a:lnTo>
                <a:lnTo>
                  <a:pt x="6083156" y="6133593"/>
                </a:lnTo>
                <a:lnTo>
                  <a:pt x="6052608" y="6144389"/>
                </a:lnTo>
                <a:lnTo>
                  <a:pt x="6022796" y="6156657"/>
                </a:lnTo>
                <a:lnTo>
                  <a:pt x="5995315" y="6170153"/>
                </a:lnTo>
                <a:lnTo>
                  <a:pt x="5969552" y="6184752"/>
                </a:lnTo>
                <a:lnTo>
                  <a:pt x="5945015" y="6200333"/>
                </a:lnTo>
                <a:lnTo>
                  <a:pt x="5922319" y="6216526"/>
                </a:lnTo>
                <a:lnTo>
                  <a:pt x="5901464" y="6232843"/>
                </a:lnTo>
                <a:lnTo>
                  <a:pt x="5882570" y="6249038"/>
                </a:lnTo>
                <a:lnTo>
                  <a:pt x="5850795" y="6279217"/>
                </a:lnTo>
                <a:lnTo>
                  <a:pt x="5807367" y="6328291"/>
                </a:lnTo>
                <a:lnTo>
                  <a:pt x="5743695" y="6406438"/>
                </a:lnTo>
                <a:lnTo>
                  <a:pt x="5742100" y="6408279"/>
                </a:lnTo>
                <a:lnTo>
                  <a:pt x="5670086" y="6489984"/>
                </a:lnTo>
                <a:lnTo>
                  <a:pt x="5667755" y="6492437"/>
                </a:lnTo>
                <a:lnTo>
                  <a:pt x="5588748" y="6574758"/>
                </a:lnTo>
                <a:lnTo>
                  <a:pt x="5586538" y="6576968"/>
                </a:lnTo>
                <a:lnTo>
                  <a:pt x="5500661" y="6659285"/>
                </a:lnTo>
                <a:lnTo>
                  <a:pt x="5498086" y="6661617"/>
                </a:lnTo>
                <a:lnTo>
                  <a:pt x="5404971" y="6742832"/>
                </a:lnTo>
                <a:cubicBezTo>
                  <a:pt x="5404071" y="6743745"/>
                  <a:pt x="5403086" y="6744567"/>
                  <a:pt x="5402026" y="6745287"/>
                </a:cubicBezTo>
                <a:lnTo>
                  <a:pt x="5302039" y="6824171"/>
                </a:lnTo>
                <a:cubicBezTo>
                  <a:pt x="5300954" y="6825108"/>
                  <a:pt x="5299807" y="6825969"/>
                  <a:pt x="5298604" y="6826747"/>
                </a:cubicBezTo>
                <a:lnTo>
                  <a:pt x="5276499" y="6842188"/>
                </a:lnTo>
                <a:lnTo>
                  <a:pt x="4998877" y="6842188"/>
                </a:lnTo>
                <a:lnTo>
                  <a:pt x="5105625" y="6776325"/>
                </a:lnTo>
                <a:lnTo>
                  <a:pt x="5209905" y="6703453"/>
                </a:lnTo>
                <a:lnTo>
                  <a:pt x="5306946" y="6627267"/>
                </a:lnTo>
                <a:lnTo>
                  <a:pt x="5397241" y="6548505"/>
                </a:lnTo>
                <a:lnTo>
                  <a:pt x="5480787" y="6468516"/>
                </a:lnTo>
                <a:lnTo>
                  <a:pt x="5557464" y="6388651"/>
                </a:lnTo>
                <a:lnTo>
                  <a:pt x="5627147" y="6309398"/>
                </a:lnTo>
                <a:lnTo>
                  <a:pt x="5699039" y="6222169"/>
                </a:lnTo>
                <a:lnTo>
                  <a:pt x="5700019" y="6220943"/>
                </a:lnTo>
                <a:lnTo>
                  <a:pt x="5710816" y="6208675"/>
                </a:lnTo>
                <a:lnTo>
                  <a:pt x="5712165" y="6207081"/>
                </a:lnTo>
                <a:lnTo>
                  <a:pt x="5740136" y="6176287"/>
                </a:lnTo>
                <a:lnTo>
                  <a:pt x="5743326" y="6172974"/>
                </a:lnTo>
                <a:lnTo>
                  <a:pt x="5759889" y="6156782"/>
                </a:lnTo>
                <a:lnTo>
                  <a:pt x="5761607" y="6155309"/>
                </a:lnTo>
                <a:lnTo>
                  <a:pt x="5780868" y="6137519"/>
                </a:lnTo>
                <a:cubicBezTo>
                  <a:pt x="5781464" y="6136883"/>
                  <a:pt x="5782122" y="6136309"/>
                  <a:pt x="5782830" y="6135803"/>
                </a:cubicBezTo>
                <a:lnTo>
                  <a:pt x="5803932" y="6117647"/>
                </a:lnTo>
                <a:cubicBezTo>
                  <a:pt x="5804768" y="6116836"/>
                  <a:pt x="5805672" y="6116098"/>
                  <a:pt x="5806630" y="6115437"/>
                </a:cubicBezTo>
                <a:lnTo>
                  <a:pt x="5830185" y="6096913"/>
                </a:lnTo>
                <a:lnTo>
                  <a:pt x="5832884" y="6094949"/>
                </a:lnTo>
                <a:lnTo>
                  <a:pt x="5858279" y="6076792"/>
                </a:lnTo>
                <a:lnTo>
                  <a:pt x="5861224" y="6074707"/>
                </a:lnTo>
                <a:lnTo>
                  <a:pt x="5888583" y="6057041"/>
                </a:lnTo>
                <a:lnTo>
                  <a:pt x="5892263" y="6054833"/>
                </a:lnTo>
                <a:lnTo>
                  <a:pt x="5921706" y="6038024"/>
                </a:lnTo>
                <a:lnTo>
                  <a:pt x="5925756" y="6035939"/>
                </a:lnTo>
                <a:lnTo>
                  <a:pt x="5957162" y="6020481"/>
                </a:lnTo>
                <a:lnTo>
                  <a:pt x="5961086" y="6018764"/>
                </a:lnTo>
                <a:lnTo>
                  <a:pt x="5994947" y="6004287"/>
                </a:lnTo>
                <a:lnTo>
                  <a:pt x="5999486" y="6002569"/>
                </a:lnTo>
                <a:lnTo>
                  <a:pt x="6035065" y="5990301"/>
                </a:lnTo>
                <a:lnTo>
                  <a:pt x="6040463" y="5988584"/>
                </a:lnTo>
                <a:lnTo>
                  <a:pt x="6077268" y="5978524"/>
                </a:lnTo>
                <a:cubicBezTo>
                  <a:pt x="6078833" y="5978040"/>
                  <a:pt x="6080431" y="5977670"/>
                  <a:pt x="6082052" y="5977419"/>
                </a:cubicBezTo>
                <a:lnTo>
                  <a:pt x="6121678" y="5969447"/>
                </a:lnTo>
                <a:cubicBezTo>
                  <a:pt x="6123826" y="5969008"/>
                  <a:pt x="6125997" y="5968680"/>
                  <a:pt x="6128180" y="5968465"/>
                </a:cubicBezTo>
                <a:lnTo>
                  <a:pt x="6184736" y="5962085"/>
                </a:lnTo>
                <a:cubicBezTo>
                  <a:pt x="6187312" y="5962085"/>
                  <a:pt x="6189766" y="5962085"/>
                  <a:pt x="6192343" y="5962085"/>
                </a:cubicBezTo>
                <a:lnTo>
                  <a:pt x="6252088" y="5961471"/>
                </a:lnTo>
                <a:cubicBezTo>
                  <a:pt x="6254744" y="5961289"/>
                  <a:pt x="6257408" y="5961289"/>
                  <a:pt x="6260063" y="5961471"/>
                </a:cubicBezTo>
                <a:lnTo>
                  <a:pt x="6323122" y="5967482"/>
                </a:lnTo>
                <a:cubicBezTo>
                  <a:pt x="6325844" y="5967711"/>
                  <a:pt x="6328549" y="5968121"/>
                  <a:pt x="6331218" y="5968710"/>
                </a:cubicBezTo>
                <a:lnTo>
                  <a:pt x="6399920" y="5982817"/>
                </a:lnTo>
                <a:lnTo>
                  <a:pt x="6404706" y="5983922"/>
                </a:lnTo>
                <a:lnTo>
                  <a:pt x="6439055" y="5993369"/>
                </a:lnTo>
                <a:lnTo>
                  <a:pt x="6443349" y="5994718"/>
                </a:lnTo>
                <a:lnTo>
                  <a:pt x="6479418" y="6006986"/>
                </a:lnTo>
                <a:lnTo>
                  <a:pt x="6482484" y="6008091"/>
                </a:lnTo>
                <a:lnTo>
                  <a:pt x="6519290" y="6022445"/>
                </a:lnTo>
                <a:lnTo>
                  <a:pt x="6523706" y="6024283"/>
                </a:lnTo>
                <a:lnTo>
                  <a:pt x="6561860" y="6041828"/>
                </a:lnTo>
                <a:lnTo>
                  <a:pt x="6563946" y="6042810"/>
                </a:lnTo>
                <a:lnTo>
                  <a:pt x="6604186" y="6062929"/>
                </a:lnTo>
                <a:lnTo>
                  <a:pt x="6607375" y="6064524"/>
                </a:lnTo>
                <a:lnTo>
                  <a:pt x="6647615" y="6086975"/>
                </a:lnTo>
                <a:lnTo>
                  <a:pt x="6650682" y="6088692"/>
                </a:lnTo>
                <a:lnTo>
                  <a:pt x="6692026" y="6114333"/>
                </a:lnTo>
                <a:lnTo>
                  <a:pt x="6694480" y="6115928"/>
                </a:lnTo>
                <a:lnTo>
                  <a:pt x="6809800" y="6193462"/>
                </a:lnTo>
                <a:lnTo>
                  <a:pt x="6883410" y="6238241"/>
                </a:lnTo>
                <a:lnTo>
                  <a:pt x="6958492" y="6279340"/>
                </a:lnTo>
                <a:lnTo>
                  <a:pt x="7035290" y="6317372"/>
                </a:lnTo>
                <a:lnTo>
                  <a:pt x="7098962" y="6345466"/>
                </a:lnTo>
                <a:lnTo>
                  <a:pt x="7168276" y="6374419"/>
                </a:lnTo>
                <a:lnTo>
                  <a:pt x="7242623" y="6402512"/>
                </a:lnTo>
                <a:lnTo>
                  <a:pt x="7321016" y="6429381"/>
                </a:lnTo>
                <a:lnTo>
                  <a:pt x="7402968" y="6453918"/>
                </a:lnTo>
                <a:lnTo>
                  <a:pt x="7487250" y="6475754"/>
                </a:lnTo>
                <a:lnTo>
                  <a:pt x="7573128" y="6493174"/>
                </a:lnTo>
                <a:lnTo>
                  <a:pt x="7660600" y="6505443"/>
                </a:lnTo>
                <a:lnTo>
                  <a:pt x="7748564" y="6512559"/>
                </a:lnTo>
                <a:lnTo>
                  <a:pt x="7836157" y="6512559"/>
                </a:lnTo>
                <a:lnTo>
                  <a:pt x="7922035" y="6505810"/>
                </a:lnTo>
                <a:lnTo>
                  <a:pt x="8006440" y="6490353"/>
                </a:lnTo>
                <a:lnTo>
                  <a:pt x="8047416" y="6479188"/>
                </a:lnTo>
                <a:lnTo>
                  <a:pt x="8087656" y="6465817"/>
                </a:lnTo>
                <a:lnTo>
                  <a:pt x="8127036" y="6449867"/>
                </a:lnTo>
                <a:lnTo>
                  <a:pt x="8165682" y="6430853"/>
                </a:lnTo>
                <a:lnTo>
                  <a:pt x="8203100" y="6409505"/>
                </a:lnTo>
                <a:lnTo>
                  <a:pt x="8239292" y="6384970"/>
                </a:lnTo>
                <a:lnTo>
                  <a:pt x="8274254" y="6357612"/>
                </a:lnTo>
                <a:lnTo>
                  <a:pt x="8304312" y="6330622"/>
                </a:lnTo>
                <a:cubicBezTo>
                  <a:pt x="8306328" y="6328770"/>
                  <a:pt x="8308459" y="6327050"/>
                  <a:pt x="8310692" y="6325468"/>
                </a:cubicBezTo>
                <a:lnTo>
                  <a:pt x="8319646" y="6318476"/>
                </a:lnTo>
                <a:lnTo>
                  <a:pt x="8328726" y="6310134"/>
                </a:lnTo>
                <a:lnTo>
                  <a:pt x="8340258" y="6297865"/>
                </a:lnTo>
                <a:lnTo>
                  <a:pt x="8354244" y="6282038"/>
                </a:lnTo>
                <a:lnTo>
                  <a:pt x="8370194" y="6262287"/>
                </a:lnTo>
                <a:lnTo>
                  <a:pt x="8388473" y="6237750"/>
                </a:lnTo>
                <a:lnTo>
                  <a:pt x="8408346" y="6207693"/>
                </a:lnTo>
                <a:lnTo>
                  <a:pt x="8430183" y="6172483"/>
                </a:lnTo>
                <a:lnTo>
                  <a:pt x="8454107" y="6130894"/>
                </a:lnTo>
                <a:lnTo>
                  <a:pt x="8478642" y="6082558"/>
                </a:lnTo>
                <a:lnTo>
                  <a:pt x="8505634" y="6027597"/>
                </a:lnTo>
                <a:lnTo>
                  <a:pt x="8533973" y="5965030"/>
                </a:lnTo>
                <a:lnTo>
                  <a:pt x="8563417" y="5894977"/>
                </a:lnTo>
                <a:lnTo>
                  <a:pt x="8596050" y="5817565"/>
                </a:lnTo>
                <a:lnTo>
                  <a:pt x="8638988" y="5694883"/>
                </a:lnTo>
                <a:lnTo>
                  <a:pt x="8683275" y="5547664"/>
                </a:lnTo>
                <a:cubicBezTo>
                  <a:pt x="8683221" y="5546929"/>
                  <a:pt x="8683221" y="5546192"/>
                  <a:pt x="8683275" y="5545456"/>
                </a:cubicBezTo>
                <a:lnTo>
                  <a:pt x="8691864" y="5517976"/>
                </a:lnTo>
                <a:cubicBezTo>
                  <a:pt x="8691811" y="5517486"/>
                  <a:pt x="8691811" y="5516992"/>
                  <a:pt x="8691864" y="5516503"/>
                </a:cubicBezTo>
                <a:lnTo>
                  <a:pt x="8702048" y="5486077"/>
                </a:lnTo>
                <a:cubicBezTo>
                  <a:pt x="8701997" y="5485507"/>
                  <a:pt x="8701997" y="5484931"/>
                  <a:pt x="8702048" y="5484360"/>
                </a:cubicBezTo>
                <a:lnTo>
                  <a:pt x="8714316" y="5451482"/>
                </a:lnTo>
                <a:lnTo>
                  <a:pt x="8715419" y="5448538"/>
                </a:lnTo>
                <a:lnTo>
                  <a:pt x="8745476" y="5374929"/>
                </a:lnTo>
                <a:lnTo>
                  <a:pt x="8747072" y="5371248"/>
                </a:lnTo>
                <a:lnTo>
                  <a:pt x="8784859" y="5291626"/>
                </a:lnTo>
                <a:lnTo>
                  <a:pt x="8786453" y="5288314"/>
                </a:lnTo>
                <a:lnTo>
                  <a:pt x="8807923" y="5248197"/>
                </a:lnTo>
                <a:lnTo>
                  <a:pt x="8809518" y="5245377"/>
                </a:lnTo>
                <a:lnTo>
                  <a:pt x="8833439" y="5204768"/>
                </a:lnTo>
                <a:lnTo>
                  <a:pt x="8834911" y="5202437"/>
                </a:lnTo>
                <a:lnTo>
                  <a:pt x="8861166" y="5161462"/>
                </a:lnTo>
                <a:lnTo>
                  <a:pt x="8862884" y="5158762"/>
                </a:lnTo>
                <a:lnTo>
                  <a:pt x="8891101" y="5118522"/>
                </a:lnTo>
                <a:cubicBezTo>
                  <a:pt x="8891835" y="5117542"/>
                  <a:pt x="8892572" y="5116438"/>
                  <a:pt x="8893431" y="5115456"/>
                </a:cubicBezTo>
                <a:lnTo>
                  <a:pt x="8923978" y="5076198"/>
                </a:lnTo>
                <a:lnTo>
                  <a:pt x="8926554" y="5073131"/>
                </a:lnTo>
                <a:lnTo>
                  <a:pt x="8959802" y="5034731"/>
                </a:lnTo>
                <a:lnTo>
                  <a:pt x="8962256" y="5032156"/>
                </a:lnTo>
                <a:lnTo>
                  <a:pt x="8997344" y="4995350"/>
                </a:lnTo>
                <a:lnTo>
                  <a:pt x="9001146" y="4991548"/>
                </a:lnTo>
                <a:lnTo>
                  <a:pt x="9038810" y="4957441"/>
                </a:lnTo>
                <a:lnTo>
                  <a:pt x="9042366" y="4954252"/>
                </a:lnTo>
                <a:lnTo>
                  <a:pt x="9083221" y="4921618"/>
                </a:lnTo>
                <a:cubicBezTo>
                  <a:pt x="9084435" y="4920610"/>
                  <a:pt x="9085705" y="4919668"/>
                  <a:pt x="9087024" y="4918796"/>
                </a:cubicBezTo>
                <a:lnTo>
                  <a:pt x="9129963" y="4888616"/>
                </a:lnTo>
                <a:lnTo>
                  <a:pt x="9134870" y="4885426"/>
                </a:lnTo>
                <a:lnTo>
                  <a:pt x="9180017" y="4858804"/>
                </a:lnTo>
                <a:cubicBezTo>
                  <a:pt x="9181624" y="4857746"/>
                  <a:pt x="9183305" y="4856803"/>
                  <a:pt x="9185045" y="4855982"/>
                </a:cubicBezTo>
                <a:lnTo>
                  <a:pt x="9233260" y="4832184"/>
                </a:lnTo>
                <a:cubicBezTo>
                  <a:pt x="9235135" y="4831222"/>
                  <a:pt x="9237059" y="4830363"/>
                  <a:pt x="9239026" y="4829607"/>
                </a:cubicBezTo>
                <a:lnTo>
                  <a:pt x="9290675" y="4809241"/>
                </a:lnTo>
                <a:cubicBezTo>
                  <a:pt x="9292515" y="4808629"/>
                  <a:pt x="9294232" y="4807893"/>
                  <a:pt x="9296073" y="4807402"/>
                </a:cubicBezTo>
                <a:lnTo>
                  <a:pt x="9350176" y="4790593"/>
                </a:lnTo>
                <a:lnTo>
                  <a:pt x="9356554" y="4788876"/>
                </a:lnTo>
                <a:lnTo>
                  <a:pt x="9414462" y="4776608"/>
                </a:lnTo>
                <a:cubicBezTo>
                  <a:pt x="9416357" y="4776111"/>
                  <a:pt x="9418283" y="4775742"/>
                  <a:pt x="9420228" y="4775504"/>
                </a:cubicBezTo>
                <a:lnTo>
                  <a:pt x="9481568" y="4767284"/>
                </a:lnTo>
                <a:cubicBezTo>
                  <a:pt x="9483857" y="4767159"/>
                  <a:pt x="9486151" y="4767159"/>
                  <a:pt x="9488438" y="4767284"/>
                </a:cubicBezTo>
                <a:close/>
                <a:moveTo>
                  <a:pt x="10267950" y="0"/>
                </a:moveTo>
                <a:lnTo>
                  <a:pt x="10267951" y="0"/>
                </a:lnTo>
                <a:lnTo>
                  <a:pt x="10267951" y="5627"/>
                </a:lnTo>
                <a:lnTo>
                  <a:pt x="10267950" y="5627"/>
                </a:lnTo>
                <a:close/>
                <a:moveTo>
                  <a:pt x="830077" y="0"/>
                </a:moveTo>
                <a:lnTo>
                  <a:pt x="1037467" y="0"/>
                </a:lnTo>
                <a:lnTo>
                  <a:pt x="1037467" y="7656"/>
                </a:lnTo>
                <a:lnTo>
                  <a:pt x="1036387" y="8694"/>
                </a:lnTo>
                <a:lnTo>
                  <a:pt x="1035283" y="9799"/>
                </a:lnTo>
                <a:lnTo>
                  <a:pt x="1025469" y="19123"/>
                </a:lnTo>
                <a:lnTo>
                  <a:pt x="986947" y="58381"/>
                </a:lnTo>
                <a:lnTo>
                  <a:pt x="927200" y="121684"/>
                </a:lnTo>
                <a:lnTo>
                  <a:pt x="891131" y="161925"/>
                </a:lnTo>
                <a:lnTo>
                  <a:pt x="851260" y="207440"/>
                </a:lnTo>
                <a:lnTo>
                  <a:pt x="809180" y="257248"/>
                </a:lnTo>
                <a:lnTo>
                  <a:pt x="763788" y="312700"/>
                </a:lnTo>
                <a:lnTo>
                  <a:pt x="716800" y="372447"/>
                </a:lnTo>
                <a:lnTo>
                  <a:pt x="668343" y="436610"/>
                </a:lnTo>
                <a:lnTo>
                  <a:pt x="619269" y="505066"/>
                </a:lnTo>
                <a:lnTo>
                  <a:pt x="569581" y="577448"/>
                </a:lnTo>
                <a:lnTo>
                  <a:pt x="520509" y="653511"/>
                </a:lnTo>
                <a:lnTo>
                  <a:pt x="471436" y="733500"/>
                </a:lnTo>
                <a:lnTo>
                  <a:pt x="424450" y="816187"/>
                </a:lnTo>
                <a:lnTo>
                  <a:pt x="379548" y="902065"/>
                </a:lnTo>
                <a:lnTo>
                  <a:pt x="336978" y="990763"/>
                </a:lnTo>
                <a:lnTo>
                  <a:pt x="298086" y="1082040"/>
                </a:lnTo>
                <a:lnTo>
                  <a:pt x="261282" y="1175401"/>
                </a:lnTo>
                <a:lnTo>
                  <a:pt x="229508" y="1271215"/>
                </a:lnTo>
                <a:lnTo>
                  <a:pt x="202395" y="1369361"/>
                </a:lnTo>
                <a:lnTo>
                  <a:pt x="180189" y="1468733"/>
                </a:lnTo>
                <a:lnTo>
                  <a:pt x="163873" y="1569210"/>
                </a:lnTo>
                <a:lnTo>
                  <a:pt x="153935" y="1671281"/>
                </a:lnTo>
                <a:lnTo>
                  <a:pt x="150256" y="1774211"/>
                </a:lnTo>
                <a:lnTo>
                  <a:pt x="154672" y="1877878"/>
                </a:lnTo>
                <a:lnTo>
                  <a:pt x="166940" y="1981912"/>
                </a:lnTo>
                <a:lnTo>
                  <a:pt x="187673" y="2086805"/>
                </a:lnTo>
                <a:lnTo>
                  <a:pt x="201168" y="2139068"/>
                </a:lnTo>
                <a:lnTo>
                  <a:pt x="217117" y="2191207"/>
                </a:lnTo>
                <a:lnTo>
                  <a:pt x="235396" y="2243592"/>
                </a:lnTo>
                <a:lnTo>
                  <a:pt x="259319" y="2302603"/>
                </a:lnTo>
                <a:cubicBezTo>
                  <a:pt x="259499" y="2303023"/>
                  <a:pt x="259704" y="2303433"/>
                  <a:pt x="259932" y="2303830"/>
                </a:cubicBezTo>
                <a:lnTo>
                  <a:pt x="263982" y="2312417"/>
                </a:lnTo>
                <a:lnTo>
                  <a:pt x="279562" y="2340021"/>
                </a:lnTo>
                <a:lnTo>
                  <a:pt x="302994" y="2378421"/>
                </a:lnTo>
                <a:lnTo>
                  <a:pt x="318453" y="2400994"/>
                </a:lnTo>
                <a:lnTo>
                  <a:pt x="336363" y="2425531"/>
                </a:lnTo>
                <a:lnTo>
                  <a:pt x="356239" y="2451662"/>
                </a:lnTo>
                <a:lnTo>
                  <a:pt x="404330" y="2507850"/>
                </a:lnTo>
                <a:lnTo>
                  <a:pt x="432669" y="2537171"/>
                </a:lnTo>
                <a:lnTo>
                  <a:pt x="463709" y="2567719"/>
                </a:lnTo>
                <a:lnTo>
                  <a:pt x="497445" y="2598143"/>
                </a:lnTo>
                <a:lnTo>
                  <a:pt x="534249" y="2629060"/>
                </a:lnTo>
                <a:lnTo>
                  <a:pt x="573998" y="2659484"/>
                </a:lnTo>
                <a:lnTo>
                  <a:pt x="616937" y="2689542"/>
                </a:lnTo>
                <a:lnTo>
                  <a:pt x="663189" y="2718864"/>
                </a:lnTo>
                <a:lnTo>
                  <a:pt x="712874" y="2747816"/>
                </a:lnTo>
                <a:lnTo>
                  <a:pt x="765751" y="2775174"/>
                </a:lnTo>
                <a:lnTo>
                  <a:pt x="822307" y="2801306"/>
                </a:lnTo>
                <a:lnTo>
                  <a:pt x="881931" y="2825842"/>
                </a:lnTo>
                <a:lnTo>
                  <a:pt x="945603" y="2848415"/>
                </a:lnTo>
                <a:lnTo>
                  <a:pt x="1013323" y="2868658"/>
                </a:lnTo>
                <a:lnTo>
                  <a:pt x="1084110" y="2886446"/>
                </a:lnTo>
                <a:lnTo>
                  <a:pt x="1159315" y="2901537"/>
                </a:lnTo>
                <a:lnTo>
                  <a:pt x="1238444" y="2913805"/>
                </a:lnTo>
                <a:lnTo>
                  <a:pt x="1321254" y="2922515"/>
                </a:lnTo>
                <a:lnTo>
                  <a:pt x="1408726" y="2928037"/>
                </a:lnTo>
                <a:lnTo>
                  <a:pt x="1499879" y="2929630"/>
                </a:lnTo>
                <a:lnTo>
                  <a:pt x="1599253" y="2926932"/>
                </a:lnTo>
                <a:lnTo>
                  <a:pt x="1601092" y="2926932"/>
                </a:lnTo>
                <a:lnTo>
                  <a:pt x="1611520" y="2926196"/>
                </a:lnTo>
                <a:lnTo>
                  <a:pt x="1613360" y="2926196"/>
                </a:lnTo>
                <a:lnTo>
                  <a:pt x="1658631" y="2924355"/>
                </a:lnTo>
                <a:lnTo>
                  <a:pt x="1660225" y="2924355"/>
                </a:lnTo>
                <a:lnTo>
                  <a:pt x="1733834" y="2922882"/>
                </a:lnTo>
                <a:lnTo>
                  <a:pt x="1779717" y="2922882"/>
                </a:lnTo>
                <a:lnTo>
                  <a:pt x="1781067" y="2922882"/>
                </a:lnTo>
                <a:lnTo>
                  <a:pt x="1831612" y="2922882"/>
                </a:lnTo>
                <a:lnTo>
                  <a:pt x="1888292" y="2923988"/>
                </a:lnTo>
                <a:lnTo>
                  <a:pt x="1889640" y="2923988"/>
                </a:lnTo>
                <a:lnTo>
                  <a:pt x="1950000" y="2926318"/>
                </a:lnTo>
                <a:lnTo>
                  <a:pt x="2015267" y="2929875"/>
                </a:lnTo>
                <a:lnTo>
                  <a:pt x="2084827" y="2934537"/>
                </a:lnTo>
                <a:lnTo>
                  <a:pt x="2156719" y="2940427"/>
                </a:lnTo>
                <a:lnTo>
                  <a:pt x="2158804" y="2940427"/>
                </a:lnTo>
                <a:lnTo>
                  <a:pt x="2232413" y="2948524"/>
                </a:lnTo>
                <a:lnTo>
                  <a:pt x="2234376" y="2948524"/>
                </a:lnTo>
                <a:lnTo>
                  <a:pt x="2389446" y="2969870"/>
                </a:lnTo>
                <a:lnTo>
                  <a:pt x="2392269" y="2969870"/>
                </a:lnTo>
                <a:lnTo>
                  <a:pt x="2471030" y="2983733"/>
                </a:lnTo>
                <a:lnTo>
                  <a:pt x="2472993" y="2983733"/>
                </a:lnTo>
                <a:lnTo>
                  <a:pt x="2553103" y="2999927"/>
                </a:lnTo>
                <a:lnTo>
                  <a:pt x="2555434" y="2999927"/>
                </a:lnTo>
                <a:lnTo>
                  <a:pt x="2635792" y="3018696"/>
                </a:lnTo>
                <a:lnTo>
                  <a:pt x="2638122" y="3019312"/>
                </a:lnTo>
                <a:lnTo>
                  <a:pt x="2718602" y="3040903"/>
                </a:lnTo>
                <a:lnTo>
                  <a:pt x="2720810" y="3041517"/>
                </a:lnTo>
                <a:lnTo>
                  <a:pt x="2801044" y="3066052"/>
                </a:lnTo>
                <a:lnTo>
                  <a:pt x="2803743" y="3066913"/>
                </a:lnTo>
                <a:lnTo>
                  <a:pt x="2882750" y="3094024"/>
                </a:lnTo>
                <a:lnTo>
                  <a:pt x="2885694" y="3095128"/>
                </a:lnTo>
                <a:lnTo>
                  <a:pt x="2963720" y="3125553"/>
                </a:lnTo>
                <a:lnTo>
                  <a:pt x="2966911" y="3126903"/>
                </a:lnTo>
                <a:lnTo>
                  <a:pt x="3042728" y="3160764"/>
                </a:lnTo>
                <a:lnTo>
                  <a:pt x="3046040" y="3162235"/>
                </a:lnTo>
                <a:lnTo>
                  <a:pt x="3119649" y="3199040"/>
                </a:lnTo>
                <a:lnTo>
                  <a:pt x="3123453" y="3201003"/>
                </a:lnTo>
                <a:lnTo>
                  <a:pt x="3194118" y="3241733"/>
                </a:lnTo>
                <a:lnTo>
                  <a:pt x="3197675" y="3243819"/>
                </a:lnTo>
                <a:lnTo>
                  <a:pt x="3265763" y="3287984"/>
                </a:lnTo>
                <a:cubicBezTo>
                  <a:pt x="3267203" y="3288895"/>
                  <a:pt x="3268593" y="3289878"/>
                  <a:pt x="3269934" y="3290928"/>
                </a:cubicBezTo>
                <a:lnTo>
                  <a:pt x="3334219" y="3339388"/>
                </a:lnTo>
                <a:lnTo>
                  <a:pt x="3338268" y="3342578"/>
                </a:lnTo>
                <a:lnTo>
                  <a:pt x="3398628" y="3394472"/>
                </a:lnTo>
                <a:lnTo>
                  <a:pt x="3402677" y="3398275"/>
                </a:lnTo>
                <a:lnTo>
                  <a:pt x="3458620" y="3453971"/>
                </a:lnTo>
                <a:cubicBezTo>
                  <a:pt x="3460062" y="3455357"/>
                  <a:pt x="3461415" y="3456832"/>
                  <a:pt x="3462668" y="3458389"/>
                </a:cubicBezTo>
                <a:lnTo>
                  <a:pt x="3514440" y="3518626"/>
                </a:lnTo>
                <a:cubicBezTo>
                  <a:pt x="3515789" y="3520220"/>
                  <a:pt x="3517017" y="3521816"/>
                  <a:pt x="3518243" y="3523534"/>
                </a:cubicBezTo>
                <a:lnTo>
                  <a:pt x="3566090" y="3589537"/>
                </a:lnTo>
                <a:lnTo>
                  <a:pt x="3567806" y="3591867"/>
                </a:lnTo>
                <a:lnTo>
                  <a:pt x="3568788" y="3593463"/>
                </a:lnTo>
                <a:cubicBezTo>
                  <a:pt x="3569186" y="3593948"/>
                  <a:pt x="3569516" y="3594485"/>
                  <a:pt x="3569770" y="3595057"/>
                </a:cubicBezTo>
                <a:lnTo>
                  <a:pt x="3575045" y="3603399"/>
                </a:lnTo>
                <a:cubicBezTo>
                  <a:pt x="3575770" y="3604375"/>
                  <a:pt x="3576425" y="3605400"/>
                  <a:pt x="3577008" y="3606467"/>
                </a:cubicBezTo>
                <a:lnTo>
                  <a:pt x="3585472" y="3621435"/>
                </a:lnTo>
                <a:lnTo>
                  <a:pt x="3587312" y="3624870"/>
                </a:lnTo>
                <a:lnTo>
                  <a:pt x="3598846" y="3647934"/>
                </a:lnTo>
                <a:lnTo>
                  <a:pt x="3600195" y="3650509"/>
                </a:lnTo>
                <a:lnTo>
                  <a:pt x="3614426" y="3681916"/>
                </a:lnTo>
                <a:cubicBezTo>
                  <a:pt x="3614426" y="3682776"/>
                  <a:pt x="3615284" y="3683757"/>
                  <a:pt x="3615653" y="3684738"/>
                </a:cubicBezTo>
                <a:lnTo>
                  <a:pt x="3631601" y="3723872"/>
                </a:lnTo>
                <a:lnTo>
                  <a:pt x="3632705" y="3726573"/>
                </a:lnTo>
                <a:lnTo>
                  <a:pt x="3649758" y="3773559"/>
                </a:lnTo>
                <a:lnTo>
                  <a:pt x="3651108" y="3777485"/>
                </a:lnTo>
                <a:lnTo>
                  <a:pt x="3667916" y="3833061"/>
                </a:lnTo>
                <a:cubicBezTo>
                  <a:pt x="3667916" y="3834042"/>
                  <a:pt x="3668528" y="3835023"/>
                  <a:pt x="3668774" y="3836005"/>
                </a:cubicBezTo>
                <a:lnTo>
                  <a:pt x="3685458" y="3900168"/>
                </a:lnTo>
                <a:lnTo>
                  <a:pt x="3686195" y="3903481"/>
                </a:lnTo>
                <a:lnTo>
                  <a:pt x="3701899" y="3977090"/>
                </a:lnTo>
                <a:cubicBezTo>
                  <a:pt x="3701899" y="3978071"/>
                  <a:pt x="3701899" y="3979053"/>
                  <a:pt x="3701899" y="3980034"/>
                </a:cubicBezTo>
                <a:lnTo>
                  <a:pt x="3716130" y="4062477"/>
                </a:lnTo>
                <a:cubicBezTo>
                  <a:pt x="3716130" y="4063581"/>
                  <a:pt x="3716130" y="4064685"/>
                  <a:pt x="3716130" y="4065666"/>
                </a:cubicBezTo>
                <a:lnTo>
                  <a:pt x="3721772" y="4109830"/>
                </a:lnTo>
                <a:lnTo>
                  <a:pt x="3727294" y="4158291"/>
                </a:lnTo>
                <a:cubicBezTo>
                  <a:pt x="3727294" y="4158291"/>
                  <a:pt x="3727294" y="4159394"/>
                  <a:pt x="3727294" y="4159885"/>
                </a:cubicBezTo>
                <a:lnTo>
                  <a:pt x="3731956" y="4209940"/>
                </a:lnTo>
                <a:cubicBezTo>
                  <a:pt x="3731901" y="4210389"/>
                  <a:pt x="3731901" y="4210842"/>
                  <a:pt x="3731956" y="4211290"/>
                </a:cubicBezTo>
                <a:lnTo>
                  <a:pt x="3735757" y="4263061"/>
                </a:lnTo>
                <a:cubicBezTo>
                  <a:pt x="3735757" y="4263674"/>
                  <a:pt x="3735757" y="4264288"/>
                  <a:pt x="3735757" y="4264901"/>
                </a:cubicBezTo>
                <a:lnTo>
                  <a:pt x="3738457" y="4319004"/>
                </a:lnTo>
                <a:lnTo>
                  <a:pt x="3738457" y="4320844"/>
                </a:lnTo>
                <a:lnTo>
                  <a:pt x="3740052" y="4377769"/>
                </a:lnTo>
                <a:lnTo>
                  <a:pt x="3740052" y="4379241"/>
                </a:lnTo>
                <a:lnTo>
                  <a:pt x="3740052" y="4438742"/>
                </a:lnTo>
                <a:lnTo>
                  <a:pt x="3740052" y="4440215"/>
                </a:lnTo>
                <a:lnTo>
                  <a:pt x="3739317" y="4502537"/>
                </a:lnTo>
                <a:lnTo>
                  <a:pt x="3739317" y="4503886"/>
                </a:lnTo>
                <a:lnTo>
                  <a:pt x="3737354" y="4568416"/>
                </a:lnTo>
                <a:cubicBezTo>
                  <a:pt x="3737419" y="4568987"/>
                  <a:pt x="3737419" y="4569564"/>
                  <a:pt x="3737354" y="4570134"/>
                </a:cubicBezTo>
                <a:lnTo>
                  <a:pt x="3726679" y="4773173"/>
                </a:lnTo>
                <a:lnTo>
                  <a:pt x="3722754" y="4909227"/>
                </a:lnTo>
                <a:lnTo>
                  <a:pt x="3703985" y="5801740"/>
                </a:lnTo>
                <a:lnTo>
                  <a:pt x="3706438" y="5878906"/>
                </a:lnTo>
                <a:lnTo>
                  <a:pt x="3710363" y="5940247"/>
                </a:lnTo>
                <a:lnTo>
                  <a:pt x="3716743" y="6013856"/>
                </a:lnTo>
                <a:lnTo>
                  <a:pt x="3726679" y="6097648"/>
                </a:lnTo>
                <a:lnTo>
                  <a:pt x="3741034" y="6188678"/>
                </a:lnTo>
                <a:lnTo>
                  <a:pt x="3760173" y="6284862"/>
                </a:lnTo>
                <a:lnTo>
                  <a:pt x="3777960" y="6362028"/>
                </a:lnTo>
                <a:lnTo>
                  <a:pt x="3797468" y="6437968"/>
                </a:lnTo>
                <a:lnTo>
                  <a:pt x="3820531" y="6511576"/>
                </a:lnTo>
                <a:lnTo>
                  <a:pt x="3848012" y="6583469"/>
                </a:lnTo>
                <a:lnTo>
                  <a:pt x="3881014" y="6653152"/>
                </a:lnTo>
                <a:lnTo>
                  <a:pt x="3921499" y="6720014"/>
                </a:lnTo>
                <a:lnTo>
                  <a:pt x="3944685" y="6752525"/>
                </a:lnTo>
                <a:lnTo>
                  <a:pt x="3970081" y="6784176"/>
                </a:lnTo>
                <a:lnTo>
                  <a:pt x="3997929" y="6814602"/>
                </a:lnTo>
                <a:lnTo>
                  <a:pt x="4027527" y="6842188"/>
                </a:lnTo>
                <a:lnTo>
                  <a:pt x="3823538" y="6842188"/>
                </a:lnTo>
                <a:lnTo>
                  <a:pt x="3797835" y="6805644"/>
                </a:lnTo>
                <a:lnTo>
                  <a:pt x="3794769" y="6800983"/>
                </a:lnTo>
                <a:lnTo>
                  <a:pt x="3750725" y="6728356"/>
                </a:lnTo>
                <a:cubicBezTo>
                  <a:pt x="3749380" y="6726174"/>
                  <a:pt x="3748151" y="6723922"/>
                  <a:pt x="3747044" y="6721608"/>
                </a:cubicBezTo>
                <a:lnTo>
                  <a:pt x="3711099" y="6645669"/>
                </a:lnTo>
                <a:cubicBezTo>
                  <a:pt x="3710240" y="6643829"/>
                  <a:pt x="3709504" y="6641989"/>
                  <a:pt x="3708767" y="6640148"/>
                </a:cubicBezTo>
                <a:lnTo>
                  <a:pt x="3679448" y="6563227"/>
                </a:lnTo>
                <a:cubicBezTo>
                  <a:pt x="3678833" y="6561754"/>
                  <a:pt x="3678343" y="6560281"/>
                  <a:pt x="3677852" y="6558686"/>
                </a:cubicBezTo>
                <a:lnTo>
                  <a:pt x="3653315" y="6480660"/>
                </a:lnTo>
                <a:lnTo>
                  <a:pt x="3652212" y="6476858"/>
                </a:lnTo>
                <a:lnTo>
                  <a:pt x="3632092" y="6398220"/>
                </a:lnTo>
                <a:cubicBezTo>
                  <a:pt x="3632038" y="6397648"/>
                  <a:pt x="3632038" y="6397072"/>
                  <a:pt x="3632092" y="6396502"/>
                </a:cubicBezTo>
                <a:lnTo>
                  <a:pt x="3613690" y="6317249"/>
                </a:lnTo>
                <a:cubicBezTo>
                  <a:pt x="3613746" y="6316473"/>
                  <a:pt x="3613746" y="6315694"/>
                  <a:pt x="3613690" y="6314917"/>
                </a:cubicBezTo>
                <a:lnTo>
                  <a:pt x="3594061" y="6216035"/>
                </a:lnTo>
                <a:cubicBezTo>
                  <a:pt x="3594061" y="6215055"/>
                  <a:pt x="3594061" y="6214073"/>
                  <a:pt x="3594061" y="6213091"/>
                </a:cubicBezTo>
                <a:lnTo>
                  <a:pt x="3579340" y="6119118"/>
                </a:lnTo>
                <a:cubicBezTo>
                  <a:pt x="3579219" y="6118221"/>
                  <a:pt x="3579219" y="6117315"/>
                  <a:pt x="3579340" y="6116420"/>
                </a:cubicBezTo>
                <a:lnTo>
                  <a:pt x="3569034" y="6029806"/>
                </a:lnTo>
                <a:cubicBezTo>
                  <a:pt x="3569034" y="6029191"/>
                  <a:pt x="3569034" y="6028701"/>
                  <a:pt x="3569034" y="6028088"/>
                </a:cubicBezTo>
                <a:lnTo>
                  <a:pt x="3562408" y="5951166"/>
                </a:lnTo>
                <a:lnTo>
                  <a:pt x="3559955" y="5916937"/>
                </a:lnTo>
                <a:cubicBezTo>
                  <a:pt x="3559955" y="5916937"/>
                  <a:pt x="3559955" y="5916079"/>
                  <a:pt x="3559955" y="5915588"/>
                </a:cubicBezTo>
                <a:lnTo>
                  <a:pt x="3557010" y="5858419"/>
                </a:lnTo>
                <a:lnTo>
                  <a:pt x="3557010" y="5856209"/>
                </a:lnTo>
                <a:lnTo>
                  <a:pt x="3555785" y="5804561"/>
                </a:lnTo>
                <a:lnTo>
                  <a:pt x="3555785" y="5787877"/>
                </a:lnTo>
                <a:lnTo>
                  <a:pt x="3574432" y="4904564"/>
                </a:lnTo>
                <a:lnTo>
                  <a:pt x="3578479" y="4766917"/>
                </a:lnTo>
                <a:cubicBezTo>
                  <a:pt x="3578419" y="4766345"/>
                  <a:pt x="3578419" y="4765769"/>
                  <a:pt x="3578479" y="4765198"/>
                </a:cubicBezTo>
                <a:lnTo>
                  <a:pt x="3589154" y="4562160"/>
                </a:lnTo>
                <a:lnTo>
                  <a:pt x="3590993" y="4499102"/>
                </a:lnTo>
                <a:lnTo>
                  <a:pt x="3591852" y="4437760"/>
                </a:lnTo>
                <a:lnTo>
                  <a:pt x="3591852" y="4379855"/>
                </a:lnTo>
                <a:lnTo>
                  <a:pt x="3590380" y="4324524"/>
                </a:lnTo>
                <a:lnTo>
                  <a:pt x="3587803" y="4272262"/>
                </a:lnTo>
                <a:lnTo>
                  <a:pt x="3584122" y="4222085"/>
                </a:lnTo>
                <a:lnTo>
                  <a:pt x="3579584" y="4173625"/>
                </a:lnTo>
                <a:lnTo>
                  <a:pt x="3568911" y="4085663"/>
                </a:lnTo>
                <a:lnTo>
                  <a:pt x="3555169" y="4006165"/>
                </a:lnTo>
                <a:lnTo>
                  <a:pt x="3540203" y="3935623"/>
                </a:lnTo>
                <a:lnTo>
                  <a:pt x="3524378" y="3874282"/>
                </a:lnTo>
                <a:lnTo>
                  <a:pt x="3508550" y="3822142"/>
                </a:lnTo>
                <a:lnTo>
                  <a:pt x="3492602" y="3778467"/>
                </a:lnTo>
                <a:lnTo>
                  <a:pt x="3477759" y="3741663"/>
                </a:lnTo>
                <a:lnTo>
                  <a:pt x="3464753" y="3713077"/>
                </a:lnTo>
                <a:lnTo>
                  <a:pt x="3454695" y="3692958"/>
                </a:lnTo>
                <a:lnTo>
                  <a:pt x="3444389" y="3675537"/>
                </a:lnTo>
                <a:lnTo>
                  <a:pt x="3399365" y="3613337"/>
                </a:lnTo>
                <a:lnTo>
                  <a:pt x="3351641" y="3557762"/>
                </a:lnTo>
                <a:lnTo>
                  <a:pt x="3299746" y="3506114"/>
                </a:lnTo>
                <a:lnTo>
                  <a:pt x="3240982" y="3459494"/>
                </a:lnTo>
                <a:lnTo>
                  <a:pt x="3180868" y="3414591"/>
                </a:lnTo>
                <a:lnTo>
                  <a:pt x="3116459" y="3372758"/>
                </a:lnTo>
                <a:lnTo>
                  <a:pt x="3049353" y="3334235"/>
                </a:lnTo>
                <a:lnTo>
                  <a:pt x="2979179" y="3298904"/>
                </a:lnTo>
                <a:lnTo>
                  <a:pt x="2906673" y="3266639"/>
                </a:lnTo>
                <a:lnTo>
                  <a:pt x="2831715" y="3237440"/>
                </a:lnTo>
                <a:lnTo>
                  <a:pt x="2755530" y="3211308"/>
                </a:lnTo>
                <a:lnTo>
                  <a:pt x="2677872" y="3187877"/>
                </a:lnTo>
                <a:lnTo>
                  <a:pt x="2599722" y="3166898"/>
                </a:lnTo>
                <a:lnTo>
                  <a:pt x="2521697" y="3148617"/>
                </a:lnTo>
                <a:lnTo>
                  <a:pt x="2443550" y="3132915"/>
                </a:lnTo>
                <a:lnTo>
                  <a:pt x="2367118" y="3119420"/>
                </a:lnTo>
                <a:lnTo>
                  <a:pt x="2214379" y="3098319"/>
                </a:lnTo>
                <a:lnTo>
                  <a:pt x="2143469" y="3090467"/>
                </a:lnTo>
                <a:lnTo>
                  <a:pt x="2073663" y="3084700"/>
                </a:lnTo>
                <a:lnTo>
                  <a:pt x="2006188" y="3080162"/>
                </a:lnTo>
                <a:lnTo>
                  <a:pt x="1943129" y="3076727"/>
                </a:lnTo>
                <a:lnTo>
                  <a:pt x="1884610" y="3074518"/>
                </a:lnTo>
                <a:lnTo>
                  <a:pt x="1829649" y="3073292"/>
                </a:lnTo>
                <a:lnTo>
                  <a:pt x="1780576" y="3073292"/>
                </a:lnTo>
                <a:lnTo>
                  <a:pt x="1664764" y="3075255"/>
                </a:lnTo>
                <a:lnTo>
                  <a:pt x="1607227" y="3078075"/>
                </a:lnTo>
                <a:lnTo>
                  <a:pt x="1602320" y="3078075"/>
                </a:lnTo>
                <a:lnTo>
                  <a:pt x="1502333" y="3080652"/>
                </a:lnTo>
                <a:lnTo>
                  <a:pt x="1498897" y="3080652"/>
                </a:lnTo>
                <a:lnTo>
                  <a:pt x="1404433" y="3078935"/>
                </a:lnTo>
                <a:lnTo>
                  <a:pt x="1400875" y="3078935"/>
                </a:lnTo>
                <a:lnTo>
                  <a:pt x="1310090" y="3073168"/>
                </a:lnTo>
                <a:lnTo>
                  <a:pt x="1306901" y="3073168"/>
                </a:lnTo>
                <a:lnTo>
                  <a:pt x="1221024" y="3064090"/>
                </a:lnTo>
                <a:lnTo>
                  <a:pt x="1217711" y="3064090"/>
                </a:lnTo>
                <a:lnTo>
                  <a:pt x="1135024" y="3051821"/>
                </a:lnTo>
                <a:lnTo>
                  <a:pt x="1131465" y="3051209"/>
                </a:lnTo>
                <a:lnTo>
                  <a:pt x="1052582" y="3035383"/>
                </a:lnTo>
                <a:lnTo>
                  <a:pt x="1048901" y="3034525"/>
                </a:lnTo>
                <a:lnTo>
                  <a:pt x="975291" y="3015876"/>
                </a:lnTo>
                <a:lnTo>
                  <a:pt x="972102" y="3015017"/>
                </a:lnTo>
                <a:lnTo>
                  <a:pt x="901070" y="2993793"/>
                </a:lnTo>
                <a:lnTo>
                  <a:pt x="897389" y="2992566"/>
                </a:lnTo>
                <a:lnTo>
                  <a:pt x="830404" y="2968767"/>
                </a:lnTo>
                <a:lnTo>
                  <a:pt x="827214" y="2967662"/>
                </a:lnTo>
                <a:lnTo>
                  <a:pt x="764279" y="2942143"/>
                </a:lnTo>
                <a:lnTo>
                  <a:pt x="760844" y="2940671"/>
                </a:lnTo>
                <a:lnTo>
                  <a:pt x="701465" y="2912087"/>
                </a:lnTo>
                <a:lnTo>
                  <a:pt x="698521" y="2910614"/>
                </a:lnTo>
                <a:lnTo>
                  <a:pt x="642456" y="2881786"/>
                </a:lnTo>
                <a:lnTo>
                  <a:pt x="639143" y="2879945"/>
                </a:lnTo>
                <a:lnTo>
                  <a:pt x="586513" y="2849274"/>
                </a:lnTo>
                <a:lnTo>
                  <a:pt x="583937" y="2847802"/>
                </a:lnTo>
                <a:lnTo>
                  <a:pt x="534863" y="2816764"/>
                </a:lnTo>
                <a:lnTo>
                  <a:pt x="531920" y="2814800"/>
                </a:lnTo>
                <a:lnTo>
                  <a:pt x="486282" y="2782781"/>
                </a:lnTo>
                <a:lnTo>
                  <a:pt x="483582" y="2780941"/>
                </a:lnTo>
                <a:lnTo>
                  <a:pt x="441258" y="2748429"/>
                </a:lnTo>
                <a:lnTo>
                  <a:pt x="438804" y="2746466"/>
                </a:lnTo>
                <a:lnTo>
                  <a:pt x="399177" y="2713711"/>
                </a:lnTo>
                <a:lnTo>
                  <a:pt x="397093" y="2711869"/>
                </a:lnTo>
                <a:lnTo>
                  <a:pt x="360900" y="2679359"/>
                </a:lnTo>
                <a:lnTo>
                  <a:pt x="358569" y="2677150"/>
                </a:lnTo>
                <a:lnTo>
                  <a:pt x="325691" y="2644764"/>
                </a:lnTo>
                <a:lnTo>
                  <a:pt x="324217" y="2643291"/>
                </a:lnTo>
                <a:lnTo>
                  <a:pt x="293793" y="2611761"/>
                </a:lnTo>
                <a:cubicBezTo>
                  <a:pt x="292834" y="2610837"/>
                  <a:pt x="291932" y="2609853"/>
                  <a:pt x="291094" y="2608816"/>
                </a:cubicBezTo>
                <a:lnTo>
                  <a:pt x="239199" y="2548089"/>
                </a:lnTo>
                <a:lnTo>
                  <a:pt x="236746" y="2545145"/>
                </a:lnTo>
                <a:lnTo>
                  <a:pt x="215277" y="2516928"/>
                </a:lnTo>
                <a:lnTo>
                  <a:pt x="214295" y="2515578"/>
                </a:lnTo>
                <a:lnTo>
                  <a:pt x="195280" y="2489569"/>
                </a:lnTo>
                <a:lnTo>
                  <a:pt x="194052" y="2487852"/>
                </a:lnTo>
                <a:lnTo>
                  <a:pt x="176877" y="2463318"/>
                </a:lnTo>
                <a:cubicBezTo>
                  <a:pt x="176264" y="2462211"/>
                  <a:pt x="175527" y="2461231"/>
                  <a:pt x="174914" y="2460249"/>
                </a:cubicBezTo>
                <a:lnTo>
                  <a:pt x="149397" y="2417434"/>
                </a:lnTo>
                <a:cubicBezTo>
                  <a:pt x="149119" y="2416795"/>
                  <a:pt x="148789" y="2416179"/>
                  <a:pt x="148415" y="2415593"/>
                </a:cubicBezTo>
                <a:lnTo>
                  <a:pt x="130505" y="2383695"/>
                </a:lnTo>
                <a:lnTo>
                  <a:pt x="128541" y="2379893"/>
                </a:lnTo>
                <a:lnTo>
                  <a:pt x="120200" y="2362962"/>
                </a:lnTo>
                <a:cubicBezTo>
                  <a:pt x="119339" y="2361000"/>
                  <a:pt x="118359" y="2359036"/>
                  <a:pt x="117621" y="2357073"/>
                </a:cubicBezTo>
                <a:lnTo>
                  <a:pt x="94067" y="2297818"/>
                </a:lnTo>
                <a:cubicBezTo>
                  <a:pt x="94067" y="2296836"/>
                  <a:pt x="93331" y="2295855"/>
                  <a:pt x="93085" y="2294997"/>
                </a:cubicBezTo>
                <a:lnTo>
                  <a:pt x="73701" y="2239790"/>
                </a:lnTo>
                <a:cubicBezTo>
                  <a:pt x="73431" y="2238789"/>
                  <a:pt x="73103" y="2237807"/>
                  <a:pt x="72720" y="2236845"/>
                </a:cubicBezTo>
                <a:lnTo>
                  <a:pt x="55913" y="2181515"/>
                </a:lnTo>
                <a:lnTo>
                  <a:pt x="55054" y="2178448"/>
                </a:lnTo>
                <a:lnTo>
                  <a:pt x="40577" y="2122505"/>
                </a:lnTo>
                <a:cubicBezTo>
                  <a:pt x="40577" y="2121033"/>
                  <a:pt x="39841" y="2119684"/>
                  <a:pt x="39596" y="2118211"/>
                </a:cubicBezTo>
                <a:lnTo>
                  <a:pt x="17882" y="2007797"/>
                </a:lnTo>
                <a:cubicBezTo>
                  <a:pt x="17882" y="2005712"/>
                  <a:pt x="17146" y="2003749"/>
                  <a:pt x="16900" y="2001664"/>
                </a:cubicBezTo>
                <a:lnTo>
                  <a:pt x="4631" y="1891250"/>
                </a:lnTo>
                <a:cubicBezTo>
                  <a:pt x="4631" y="1889409"/>
                  <a:pt x="4631" y="1887569"/>
                  <a:pt x="4631" y="1885852"/>
                </a:cubicBezTo>
                <a:lnTo>
                  <a:pt x="92" y="1776419"/>
                </a:lnTo>
                <a:cubicBezTo>
                  <a:pt x="-31" y="1774499"/>
                  <a:pt x="-31" y="1772574"/>
                  <a:pt x="92" y="1770654"/>
                </a:cubicBezTo>
                <a:lnTo>
                  <a:pt x="3772" y="1662448"/>
                </a:lnTo>
                <a:lnTo>
                  <a:pt x="3772" y="1657786"/>
                </a:lnTo>
                <a:lnTo>
                  <a:pt x="14202" y="1550929"/>
                </a:lnTo>
                <a:cubicBezTo>
                  <a:pt x="14202" y="1549212"/>
                  <a:pt x="14202" y="1547618"/>
                  <a:pt x="14202" y="1546022"/>
                </a:cubicBezTo>
                <a:lnTo>
                  <a:pt x="31253" y="1440884"/>
                </a:lnTo>
                <a:cubicBezTo>
                  <a:pt x="31253" y="1439412"/>
                  <a:pt x="31253" y="1437939"/>
                  <a:pt x="32113" y="1436468"/>
                </a:cubicBezTo>
                <a:lnTo>
                  <a:pt x="55299" y="1333047"/>
                </a:lnTo>
                <a:cubicBezTo>
                  <a:pt x="55299" y="1331942"/>
                  <a:pt x="55299" y="1330716"/>
                  <a:pt x="56158" y="1329489"/>
                </a:cubicBezTo>
                <a:lnTo>
                  <a:pt x="84252" y="1228030"/>
                </a:lnTo>
                <a:lnTo>
                  <a:pt x="85356" y="1224351"/>
                </a:lnTo>
                <a:lnTo>
                  <a:pt x="118359" y="1124977"/>
                </a:lnTo>
                <a:cubicBezTo>
                  <a:pt x="118359" y="1123752"/>
                  <a:pt x="119218" y="1122647"/>
                  <a:pt x="119584" y="1121421"/>
                </a:cubicBezTo>
                <a:lnTo>
                  <a:pt x="156390" y="1024869"/>
                </a:lnTo>
                <a:cubicBezTo>
                  <a:pt x="156390" y="1024012"/>
                  <a:pt x="157125" y="1023030"/>
                  <a:pt x="157616" y="1022048"/>
                </a:cubicBezTo>
                <a:lnTo>
                  <a:pt x="198591" y="927951"/>
                </a:lnTo>
                <a:lnTo>
                  <a:pt x="199695" y="925375"/>
                </a:lnTo>
                <a:lnTo>
                  <a:pt x="243494" y="834222"/>
                </a:lnTo>
                <a:lnTo>
                  <a:pt x="244597" y="831890"/>
                </a:lnTo>
                <a:lnTo>
                  <a:pt x="290726" y="743683"/>
                </a:lnTo>
                <a:cubicBezTo>
                  <a:pt x="291182" y="742973"/>
                  <a:pt x="291591" y="742235"/>
                  <a:pt x="291954" y="741474"/>
                </a:cubicBezTo>
                <a:lnTo>
                  <a:pt x="340168" y="656578"/>
                </a:lnTo>
                <a:lnTo>
                  <a:pt x="341271" y="654737"/>
                </a:lnTo>
                <a:lnTo>
                  <a:pt x="390344" y="572908"/>
                </a:lnTo>
                <a:lnTo>
                  <a:pt x="391447" y="571192"/>
                </a:lnTo>
                <a:lnTo>
                  <a:pt x="441501" y="493410"/>
                </a:lnTo>
                <a:cubicBezTo>
                  <a:pt x="441953" y="492827"/>
                  <a:pt x="442363" y="492211"/>
                  <a:pt x="442730" y="491570"/>
                </a:cubicBezTo>
                <a:lnTo>
                  <a:pt x="493519" y="417962"/>
                </a:lnTo>
                <a:lnTo>
                  <a:pt x="494378" y="416857"/>
                </a:lnTo>
                <a:lnTo>
                  <a:pt x="544310" y="346928"/>
                </a:lnTo>
                <a:lnTo>
                  <a:pt x="545536" y="345210"/>
                </a:lnTo>
                <a:lnTo>
                  <a:pt x="594609" y="279698"/>
                </a:lnTo>
                <a:cubicBezTo>
                  <a:pt x="594828" y="279318"/>
                  <a:pt x="595119" y="278984"/>
                  <a:pt x="595468" y="278718"/>
                </a:cubicBezTo>
                <a:lnTo>
                  <a:pt x="643191" y="217376"/>
                </a:lnTo>
                <a:cubicBezTo>
                  <a:pt x="643583" y="217025"/>
                  <a:pt x="643916" y="216610"/>
                  <a:pt x="644172" y="216148"/>
                </a:cubicBezTo>
                <a:lnTo>
                  <a:pt x="690425" y="159714"/>
                </a:lnTo>
                <a:lnTo>
                  <a:pt x="691282" y="158735"/>
                </a:lnTo>
                <a:lnTo>
                  <a:pt x="734590" y="107576"/>
                </a:lnTo>
                <a:lnTo>
                  <a:pt x="775810" y="60344"/>
                </a:lnTo>
                <a:lnTo>
                  <a:pt x="812615" y="18754"/>
                </a:lnTo>
                <a:lnTo>
                  <a:pt x="813720" y="17405"/>
                </a:lnTo>
                <a:close/>
              </a:path>
            </a:pathLst>
          </a:custGeom>
          <a:solidFill>
            <a:srgbClr val="FFFFFF"/>
          </a:solidFill>
          <a:ln w="9525" cap="flat">
            <a:noFill/>
            <a:prstDash val="solid"/>
            <a:miter/>
          </a:ln>
        </p:spPr>
        <p:txBody>
          <a:bodyPr rtlCol="0" anchor="ctr"/>
          <a:lstStyle/>
          <a:p>
            <a:endParaRPr lang="zh-CN" altLang="en-US" dirty="0"/>
          </a:p>
        </p:txBody>
      </p:sp>
      <p:sp>
        <p:nvSpPr>
          <p:cNvPr id="3" name="文本框 2"/>
          <p:cNvSpPr txBox="1"/>
          <p:nvPr/>
        </p:nvSpPr>
        <p:spPr>
          <a:xfrm>
            <a:off x="862330" y="5660390"/>
            <a:ext cx="3389630" cy="521970"/>
          </a:xfrm>
          <a:prstGeom prst="rect">
            <a:avLst/>
          </a:prstGeom>
          <a:noFill/>
        </p:spPr>
        <p:txBody>
          <a:bodyPr wrap="square" rtlCol="0">
            <a:spAutoFit/>
          </a:bodyPr>
          <a:p>
            <a:r>
              <a:rPr lang="en-US" altLang="zh-CN" sz="2800" b="1">
                <a:solidFill>
                  <a:schemeClr val="bg1"/>
                </a:solidFill>
              </a:rPr>
              <a:t>2024.10 </a:t>
            </a:r>
            <a:r>
              <a:rPr lang="zh-CN" altLang="en-US" sz="2800" b="1">
                <a:solidFill>
                  <a:schemeClr val="bg1"/>
                </a:solidFill>
              </a:rPr>
              <a:t>九省联考</a:t>
            </a:r>
            <a:endParaRPr lang="zh-CN" altLang="en-US" sz="2800" b="1">
              <a:solidFill>
                <a:schemeClr val="bg1"/>
              </a:solidFill>
            </a:endParaRPr>
          </a:p>
        </p:txBody>
      </p:sp>
    </p:spTree>
    <p:custDataLst>
      <p:tags r:id="rId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92760" y="341630"/>
            <a:ext cx="11116945" cy="6139815"/>
          </a:xfrm>
          <a:prstGeom prst="rect">
            <a:avLst/>
          </a:prstGeom>
        </p:spPr>
        <p:txBody>
          <a:bodyPr>
            <a:noAutofit/>
          </a:bodyPr>
          <a:p>
            <a:pPr algn="l"/>
            <a:r>
              <a:rPr lang="en-US" altLang="zh-CN" sz="3200">
                <a:latin typeface="楷体" panose="02010609060101010101" charset="-122"/>
                <a:ea typeface="楷体" panose="02010609060101010101" charset="-122"/>
                <a:cs typeface="楷体" panose="02010609060101010101" charset="-122"/>
              </a:rPr>
              <a:t>    </a:t>
            </a:r>
            <a:r>
              <a:rPr lang="zh-CN" altLang="en-US" sz="3200">
                <a:latin typeface="楷体" panose="02010609060101010101" charset="-122"/>
                <a:ea typeface="楷体" panose="02010609060101010101" charset="-122"/>
                <a:cs typeface="楷体" panose="02010609060101010101" charset="-122"/>
              </a:rPr>
              <a:t>假定你是李华，假期你去留学生</a:t>
            </a:r>
            <a:r>
              <a:rPr lang="en-US" altLang="zh-CN" sz="3200">
                <a:latin typeface="楷体" panose="02010609060101010101" charset="-122"/>
                <a:ea typeface="楷体" panose="02010609060101010101" charset="-122"/>
                <a:cs typeface="楷体" panose="02010609060101010101" charset="-122"/>
              </a:rPr>
              <a:t>Tom</a:t>
            </a:r>
            <a:r>
              <a:rPr lang="zh-CN" altLang="en-US" sz="3200">
                <a:latin typeface="楷体" panose="02010609060101010101" charset="-122"/>
                <a:ea typeface="楷体" panose="02010609060101010101" charset="-122"/>
                <a:cs typeface="楷体" panose="02010609060101010101" charset="-122"/>
              </a:rPr>
              <a:t>的家乡游玩时受到了他的热情款待。请你给他写一封电子邮件，内容包括：</a:t>
            </a:r>
            <a:endParaRPr lang="zh-CN" altLang="en-US" sz="3200">
              <a:latin typeface="楷体" panose="02010609060101010101" charset="-122"/>
              <a:ea typeface="楷体" panose="02010609060101010101" charset="-122"/>
              <a:cs typeface="楷体" panose="02010609060101010101" charset="-122"/>
            </a:endParaRPr>
          </a:p>
          <a:p>
            <a:pPr algn="l"/>
            <a:r>
              <a:rPr lang="en-US" altLang="zh-CN" sz="3200">
                <a:latin typeface="楷体" panose="02010609060101010101" charset="-122"/>
                <a:ea typeface="楷体" panose="02010609060101010101" charset="-122"/>
                <a:cs typeface="楷体" panose="02010609060101010101" charset="-122"/>
              </a:rPr>
              <a:t>1. </a:t>
            </a:r>
            <a:r>
              <a:rPr lang="zh-CN" altLang="en-US" sz="3200">
                <a:latin typeface="楷体" panose="02010609060101010101" charset="-122"/>
                <a:ea typeface="楷体" panose="02010609060101010101" charset="-122"/>
                <a:cs typeface="楷体" panose="02010609060101010101" charset="-122"/>
              </a:rPr>
              <a:t>表示谢意；</a:t>
            </a:r>
            <a:endParaRPr lang="zh-CN" altLang="en-US" sz="3200">
              <a:latin typeface="楷体" panose="02010609060101010101" charset="-122"/>
              <a:ea typeface="楷体" panose="02010609060101010101" charset="-122"/>
              <a:cs typeface="楷体" panose="02010609060101010101" charset="-122"/>
            </a:endParaRPr>
          </a:p>
          <a:p>
            <a:pPr algn="l"/>
            <a:r>
              <a:rPr lang="en-US" altLang="zh-CN" sz="3200">
                <a:latin typeface="楷体" panose="02010609060101010101" charset="-122"/>
                <a:ea typeface="楷体" panose="02010609060101010101" charset="-122"/>
                <a:cs typeface="楷体" panose="02010609060101010101" charset="-122"/>
              </a:rPr>
              <a:t>2. </a:t>
            </a:r>
            <a:r>
              <a:rPr lang="zh-CN" altLang="en-US" sz="3200">
                <a:latin typeface="楷体" panose="02010609060101010101" charset="-122"/>
                <a:ea typeface="楷体" panose="02010609060101010101" charset="-122"/>
                <a:cs typeface="楷体" panose="02010609060101010101" charset="-122"/>
              </a:rPr>
              <a:t>回忆难忘的瞬间。</a:t>
            </a:r>
            <a:endParaRPr lang="zh-CN" altLang="en-US" sz="3200">
              <a:latin typeface="楷体" panose="02010609060101010101" charset="-122"/>
              <a:ea typeface="楷体" panose="02010609060101010101" charset="-122"/>
              <a:cs typeface="楷体" panose="02010609060101010101" charset="-122"/>
            </a:endParaRPr>
          </a:p>
          <a:p>
            <a:pPr algn="l"/>
            <a:r>
              <a:rPr lang="en-US" altLang="zh-CN" sz="3200" i="1">
                <a:latin typeface="Times New Roman" panose="02020603050405020304" charset="0"/>
                <a:ea typeface="微软雅黑" panose="020B0503020204020204" charset="-122"/>
                <a:cs typeface="Times New Roman" panose="02020603050405020304" charset="0"/>
              </a:rPr>
              <a:t>Dear Tom, </a:t>
            </a:r>
            <a:endParaRPr lang="zh-CN" altLang="en-US" sz="3200" i="1">
              <a:latin typeface="Times New Roman" panose="02020603050405020304" charset="0"/>
              <a:ea typeface="微软雅黑" panose="020B0503020204020204" charset="-122"/>
              <a:cs typeface="Times New Roman" panose="02020603050405020304" charset="0"/>
            </a:endParaRPr>
          </a:p>
          <a:p>
            <a:pPr algn="l"/>
            <a:r>
              <a:rPr lang="en-US" altLang="zh-CN" sz="3200">
                <a:latin typeface="Times New Roman" panose="02020603050405020304" charset="0"/>
                <a:ea typeface="微软雅黑" panose="020B0503020204020204" charset="-122"/>
                <a:cs typeface="Times New Roman" panose="02020603050405020304" charset="0"/>
              </a:rPr>
              <a:t>_____________________________________________________</a:t>
            </a:r>
            <a:endParaRPr lang="en-US" altLang="zh-CN" sz="3200">
              <a:latin typeface="Times New Roman" panose="02020603050405020304" charset="0"/>
              <a:ea typeface="微软雅黑" panose="020B0503020204020204" charset="-122"/>
              <a:cs typeface="Times New Roman" panose="02020603050405020304" charset="0"/>
            </a:endParaRPr>
          </a:p>
          <a:p>
            <a:pPr algn="l"/>
            <a:r>
              <a:rPr lang="en-US" altLang="zh-CN" sz="3200">
                <a:latin typeface="Times New Roman" panose="02020603050405020304" charset="0"/>
                <a:ea typeface="微软雅黑" panose="020B0503020204020204" charset="-122"/>
                <a:cs typeface="Times New Roman" panose="02020603050405020304" charset="0"/>
              </a:rPr>
              <a:t>_____________________________________________________</a:t>
            </a:r>
            <a:endParaRPr lang="en-US" altLang="zh-CN" sz="3200">
              <a:latin typeface="Times New Roman" panose="02020603050405020304" charset="0"/>
              <a:ea typeface="微软雅黑" panose="020B0503020204020204" charset="-122"/>
              <a:cs typeface="Times New Roman" panose="02020603050405020304" charset="0"/>
            </a:endParaRPr>
          </a:p>
          <a:p>
            <a:pPr algn="l"/>
            <a:r>
              <a:rPr lang="en-US" altLang="zh-CN" sz="3200">
                <a:latin typeface="Times New Roman" panose="02020603050405020304" charset="0"/>
                <a:ea typeface="微软雅黑" panose="020B0503020204020204" charset="-122"/>
                <a:cs typeface="Times New Roman" panose="02020603050405020304" charset="0"/>
                <a:sym typeface="+mn-ea"/>
              </a:rPr>
              <a:t>_____________________________________________________</a:t>
            </a:r>
            <a:endParaRPr lang="zh-CN" altLang="en-US" sz="3200">
              <a:latin typeface="Times New Roman" panose="02020603050405020304" charset="0"/>
              <a:ea typeface="微软雅黑" panose="020B0503020204020204" charset="-122"/>
              <a:cs typeface="Times New Roman" panose="02020603050405020304" charset="0"/>
            </a:endParaRPr>
          </a:p>
          <a:p>
            <a:pPr algn="l"/>
            <a:r>
              <a:rPr lang="en-US" altLang="zh-CN" sz="3200">
                <a:latin typeface="Times New Roman" panose="02020603050405020304" charset="0"/>
                <a:ea typeface="微软雅黑" panose="020B0503020204020204" charset="-122"/>
                <a:cs typeface="Times New Roman" panose="02020603050405020304" charset="0"/>
              </a:rPr>
              <a:t>      </a:t>
            </a:r>
            <a:r>
              <a:rPr lang="en-US" altLang="zh-CN" sz="3200" i="1">
                <a:latin typeface="Times New Roman" panose="02020603050405020304" charset="0"/>
                <a:ea typeface="微软雅黑" panose="020B0503020204020204" charset="-122"/>
                <a:cs typeface="Times New Roman" panose="02020603050405020304" charset="0"/>
              </a:rPr>
              <a:t>Thanks again and I’m looking forward to seeing you in China soon!  </a:t>
            </a:r>
            <a:endParaRPr lang="en-US" altLang="zh-CN" sz="3200" i="1">
              <a:latin typeface="Times New Roman" panose="02020603050405020304" charset="0"/>
              <a:ea typeface="微软雅黑" panose="020B0503020204020204" charset="-122"/>
              <a:cs typeface="Times New Roman" panose="02020603050405020304" charset="0"/>
            </a:endParaRPr>
          </a:p>
          <a:p>
            <a:pPr algn="r"/>
            <a:r>
              <a:rPr lang="en-US" altLang="zh-CN" sz="3200" i="1">
                <a:latin typeface="Times New Roman" panose="02020603050405020304" charset="0"/>
                <a:ea typeface="微软雅黑" panose="020B0503020204020204" charset="-122"/>
                <a:cs typeface="Times New Roman" panose="02020603050405020304" charset="0"/>
              </a:rPr>
              <a:t>Yours,</a:t>
            </a:r>
            <a:endParaRPr lang="en-US" altLang="zh-CN" sz="3200" i="1">
              <a:latin typeface="Times New Roman" panose="02020603050405020304" charset="0"/>
              <a:ea typeface="微软雅黑" panose="020B0503020204020204" charset="-122"/>
              <a:cs typeface="Times New Roman" panose="02020603050405020304" charset="0"/>
            </a:endParaRPr>
          </a:p>
          <a:p>
            <a:pPr algn="r"/>
            <a:r>
              <a:rPr lang="en-US" altLang="zh-CN" sz="3200" i="1">
                <a:latin typeface="Times New Roman" panose="02020603050405020304" charset="0"/>
                <a:ea typeface="微软雅黑" panose="020B0503020204020204" charset="-122"/>
                <a:cs typeface="Times New Roman" panose="02020603050405020304" charset="0"/>
              </a:rPr>
              <a:t>Li Hua</a:t>
            </a:r>
            <a:endParaRPr lang="en-US" altLang="zh-CN" sz="3200">
              <a:latin typeface="Arial" panose="020B0604020202020204" pitchFamily="34" charset="0"/>
              <a:ea typeface="微软雅黑" panose="020B0503020204020204" charset="-122"/>
            </a:endParaRPr>
          </a:p>
        </p:txBody>
      </p:sp>
      <p:sp>
        <p:nvSpPr>
          <p:cNvPr id="3" name="圆角矩形 2"/>
          <p:cNvSpPr/>
          <p:nvPr/>
        </p:nvSpPr>
        <p:spPr>
          <a:xfrm>
            <a:off x="4222115" y="362585"/>
            <a:ext cx="838835" cy="494665"/>
          </a:xfrm>
          <a:prstGeom prst="roundRect">
            <a:avLst/>
          </a:prstGeom>
          <a:noFill/>
          <a:ln w="3492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nvSpPr>
        <p:spPr>
          <a:xfrm>
            <a:off x="5874385" y="362585"/>
            <a:ext cx="2979420" cy="494665"/>
          </a:xfrm>
          <a:prstGeom prst="roundRect">
            <a:avLst/>
          </a:prstGeom>
          <a:noFill/>
          <a:ln w="3492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5"/>
          <p:cNvSpPr/>
          <p:nvPr/>
        </p:nvSpPr>
        <p:spPr>
          <a:xfrm>
            <a:off x="8916670" y="362585"/>
            <a:ext cx="818515" cy="494665"/>
          </a:xfrm>
          <a:prstGeom prst="roundRect">
            <a:avLst/>
          </a:prstGeom>
          <a:noFill/>
          <a:ln w="3492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 6"/>
          <p:cNvSpPr/>
          <p:nvPr/>
        </p:nvSpPr>
        <p:spPr>
          <a:xfrm>
            <a:off x="1388745" y="857250"/>
            <a:ext cx="1615440" cy="494665"/>
          </a:xfrm>
          <a:prstGeom prst="roundRect">
            <a:avLst/>
          </a:prstGeom>
          <a:noFill/>
          <a:ln w="3492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4233545" y="39370"/>
            <a:ext cx="859155" cy="302260"/>
          </a:xfrm>
          <a:prstGeom prst="roundRect">
            <a:avLst/>
          </a:prstGeom>
        </p:spPr>
        <p:style>
          <a:lnRef idx="2">
            <a:schemeClr val="lt1"/>
          </a:lnRef>
          <a:fillRef idx="1">
            <a:schemeClr val="accent1"/>
          </a:fillRef>
          <a:effectRef idx="1">
            <a:schemeClr val="accent1"/>
          </a:effectRef>
          <a:fontRef idx="minor">
            <a:schemeClr val="lt1"/>
          </a:fontRef>
        </p:style>
        <p:txBody>
          <a:bodyPr rtlCol="0" anchor="ctr"/>
          <a:p>
            <a:pPr algn="ctr"/>
            <a:r>
              <a:rPr lang="en-US" altLang="zh-CN" b="1">
                <a:latin typeface="Segoe UI Black" panose="020B0A02040204020203" charset="0"/>
                <a:cs typeface="Segoe UI Black" panose="020B0A02040204020203" charset="0"/>
              </a:rPr>
              <a:t>when</a:t>
            </a:r>
            <a:endParaRPr lang="en-US" altLang="zh-CN" b="1">
              <a:latin typeface="Segoe UI Black" panose="020B0A02040204020203" charset="0"/>
              <a:cs typeface="Segoe UI Black" panose="020B0A02040204020203" charset="0"/>
            </a:endParaRPr>
          </a:p>
        </p:txBody>
      </p:sp>
      <p:sp>
        <p:nvSpPr>
          <p:cNvPr id="9" name="圆角矩形 8"/>
          <p:cNvSpPr/>
          <p:nvPr/>
        </p:nvSpPr>
        <p:spPr>
          <a:xfrm>
            <a:off x="6865620" y="39370"/>
            <a:ext cx="979805" cy="302260"/>
          </a:xfrm>
          <a:prstGeom prst="roundRect">
            <a:avLst/>
          </a:prstGeom>
        </p:spPr>
        <p:style>
          <a:lnRef idx="2">
            <a:schemeClr val="lt1"/>
          </a:lnRef>
          <a:fillRef idx="1">
            <a:schemeClr val="accent1"/>
          </a:fillRef>
          <a:effectRef idx="1">
            <a:schemeClr val="accent1"/>
          </a:effectRef>
          <a:fontRef idx="minor">
            <a:schemeClr val="lt1"/>
          </a:fontRef>
        </p:style>
        <p:txBody>
          <a:bodyPr rtlCol="0" anchor="ctr"/>
          <a:p>
            <a:pPr algn="ctr"/>
            <a:r>
              <a:rPr lang="en-US" altLang="zh-CN" b="1">
                <a:latin typeface="Segoe UI Black" panose="020B0A02040204020203" charset="0"/>
                <a:cs typeface="Segoe UI Black" panose="020B0A02040204020203" charset="0"/>
              </a:rPr>
              <a:t>where</a:t>
            </a:r>
            <a:endParaRPr lang="en-US" altLang="zh-CN" b="1">
              <a:latin typeface="Segoe UI Black" panose="020B0A02040204020203" charset="0"/>
              <a:cs typeface="Segoe UI Black" panose="020B0A02040204020203" charset="0"/>
            </a:endParaRPr>
          </a:p>
        </p:txBody>
      </p:sp>
      <p:sp>
        <p:nvSpPr>
          <p:cNvPr id="10" name="圆角矩形 9"/>
          <p:cNvSpPr/>
          <p:nvPr/>
        </p:nvSpPr>
        <p:spPr>
          <a:xfrm>
            <a:off x="8882380" y="39370"/>
            <a:ext cx="881380" cy="302260"/>
          </a:xfrm>
          <a:prstGeom prst="roundRect">
            <a:avLst/>
          </a:prstGeom>
        </p:spPr>
        <p:style>
          <a:lnRef idx="2">
            <a:schemeClr val="lt1"/>
          </a:lnRef>
          <a:fillRef idx="1">
            <a:schemeClr val="accent1"/>
          </a:fillRef>
          <a:effectRef idx="1">
            <a:schemeClr val="accent1"/>
          </a:effectRef>
          <a:fontRef idx="minor">
            <a:schemeClr val="lt1"/>
          </a:fontRef>
        </p:style>
        <p:txBody>
          <a:bodyPr rtlCol="0" anchor="ctr"/>
          <a:p>
            <a:pPr algn="ctr"/>
            <a:r>
              <a:rPr lang="en-US" altLang="zh-CN" b="1">
                <a:latin typeface="Segoe UI Black" panose="020B0A02040204020203" charset="0"/>
                <a:cs typeface="Segoe UI Black" panose="020B0A02040204020203" charset="0"/>
              </a:rPr>
              <a:t>what</a:t>
            </a:r>
            <a:endParaRPr lang="en-US" altLang="zh-CN" b="1">
              <a:latin typeface="Segoe UI Black" panose="020B0A02040204020203" charset="0"/>
              <a:cs typeface="Segoe UI Black" panose="020B0A02040204020203" charset="0"/>
            </a:endParaRPr>
          </a:p>
        </p:txBody>
      </p:sp>
      <p:sp>
        <p:nvSpPr>
          <p:cNvPr id="11" name="圆角矩形 10"/>
          <p:cNvSpPr/>
          <p:nvPr/>
        </p:nvSpPr>
        <p:spPr>
          <a:xfrm>
            <a:off x="3004185" y="1351915"/>
            <a:ext cx="859155" cy="302260"/>
          </a:xfrm>
          <a:prstGeom prst="roundRect">
            <a:avLst/>
          </a:prstGeom>
        </p:spPr>
        <p:style>
          <a:lnRef idx="2">
            <a:schemeClr val="lt1"/>
          </a:lnRef>
          <a:fillRef idx="1">
            <a:schemeClr val="accent1"/>
          </a:fillRef>
          <a:effectRef idx="1">
            <a:schemeClr val="accent1"/>
          </a:effectRef>
          <a:fontRef idx="minor">
            <a:schemeClr val="lt1"/>
          </a:fontRef>
        </p:style>
        <p:txBody>
          <a:bodyPr rtlCol="0" anchor="ctr"/>
          <a:p>
            <a:pPr algn="ctr"/>
            <a:r>
              <a:rPr lang="en-US" altLang="zh-CN" b="1">
                <a:latin typeface="Segoe UI Black" panose="020B0A02040204020203" charset="0"/>
                <a:cs typeface="Segoe UI Black" panose="020B0A02040204020203" charset="0"/>
              </a:rPr>
              <a:t>how</a:t>
            </a:r>
            <a:endParaRPr lang="en-US" altLang="zh-CN" b="1">
              <a:latin typeface="Segoe UI Black" panose="020B0A02040204020203" charset="0"/>
              <a:cs typeface="Segoe UI Black" panose="020B0A02040204020203" charset="0"/>
            </a:endParaRPr>
          </a:p>
        </p:txBody>
      </p:sp>
      <p:sp>
        <p:nvSpPr>
          <p:cNvPr id="12" name="圆角矩形 11"/>
          <p:cNvSpPr/>
          <p:nvPr/>
        </p:nvSpPr>
        <p:spPr>
          <a:xfrm>
            <a:off x="4222115" y="1346200"/>
            <a:ext cx="7748270" cy="928370"/>
          </a:xfrm>
          <a:prstGeom prst="roundRect">
            <a:avLst/>
          </a:prstGeom>
          <a:solidFill>
            <a:schemeClr val="accent6">
              <a:lumMod val="40000"/>
              <a:lumOff val="60000"/>
            </a:schemeClr>
          </a:solidFill>
          <a:effectLst>
            <a:innerShdw blurRad="63500" dist="50800" dir="2700000">
              <a:prstClr val="black">
                <a:alpha val="50000"/>
              </a:prstClr>
            </a:innerShdw>
          </a:effectLst>
        </p:spPr>
        <p:style>
          <a:lnRef idx="2">
            <a:schemeClr val="lt1"/>
          </a:lnRef>
          <a:fillRef idx="1">
            <a:schemeClr val="accent1"/>
          </a:fillRef>
          <a:effectRef idx="1">
            <a:schemeClr val="accent1"/>
          </a:effectRef>
          <a:fontRef idx="minor">
            <a:schemeClr val="lt1"/>
          </a:fontRef>
        </p:style>
        <p:txBody>
          <a:bodyPr rtlCol="0" anchor="ctr"/>
          <a:p>
            <a:pPr algn="l"/>
            <a:r>
              <a:rPr lang="en-US" altLang="zh-CN" sz="2400" b="1">
                <a:solidFill>
                  <a:schemeClr val="tx1"/>
                </a:solidFill>
                <a:latin typeface="Segoe UI Black" panose="020B0A02040204020203" charset="0"/>
                <a:cs typeface="Segoe UI Black" panose="020B0A02040204020203" charset="0"/>
              </a:rPr>
              <a:t>Thank you so much for your hospitable reception during my visit to your hometown last holiday. </a:t>
            </a:r>
            <a:endParaRPr lang="en-US" altLang="zh-CN" sz="2400" b="1">
              <a:solidFill>
                <a:schemeClr val="tx1"/>
              </a:solidFill>
              <a:latin typeface="Segoe UI Black" panose="020B0A02040204020203" charset="0"/>
              <a:cs typeface="Segoe UI Black" panose="020B0A02040204020203" charset="0"/>
            </a:endParaRPr>
          </a:p>
        </p:txBody>
      </p:sp>
      <p:sp>
        <p:nvSpPr>
          <p:cNvPr id="13" name="圆角矩形 12"/>
          <p:cNvSpPr/>
          <p:nvPr/>
        </p:nvSpPr>
        <p:spPr>
          <a:xfrm>
            <a:off x="1223010" y="1351915"/>
            <a:ext cx="1615440" cy="494665"/>
          </a:xfrm>
          <a:prstGeom prst="roundRect">
            <a:avLst/>
          </a:prstGeom>
          <a:noFill/>
          <a:ln w="3492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2021205" y="1846580"/>
            <a:ext cx="2019300" cy="494665"/>
          </a:xfrm>
          <a:prstGeom prst="roundRect">
            <a:avLst/>
          </a:prstGeom>
          <a:noFill/>
          <a:ln w="3492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文本框 14"/>
          <p:cNvSpPr txBox="1"/>
          <p:nvPr/>
        </p:nvSpPr>
        <p:spPr>
          <a:xfrm>
            <a:off x="2605405" y="2421890"/>
            <a:ext cx="8444865" cy="521970"/>
          </a:xfrm>
          <a:prstGeom prst="rect">
            <a:avLst/>
          </a:prstGeom>
          <a:noFill/>
        </p:spPr>
        <p:txBody>
          <a:bodyPr wrap="square" rtlCol="0">
            <a:spAutoFit/>
          </a:bodyPr>
          <a:p>
            <a:r>
              <a:rPr lang="en-US" altLang="zh-CN" sz="2800" b="1" i="1">
                <a:solidFill>
                  <a:srgbClr val="FF0000"/>
                </a:solidFill>
                <a:latin typeface="Times New Roman" panose="02020603050405020304" charset="0"/>
                <a:cs typeface="Times New Roman" panose="02020603050405020304" charset="0"/>
              </a:rPr>
              <a:t>What things can be unforgettable during a visit? </a:t>
            </a:r>
            <a:endParaRPr lang="en-US" altLang="zh-CN" sz="2800" b="1" i="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P spid="6" grpId="0" bldLvl="0" animBg="1"/>
      <p:bldP spid="6" grpId="1" animBg="1"/>
      <p:bldP spid="7" grpId="0" bldLvl="0" animBg="1"/>
      <p:bldP spid="7" grpId="1" animBg="1"/>
      <p:bldP spid="8" grpId="0" bldLvl="0" animBg="1"/>
      <p:bldP spid="8" grpId="1" animBg="1"/>
      <p:bldP spid="9" grpId="0" bldLvl="0" animBg="1"/>
      <p:bldP spid="9" grpId="1" animBg="1"/>
      <p:bldP spid="10" grpId="0" bldLvl="0" animBg="1"/>
      <p:bldP spid="10" grpId="1" animBg="1"/>
      <p:bldP spid="11" grpId="0" bldLvl="0" animBg="1"/>
      <p:bldP spid="11" grpId="1" animBg="1"/>
      <p:bldP spid="12" grpId="0" bldLvl="0" animBg="1"/>
      <p:bldP spid="12" grpId="1" animBg="1"/>
      <p:bldP spid="13" grpId="0" bldLvl="0" animBg="1"/>
      <p:bldP spid="13" grpId="1" animBg="1"/>
      <p:bldP spid="14" grpId="0" bldLvl="0" animBg="1"/>
      <p:bldP spid="14" grpId="1" animBg="1"/>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custDataLst>
              <p:tags r:id="rId1"/>
            </p:custDataLst>
          </p:nvPr>
        </p:nvGrpSpPr>
        <p:grpSpPr>
          <a:xfrm>
            <a:off x="2381250" y="1978025"/>
            <a:ext cx="2317750" cy="2059940"/>
            <a:chOff x="4470" y="3115"/>
            <a:chExt cx="3650" cy="3244"/>
          </a:xfrm>
        </p:grpSpPr>
        <p:sp>
          <p:nvSpPr>
            <p:cNvPr id="8" name="矩形 7"/>
            <p:cNvSpPr/>
            <p:nvPr>
              <p:custDataLst>
                <p:tags r:id="rId2"/>
              </p:custDataLst>
            </p:nvPr>
          </p:nvSpPr>
          <p:spPr>
            <a:xfrm rot="20700000">
              <a:off x="4470" y="3115"/>
              <a:ext cx="3651" cy="3245"/>
            </a:xfrm>
            <a:prstGeom prst="rect">
              <a:avLst/>
            </a:prstGeom>
            <a:solidFill>
              <a:srgbClr val="FFFFFF"/>
            </a:solidFill>
            <a:ln>
              <a:noFill/>
            </a:ln>
            <a:effectLst>
              <a:outerShdw blurRad="177800" dist="88900" dir="5400000" algn="t" rotWithShape="0">
                <a:schemeClr val="tx1">
                  <a:lumMod val="65000"/>
                  <a:lumOff val="35000"/>
                  <a:alpha val="40000"/>
                </a:schemeClr>
              </a:outerShdw>
            </a:effectLst>
            <a:scene3d>
              <a:camera prst="obliqueBottomRight"/>
              <a:lightRig rig="contrasting" dir="t">
                <a:rot lat="0" lon="0" rev="0"/>
              </a:lightRig>
            </a:scene3d>
            <a:sp3d extrusionH="127000" contourW="12700">
              <a:extrusionClr>
                <a:schemeClr val="bg1">
                  <a:lumMod val="85000"/>
                </a:schemeClr>
              </a:extrusionClr>
              <a:contourClr>
                <a:schemeClr val="bg1">
                  <a:lumMod val="85000"/>
                </a:schemeClr>
              </a:contourClr>
            </a:sp3d>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10" name="图片 9"/>
            <p:cNvPicPr>
              <a:picLocks noChangeAspect="1"/>
            </p:cNvPicPr>
            <p:nvPr/>
          </p:nvPicPr>
          <p:blipFill>
            <a:blip r:embed="rId3"/>
            <a:srcRect/>
            <a:stretch>
              <a:fillRect/>
            </a:stretch>
          </p:blipFill>
          <p:spPr>
            <a:xfrm rot="20700000">
              <a:off x="4625" y="3301"/>
              <a:ext cx="3328" cy="2872"/>
            </a:xfrm>
            <a:prstGeom prst="rect">
              <a:avLst/>
            </a:prstGeom>
          </p:spPr>
        </p:pic>
      </p:grpSp>
      <p:grpSp>
        <p:nvGrpSpPr>
          <p:cNvPr id="17" name="组合 16"/>
          <p:cNvGrpSpPr/>
          <p:nvPr>
            <p:custDataLst>
              <p:tags r:id="rId4"/>
            </p:custDataLst>
          </p:nvPr>
        </p:nvGrpSpPr>
        <p:grpSpPr>
          <a:xfrm>
            <a:off x="7702550" y="1970405"/>
            <a:ext cx="2367280" cy="2125345"/>
            <a:chOff x="12130" y="3103"/>
            <a:chExt cx="3728" cy="3347"/>
          </a:xfrm>
        </p:grpSpPr>
        <p:sp>
          <p:nvSpPr>
            <p:cNvPr id="24" name="矩形 23"/>
            <p:cNvSpPr/>
            <p:nvPr>
              <p:custDataLst>
                <p:tags r:id="rId5"/>
              </p:custDataLst>
            </p:nvPr>
          </p:nvSpPr>
          <p:spPr>
            <a:xfrm rot="20940000">
              <a:off x="12130" y="3103"/>
              <a:ext cx="3728" cy="3347"/>
            </a:xfrm>
            <a:prstGeom prst="rect">
              <a:avLst/>
            </a:prstGeom>
            <a:solidFill>
              <a:srgbClr val="FFFFFF"/>
            </a:solidFill>
            <a:ln>
              <a:noFill/>
            </a:ln>
            <a:effectLst>
              <a:outerShdw blurRad="177800" dist="88900" dir="5400000" algn="t" rotWithShape="0">
                <a:schemeClr val="tx1">
                  <a:lumMod val="65000"/>
                  <a:lumOff val="35000"/>
                  <a:alpha val="40000"/>
                </a:schemeClr>
              </a:outerShdw>
            </a:effectLst>
            <a:scene3d>
              <a:camera prst="obliqueBottomRight"/>
              <a:lightRig rig="contrasting" dir="t">
                <a:rot lat="0" lon="0" rev="0"/>
              </a:lightRig>
            </a:scene3d>
            <a:sp3d extrusionH="127000" contourW="12700">
              <a:extrusionClr>
                <a:schemeClr val="bg1">
                  <a:lumMod val="85000"/>
                </a:schemeClr>
              </a:extrusionClr>
              <a:contourClr>
                <a:schemeClr val="bg1">
                  <a:lumMod val="85000"/>
                </a:schemeClr>
              </a:contourClr>
            </a:sp3d>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3" name="图片 2"/>
            <p:cNvPicPr>
              <a:picLocks noChangeAspect="1"/>
            </p:cNvPicPr>
            <p:nvPr/>
          </p:nvPicPr>
          <p:blipFill>
            <a:blip r:embed="rId6"/>
            <a:srcRect/>
            <a:stretch>
              <a:fillRect/>
            </a:stretch>
          </p:blipFill>
          <p:spPr>
            <a:xfrm rot="20940000">
              <a:off x="12318" y="3308"/>
              <a:ext cx="3351" cy="2986"/>
            </a:xfrm>
            <a:prstGeom prst="rect">
              <a:avLst/>
            </a:prstGeom>
          </p:spPr>
        </p:pic>
      </p:grpSp>
      <p:grpSp>
        <p:nvGrpSpPr>
          <p:cNvPr id="15" name="组合 14"/>
          <p:cNvGrpSpPr/>
          <p:nvPr>
            <p:custDataLst>
              <p:tags r:id="rId7"/>
            </p:custDataLst>
          </p:nvPr>
        </p:nvGrpSpPr>
        <p:grpSpPr>
          <a:xfrm>
            <a:off x="4993005" y="2066290"/>
            <a:ext cx="2317750" cy="2059940"/>
            <a:chOff x="7548" y="3254"/>
            <a:chExt cx="3650" cy="3244"/>
          </a:xfrm>
        </p:grpSpPr>
        <p:sp>
          <p:nvSpPr>
            <p:cNvPr id="21" name="矩形 20"/>
            <p:cNvSpPr/>
            <p:nvPr>
              <p:custDataLst>
                <p:tags r:id="rId8"/>
              </p:custDataLst>
            </p:nvPr>
          </p:nvSpPr>
          <p:spPr>
            <a:xfrm rot="480000">
              <a:off x="7548" y="3254"/>
              <a:ext cx="3651" cy="3245"/>
            </a:xfrm>
            <a:prstGeom prst="rect">
              <a:avLst/>
            </a:prstGeom>
            <a:solidFill>
              <a:srgbClr val="FFFFFF"/>
            </a:solidFill>
            <a:ln>
              <a:noFill/>
            </a:ln>
            <a:effectLst>
              <a:outerShdw blurRad="177800" dist="88900" dir="5400000" algn="t" rotWithShape="0">
                <a:schemeClr val="tx1">
                  <a:lumMod val="65000"/>
                  <a:lumOff val="35000"/>
                  <a:alpha val="40000"/>
                </a:schemeClr>
              </a:outerShdw>
            </a:effectLst>
            <a:scene3d>
              <a:camera prst="obliqueBottomRight"/>
              <a:lightRig rig="contrasting" dir="t">
                <a:rot lat="0" lon="0" rev="0"/>
              </a:lightRig>
            </a:scene3d>
            <a:sp3d extrusionH="127000" contourW="12700">
              <a:extrusionClr>
                <a:schemeClr val="bg1">
                  <a:lumMod val="85000"/>
                </a:schemeClr>
              </a:extrusionClr>
              <a:contourClr>
                <a:schemeClr val="bg1">
                  <a:lumMod val="85000"/>
                </a:schemeClr>
              </a:contourClr>
            </a:sp3d>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13" name="图片 12"/>
            <p:cNvPicPr>
              <a:picLocks noChangeAspect="1"/>
            </p:cNvPicPr>
            <p:nvPr/>
          </p:nvPicPr>
          <p:blipFill>
            <a:blip r:embed="rId9"/>
            <a:srcRect/>
            <a:stretch>
              <a:fillRect/>
            </a:stretch>
          </p:blipFill>
          <p:spPr>
            <a:xfrm rot="480000">
              <a:off x="7740" y="3455"/>
              <a:ext cx="3321" cy="2876"/>
            </a:xfrm>
            <a:prstGeom prst="rect">
              <a:avLst/>
            </a:prstGeom>
          </p:spPr>
        </p:pic>
      </p:grpSp>
      <p:sp>
        <p:nvSpPr>
          <p:cNvPr id="30" name="矩形 29"/>
          <p:cNvSpPr/>
          <p:nvPr>
            <p:custDataLst>
              <p:tags r:id="rId10"/>
            </p:custDataLst>
          </p:nvPr>
        </p:nvSpPr>
        <p:spPr>
          <a:xfrm rot="21120000">
            <a:off x="3599180" y="3764915"/>
            <a:ext cx="2318385" cy="2060575"/>
          </a:xfrm>
          <a:prstGeom prst="rect">
            <a:avLst/>
          </a:prstGeom>
          <a:solidFill>
            <a:srgbClr val="FFFFFF"/>
          </a:solidFill>
          <a:ln>
            <a:noFill/>
          </a:ln>
          <a:effectLst>
            <a:outerShdw blurRad="177800" dist="88900" dir="5400000" algn="t" rotWithShape="0">
              <a:schemeClr val="tx1">
                <a:lumMod val="65000"/>
                <a:lumOff val="35000"/>
                <a:alpha val="40000"/>
              </a:schemeClr>
            </a:outerShdw>
          </a:effectLst>
          <a:scene3d>
            <a:camera prst="obliqueBottomRight"/>
            <a:lightRig rig="contrasting" dir="t">
              <a:rot lat="0" lon="0" rev="0"/>
            </a:lightRig>
          </a:scene3d>
          <a:sp3d extrusionH="127000" contourW="12700">
            <a:extrusionClr>
              <a:schemeClr val="bg1">
                <a:lumMod val="85000"/>
              </a:schemeClr>
            </a:extrusionClr>
            <a:contourClr>
              <a:schemeClr val="bg1">
                <a:lumMod val="85000"/>
              </a:schemeClr>
            </a:contourClr>
          </a:sp3d>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2" name="图片 1"/>
          <p:cNvPicPr>
            <a:picLocks noChangeAspect="1"/>
          </p:cNvPicPr>
          <p:nvPr/>
        </p:nvPicPr>
        <p:blipFill>
          <a:blip r:embed="rId11"/>
          <a:srcRect/>
          <a:stretch>
            <a:fillRect/>
          </a:stretch>
        </p:blipFill>
        <p:spPr>
          <a:xfrm rot="21120000">
            <a:off x="3698240" y="3858260"/>
            <a:ext cx="2094865" cy="1903095"/>
          </a:xfrm>
          <a:prstGeom prst="rect">
            <a:avLst/>
          </a:prstGeom>
        </p:spPr>
      </p:pic>
      <p:sp>
        <p:nvSpPr>
          <p:cNvPr id="18" name="文本框 17"/>
          <p:cNvSpPr txBox="1"/>
          <p:nvPr/>
        </p:nvSpPr>
        <p:spPr>
          <a:xfrm>
            <a:off x="300355" y="248920"/>
            <a:ext cx="4116070" cy="521970"/>
          </a:xfrm>
          <a:prstGeom prst="rect">
            <a:avLst/>
          </a:prstGeom>
          <a:noFill/>
        </p:spPr>
        <p:txBody>
          <a:bodyPr wrap="square" rtlCol="0" anchor="t">
            <a:spAutoFit/>
          </a:bodyPr>
          <a:p>
            <a:pPr algn="ctr"/>
            <a:r>
              <a:rPr lang="en-US" altLang="zh-CN" sz="2800" b="1" i="1">
                <a:solidFill>
                  <a:srgbClr val="FF0000"/>
                </a:solidFill>
                <a:latin typeface="Times New Roman" panose="02020603050405020304" charset="0"/>
                <a:cs typeface="Times New Roman" panose="02020603050405020304" charset="0"/>
                <a:sym typeface="+mn-ea"/>
              </a:rPr>
              <a:t>something unforgettable?</a:t>
            </a:r>
            <a:endParaRPr lang="en-US" altLang="zh-CN" sz="2800" b="1" i="1">
              <a:solidFill>
                <a:srgbClr val="FF0000"/>
              </a:solidFill>
              <a:latin typeface="Times New Roman" panose="02020603050405020304" charset="0"/>
              <a:cs typeface="Times New Roman" panose="02020603050405020304" charset="0"/>
              <a:sym typeface="+mn-ea"/>
            </a:endParaRPr>
          </a:p>
        </p:txBody>
      </p:sp>
      <p:sp>
        <p:nvSpPr>
          <p:cNvPr id="19" name="文本框 18"/>
          <p:cNvSpPr txBox="1"/>
          <p:nvPr/>
        </p:nvSpPr>
        <p:spPr>
          <a:xfrm>
            <a:off x="1178560" y="998220"/>
            <a:ext cx="2668270" cy="1249045"/>
          </a:xfrm>
          <a:prstGeom prst="rect">
            <a:avLst/>
          </a:prstGeom>
          <a:noFill/>
        </p:spPr>
        <p:txBody>
          <a:bodyPr wrap="square" rtlCol="0">
            <a:noAutofit/>
          </a:bodyPr>
          <a:p>
            <a:r>
              <a:rPr lang="en-US" altLang="zh-CN" sz="2400" b="1">
                <a:latin typeface="Segoe UI Black" panose="020B0A02040204020203" charset="0"/>
                <a:cs typeface="Segoe UI Black" panose="020B0A02040204020203" charset="0"/>
              </a:rPr>
              <a:t>warm, kind, hospitable family &amp; locals</a:t>
            </a:r>
            <a:endParaRPr lang="en-US" altLang="zh-CN" sz="2400" b="1">
              <a:latin typeface="Segoe UI Black" panose="020B0A02040204020203" charset="0"/>
              <a:cs typeface="Segoe UI Black" panose="020B0A02040204020203" charset="0"/>
            </a:endParaRPr>
          </a:p>
          <a:p>
            <a:endParaRPr lang="en-US" altLang="zh-CN" sz="2400" b="1">
              <a:latin typeface="Segoe UI Black" panose="020B0A02040204020203" charset="0"/>
              <a:cs typeface="Segoe UI Black" panose="020B0A02040204020203" charset="0"/>
            </a:endParaRPr>
          </a:p>
        </p:txBody>
      </p:sp>
      <p:sp>
        <p:nvSpPr>
          <p:cNvPr id="20" name="文本框 19"/>
          <p:cNvSpPr txBox="1"/>
          <p:nvPr/>
        </p:nvSpPr>
        <p:spPr>
          <a:xfrm>
            <a:off x="5222240" y="770890"/>
            <a:ext cx="2438400" cy="1249045"/>
          </a:xfrm>
          <a:prstGeom prst="rect">
            <a:avLst/>
          </a:prstGeom>
          <a:noFill/>
        </p:spPr>
        <p:txBody>
          <a:bodyPr wrap="square" rtlCol="0">
            <a:noAutofit/>
          </a:bodyPr>
          <a:p>
            <a:r>
              <a:rPr lang="en-US" altLang="zh-CN" sz="2400" b="1">
                <a:latin typeface="Segoe UI Black" panose="020B0A02040204020203" charset="0"/>
                <a:cs typeface="Segoe UI Black" panose="020B0A02040204020203" charset="0"/>
              </a:rPr>
              <a:t>breathtaking natural sights/ beauty</a:t>
            </a:r>
            <a:endParaRPr lang="en-US" altLang="zh-CN" sz="2400" b="1">
              <a:latin typeface="Segoe UI Black" panose="020B0A02040204020203" charset="0"/>
              <a:cs typeface="Segoe UI Black" panose="020B0A02040204020203" charset="0"/>
            </a:endParaRPr>
          </a:p>
        </p:txBody>
      </p:sp>
      <p:grpSp>
        <p:nvGrpSpPr>
          <p:cNvPr id="16" name="组合 15"/>
          <p:cNvGrpSpPr/>
          <p:nvPr>
            <p:custDataLst>
              <p:tags r:id="rId12"/>
            </p:custDataLst>
          </p:nvPr>
        </p:nvGrpSpPr>
        <p:grpSpPr>
          <a:xfrm>
            <a:off x="6583045" y="3727450"/>
            <a:ext cx="2318385" cy="2060575"/>
            <a:chOff x="10367" y="5870"/>
            <a:chExt cx="3651" cy="3245"/>
          </a:xfrm>
        </p:grpSpPr>
        <p:sp>
          <p:nvSpPr>
            <p:cNvPr id="48" name="矩形 47"/>
            <p:cNvSpPr/>
            <p:nvPr>
              <p:custDataLst>
                <p:tags r:id="rId13"/>
              </p:custDataLst>
            </p:nvPr>
          </p:nvSpPr>
          <p:spPr>
            <a:xfrm rot="1260000">
              <a:off x="10367" y="5870"/>
              <a:ext cx="3651" cy="3245"/>
            </a:xfrm>
            <a:prstGeom prst="rect">
              <a:avLst/>
            </a:prstGeom>
            <a:solidFill>
              <a:srgbClr val="FFFFFF"/>
            </a:solidFill>
            <a:ln>
              <a:noFill/>
            </a:ln>
            <a:effectLst>
              <a:outerShdw blurRad="177800" dist="88900" dir="5400000" algn="t" rotWithShape="0">
                <a:schemeClr val="tx1">
                  <a:lumMod val="65000"/>
                  <a:lumOff val="35000"/>
                  <a:alpha val="40000"/>
                </a:schemeClr>
              </a:outerShdw>
            </a:effectLst>
            <a:scene3d>
              <a:camera prst="obliqueBottomRight"/>
              <a:lightRig rig="contrasting" dir="t">
                <a:rot lat="0" lon="0" rev="0"/>
              </a:lightRig>
            </a:scene3d>
            <a:sp3d extrusionH="127000" contourW="12700">
              <a:extrusionClr>
                <a:schemeClr val="bg1">
                  <a:lumMod val="85000"/>
                </a:schemeClr>
              </a:extrusionClr>
              <a:contourClr>
                <a:schemeClr val="bg1">
                  <a:lumMod val="85000"/>
                </a:schemeClr>
              </a:contourClr>
            </a:sp3d>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12" name="图片 11"/>
            <p:cNvPicPr>
              <a:picLocks noChangeAspect="1"/>
            </p:cNvPicPr>
            <p:nvPr/>
          </p:nvPicPr>
          <p:blipFill>
            <a:blip r:embed="rId14"/>
            <a:srcRect/>
            <a:stretch>
              <a:fillRect/>
            </a:stretch>
          </p:blipFill>
          <p:spPr>
            <a:xfrm rot="1260000">
              <a:off x="10506" y="6008"/>
              <a:ext cx="3363" cy="3011"/>
            </a:xfrm>
            <a:prstGeom prst="rect">
              <a:avLst/>
            </a:prstGeom>
          </p:spPr>
        </p:pic>
      </p:grpSp>
      <p:sp>
        <p:nvSpPr>
          <p:cNvPr id="22" name="文本框 21"/>
          <p:cNvSpPr txBox="1"/>
          <p:nvPr/>
        </p:nvSpPr>
        <p:spPr>
          <a:xfrm>
            <a:off x="8804910" y="998220"/>
            <a:ext cx="3114040" cy="1249045"/>
          </a:xfrm>
          <a:prstGeom prst="rect">
            <a:avLst/>
          </a:prstGeom>
          <a:noFill/>
        </p:spPr>
        <p:txBody>
          <a:bodyPr wrap="square" rtlCol="0">
            <a:noAutofit/>
          </a:bodyPr>
          <a:p>
            <a:r>
              <a:rPr lang="en-US" altLang="zh-CN" sz="2400" b="1">
                <a:latin typeface="Segoe UI Black" panose="020B0A02040204020203" charset="0"/>
                <a:cs typeface="Segoe UI Black" panose="020B0A02040204020203" charset="0"/>
              </a:rPr>
              <a:t>long and profound history</a:t>
            </a:r>
            <a:endParaRPr lang="en-US" altLang="zh-CN" sz="2400" b="1">
              <a:latin typeface="Segoe UI Black" panose="020B0A02040204020203" charset="0"/>
              <a:cs typeface="Segoe UI Black" panose="020B0A02040204020203" charset="0"/>
            </a:endParaRPr>
          </a:p>
        </p:txBody>
      </p:sp>
      <p:sp>
        <p:nvSpPr>
          <p:cNvPr id="23" name="文本框 22"/>
          <p:cNvSpPr txBox="1"/>
          <p:nvPr/>
        </p:nvSpPr>
        <p:spPr>
          <a:xfrm>
            <a:off x="801370" y="4727575"/>
            <a:ext cx="3114040" cy="1249045"/>
          </a:xfrm>
          <a:prstGeom prst="rect">
            <a:avLst/>
          </a:prstGeom>
          <a:noFill/>
        </p:spPr>
        <p:txBody>
          <a:bodyPr wrap="square" rtlCol="0">
            <a:noAutofit/>
          </a:bodyPr>
          <a:p>
            <a:r>
              <a:rPr lang="en-US" altLang="zh-CN" sz="2400" b="1">
                <a:latin typeface="Segoe UI Black" panose="020B0A02040204020203" charset="0"/>
                <a:cs typeface="Segoe UI Black" panose="020B0A02040204020203" charset="0"/>
              </a:rPr>
              <a:t>splendid and distinctive culture</a:t>
            </a:r>
            <a:endParaRPr lang="en-US" altLang="zh-CN" sz="2400" b="1">
              <a:latin typeface="Segoe UI Black" panose="020B0A02040204020203" charset="0"/>
              <a:cs typeface="Segoe UI Black" panose="020B0A02040204020203" charset="0"/>
            </a:endParaRPr>
          </a:p>
        </p:txBody>
      </p:sp>
      <p:sp>
        <p:nvSpPr>
          <p:cNvPr id="25" name="文本框 24"/>
          <p:cNvSpPr txBox="1"/>
          <p:nvPr/>
        </p:nvSpPr>
        <p:spPr>
          <a:xfrm>
            <a:off x="9077960" y="4727575"/>
            <a:ext cx="2477770" cy="1249045"/>
          </a:xfrm>
          <a:prstGeom prst="rect">
            <a:avLst/>
          </a:prstGeom>
          <a:noFill/>
        </p:spPr>
        <p:txBody>
          <a:bodyPr wrap="square" rtlCol="0">
            <a:noAutofit/>
          </a:bodyPr>
          <a:p>
            <a:r>
              <a:rPr lang="en-US" altLang="zh-CN" sz="2400" b="1">
                <a:latin typeface="Segoe UI Black" panose="020B0A02040204020203" charset="0"/>
                <a:cs typeface="Segoe UI Black" panose="020B0A02040204020203" charset="0"/>
              </a:rPr>
              <a:t>palatable delicacies</a:t>
            </a:r>
            <a:endParaRPr lang="en-US" altLang="zh-CN" sz="2400" b="1">
              <a:latin typeface="Segoe UI Black" panose="020B0A02040204020203" charset="0"/>
              <a:cs typeface="Segoe UI Black" panose="020B0A02040204020203" charset="0"/>
            </a:endParaRPr>
          </a:p>
        </p:txBody>
      </p:sp>
    </p:spTree>
    <p:custDataLst>
      <p:tags r:id="rId1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800" decel="100000"/>
                                        <p:tgtEl>
                                          <p:spTgt spid="19"/>
                                        </p:tgtEl>
                                      </p:cBhvr>
                                    </p:animEffect>
                                    <p:anim calcmode="lin" valueType="num">
                                      <p:cBhvr>
                                        <p:cTn id="13" dur="800" decel="100000" fill="hold"/>
                                        <p:tgtEl>
                                          <p:spTgt spid="19"/>
                                        </p:tgtEl>
                                        <p:attrNameLst>
                                          <p:attrName>style.rotation</p:attrName>
                                        </p:attrNameLst>
                                      </p:cBhvr>
                                      <p:tavLst>
                                        <p:tav tm="0">
                                          <p:val>
                                            <p:fltVal val="-90"/>
                                          </p:val>
                                        </p:tav>
                                        <p:tav tm="100000">
                                          <p:val>
                                            <p:fltVal val="0"/>
                                          </p:val>
                                        </p:tav>
                                      </p:tavLst>
                                    </p:anim>
                                    <p:anim calcmode="lin" valueType="num">
                                      <p:cBhvr>
                                        <p:cTn id="14" dur="800" decel="100000" fill="hold"/>
                                        <p:tgtEl>
                                          <p:spTgt spid="19"/>
                                        </p:tgtEl>
                                        <p:attrNameLst>
                                          <p:attrName>ppt_x</p:attrName>
                                        </p:attrNameLst>
                                      </p:cBhvr>
                                      <p:tavLst>
                                        <p:tav tm="0">
                                          <p:val>
                                            <p:strVal val="#ppt_x+0.4"/>
                                          </p:val>
                                        </p:tav>
                                        <p:tav tm="100000">
                                          <p:val>
                                            <p:strVal val="#ppt_x-0.05"/>
                                          </p:val>
                                        </p:tav>
                                      </p:tavLst>
                                    </p:anim>
                                    <p:anim calcmode="lin" valueType="num">
                                      <p:cBhvr>
                                        <p:cTn id="15" dur="800" decel="100000" fill="hold"/>
                                        <p:tgtEl>
                                          <p:spTgt spid="19"/>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800" decel="100000"/>
                                        <p:tgtEl>
                                          <p:spTgt spid="20"/>
                                        </p:tgtEl>
                                      </p:cBhvr>
                                    </p:animEffect>
                                    <p:anim calcmode="lin" valueType="num">
                                      <p:cBhvr>
                                        <p:cTn id="28" dur="800" decel="100000" fill="hold"/>
                                        <p:tgtEl>
                                          <p:spTgt spid="20"/>
                                        </p:tgtEl>
                                        <p:attrNameLst>
                                          <p:attrName>style.rotation</p:attrName>
                                        </p:attrNameLst>
                                      </p:cBhvr>
                                      <p:tavLst>
                                        <p:tav tm="0">
                                          <p:val>
                                            <p:fltVal val="-90"/>
                                          </p:val>
                                        </p:tav>
                                        <p:tav tm="100000">
                                          <p:val>
                                            <p:fltVal val="0"/>
                                          </p:val>
                                        </p:tav>
                                      </p:tavLst>
                                    </p:anim>
                                    <p:anim calcmode="lin" valueType="num">
                                      <p:cBhvr>
                                        <p:cTn id="29" dur="800" decel="100000" fill="hold"/>
                                        <p:tgtEl>
                                          <p:spTgt spid="20"/>
                                        </p:tgtEl>
                                        <p:attrNameLst>
                                          <p:attrName>ppt_x</p:attrName>
                                        </p:attrNameLst>
                                      </p:cBhvr>
                                      <p:tavLst>
                                        <p:tav tm="0">
                                          <p:val>
                                            <p:strVal val="#ppt_x+0.4"/>
                                          </p:val>
                                        </p:tav>
                                        <p:tav tm="100000">
                                          <p:val>
                                            <p:strVal val="#ppt_x-0.05"/>
                                          </p:val>
                                        </p:tav>
                                      </p:tavLst>
                                    </p:anim>
                                    <p:anim calcmode="lin" valueType="num">
                                      <p:cBhvr>
                                        <p:cTn id="30" dur="800" decel="100000" fill="hold"/>
                                        <p:tgtEl>
                                          <p:spTgt spid="20"/>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800" decel="100000"/>
                                        <p:tgtEl>
                                          <p:spTgt spid="22"/>
                                        </p:tgtEl>
                                      </p:cBhvr>
                                    </p:animEffect>
                                    <p:anim calcmode="lin" valueType="num">
                                      <p:cBhvr>
                                        <p:cTn id="43" dur="800" decel="100000" fill="hold"/>
                                        <p:tgtEl>
                                          <p:spTgt spid="22"/>
                                        </p:tgtEl>
                                        <p:attrNameLst>
                                          <p:attrName>style.rotation</p:attrName>
                                        </p:attrNameLst>
                                      </p:cBhvr>
                                      <p:tavLst>
                                        <p:tav tm="0">
                                          <p:val>
                                            <p:fltVal val="-90"/>
                                          </p:val>
                                        </p:tav>
                                        <p:tav tm="100000">
                                          <p:val>
                                            <p:fltVal val="0"/>
                                          </p:val>
                                        </p:tav>
                                      </p:tavLst>
                                    </p:anim>
                                    <p:anim calcmode="lin" valueType="num">
                                      <p:cBhvr>
                                        <p:cTn id="44" dur="800" decel="100000" fill="hold"/>
                                        <p:tgtEl>
                                          <p:spTgt spid="22"/>
                                        </p:tgtEl>
                                        <p:attrNameLst>
                                          <p:attrName>ppt_x</p:attrName>
                                        </p:attrNameLst>
                                      </p:cBhvr>
                                      <p:tavLst>
                                        <p:tav tm="0">
                                          <p:val>
                                            <p:strVal val="#ppt_x+0.4"/>
                                          </p:val>
                                        </p:tav>
                                        <p:tav tm="100000">
                                          <p:val>
                                            <p:strVal val="#ppt_x-0.05"/>
                                          </p:val>
                                        </p:tav>
                                      </p:tavLst>
                                    </p:anim>
                                    <p:anim calcmode="lin" valueType="num">
                                      <p:cBhvr>
                                        <p:cTn id="45" dur="800" decel="100000" fill="hold"/>
                                        <p:tgtEl>
                                          <p:spTgt spid="22"/>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down)">
                                      <p:cBhvr>
                                        <p:cTn id="52" dur="500"/>
                                        <p:tgtEl>
                                          <p:spTgt spid="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800" decel="100000"/>
                                        <p:tgtEl>
                                          <p:spTgt spid="23"/>
                                        </p:tgtEl>
                                      </p:cBhvr>
                                    </p:animEffect>
                                    <p:anim calcmode="lin" valueType="num">
                                      <p:cBhvr>
                                        <p:cTn id="61" dur="800" decel="100000" fill="hold"/>
                                        <p:tgtEl>
                                          <p:spTgt spid="23"/>
                                        </p:tgtEl>
                                        <p:attrNameLst>
                                          <p:attrName>style.rotation</p:attrName>
                                        </p:attrNameLst>
                                      </p:cBhvr>
                                      <p:tavLst>
                                        <p:tav tm="0">
                                          <p:val>
                                            <p:fltVal val="-90"/>
                                          </p:val>
                                        </p:tav>
                                        <p:tav tm="100000">
                                          <p:val>
                                            <p:fltVal val="0"/>
                                          </p:val>
                                        </p:tav>
                                      </p:tavLst>
                                    </p:anim>
                                    <p:anim calcmode="lin" valueType="num">
                                      <p:cBhvr>
                                        <p:cTn id="62" dur="800" decel="100000" fill="hold"/>
                                        <p:tgtEl>
                                          <p:spTgt spid="23"/>
                                        </p:tgtEl>
                                        <p:attrNameLst>
                                          <p:attrName>ppt_x</p:attrName>
                                        </p:attrNameLst>
                                      </p:cBhvr>
                                      <p:tavLst>
                                        <p:tav tm="0">
                                          <p:val>
                                            <p:strVal val="#ppt_x+0.4"/>
                                          </p:val>
                                        </p:tav>
                                        <p:tav tm="100000">
                                          <p:val>
                                            <p:strVal val="#ppt_x-0.05"/>
                                          </p:val>
                                        </p:tav>
                                      </p:tavLst>
                                    </p:anim>
                                    <p:anim calcmode="lin" valueType="num">
                                      <p:cBhvr>
                                        <p:cTn id="63" dur="800" decel="100000" fill="hold"/>
                                        <p:tgtEl>
                                          <p:spTgt spid="23"/>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down)">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30"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800" decel="100000"/>
                                        <p:tgtEl>
                                          <p:spTgt spid="25"/>
                                        </p:tgtEl>
                                      </p:cBhvr>
                                    </p:animEffect>
                                    <p:anim calcmode="lin" valueType="num">
                                      <p:cBhvr>
                                        <p:cTn id="76" dur="800" decel="100000" fill="hold"/>
                                        <p:tgtEl>
                                          <p:spTgt spid="25"/>
                                        </p:tgtEl>
                                        <p:attrNameLst>
                                          <p:attrName>style.rotation</p:attrName>
                                        </p:attrNameLst>
                                      </p:cBhvr>
                                      <p:tavLst>
                                        <p:tav tm="0">
                                          <p:val>
                                            <p:fltVal val="-90"/>
                                          </p:val>
                                        </p:tav>
                                        <p:tav tm="100000">
                                          <p:val>
                                            <p:fltVal val="0"/>
                                          </p:val>
                                        </p:tav>
                                      </p:tavLst>
                                    </p:anim>
                                    <p:anim calcmode="lin" valueType="num">
                                      <p:cBhvr>
                                        <p:cTn id="77" dur="800" decel="100000" fill="hold"/>
                                        <p:tgtEl>
                                          <p:spTgt spid="25"/>
                                        </p:tgtEl>
                                        <p:attrNameLst>
                                          <p:attrName>ppt_x</p:attrName>
                                        </p:attrNameLst>
                                      </p:cBhvr>
                                      <p:tavLst>
                                        <p:tav tm="0">
                                          <p:val>
                                            <p:strVal val="#ppt_x+0.4"/>
                                          </p:val>
                                        </p:tav>
                                        <p:tav tm="100000">
                                          <p:val>
                                            <p:strVal val="#ppt_x-0.05"/>
                                          </p:val>
                                        </p:tav>
                                      </p:tavLst>
                                    </p:anim>
                                    <p:anim calcmode="lin" valueType="num">
                                      <p:cBhvr>
                                        <p:cTn id="78" dur="800" decel="100000" fill="hold"/>
                                        <p:tgtEl>
                                          <p:spTgt spid="25"/>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2" grpId="0"/>
      <p:bldP spid="22" grpId="1"/>
      <p:bldP spid="30" grpId="0" bldLvl="0" animBg="1"/>
      <p:bldP spid="30" grpId="1" animBg="1"/>
      <p:bldP spid="23" grpId="0"/>
      <p:bldP spid="23" grpId="1"/>
      <p:bldP spid="25" grpId="0"/>
      <p:bldP spid="2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C9F754DE-2CAD-44b6-B708-469DEB6407EB-1" descr="wpp"/>
          <p:cNvPicPr>
            <a:picLocks noChangeAspect="1"/>
          </p:cNvPicPr>
          <p:nvPr>
            <p:custDataLst>
              <p:tags r:id="rId1"/>
            </p:custDataLst>
          </p:nvPr>
        </p:nvPicPr>
        <p:blipFill>
          <a:blip r:embed="rId2"/>
          <a:srcRect/>
          <a:stretch>
            <a:fillRect/>
          </a:stretch>
        </p:blipFill>
        <p:spPr>
          <a:xfrm>
            <a:off x="0" y="1271270"/>
            <a:ext cx="6774180" cy="4314825"/>
          </a:xfrm>
          <a:prstGeom prst="rect">
            <a:avLst/>
          </a:prstGeom>
        </p:spPr>
      </p:pic>
      <p:sp>
        <p:nvSpPr>
          <p:cNvPr id="4" name="左大括号 3"/>
          <p:cNvSpPr/>
          <p:nvPr/>
        </p:nvSpPr>
        <p:spPr>
          <a:xfrm>
            <a:off x="6483985" y="3552190"/>
            <a:ext cx="231775" cy="1767205"/>
          </a:xfrm>
          <a:prstGeom prst="leftBrace">
            <a:avLst>
              <a:gd name="adj1" fmla="val 8333"/>
              <a:gd name="adj2" fmla="val 23966"/>
            </a:avLst>
          </a:prstGeom>
          <a:ln w="34925">
            <a:solidFill>
              <a:schemeClr val="accent2">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sz="1600"/>
          </a:p>
        </p:txBody>
      </p:sp>
      <p:sp>
        <p:nvSpPr>
          <p:cNvPr id="5" name="文本框 4"/>
          <p:cNvSpPr txBox="1"/>
          <p:nvPr/>
        </p:nvSpPr>
        <p:spPr>
          <a:xfrm>
            <a:off x="6745605" y="3352165"/>
            <a:ext cx="5259705" cy="390525"/>
          </a:xfrm>
          <a:prstGeom prst="rect">
            <a:avLst/>
          </a:prstGeom>
          <a:noFill/>
        </p:spPr>
        <p:txBody>
          <a:bodyPr wrap="square" rtlCol="0">
            <a:noAutofit/>
          </a:bodyPr>
          <a:p>
            <a:r>
              <a:rPr lang="en-US" altLang="zh-CN" sz="2000" b="1">
                <a:latin typeface="Segoe UI Black" panose="020B0A02040204020203" charset="0"/>
                <a:cs typeface="Segoe UI Black" panose="020B0A02040204020203" charset="0"/>
              </a:rPr>
              <a:t>warm, kind, hospitable family &amp; locals</a:t>
            </a:r>
            <a:endParaRPr lang="en-US" altLang="zh-CN" sz="2000" b="1">
              <a:latin typeface="Segoe UI Black" panose="020B0A02040204020203" charset="0"/>
              <a:cs typeface="Segoe UI Black" panose="020B0A02040204020203" charset="0"/>
            </a:endParaRPr>
          </a:p>
        </p:txBody>
      </p:sp>
      <p:sp>
        <p:nvSpPr>
          <p:cNvPr id="6" name="文本框 5"/>
          <p:cNvSpPr txBox="1"/>
          <p:nvPr/>
        </p:nvSpPr>
        <p:spPr>
          <a:xfrm>
            <a:off x="6711315" y="4247515"/>
            <a:ext cx="4803775" cy="499745"/>
          </a:xfrm>
          <a:prstGeom prst="rect">
            <a:avLst/>
          </a:prstGeom>
          <a:noFill/>
        </p:spPr>
        <p:txBody>
          <a:bodyPr wrap="square" rtlCol="0">
            <a:noAutofit/>
          </a:bodyPr>
          <a:p>
            <a:r>
              <a:rPr lang="en-US" altLang="zh-CN" sz="2000" b="1">
                <a:latin typeface="Segoe UI Black" panose="020B0A02040204020203" charset="0"/>
                <a:cs typeface="Segoe UI Black" panose="020B0A02040204020203" charset="0"/>
              </a:rPr>
              <a:t>breathtaking natural sights/ beauty</a:t>
            </a:r>
            <a:endParaRPr lang="en-US" altLang="zh-CN" sz="2000" b="1">
              <a:latin typeface="Segoe UI Black" panose="020B0A02040204020203" charset="0"/>
              <a:cs typeface="Segoe UI Black" panose="020B0A02040204020203" charset="0"/>
            </a:endParaRPr>
          </a:p>
        </p:txBody>
      </p:sp>
      <p:sp>
        <p:nvSpPr>
          <p:cNvPr id="7" name="文本框 6"/>
          <p:cNvSpPr txBox="1"/>
          <p:nvPr/>
        </p:nvSpPr>
        <p:spPr>
          <a:xfrm>
            <a:off x="6715760" y="4697095"/>
            <a:ext cx="3866515" cy="542290"/>
          </a:xfrm>
          <a:prstGeom prst="rect">
            <a:avLst/>
          </a:prstGeom>
          <a:noFill/>
        </p:spPr>
        <p:txBody>
          <a:bodyPr wrap="square" rtlCol="0">
            <a:noAutofit/>
          </a:bodyPr>
          <a:p>
            <a:r>
              <a:rPr lang="en-US" altLang="zh-CN" sz="2000" b="1">
                <a:latin typeface="Segoe UI Black" panose="020B0A02040204020203" charset="0"/>
                <a:cs typeface="Segoe UI Black" panose="020B0A02040204020203" charset="0"/>
              </a:rPr>
              <a:t>long and profound history</a:t>
            </a:r>
            <a:endParaRPr lang="en-US" altLang="zh-CN" sz="2000" b="1">
              <a:latin typeface="Segoe UI Black" panose="020B0A02040204020203" charset="0"/>
              <a:cs typeface="Segoe UI Black" panose="020B0A02040204020203" charset="0"/>
            </a:endParaRPr>
          </a:p>
        </p:txBody>
      </p:sp>
      <p:sp>
        <p:nvSpPr>
          <p:cNvPr id="8" name="文本框 7"/>
          <p:cNvSpPr txBox="1"/>
          <p:nvPr/>
        </p:nvSpPr>
        <p:spPr>
          <a:xfrm>
            <a:off x="6726555" y="3786505"/>
            <a:ext cx="4646930" cy="492125"/>
          </a:xfrm>
          <a:prstGeom prst="rect">
            <a:avLst/>
          </a:prstGeom>
          <a:noFill/>
        </p:spPr>
        <p:txBody>
          <a:bodyPr wrap="square" rtlCol="0">
            <a:noAutofit/>
          </a:bodyPr>
          <a:p>
            <a:r>
              <a:rPr lang="en-US" altLang="zh-CN" sz="2000" b="1">
                <a:latin typeface="Segoe UI Black" panose="020B0A02040204020203" charset="0"/>
                <a:cs typeface="Segoe UI Black" panose="020B0A02040204020203" charset="0"/>
              </a:rPr>
              <a:t>splendid and distinctive culture</a:t>
            </a:r>
            <a:endParaRPr lang="en-US" altLang="zh-CN" sz="2000" b="1">
              <a:latin typeface="Segoe UI Black" panose="020B0A02040204020203" charset="0"/>
              <a:cs typeface="Segoe UI Black" panose="020B0A02040204020203" charset="0"/>
            </a:endParaRPr>
          </a:p>
        </p:txBody>
      </p:sp>
      <p:sp>
        <p:nvSpPr>
          <p:cNvPr id="9" name="文本框 8"/>
          <p:cNvSpPr txBox="1"/>
          <p:nvPr/>
        </p:nvSpPr>
        <p:spPr>
          <a:xfrm>
            <a:off x="6706235" y="5124450"/>
            <a:ext cx="2973705" cy="542290"/>
          </a:xfrm>
          <a:prstGeom prst="rect">
            <a:avLst/>
          </a:prstGeom>
          <a:noFill/>
        </p:spPr>
        <p:txBody>
          <a:bodyPr wrap="square" rtlCol="0">
            <a:noAutofit/>
          </a:bodyPr>
          <a:p>
            <a:r>
              <a:rPr lang="en-US" altLang="zh-CN" sz="2000" b="1">
                <a:latin typeface="Segoe UI Black" panose="020B0A02040204020203" charset="0"/>
                <a:cs typeface="Segoe UI Black" panose="020B0A02040204020203" charset="0"/>
              </a:rPr>
              <a:t>palatable delicacies</a:t>
            </a:r>
            <a:endParaRPr lang="en-US" altLang="zh-CN" sz="2000" b="1">
              <a:latin typeface="Segoe UI Black" panose="020B0A02040204020203" charset="0"/>
              <a:cs typeface="Segoe UI Black" panose="020B0A02040204020203" charset="0"/>
            </a:endParaRPr>
          </a:p>
        </p:txBody>
      </p:sp>
      <p:sp>
        <p:nvSpPr>
          <p:cNvPr id="12" name="圆角矩形 11"/>
          <p:cNvSpPr/>
          <p:nvPr/>
        </p:nvSpPr>
        <p:spPr>
          <a:xfrm>
            <a:off x="5015865" y="2546985"/>
            <a:ext cx="6499225" cy="782955"/>
          </a:xfrm>
          <a:prstGeom prst="roundRect">
            <a:avLst/>
          </a:prstGeom>
          <a:solidFill>
            <a:schemeClr val="accent6">
              <a:lumMod val="40000"/>
              <a:lumOff val="60000"/>
            </a:schemeClr>
          </a:solidFill>
          <a:effectLst>
            <a:innerShdw blurRad="63500" dist="50800" dir="2700000">
              <a:prstClr val="black">
                <a:alpha val="50000"/>
              </a:prstClr>
            </a:innerShdw>
          </a:effectLst>
        </p:spPr>
        <p:style>
          <a:lnRef idx="2">
            <a:schemeClr val="lt1"/>
          </a:lnRef>
          <a:fillRef idx="1">
            <a:schemeClr val="accent1"/>
          </a:fillRef>
          <a:effectRef idx="1">
            <a:schemeClr val="accent1"/>
          </a:effectRef>
          <a:fontRef idx="minor">
            <a:schemeClr val="lt1"/>
          </a:fontRef>
        </p:style>
        <p:txBody>
          <a:bodyPr rtlCol="0" anchor="ctr"/>
          <a:p>
            <a:pPr algn="l"/>
            <a:r>
              <a:rPr lang="en-US" altLang="zh-CN" sz="2000" b="1">
                <a:solidFill>
                  <a:schemeClr val="tx1"/>
                </a:solidFill>
                <a:latin typeface="Segoe UI Black" panose="020B0A02040204020203" charset="0"/>
                <a:cs typeface="Segoe UI Black" panose="020B0A02040204020203" charset="0"/>
              </a:rPr>
              <a:t>Thank you so much for your hospitable reception during my visit to your hometown last holiday. </a:t>
            </a:r>
            <a:endParaRPr lang="en-US" altLang="zh-CN" sz="2000" b="1">
              <a:solidFill>
                <a:schemeClr val="tx1"/>
              </a:solidFill>
              <a:latin typeface="Segoe UI Black" panose="020B0A02040204020203" charset="0"/>
              <a:cs typeface="Segoe UI Black" panose="020B0A02040204020203" charset="0"/>
            </a:endParaRPr>
          </a:p>
        </p:txBody>
      </p:sp>
      <p:sp>
        <p:nvSpPr>
          <p:cNvPr id="2" name="矩形 1"/>
          <p:cNvSpPr/>
          <p:nvPr/>
        </p:nvSpPr>
        <p:spPr>
          <a:xfrm>
            <a:off x="4735830" y="1993265"/>
            <a:ext cx="7408545" cy="491490"/>
          </a:xfrm>
          <a:prstGeom prst="rect">
            <a:avLst/>
          </a:prstGeom>
          <a:solidFill>
            <a:schemeClr val="accent6">
              <a:lumMod val="40000"/>
              <a:lumOff val="60000"/>
            </a:schemeClr>
          </a:solidFill>
          <a:effectLst>
            <a:innerShdw blurRad="63500" dist="50800" dir="2700000">
              <a:prstClr val="black">
                <a:alpha val="50000"/>
              </a:prstClr>
            </a:innerShdw>
          </a:effectLst>
        </p:spPr>
        <p:style>
          <a:lnRef idx="2">
            <a:schemeClr val="lt1"/>
          </a:lnRef>
          <a:fillRef idx="1">
            <a:schemeClr val="accent1"/>
          </a:fillRef>
          <a:effectRef idx="1">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2000" b="1">
                <a:solidFill>
                  <a:schemeClr val="tx1"/>
                </a:solidFill>
                <a:latin typeface="Segoe UI Black" panose="020B0A02040204020203" charset="0"/>
                <a:cs typeface="Segoe UI Black" panose="020B0A02040204020203" charset="0"/>
                <a:sym typeface="+mn-ea"/>
              </a:rPr>
              <a:t>I hope this email finds you in good spirits/ finds you well. </a:t>
            </a:r>
            <a:endParaRPr lang="en-US" altLang="zh-CN" sz="2000" b="1">
              <a:solidFill>
                <a:schemeClr val="tx1"/>
              </a:solidFill>
              <a:latin typeface="Segoe UI Black" panose="020B0A02040204020203" charset="0"/>
              <a:cs typeface="Segoe UI Black" panose="020B0A02040204020203" charset="0"/>
              <a:sym typeface="+mn-ea"/>
            </a:endParaRPr>
          </a:p>
        </p:txBody>
      </p:sp>
      <p:sp>
        <p:nvSpPr>
          <p:cNvPr id="10" name="矩形 9"/>
          <p:cNvSpPr/>
          <p:nvPr/>
        </p:nvSpPr>
        <p:spPr>
          <a:xfrm>
            <a:off x="4735830" y="1430655"/>
            <a:ext cx="3076575" cy="491490"/>
          </a:xfrm>
          <a:prstGeom prst="rect">
            <a:avLst/>
          </a:prstGeom>
          <a:solidFill>
            <a:schemeClr val="accent6">
              <a:lumMod val="40000"/>
              <a:lumOff val="60000"/>
            </a:schemeClr>
          </a:solidFill>
          <a:effectLst>
            <a:innerShdw blurRad="63500" dist="50800" dir="2700000">
              <a:prstClr val="black">
                <a:alpha val="50000"/>
              </a:prstClr>
            </a:innerShdw>
          </a:effectLst>
        </p:spPr>
        <p:style>
          <a:lnRef idx="2">
            <a:schemeClr val="lt1"/>
          </a:lnRef>
          <a:fillRef idx="1">
            <a:schemeClr val="accent1"/>
          </a:fillRef>
          <a:effectRef idx="1">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2000" b="1">
                <a:solidFill>
                  <a:schemeClr val="tx1"/>
                </a:solidFill>
                <a:latin typeface="Segoe UI Black" panose="020B0A02040204020203" charset="0"/>
                <a:cs typeface="Segoe UI Black" panose="020B0A02040204020203" charset="0"/>
                <a:sym typeface="+mn-ea"/>
              </a:rPr>
              <a:t>I’ve just arrived home. </a:t>
            </a:r>
            <a:endParaRPr lang="en-US" altLang="zh-CN" sz="2000" b="1">
              <a:solidFill>
                <a:schemeClr val="tx1"/>
              </a:solidFill>
              <a:latin typeface="Segoe UI Black" panose="020B0A02040204020203" charset="0"/>
              <a:cs typeface="Segoe UI Black" panose="020B0A02040204020203" charset="0"/>
              <a:sym typeface="+mn-ea"/>
            </a:endParaRPr>
          </a:p>
        </p:txBody>
      </p:sp>
      <p:sp>
        <p:nvSpPr>
          <p:cNvPr id="11" name="矩形 10"/>
          <p:cNvSpPr/>
          <p:nvPr/>
        </p:nvSpPr>
        <p:spPr>
          <a:xfrm>
            <a:off x="5015865" y="5441950"/>
            <a:ext cx="6096000" cy="687705"/>
          </a:xfrm>
          <a:prstGeom prst="rect">
            <a:avLst/>
          </a:prstGeom>
          <a:solidFill>
            <a:schemeClr val="accent6">
              <a:lumMod val="40000"/>
              <a:lumOff val="60000"/>
            </a:schemeClr>
          </a:solidFill>
          <a:ln cap="rnd"/>
          <a:effectLst>
            <a:innerShdw blurRad="63500" dist="50800" dir="2700000">
              <a:prstClr val="black">
                <a:alpha val="50000"/>
              </a:prstClr>
            </a:innerShdw>
          </a:effectLst>
        </p:spPr>
        <p:style>
          <a:lnRef idx="2">
            <a:schemeClr val="lt1"/>
          </a:lnRef>
          <a:fillRef idx="1">
            <a:schemeClr val="accent1"/>
          </a:fillRef>
          <a:effectRef idx="1">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2000" b="1">
                <a:solidFill>
                  <a:schemeClr val="tx1"/>
                </a:solidFill>
                <a:latin typeface="Segoe UI Black" panose="020B0A02040204020203" charset="0"/>
                <a:cs typeface="Segoe UI Black" panose="020B0A02040204020203" charset="0"/>
                <a:sym typeface="+mn-ea"/>
              </a:rPr>
              <a:t> Thanks again and I’m looking forward to seeing you in China soon!  </a:t>
            </a:r>
            <a:endParaRPr lang="en-US" altLang="zh-CN" sz="2000" b="1">
              <a:solidFill>
                <a:schemeClr val="tx1"/>
              </a:solidFill>
              <a:latin typeface="Segoe UI Black" panose="020B0A02040204020203" charset="0"/>
              <a:cs typeface="Segoe UI Black" panose="020B0A02040204020203"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2" grpId="0" bldLvl="0" animBg="1"/>
      <p:bldP spid="12" grpId="1" animBg="1"/>
      <p:bldP spid="2" grpId="0" bldLvl="0" animBg="1"/>
      <p:bldP spid="2" grpId="1" animBg="1"/>
      <p:bldP spid="10" grpId="0" bldLvl="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6584315" y="296545"/>
            <a:ext cx="5381625" cy="6012180"/>
          </a:xfrm>
          <a:prstGeom prst="rect">
            <a:avLst/>
          </a:prstGeom>
          <a:effectLst>
            <a:softEdge rad="50800"/>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294005" y="117475"/>
            <a:ext cx="6119495" cy="6619875"/>
          </a:xfrm>
          <a:prstGeom prst="roundRect">
            <a:avLst/>
          </a:prstGeom>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3" name="文本框 2"/>
          <p:cNvSpPr txBox="1"/>
          <p:nvPr/>
        </p:nvSpPr>
        <p:spPr>
          <a:xfrm>
            <a:off x="321310" y="-9525"/>
            <a:ext cx="6130925" cy="6790055"/>
          </a:xfrm>
          <a:prstGeom prst="rect">
            <a:avLst/>
          </a:prstGeom>
          <a:noFill/>
        </p:spPr>
        <p:txBody>
          <a:bodyPr wrap="square" rtlCol="0" anchor="t">
            <a:noAutofit/>
          </a:bodyPr>
          <a:p>
            <a:pPr algn="ctr"/>
            <a:r>
              <a:rPr lang="en-US" altLang="zh-CN" sz="44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general </a:t>
            </a:r>
            <a:endParaRPr lang="en-US" altLang="zh-CN" sz="44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endParaRPr>
          </a:p>
          <a:p>
            <a:pPr marL="457200" indent="-457200" algn="l">
              <a:buFont typeface="Arial" panose="020B0604020202020204" pitchFamily="34" charset="0"/>
              <a:buChar char="•"/>
            </a:pPr>
            <a:r>
              <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Your warmth, kindness, and the rich cultural experiences you provided made </a:t>
            </a:r>
            <a:r>
              <a:rPr lang="en-US" altLang="zh-CN" sz="2800" b="1" u="sng">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my stay</a:t>
            </a:r>
            <a:r>
              <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 </a:t>
            </a:r>
            <a:r>
              <a:rPr lang="en-US" altLang="zh-CN" sz="2800" b="1" i="1">
                <a:solidFill>
                  <a:srgbClr val="FF0000"/>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exceptionally memorable</a:t>
            </a:r>
            <a:r>
              <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 </a:t>
            </a:r>
            <a:endPar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endParaRPr>
          </a:p>
          <a:p>
            <a:pPr marL="457200" indent="-457200" algn="l">
              <a:buFont typeface="Arial" panose="020B0604020202020204" pitchFamily="34" charset="0"/>
              <a:buChar char="•"/>
            </a:pPr>
            <a:endPar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endParaRPr>
          </a:p>
          <a:p>
            <a:pPr marL="457200" indent="-457200" algn="l">
              <a:buFont typeface="Arial" panose="020B0604020202020204" pitchFamily="34" charset="0"/>
              <a:buChar char="•"/>
            </a:pPr>
            <a:r>
              <a:rPr lang="en-US" altLang="zh-CN" sz="2800" b="1" i="1">
                <a:solidFill>
                  <a:srgbClr val="FF0000"/>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It is</a:t>
            </a:r>
            <a:r>
              <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 your warmth and the once-in-a-lifetime experiences </a:t>
            </a:r>
            <a:r>
              <a:rPr lang="en-US" altLang="zh-CN" sz="2800" b="1" i="1">
                <a:solidFill>
                  <a:srgbClr val="FF0000"/>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that </a:t>
            </a:r>
            <a:r>
              <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made </a:t>
            </a:r>
            <a:r>
              <a:rPr lang="en-US" altLang="zh-CN" sz="2800" b="1" u="sng">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my trip</a:t>
            </a:r>
            <a:r>
              <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 </a:t>
            </a:r>
            <a:r>
              <a:rPr lang="en-US" altLang="zh-CN" sz="2800" b="1" i="1">
                <a:solidFill>
                  <a:srgbClr val="FF0000"/>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such a blast</a:t>
            </a:r>
            <a:r>
              <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 </a:t>
            </a:r>
            <a:endPar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endParaRPr>
          </a:p>
          <a:p>
            <a:pPr marL="457200" indent="-457200" algn="l">
              <a:buFont typeface="Arial" panose="020B0604020202020204" pitchFamily="34" charset="0"/>
              <a:buChar char="•"/>
            </a:pPr>
            <a:endPar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endParaRPr>
          </a:p>
          <a:p>
            <a:pPr marL="457200" indent="-457200" algn="l">
              <a:buFont typeface="Arial" panose="020B0604020202020204" pitchFamily="34" charset="0"/>
              <a:buChar char="•"/>
            </a:pPr>
            <a:r>
              <a:rPr lang="en-US" altLang="zh-CN" sz="2800" b="1">
                <a:solidFill>
                  <a:schemeClr val="tx1"/>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I can </a:t>
            </a:r>
            <a:r>
              <a:rPr lang="en-US" altLang="zh-CN" sz="2800" b="1" i="1">
                <a:solidFill>
                  <a:srgbClr val="FF0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well recall/ remember </a:t>
            </a:r>
            <a:r>
              <a:rPr lang="en-US" altLang="zh-CN" sz="2800" b="1">
                <a:solidFill>
                  <a:schemeClr val="tx1"/>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the wonderful moments we shared.</a:t>
            </a:r>
            <a:endParaRPr lang="en-US" altLang="zh-CN" sz="2800" b="1">
              <a:solidFill>
                <a:schemeClr val="tx1"/>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endParaRPr>
          </a:p>
          <a:p>
            <a:pPr marL="457200" indent="-457200" algn="l">
              <a:buFont typeface="Arial" panose="020B0604020202020204" pitchFamily="34" charset="0"/>
              <a:buChar char="•"/>
            </a:pPr>
            <a:endParaRPr lang="en-US" altLang="zh-CN" sz="2800" b="1">
              <a:solidFill>
                <a:schemeClr val="tx1"/>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endParaRPr>
          </a:p>
          <a:p>
            <a:pPr marL="457200" indent="-457200" algn="l">
              <a:buFont typeface="Arial" panose="020B0604020202020204" pitchFamily="34" charset="0"/>
              <a:buChar char="•"/>
            </a:pPr>
            <a:r>
              <a:rPr lang="en-US" altLang="zh-CN" sz="2800" b="1">
                <a:solidFill>
                  <a:schemeClr val="tx1"/>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The time we spent together still </a:t>
            </a:r>
            <a:r>
              <a:rPr lang="en-US" altLang="zh-CN" sz="2800" b="1" i="1">
                <a:solidFill>
                  <a:srgbClr val="FF0000"/>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play vividly in my mind</a:t>
            </a:r>
            <a:r>
              <a:rPr lang="en-US" altLang="zh-CN" sz="2800" b="1">
                <a:solidFill>
                  <a:schemeClr val="tx1"/>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 </a:t>
            </a:r>
            <a:endParaRPr lang="en-US" altLang="zh-CN" sz="2800" b="1">
              <a:solidFill>
                <a:schemeClr val="tx1"/>
              </a:solidFill>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endParaRPr>
          </a:p>
          <a:p>
            <a:pPr algn="l"/>
            <a:endParaRPr lang="en-US" altLang="zh-CN" sz="26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endParaRPr>
          </a:p>
          <a:p>
            <a:pPr algn="l"/>
            <a:endParaRPr lang="en-US" altLang="zh-CN" sz="26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endParaRPr>
          </a:p>
        </p:txBody>
      </p:sp>
      <p:sp>
        <p:nvSpPr>
          <p:cNvPr id="6" name="文本框 5"/>
          <p:cNvSpPr txBox="1"/>
          <p:nvPr/>
        </p:nvSpPr>
        <p:spPr>
          <a:xfrm>
            <a:off x="6584315" y="344805"/>
            <a:ext cx="5518150" cy="5922010"/>
          </a:xfrm>
          <a:prstGeom prst="rect">
            <a:avLst/>
          </a:prstGeom>
          <a:noFill/>
        </p:spPr>
        <p:txBody>
          <a:bodyPr wrap="square" rtlCol="0" anchor="t">
            <a:noAutofit/>
          </a:bodyPr>
          <a:p>
            <a:pPr algn="ctr"/>
            <a:r>
              <a:rPr lang="en-US" altLang="zh-CN" sz="44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specific</a:t>
            </a:r>
            <a:endParaRPr lang="en-US" altLang="zh-CN" sz="44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endParaRPr>
          </a:p>
          <a:p>
            <a:pPr algn="l"/>
            <a:endParaRPr lang="en-US" altLang="zh-CN" sz="26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endParaRPr>
          </a:p>
          <a:p>
            <a:pPr marL="514350" lvl="0" indent="-514350" algn="l" fontAlgn="auto">
              <a:lnSpc>
                <a:spcPts val="3040"/>
              </a:lnSpc>
              <a:buClrTx/>
              <a:buSzTx/>
              <a:buFont typeface="+mj-lt"/>
              <a:buAutoNum type="arabicPeriod"/>
            </a:pPr>
            <a:r>
              <a:rPr lang="en-US" altLang="zh-CN" sz="2800" b="1">
                <a:latin typeface="Times New Roman" panose="02020603050405020304" charset="0"/>
                <a:ea typeface="微软雅黑" panose="020B0503020204020204" charset="-122"/>
                <a:cs typeface="Times New Roman" panose="02020603050405020304" charset="0"/>
                <a:sym typeface="+mn-ea"/>
              </a:rPr>
              <a:t>... was</a:t>
            </a:r>
            <a:r>
              <a:rPr lang="en-US" altLang="zh-CN" sz="2800" b="1">
                <a:solidFill>
                  <a:schemeClr val="bg1"/>
                </a:solidFill>
                <a:latin typeface="Times New Roman" panose="02020603050405020304" charset="0"/>
                <a:ea typeface="微软雅黑" panose="020B0503020204020204" charset="-122"/>
                <a:cs typeface="Times New Roman" panose="02020603050405020304" charset="0"/>
                <a:sym typeface="+mn-ea"/>
              </a:rPr>
              <a:t> particularly </a:t>
            </a:r>
            <a:r>
              <a:rPr lang="en-US" altLang="zh-CN" sz="2800" b="1">
                <a:latin typeface="Times New Roman" panose="02020603050405020304" charset="0"/>
                <a:ea typeface="微软雅黑" panose="020B0503020204020204" charset="-122"/>
                <a:cs typeface="Times New Roman" panose="02020603050405020304" charset="0"/>
                <a:sym typeface="+mn-ea"/>
              </a:rPr>
              <a:t>special. </a:t>
            </a:r>
            <a:endParaRPr lang="en-US" altLang="zh-CN" sz="2800" b="1">
              <a:latin typeface="Times New Roman" panose="02020603050405020304" charset="0"/>
              <a:ea typeface="微软雅黑" panose="020B0503020204020204" charset="-122"/>
              <a:cs typeface="Times New Roman" panose="02020603050405020304" charset="0"/>
              <a:sym typeface="+mn-ea"/>
            </a:endParaRPr>
          </a:p>
          <a:p>
            <a:pPr marL="514350" lvl="0" indent="-514350" algn="l" fontAlgn="auto">
              <a:lnSpc>
                <a:spcPts val="3040"/>
              </a:lnSpc>
              <a:buClrTx/>
              <a:buSzTx/>
              <a:buFont typeface="+mj-lt"/>
              <a:buAutoNum type="arabicPeriod"/>
            </a:pPr>
            <a:endParaRPr lang="en-US" altLang="zh-CN" sz="2800" b="1">
              <a:latin typeface="Times New Roman" panose="02020603050405020304" charset="0"/>
              <a:ea typeface="微软雅黑" panose="020B0503020204020204" charset="-122"/>
              <a:cs typeface="Times New Roman" panose="02020603050405020304" charset="0"/>
              <a:sym typeface="+mn-ea"/>
            </a:endParaRPr>
          </a:p>
          <a:p>
            <a:pPr marL="514350" lvl="0" indent="-514350" algn="l" fontAlgn="auto">
              <a:lnSpc>
                <a:spcPts val="3040"/>
              </a:lnSpc>
              <a:buClrTx/>
              <a:buSzTx/>
              <a:buFont typeface="+mj-lt"/>
              <a:buAutoNum type="arabicPeriod"/>
            </a:pPr>
            <a:endParaRPr lang="en-US" altLang="zh-CN" sz="2800" b="1">
              <a:latin typeface="Times New Roman" panose="02020603050405020304" charset="0"/>
              <a:ea typeface="微软雅黑" panose="020B0503020204020204" charset="-122"/>
              <a:cs typeface="Times New Roman" panose="02020603050405020304" charset="0"/>
              <a:sym typeface="+mn-ea"/>
            </a:endParaRPr>
          </a:p>
          <a:p>
            <a:pPr marL="514350" lvl="0" indent="-514350" algn="l" fontAlgn="auto">
              <a:lnSpc>
                <a:spcPts val="3040"/>
              </a:lnSpc>
              <a:buClrTx/>
              <a:buSzTx/>
              <a:buFont typeface="+mj-lt"/>
              <a:buAutoNum type="arabicPeriod"/>
            </a:pPr>
            <a:r>
              <a:rPr lang="en-US" altLang="zh-CN" sz="2800" b="1" u="sng">
                <a:latin typeface="Times New Roman" panose="02020603050405020304" charset="0"/>
                <a:ea typeface="微软雅黑" panose="020B0503020204020204" charset="-122"/>
                <a:cs typeface="Times New Roman" panose="02020603050405020304" charset="0"/>
                <a:sym typeface="+mn-ea"/>
              </a:rPr>
              <a:t>Additionally</a:t>
            </a:r>
            <a:r>
              <a:rPr lang="en-US" altLang="zh-CN" sz="2800" b="1">
                <a:latin typeface="Times New Roman" panose="02020603050405020304" charset="0"/>
                <a:ea typeface="微软雅黑" panose="020B0503020204020204" charset="-122"/>
                <a:cs typeface="Times New Roman" panose="02020603050405020304" charset="0"/>
                <a:sym typeface="+mn-ea"/>
              </a:rPr>
              <a:t>, ... were </a:t>
            </a:r>
            <a:r>
              <a:rPr lang="en-US" altLang="zh-CN" sz="2800" b="1">
                <a:solidFill>
                  <a:schemeClr val="bg1"/>
                </a:solidFill>
                <a:latin typeface="Times New Roman" panose="02020603050405020304" charset="0"/>
                <a:ea typeface="微软雅黑" panose="020B0503020204020204" charset="-122"/>
                <a:cs typeface="Times New Roman" panose="02020603050405020304" charset="0"/>
                <a:sym typeface="+mn-ea"/>
              </a:rPr>
              <a:t>highlights </a:t>
            </a:r>
            <a:r>
              <a:rPr lang="en-US" altLang="zh-CN" sz="2800" b="1">
                <a:latin typeface="Times New Roman" panose="02020603050405020304" charset="0"/>
                <a:ea typeface="微软雅黑" panose="020B0503020204020204" charset="-122"/>
                <a:cs typeface="Times New Roman" panose="02020603050405020304" charset="0"/>
                <a:sym typeface="+mn-ea"/>
              </a:rPr>
              <a:t>that I will </a:t>
            </a:r>
            <a:r>
              <a:rPr lang="en-US" altLang="zh-CN" sz="2800" b="1">
                <a:solidFill>
                  <a:schemeClr val="bg1"/>
                </a:solidFill>
                <a:latin typeface="Times New Roman" panose="02020603050405020304" charset="0"/>
                <a:ea typeface="微软雅黑" panose="020B0503020204020204" charset="-122"/>
                <a:cs typeface="Times New Roman" panose="02020603050405020304" charset="0"/>
                <a:sym typeface="+mn-ea"/>
              </a:rPr>
              <a:t>cherish forever</a:t>
            </a:r>
            <a:r>
              <a:rPr lang="en-US" altLang="zh-CN" sz="2800" b="1">
                <a:latin typeface="Times New Roman" panose="02020603050405020304" charset="0"/>
                <a:ea typeface="微软雅黑" panose="020B0503020204020204" charset="-122"/>
                <a:cs typeface="Times New Roman" panose="02020603050405020304" charset="0"/>
                <a:sym typeface="+mn-ea"/>
              </a:rPr>
              <a:t>. </a:t>
            </a:r>
            <a:endParaRPr lang="en-US" altLang="zh-CN" sz="2800" b="1">
              <a:latin typeface="Times New Roman" panose="02020603050405020304" charset="0"/>
              <a:ea typeface="微软雅黑" panose="020B0503020204020204" charset="-122"/>
              <a:cs typeface="Times New Roman" panose="02020603050405020304" charset="0"/>
              <a:sym typeface="+mn-ea"/>
            </a:endParaRPr>
          </a:p>
          <a:p>
            <a:pPr marL="514350" lvl="0" indent="-514350" algn="l" fontAlgn="auto">
              <a:lnSpc>
                <a:spcPts val="3040"/>
              </a:lnSpc>
              <a:buClrTx/>
              <a:buSzTx/>
              <a:buFont typeface="+mj-lt"/>
              <a:buAutoNum type="arabicPeriod"/>
            </a:pPr>
            <a:endParaRPr lang="en-US" altLang="zh-CN" sz="2800" b="1">
              <a:latin typeface="Times New Roman" panose="02020603050405020304" charset="0"/>
              <a:ea typeface="微软雅黑" panose="020B0503020204020204" charset="-122"/>
              <a:cs typeface="Times New Roman" panose="02020603050405020304" charset="0"/>
              <a:sym typeface="+mn-ea"/>
            </a:endParaRPr>
          </a:p>
          <a:p>
            <a:pPr marL="514350" lvl="0" indent="-514350" algn="l" fontAlgn="auto">
              <a:lnSpc>
                <a:spcPts val="3040"/>
              </a:lnSpc>
              <a:buClrTx/>
              <a:buSzTx/>
              <a:buFont typeface="+mj-lt"/>
              <a:buAutoNum type="arabicPeriod"/>
            </a:pPr>
            <a:endParaRPr lang="en-US" altLang="zh-CN" sz="2800" b="1">
              <a:latin typeface="Times New Roman" panose="02020603050405020304" charset="0"/>
              <a:ea typeface="微软雅黑" panose="020B0503020204020204" charset="-122"/>
              <a:cs typeface="Times New Roman" panose="02020603050405020304" charset="0"/>
              <a:sym typeface="+mn-ea"/>
            </a:endParaRPr>
          </a:p>
          <a:p>
            <a:pPr marL="514350" lvl="0" indent="-514350" algn="l" fontAlgn="auto">
              <a:lnSpc>
                <a:spcPts val="3040"/>
              </a:lnSpc>
              <a:buClrTx/>
              <a:buSzTx/>
              <a:buFont typeface="+mj-lt"/>
              <a:buAutoNum type="arabicPeriod"/>
            </a:pPr>
            <a:r>
              <a:rPr lang="en-US" altLang="zh-CN" sz="2800" b="1" u="sng">
                <a:latin typeface="Times New Roman" panose="02020603050405020304" charset="0"/>
                <a:ea typeface="微软雅黑" panose="020B0503020204020204" charset="-122"/>
                <a:cs typeface="Times New Roman" panose="02020603050405020304" charset="0"/>
                <a:sym typeface="+mn-ea"/>
              </a:rPr>
              <a:t>Besides</a:t>
            </a:r>
            <a:r>
              <a:rPr lang="en-US" altLang="zh-CN" sz="2800" b="1">
                <a:latin typeface="Times New Roman" panose="02020603050405020304" charset="0"/>
                <a:ea typeface="微软雅黑" panose="020B0503020204020204" charset="-122"/>
                <a:cs typeface="Times New Roman" panose="02020603050405020304" charset="0"/>
                <a:sym typeface="+mn-ea"/>
              </a:rPr>
              <a:t>, I </a:t>
            </a:r>
            <a:r>
              <a:rPr lang="en-US" altLang="zh-CN" sz="2800" b="1">
                <a:solidFill>
                  <a:schemeClr val="bg1"/>
                </a:solidFill>
                <a:latin typeface="Times New Roman" panose="02020603050405020304" charset="0"/>
                <a:ea typeface="微软雅黑" panose="020B0503020204020204" charset="-122"/>
                <a:cs typeface="Times New Roman" panose="02020603050405020304" charset="0"/>
                <a:sym typeface="+mn-ea"/>
              </a:rPr>
              <a:t>am deeply fascinated with</a:t>
            </a:r>
            <a:r>
              <a:rPr lang="en-US" altLang="zh-CN" sz="2800" b="1">
                <a:latin typeface="Times New Roman" panose="02020603050405020304" charset="0"/>
                <a:ea typeface="微软雅黑" panose="020B0503020204020204" charset="-122"/>
                <a:cs typeface="Times New Roman" panose="02020603050405020304" charset="0"/>
                <a:sym typeface="+mn-ea"/>
              </a:rPr>
              <a:t>...</a:t>
            </a:r>
            <a:endParaRPr lang="en-US" altLang="zh-CN" sz="2800" b="1">
              <a:latin typeface="Times New Roman" panose="02020603050405020304" charset="0"/>
              <a:ea typeface="微软雅黑" panose="020B0503020204020204" charset="-122"/>
              <a:cs typeface="Times New Roman" panose="02020603050405020304" charset="0"/>
              <a:sym typeface="+mn-ea"/>
            </a:endParaRPr>
          </a:p>
          <a:p>
            <a:pPr marL="514350" lvl="0" indent="-514350" algn="l" fontAlgn="auto">
              <a:lnSpc>
                <a:spcPts val="3040"/>
              </a:lnSpc>
              <a:buClrTx/>
              <a:buSzTx/>
              <a:buFont typeface="+mj-lt"/>
              <a:buAutoNum type="arabicPeriod"/>
            </a:pPr>
            <a:endParaRPr lang="en-US" altLang="zh-CN" sz="2800" b="1">
              <a:latin typeface="Times New Roman" panose="02020603050405020304" charset="0"/>
              <a:ea typeface="微软雅黑" panose="020B0503020204020204" charset="-122"/>
              <a:cs typeface="Times New Roman" panose="02020603050405020304" charset="0"/>
              <a:sym typeface="+mn-ea"/>
            </a:endParaRPr>
          </a:p>
          <a:p>
            <a:pPr marL="514350" lvl="0" indent="-514350" algn="l" fontAlgn="auto">
              <a:lnSpc>
                <a:spcPts val="3040"/>
              </a:lnSpc>
              <a:buClrTx/>
              <a:buSzTx/>
              <a:buFont typeface="+mj-lt"/>
              <a:buAutoNum type="arabicPeriod"/>
            </a:pPr>
            <a:endParaRPr lang="en-US" altLang="zh-CN" sz="2800" b="1">
              <a:latin typeface="Times New Roman" panose="02020603050405020304" charset="0"/>
              <a:ea typeface="微软雅黑" panose="020B0503020204020204" charset="-122"/>
              <a:cs typeface="Times New Roman" panose="02020603050405020304" charset="0"/>
              <a:sym typeface="+mn-ea"/>
            </a:endParaRPr>
          </a:p>
          <a:p>
            <a:pPr marL="514350" lvl="0" indent="-514350" algn="l" fontAlgn="auto">
              <a:lnSpc>
                <a:spcPts val="3040"/>
              </a:lnSpc>
              <a:buClrTx/>
              <a:buSzTx/>
              <a:buFont typeface="+mj-lt"/>
              <a:buAutoNum type="arabicPeriod"/>
            </a:pPr>
            <a:r>
              <a:rPr lang="en-US" altLang="zh-CN" sz="2800" b="1" u="sng">
                <a:latin typeface="Times New Roman" panose="02020603050405020304" charset="0"/>
                <a:ea typeface="微软雅黑" panose="020B0503020204020204" charset="-122"/>
                <a:cs typeface="Times New Roman" panose="02020603050405020304" charset="0"/>
                <a:sym typeface="+mn-ea"/>
              </a:rPr>
              <a:t>Above all</a:t>
            </a:r>
            <a:r>
              <a:rPr lang="en-US" altLang="zh-CN" sz="2800" b="1">
                <a:latin typeface="Times New Roman" panose="02020603050405020304" charset="0"/>
                <a:ea typeface="微软雅黑" panose="020B0503020204020204" charset="-122"/>
                <a:cs typeface="Times New Roman" panose="02020603050405020304" charset="0"/>
                <a:sym typeface="+mn-ea"/>
              </a:rPr>
              <a:t>, ... </a:t>
            </a:r>
            <a:r>
              <a:rPr lang="en-US" altLang="zh-CN" sz="2800" b="1">
                <a:solidFill>
                  <a:schemeClr val="bg1"/>
                </a:solidFill>
                <a:latin typeface="Times New Roman" panose="02020603050405020304" charset="0"/>
                <a:ea typeface="微软雅黑" panose="020B0503020204020204" charset="-122"/>
                <a:cs typeface="Times New Roman" panose="02020603050405020304" charset="0"/>
                <a:sym typeface="+mn-ea"/>
              </a:rPr>
              <a:t>made me linger</a:t>
            </a:r>
            <a:r>
              <a:rPr lang="en-US" altLang="zh-CN" sz="2800" b="1">
                <a:latin typeface="Times New Roman" panose="02020603050405020304" charset="0"/>
                <a:ea typeface="微软雅黑" panose="020B0503020204020204" charset="-122"/>
                <a:cs typeface="Times New Roman" panose="02020603050405020304" charset="0"/>
                <a:sym typeface="+mn-ea"/>
              </a:rPr>
              <a:t>.</a:t>
            </a:r>
            <a:endParaRPr lang="en-US" altLang="zh-CN" sz="2800" b="1">
              <a:latin typeface="Times New Roman" panose="02020603050405020304" charset="0"/>
              <a:ea typeface="微软雅黑" panose="020B0503020204020204" charset="-122"/>
              <a:cs typeface="Times New Roman" panose="02020603050405020304" charset="0"/>
              <a:sym typeface="+mn-ea"/>
            </a:endParaRPr>
          </a:p>
          <a:p>
            <a:pPr lvl="0" indent="0" algn="l" fontAlgn="auto">
              <a:lnSpc>
                <a:spcPts val="3040"/>
              </a:lnSpc>
              <a:buClrTx/>
              <a:buSzTx/>
              <a:buFontTx/>
            </a:pPr>
            <a:endPar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6" grpId="0" bldLvl="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751205" y="370840"/>
            <a:ext cx="10595610" cy="5908040"/>
          </a:xfrm>
          <a:prstGeom prst="rect">
            <a:avLst/>
          </a:prstGeom>
        </p:spPr>
        <p:txBody>
          <a:bodyPr wrap="square">
            <a:spAutoFit/>
            <a:scene3d>
              <a:camera prst="orthographicFront"/>
              <a:lightRig rig="threePt" dir="t"/>
            </a:scene3d>
          </a:bodyPr>
          <a:p>
            <a:pPr lvl="0" indent="0" algn="just" fontAlgn="auto">
              <a:lnSpc>
                <a:spcPct val="150000"/>
              </a:lnSpc>
              <a:buClrTx/>
              <a:buSzTx/>
              <a:buFontTx/>
            </a:pPr>
            <a:r>
              <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       </a:t>
            </a:r>
            <a:r>
              <a:rPr lang="en-US" altLang="zh-CN" sz="280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...Your warmth, kindness, and the rich cultural experiences you provided made my stay exceptionally memorable. </a:t>
            </a:r>
            <a:endParaRPr lang="en-US" altLang="zh-CN" sz="280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endParaRPr>
          </a:p>
          <a:p>
            <a:pPr lvl="0" indent="0" algn="just" fontAlgn="auto">
              <a:lnSpc>
                <a:spcPct val="150000"/>
              </a:lnSpc>
              <a:buClrTx/>
              <a:buSzTx/>
              <a:buFontTx/>
            </a:pPr>
            <a:r>
              <a:rPr lang="en-US" altLang="zh-CN" sz="2800" b="1">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    </a:t>
            </a:r>
            <a:r>
              <a:rPr lang="en-US" altLang="zh-CN" sz="280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   I still well recall the wonderful moments we shared. </a:t>
            </a:r>
            <a:r>
              <a:rPr lang="en-US" altLang="zh-CN" sz="2800">
                <a:solidFill>
                  <a:srgbClr val="0070C0"/>
                </a:solidFill>
                <a:effectLst>
                  <a:glow rad="101600">
                    <a:schemeClr val="accent1">
                      <a:satMod val="175000"/>
                      <a:alpha val="40000"/>
                    </a:schemeClr>
                  </a:glow>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Our hike up the beautiful hill</a:t>
            </a:r>
            <a:r>
              <a:rPr lang="en-US" altLang="zh-CN" sz="280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 where you</a:t>
            </a:r>
            <a:r>
              <a:rPr lang="en-US" altLang="zh-CN" sz="2800">
                <a:solidFill>
                  <a:srgbClr val="0070C0"/>
                </a:solidFill>
                <a:effectLst>
                  <a:glow rad="101600">
                    <a:schemeClr val="accent1">
                      <a:satMod val="175000"/>
                      <a:alpha val="40000"/>
                    </a:schemeClr>
                  </a:glow>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 shared fascinating stories about your local heritage </a:t>
            </a:r>
            <a:r>
              <a:rPr lang="en-US" altLang="zh-CN" sz="280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while we enjoyed the </a:t>
            </a:r>
            <a:r>
              <a:rPr lang="en-US" altLang="zh-CN" sz="2800">
                <a:solidFill>
                  <a:srgbClr val="0070C0"/>
                </a:solidFill>
                <a:effectLst>
                  <a:glow rad="101600">
                    <a:schemeClr val="accent1">
                      <a:satMod val="175000"/>
                      <a:alpha val="40000"/>
                    </a:schemeClr>
                  </a:glow>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breathtaking view of the countryside</a:t>
            </a:r>
            <a:r>
              <a:rPr lang="en-US" altLang="zh-CN" sz="280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 was particularly special. Additionally, </a:t>
            </a:r>
            <a:r>
              <a:rPr lang="en-US" altLang="zh-CN" sz="2800">
                <a:solidFill>
                  <a:srgbClr val="0070C0"/>
                </a:solidFill>
                <a:effectLst>
                  <a:glow rad="101600">
                    <a:schemeClr val="accent1">
                      <a:satMod val="175000"/>
                      <a:alpha val="40000"/>
                    </a:schemeClr>
                  </a:glow>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experiencing traditional cuisine</a:t>
            </a:r>
            <a:r>
              <a:rPr lang="en-US" altLang="zh-CN" sz="280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 and </a:t>
            </a:r>
            <a:r>
              <a:rPr lang="en-US" altLang="zh-CN" sz="2800">
                <a:solidFill>
                  <a:srgbClr val="0070C0"/>
                </a:solidFill>
                <a:effectLst>
                  <a:glow rad="101600">
                    <a:schemeClr val="accent1">
                      <a:satMod val="175000"/>
                      <a:alpha val="40000"/>
                    </a:schemeClr>
                  </a:glow>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participating in the lively ball</a:t>
            </a:r>
            <a:r>
              <a:rPr lang="en-US" altLang="zh-CN" sz="280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 were cultural highlights that I will cherish forever. Above all, </a:t>
            </a:r>
            <a:r>
              <a:rPr lang="en-US" altLang="zh-CN" sz="2800">
                <a:solidFill>
                  <a:srgbClr val="0070C0"/>
                </a:solidFill>
                <a:effectLst>
                  <a:glow rad="101600">
                    <a:schemeClr val="accent1">
                      <a:satMod val="175000"/>
                      <a:alpha val="40000"/>
                    </a:schemeClr>
                  </a:glow>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your family’s welcoming spirit and delicious homemade meals</a:t>
            </a:r>
            <a:r>
              <a:rPr lang="en-US" altLang="zh-CN" sz="280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 truly made me feel like part of the family.        </a:t>
            </a:r>
            <a:endParaRPr lang="en-US" altLang="zh-CN" sz="2800">
              <a:solidFill>
                <a:schemeClr val="tx1"/>
              </a:solidFill>
              <a:effectLst>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438150" y="405765"/>
            <a:ext cx="11451590" cy="6569710"/>
          </a:xfrm>
          <a:prstGeom prst="rect">
            <a:avLst/>
          </a:prstGeom>
        </p:spPr>
        <p:txBody>
          <a:bodyPr wrap="square">
            <a:noAutofit/>
            <a:scene3d>
              <a:camera prst="orthographicFront"/>
              <a:lightRig rig="threePt" dir="t"/>
            </a:scene3d>
          </a:bodyPr>
          <a:p>
            <a:pPr lvl="0" algn="just">
              <a:lnSpc>
                <a:spcPct val="150000"/>
              </a:lnSpc>
              <a:buClrTx/>
              <a:buSzTx/>
              <a:buFontTx/>
            </a:pPr>
            <a:r>
              <a:rPr lang="en-US" altLang="zh-CN" sz="2800">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       ...It is your warmth and the once-in-a-lifetime experiences that made my trip such a blast. </a:t>
            </a:r>
            <a:endParaRPr lang="en-US" altLang="zh-CN" sz="2800">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endParaRPr>
          </a:p>
          <a:p>
            <a:pPr lvl="0" algn="just">
              <a:lnSpc>
                <a:spcPct val="150000"/>
              </a:lnSpc>
              <a:buClrTx/>
              <a:buSzTx/>
              <a:buFontTx/>
            </a:pPr>
            <a:r>
              <a:rPr lang="en-US" altLang="zh-CN" sz="2800">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       The time we spent together still play vividly in my mind. I particularly cherish the day when we </a:t>
            </a:r>
            <a:r>
              <a:rPr lang="en-US" altLang="zh-CN" sz="2800">
                <a:solidFill>
                  <a:srgbClr val="0070C0"/>
                </a:solidFill>
                <a:effectLst>
                  <a:glow rad="101600">
                    <a:schemeClr val="accent1">
                      <a:satMod val="175000"/>
                      <a:alpha val="40000"/>
                    </a:schemeClr>
                  </a:glow>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visited the charming countryside</a:t>
            </a:r>
            <a:r>
              <a:rPr lang="en-US" altLang="zh-CN" sz="2800">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 where you introduced me to the </a:t>
            </a:r>
            <a:r>
              <a:rPr lang="en-US" altLang="zh-CN" sz="2800">
                <a:solidFill>
                  <a:srgbClr val="0070C0"/>
                </a:solidFill>
                <a:effectLst>
                  <a:glow rad="101600">
                    <a:schemeClr val="accent1">
                      <a:satMod val="175000"/>
                      <a:alpha val="40000"/>
                    </a:schemeClr>
                  </a:glow>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beauty of your homeland</a:t>
            </a:r>
            <a:r>
              <a:rPr lang="en-US" altLang="zh-CN" sz="2800">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 The </a:t>
            </a:r>
            <a:r>
              <a:rPr lang="en-US" altLang="zh-CN" sz="2800">
                <a:solidFill>
                  <a:srgbClr val="0070C0"/>
                </a:solidFill>
                <a:effectLst>
                  <a:glow rad="101600">
                    <a:schemeClr val="accent1">
                      <a:satMod val="175000"/>
                      <a:alpha val="40000"/>
                    </a:schemeClr>
                  </a:glow>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traditional music session at the local pub</a:t>
            </a:r>
            <a:r>
              <a:rPr lang="en-US" altLang="zh-CN" sz="2800">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 was another highlight – the </a:t>
            </a:r>
            <a:r>
              <a:rPr lang="en-US" altLang="zh-CN" sz="2800">
                <a:solidFill>
                  <a:srgbClr val="0070C0"/>
                </a:solidFill>
                <a:effectLst>
                  <a:glow rad="101600">
                    <a:schemeClr val="accent1">
                      <a:satMod val="175000"/>
                      <a:alpha val="40000"/>
                    </a:schemeClr>
                  </a:glow>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lively tunes </a:t>
            </a:r>
            <a:r>
              <a:rPr lang="en-US" altLang="zh-CN" sz="2800">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and </a:t>
            </a:r>
            <a:r>
              <a:rPr lang="en-US" altLang="zh-CN" sz="2800">
                <a:solidFill>
                  <a:srgbClr val="0070C0"/>
                </a:solidFill>
                <a:effectLst>
                  <a:glow rad="101600">
                    <a:schemeClr val="accent1">
                      <a:satMod val="175000"/>
                      <a:alpha val="40000"/>
                    </a:schemeClr>
                  </a:glow>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friendly atmosphere </a:t>
            </a:r>
            <a:r>
              <a:rPr lang="en-US" altLang="zh-CN" sz="2800">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were simply magical. And of course, I can’t forget the </a:t>
            </a:r>
            <a:r>
              <a:rPr lang="en-US" altLang="zh-CN" sz="2800">
                <a:solidFill>
                  <a:srgbClr val="0070C0"/>
                </a:solidFill>
                <a:effectLst>
                  <a:glow rad="101600">
                    <a:schemeClr val="accent1">
                      <a:satMod val="175000"/>
                      <a:alpha val="40000"/>
                    </a:schemeClr>
                  </a:glow>
                  <a:outerShdw blurRad="38100" dist="19050" dir="2700000" algn="tl" rotWithShape="0">
                    <a:schemeClr val="dk1">
                      <a:alpha val="40000"/>
                    </a:schemeClr>
                  </a:outerShdw>
                </a:effectLst>
                <a:latin typeface="Times New Roman" panose="02020603050405020304" charset="0"/>
                <a:ea typeface="微软雅黑" panose="020B0503020204020204" charset="-122"/>
                <a:cs typeface="Times New Roman" panose="02020603050405020304" charset="0"/>
                <a:sym typeface="+mn-ea"/>
              </a:rPr>
              <a:t>palatable delicacies your family curated</a:t>
            </a:r>
            <a:r>
              <a:rPr lang="en-US" altLang="zh-CN" sz="2800">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 (</a:t>
            </a:r>
            <a:r>
              <a:rPr lang="zh-CN" altLang="en-US" sz="2800">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精心准备</a:t>
            </a:r>
            <a:r>
              <a:rPr lang="en-US" altLang="zh-CN" sz="2800">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 What a feast!</a:t>
            </a:r>
            <a:endParaRPr lang="en-US" altLang="zh-CN" sz="2800">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endParaRPr>
          </a:p>
          <a:p>
            <a:pPr lvl="0" algn="just">
              <a:lnSpc>
                <a:spcPct val="150000"/>
              </a:lnSpc>
              <a:buClrTx/>
              <a:buSzTx/>
              <a:buFontTx/>
            </a:pPr>
            <a:r>
              <a:rPr lang="en-US" altLang="zh-CN" sz="2800">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rPr>
              <a:t>         </a:t>
            </a:r>
            <a:endParaRPr lang="en-US" altLang="zh-CN" sz="2800">
              <a:effectLst>
                <a:outerShdw blurRad="38100" dist="38100" dir="2700000" algn="tl">
                  <a:srgbClr val="000000">
                    <a:alpha val="43137"/>
                  </a:srgbClr>
                </a:outerShdw>
              </a:effectLst>
              <a:latin typeface="Times New Roman" panose="02020603050405020304" charset="0"/>
              <a:ea typeface="微软雅黑" panose="020B0503020204020204" charset="-122"/>
              <a:cs typeface="Times New Roman" panose="02020603050405020304"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410210" y="2338705"/>
            <a:ext cx="7452995" cy="2595880"/>
          </a:xfrm>
          <a:prstGeom prst="roundRect">
            <a:avLst/>
          </a:prstGeom>
          <a:solidFill>
            <a:schemeClr val="accent1">
              <a:lumMod val="40000"/>
              <a:lumOff val="60000"/>
            </a:schemeClr>
          </a:solidFill>
          <a:effectLst>
            <a:softEdge rad="50800"/>
          </a:effectLst>
        </p:spPr>
        <p:style>
          <a:lnRef idx="0">
            <a:srgbClr val="FFFFFF"/>
          </a:lnRef>
          <a:fillRef idx="1">
            <a:schemeClr val="accent1"/>
          </a:fillRef>
          <a:effectRef idx="0">
            <a:srgbClr val="FFFFFF"/>
          </a:effectRef>
          <a:fontRef idx="minor">
            <a:schemeClr val="lt1"/>
          </a:fontRef>
        </p:style>
        <p:txBody>
          <a:bodyPr rtlCol="0" anchor="ctr"/>
          <a:p>
            <a:pPr algn="ctr"/>
            <a:endParaRPr lang="zh-CN" altLang="en-US">
              <a:solidFill>
                <a:schemeClr val="tx2">
                  <a:lumMod val="10000"/>
                  <a:lumOff val="90000"/>
                </a:schemeClr>
              </a:solidFill>
            </a:endParaRPr>
          </a:p>
        </p:txBody>
      </p:sp>
      <p:sp>
        <p:nvSpPr>
          <p:cNvPr id="3" name="圆角矩形 2"/>
          <p:cNvSpPr/>
          <p:nvPr/>
        </p:nvSpPr>
        <p:spPr>
          <a:xfrm>
            <a:off x="457835" y="1148080"/>
            <a:ext cx="7334250" cy="1107440"/>
          </a:xfrm>
          <a:prstGeom prst="roundRect">
            <a:avLst/>
          </a:prstGeom>
          <a:solidFill>
            <a:schemeClr val="tx2">
              <a:lumMod val="10000"/>
              <a:lumOff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425450" y="303530"/>
            <a:ext cx="7360285" cy="6247130"/>
          </a:xfrm>
          <a:prstGeom prst="rect">
            <a:avLst/>
          </a:prstGeom>
        </p:spPr>
        <p:txBody>
          <a:bodyPr wrap="square">
            <a:spAutoFit/>
          </a:bodyPr>
          <a:p>
            <a:pPr algn="just"/>
            <a:r>
              <a:rPr lang="en-US" altLang="zh-CN" sz="2500">
                <a:latin typeface="Times New Roman" panose="02020603050405020304" charset="0"/>
                <a:ea typeface="微软雅黑" panose="020B0503020204020204" charset="-122"/>
                <a:cs typeface="Times New Roman" panose="02020603050405020304" charset="0"/>
              </a:rPr>
              <a:t>A possible version: </a:t>
            </a:r>
            <a:endParaRPr lang="en-US" altLang="zh-CN" sz="2500">
              <a:latin typeface="Times New Roman" panose="02020603050405020304" charset="0"/>
              <a:ea typeface="微软雅黑" panose="020B0503020204020204" charset="-122"/>
              <a:cs typeface="Times New Roman" panose="02020603050405020304" charset="0"/>
            </a:endParaRPr>
          </a:p>
          <a:p>
            <a:pPr algn="just"/>
            <a:r>
              <a:rPr lang="en-US" altLang="zh-CN" sz="2500" i="1">
                <a:latin typeface="Times New Roman" panose="02020603050405020304" charset="0"/>
                <a:ea typeface="微软雅黑" panose="020B0503020204020204" charset="-122"/>
                <a:cs typeface="Times New Roman" panose="02020603050405020304" charset="0"/>
              </a:rPr>
              <a:t>Dear Tom, </a:t>
            </a:r>
            <a:endParaRPr lang="en-US" altLang="zh-CN" sz="2500" i="1">
              <a:latin typeface="Times New Roman" panose="02020603050405020304" charset="0"/>
              <a:ea typeface="微软雅黑" panose="020B0503020204020204" charset="-122"/>
              <a:cs typeface="Times New Roman" panose="02020603050405020304" charset="0"/>
            </a:endParaRPr>
          </a:p>
          <a:p>
            <a:pPr algn="just"/>
            <a:r>
              <a:rPr lang="en-US" altLang="zh-CN" sz="2500" i="1">
                <a:latin typeface="Times New Roman" panose="02020603050405020304" charset="0"/>
                <a:ea typeface="微软雅黑" panose="020B0503020204020204" charset="-122"/>
                <a:cs typeface="Times New Roman" panose="02020603050405020304" charset="0"/>
              </a:rPr>
              <a:t>         I have just arrived home. Thank you very much for the hospitality I have received during my stay at your home! I’ll remember forever the time we spent together.</a:t>
            </a:r>
            <a:endParaRPr lang="en-US" altLang="zh-CN" sz="2500" i="1">
              <a:latin typeface="Times New Roman" panose="02020603050405020304" charset="0"/>
              <a:ea typeface="微软雅黑" panose="020B0503020204020204" charset="-122"/>
              <a:cs typeface="Times New Roman" panose="02020603050405020304" charset="0"/>
            </a:endParaRPr>
          </a:p>
          <a:p>
            <a:pPr algn="just"/>
            <a:r>
              <a:rPr lang="en-US" altLang="zh-CN" sz="2500" i="1">
                <a:latin typeface="Times New Roman" panose="02020603050405020304" charset="0"/>
                <a:ea typeface="微软雅黑" panose="020B0503020204020204" charset="-122"/>
                <a:cs typeface="Times New Roman" panose="02020603050405020304" charset="0"/>
              </a:rPr>
              <a:t>         I’m particularly impressed by the local dishes you prepared for me. Their flavors are still lingering in my mouth! I’m also grateful for your showing me around the town, which has given me a deeper insight into the local culture and history. It is your warmth and thoughtfulness that has made my travel such an unforgettable experience! </a:t>
            </a:r>
            <a:endParaRPr lang="en-US" altLang="zh-CN" sz="2500" i="1">
              <a:latin typeface="Times New Roman" panose="02020603050405020304" charset="0"/>
              <a:ea typeface="微软雅黑" panose="020B0503020204020204" charset="-122"/>
              <a:cs typeface="Times New Roman" panose="02020603050405020304" charset="0"/>
            </a:endParaRPr>
          </a:p>
          <a:p>
            <a:pPr algn="just"/>
            <a:r>
              <a:rPr lang="en-US" altLang="zh-CN" sz="2500" i="1">
                <a:latin typeface="Times New Roman" panose="02020603050405020304" charset="0"/>
                <a:ea typeface="微软雅黑" panose="020B0503020204020204" charset="-122"/>
                <a:cs typeface="Times New Roman" panose="02020603050405020304" charset="0"/>
              </a:rPr>
              <a:t>         Thanks again and I’m looking forward to seeing you in China soon!                                                                                                  </a:t>
            </a:r>
            <a:endParaRPr lang="en-US" altLang="zh-CN" sz="2500" i="1">
              <a:latin typeface="Times New Roman" panose="02020603050405020304" charset="0"/>
              <a:ea typeface="微软雅黑" panose="020B0503020204020204" charset="-122"/>
              <a:cs typeface="Times New Roman" panose="02020603050405020304" charset="0"/>
            </a:endParaRPr>
          </a:p>
          <a:p>
            <a:pPr algn="r"/>
            <a:r>
              <a:rPr lang="en-US" altLang="zh-CN" sz="2500" i="1">
                <a:latin typeface="Times New Roman" panose="02020603050405020304" charset="0"/>
                <a:ea typeface="微软雅黑" panose="020B0503020204020204" charset="-122"/>
                <a:cs typeface="Times New Roman" panose="02020603050405020304" charset="0"/>
              </a:rPr>
              <a:t>Yours, </a:t>
            </a:r>
            <a:endParaRPr lang="en-US" altLang="zh-CN" sz="2500" i="1">
              <a:latin typeface="Times New Roman" panose="02020603050405020304" charset="0"/>
              <a:ea typeface="微软雅黑" panose="020B0503020204020204" charset="-122"/>
              <a:cs typeface="Times New Roman" panose="02020603050405020304" charset="0"/>
            </a:endParaRPr>
          </a:p>
          <a:p>
            <a:pPr algn="r"/>
            <a:r>
              <a:rPr lang="en-US" altLang="zh-CN" sz="2500" i="1">
                <a:latin typeface="Times New Roman" panose="02020603050405020304" charset="0"/>
                <a:ea typeface="微软雅黑" panose="020B0503020204020204" charset="-122"/>
                <a:cs typeface="Times New Roman" panose="02020603050405020304" charset="0"/>
              </a:rPr>
              <a:t>Li Hua </a:t>
            </a:r>
            <a:endParaRPr lang="en-US" altLang="zh-CN" sz="2500" i="1">
              <a:latin typeface="Times New Roman" panose="02020603050405020304" charset="0"/>
              <a:ea typeface="微软雅黑" panose="020B0503020204020204" charset="-122"/>
              <a:cs typeface="Times New Roman" panose="02020603050405020304" charset="0"/>
            </a:endParaRPr>
          </a:p>
        </p:txBody>
      </p:sp>
      <p:sp>
        <p:nvSpPr>
          <p:cNvPr id="6" name="文本框 5"/>
          <p:cNvSpPr txBox="1"/>
          <p:nvPr/>
        </p:nvSpPr>
        <p:spPr>
          <a:xfrm>
            <a:off x="7982585" y="1385570"/>
            <a:ext cx="4209415" cy="460375"/>
          </a:xfrm>
          <a:prstGeom prst="rect">
            <a:avLst/>
          </a:prstGeom>
          <a:noFill/>
        </p:spPr>
        <p:txBody>
          <a:bodyPr wrap="square" rtlCol="0">
            <a:spAutoFit/>
          </a:bodyPr>
          <a:p>
            <a:r>
              <a:rPr lang="en-US" altLang="zh-CN" sz="2400" b="1"/>
              <a:t>Para. 1 Greeting + Gratitude</a:t>
            </a:r>
            <a:endParaRPr lang="en-US" altLang="zh-CN" sz="2400" b="1"/>
          </a:p>
        </p:txBody>
      </p:sp>
      <p:sp>
        <p:nvSpPr>
          <p:cNvPr id="8" name="文本框 7"/>
          <p:cNvSpPr txBox="1"/>
          <p:nvPr/>
        </p:nvSpPr>
        <p:spPr>
          <a:xfrm>
            <a:off x="7982585" y="3265170"/>
            <a:ext cx="4209415" cy="460375"/>
          </a:xfrm>
          <a:prstGeom prst="rect">
            <a:avLst/>
          </a:prstGeom>
          <a:noFill/>
        </p:spPr>
        <p:txBody>
          <a:bodyPr wrap="square" rtlCol="0">
            <a:spAutoFit/>
          </a:bodyPr>
          <a:p>
            <a:r>
              <a:rPr lang="en-US" altLang="zh-CN" sz="2400" b="1"/>
              <a:t>Para. 2 Memories</a:t>
            </a:r>
            <a:endParaRPr lang="en-US" altLang="zh-CN" sz="2400" b="1"/>
          </a:p>
        </p:txBody>
      </p:sp>
      <p:sp>
        <p:nvSpPr>
          <p:cNvPr id="9" name="文本框 8"/>
          <p:cNvSpPr txBox="1"/>
          <p:nvPr/>
        </p:nvSpPr>
        <p:spPr>
          <a:xfrm>
            <a:off x="7982585" y="4934585"/>
            <a:ext cx="4209415" cy="460375"/>
          </a:xfrm>
          <a:prstGeom prst="rect">
            <a:avLst/>
          </a:prstGeom>
          <a:noFill/>
        </p:spPr>
        <p:txBody>
          <a:bodyPr wrap="square" rtlCol="0">
            <a:spAutoFit/>
          </a:bodyPr>
          <a:p>
            <a:r>
              <a:rPr lang="en-US" altLang="zh-CN" sz="2400" b="1"/>
              <a:t>Para. 3 Ending</a:t>
            </a:r>
            <a:endParaRPr lang="en-US" altLang="zh-CN" sz="2400" b="1"/>
          </a:p>
        </p:txBody>
      </p:sp>
      <p:sp>
        <p:nvSpPr>
          <p:cNvPr id="11" name="椭圆 10"/>
          <p:cNvSpPr/>
          <p:nvPr/>
        </p:nvSpPr>
        <p:spPr>
          <a:xfrm>
            <a:off x="1624330" y="2346960"/>
            <a:ext cx="3453130" cy="321310"/>
          </a:xfrm>
          <a:prstGeom prst="ellipse">
            <a:avLst/>
          </a:prstGeom>
          <a:noFill/>
          <a:ln w="508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椭圆 11"/>
          <p:cNvSpPr/>
          <p:nvPr/>
        </p:nvSpPr>
        <p:spPr>
          <a:xfrm>
            <a:off x="1572895" y="3107690"/>
            <a:ext cx="2893695" cy="321310"/>
          </a:xfrm>
          <a:prstGeom prst="ellipse">
            <a:avLst/>
          </a:prstGeom>
          <a:noFill/>
          <a:ln w="508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椭圆 12"/>
          <p:cNvSpPr/>
          <p:nvPr/>
        </p:nvSpPr>
        <p:spPr>
          <a:xfrm>
            <a:off x="4088765" y="3868420"/>
            <a:ext cx="1131570" cy="321310"/>
          </a:xfrm>
          <a:prstGeom prst="ellipse">
            <a:avLst/>
          </a:prstGeom>
          <a:noFill/>
          <a:ln w="508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椭圆 13"/>
          <p:cNvSpPr/>
          <p:nvPr/>
        </p:nvSpPr>
        <p:spPr>
          <a:xfrm>
            <a:off x="2625090" y="4189730"/>
            <a:ext cx="989330" cy="321310"/>
          </a:xfrm>
          <a:prstGeom prst="ellipse">
            <a:avLst/>
          </a:prstGeom>
          <a:noFill/>
          <a:ln w="508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nvSpPr>
        <p:spPr>
          <a:xfrm>
            <a:off x="422910" y="303530"/>
            <a:ext cx="7360285" cy="6247130"/>
          </a:xfrm>
          <a:prstGeom prst="rect">
            <a:avLst/>
          </a:prstGeom>
        </p:spPr>
        <p:txBody>
          <a:bodyPr wrap="square">
            <a:spAutoFit/>
          </a:bodyPr>
          <a:p>
            <a:pPr algn="just"/>
            <a:r>
              <a:rPr lang="en-US" altLang="zh-CN" sz="2500">
                <a:latin typeface="Times New Roman" panose="02020603050405020304" charset="0"/>
                <a:ea typeface="微软雅黑" panose="020B0503020204020204" charset="-122"/>
                <a:cs typeface="Times New Roman" panose="02020603050405020304" charset="0"/>
              </a:rPr>
              <a:t>A possible version: </a:t>
            </a:r>
            <a:endParaRPr lang="en-US" altLang="zh-CN" sz="2500">
              <a:latin typeface="Times New Roman" panose="02020603050405020304" charset="0"/>
              <a:ea typeface="微软雅黑" panose="020B0503020204020204" charset="-122"/>
              <a:cs typeface="Times New Roman" panose="02020603050405020304" charset="0"/>
            </a:endParaRPr>
          </a:p>
          <a:p>
            <a:pPr algn="just"/>
            <a:r>
              <a:rPr lang="en-US" altLang="zh-CN" sz="2500" i="1">
                <a:latin typeface="Times New Roman" panose="02020603050405020304" charset="0"/>
                <a:ea typeface="微软雅黑" panose="020B0503020204020204" charset="-122"/>
                <a:cs typeface="Times New Roman" panose="02020603050405020304" charset="0"/>
              </a:rPr>
              <a:t>Dear Tom, </a:t>
            </a:r>
            <a:endParaRPr lang="en-US" altLang="zh-CN" sz="2500" i="1">
              <a:latin typeface="Times New Roman" panose="02020603050405020304" charset="0"/>
              <a:ea typeface="微软雅黑" panose="020B0503020204020204" charset="-122"/>
              <a:cs typeface="Times New Roman" panose="02020603050405020304" charset="0"/>
            </a:endParaRPr>
          </a:p>
          <a:p>
            <a:pPr algn="just"/>
            <a:r>
              <a:rPr lang="en-US" altLang="zh-CN" sz="2500" i="1">
                <a:latin typeface="Times New Roman" panose="02020603050405020304" charset="0"/>
                <a:ea typeface="微软雅黑" panose="020B0503020204020204" charset="-122"/>
                <a:cs typeface="Times New Roman" panose="02020603050405020304" charset="0"/>
              </a:rPr>
              <a:t>         I have just arrived home. Thank you very much for the hospitality I have received during my stay at your home! I’ll remember forever the time we spent together.</a:t>
            </a:r>
            <a:endParaRPr lang="en-US" altLang="zh-CN" sz="2500" i="1">
              <a:latin typeface="Times New Roman" panose="02020603050405020304" charset="0"/>
              <a:ea typeface="微软雅黑" panose="020B0503020204020204" charset="-122"/>
              <a:cs typeface="Times New Roman" panose="02020603050405020304" charset="0"/>
            </a:endParaRPr>
          </a:p>
          <a:p>
            <a:pPr algn="just"/>
            <a:r>
              <a:rPr lang="en-US" altLang="zh-CN" sz="2500" i="1">
                <a:latin typeface="Times New Roman" panose="02020603050405020304" charset="0"/>
                <a:ea typeface="微软雅黑" panose="020B0503020204020204" charset="-122"/>
                <a:cs typeface="Times New Roman" panose="02020603050405020304" charset="0"/>
              </a:rPr>
              <a:t>         I’m particularly impressed by the </a:t>
            </a:r>
            <a:r>
              <a:rPr lang="en-US" altLang="zh-CN" sz="2500" i="1">
                <a:solidFill>
                  <a:srgbClr val="FF0000"/>
                </a:solidFill>
                <a:uFillTx/>
                <a:latin typeface="Times New Roman" panose="02020603050405020304" charset="0"/>
                <a:ea typeface="微软雅黑" panose="020B0503020204020204" charset="-122"/>
                <a:cs typeface="Times New Roman" panose="02020603050405020304" charset="0"/>
              </a:rPr>
              <a:t>local dishes</a:t>
            </a:r>
            <a:r>
              <a:rPr lang="en-US" altLang="zh-CN" sz="2500" i="1">
                <a:latin typeface="Times New Roman" panose="02020603050405020304" charset="0"/>
                <a:ea typeface="微软雅黑" panose="020B0503020204020204" charset="-122"/>
                <a:cs typeface="Times New Roman" panose="02020603050405020304" charset="0"/>
              </a:rPr>
              <a:t> you prepared for me. Their flavors </a:t>
            </a:r>
            <a:r>
              <a:rPr lang="en-US" altLang="zh-CN" sz="2500" i="1">
                <a:solidFill>
                  <a:srgbClr val="FF0000"/>
                </a:solidFill>
                <a:uFillTx/>
                <a:latin typeface="Times New Roman" panose="02020603050405020304" charset="0"/>
                <a:ea typeface="微软雅黑" panose="020B0503020204020204" charset="-122"/>
                <a:cs typeface="Times New Roman" panose="02020603050405020304" charset="0"/>
              </a:rPr>
              <a:t>are still lingering</a:t>
            </a:r>
            <a:r>
              <a:rPr lang="en-US" altLang="zh-CN" sz="2500" i="1">
                <a:latin typeface="Times New Roman" panose="02020603050405020304" charset="0"/>
                <a:ea typeface="微软雅黑" panose="020B0503020204020204" charset="-122"/>
                <a:cs typeface="Times New Roman" panose="02020603050405020304" charset="0"/>
              </a:rPr>
              <a:t> in my mouth! I’m also grateful for your </a:t>
            </a:r>
            <a:r>
              <a:rPr lang="en-US" altLang="zh-CN" sz="2500" i="1">
                <a:solidFill>
                  <a:srgbClr val="FF0000"/>
                </a:solidFill>
                <a:uFillTx/>
                <a:latin typeface="Times New Roman" panose="02020603050405020304" charset="0"/>
                <a:ea typeface="微软雅黑" panose="020B0503020204020204" charset="-122"/>
                <a:cs typeface="Times New Roman" panose="02020603050405020304" charset="0"/>
              </a:rPr>
              <a:t>showing me around the town</a:t>
            </a:r>
            <a:r>
              <a:rPr lang="en-US" altLang="zh-CN" sz="2500" i="1">
                <a:latin typeface="Times New Roman" panose="02020603050405020304" charset="0"/>
                <a:ea typeface="微软雅黑" panose="020B0503020204020204" charset="-122"/>
                <a:cs typeface="Times New Roman" panose="02020603050405020304" charset="0"/>
              </a:rPr>
              <a:t>, which has </a:t>
            </a:r>
            <a:r>
              <a:rPr lang="en-US" altLang="zh-CN" sz="2500" i="1">
                <a:solidFill>
                  <a:srgbClr val="FF0000"/>
                </a:solidFill>
                <a:uFillTx/>
                <a:latin typeface="Times New Roman" panose="02020603050405020304" charset="0"/>
                <a:ea typeface="微软雅黑" panose="020B0503020204020204" charset="-122"/>
                <a:cs typeface="Times New Roman" panose="02020603050405020304" charset="0"/>
              </a:rPr>
              <a:t>given me a deeper insight into the local culture and history</a:t>
            </a:r>
            <a:r>
              <a:rPr lang="en-US" altLang="zh-CN" sz="2500" i="1">
                <a:latin typeface="Times New Roman" panose="02020603050405020304" charset="0"/>
                <a:ea typeface="微软雅黑" panose="020B0503020204020204" charset="-122"/>
                <a:cs typeface="Times New Roman" panose="02020603050405020304" charset="0"/>
              </a:rPr>
              <a:t>. It is </a:t>
            </a:r>
            <a:r>
              <a:rPr lang="en-US" altLang="zh-CN" sz="2500" i="1">
                <a:solidFill>
                  <a:srgbClr val="FF0000"/>
                </a:solidFill>
                <a:uFillTx/>
                <a:latin typeface="Times New Roman" panose="02020603050405020304" charset="0"/>
                <a:ea typeface="微软雅黑" panose="020B0503020204020204" charset="-122"/>
                <a:cs typeface="Times New Roman" panose="02020603050405020304" charset="0"/>
              </a:rPr>
              <a:t>your warmth and thoughtfulness</a:t>
            </a:r>
            <a:r>
              <a:rPr lang="en-US" altLang="zh-CN" sz="2500" i="1">
                <a:latin typeface="Times New Roman" panose="02020603050405020304" charset="0"/>
                <a:ea typeface="微软雅黑" panose="020B0503020204020204" charset="-122"/>
                <a:cs typeface="Times New Roman" panose="02020603050405020304" charset="0"/>
              </a:rPr>
              <a:t> that has made my travel such an unforgettable experience! </a:t>
            </a:r>
            <a:endParaRPr lang="en-US" altLang="zh-CN" sz="2500" i="1">
              <a:latin typeface="Times New Roman" panose="02020603050405020304" charset="0"/>
              <a:ea typeface="微软雅黑" panose="020B0503020204020204" charset="-122"/>
              <a:cs typeface="Times New Roman" panose="02020603050405020304" charset="0"/>
            </a:endParaRPr>
          </a:p>
          <a:p>
            <a:pPr algn="just"/>
            <a:r>
              <a:rPr lang="en-US" altLang="zh-CN" sz="2500" i="1">
                <a:latin typeface="Times New Roman" panose="02020603050405020304" charset="0"/>
                <a:ea typeface="微软雅黑" panose="020B0503020204020204" charset="-122"/>
                <a:cs typeface="Times New Roman" panose="02020603050405020304" charset="0"/>
              </a:rPr>
              <a:t>         Thanks again and I’m looking forward to seeing you in China soon!                                                                                                  </a:t>
            </a:r>
            <a:endParaRPr lang="en-US" altLang="zh-CN" sz="2500" i="1">
              <a:latin typeface="Times New Roman" panose="02020603050405020304" charset="0"/>
              <a:ea typeface="微软雅黑" panose="020B0503020204020204" charset="-122"/>
              <a:cs typeface="Times New Roman" panose="02020603050405020304" charset="0"/>
            </a:endParaRPr>
          </a:p>
          <a:p>
            <a:pPr algn="r"/>
            <a:r>
              <a:rPr lang="en-US" altLang="zh-CN" sz="2500" i="1">
                <a:latin typeface="Times New Roman" panose="02020603050405020304" charset="0"/>
                <a:ea typeface="微软雅黑" panose="020B0503020204020204" charset="-122"/>
                <a:cs typeface="Times New Roman" panose="02020603050405020304" charset="0"/>
              </a:rPr>
              <a:t>Yours, </a:t>
            </a:r>
            <a:endParaRPr lang="en-US" altLang="zh-CN" sz="2500" i="1">
              <a:latin typeface="Times New Roman" panose="02020603050405020304" charset="0"/>
              <a:ea typeface="微软雅黑" panose="020B0503020204020204" charset="-122"/>
              <a:cs typeface="Times New Roman" panose="02020603050405020304" charset="0"/>
            </a:endParaRPr>
          </a:p>
          <a:p>
            <a:pPr algn="r"/>
            <a:r>
              <a:rPr lang="en-US" altLang="zh-CN" sz="2500" i="1">
                <a:latin typeface="Times New Roman" panose="02020603050405020304" charset="0"/>
                <a:ea typeface="微软雅黑" panose="020B0503020204020204" charset="-122"/>
                <a:cs typeface="Times New Roman" panose="02020603050405020304" charset="0"/>
              </a:rPr>
              <a:t>Li Hua </a:t>
            </a:r>
            <a:endParaRPr lang="en-US" altLang="zh-CN" sz="2500" i="1">
              <a:latin typeface="Times New Roman" panose="02020603050405020304" charset="0"/>
              <a:ea typeface="微软雅黑" panose="020B0503020204020204" charset="-122"/>
              <a:cs typeface="Times New Roman" panose="02020603050405020304" charset="0"/>
            </a:endParaRPr>
          </a:p>
        </p:txBody>
      </p:sp>
      <p:sp>
        <p:nvSpPr>
          <p:cNvPr id="2" name="文本框 1"/>
          <p:cNvSpPr txBox="1"/>
          <p:nvPr/>
        </p:nvSpPr>
        <p:spPr>
          <a:xfrm>
            <a:off x="7863205" y="768350"/>
            <a:ext cx="4190365" cy="4999990"/>
          </a:xfrm>
          <a:prstGeom prst="rect">
            <a:avLst/>
          </a:prstGeom>
          <a:solidFill>
            <a:schemeClr val="bg1"/>
          </a:solidFill>
        </p:spPr>
        <p:txBody>
          <a:bodyPr wrap="square">
            <a:noAutofit/>
          </a:bodyPr>
          <a:p>
            <a:pPr indent="0" algn="l" fontAlgn="auto">
              <a:lnSpc>
                <a:spcPct val="150000"/>
              </a:lnSpc>
              <a:spcBef>
                <a:spcPct val="0"/>
              </a:spcBef>
              <a:spcAft>
                <a:spcPct val="0"/>
              </a:spcAft>
            </a:pPr>
            <a:r>
              <a:rPr lang="zh-CN" altLang="en-US" sz="2000" b="1" i="0">
                <a:solidFill>
                  <a:srgbClr val="000000"/>
                </a:solidFill>
                <a:latin typeface="微软雅黑" panose="020B0503020204020204" charset="-122"/>
                <a:ea typeface="微软雅黑" panose="020B0503020204020204" charset="-122"/>
              </a:rPr>
              <a:t>点评：</a:t>
            </a:r>
            <a:endParaRPr lang="zh-CN" altLang="en-US" sz="2000" b="1" i="0">
              <a:solidFill>
                <a:srgbClr val="000000"/>
              </a:solidFill>
              <a:latin typeface="微软雅黑" panose="020B0503020204020204" charset="-122"/>
              <a:ea typeface="微软雅黑" panose="020B0503020204020204" charset="-122"/>
            </a:endParaRPr>
          </a:p>
          <a:p>
            <a:pPr indent="0" algn="l" fontAlgn="auto">
              <a:lnSpc>
                <a:spcPct val="150000"/>
              </a:lnSpc>
              <a:spcBef>
                <a:spcPct val="0"/>
              </a:spcBef>
              <a:spcAft>
                <a:spcPct val="0"/>
              </a:spcAft>
            </a:pPr>
            <a:r>
              <a:rPr lang="en-US" altLang="zh-CN" sz="2000" b="1" i="0">
                <a:solidFill>
                  <a:srgbClr val="000000"/>
                </a:solidFill>
                <a:latin typeface="微软雅黑" panose="020B0503020204020204" charset="-122"/>
                <a:ea typeface="微软雅黑" panose="020B0503020204020204" charset="-122"/>
              </a:rPr>
              <a:t>(1)</a:t>
            </a:r>
            <a:r>
              <a:rPr lang="zh-CN" altLang="en-US" sz="2000" b="1" i="0">
                <a:solidFill>
                  <a:srgbClr val="FF0000"/>
                </a:solidFill>
                <a:latin typeface="微软雅黑" panose="020B0503020204020204" charset="-122"/>
                <a:ea typeface="微软雅黑" panose="020B0503020204020204" charset="-122"/>
              </a:rPr>
              <a:t>内容</a:t>
            </a:r>
            <a:r>
              <a:rPr lang="zh-CN" altLang="en-US" sz="2000" b="1" i="0">
                <a:solidFill>
                  <a:srgbClr val="000000"/>
                </a:solidFill>
                <a:latin typeface="微软雅黑" panose="020B0503020204020204" charset="-122"/>
                <a:ea typeface="微软雅黑" panose="020B0503020204020204" charset="-122"/>
              </a:rPr>
              <a:t>：</a:t>
            </a:r>
            <a:endParaRPr lang="zh-CN" altLang="en-US" sz="2000" b="1" i="0">
              <a:solidFill>
                <a:srgbClr val="000000"/>
              </a:solidFill>
              <a:latin typeface="微软雅黑" panose="020B0503020204020204" charset="-122"/>
              <a:ea typeface="微软雅黑" panose="020B0503020204020204" charset="-122"/>
            </a:endParaRPr>
          </a:p>
          <a:p>
            <a:pPr indent="0" algn="l" fontAlgn="auto">
              <a:lnSpc>
                <a:spcPct val="150000"/>
              </a:lnSpc>
              <a:spcBef>
                <a:spcPct val="0"/>
              </a:spcBef>
              <a:spcAft>
                <a:spcPct val="0"/>
              </a:spcAft>
            </a:pPr>
            <a:r>
              <a:rPr lang="zh-CN" altLang="en-US" b="1" i="0">
                <a:solidFill>
                  <a:srgbClr val="000000"/>
                </a:solidFill>
                <a:latin typeface="微软雅黑" panose="020B0503020204020204" charset="-122"/>
                <a:ea typeface="微软雅黑" panose="020B0503020204020204" charset="-122"/>
              </a:rPr>
              <a:t>覆盖所有内容要点，表达清楚、合理；</a:t>
            </a:r>
            <a:endParaRPr lang="zh-CN" altLang="en-US" b="1" i="0">
              <a:solidFill>
                <a:srgbClr val="000000"/>
              </a:solidFill>
              <a:latin typeface="微软雅黑" panose="020B0503020204020204" charset="-122"/>
              <a:ea typeface="微软雅黑" panose="020B0503020204020204" charset="-122"/>
            </a:endParaRPr>
          </a:p>
          <a:p>
            <a:pPr indent="0" algn="l" fontAlgn="auto">
              <a:lnSpc>
                <a:spcPct val="150000"/>
              </a:lnSpc>
              <a:spcBef>
                <a:spcPct val="0"/>
              </a:spcBef>
              <a:spcAft>
                <a:spcPct val="0"/>
              </a:spcAft>
            </a:pPr>
            <a:r>
              <a:rPr lang="en-US" altLang="zh-CN" sz="2000" b="1" i="0">
                <a:solidFill>
                  <a:srgbClr val="000000"/>
                </a:solidFill>
                <a:latin typeface="微软雅黑" panose="020B0503020204020204" charset="-122"/>
                <a:ea typeface="微软雅黑" panose="020B0503020204020204" charset="-122"/>
              </a:rPr>
              <a:t>(2)</a:t>
            </a:r>
            <a:r>
              <a:rPr lang="zh-CN" altLang="en-US" sz="2000" b="1" i="0">
                <a:solidFill>
                  <a:srgbClr val="FF0000"/>
                </a:solidFill>
                <a:latin typeface="微软雅黑" panose="020B0503020204020204" charset="-122"/>
                <a:ea typeface="微软雅黑" panose="020B0503020204020204" charset="-122"/>
              </a:rPr>
              <a:t>语言</a:t>
            </a:r>
            <a:r>
              <a:rPr lang="zh-CN" altLang="en-US" sz="2000" b="1" i="0">
                <a:solidFill>
                  <a:srgbClr val="000000"/>
                </a:solidFill>
                <a:latin typeface="微软雅黑" panose="020B0503020204020204" charset="-122"/>
                <a:ea typeface="微软雅黑" panose="020B0503020204020204" charset="-122"/>
              </a:rPr>
              <a:t>：</a:t>
            </a:r>
            <a:endParaRPr lang="zh-CN" altLang="en-US" sz="2000" b="1" i="0">
              <a:solidFill>
                <a:srgbClr val="000000"/>
              </a:solidFill>
              <a:latin typeface="微软雅黑" panose="020B0503020204020204" charset="-122"/>
              <a:ea typeface="微软雅黑" panose="020B0503020204020204" charset="-122"/>
            </a:endParaRPr>
          </a:p>
          <a:p>
            <a:pPr algn="l" fontAlgn="auto">
              <a:lnSpc>
                <a:spcPct val="150000"/>
              </a:lnSpc>
              <a:buClrTx/>
              <a:buSzTx/>
              <a:buFontTx/>
            </a:pPr>
            <a:r>
              <a:rPr lang="zh-CN" altLang="en-US" sz="1800" b="1" i="0">
                <a:solidFill>
                  <a:srgbClr val="000000"/>
                </a:solidFill>
                <a:latin typeface="微软雅黑" panose="020B0503020204020204" charset="-122"/>
                <a:ea typeface="微软雅黑" panose="020B0503020204020204" charset="-122"/>
              </a:rPr>
              <a:t>应用了较多复杂、高级的语法结构和词汇，如be particularly impressed by, linger, give sb. a deeper insight into, 强调句等；</a:t>
            </a:r>
            <a:endParaRPr lang="zh-CN" altLang="en-US" sz="1800" b="1" i="0">
              <a:solidFill>
                <a:srgbClr val="000000"/>
              </a:solidFill>
              <a:latin typeface="微软雅黑" panose="020B0503020204020204" charset="-122"/>
              <a:ea typeface="微软雅黑" panose="020B0503020204020204" charset="-122"/>
            </a:endParaRPr>
          </a:p>
          <a:p>
            <a:pPr indent="0" algn="l" fontAlgn="auto">
              <a:lnSpc>
                <a:spcPct val="150000"/>
              </a:lnSpc>
              <a:spcBef>
                <a:spcPct val="0"/>
              </a:spcBef>
              <a:spcAft>
                <a:spcPct val="0"/>
              </a:spcAft>
            </a:pPr>
            <a:r>
              <a:rPr lang="en-US" altLang="zh-CN" sz="2000" b="1" i="0">
                <a:solidFill>
                  <a:srgbClr val="000000"/>
                </a:solidFill>
                <a:latin typeface="微软雅黑" panose="020B0503020204020204" charset="-122"/>
                <a:ea typeface="微软雅黑" panose="020B0503020204020204" charset="-122"/>
              </a:rPr>
              <a:t>(3)</a:t>
            </a:r>
            <a:r>
              <a:rPr lang="zh-CN" altLang="en-US" sz="2000" b="1" i="0">
                <a:solidFill>
                  <a:srgbClr val="FF0000"/>
                </a:solidFill>
                <a:latin typeface="微软雅黑" panose="020B0503020204020204" charset="-122"/>
                <a:ea typeface="微软雅黑" panose="020B0503020204020204" charset="-122"/>
              </a:rPr>
              <a:t>逻辑</a:t>
            </a:r>
            <a:r>
              <a:rPr lang="zh-CN" altLang="en-US" sz="2000" b="1" i="0">
                <a:solidFill>
                  <a:srgbClr val="000000"/>
                </a:solidFill>
                <a:latin typeface="微软雅黑" panose="020B0503020204020204" charset="-122"/>
                <a:ea typeface="微软雅黑" panose="020B0503020204020204" charset="-122"/>
              </a:rPr>
              <a:t>：</a:t>
            </a:r>
            <a:endParaRPr lang="zh-CN" altLang="en-US" sz="2000" b="1" i="0">
              <a:solidFill>
                <a:srgbClr val="000000"/>
              </a:solidFill>
              <a:latin typeface="微软雅黑" panose="020B0503020204020204" charset="-122"/>
              <a:ea typeface="微软雅黑" panose="020B0503020204020204" charset="-122"/>
            </a:endParaRPr>
          </a:p>
          <a:p>
            <a:pPr algn="l" fontAlgn="auto">
              <a:lnSpc>
                <a:spcPct val="150000"/>
              </a:lnSpc>
              <a:buClrTx/>
              <a:buSzTx/>
              <a:buFontTx/>
            </a:pPr>
            <a:r>
              <a:rPr lang="zh-CN" altLang="en-US" sz="1800" b="1" i="0">
                <a:solidFill>
                  <a:srgbClr val="000000"/>
                </a:solidFill>
                <a:latin typeface="微软雅黑" panose="020B0503020204020204" charset="-122"/>
                <a:ea typeface="微软雅黑" panose="020B0503020204020204" charset="-122"/>
              </a:rPr>
              <a:t>自然流畅地使用了语句间的连接成分，使全文结构紧凑，如also, which等。</a:t>
            </a:r>
            <a:endParaRPr lang="zh-CN" altLang="en-US" sz="1800" b="1" i="0">
              <a:solidFill>
                <a:srgbClr val="0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ox(in)">
                                      <p:cBhvr>
                                        <p:cTn id="4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p:bldP spid="6" grpId="1"/>
      <p:bldP spid="7" grpId="0" animBg="1"/>
      <p:bldP spid="7" grpId="1" animBg="1"/>
      <p:bldP spid="8" grpId="0"/>
      <p:bldP spid="8" grpId="1"/>
      <p:bldP spid="9" grpId="0"/>
      <p:bldP spid="9" grpId="1"/>
      <p:bldP spid="11" grpId="0" bldLvl="0" animBg="1"/>
      <p:bldP spid="11" grpId="1" animBg="1"/>
      <p:bldP spid="12" grpId="0" bldLvl="0" animBg="1"/>
      <p:bldP spid="12" grpId="1" animBg="1"/>
      <p:bldP spid="13" grpId="0" bldLvl="0" animBg="1"/>
      <p:bldP spid="13" grpId="1" animBg="1"/>
      <p:bldP spid="14" grpId="0" bldLvl="0" animBg="1"/>
      <p:bldP spid="14" grpId="1" animBg="1"/>
      <p:bldP spid="16" grpId="0"/>
      <p:bldP spid="16" grpId="1"/>
      <p:bldP spid="2" grpId="0" bldLvl="0" animBg="1"/>
      <p:bldP spid="2" grpId="1" animBg="1"/>
    </p:bldLst>
  </p:timing>
</p:sld>
</file>

<file path=ppt/tags/tag1.xml><?xml version="1.0" encoding="utf-8"?>
<p:tagLst xmlns:p="http://schemas.openxmlformats.org/presentationml/2006/main">
  <p:tag name="KSO_WM_BEAUTIFY_FLAG" val="#wm#"/>
  <p:tag name="KSO_WM_TEMPLATE_CATEGORY" val="custom"/>
  <p:tag name="KSO_WM_TEMPLATE_INDEX" val="20234436"/>
</p:tagLst>
</file>

<file path=ppt/tags/tag10.xml><?xml version="1.0" encoding="utf-8"?>
<p:tagLst xmlns:p="http://schemas.openxmlformats.org/presentationml/2006/main">
  <p:tag name="KSO_WM_DIAGRAM_VIRTUALLY_FRAME" val="{&quot;height&quot;:362.663818359375,&quot;left&quot;:105.17850630703416,&quot;top&quot;:127.6492436677623,&quot;width&quot;:767.658813476562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0966_1*l_h_i*1_3_1"/>
  <p:tag name="KSO_WM_TEMPLATE_CATEGORY" val="diagram"/>
  <p:tag name="KSO_WM_TEMPLATE_INDEX" val="20230966"/>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8"/>
  <p:tag name="KSO_WM_DIAGRAM_MIN_ITEMCNT" val="5"/>
  <p:tag name="KSO_WM_DIAGRAM_VIRTUALLY_FRAME" val="{&quot;height&quot;:362.663818359375,&quot;left&quot;:105.17850630703416,&quot;top&quot;:127.6492436677623,&quot;width&quot;:767.6588134765625}"/>
  <p:tag name="KSO_WM_DIAGRAM_COLOR_MATCH_VALUE" val="{&quot;shape&quot;:{&quot;fill&quot;:{&quot;solid&quot;:{&quot;brightness&quot;:0,&quot;colorType&quot;:2,&quot;rgb&quot;:&quot;#ffffff&quot;,&quot;transparency&quot;:0},&quot;type&quot;:1},&quot;glow&quot;:{&quot;colorType&quot;:0},&quot;line&quot;:{&quot;type&quot;:0},&quot;shadow&quot;:{&quot;brightness&quot;:0.3499999940395355,&quot;colorType&quot;:1,&quot;foreColorIndex&quot;:13,&quot;transparency&quot;:0.6000000238418579},&quot;threeD&quot;:{&quot;curvedSurface&quot;:{&quot;brightness&quot;:-0.15000000596046448,&quot;colorType&quot;:1,&quot;foreColorIndex&quot;:14},&quot;depth&quot;:{&quot;brightness&quot;:-0.15000000596046448,&quot;colorType&quot;:1,&quot;foreColorIndex&quot;:14}}},&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05"/>
  <p:tag name="KSO_WM_UNIT_SHADOW_SCHEMECOLOR_INDEX" val="13"/>
  <p:tag name="KSO_WM_UNIT_TEXT_FILL_FORE_SCHEMECOLOR_INDEX" val="2"/>
  <p:tag name="KSO_WM_UNIT_TEXT_FILL_TYPE" val="1"/>
  <p:tag name="KSO_WM_UNIT_USESOURCEFORMAT_APPLY" val="1"/>
</p:tagLst>
</file>

<file path=ppt/tags/tag12.xml><?xml version="1.0" encoding="utf-8"?>
<p:tagLst xmlns:p="http://schemas.openxmlformats.org/presentationml/2006/main">
  <p:tag name="KSO_WM_DIAGRAM_VIRTUALLY_FRAME" val="{&quot;height&quot;:362.663818359375,&quot;left&quot;:105.17850630703416,&quot;top&quot;:127.6492436677623,&quot;width&quot;:767.6588134765625}"/>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0966_1*l_h_i*1_2_1"/>
  <p:tag name="KSO_WM_TEMPLATE_CATEGORY" val="diagram"/>
  <p:tag name="KSO_WM_TEMPLATE_INDEX" val="20230966"/>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8"/>
  <p:tag name="KSO_WM_DIAGRAM_MIN_ITEMCNT" val="5"/>
  <p:tag name="KSO_WM_DIAGRAM_VIRTUALLY_FRAME" val="{&quot;height&quot;:362.663818359375,&quot;left&quot;:105.17850630703416,&quot;top&quot;:127.6492436677623,&quot;width&quot;:767.6588134765625}"/>
  <p:tag name="KSO_WM_DIAGRAM_COLOR_MATCH_VALUE" val="{&quot;shape&quot;:{&quot;fill&quot;:{&quot;solid&quot;:{&quot;brightness&quot;:0,&quot;colorType&quot;:2,&quot;rgb&quot;:&quot;#ffffff&quot;,&quot;transparency&quot;:0},&quot;type&quot;:1},&quot;glow&quot;:{&quot;colorType&quot;:0},&quot;line&quot;:{&quot;type&quot;:0},&quot;shadow&quot;:{&quot;brightness&quot;:0.3499999940395355,&quot;colorType&quot;:1,&quot;foreColorIndex&quot;:13,&quot;transparency&quot;:0.6000000238418579},&quot;threeD&quot;:{&quot;curvedSurface&quot;:{&quot;brightness&quot;:-0.15000000596046448,&quot;colorType&quot;:1,&quot;foreColorIndex&quot;:14},&quot;depth&quot;:{&quot;brightness&quot;:-0.15000000596046448,&quot;colorType&quot;:1,&quot;foreColorIndex&quot;:14}}},&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05"/>
  <p:tag name="KSO_WM_UNIT_SHADOW_SCHEMECOLOR_INDEX" val="13"/>
  <p:tag name="KSO_WM_UNIT_TEXT_FILL_FORE_SCHEMECOLOR_INDEX" val="2"/>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0966_1*l_h_i*1_4_1"/>
  <p:tag name="KSO_WM_TEMPLATE_CATEGORY" val="diagram"/>
  <p:tag name="KSO_WM_TEMPLATE_INDEX" val="20230966"/>
  <p:tag name="KSO_WM_UNIT_LAYERLEVEL" val="1_1_1"/>
  <p:tag name="KSO_WM_TAG_VERSION" val="3.0"/>
  <p:tag name="KSO_WM_DIAGRAM_VERSION" val="3"/>
  <p:tag name="KSO_WM_DIAGRAM_COLOR_TRICK" val="1"/>
  <p:tag name="KSO_WM_DIAGRAM_COLOR_TEXT_CAN_REMOVE" val="n"/>
  <p:tag name="KSO_WM_DIAGRAM_MAX_ITEMCNT" val="8"/>
  <p:tag name="KSO_WM_DIAGRAM_MIN_ITEMCNT" val="5"/>
  <p:tag name="KSO_WM_DIAGRAM_VIRTUALLY_FRAME" val="{&quot;height&quot;:362.663818359375,&quot;left&quot;:105.17850630703416,&quot;top&quot;:127.6492436677623,&quot;width&quot;:767.6588134765625}"/>
  <p:tag name="KSO_WM_DIAGRAM_COLOR_MATCH_VALUE" val="{&quot;shape&quot;:{&quot;fill&quot;:{&quot;solid&quot;:{&quot;brightness&quot;:0,&quot;colorType&quot;:2,&quot;rgb&quot;:&quot;#ffffff&quot;,&quot;transparency&quot;:0},&quot;type&quot;:1},&quot;glow&quot;:{&quot;colorType&quot;:0},&quot;line&quot;:{&quot;type&quot;:0},&quot;shadow&quot;:{&quot;brightness&quot;:0.3499999940395355,&quot;colorType&quot;:1,&quot;foreColorIndex&quot;:13,&quot;transparency&quot;:0.6000000238418579},&quot;threeD&quot;:{&quot;curvedSurface&quot;:{&quot;brightness&quot;:-0.15000000596046448,&quot;colorType&quot;:1,&quot;foreColorIndex&quot;:14},&quot;depth&quot;:{&quot;brightness&quot;:-0.15000000596046448,&quot;colorType&quot;:1,&quot;foreColorIndex&quot;:14}}},&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05"/>
  <p:tag name="KSO_WM_UNIT_SHADOW_SCHEMECOLOR_INDEX" val="13"/>
  <p:tag name="KSO_WM_UNIT_TEXT_FILL_FORE_SCHEMECOLOR_INDEX" val="2"/>
  <p:tag name="KSO_WM_UNIT_TEXT_FILL_TYPE" val="1"/>
  <p:tag name="KSO_WM_UNIT_USESOURCEFORMAT_APPLY" val="1"/>
</p:tagLst>
</file>

<file path=ppt/tags/tag15.xml><?xml version="1.0" encoding="utf-8"?>
<p:tagLst xmlns:p="http://schemas.openxmlformats.org/presentationml/2006/main">
  <p:tag name="KSO_WM_DIAGRAM_VIRTUALLY_FRAME" val="{&quot;height&quot;:362.663818359375,&quot;left&quot;:105.17850630703416,&quot;top&quot;:127.6492436677623,&quot;width&quot;:767.6588134765625}"/>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30966_1*l_h_i*1_5_1"/>
  <p:tag name="KSO_WM_TEMPLATE_CATEGORY" val="diagram"/>
  <p:tag name="KSO_WM_TEMPLATE_INDEX" val="20230966"/>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8"/>
  <p:tag name="KSO_WM_DIAGRAM_MIN_ITEMCNT" val="5"/>
  <p:tag name="KSO_WM_DIAGRAM_VIRTUALLY_FRAME" val="{&quot;height&quot;:362.663818359375,&quot;left&quot;:105.17850630703416,&quot;top&quot;:127.6492436677623,&quot;width&quot;:767.6588134765625}"/>
  <p:tag name="KSO_WM_DIAGRAM_COLOR_MATCH_VALUE" val="{&quot;shape&quot;:{&quot;fill&quot;:{&quot;solid&quot;:{&quot;brightness&quot;:0,&quot;colorType&quot;:2,&quot;rgb&quot;:&quot;#ffffff&quot;,&quot;transparency&quot;:0},&quot;type&quot;:1},&quot;glow&quot;:{&quot;colorType&quot;:0},&quot;line&quot;:{&quot;type&quot;:0},&quot;shadow&quot;:{&quot;brightness&quot;:0.3499999940395355,&quot;colorType&quot;:1,&quot;foreColorIndex&quot;:13,&quot;transparency&quot;:0.6000000238418579},&quot;threeD&quot;:{&quot;curvedSurface&quot;:{&quot;brightness&quot;:-0.15000000596046448,&quot;colorType&quot;:1,&quot;foreColorIndex&quot;:14},&quot;depth&quot;:{&quot;brightness&quot;:-0.15000000596046448,&quot;colorType&quot;:1,&quot;foreColorIndex&quot;:14}}},&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05"/>
  <p:tag name="KSO_WM_UNIT_SHADOW_SCHEMECOLOR_INDEX" val="13"/>
  <p:tag name="KSO_WM_UNIT_TEXT_FILL_FORE_SCHEMECOLOR_INDEX" val="2"/>
  <p:tag name="KSO_WM_UNIT_TEXT_FILL_TYPE" val="1"/>
  <p:tag name="KSO_WM_UNIT_USESOURCEFORMAT_APPLY" val="1"/>
</p:tagLst>
</file>

<file path=ppt/tags/tag17.xml><?xml version="1.0" encoding="utf-8"?>
<p:tagLst xmlns:p="http://schemas.openxmlformats.org/presentationml/2006/main">
  <p:tag name="KSO_WM_SLIDE_ID" val="diagram20230966_1"/>
  <p:tag name="KSO_WM_TEMPLATE_SUBCATEGORY" val="0"/>
  <p:tag name="KSO_WM_TEMPLATE_MASTER_TYPE" val="0"/>
  <p:tag name="KSO_WM_TEMPLATE_COLOR_TYPE" val="0"/>
  <p:tag name="KSO_WM_SLIDE_ITEM_CNT" val="5"/>
  <p:tag name="KSO_WM_SLIDE_INDEX" val="1"/>
  <p:tag name="KSO_WM_TAG_VERSION" val="3.0"/>
  <p:tag name="KSO_WM_BEAUTIFY_FLAG" val="#wm#"/>
  <p:tag name="KSO_WM_TEMPLATE_CATEGORY" val="diagram"/>
  <p:tag name="KSO_WM_TEMPLATE_INDEX" val="20230966"/>
  <p:tag name="KSO_WM_SLIDE_TYPE" val="text"/>
  <p:tag name="KSO_WM_SLIDE_SUBTYPE" val="diag"/>
  <p:tag name="KSO_WM_SLIDE_SIZE" val="535.1*302.95"/>
  <p:tag name="KSO_WM_SLIDE_POSITION" val="223.5*155.75"/>
  <p:tag name="KSO_WM_SLIDE_LAYOUT" val="a_l"/>
  <p:tag name="KSO_WM_SLIDE_LAYOUT_CNT" val="1_1"/>
  <p:tag name="KSO_WM_SPECIAL_SOURCE" val="bdnull"/>
  <p:tag name="KSO_WM_DIAGRAM_GROUP_CODE" val="l1-1"/>
  <p:tag name="KSO_WM_SLIDE_DIAGTYPE" val="l"/>
</p:tagLst>
</file>

<file path=ppt/tags/tag18.xml><?xml version="1.0" encoding="utf-8"?>
<p:tagLst xmlns:p="http://schemas.openxmlformats.org/presentationml/2006/main">
  <p:tag name="picid" val="{eddd37cb-07b5-43fc-9e12-1efc3c840730}"/>
</p:tagLst>
</file>

<file path=ppt/tags/tag19.xml><?xml version="1.0" encoding="utf-8"?>
<p:tagLst xmlns:p="http://schemas.openxmlformats.org/presentationml/2006/main">
  <p:tag name="KSO_WM_BEAUTIFY_FLAG" val="#wm#"/>
  <p:tag name="KSO_WM_TEMPLATE_CATEGORY" val="diagram"/>
  <p:tag name="KSO_WM_TEMPLATE_INDEX" val="2023096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4436_1*i*1"/>
  <p:tag name="KSO_WM_TEMPLATE_CATEGORY" val="custom"/>
  <p:tag name="KSO_WM_TEMPLATE_INDEX" val="20234436"/>
  <p:tag name="KSO_WM_UNIT_LAYERLEVEL" val="1"/>
  <p:tag name="KSO_WM_TAG_VERSION" val="3.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20.xml><?xml version="1.0" encoding="utf-8"?>
<p:tagLst xmlns:p="http://schemas.openxmlformats.org/presentationml/2006/main">
  <p:tag name="KSO_WM_BEAUTIFY_FLAG" val="#wm#"/>
  <p:tag name="KSO_WM_TEMPLATE_CATEGORY" val="diagram"/>
  <p:tag name="KSO_WM_TEMPLATE_INDEX" val="20230966"/>
</p:tagLst>
</file>

<file path=ppt/tags/tag3.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436_1*a*1"/>
  <p:tag name="KSO_WM_TEMPLATE_CATEGORY" val="custom"/>
  <p:tag name="KSO_WM_TEMPLATE_INDEX" val="20234436"/>
  <p:tag name="KSO_WM_UNIT_LAYERLEVEL" val="1"/>
  <p:tag name="KSO_WM_TAG_VERSION" val="3.0"/>
  <p:tag name="KSO_WM_BEAUTIFY_FLAG" val="#wm#"/>
  <p:tag name="KSO_WM_UNIT_PRESET_TEXT" val="单击此处添加&#10;标题内容"/>
  <p:tag name="KSO_WM_UNIT_TEXT_FILL_FORE_SCHEMECOLOR_INDEX" val="2"/>
  <p:tag name="KSO_WM_UNIT_TEXT_FILL_TYPE" val="1"/>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436_1*i*2"/>
  <p:tag name="KSO_WM_TEMPLATE_CATEGORY" val="custom"/>
  <p:tag name="KSO_WM_TEMPLATE_INDEX" val="20234436"/>
  <p:tag name="KSO_WM_UNIT_LAYERLEVEL" val="1"/>
  <p:tag name="KSO_WM_TAG_VERSION" val="3.0"/>
  <p:tag name="KSO_WM_BEAUTIFY_FLAG" val="#wm#"/>
  <p:tag name="KSO_WM_UNIT_LINE_FORE_SCHEMECOLOR_INDEX" val="2"/>
  <p:tag name="KSO_WM_UNIT_LINE_FILL_TYPE" val="2"/>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34436_1*i*3"/>
  <p:tag name="KSO_WM_TEMPLATE_CATEGORY" val="custom"/>
  <p:tag name="KSO_WM_TEMPLATE_INDEX" val="20234436"/>
  <p:tag name="KSO_WM_UNIT_LAYERLEVEL" val="1"/>
  <p:tag name="KSO_WM_TAG_VERSION" val="3.0"/>
  <p:tag name="KSO_WM_BEAUTIFY_FLAG" val="#wm#"/>
  <p:tag name="KSO_WM_UNIT_FILL_FORE_SCHEMECOLOR_INDEX" val="5"/>
  <p:tag name="KSO_WM_UNIT_FILL_TYPE" val="1"/>
  <p:tag name="KSO_WM_UNIT_LINE_FORE_SCHEMECOLOR_INDEX" val="13"/>
  <p:tag name="KSO_WM_UNIT_LINE_FILL_TYPE" val="2"/>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34436_1*i*4"/>
  <p:tag name="KSO_WM_TEMPLATE_CATEGORY" val="custom"/>
  <p:tag name="KSO_WM_TEMPLATE_INDEX" val="20234436"/>
  <p:tag name="KSO_WM_UNIT_LAYERLEVEL" val="1"/>
  <p:tag name="KSO_WM_TAG_VERSION" val="3.0"/>
  <p:tag name="KSO_WM_BEAUTIFY_FLAG" val="#wm#"/>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ISLIDE.ICON" val="#150684;#132037;#153574;#131866;#165634;#169875;#147809;"/>
  <p:tag name="KSO_WM_SLIDE_ID" val="custom20234436_1"/>
  <p:tag name="KSO_WM_TEMPLATE_SUBCATEGORY" val="0"/>
  <p:tag name="KSO_WM_TEMPLATE_MASTER_TYPE" val="0"/>
  <p:tag name="KSO_WM_TEMPLATE_COLOR_TYPE" val="0"/>
  <p:tag name="KSO_WM_SLIDE_TYPE" val="text"/>
  <p:tag name="KSO_WM_SLIDE_SUBTYPE" val="picTxt"/>
  <p:tag name="KSO_WM_SLIDE_ITEM_CNT" val="1"/>
  <p:tag name="KSO_WM_SLIDE_INDEX" val="1"/>
  <p:tag name="KSO_WM_SLIDE_SIZE" val="324.388*65.5087"/>
  <p:tag name="KSO_WM_SLIDE_POSITION" val="57.9062*421.746"/>
  <p:tag name="KSO_WM_DIAGRAM_GROUP_CODE" val="l1-1"/>
  <p:tag name="KSO_WM_SLIDE_DIAGTYPE" val="l"/>
  <p:tag name="KSO_WM_TAG_VERSION" val="3.0"/>
  <p:tag name="KSO_WM_BEAUTIFY_FLAG" val="#wm#"/>
  <p:tag name="KSO_WM_TEMPLATE_CATEGORY" val="custom"/>
  <p:tag name="KSO_WM_TEMPLATE_INDEX" val="20234436"/>
  <p:tag name="KSO_WM_SLIDE_LAYOUT" val="a_l"/>
  <p:tag name="KSO_WM_SLIDE_LAYOUT_CNT" val="1_1"/>
</p:tagLst>
</file>

<file path=ppt/tags/tag8.xml><?xml version="1.0" encoding="utf-8"?>
<p:tagLst xmlns:p="http://schemas.openxmlformats.org/presentationml/2006/main">
  <p:tag name="KSO_WM_DIAGRAM_VIRTUALLY_FRAME" val="{&quot;height&quot;:362.663818359375,&quot;left&quot;:105.17850630703416,&quot;top&quot;:127.6492436677623,&quot;width&quot;:767.658813476562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0966_1*l_h_i*1_1_1"/>
  <p:tag name="KSO_WM_TEMPLATE_CATEGORY" val="diagram"/>
  <p:tag name="KSO_WM_TEMPLATE_INDEX" val="20230966"/>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8"/>
  <p:tag name="KSO_WM_DIAGRAM_MIN_ITEMCNT" val="5"/>
  <p:tag name="KSO_WM_DIAGRAM_VIRTUALLY_FRAME" val="{&quot;height&quot;:362.663818359375,&quot;left&quot;:105.17850630703416,&quot;top&quot;:127.6492436677623,&quot;width&quot;:767.6588134765625}"/>
  <p:tag name="KSO_WM_DIAGRAM_COLOR_MATCH_VALUE" val="{&quot;shape&quot;:{&quot;fill&quot;:{&quot;solid&quot;:{&quot;brightness&quot;:0,&quot;colorType&quot;:2,&quot;rgb&quot;:&quot;#ffffff&quot;,&quot;transparency&quot;:0},&quot;type&quot;:1},&quot;glow&quot;:{&quot;colorType&quot;:0},&quot;line&quot;:{&quot;type&quot;:0},&quot;shadow&quot;:{&quot;brightness&quot;:0.3499999940395355,&quot;colorType&quot;:1,&quot;foreColorIndex&quot;:13,&quot;transparency&quot;:0.6000000238418579},&quot;threeD&quot;:{&quot;curvedSurface&quot;:{&quot;brightness&quot;:-0.15000000596046448,&quot;colorType&quot;:1,&quot;foreColorIndex&quot;:14},&quot;depth&quot;:{&quot;brightness&quot;:-0.15000000596046448,&quot;colorType&quot;:1,&quot;foreColorIndex&quot;:14}}},&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05"/>
  <p:tag name="KSO_WM_UNIT_SHADOW_SCHEMECOLOR_INDEX" val="13"/>
  <p:tag name="KSO_WM_UNIT_TEXT_FILL_FORE_SCHEMECOLOR_INDEX" val="2"/>
  <p:tag name="KSO_WM_UNIT_TEXT_FILL_TYPE" val="1"/>
  <p:tag name="KSO_WM_UNIT_USESOURCEFORMAT_APPLY"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PS">
  <a:themeElements>
    <a:clrScheme name="">
      <a:dk1>
        <a:srgbClr val="000000"/>
      </a:dk1>
      <a:lt1>
        <a:srgbClr val="FFFFFF"/>
      </a:lt1>
      <a:dk2>
        <a:srgbClr val="024430"/>
      </a:dk2>
      <a:lt2>
        <a:srgbClr val="F2FFFB"/>
      </a:lt2>
      <a:accent1>
        <a:srgbClr val="05B17E"/>
      </a:accent1>
      <a:accent2>
        <a:srgbClr val="00B395"/>
      </a:accent2>
      <a:accent3>
        <a:srgbClr val="00B4AC"/>
      </a:accent3>
      <a:accent4>
        <a:srgbClr val="00B2C4"/>
      </a:accent4>
      <a:accent5>
        <a:srgbClr val="00AED9"/>
      </a:accent5>
      <a:accent6>
        <a:srgbClr val="00A5EB"/>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zQ1NDQ2NzgwNzA0IiwKCSJHcm91cElkIiA6ICIxMjEwNDc0NzAiLAoJIkltYWdlIiA6ICJpVkJPUncwS0dnb0FBQUFOU1VoRVVnQUFBdXNBQUFIRkNBWUFBQUJMdDdmbUFBQUFBWE5TUjBJQXJzNGM2UUFBSUFCSlJFRlVlSnpzM1hsOEZQWDlQL0RYWEh0dkRnaUVLeEFJaFBzUVFSQlJSTUVEcFY2VWlsWXBpZ2Z0dDlZVHo5YldyOWFLV3EzMks1YmlnVmpsUjYyQ3FOUURxQWNlQlR3UWlHRENmUVZDd21idm5aMlozeDhUTml4SnlKM1pKSy9uNCtHRDVMM3ptWG52Uk9XVjJjOThSakFNd3dBUkVSRVJFYVVjMGVvR2lJaUlpSWlvZWd6clJFUkVSRVFwaW1HZGlJaUlpQ2hGTWF3VEVSRVJFYVVvaG5VaUlpSWlvaFRGc0U1RVJFUkVsS0lZMW9tSWlJaUlVaFRET2hFUkVSRlJpbUpZSnlJaUlpSktVUXpyUkVSRVJFUXBpbUdkaUlpSWlDaEZNYXdURVJFUkVhVW9oblVpSWlJaW9oVEZzRTVFUkVSRWxLSVkxb21JaUlpSVVoVERPaEVSRVJGUmltSllKeUlpSWlKS1VRenJSRVJFUkVRcGltR2RpSWlJaUNoRk1hd1RFUkVSRWFVb2huVWlJaUlpb2hURnNFNUVSRVJFbEtJWTFvbUlpSWlJVWhURE9oRVJFUkZSaW1KWUp5SWlJaUpLVVF6clJFUkVSRVFwaW1HZGlJaUlpQ2hGTWF3VEVSRVJFYVVvaG5VaUlpSWlvaFRGc0U1RVJFUkVsS0lZMW9tSWlJaUlVaFRET2hFUkVSRlJpbUpZSnlJaUlpSktVUXpyUkVSRVJFUXBpbUdkaUlpSWlDaEZNYXdURVJFUkVhVW9oblVpSWlJaW9oVEZzRTVFUkVSRWxLSVkxb21JaUlpSVVoVERPaEVSRVJGUmltSllKeUlpSWlKS1VRenJSRVJFUkVRcGltR2RpSWlJaUNoRk1hd1RFUkVSRWFVbzJlb0dpSWdvZFpYTVBNZnFGcWdWeUZxMDJ1b1dpTm9zWGxrbklpSWlJa3BSRE90RVJFUkVSQ21LWVoySWlJaUlLRVV4ckJNUkVSRVJwU2lHZFNJaUlpS2lGTVd3VGtSRVJFU1VvaGpXaVlpSWlJaFNGTU02RVJFUkVWR0tZbGduSWlJaUlrcFJET3RFUkVSRVJDbUtZWjJJaUlpSUtFVXhyQk1SRVJFUnBTaUdkU0lpSWlLaUZNV3dUa1JFUkVTVW9oaldpWWlJaUloU0ZNTTZFUkVSRVZHS1lsZ25JaUlpSWtwUkRPdEVSRVJFUkNtS1laMklpS2dKdVdmTVFkYUM5K0M2YktiVnJSQlJHOEN3VGtSRTFJUWNaMTBJMkIzbW4wUkVqU1JiM1FBUkVWRnJJbmJvRFB1bzhkQ0RBVVRYZmxEbDllQ1M1MkUvWXpJaXE1WmIwQjBSdFRVTTYwUkVSUFhnblQwWHl1Q1JDSzljaW1nMXIwYytmZytSajk5cjhiNklxRzNpTkJnaUlpSWlvaFRGc0U1RVJLMlBJSmovRUJHMWNad0dRMFJFelU4VTRUajdZampPT0E5UzkxNFFSQW54ZlRzUlhyVU0wYzgrUU5haTFRQ0E4cWZ1USt6Ykx4UEQwbTc3STJ3anhpS3laZ1dDU3hmQVBlT1hzSjh5RG9JM0hiNUhiNFA2dzNlSmJlWGNmRGluL0F4Sy8yRVF2ZW5RL1Q2b1d6Y2kvTzdyaU84cXJMNHZSWUZ6MG1Xd2p6MEhjdGVlQUlENGdkMklmcmthNFEvZkF1SnFZdE9zQmU4QmRrZmllK2VGMCtHOGNMbzVwcWdBUngvNlZaV2VBeTgvbGRSZnhoK2VCd0FjdWVVS0NJb05ya3V1aFczb2FMUGZzaEpFdmx5TjBQTEZnQnFydGwycGF3NWNGODJBTW5na3hMUk02SUZ5cU4rdlEvQmZMOEp4OWtWd1hUb1Q4WjNiY1BUQm01TUhDZ0pzSThmRGVjNVVTTjE2SnNiR2R4VWk5UGFyaUJkdVB1bVBqNGlzdzdCT1JFVE5TbkM0a0hiN0kxRDZEemNMc1NqMGdBOXl6eng0YjdnbkVaSnJrM2JMUTFBR2pJQisrQUFnU1Vtdk9jKzdBdTZyNWdDQ0NLZ3hhQ1hGa0xLeVlSOHpFZlpSWjZKOC9pT0lyZnM0YVl5WW1ZWDBPeCtEMUtNM0FFQXZLNEVnU1pCejh5SG41c04rNm5nY25YY1hFRE5ucG11SDlrR3dPeUZtZEFSc2RoaWhBSXhBdVRtMjlGQzl6b25jc3kvUzVqd0F3ZUdFWG40VWtHU0luYnJDTmZWcUtMMzZ3ZmZrUFZYRzJFWlBRTnJOOXdHeVloN1RWd3BCa21BLzh3TFlobzlCOUxoZmNwSklFdEp2ZnhUS2tGR0o5Nm1YSG9iWW9STnN3OGRBTGZpR1laMG9oVEdzRXhGUnMvTE11czBNNnJFb0FvdWZRV1R0aDRBV0Iyd091QzY2RXE1THJxbDFIN2FocHdFd1VIYmZkZEQyN3dKRUVaQnQ1bXVqejRMNzZsOEJ1bzdnMGdVSS8zc3BvT3VBWW9ObnhodzR6cjBFYVRmY2pkTEN6ZERMU3N3ZFNqTFNibjBZVW8vZWlPL2NCditDUDBIYnR4TUFJUGNkakxUL2VSQnl2eUZ3VDdzZXdkZWVBd0NVUFhBREFDQjk3aE5RQm85RTVPUDNFRnp5ZklQT1NkcE45eUw2MVJvRS8vbDNHS0VnQkljTG5sbTN3ejcySENqRFRvTnQrQmpFdnZzcXNiM1VvemZTYmpLRHVycDVBd0tMbm9aV3ZNL3N0M2QvZUcrOHA4YWxJaDBUcDVwQlBScUI3Nm43b0JaOGE3NGdDTEFOT3cyR3BqWG9QUkJSeStDY2RTSWlxbFpveFQ4YXZRK3BSMi9ZeDU0TEFQQy85Q1FpbjZ3MGd6b0F4Q0lJdmZVeXdpdVgxcm9mTVNzYi9oZWZOSU02WUlieFdBU1FaSGl1TXFlZmhONTZHZUgzbHBpdkFZQWFRMkR4TTlEMkZKbnJuaytZa3RpZlk4SVV5TG41MEgybDhEMXhkeUtvQTBDOGNETUNyejRMQUhCT3ZCaFFiSTA5RFZYRTkrNUVZTkhUTUVKQkFJQVJDY0gvd3VPSksvVzI0V09UdG5kZi9ndEFVYUR0MnduZm4rOUxCSFVBaU8vWUN0OWpkOElJQjZzOWxwS2JEd0JRaXdvcWd6b0FHQVppMzMwRmRkUDZwbnhyUk5URUdOYUppQ2lKdG1jN2pqNTRNMEp2dk5Eb2ZkbFBPeHNBb0pjVUkvcjVSOVZ1RS83d3pkcDdLdDRIZGZPR0tuVmw0QWlJSFRvQnFvcndCLytxT3RBd0VOdGtqbFB5aHlYS2pqTW1Bd0FpbjZ5RTRmZFZHUmI3ZnAzNWhjMEJ1U0xzTnFYd3Y2djVCU1VXaFZyd0RRQkE2dHl0c3E3WVlCdHhPZ0FndEhKcDBqejZZL1NqUnhCZDkwbTF4OUlxcHVqSWZmcER5dW5UeU02SnFLVnhHZ3dSRVNXRWxpOUc2TTJYbW14L2N1K0txN3JiTnRhNGpWNTZ1TmI5Sks2b24wRHAzYi9pS3dQcDl6NVY3VFppV3FiNVowYUh5cjRxQXJoanpFVFlobzZ1L3FDR0RnaGkwcmltRXQrL3U5cTZkbXlhem5FM3NzbzVmUURKL090YTNWci84eGhadlFMT2N5NkI0RTFINWtNTEVGMy9DU0wvZVFmcTVxOGIyRDBSdFNTR2RTSWlRbnpIVnZnWHpvTzJkMGRsMGVZd3A1bzBndWhKQXdEekpzcEcwSDJsMWRZRmw4ZjhRckhWZWdWY09EYWR4ZVpJM0tRcGR1NVc2MGZNUWpOTWd6R2k0ZXBmcUZnRlJqaHVXVXFoNGh3Q2dGRmVkcks5Vmx2Vmp4NUIyZTl1Z3Z2S20yQS9iUUxzcDUwTisybG5RenU0QjhGL0xrUnMvYWYxN3ArSVdnN0RPaEZSZTZhcUNMNnhFT0gzM3dDTXlyQ241QStGOTZiN1VIckhqTWJ0djJMK3VPaE5yM2tiUmFsOVAwYjFRZlJZNk5VTzdFYlpQYitvVzA5cU5ISFYzUC9jUTRoKzlaKzZqYlBLc1RuNEFBUnZCb3hJOVVIL1pMOVU2S1dINEgvdWZ4RmN1Z0NPczZiQU9mRmlTRjF5a1BiclB5RHd5bDhRV2JXOHlkc21vcWJCT2V0RVJPMlV1blVqeXU2L0R1Ri8vek1SaGdXbkc1N3I3a1Q2ZlU5RHpNcHU5REcwa29NQUFMbG5YbzNieUwzNk5Yei9CL2NDTU9kNEN3NW4zUVlaUnVWS0tvMDRka3ZSSzg0aDBQanpxSmNVSS9UbVN6aHl4OVdJYlRSWG0zRmZWc2RmY29qSUVnenJSRVR0VFRTQ3dNdFB3ZmZIVzVOV0ZWR0dqRUxtbjE0MlYwMXBvcWVESHBzWExlWGt3VFppYkxYYnVLWmUzZUQ5eHpadkFGUVZrR1E0ejd1aTVnMmw1QStTanoxNHlYSG1CVW5UVEdvYkJ3Qkd4ZFFnd2UydGY4TU5vQjNjQy8xSU1RREFkZkZWMVc0ajl4a0FaZkRJdXU4MEZrRms5UW9BZ09CTkIyejJSdmRKUk0yRFlaMklxQjFSTjYxSDZiMnpFRm16SWxFVFBHbnd6bmtBNlhmTk14LzQwNFFpWDZ4S0JFM3Y3THRoR3o2bThyanBtZkRlZUErVXZvTWJ2SC9ENzBONDFUSUFnT3V5WDVqQi83aWJNMkYzd0Q1dU1qSis5OWVrY2VIMzM0QVJEa0pJeTBUNjNNY2hKMjVVTlVuZGMrR1pkVHNjRTZkV09hWjIyTHpTYlJzK0puRytUaHI0bTBEbzNTVUF6RkR1dmVsZU0yQUQ1bHJwSTA1SCt1MS9oQkVNVkR2V1BmMUcyTWROVGdya2dzTUp4eG5uQVRDbkVCMTc4Qk1ScFI3T1dTY2lhZ2VNVUJDQlY1OUZkTzBIU1hYYnlEUGd2ZTdPeXZEWDFOUVl5di82RU5Mdm1nZkJtNDYwMng4MW4vd1pDVVBNN0Fpb01maWV1aC9wZHo5WjBXajFjOU5QSnZqUGhaQzY1TUEyWWl4YzA2Nkg2N0taMEk4Y0FnUUJZb2ZPZ0NSVnVVRlZMejJNOHIvK0FlbTNQQVM1Vno5ay9INCtETDhQZXFBY29qYzlFYjRETC8rNXl2RWluNnlFYy9LbEVOTTdvTU9mbDBBdkw0TmVjaEJISDc2bC91ZW5qaUtybGtQSkh3TDcySE5oSHpjWjlySG5RajlhQXNIcGh1QjBJL2JkVjRqdjNHWStZT3FFY3loMTdnYm5SVmZDTy91dWlsODBERWdkc3dIRkJpTWNoUCtGSjVxdGJ5SnFQSVoxSXFJMkxyYmhNd1FXUFowVVdNWDBEdkRNdkJXMlU4YzMrL0hqMnd0UTl0c2I0UHJKejJFYmRockV0QXdZMFFpaVg2eEM2TzEvUUR0OElMR3RFVzNBNmpOeEZlVlAzdy83NlpQZ09QTUN5RDN6SUdaMWdSRUpJYjVyRzJMZnI2LzJCa3AxMDNxVTNqY0xyZ3QvQm1Yb2FFZ2RPa0Z5dUtEN1NxRVdmSVBJMmc4UisrYnpLdU8wUFVVby8vUDljRjMrQzhqZGVrR3dPNkR1M0ZiL3Z1dkpQLzhSeERadGdQUHNpeUhuOUlIZzhrSTd1QWVSVC8rTnlLcmxjRSs3SGtEVmN4ais4QzBZV2h4SzNrQklIVHJCaUVVUjM3OExzVysvUVBpajViV3NNRU5FVmhNTW93R1hNWWlJS09VWmZoLzhMejZCMk5kcmsrcjJjWlBodWVZV0NDNTNyZnNvbVhsT2M3V1hJSGJ1aGc2UHZ3b0FLTHQzVm8xcnF0UEplVys2Ri9aeGt4SDk3My9nLzcrSFd2VFlXWXRXdCtqeGlOb1RYbGtuSW1xRG9sK3VSbUR4TTRuSDF3T0EyREViM3V2dWdESmtsSVdkVldXcnVESFNpSVNoSGRoamNUZXRsQ0JDR1RBQ0FCRGYwZnhYK1ltbzVUQ3NFeEcxSWZyUkkvRC8vVEdvbTlZbjFSMFRwOEl6WTA3eXpaY3RSWklBVGF2MkpjSHBUcXh3RWx2M3NibitPVlYxa25NSXdKeEQzNkVUWU9pSXJ2dTRCUnNqb3ViR3NFNUUxQllZQmlLZnJFUnd5WHdZb1dDaUxHVjNoK2Y2dTZEMEgyWlpheGtQUElQWTE1OGo4dFVhNklmMlZ6UW1RUmswRXA0WmM4ejU1ZUVnZ3NzWFc5Wmpxck9mZmk3c284OUdaUFZ5eExaOGszalNxWmlaQmVma3krQ2M4ak1BUUdUVjI5Q1B1d2VBaUZvL2huVWlvbFpPTHltRy8yOS9oTHJ0KzhxaUlNQjUvalM0cDgydTJ4TkNtNUdZMXNGY3BXWGE5VEJDUVJqUk1FUlBlcUl2STFDTzhtY2ZaTWc4S1FHMkVXUE50ZW8xRGJyL0tBUlpTVm95TXZyRktnUmVuMjloajBUVUhCaldpWWhhSzBOSCtLTmxDQzVkQ01RcVZ3Q1JldlNHZC9iY0ttdUhXNlY4L3NOd2pKc0VKWDhveE13c2lHbVpNRUlCeEhmc2hycnh2d2l2Zmh0RzBHOTFteWt0OXZWbkNMemlnUDNVOFpDeXUwTk03d0RvT3ZSRCs2RVdia2JrazM5RExmakc2amFKcUJsd05SZ2lvbFpJTzdnWC92a1BJMzc4a29HU0JOZkZWNWxyYlZmejVNMkdhSW5WWUtqMTQyb3dSTTJIVjlhSmlGb1RMWTd3eXFVSUxsc0VxR3FpTE9mbXd6dDdMcVNjUGhZMlIwUkVUWTFobllpb2xkRDJiRWY1ODQ5QTI3dWpzcWdvY0Y4NkU4NkxyZ1FFMGJybWlJaW9XVENzRXhHbE9sVkZhTVdyQ0wzeld0THlmVXIrVUhpdXZ3dFNseDRXTmtkRVJNMkpZWjJJS0lYRmQyeUZmLzdEMElyM1ZSWnREcmluejRaejBtV0FJRmpYSEJFUk5UdUdkU0tpVkJTTklQam1Td2kvL3dadzNEb0F5cEJSOE02NkEySld0b1hORVJGUlMyRllKeUpLTWVyV2pmRC83VkhvUjRvVE5jSHBobnZHSERnbVRMR3dNeUlpYW1rTTYwUkVLY0lJQlJGY3VnQ1JOU3VTNnJhUlo4QXo4MWFJR1IwdDZveUlpS3pDc0U1RWxBTFVUZXZoWC9BbjZMN1NSRTN3cE1GNzNaMnduVHJld3M2SWlNaEtET3RFUkJZeS9ENEVYcCtQNk5vUGt1cjJjWlBodWVxWEVMenBGblZHUkVTcGdHR2RpTWdpc1EyZndmL2lFekFDNVltYW1ONEIzaHZ2Z1RKa2xJV2RFUkZScW1CWUp5SnFZZnJSSXdnc2VocXhyOWNtMVIwVHA4STkvVVlJTHJkRm5SRVJVYXBoV0NjaWFrR1JqOTlEY01sOEdLRmdvaVoyekliM3BudWg5QjltWVdkRVJKU0tHTmFKaUZxQVhsSU0vMHRQUXQyMHZySW9DSENlUHczdXkyY0Jkb2QxelJFUlVjb1NET080cDIwUUVWSFRNZ3lFUDNvTHdhVUxnVmdrVVpheXU4TTc1d0hJdmZ0YjJCd1JFYVU2WGxrbkltb20yc0c5Q0x6d09OUnQzMWNXSlFtdWk2K0NhK3JQQVVXeHJqa2lJbW9WR05hSmlKcWFvU1A4N2hJRWx5MENWRFZSbG5yMFJ0ck45MFBLNldOaGMwUkUxSm93ckJNUk5TRnR6M2I0Rjg1RGZPZTJ5cUtpd0gzcFREZ3ZuQTVJL044dUVSSFZIZi9XSUNKcUNsb2NvZVdMRVhybk5VRFRFbVU1TngvZU9ROUE2dExEd3VhSWlLaTFZbGduSW1xaytJNnQ4QytjQjIzdmpzcWl6UUgzOU5sd1Ryb1VFRVRybWlNaW9sYU5ZWjJJcUtGVUZjRTNGaUw4L2h2QWNRdHJLVU5Hd1R2ckRvaFoyUlkyUjBSRWJRSERPaEZSQTZoYk55THd3dVBRaXZjbGFvTFREZmVNT1hCTW1HSmhaMFJFMUpZd3JCTVIxVWMwZ3NEcjh4RlpzeUtwYkJ0NUJqd3piNFdZMGRHaXhvaUlxQzFpV0NjaXFpTjEwM3I0WDN3UytwSGlSRTN3cE1GNzNaMnduVHJld3M2SWlLaXRZbGduSXFxRkVRb2k4T3F6aUs3OUlLbHVIemNabnF0K0NjR2JibEZuUkVUVTFqR3NFeEdkUkd6RFp3Z3NlaHE2cnpSUkU5TTd3SHZqUFZDR2pMS3dNeUlpYWc4WTFvbUlxbUg0ZmZDLytBUmlYNjlOcWpzbVRvVjcrbzBRWEc2TE9pTWlvdmFFWVoySTZBVFJMMWNqc1BnWkdJSHlSRTNzbUEzdlRmZEM2VC9Nd3M2SWlLaTlZVmduSXFxZ0h6MEMvOThmZzdwcGZXVlJFT0E4ZnhyY2w4OEM3QTdybWlNaW9uYUpZWjJJeURBUStXUWxna3Ztd3dnRkUyVXB1enU4Y3g2QTNMdS9oYzBSRVZGN3hyQk9STzJhWGxJTS85LytDSFhiOTVWRlNZTHI0cXZnbXZwelFGR3NhNDZJaU5vOWhuVWlhcDhNSGVHUGxpRzRkQ0VRaXlUS1VvL2VTTHY1ZmtnNWZTeHNqb2lJeU1Td1RrVHRqblp3TC96ekgwWjg1N2JLb3FMQWZlbE1PQytjRGtqOFh5TVJFYVVHL28xRVJPMkhGa2Q0NVZJRWx5MENWRFZSbG5QejRaM3pBS1F1UFN4c2pvaUlxQ3FHZFNKcUY3UTkyMUgrL0NQUTl1Nm9MTm9jY0UrZkRlZWtTd0ZCdEs0NUlpS2lHakNzRTFIYnBxb0lyWGdWb1hkZUF6UXRVVmJ5aDhKNzAzMFFzN0l0Ykk2SWlPamtHTmFKcU0ySzc5Z0svL3lIb1JYdlM5UUVweHZ1R1hQZ09PdENRQkFzN0k2SWlLaDJET3RFMVBaRUl3aSsrUkxDNzc4QkdFYWlyQXdaQmU4TmQwUE02R2hoYzBSRVJIWEhzRTVFYllxNmRTUDhmM3NVK3BIaVJFM3dwTUZ6elMyd2p6M0h3czZJaUlqcWoyR2RpTm9FSXhSRWNPa0NSTmFzU0tyYlJwNEI3M1YzUXZDbVc5UVpFUkZSd3pHc0UxR3JwMjVhRC8rQ1AwSDNsU1pxWW5vSGVHYmVDdHVwNHkzc2pJaUlxSEVZMW9tbzFUTDhQZ1JlbjQvbzJnK1M2dlp4aytHNTVoWUlMcmRGblJFUkVUVU5oblVpYXBWaUd6NkQvOFVuWUFUS0V6V3hZemE4MTkwQlpjZ29DenNqSWlKcU9nenJSTlNxNkVlUElMRG9hY1MrWHB0VWQweWNDcytNT1lEZFlWRm5SRVJFVFk5aG5ZaGFqY2pIN3lHNFpENk1VREJSazdLN3czUDlYVkQ2RDdPd015SWlvdWJCc0U1RUtVOHZLWWIvcFNlaGJscGZXUlFFT00rZkJ2ZTAyWUNpV05jY0VSRlJNMkpZSjZMVVpSZ0lmL1FXZ2tzWEFyRklvaXoxNkEzdjdMbVFlL2Uzc0RraUlxTG14N0JPUkNsSk83Z1hnUmNlaDdydCs4cWlKTUYxOFZWd1hYSU5JUEYvWDBSRTFQYnhienNpU2kyR2p2QzdTeEJjdGdoUTFVUlp6czJIZC9aY1NEbDlMR3lPaUlpb1pUR3NFMUhLMFBac2gzL2hQTVIzYnFzc0tncmNsODZFODZJckFVRzByamtpSWlJTE1Ld1RrZlcwT0VMTEZ5UDB6bXVBcGlYS1N2NVFlSzYvQzFLWEhoWTJSMFJFWkIyR2RTS3lWSHpIVnZnWHpvTzJkMGRsMGVhQWUvcHNPQ2RkQmdpQ2RjMFJFUkZaakdHZGlLeWhxZ2krc1JEaDk5OEFEQ05SVm9hTWduZldIUkN6c2kxc2pvaUlLRFV3ckJOUmkxTzNia1RnaGNlaEZlOUwxQVJQR2p6WDNBTDcySE1zN0l5SWlDaTFNS3dUVWN1SlJoQjRmVDRpYTFZa2xXMGp6NEQzdWpzaGVOTXRhb3lJaUNnMU1hd1RVWXRRTjYySC84VW5vUjhwVHRURTlBN3d6THdWdGxQSFc5Z1pFUkZSNm1KWUo2Sm1aWVNDQ0x6NkxLSnJQMGlxMjhkTmh1ZWFXeUM0M0JaMVJrUkVsUG9ZMW9tbzJjUTJmSWJBb3FlaCswb1ROYkZqTnJ6WDNRRmx5Q2dMT3lNaUltb2RHTmFKcU1rWmZoLzhMejZCMk5kcmsrcU9pVlBobVRFSHNEc3M2b3pxcTJRbWIvaWxtbVV0V20xMUMwUnRIc002RVRXcDZKZXJFVmo4REl4QWVhSW1aWGVINS9xN29QUWZabUZuUkVSRXJRL0RPaEUxQ2Yzb0Vmai8vaGpVVGVzcmk0SUE1L25UNEo0MkcxQVU2NW9qSWlKcXBSaldpYWh4REFPUlQxWWl1R1ErakZBd1VaWjY5SVozOWx6SXZmdGIyQndSRVZIcnhyQk9SQTJtbHhURC83Yy9RdDMyZldWUmt1QzYrQ3E0THJrR2tQaS9HQ0lpb3NiZzM2UkVWSCtHanZCSHl4QmN1aENJUlJKbE9UY2YzdGx6SWVYMHNiQTVJaUtpdG9OaG5ZanFSVHU0Ri83NUR5TytjMXRsVVZIZ3ZuUW1uQmRkQ1FpaWRjMFJFUkcxTVF6clJGUTNXaHpobFVzUlhMWUlVTlZFV2NrZkNzLzFkMEhxMHNQQzVvaUlpTm9taG5VaXFwVzJaenZLbjM4RTJ0NGRsVVdiQSs3cHMrR2NkQmtnQ05ZMVIwUkUxSVl4ckJOUnpWUVZvUld2SXZUT2E0Q21KY3JLa0ZId3pyb0RZbGEyaGMwUkVSRzFmUXpyUkZTdCtJNnQ4TTkvR0ZyeHZrUk5jTHJobmpFSGpnbFRMT3lNaUlpby9XQllKNkprMFFpQ2I3NkU4UHR2QUlhUktOdEduZ0hQekZzaFpuUzBzRGtpSXFMMmhXR2RpQkxVclJ2aC85dWowSThVSjJxQ0p3M2U2KzZFN2RUeEZuWkdSRVRVUGpHc0V4R01VQkRCcFFzUVdiTWlxVzRmTnhtZXEzNEp3WnR1VVdkRVJFVHRHOE02VVR1bmJsb1AvNEkvUWZlVkptcGllZ2Q0Yjd3SHlwQlJGblpHUkVSRURPdEU3WlRoOXlIdytueEUxMzZRVkhkTW5BcjM5QnNodU53V2RVWkVSRVRITUt3VHRVUHFwdlVvbi84d2pFQjVvaVoyekliM3BudWg5QjltWVdkRVJFUjBQSVoxb25iRUNBVVJXUHdNb3A5L1dGa1VCRGpQbndiMzViTUF1OE82NW9pSWlLZ0tobldpZGlLMjRUTUVGajJkTkRkZHl1NE83NXdISVBmdWIyRm5SRVJFVkJPR2RhSTJ6dkQ3NEgvNXo0aXQvelNwN3Jya0dyaW0vaHhRRklzNkkwcHRVdGNjcE44NUQwWThCdCs4dVVsTG1scE5HVEFjNmZjK0JRQW91WEVLRUkxWTNCRVJOUmVHZGFJMkxQcmxLZ1FXUDVzME4xM0s3ZzdQOVhkeGJqcFJMV3hEUjBQTXlqYS9IandTa1U5V1d0d1JFYlZIRE90RWJaQis5QWo4ZjM4TTZxYjFsY1ZqYzlPbnplYlZkQ0lBZ3RNTjI0aXhrTHJtSVBUbXkxVmVqM3k1QnNxQTRURGljVVRYZlpMOG9paENHVFFTOWxQSEkvRGFjNEFhYTZHdWlhaTlZVmduYWtzTUE1RlBWaUw0K253WTRXQ2lMUFhvRGUvc3VaeWJUblFjNStUTDRMcmlPc1IzYnFzMnJCdmxaU2gvNXNGcXg4cDVnNUIrMXp3QVFHREo4ODNhSnhHMWJ3enJSRzJFZG5BdkFpODhEblhiOTVWRlJZSDcwcGx3WGpnZGtQaWZPeEVSVVd2RHY3MkpXanREUi9qZEpRZ3VXd1NvYXFJczUrYkRPK2NCU0YxNldOZ2NVVE1SQlBOUHc3QzJEeUtpWnNhd1R0U0thWHUydzc5d0h1STd0MVVXYlE2NHA4K0djOUtsZ0NCYTF4elI4VVFSanJNdmh1T004eUIxN3dWQmxCRGZ0eFBoVmNzUS9ld0RaQzFhRFFBb2Yrbyt4TDc5TWpFczdiWS93alppTENKclZpQzRkQUhjTTM0Sit5bmpJSGpUNFh2ME5xZy9mQWNBa0xya3dISDJSVkFHallTVTNRMkNZb1B1SzRPNmVRT0N5MTZCWG5Ld3lqNlBrWFB6RThjSGdKTFo1d09xQ2prM0h4bC9NS2U0SExubENoaStNamd2bkE3M2xUY252YldzQmU4bHZ2WTljVGZVNzljbGo1MHpGVVlvaUJPNXIvNFZuT2RkQWZXSDcrQjc5TFlxcnd0T041d1hUb2Q5MUptUU9uV0ZvY1lRMzdFVm9iZGZyZE1wbDNQejRaenlNeWo5aDBIMHBrUDMrNkJ1M1lqd3U2OGp2cXV3VHZzZ0l1c3hyQk8xUmxvY29lV0xFWHJuTlVEVEVtVWxmeWk4TjkyWFdNR0NLQlVJRGhmU2JuOEVTdi9oWmlFV2hSN3dRZTZaQis4TjkwRHUyck5PKzBtNzVTRW9BMFpBUDN3QWtLUkVYZXpRR1ptUHZnU0lJcURGb1I4NUJFT1NJSGJvRFB1WkY4QjJ5amlVUFhnVDlCSno2VVg5YUFuMFEvc2h1RHdRUEdtQXFrSXZPMXg1SUwzbXEvVkcwQS85MEg1QXNVSE16REkzUDdTL2NvTW1Xa0pSeXU2TzlMbFBKUDViTmtKQlFOZWdEQm1GOU1FakVYNy9YeWNkN3p6dkNyaXZtbVArd3E3R29KVVVROHJLaG4zTVJOaEhuWW55K1k4Z3R1N2pKdW1WaUpwWHF3enJKVFBQc2JvRm9wU2tidnNlcFhmTWFORmpIbjlGa3FnNm5sbTNtVUU5RmtWZzhUT0lyUDBRME9LQXpRSFhSVmZDZGNrMXRlN0ROdlEwQUFiSzdyc08ydjVkWmpDWGJlYUxzZ3l0ZUI5Q3kxOUI5T3UxaWNBczkrcUw5THZtUWZCbXdIWEp0UWk4OERnQUlQRFNud0VBcnAvODNMekJkTjhPSEgzdzV1b09XMFhrazVXSWZMSVNjcjhoeUhqZ0dRQkE2UU96bTNhZGM4V0d0TnNlZ1ppVkRiM2tJUHdMSDRkYThBMEFRTXpxQXMrMXY0SHpncC9XT053MitpeTRyLzRWb09zSUxsMkE4TCtYQXJvT0tEWjRac3lCNDl4TGtIYkQzU2d0M0F5OXJLVHAraWFpWnNIUHlJbUlLRUU3dUJmUnp6OUU0SlcvMURuQW5velVvemZzWTg4RkFQaGZldEpjcTF5TG15L0dJZ2k5OVRMQ0s1Zld1aDh4S3h2K0Y1ODBnenBnaHMrWUdaRDFzaEtVL1hZMm9sK3NTZ3JOOFYyRmlTdlF0aUdqR3YxZVdvcGp3aFJJWFhzQ3NTaDg4KzVLQkhVQTBFc09vdnlwK3hIL2NWUDFneVVabnF0K0JRRG11WDF2aVhtdUFFQ05JYkQ0R1doN2lnQzdBNDRKVTVyN3JSQlJFMmlWVjlhSmlLanhqRkFROGNMTlVMY1hRQzNjZ3ZqMkgyQUUvVTE2RFB0cFp3TUE5SkppUkQvL3FOcHR3aCsrQ2VlVW41MTBQMXJ4UHFpYk4xVC9ZazFybklzaTlQS2o1cGVaSGV2V2NBcXdqNWtJQUlqKzl6L1FpdmRWM2NEUUVmNW9PYno5aGxSNVNSazRBbUtIVG9DcUl2eEJOVk5sREFPeFRSdmd6TW1Ea3M4SG94RzFCZ3pyUkVUdGdhNGp2cnNROGFKandid0Eyc0c5elg1WXVYYytBRURkdHJIbTFrb1AxL2phTVlrcjZqVlJGTmhIbmdFbGZ4aWtyajBoWlhlRDJLR3pPVjBHTU9kdWkyTGxWZVlVcHVTYTV5eFdjZk5zZGZUU1E5V1BUVHhMd1VENnZVOVZ1NDJZbG1uK21kR2g0VTBTVVl0aFdDY2lhb04wWHluaVAyNkdXbFNBZU5FV3FEdTJBckZvN1FNVkJYS3ZmQ2g5QjBIdU14RCs1eDVxVkIraUo4M3NwK0lLZDBQcHZ0SWFYNVA3REVEYXIvOWdYbEVHWVBqS0VEKzRCK29QR3dGSmd2MzBjeHQxN0JabHM1di9BREQ4Tlo4em80WWxLd1dYeC94Q3NVR3VDUDAxRVJSYnczb2tvaGJGc0U1RTFOckZvbEIzYkRWRGVWRUI0a1VGZGI1eFVPclNBM0tmZ1ZEeUJrTE9Hd2k1Wjkra2xWWWFHOWFQWGNrV3ZlazFiNk1vdGUrbnB2WFViUTZrMy9vSWhQUk14TDc1SElIWG5rdGFuVVVaTXNyNnNDN2JBRlJkdWxGUTdGVzNqVmMrSzBHd08ycmNwV0NyWml3QUl4b0dBR2dIZHFQc25sL1VyMDhpU2trTTYwUkVyWWxoUUR1NEIvRkNNNWlyUlZ1Zzdka0JHTFZQN3hEY1hzaDlCa0RKR3dnbGJ4RGt2b1B3Nit1dkFBQWdBRWxFUVZRaHVOek4ycTVXY2hCeTM4R1FlK2JWdUkzY3ExK0Q5MjhiZEFxRTlFeEExK0YvL2hFWWtYRFM2MUoyOXdidnV6R083MFBLekVLOHZLektOdFUrc0V6WG9aZVZRTXpNZ3R4N0FLSmYvYWZhL2N1SjZTN0pqazF0a2pwM2crQndWamtmUk5UNk1Ld1RFYVV3SXhTRXV1Mzd5cXZtMjMrQUVhNTZsYllLU1lLY2t3YzVyL0txdWRRbHAva2JQb0c2K1d2WXg1NExLU2NQdGhGamt4NTRkSXhyNnRVTjNyK1lsbUYrRVZkaFJFK1k1aU9JY0l3L3Y4YXhSc1cwSU5IdHJmK0JqNXRTSkxyVG9KK3dkS05XY3RCYzlVYVNZUnM1RHZGZFB5YTlMdVgwZ1RLZytoczgxVTNyWVQvekFqakduNC9RTzYvQkNKUW52UzY0UE9aRHo2cHJhL01HODBuR2lnTG5lVmZVL0FBbFNhNWNsWWVJVWhyRE9oRlJxdEEweFBjVU5lZ21VTEZqZGlLVUsza0RJZWYycjl2MGttWVcrV0lWWEpkZUM3RmpOcnl6NzRiLzczOUM3THV2QUFCQ2VpWThQN3NKU3QvQkRkNS8vTUFlOHd1YkhhNHJaaUgwNWt1QXJrUHdwTUZ6N1c4Zzk4aXRjYXgyK0FBQVFPelVGY3FnVTZCdStRYUN5MlArTWxUVHRKc1R4Z0tBNCt3cENMMzVNaUNLRU94T2MzeGNSV3pUQnRpR2o0SHpndW1JNzk2TzJOZWZBWVlCS1NjUGFiLzZMUkNMQWRWTWRRbTkvd2JzNHlaRDhLWWovYTU1OEMrY0IyM1BkZ0JteVBmT25sdmpmSFBENzBONDFUSTRML2dwWEpmOUFqQU1oRDc0VitXU2xuWUg3S2VlQ2VmNVZ6VEowcHhFMVB3WTFvbUlMS0lmS1U3TU1WZUxDaERmdWRXOEtsb0x3ZUdFM0x1L09kZTg3eUFvL1FaRDhHYTBRTWNOb01aUS90ZUhLaDVPbEk2MDJ4K0ZFUXJBaUlUTjVSVFZHSHhQM1kvMHU1ODB0NjhsSko4by91TW1xSnUvaGpKNEpGeFRyNFp6MHFVd2dnR0lIVHZEQ1BvUldQSTNlSzc5VGJWall4di9DNzMwTU1RT25aQSs5d25vdmxLSW5qU1UzSHh4clQ4SEl4UkFiTjBuc0kwK0M2NUxyb1h6M0VzQlNVTDUvejBFOWZ0MUFJRGcwZ1ZRK2crRDRIQWk3WlkvQUxFSTlIQUlZbm9IcU51K2g3cmxHempPdmFUS3ZyVTkyeEY0OVZuemw0M2NmR1ErdkJDR3o1eEdJNlJuUWo5U2pNQ3J6OEo3OC8zVjloYjg1MEpJWFhKZ0d6RVdybW5YdzNYWlRPaEhEZ0dDWUs2UUkwa252V0dYaUZJTHd6b1JVVXVJUnFCdUwwaGNOVmUzRnlRQzJFa0pJcVNjM3ViVjhvcHdMblhOTVpjaWJDWGkyd3RROXRzYjRQckp6MkViZGhyRXRBd1kwUWlpWDZ4QzZPMS9KRjJsTmhyd0pGRGZVL2ZDZGNGMDJFOC9GMUtucm9CaVEvU0xqeEQ4MTRzbm43T3V4dUNiZHlmY1YvMFNTcCtCRUYxdXhIZHVBelN0VHNmMXYvZzQzSUZ5MklhUGdlak5nRlp5RVByUkk0blh0YjA3Y1BTaFg4RjkrU3dvQTRaRGNEaUJhQVNoNVlzUld2RXEzTk52ckhIZmtkVnZROXUzRTg0cFY1cS9qTGs4ME1zT0k3THlRNFJXL0FOeVRwK2FHNHVyS0gvNmZ0aFBud1RIbVJkQTdwa0hNYXNMakVnSThWM2JFUHQrUFNLcmx0ZnBQUktSOVFTanB2V2ZVbGpKekhPc2JvR0lLbVF0V20xMUM2bkhNS0R0MjFtNWJHSlJBYlI5Tyt0MDFWak16S29JNVJWVFdub1BTQ3psWjRXVytQK3QyTGtiT2p4dXpxMHV1M2RXN1d1cVU4cmdmLzlFelk5WDFvbUlHc2tJbEp0enpPdDdFNmpORHFWM2Z6T1U5eGtJT1g4SXhQVDI5NkFhMitDUkFNd1ZWTFJqYzlDSmlBZ0F3em9SVWYzRVZjUjNGMEl0UERiWGZBdjA0Nlp4bkl6VXRhY1p6Q3NlT0NUbjlLbDh3bVpiSmtrMVRpMFJuRzY0THI0S0FCQmI5M0dkbHFBa0ltcFBHTmFKaUU1Q1Azd0FhdEdXaXJubUJlWVNmSFZZOGs3d3BsZk9NODhiQ0xudklBZ09Wd3QwbkhveUhuZ0dzYTgvUitTck5aVVBMSklrS0lOR3dqTmpqam1mT2h4RWNQbGlheHNsSWtwQkRPdEVSTWRFSTFBTE55ZVdUVlNMQ21ENGZiV1BrMlRJdmZvbExaMG9kdTdXL1AyMkVtSmFCM05Wa21uWHd3Z0ZZVVRERUQzcGlhVWxqVUE1eXA5OXNNNmZVQkFSdFNjTTYwVFVQaGs2dEgyN0duWVRhS2V1RmNGOGtQbG5yNzZBYlAyYTVxbXFmUDdEY0l5YkJDVi9LTVRNTElocG1UQkNBY1IzN0lhNjhiOElyMzRiUnRCdmRadEVSQ21KWVoySTJnWERmOVJjTXJIaVJ0RDRqcTExZWhTNzRIUkQ3ak9nOHFwNTM4RVFQR2t0MEhIYkVTL2NqRURoWnF2YklDSnFsUmpXaWFqdFVWWEVkMjVOZXVDUWZxUzQ5bkhWcm1uZUV4Q0U1dStaaUlpb0dnenJSTlRxYVFmM21uUE1DODBiUWVON2l1cjBZSnRVVzlPY2lJam9SQXpyUk5TcUdKRlE0aW1nOWJvSmxHdWFFeEZSSzhTd1RrU3BTOWVoN2QwQjlkakRoZ3EzUUR1d3UvWnhnZ0NwV3k5elBmT0tjQzUxejIwZmE1b1RFVkdid3JCT1JDbEQ5NVVpL3VQbXloVmFkbXdGWXRGYXh3bnBtZWJWOG9vSERpbDlCZ0oyUnd0MFRFUkUxTHdZMW9uSUdxb0tkWHZsc29ueG9nTG9aU1cxajFNVXlMM3lFMDhCVmZJR1FzektidjUraVlpSUxNQ3dUa1F0b3FFM2dVcGRlbFErQlRSdklPU2VmYzNIMXhNUkViVURET3RFMU9TTVVCRHh3czFRajRYejdUL1U2YUUzZ3R1YldOTmN5UnNFdWU5Z0NDNTNDM1JNUkVTVW1oaldpYWh4TkEzeFBVVkpLN1JvQi9mV1BrNlNJT2ZrbWZQTUs2NmFTMTF5bXI5ZklpS2lWb1JobllnYXBlU21LWUNxMXJxZDJERzc4aW1nZVFNaDUvWUhGS1VGT2lRaUltcTlHTmFKcUhHcUNlcUN3d201ZC8vRVUwQ1Zmb01oZURNc2FJNklpS2gxWTFnbm9zYXBiazN6SHJtQXdEWE5pWWlJR290aG5ZZ2FKZXR2NzNKTmN5SWlvbWJDc0U1RWpjT2czcVpsTFZwdGRRdEVSTzBhUDZjbUlpSWlJa3BSRE90RVJFUkVSQ21LWVoySWlJaUlLRVV4ckJNUkVSRVJwU2lHZFNJaUlpS2lGTVd3VGtSRVJFU1VvaGpXVzVyZHdhWHVtcElnUXZDa1dkMEZFUkVSVWJQZ091c3RRSEI3WVR0bEhPeWp6b1J0eUNnY2ZmUTJ4SXNLckc2cjlaSVYyQWFQaEczVVdiQ1BQQU9oOS80Znd1KytiblZYUkVSRVJFMk9ZYjJaQ1E0WE9qNzdKaUJKVnJmU1ptVGMvelRrUGdPdGJvT0lpSWlvMlhFYVRITVRCUWIxSmliSU5xdGJJQ0lpSW1vUkRPdEVSRVJFUkNtS1laMklpSWlJS0VVeHJCTVJFUkVScFNqZVlIb1Nnc3NEdVhjK3BNN2RJYmc4Z0NEQUNBZWhIejZJK0s0Zm9mdEtyVzRSa0JVb2cwNkIzSzBYSUVuUWp4eEc3THN2WVlTRFZuZFdQVUUwejJsV0Z3amVkSWd1RHd3MUJ0MVhDbTMvTHNSM0Z3R0dZWFdYTGFjUlB6L0I3WVhTYnpERWpDd0lualR6MzgzeU1zUUx0MEF2SzJtQjVvbUlpS2k1Q1liUitwSlJ5Y3h6bW5YL3RsUEd3VG5wVWlpRFJ3SkN6UjgrYVB0M0lmeit2eEQ1enp1Sm10eHZDREllZUtaQngvWE51eFBxNXErVGF0NWYvaGIyTVJNVDMwZS9XZ1AvYy85cjlqbnFUSGl1L1EzRTlBNUpZL3gvZnd6Uno5NVBmTi9oNmFVUU03TnFmTDAyYWYvemU5aEduMVZ0RDNVbDl4ME0xd1hUb0F3KzFmekZwd1pHMEkvb2w2c1JYTG9BUmlRTUFNaDY2U05BclArSFFLRzNYMFhvWHk4bTFWcjZYRFRGeis5RXlxQlQ0THI0YWlnRGh0ZDQ4N0sydXdpaGQxNUQ5S3MxZFhwZmpaRzFhSFd6SDRPSWlLaTk0cFgxNHdocG1VaTcrWDR6cE5lQjFLMFg3S2VkblJUV1c0cmpyQXZodWU1T1FCQmEvTmoxSVdabXdUUHJEdGlHajZuVDlvTGJDOGU1bHlEODRadlFEdXhwNXU2czA1Q2ZuK0J5dzN2OVhOaEduVm5ydGxMUFBIaC8rVnM0enZrSnl2L3lXeGloUUdQYUpTSWlJb3R3em5vRklUMFRtUS8rWDUyRHVwV2ticjNndWZiV2xBL3FjcDhCeVBqRDgzVU82dTFGUTM1K1lrWkhaTnozbHpvRjllTXBBNFlqNDRGblR2cHBCaEVSRWFVdVhsbXY0TDErTHNTc0xrazF0ZUJiaE45L3c1eWZYbllFc05rZ1pXWkJ6dTBQMjhnellEL2w5Q3I3MFk4ZVFlU2paWlVGV1liajdJdVR0b210K3hpNnI2enEyQ09INjlTcmUvb05nS0tZWXc3dFIvVHJ0ZERMeXlCbWRJVFNmM2lkOXRIY3BKdyt5TGozejRETmtWUTN3a0ZFUC84SXNZMWZRU3ZlRHlNVWdPQnlRK3FXQzl2Z2tiQ2ZQZ21DeTUwMEp2elJNZ2pIVFlPeGo1a0l3WnVlK0Q1ZXVCbnhuVDlXNlNGZXRLV0ozMVhUcVBmUHoyWkgrdHpISVhYUFRTcXJtemNnL09GYlVIL2NCQ1BvTitldzl4MEU1K1RMb1F3WmxkaE82cDRMejZ6YjRmKy9oNXIxZlJFUkVWSFRZMWdISUhYSnFYTDFON3h5S1lKTG5rL2VNQnFCZG5BdnRJTjdFZjF5RlFMcG1iQU5IWjIwaVg3NEFBS0xLK2VzQ3k1M2xiQWVXcmtVOGFLQ2h2WGFxUXZrM3YzTi9ienhBa0x2dkZiMWhzd1RBbkpMRTV4dXBOL3lVSlUrb2wrc1F1QWZmNFhoOXlVUDhKVkNPN0FIc1EyZklyRGtiM0Q5NUdvWW1wWjRPZmlQdnladHJ1UVBoWFJjV0k5Ky9UbkM3NzdlOUcra0dUVGs1K2U1NXBia29LNXBDQ3g2Q3BHUDMwdmF6Z2lVSS9idGw0aDkreVZjVTYrR2E5cjFpZGZzcDUyTnlNZnZRZDIwdm1uZkVCRVJFVFVyVG9NQm9QUWZsbHpRNGdpKytYS3Q0d3hmR2FLZmZkQk1YVlZQN2pNUUVFU0VsaTFDYU1VL3FsODVKUlpwMFo1TzVMcjhGeEE3ZDB1cWhkOWJBdi96ajFRTjZpZUtSUkI2NHdYb2gvWTNZNGZXcWUvUFQrNHpFSTZ6TGt4NnVicWdmcUxRaW44Z3R1SFRwSnJ6L0NzYTNqZ1JFUkZaZ21FZGdKaVdrVnpRNHBZSDNwUFI5dTlDYVBsaXE5dW9sdUROZ1BPRVR4TFVUZXNSL0g4TExPb285ZFRuNStlYWVsWFM5N0h2dnFvMXFCOFRYUFpLMHZlMm9hZHg3am9SRVZFcnc3QU9RQS82a3dzMkIrUytnNnhwcGc3Qy8vNG5vT3RXdDFFdHg0UXBnTTFlV1REMHBHbEJWUGVmbitCSmcrMlVjVW0xME50MS95Vk4yMTBFL2VpUjQzWW9RTTRiV09meFJFUkVaRDJHZFFEcWo1dXIxTHczM2d1cGEwOEx1cW1GWVNDNjdoT3J1NmlSYmNpcFNkL0hOcTZEZG5DdlJkMmtvSHI4L0pTQnB5U3RHS09YSGtLOHNINDN6V3I3ZGlWOUwvZnFWNi94UkVSRVpDM2VZQXBBMjFNRWRldkdwTG5yVW5aM1pEN3lBaUtmdlkvd2UvOFAyc0hVV1BOYlAzd2dkZGZNbG1Rb2ZRY25sZFJONnl4cUpqWFY1K2VuOUVzK2wwWTBBdWRGTStwMVBERWorWUZMb2lldFh1T0ppSWpJV2d6ckZmd0w1eUhqL3I5QXpPaFlXWlFrT0NaTWdlT3NDNkZ1K1FiaE5Tc1ErL296NExpVlNscWFkdmlBWmNldWpaalpFVkJzU2JYcWxsUnN6K3J6OHhNenNwSytsN3IyTkpkOWJBVEI3VzNVZUNJaUltcFpuQVpUUVQrMEgwZC9Qd2ZxeHY5V2ZWRVFvQXdlaWJUL2VSQWRuMXBxWHQyMFc3TThvaEVPV1hMY3VoQTk2VlZxZW0ycnY3UXo5Zm41TmNkVmNFRldtbnlmUkVSRTFId1kxbytqbDVYQTkrUTk4RDArRi9FZk4xVzdqWkNlQ2ZmMEc5RGhzVmRnR3pHMmhUc0VEQzNlNHNlc3F4TWZaZ1FBaGhxem9KUFVWYStmbnl3MVh5TkVSRVRVS25BYVREWFVUZXR4ZE5ONnlMMzZ3akh4SjdDUG5RakJtUnhFeGN3c3BOMzZDQUl2L1JtUmo5KzFxTlBVVXQxVlk5R1RCcjNrb0FYZHRINUdNSGx1ZTJ6RFp5aC81bmNXZFVORVJFUlc0SlgxazRqdktrVGc1VC9qeUc5K2lzRGlaNkdYbFNSdklBandYSHNMcEM0NTFqUllWeWZNc1JmcU9ZVkhjTHJxdEYxMVUxN0VUbDNxZGF4bTEwTG5vaWtZSnl3cEttWjJyR0ZMSWlJaWFxc1kxdXNpR2tIa283ZFFPdmNhUkQ1Wm1meWFyTUF4NlJKcitxb2pJeHBPK3I2NnVlVW5JMmJWTFhEclpZZGhSSktQcGVRUHEyRnJhN1RVdVdnSzhYMDdrNzZYZS9RQk9PZWNpSWlvWFdGWXI0OVlGSUVYSGtkOCt3OUpaYVhma1BydDU3aTFzMXZDaVE5OWtucmsxbm1zbUprRnFVdVB1bTJzYVZDM2Jrd3FPY1pPQkpSbURwajFPSjh0ZGk2YVFKWDEvMjEyMkFhUGJMSGpFeEVSa2ZVWTFoc2dkc0tLTWVMSkh1RmV6Wk1xNnp2MW9yRzAvY2tQeHJFTkdWWG5LN1NPYyt2M3FVRnN3MmRKM3d0cG1YQk92cUplKzZpTm9UZDhLa3RMbm92R2l1L1lDaU5RbmxTcjd6cnJSRVJFMUxveHJLUCthMCtMbnVUdDlmS3lHcmMxSW1IQVNBN3NMVDNIUGI1alc5TDNnc3NEeDlrWDFUcE82cDRMMXdVL3JkZXhJcCs5RDczMGNGTE5QZTA2S0FPRzEycy9KM1BpamF4eTE3cWZ6NVk4RjQybXhSRmVzeUtwcFBRZkJtY0QrbEFHbnRKVVhSRVJFVkVMWWxnSDREeC9HdEorL1FkSTJkMXIzVmJNeklKOXpEbEpOWFhyOXljZG81Y1VKMzN2R0RlNS9rMDJRdlRydFZWdXJIVC85QVlvK1VOckhDTjF6MFg2WGZPcVBPU29WbG9jd1RkZU9HRm5NdEx2bkFmSGhJdHFuYklpZHU2R3ROditDREVydStaRG5QQmdJV1hvYUFqZXVzMDliOUZ6MFFRaUg3NEZJeFJNcXJtdnZCbXVTNjRGaE5yLzg1VzY1eUx0MTMrQWQ4Nzl6ZFVpRVJFUk5TUHA5Ny8vL2UrdGJxSytRc3NXTmVuK2xFRWo0Wmc0RmM1SmwwSHBOd1NDMHdVakhnZDBEVkJWd0dhSDFLVUhIR2RNaHZmR2V5Q21aVllPamtYZ2YrSHhrejVDWHU2VkQ3bG5YdUo3c1VNbnlEMTZReXNwaGhGWElYWHFDc2RaRndKeEZmclJJMGxqN2FNblFPN1JPL0c5dG04bll1cytxZDhiakVZZ2RldVZ0QjlCVnVBNDR6eUlHUjFoeEtLQVlVQnd1aUhuOW9Qcnd1bnd6cm9kZ3RzTG83d004UjNiSUIxM1kyVnRQV2g3aWlCMnlJS2NtMTlabENUWVRoa0grK2dKNWpLWWhnRklFZ1NiSFdMbmJyQ1BPQjJ1eTJiQ2M4MnZJWFhOUWZpRGYxVUpxWW5lUFdtd2p6d2o2YjNZaDR5R1hub0lSaVFNSVQwVHR1RmpJUGZxQzIxM2thWG5vckUvUHlNYWhsNXlFUGJSRTQ0N0FRS1VnU05nUC8xY0NJb05VRlZ6L1haRGgrak5nTlN0Sit4ano0SDdpdXZodnZKbVNOMTZBZEVJd2l1WDF2bTQ5ZUc2YkdhejdKZUlpSWk0em5veVFZQXlaQlNVSWFQcXRyMWh3TC9vTDlCcmVZUjhlTTBLMk1lZmwxU3pqVDRMdHRGbkpkVjg4KzZzVjd2MUVYenRPZGlHams2ZThpTkpjSnp6RXpqTytVbjFnd3dkL29YejREanp3bm9mTC9ES014RHNUdGpISm44S0lYWFBoZnVucyt1OXYrTkYvL3NmZUdiTVNYb3ZVczg4cE4zK2FOSjJvYmRmclhaOFM1K0x4b3ArdFFaU3Q1NXdYWm9jaXFYczduRC83S1lXNzRlSWlJaGFEcWZCTkpEaDk2SDgyUWNSL2V6OVdyZU5GMjVHK01NM1c2Q3JtdW0rVXZpZXVMdktEWXMxaXF2d0wvZ1RZdDk5MWJBRHhsWDQ1eitNMEJzdkFQVjlpcW1oVjVtcWtpUWFnZitsSjZ2Y0MxQlhMWDR1bWtEb3JVVUl2UGhFbGFVeDY4SUlCeEY2NXgvTjBCVVJFUkUxTjE1WkJ4RCs0RTFBaThOKytybTEzdnlwRmU5RGRPMkg1alNOY1BYVE5Lb1RmUFd2ME10SzRMcjRhZ2d1ZDVYWGpVaTR5aE1ybTFwOCt3OG9lMkEyWEpmUGd1UDBTZFV2cVdnWVVMOWZoOERTQmREMmJHLzBNVU1yL29ISXAvK0dhK3BWc0kwNkMySkd6US8yTVFMbGlLNy9CT0dWLzZ6NkFLb1R4Tlo5Z3ZLbkg0RG42ditCMkxsYjFRMTB2Y3FVb3VOWmNTNGFLL0x4ZTRoKy9UbGNVNitDZmN6RWs1NUxBTkIyRnlIeXhTcEVQbDBKbzVvSFZoRVJFVkhxRXd6RE1LeHVvcjVLWnA1VCswWU5KSGJvQkRtbkQ4U3NMaENjYmdpQ0FEMGNoRjU2R1BIZGhWVnVGcTAzbXdOSy82R1F1K1pBc0R1aEI4cWhseDVDck9CYklCWnRtamRScHo3c1VQS0hRdXJVRmFJbkRZWVdoMzZrR09yVzcwOGFjaHRMeXVrRHVWc3ZDTjRNaUM0M2pHZ0VlbmtaNG50M1F0dTdvLzVYeXdVUmN0NEF5RDM3UW5SN1lVVEMwSDJsaVAzd0hZeVRyTktUeEtKejBWalZuVXNqSElSMmFEL2l1d3RyblBQZjFMSVdyVzZSNHhBUkViVkhET3RFMUNnTTYwUkVSTTJIYzlhSmlJaUlpRklVd3pvUkVSRVJVWXBpV0NjaUlpSWlTbEZjRFlhSWlHckVlNFNJcUMxcGpmZFo4Y282RVRWS1pOVnl4SGY5Q09nTlcvZWVpSWlJYXNZcjYwVFVLSUZYL21KK1lYTkE2ZDBmY3Q5QlVQb05odEozRUFSdmhyWE5FUkVSdFhJTTYwVFVOR0lScUZ1L2c3cjFPeHg3enFyWXVSdVV2b09nOUIwTXVlOGd5RGw1Z01nUDlJaUlpT3FLWVoySUdrVVplQXJpTzM2QUVRbFhlVTAvdEIvUlEvc1IvZndqczhDcjcwUkVSUFhDc0U1RWpaSit6NU9Bb1VQYnZ4dHE0UmJFaTdaQUxTcUF0bThuY09JejEzajFuWWlJcUY0WTFvbW84UVFSVXZkY1NOMXpnUWxUekZvc0FuWDdWak84RjI2QldyUUZocStzeXRDcVY5L3Q1dFgzdkVGUStnNkVraitVVjkrSmlLamRZbGdub3VaaGMwQVpNQnpLZ09Gd1ZwVDBrbUtvUlZzUXJ3anY4VjJGUUZ4TkhoZUxRdDI2RWVyV2paVlgzenRtUStrNzBBendlWU1nNS9ZRFpLVWwzdzBSRVpFbEdOYUpxTVdJV2Rtd1oyWERQbWFpV1ZCVnhIZjlhQWIzb2kxUUN3dWdIeW11TWs0L1Vvem9rV0pFdi9xUFdaQmt5TDM2VlFiNHZvTWdablZwd1hkQ1JFVFVNaGpXaWNnNmltTE9VKzg3S0ZIU2ZhV1ZWOTRMQzZEdStBR0lSWlBIYVhIRXR4Y2d2cjBBd0pzQUFNR2JEaVd2OHVxNzBuY1FZSGUwNEpzaElpSnFlZ3pyUkpSU3hQUU9zSjA2SHJaVHg1c0ZYVWQ4VDFGRmdDOUF2R2dMdElON3E0d3ovRDdFdnYwU3NXKy9OQXVDQUtsN3JqbHRwdThnS0hrRElYWHJCUWhDQzc0YklpS2l4bUZZSjZMVUpvcVFlL1dEM0tzZkhPZGVBZ0F3QXVWUXR4ZVlWOTZMdGlCZVZBQWpIRXdlWnhqUTl1NkF0bmNIOFBHN0FBREI2WWJjWndDVXZvUE1LL0Q5aGtCd3VWdjZIUkVSRWRVWnd6b1J0VHFDSncyMllXTmdHemJHTEJnR3RQMjd6Q3Z2RlZOb3FsczYwZ2dIb1c3ZUFIWHpoa1JONnRLall1ck1RQzRkU1VSRUtZZGhuWWhhdjRvcEwxTDNYT0NzQ3dFQVJpU0UrUGF0U2F2UEdINWZsYUhhd2IzUUR1NUZkTzBIWnVHRXBTUGx2b01ocG5kb3lYZERSRVNVd0xCT1JHMlM0SEJCR1hRS2xFR25KR3I2b2YySk5kL2poVnNRMzFNRWFGcnl3T3FXanN6TWdwdzNzSEwrZSs4QmdNS2xJNG1JcVBreHJCTlJ1eUYyN2daNzUyNndqNXRrRnRRWTRqdTNKUVY0dmF5a3lqaTlyQVN4OVo4aXR2NVRzeUJKa0hQeUttNWNyVmc2c25PM0Zud25SRVRVWGpDc0UxSDdwZGdnOXhzQ3VkK1F5Z2MzbFI0KzdxbXJCWWp2M0Fxb0p6eTRTZE1RMzdrTjhaM2JFUGxvR1FBdUhVbEVSTTJEWVoySTZEaGloMDZ3ZFpnQTIrZ0paa0dMSTc2N0tDbkE2NGYyVnhsWHQ2VWpld0lDYjE0bElxSzZZMWduSWpvWlNZYmN1ei9rM3YzaG1IUVpBTUR3SDRWYWFDNFpxUlp1UVh6SER6QWk0ZVJ4MVMwZDZYQkM3bjFzNmNpQjV0S1JuclNXZmtkRVJOU0tNS3dURWRXVDRNMkE3WlJ4c0oweXppd1lPclM5T3hOcnZxdUZXNkR0MzFWbG5CRUpReTM0Qm1yQk40bWEyS2xyeGRYM2lodFllL1VESkttbDNrcmJweWh3VGIwYWp0TW5RZXpZR1VZNGhLTVAzd0x0d0c2ck8ydHpzaGE4QjlnZDhELzN2NGgrdGFaZVk1MFhUb2Y3eXB1aEhkaURzbnRtTmxPSDFOUnNveWZBZTkyZFVBczNvZnlwK3dGZHQ3cWxOb2xobllpb3NRUVJVazRmU0RsOWdMTXZCZ0FZb1NEaTJ3c3FiMTR0S29BUjlGY1pxaDgrZ09qaEE0aCt1Y29zS0FyazNQNVE4Z2FhVitEemgzTHB5SVlTUktUZjhSaVVnU01BQUVaNUdXQ3pRK0M5QkVSTnduSDZ1UkJjYnRpR2pZSFlNUnY2NFFOV3Q5UW1NYXdURVRVRHdlV0dNbVFVbENHakVqWHQ0SjdqbnJxNkJmSGQyd0hqaEN0UnFvcjRqNXNRLzNGVHpVdEg1dVlETm52THZabFd5amJxVERPb0d6cDhqOTl0UGd4TEZBR3hEWDl5SVlwUUJvMkUvZFR4Q0x6MkhLREdHcllOVVIyRTNsc0N3ZW1HV3JTRlFiMFpNYXdURWJVUXFVc09wQzQ1c0k4L3p5ekVJbEMzYnozdTV0VXRNSHhsVmNaVldUcFNFQ0hsOUU2c09pUG5EWUxVTmFjRjMwbnJvUFFmQ2dCUWYvaXU4cW0xdXQ2bVA2cVg4d1loL2E1NUFJREFrdWNidkExUlhjUUx0OEQzMkIxV3Q5SG1NYXdURVZuRjVvQXlZRGlVQWNNcmw0NHNLVTU2Nm1wOFZ5RVFQMkhwU0VPSHRyc0kydTRpUk5hc0FBQUlibS9pNnJ2UzE3d0NMemhjTGZ0K1VveFk4ZjcxbzZVV2QwSkUxSEFNNjBSRUtVVE15b1k5S3h2Mk1SUE5ncW9pdnV2SHhOUVp0YkFBK3BIaUt1T01vQi9xeHY5QzNmamZSRTNxMnZPNEJ6Y05oTlNqZC90YU9sSVF6RDhObzIwZms2aWxDV0xWS1h6VWJCaldpWWhTbWFKQXJyaFNmb3p1SzYyODhsNVlBSFhIRDBBc1dtV29kbUEzdEFPN0VmMzAzd0NxV1RxeTd5QUkzb3htYlYvT3pVZkdIOHlwRmtmbVRJVVJDbGJaeG4zMXIrQTg3d3FvUDN3SDM2TzNWVC8ybGlzZ0tEYTRMcmtXdHFHaklYclRvWmVWSVBMbGFvU1dMMDZhZDUzNXAwVkowNExzNHlZbG5sb2IrM290eXYveTI2VGpLNE5Id2pIaEl2Tkp0R2tkWUdncTlFTUhFUDMyQzRRLytCY012NjlLejJtMy9SRzJFV01SV2JNQ3dhVUw0Sjd4UzloUEdRZkJtdzdmbzdkQi9lRTdjME5SaE9Qc2krRTQ0enhJM1h0QkVDWEU5KzFFZU5VeVJELzdBRm1MVmdNQXlwKzZyM0tOL2hQT24zUEt6NkQwSDJhK1o3OFA2dGFOQ0wvN3V2bXBTNFZqcTZrY0wydkJlNG12ZlUvY0RibEg3MXEzVWI5ZkI4RDhwTVl4NFNMWVJveUIzTDAzQktjYlJqZ0l0YWdBNFhkZmg3cDFZNVZlazBnU25PZGRBY2U0eVpDNmRJY1IxeERmOVNQQ0g3NkYySVpQVHo2Mk9vb0M1NlRMWUI5N0R1U3VQUUVBOFFPN0VmMXlOY0lmdmxYMTA2ZVRPSEhsR2R1cDQrRzZjTHA1ZzdnYVEyenpCZ1QvdVJCNmlmbExzWDNNUkRnblg1YjRaVGUrY3h0Q3kxNUpXdFhwUkxiUkUrQ2NPQlZ5Ymo4SU5nZjBzc09JZnZzRlF1KzhWbVdxMjRuL25vdHBIZUMrN0ZvbytjTUF4WWI0anEwSXZmVnk0cHpMZlFiQU5mVnFLUDBHUTNDNG9SWHZSWGoxMjRpc1dsNWpQMUtYSERqUHV4ekt3QkdRT21ZRG9taE9yeXY0RnVIMzM0QzJiMmV0NThsNTBRdzR6L2tKeEk2ZEVWcitDa0p2TGFyVEtqNzFPUmVBK2F3TDUvblRZQnQ4S3NST1hRRERnRjU2R0xHTi8wV3duVTdiWWxnbkltcGx4UFFPc0owNkhyWlR4NXNGWFVkOFQxRkZnQzlBdkdnTHRJTjdxNHlyZHVuSWp0bFErbFkrZVZYTzdRZklTa3U5bFRxVGUvWkYycHdISURpYzBNdVBBcElNc1ZOWE03VDA2Z2Zmay9ja3R0V1BGRU9RSkFocEdSQWNMaGlSc0xrU0RBRDk2SkhLblVveXZMUHZnbjNjWlBON0xRN2RWd2JCNFlMVU13K3Vubmx3VHJ3WXZxZnVSN3lvb01iZTBtNTVDTXFBRWVZTmRzY3R1eWs0WEVpNy9SRW8vWWViaFZnVWVzQUh1V2NldkRmY2t3aWROWEdlZHdYY1Y4MHhyMktxTVdnbHhaQXFQbld4anpvVDVmTWZRV3pkeHdETVQxYjBRL3NCeFFZeE04dDhyOGMvdkNzYXFkTTJ4MlE4K0J5azdPN21OcVdIb1FmS0lYWHFDdHZ3TWJBTkc0M3l2L3dPc1c4K3I3NXhteDBaOXo0RnVkOFFHS0VnOUdBQVlrWkhLQU5IUUJrNEF1RjNseUM0ZE1GSjMvdnh4TXdzcE4vNW1CbVdZZDdESVVnUzVOeDh5TG41c0o4NkhrZm4zVlh0TDZ5MWNWNTBKZHpUYjRSUlhnWkJsQUJ2QnV4ano0WFNmemlPUG5nem5CZE1nM1BLbFREQ1FVRFhJYmpkVUFZTVIvcmN4K0Y3L0M2b1cwNEk3SklNNzAzM0pqNFpNMElCNkw0akVEdDFoZk84SzJBLzdXejQvblE3dEFON3FqOTFBMGJBTzNzdURGMEQ0bkVJRGllVWdTT1FudjhFZkUvZUE4SHVSTnF2ZmdjWWdCN3lRMUFVU0QxNnczUHRieUI2MHhGYTlrclY5emo1Y3JobnpESC8zVFFNNkw1U0NJSUlzWE0zT0RwM2cyUDgrUWdzL2dzaWE5NnA4VHk1THIwV3Jrd21DbG9BQUNBQVNVUkJWTXQrQWYzL3QzZm44VkhWOTcvSDMyZjJ6R1F5U1VCQUZ0a1U1Q2VnSXE2NG9kWVZyaFd0ditKeVdkVmlyVHNJaWp1NG9kV2lWN1FLeU5XV1c3UmFSVVZ4b1Q5K1VKY0NWWUdmaWxhdG9wSWF5REpyWmp2M2owbE9FakpoVDJhU3ZKNy9rTWQzenB6em1aT0Y5M3pudTFTVUsxMjFpOFBLOXVCZU9JY2VwY0J2N3N4TW9JL1hLTFgxMzdJVkZzbmVvNDhLT25janJBTUEyaWliVFk3ZUI4blIreUI1VGoxWGttU0dxcFg0NnRNR3E4OThtZ2tjMjBsdkxWUE4xakxWZlBEWFRJUGRJVWZ2ZzZ3QW55K0tycGlobWc5V0tQejhVeklqWVJrZXJ3b25YQy8zTWFmSU9mUW91UTQ5V3ZHUFA1QWtWYzJaSmtueVgzYVQzTWVmb2ZpNjFRbytlVStUY3haZWVuVW1xS2VTQ2k5NVN0RVZTNjNBNnVnL1NQNEoxOHZlcTc4QzE4M1d0cHNuV1lHL0lkZVFveVNacXJoNVltWnRmWnROY3JneTU1OXdYU2FveDJzVWVuYXVZcXZma2xKSnllV1I5NXhmeW52dXBjMitYdGVSSjhwMzhhK2xkRnJoSmI5WDlJMGxtWW14VHBjS3gwNlI1OVJ6VlhUWlRkcjI1Y2JNSnd3cmx5bTJjcGtjQncxVzhjeTVrcVJ0TXljM0N1Q0pUZXQzZWt6OXdYR0ZsenlsMktvM3JONVB3eDlRNEpxNzVUaG9zQW92dWxMYm1nbnJ2dk1uU29tNHF1NjdYb2xQUDVLVUNkeUY0NitUNjdCalZYRE9MNVg0N0dQRlAvbWcyZGR2c1R0VWRPMHMyWHYyVmZLYlRRcisvajZyRjloeDRDRXF1dXAyT1E0YUxOOEZreFQrNCtNN1AxL0RVM2ZhVDk1enh0Wi9vbUFZY28vNG1md1RwOHBXMGxsRjE5d3RSLzlCaXJ3d1g1SFhGa3ZwdEJ6OUJxbm82anRsSytrczMvbVRWUGsvVnpVNlorRkZWOHA5OUVpWjFSVUt6bjlROFkvZXMxNi9mOHBNT1FjT2xYL0tyYXE4N2ZLc05SVk91RjdobHhaWjMyOUgvMEVxK2szbWVvV1hYaU5ib0VUeGo5NVhjUDRETWlOaDJZbzd5Zi9yMitRY01FVGVVUmNwK3VhZkcvMmV1NDg1UmI1TE1qWEdWaTVUNU1XRlNsZVVaMnJxMUZXRlkzOGwxNUVucVhEY3RVcVZmZC8wellja1c2RmZCYWVmcityZjNhcjR1dFdTSktQQXQ5UDd1OXYzd21hVGYvSTB5ZVZXelFjckZGcndvTFhabksyNGs5ekhuN0hUYTdaWEhXandJZ0IwSEVaaGtWeERqNVozekhnRnBqNmdUdk5lVWNrOUMxUTRhYW84SjUxVCs1RyswZlNKcWFTU1gzMnE2UElYRlp3M3EvVUxiMFp5OHpjS0xYckVHa1pqeGlJS3pwOGpNMVF0U1hJZGVzeHVuYy9lcTU4OEo1OGpTUW91L0syaWJ6emZLTFFtLy9tcEt1K2ZLak5VTGNOZkxPK1p2OGg2SGx2bnJnb3VlS2grRTZ4MFdvckhaTy9aVis1alRxMDkvME9LclZ5V0NlcVNGSThwOHRJemlpNWIwa3h4RGhWZTlHdEp5aHozK3Yrclg4RW1FVmZvMmJsS2ZmZFB5ZTJSNTZTemQrdDE3NnJLMmRjbyt0cmlSc01VekdDVlFuL0s5SWpidW5TWHJVdjNyTTgxUEFXcXZPOEdLNmhMbWQ3dzZrZnZzT1piRkp4MTRTN1Y0VG5wYkRuNkRGQzZhcHVxSHJ5cDBYQ041SmNiRlhydTBjejVSbzZTbks3ZGU1RXVqOEl2UG1NTi9aRnBxbWJWY212UEEwZi9RWXIvZmFVaVMvOWczZi9rVjU5YXZkZU8vb05rZUFxczA5bTc5ODY4V1RaTlZUOTJweFZPNjE1L2NONHNLUkdYby9lQjlaKzJiQ2V4Y1YyajczZnluNThxOHVMQ3pQbjM3eVV6RmxYMUU3T3MzNE4wNVZhRjVzL0pQTm5wa25QQTRQcVRPWnpXc0tlYVZjc1Ztai9IQ3VwUzVvMTY5V04zS3ZINXg1SmhrKzhYazdQV1pQaUxGWDMzRlN1b1M4cjZ4citoUGJrWHRwTDlyRDBsWW0vL3BkR3UwT25LcllxKytzY2RYck05STZ3RFFFZGdHTEwzNkNQUGlXZXBjT0lOS3BrOVg1MmVXS3JBVFEvSmU4RWt1UTQ3Vm9ZL2tPc3FteFY5STB1d2pkZFlRM3JzelFUSDVuaU9PVVV5REtYLy9ZTTFwbjk3WnJCU3NWVnZTcEpjdzBaa1BTWlY5bjM5c3BBTnVJODZXVkptZForYXY3MmQ5Ym5SdDE3TTJ1NGNkSmhzcGZ0SmlZU2l5LytjcFRCVDhRMlphem9IRE0xNmpyMWxSa0xaMjJ2ZkhFbVN2WFlvemZaaXE5N01PZ2xheVlTaXl6T3YyWG5RWU1tKzh3LzNQU015UTVSaUs1ZGxuVHNRcnd2YUxvOGNmUWJzOUh5Tm1HbkYvdXUxcHVkczhDWWo4dVlMVFI1UGZMa3g4NFZoeUZheW45WHVQdTQweVRDVS9ISmoxakg5NllweUpXdmZiTlF0SzdxOWFPM3FUbzNxYWREYkhWdXhWRW8wSHArZjJyTForcjdZT25XMTJwMEhIMm9OZHdyWEJ2NnMxMXoydkNUSjBXK1FqRUJKMW1OMk5CNCttejI1RitucWJkYmNBL2Z4WjJRK3BZS2tOam9NcG01Q0R0RFJKRDcvUk1FbjcyMzBINkZSV0NUL3hCdnJ4eThEdThqd2VPWDhqOFBsL0kvRHJiYjB2MytvMzNYMXkvOVI4cHROT2F5d1h2S0hiN08ycCtwNkNuZHpWOUs2WUxlemlaTEpyejZUSk5tNzljeTZBb2JWbzc3OStmdldubjlUOCtkUGIvc3BhN3V6NzhEYXIwd0ZaanljOVJoYlVTWlUyWXBiYm5kYjU2REQ1QnB5cE93OStzamVwYnZzKyszZnVQZmFrVDFDSkwvNW90bHpwdXErajA2bmJFWEZqWHA2czZuN1BubU9IaW5Ya0NPekgyU21KY08yMi9jaVhWR2VkVU9vaGpXbGZtejZjOWR3SitLR3UrSFdmZC9zM1hwYUUwYTNaKytTbVFmUTNLN0VxYkx2bTliVFlKNUZzcG1mdDNRNEtIdGhrWXdHbTZYVjNidDArWmJzYjU1cUpiNnFuNC9oNk41YmllMG1mWnF4eUU2L1Q5dmJvM3VSU0NpeWJJbThveStXNTZTejVUcGttS0x2dktMWWY3OGhNMWk1VzlkdmI5cGtXQWM2S3VmQW9TcTlkNkhDTHk1VTlNMFhKTk9VR2FwVzlkemI1Qm8yUW9YanJwV3R1Rk91eTBRYlp1dlNYZTR1M2EzVlU4ckhuWkxqaWpMTW1tajJCMnJEbHBGdFNNOE9HTjVDU1ZLNlFVOXhOdW02SG1iRGtPSDJ5SXhGR2ovZXpHUTdXMkZSNXZIcTNROFpkYlhKNmRwcGI3R3h1ME0vZHVYNi9rQm0wdXlBVEkrbkdZc285Y08zcWxuM042VzNibEhCMmIvYzhRbDJzQ05xdW1HUC9jNTYxbDBlYTdLenJVdjNuUTRGMk4xN1lkWTBNeUcxd1J1eWJEOTNaanFWL2ZvK2YrWmZmN0VjTzF0bHFabGF6WGlXK1FNTnJtZG1tMThnMVErVGF2QjdZUFB0MnM5NHcwOVJzdTNOc0NmN0ZPenB2WWk4TUYrcHN1L2xHek5ldHM3ZDVQdlB5K1c3WUtKaXE1Wm41cXRrK1hTbEl5Q3NBMjJOMnlQZjJDbHlIM09LZ3ZObVdUMHg4WFdyVmZIWlIvS052VktlRTgvS2NaRkFGZzZYcEtaalhRMm51K214TGF3dWhGbkJ1Qm0ydXNkVHFTWkJQWE9pWnRaVHJ3MVB0aDBOTFhKbVgzV25ycmJVajkrcVl2cjRIZGJYRXZ5VHA4azVZSWhTUDM2cjRQd0hsZnh5WS8zcnREdDJIdFozOE1hcFllKzN1Wk1RcVVTTjFXc2VmUHl1K2tuUWVhcHVqSFhzM1ZjVVd2UklqcXVSekZnbTJOdDI4alBlOEhlZzRhY0c5WTI3djJmQTN0eUxtdjkrUXpXcmw4dDErSEVxR0RsYXppRkhabnJhQngzVy9JVG9kbzRCUVVBYjVlZzdVQ1d6RjJSV2xLaGRMczZNaEJXYVAwZFZjNlpaYXdRRHVkUndrbGh6WTV6dDNYcTJWam1XNU9hdkpjbnFQVzZPbzkvQm1lUC8xZnpRam14UzVWc3l6eitnZi9QbjduMVE5dWZXTHJ0cDc5SzkwUVRHMW1BVStLekp1dUUvemxQeWl3Mk53bHJkY280NzBuRGM5UGFjQjJjbUU2Ykt2cy8rNXFjaDA3UTZJNXE3Vi9tazd2dVdMN1hXL1l6Yjl0dC9oNSs0T3Z0bWZzYVZTaW41N1QvM3liWDMrbDZrMDRxdlhhV3FCMi9Lck82VVNtYVdtdXlnSzhJUTFvRzJ6T21VZDh3RWxkejVwTFVHc1NRbE5xelJ0aGtUTWhQWTJFa1JPWlFxMzJLdGd1SWFkbHlUeCsyOStzbDVjTXRNa3R5UnVsNWErLzY5NUQ3MjFLekhHSVZGVmppSXJYNXJ0ODZmMkxndWMvNWUvZVU2TFB0S05kN1JGMmR0ajI5Y201bEVhSGVvNFBUem03OUl0bUVrRGRZYXQvbUtzajl2QjhjWWhVVld6M2c2eXlUVFhWbDlwdURrY3pKRFdMWmpLK2xzM2MrYUQzZXRsN3h1b3lqUENXZG1hbXZPTGt4V2JXbDFLNTQ0K2cvYThadkFWcW8xc1hGTnBxZmNNT1FkMC93bk5BVzFLeDNGLy9HM25iK0Iya1g3OGw0a05xeFJjbk5tTXFxOWMvTnZCTnN6d2pyUUR0aDc5VlBKWFU5bWx0NnErMmc5SGxQNHVjZFVkYysxOUxJamQ1SUphK1dTZ2pNdmxPdUlFNnd3YU8vVlA3UEJTN3o1TWM0dFZ0WVhHNndOaGZ5VHBxbmc5REdOQXFhajM4RUtUSHRRUm1HUmt2LzZRckcvTnI5aFREYXg5OTZ4SnZYNUo5OGsxNkZIVzQ4WmdSTDVMNTh1NTRHSFpIMnVHYXhTOUoyL1NKSzg1NDNQaFBxR0UyamRIcm1QKzVtS2IzdXN5WE5UUC8xb2ZlMDV1VFpZMjJ5TjFzWGUwVEhwaW5LcGR0eTA3N3h4OVVNazdBNFZqTHJJV3U1eVIyejc3YS9BamZjMitzVEUwZTlnQmFZK2tOa0p0YW9pczFUbUxvaSsrWUxNYUZoR1VZa0MwK2JJWVUyK3JTMnJSeDhWVHJoZW5wR2pkK2w4TFNuKzhmdldoT3lpYSs2VzY4Z1RNNU9TYTlrQ3BTb1lkWkg4RTI5c2xYck1XRlRoUHkrUUpIbE9Pa2VGNDY5dk5MSFZWdHBGL2l0dmxYUFFZVEtqNGQzYXFHcG45dVJlMlBjL1FJVVRiNVM5UjU5RzUzSU9PbHlPN3IwbEtXOG12TGUyM0w4VkJiQnYxUDVuNmhwK29vTHpabGwvMUJLYjFtdmJqQW55WFRoWkJhZjl2TkVmVEtBMWhKZjhYczZCUTJWNENsUjA5WjFTUEtaME5DSmJvRlNKVGV1VitKOS9XSnM1dGFicXArNVhrZHNqMTlDajVidjRLdmwrK1N1bEs3ZktLUEJaSVRYNXJ5OVUvZkF0dTdXZHZTUXBFVmYxWTNkbEFxby9vS0xyNzVVWkNjbU1SV1VyNlpUWk5PamhXeFM0NmFITThkdDlBaForL21uWnUvV1M2N0JqNUwxZ2tyem5qVk42Njc4enl3V1dkcEhzOXF5VFc4MUlTUEcvcjVUcnlCUGxQZmQvcStEVW4wdDJ1NnIvejEzV2V1STdPeWJ5Nm1KNXgweVFjL0J3ZFpyN1o2VXJmcEt0VTVmTTJQRW43NVYveWkwN2ZPblIxeGJMYzlyUFZYTC8vODNzTnVwd1dzdUNtcEdRcXViZXV2UHg2clhTMjM1UzlXTjNLbkQxWFhMMFBrakZkOHlUR2F4U09sUXRtejlnOWJhSG52bnRMcDJ2UlptbXFoKzlYWUZwRDhyZXRZZUtycnBEWml5cWRHVzVESGVCdFl4aXpmdXR0NkpkN0oyWFpRdVV5bnZ1cGZLTUhDWFB5ZWRrVnBleDJhemdiZ2FyVkQzM3Rxd3IwZXl4UGJrWE5wczhKNTB0ejBsbnl3eFdLbDFkS2NQbnQ0YncxSHo0MTd5ZnQ5QlNDT3RBTzJQdjFsUEZkenl1Nk50L1VYakowNWxlc3RwZTlwcFZ5K1dmTWpNblk0VFJjYVUyZjYzS3UzNHQzNWdKY2g1OGFHWWNkazFNa1plZlZXVHBjL0pkbUgwM3h4WlhFMVAxUXpQa1B1cGt1VTg0UTg0K0EyUXI3aVF6R2xIaTAzK281b01WdFpzWlpWLzlZMmVTWDMycWlsc3ZrL2QvWFNMWDBLTmtLeXFXV1JOVHpYdnZLUExLSHhyMWNEZFo1U09aVVBVanQ4aDk3R255bkhDbUhBZjBsNjF6TjVteGlKTC8ycVQ0K2pYTnJuMGRYREJIdmxDMVhJY2VMWnUvV0tueUxZMlcvOXZaTVpHWG4xWHF4KzlVY01ZRnNuYy9RRVpoUUluUFBsYms1ZWVVK0dMOVRzTjY4dHQvcXZMMlg4azdacUpjLzNHNERJODNzNTc5eCs4cit1cmlKclhzVEdMREdtMjdlWUs4Wi8ybm5FT09sTDEwUDlrOVhxV3J0aW54NlQ4VVcvMlc0czNzcHRyYTB1Vmxxcnp0Y2hYOGJJeGN3MCtRdlZzdjJmZnJudGxSZU9OYTFheGRwZGpLMTF1MXBzaUxDeFgvNkQwVi9PdzhPUWNPbFMxUUtqT1pVUEpmWHlqKzBYdUtMbjl4bDk4ODdZN2R2UmVwOGkySy9IbUJYSWNmSi90Kys4dmVwWWZTbGVXSy8rTnZpcjc3aWhLZmZMalBhMndyRE5Oa1FDdlFYcVhMeXhSODhoNGxOcTJ2YjNRNjVUdHZ2QXJPR1p1N3d0Qm01TXZTamUyUnJVdDNsYzU1VHBKVU1XTkNzMnUyQTloMzJ1SmVQWHdlRHJSanRzNWRGYmpsZHlxODlEZjE2K2NtRWdvdmVVcFZzNit4WnV3RGFIMnVRNFpKeW93dFR2MzRYWTZyQVpDdkNPdEFCK0E1N1R5VjNMOUl6c0hEcmJiRXB2V3FtRGxKMGRjV045bVZFY0ErVUx1a2FqWkdnVS9lVVJkSlVtYWlLNytEQUpwQldBYzZDRnR4SndXbVBpRC9sSm4xUzZEVjlySlgzbkdsVXZ0b2ZWMEFHY1V6NThvNyttTFp1blN2YjdUYjVSeHlwSXB2ZlRRekJqMGFWdmpsWjNOWEpJQzh4NWgxb0FNeWcxV3FmbUsyRWh2VzFEZmE3ZktPdXFoMmt5WG1uaU9ETWV0N3J2U2h4YkxWcmd0dFJzSXlhNkt5RlFhczVWWE5VTFdxSDcxZGljOCt6bVdaUUlmU0ZzZXNFOWFCRGl5MmNwbkNpeCtYR2FuZkF0N2VzNi84azZjMVdjOFlIUk5oZmM4NURqeEVudU5PazNQQUVObEtPbWZXR0krRWxQenhXeVUrK1ZEUmQxL0p2cjA3Z0JaRFdBZlE1cVFydHlyNDFQMk5lOWtOUXdWblhDRGZCUTAyV1VLSFJGZ0gwSjYweGJET21IV2dnOHM2bHQwMEZYM2plVlhjTWxISnJ6L1BiWUVBQUhSZ2hIVUFraVQzTWFlbzlMNUZjZzBiWWJXbHlyNVg1WjFYS3J4NG5yVDlwaTBBQUtERkVkWUJXQXgvUUVYWDNLMmlxKyt5dHFLdTYyWGZObU9DRXA5L2t0c0NBUURvWUFqckFKcHdIWEc4U3U1YkpQZUkwNjIyOU5ZeVZkMXpyVUxQUE54b1Fpb0FBR2c1aEhVQVdSbGVuL3lYVDFkZzZnT3lkZXBxdGNkV0xGWEY5SEdOSjZRQ0FJQVdRVmdIc0VQT3djTlZldTlDZVVhT3R0clNWZHRVTldlYWdyKy9UMmF3S29mVkFRRFF2aEhXQWV5YzI2UEM4ZGNwY1BNampYclphMVl2MTdicDR4UmZ1eXFIeFFFQTBINFIxZ0hzTXVmQW9TcTlkNkVLenZ5RlpCaVNhbmRobkh1YnFuOTNxOUtWVzNOY0lRQUE3UXRoSGNEdWNYdmtHenRGeGJjL0xudlhIbFp6Zk4xcVZjd1lyOWpLWlRrc0RnQ0E5b1d3RG1DUE9Qb09WTW5zQmZLZWU2bGt0MHVTekVoWW9mbHpWRFZuR3Izc0FBRHNBNFIxQUh2TzZaUjN6QVNWM1BtazdEMzdXczJKRFd2cWU5bE5NNGNGQWdEUXRoSFdBZXcxZTY5K0tybnJ5ZXk5N1BkY3EzUjVXWTRyQkFDZ2JTS3NBOWczN0E2cmw5M1JaNERWbk5pMFh0dG1URkQwclJjbE01M0RBZ0VBYUhzTTArUXphZ0Q3bUpsVzlQVS9LZnpTTTFJaVlUVTcrZ3lRZjhwTTJidjF6R0Z4QUFDMEhZUjFBQzBtdFdXelF2UG5LTEZwZlgyajB5bmZlZU16eXovYUhia3JEZ0NBTm9Dd0RxQmxtYWFpYjcrazhKS25wWGpNYXJiMzdLdWlYOTBpZTY5K09Td09BSUQ4UmxnSDBDclM1V1VLTG54SWlRMXI2aHZ0ZG5sSFhTVHY2RXNrcHpOM3hRRUFrS2NJNndCYVZXemxNb1VYUHk0ekVyYmE3RjE3eUQ5bHBoeDlCK2F3TWdBQThnOWhIVUNyUzFkdVZmQ3AreHYzc2h1R0NzNjRRTDRMSnRQTERnQkFMY0k2Z0p5cGVmOWRoWjZkS3pOVWJiWFp1L1pRNGFTcGNnNGNtc1BLQUFESUQ0UjFBRGxsQnFzVVhQQ2c0dXRXTjJyM2pCeXR3ckZUSkxjblI1VUJBSkI3aEhVQWVTRytkcFZDaXg1UnVtcWIxV2JyMUZYK2lUZklPWGg0RGlzREFDQjNDT3NBOG9ZWkNTdjAzS09xV2IyOFVidDd4T2txdk9RM01yeStIRlVHQUVCdUVOWUI1SjNFaGpVS0xuaEk2YTFsVnBzdFVLckNjZGZLZGNUeE9hd01BSURXUlZnSGtKOXFZZ290bnFmWWlxV05tbDNEUnNnLzhVWVova0NPQ2dNQW9QVVExZ0hrdGNUbm55ajQ1TDJOZXRtTndpSVZYbnExM01lY2tzUEtBQUJvZVlSMUFQbXZKcWJ3aXdzVmZmTUZxY0dmTE9mZzRmSmZkcE5zeFoxeVdCd0FBQzJIc0E2Z3pVaCsvYm1DODJZcFZmYTkxV1o0ZmZLTnZWS2VFOC9LWVdVQUFMUU13anFBdGlXUlVHVHBjNHE4K2tjcGxiS2FuWU9IeXovaEJ0azZkODFoY1FBQTdGdUVkUUJ0VXVxN3IxVDl4R3lsTm45ZDMranl5SGZoWkJXY2RwNWtHTGtyRGdDQWZZU3dEcUR0U2lVVmZlTjVoVjk2Umtva3JHYm5nQ0VxbkRSVjltNDljMWdjQUFCN2o3QU9vTTFMYmRtczRMeFpTbjZ6cWI3UjZaVHZ2UEVxT1BzL0pjT1d1K0lBQU5nTGhIVUE3WU9aVnZUMVB6WHBaWGYwR1NELzVHbXk5K3FYdytJQUFOZ3poSFVBN1VwcXkyYUY1czlSWXRQNitrYTdYZDVSRjhsNzdxV1MzWkc3NGdBQTJFMkVkUUR0ajJrcSt2WkxDaTk1V29ySHJHWjd6Nzd5VDU0bVI5K0JPU3dPQUlCZFIxZ0gwRzZseThzVVhQaVFFaHZXMURjYWhnck91RUMrQ3laTFRtZnVpZ01BWUJjUTFnRzBlN0dWeXhSZS9Mak1TTmhxczNmdElmK1VtZlN5QXdEeUdtRWRRSWVRcnR5cTBLSkhGRiszdXI2eHJwZDl6QVRKN2NsZGNRQUFOSU93RHFCRGlhOWRwZUNDQjJXR3FxMDJXNmV1OGw4eFE4NkJRM05ZR1FBQVRSSFdBWFE0WnJCS3dRVVBOdTVsbCtRWk9WcStDeStYNGZYbHFESUFBQm9qckFQb3NPSnJWeW0wNkJHbHE3WlpiYlpBcWZ5WFQ1ZHo4UEFjVmdZQVFBWmhIVUNIWmtiQ0NqMzNxR3BXTDIvVTdoNXh1Z3JIVHBIaEQrU29NZ0FBQ09zQUlFbEtiRmlqNElLSGxONWFaclVaaFVYeVQ3eFJyaU9PejJGbEFJQ09qTEFPQUhWcVlnb3RucWZZaXFXTm1sM0RScWh3M0xXeUZYZktVV0VBZ0k2S3NBNEEyMGw4L29sQzgrY29WZmE5MVdaNGZmS052VktlRTgvS1lXVUFnSTZHc0E0QTJTUVNDci93dEtKdnZpQTErRFBwSER4Yy9nazN5TmE1YXc2TEF3QjBGSVIxQU5pQjVOZWZLemh2VnFOZWRyazg4bDA0V1FXbm5TY1pSdTZLQXdDMGU0UjFBTmlaUkVLUnBjOHA4dW9mcFZUS2FuWU9HQ0wvRlRmVHl3NEFhREdFZFFEWVJhbnZ2bEwxRTdPVjJ2eDFmYVBWeS81enliRGxyamdBUUx0RVdBZUEzWkZLS3ZyRzh3cS85SXlVU0ZqTmpqNEQ1Sjh5VS9adVBYTllIQUNndlNHc0E4QWVTRzNack9DOFdVcCtzNm0rMGVtVTc3enhLamp6RjVMZGtidmlBQUR0Qm1FZEFQYVVtVmIwN2I4b3ZPUnBLUjZ6bXUwOSs2cm9WN2ZJM3F0ZkRvc0RBTFFIaEhVQTJFdnA4aklGbjd4SGlVM3I2eHZ0ZG5sSFhTVHY2RXNrcHpOM3hRRUEyalRDT2dEc0M2YXA2TnN2TmUxbDc5cEQvaWt6NWVnN01JZkZBUURhS3NJNkFPeEQ2Zkl5QlJjK3BNU0dOZldOaHFHQ015NlFiOHdFeWUzSlhYRUFnRGFIc0E0QUxTQzJjcG5DaXgrWEdRbGJiYlpPWGVXL1lvYWNBNGZtc0RJQVFGdENXQWVBRnBLdTNLclFva2NVWDdlNlVidG41R2dWanAxQ0x6c0FZS2NJNndEUXd1SnJWeW00NEVHWm9XcXJ6ZGFwcS93VGI1Qno4UEFjVnJaejVlTk95WFVKMkFPZEY3MmI2eElBN0NOc3R3Y0FMY3gxeFBFcXZXK1IzQ05PdDlyU1c4dFVOV2VhZ3IrL3I5RlFHUUFBR2lLc0EwQXJNUHdCK1MrZnJzRFVCMlFMbEZydE5hdVhxMkw2T01YWHJzcGhkUUNBZkVWWUI0Qlc1Qnc4WENYYjk3SlhiVlAxM050VS9idGJaUWFyY2xnZEFDRGZFTllCb0pVWlhsOTlMM3VucmxaN2ZOMXFiWnMrVGpYdk05NFlBSkJCV0FlQUhIRU9IcTdTZXhmS00zSzAxV2FHcWhXY04wdFZjNllwWGJrMWg5VUJBUElCWVIwQWNzbnRVZUg0NnhTNCtSSFp1L2F3bWhNYjFxaGl4bmpGVmk2VFdMUUxBRG9zd2pvQTVBSG53S0VxbWIxQUJXZitRaklNU1pJWkNTczBmNDZxN3JsVzZmS3lIRmNJQU1nRndqb0E1QXVuVTc2eFUxUjgrK09OZTlrM3JkZTJHUk1VZmV0RmV0a0JvSU1ockFOQW5uSDBIYWlTMlF2a1BmZFN5VzdQTk1aakNqLzNtS3J1dVZhcExadHpXeUFBb05VUTFnRWdIem1kOG82Wm9KSTduNVM5WjErck9iRnB2U3BtVGxMMHRjV1NtYzVoZ1FDQTFrQllCNEE4WnUvVlR5VjNQU25maFpkSlRtZW1NWkZRZU1sVHFyempTcVcrK3lxM0JRSUFXaFJoSFFEeW5kMmhnblBHcW1UV2ZEbjZETENhazk5c1VzWHRWeWp5NGtJcGxjeGhnUUNBbGtKWUI0QTJ3dDZ0cDRydmVGeStTNjZTWEo1TVl5cWx5TXZQcXVLMks1VDgrdlBjRmdnQTJPY0k2d0RRbGhnMkZmeHNqRXJ2WFNqbmdDRldjMnJ6MTZxODgwcUZGOCtURW9rY0ZnZ0EySmNJNndEUUJ0azZkMVhnNWtjYTk3S2JwcUp2UEsrS1d5WXE4ZmtudVMwUUFMQlBFTllCb0sweWpQcGU5c0hEcmVaVTJmZXF1dWRhaFo1NVdLcUo1YkJBQU1EZUlxd0RRQnRuNjl4Vmdha1BxSERTVkJsZW45VWVXN0ZVMjJaTW9KY2RBTm93d2pvQXRCT2VFODlTeWIzUHlEVnNoTldXM2xwbTliS2JrWEFPcXdNQTdBbkNPZ0MwSTdiaVRpcTY1bTRWWFgyWGpNSWlxejIyWXFrcXBvOVRZc09hSEZhWFA3em5qVlBuUmUrcStNNG5HclhiOSsrbDBvY1dxK1QrUmJKMTZwcWo2Z0NnSG1FZEFOb2gxeEhIcS9TK1JYS1BPTjFxUzFkdFU5V2NhUXIrL2o2Wndhb2NWcGUvWEVPT2xLMXpWOW03OVpMcmtHRzVMZ2NBQ09zQTBGNFovb0Q4bDA5WFlPb0RzZ1ZLcmZhYTFjdTFiZm80eGRldXltRjErU24yL2dyRjEvNjNhajVZb1pxL3I4eDFPUUJBV0FlQTlzNDVlTGhLdHV0bE4wUFZxcDU3bTZwL2Q2dlNsVnR6V0YxK01hc3JWRDMzZGdVZnYxdG1sREgrQUhLUHNBNEFIWURoOWRYM3NqY1lpeDFmdDFvVk04WXJ0bkpaRHFzREFEU0hzQTRBSFloejhIQ1YzcnRRbnBHanJUWXpFbFpvL2h4VnpabW1kSGxaRHFzREFHelBrZXNDQUFDdHpPMVI0ZmpyNUQ3MlZJWG16MUdxN0h0SlVtTERHbTJiTVVHK0N5ZXI0TFR6Sk1QWXA1ZDFIWG1TQ2thT2xxUFBRVEpjSHFVcmZsTE5SKzhwOHVvZlpWWlZORHEyNEt3TDVmdmxyNVQ2OFR0VlRCOG41OENoS2pobnJKejlCOGx3ZTVUODRWdkYzbjVwaDU4STJMcDBsM2YweFhJZE1reTJRS25TNGFBU0c5WW8vT2VGelQ3SDBXZUF0VUxNMXF2UGIxUlgwWFgzeUhYWU1ZcXRXS3JRTXcvTGMrSlo4b3djSlh2M1BwSk1KZi81bWNJdlBhUGtGeHVhS2NnbXo4bWo1Qmx4dXV3OWVzdXcyWlg4L2h0RjMvbUxhbFl0VitkRjcwcVNxaCsrV2ZHUDN0L0Z1d3FndlNPc0EwQUg1Unc0VkNXekZ5ajh3dE9LdnZtQ1pKcFNQS2J3YzQ4cC91Ri95WC9GemZ2bVFuYUgvRmZNa1B2b2taSWtNeEpTdW1xcmJQdnRyNExUejVmN3FKTlZkZC8xU3YzNFhkYW5lMDQ4UzRVVGI1RGljWmsxVWNucGtxUDNnWmxOb1B6RmlyNjJ1TWx6WEljZnA2SmYzeVk1WFpJeUsrRVk3Z0s1UjV3dTE5Q2pGZi9vdmIxNlNZV1Rwc3B6NGxreVE5VlNPaTNENjVQemtHRXFIamhFVlE5TWJiSVJsZUh4cXVqNjJYSU9QRFRURUs5Uk9sUWx4d0g5NWI5c3VoejdIN0JYOVFCb3Z3anJBTkNST1ozeWpaMGk5ekduS1BqMEEwcHQvbHFTbE5pMFh0dG1UTmdubHlpODZFcTVqeDRwczdwQ3dma1BXa0haVnRKWi9pa3o1Unc0VlA0cHQ2cnl0c3ViUE5kV1hDcmZ4VmNwdE9oM2lxMThYVXFsWk92U1hZR3I3NVM5VjMvNXpodXYyRjlmbFJrT1dzK3g3MytBaXE2OFZYSzZsTmk0VHFGRkQxdWZIamdIREZIaHhCdmxQdUhNUFg0OTd1RW55RXdtVlhYZjlVcDgrbEhtdklPSHEraktXMlg0L1BLTm5hTEtPNlkwdmdjVHJzc0U5WGlOUXMvT1ZXejFXMUlxS2JrODhwN3pTM25QdlhTUDZ3SFF2akZtSFFBZ1I5K0JLcGs5WDk0eERRSjZQTGJYNTdWMzd5M1BxZWRLcHFucXgrNXMxS09kcmloWGNONHNLUkdYby9lQjliM09EUmdGUGtYZldLTFlpcVZTS3BWNTNyOS9VSERCYnpNSE9KMXlIWEpFbytmNHpwOG91ZHhLZmYrTnFuNDd3d3JxVXVaTlNPVzkxOHFNaFBiNE5SbitZZ1dmbUcwRmRTa3poQ2hTMjhQdjZEdFFocis0L2g3MDdDdjNNYWRLa29JTEg4b00zVWtsTXcvR1k0cTg5SXlpeTVic2NUMEEyamZDT2dEQTRqMzNVcFhNZWxyMm5uMzN5Zm5jeDUwbUdZYVNYMjVzTWpSRXlnVDI1UGZmU0pLY0E0YzBQWUZwWmcyeXlhOCt0VFoyc3UyM2YvMERUcGRjdzQ2VEpFVmUvNU9VbDhkY05nQUFCWVZKUkVGVVREUTlaVldGYWo3ODY1NjhuTXkxdjlta3hHY2ZOMmx2T003YzNxVytKdmRSSjB1UzB1Vmxxdm5iMjFuUEdYM3J4VDJ1QjBEN3hqQVlBRUFqOWw3OVZESjd2aUpMLzZESUMvUDM2bHpPdmdNejUrelcwNXE0MmVSNlhYcElVcU9ObStxa0s4cGx4cUpabjVldUtKZmRINURoOWxodGpsNzlKSHZtdjdac2dkcDY3cmFmZHUwRlpKSDY0Vi9OMUZOL3prWTE5UjJRcVdkVDB6Y3IrNkllQU8wYllSMEFrSlYzOU1WN0hkWU5uei96cjc5WWpnWkRRN0txblF6YWtGblQvRkFjTXhHdnZVajlxalcyd29EMWRUcFkyZnkxVEhQSHRleEFjelZaOVRTcHFTaFRUL1VPNmdHQVpoRFdBUUF0cHE1WFBQYnVLd290ZXFUbHI1ZXFIL1ppdUF1YUQvc3VkNHZYWWttbkpVazJmNkQ1WTV6T1Zpb0dRRnZEbUhVQVFJdEpiZGtzU1hMMFBxaDFydmZURnV0clo3K0J6UjVYTnp5bk5hVEtNelU1RHVqZjdER3RkWDhBdEQyRWRRQkFpNmxiL2NYUmY1Q2NBN0pNSUsxajN6Y2Y5S2IvL1lQU3RlRzQ0TXhmWkQzRzBYK1FuTnV0SU5PU0VodlhTWkxzdmZyTGRkZ3hXWS94anI2NDFlb0IwTFlRMWdFQUxTYis4ZnRLZnJOSmtsUjB6ZDF5SFhtaVpOVC8xMk1MbEtwZzFFWHlUN3h4bjEwejh2cWZKRW5PUVlmTGY4WE5Nb3BLTWc4WWhseUhIYXZBZGZjMFdwZTlwY1hlZTBmcHJXV1NKUC9rbStRNjlHanJNU05RSXYvbDArVTg4SkJXcXdkQTI4S1lkUUJBeXpGTlZUOTZ1d0xUSHBTOWF3OFZYWFdIekZoVTZjcHlHZTRDMlVvNlM1SnEzbjkzbjEweTlzN0xjZzRZTFBjeHA4cDkzR2x5SDN1SzBoVmJaWGk4TXJ3K0pkYi9YWW12UG11OWpZZ1NjVlUvZHBjQ1V4K1E0UStvNlBwN1pVWkNNbU5SMlVvNlNZbTRxaDYrUllHYkhzb2N2eGVUWHdHMFA0UjFBRUNMU3BlWHFmSzJ5MVh3c3pGeURUOUI5bTY5Wk4rdnU4eFF0UkliMTZwbTdhck03cVQ3VVBDSmU1VFl1RTZlazBmSjBiT3ZiRDYva2x1K1U4MnFOeFY5NnkveS9yeDFkd3hOZnZXcEttNjlUTjcvZFlsY1E0K1NyYWhZWmsxTU5lKzlvOGdyZjFEcXB4K3RZM2UwQWc2QWpzY3dUZDdDQXdDeUt4OTNTcTVMNkJCc1hicXJkTTV6a3FTS0dST2FYY3Q5VjNWZXRPOCtxUUNRVzR4WkJ3QWd4MXlIREpPVVdlb3k5ZU4zT2E0R1FENGhyQU1BME5MczltWWZNZ3A4OG82NlNKSVUvL3QvU1dhNnRhb0MwQVlRMWdFQWFHSEZNK2ZLTy9waTJicDByMiswMitVY2NxU0tiMzFVdHM3ZFpFYkRDci84Yk82S0JKQ1htR0FLQUVBTHN4V1Z5bnZCSkhrdm1DUXpFcFpaRTVXdE1HRHRYR3FHcWxYOTZPMUtONWhvQ2dBU1lSMEFnQlpYUFcrV1BNZWRKdWVBSWJLVmRKYXRxRVJtSktUazE5OHE4Y21IaXI3N1NxdXUvUTZnN1NDc0F3RFF3cEpmYmxUb3k0MjVMZ05BRzhTWWRRQUFBQ0JQRWRZQkFBQ0FQRVZZQndBQUFQSVVZUjBBQUFESVU0UjFBQUFBSUU4UjFnRUFBSUE4UlZnSEFBQUE4aFJoSFFBQUFNaFRoSFVBQUFBZ1R4SFdBUUFBZ0R4RldBY0FBQUR5RkdFZEFBQUF5Rk9FZFFBQUFDQlBHYVpwbXJrdUFnQUFBRUJUOUt3REFBQUFlWXF3RGdBQUFPUXB3am9BQUFDUXB3anJBQUFBUUo0aXJBTUFBQUI1aXJBT0FBQUE1Q25DT2dBQUFKQ25DT3NBQUFCQW5pS3NBd0FBQUhtS3NBNEFBQURrS2NJNkFBQUFrS2NJNndBQUFFQ2VJcXdEQUFBQWVZcXdEZ0FBQU9RcHdqb0FBQUNRcHdqckFBQUFRSjRpckFNQUFBQjVpckFPQUFBQTVDbkNPZ0FBQUpDbkNPc0FBQUJBbmlLc0F3QUFBSG1Lc0E0QUFBRGtLY0k2QUFBQWtLY0k2d0FBQUVDZUlxd0RBQUFBZVlxd0RnQUFBT1Fwd2pvQUFBQ1Fwd2pyQUFBQVFKNGlyQU1BQUFCNWlyQU9BQUFBNUNuQ09nQUFBSkNuQ09zQUFBQkFuaUtzQXdBQUFIbUtzQTRBQUFEa0tjSTZBQUFBa0tjSTZ3QUFBRUNlSXF3REFBQUFlWXF3RGdBQUFPUXB3am9BQUFDUXB3anJBQUFBUUo0aXJBTUFBQUI1aXJBT0FBQUE1Q25DT2dBQUFKQ24vai9obThqSmYrNXpWZ0FBQUFCSlJVNUVya0pnZ2c9PSIsCgkiVGhlbWUiIDogIiIsCgkiVHlwZSIgOiAibWluZCIsCgkiVmVyc2lvbiIgOiAiOCIKfQo="/>
    </extobj>
  </extobjs>
</s:customData>
</file>

<file path=customXml/itemProps21.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4489</Words>
  <Application>WPS 演示</Application>
  <PresentationFormat>宽屏</PresentationFormat>
  <Paragraphs>127</Paragraphs>
  <Slides>9</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9</vt:i4>
      </vt:variant>
    </vt:vector>
  </HeadingPairs>
  <TitlesOfParts>
    <vt:vector size="23" baseType="lpstr">
      <vt:lpstr>Arial</vt:lpstr>
      <vt:lpstr>宋体</vt:lpstr>
      <vt:lpstr>Wingdings</vt:lpstr>
      <vt:lpstr>HelveticaNeue</vt:lpstr>
      <vt:lpstr>华文新魏</vt:lpstr>
      <vt:lpstr>楷体</vt:lpstr>
      <vt:lpstr>Times New Roman</vt:lpstr>
      <vt:lpstr>微软雅黑</vt:lpstr>
      <vt:lpstr>Segoe UI Black</vt:lpstr>
      <vt:lpstr>Segoe Print</vt:lpstr>
      <vt:lpstr>Arial Unicode MS</vt:lpstr>
      <vt:lpstr>Calibri</vt:lpstr>
      <vt:lpstr>WPS</vt:lpstr>
      <vt:lpstr>1_WPS</vt:lpstr>
      <vt:lpstr>PowerPoint 演示文稿</vt:lpstr>
      <vt:lpstr>回忆 难忘的瞬间</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陈敏之</dc:creator>
  <cp:lastModifiedBy>Administrator</cp:lastModifiedBy>
  <cp:revision>28</cp:revision>
  <dcterms:created xsi:type="dcterms:W3CDTF">2023-08-09T12:44:00Z</dcterms:created>
  <dcterms:modified xsi:type="dcterms:W3CDTF">2024-11-15T03:07:07Z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