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 id="2147483685" r:id="rId5"/>
  </p:sldMasterIdLst>
  <p:notesMasterIdLst>
    <p:notesMasterId r:id="rId29"/>
  </p:notesMasterIdLst>
  <p:sldIdLst>
    <p:sldId id="486" r:id="rId6"/>
    <p:sldId id="464" r:id="rId7"/>
    <p:sldId id="297" r:id="rId8"/>
    <p:sldId id="298" r:id="rId9"/>
    <p:sldId id="426" r:id="rId10"/>
    <p:sldId id="427" r:id="rId11"/>
    <p:sldId id="428" r:id="rId12"/>
    <p:sldId id="433" r:id="rId13"/>
    <p:sldId id="439" r:id="rId14"/>
    <p:sldId id="429" r:id="rId15"/>
    <p:sldId id="456" r:id="rId16"/>
    <p:sldId id="441" r:id="rId17"/>
    <p:sldId id="442" r:id="rId18"/>
    <p:sldId id="443" r:id="rId19"/>
    <p:sldId id="460" r:id="rId20"/>
    <p:sldId id="445" r:id="rId21"/>
    <p:sldId id="462" r:id="rId22"/>
    <p:sldId id="447" r:id="rId23"/>
    <p:sldId id="425" r:id="rId24"/>
    <p:sldId id="258" r:id="rId25"/>
    <p:sldId id="334" r:id="rId26"/>
    <p:sldId id="466" r:id="rId27"/>
    <p:sldId id="294" r:id="rId28"/>
  </p:sldIdLst>
  <p:sldSz cx="12192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46"/>
  </p:normalViewPr>
  <p:slideViewPr>
    <p:cSldViewPr showGuides="1">
      <p:cViewPr varScale="1">
        <p:scale>
          <a:sx n="66" d="100"/>
          <a:sy n="66" d="100"/>
        </p:scale>
        <p:origin x="480" y="45"/>
      </p:cViewPr>
      <p:guideLst>
        <p:guide orient="horz" pos="2024"/>
        <p:guide pos="37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notesMaster" Target="notesMasters/notesMaster1.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image" Target="../media/image2.png"/><Relationship Id="rId3" Type="http://schemas.openxmlformats.org/officeDocument/2006/relationships/tags" Target="../tags/tag7.xml"/><Relationship Id="rId2" Type="http://schemas.openxmlformats.org/officeDocument/2006/relationships/tags" Target="../tags/tag6.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image" Target="../media/image3.png"/><Relationship Id="rId2" Type="http://schemas.openxmlformats.org/officeDocument/2006/relationships/tags" Target="../tags/tag20.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1" Type="http://schemas.openxmlformats.org/officeDocument/2006/relationships/tags" Target="../tags/tag35.xml"/><Relationship Id="rId10"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image" Target="../media/image5.png"/><Relationship Id="rId2" Type="http://schemas.openxmlformats.org/officeDocument/2006/relationships/tags" Target="../tags/tag66.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atin typeface="+mn-lt"/>
              </a:defRPr>
            </a:lvl1pPr>
          </a:lstStyle>
          <a:p>
            <a:pPr lvl="0"/>
            <a:endParaRPr lang="zh-CN" altLang="en-US"/>
          </a:p>
        </p:txBody>
      </p:sp>
      <p:sp>
        <p:nvSpPr>
          <p:cNvPr id="5" name="页脚占位符 4"/>
          <p:cNvSpPr>
            <a:spLocks noGrp="1"/>
          </p:cNvSpPr>
          <p:nvPr>
            <p:ph type="ftr" sz="quarter" idx="11"/>
          </p:nvPr>
        </p:nvSpPr>
        <p:spPr/>
        <p:txBody>
          <a:bodyPr/>
          <a:lstStyle>
            <a:lvl1pPr>
              <a:defRPr>
                <a:latin typeface="+mn-lt"/>
              </a:defRPr>
            </a:lvl1pPr>
          </a:lstStyle>
          <a:p>
            <a:pPr lvl="0"/>
            <a:endParaRPr lang="zh-CN" altLang="en-US"/>
          </a:p>
        </p:txBody>
      </p:sp>
      <p:sp>
        <p:nvSpPr>
          <p:cNvPr id="6" name="灯片编号占位符 5"/>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atin typeface="+mn-lt"/>
              </a:defRPr>
            </a:lvl1pPr>
          </a:lstStyle>
          <a:p>
            <a:pPr lvl="0"/>
            <a:endParaRPr lang="zh-CN" altLang="en-US"/>
          </a:p>
        </p:txBody>
      </p:sp>
      <p:sp>
        <p:nvSpPr>
          <p:cNvPr id="5" name="页脚占位符 4"/>
          <p:cNvSpPr>
            <a:spLocks noGrp="1"/>
          </p:cNvSpPr>
          <p:nvPr>
            <p:ph type="ftr" sz="quarter" idx="11"/>
          </p:nvPr>
        </p:nvSpPr>
        <p:spPr/>
        <p:txBody>
          <a:bodyPr/>
          <a:lstStyle>
            <a:lvl1pPr>
              <a:defRPr>
                <a:latin typeface="+mn-lt"/>
              </a:defRPr>
            </a:lvl1pPr>
          </a:lstStyle>
          <a:p>
            <a:pPr lvl="0"/>
            <a:endParaRPr lang="zh-CN" altLang="en-US"/>
          </a:p>
        </p:txBody>
      </p:sp>
      <p:sp>
        <p:nvSpPr>
          <p:cNvPr id="6" name="灯片编号占位符 5"/>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atin typeface="+mn-lt"/>
              </a:defRPr>
            </a:lvl1pPr>
          </a:lstStyle>
          <a:p>
            <a:pPr lvl="0"/>
            <a:endParaRPr lang="zh-CN" altLang="en-US"/>
          </a:p>
        </p:txBody>
      </p:sp>
      <p:sp>
        <p:nvSpPr>
          <p:cNvPr id="5" name="页脚占位符 4"/>
          <p:cNvSpPr>
            <a:spLocks noGrp="1"/>
          </p:cNvSpPr>
          <p:nvPr>
            <p:ph type="ftr" sz="quarter" idx="11"/>
          </p:nvPr>
        </p:nvSpPr>
        <p:spPr/>
        <p:txBody>
          <a:bodyPr/>
          <a:lstStyle>
            <a:lvl1pPr>
              <a:defRPr>
                <a:latin typeface="+mn-lt"/>
              </a:defRPr>
            </a:lvl1pPr>
          </a:lstStyle>
          <a:p>
            <a:pPr lvl="0"/>
            <a:endParaRPr lang="zh-CN" altLang="en-US"/>
          </a:p>
        </p:txBody>
      </p:sp>
      <p:sp>
        <p:nvSpPr>
          <p:cNvPr id="6" name="灯片编号占位符 5"/>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330" y="1429385"/>
            <a:ext cx="10968355" cy="381635"/>
          </a:xfrm>
        </p:spPr>
        <p:txBody>
          <a:bodyPr lIns="101600" tIns="38100" rIns="76200" bIns="38100" anchor="ctr"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单击此处编辑副标题</a:t>
            </a:r>
            <a:endParaRPr lang="en-US" altLang="zh-CN" dirty="0"/>
          </a:p>
        </p:txBody>
      </p:sp>
      <p:sp>
        <p:nvSpPr>
          <p:cNvPr id="7" name="日期占位符 6"/>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atin typeface="+mn-lt"/>
              </a:defRPr>
            </a:lvl1pPr>
          </a:lstStyle>
          <a:p>
            <a:pPr lvl="0"/>
            <a:endParaRPr lang="zh-CN" altLang="en-US"/>
          </a:p>
        </p:txBody>
      </p:sp>
      <p:sp>
        <p:nvSpPr>
          <p:cNvPr id="5" name="页脚占位符 4"/>
          <p:cNvSpPr>
            <a:spLocks noGrp="1"/>
          </p:cNvSpPr>
          <p:nvPr>
            <p:ph type="ftr" sz="quarter" idx="11"/>
          </p:nvPr>
        </p:nvSpPr>
        <p:spPr/>
        <p:txBody>
          <a:bodyPr/>
          <a:lstStyle>
            <a:lvl1pPr>
              <a:defRPr>
                <a:latin typeface="+mn-lt"/>
              </a:defRPr>
            </a:lvl1pPr>
          </a:lstStyle>
          <a:p>
            <a:pPr lvl="0"/>
            <a:endParaRPr lang="zh-CN" altLang="en-US"/>
          </a:p>
        </p:txBody>
      </p:sp>
      <p:sp>
        <p:nvSpPr>
          <p:cNvPr id="6" name="灯片编号占位符 5"/>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atin typeface="+mn-lt"/>
              </a:defRPr>
            </a:lvl1pPr>
          </a:lstStyle>
          <a:p>
            <a:pPr lvl="0"/>
            <a:endParaRPr lang="zh-CN" altLang="en-US"/>
          </a:p>
        </p:txBody>
      </p:sp>
      <p:sp>
        <p:nvSpPr>
          <p:cNvPr id="5" name="页脚占位符 4"/>
          <p:cNvSpPr>
            <a:spLocks noGrp="1"/>
          </p:cNvSpPr>
          <p:nvPr>
            <p:ph type="ftr" sz="quarter" idx="11"/>
          </p:nvPr>
        </p:nvSpPr>
        <p:spPr/>
        <p:txBody>
          <a:bodyPr/>
          <a:lstStyle>
            <a:lvl1pPr>
              <a:defRPr>
                <a:latin typeface="+mn-lt"/>
              </a:defRPr>
            </a:lvl1pPr>
          </a:lstStyle>
          <a:p>
            <a:pPr lvl="0"/>
            <a:endParaRPr lang="zh-CN" altLang="en-US"/>
          </a:p>
        </p:txBody>
      </p:sp>
      <p:sp>
        <p:nvSpPr>
          <p:cNvPr id="6" name="灯片编号占位符 5"/>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atin typeface="+mn-lt"/>
              </a:defRPr>
            </a:lvl1pPr>
          </a:lstStyle>
          <a:p>
            <a:pPr lvl="0"/>
            <a:endParaRPr lang="zh-CN" altLang="en-US"/>
          </a:p>
        </p:txBody>
      </p:sp>
      <p:sp>
        <p:nvSpPr>
          <p:cNvPr id="5" name="页脚占位符 4"/>
          <p:cNvSpPr>
            <a:spLocks noGrp="1"/>
          </p:cNvSpPr>
          <p:nvPr>
            <p:ph type="ftr" sz="quarter" idx="11"/>
          </p:nvPr>
        </p:nvSpPr>
        <p:spPr/>
        <p:txBody>
          <a:bodyPr/>
          <a:lstStyle>
            <a:lvl1pPr>
              <a:defRPr>
                <a:latin typeface="+mn-lt"/>
              </a:defRPr>
            </a:lvl1pPr>
          </a:lstStyle>
          <a:p>
            <a:pPr lvl="0"/>
            <a:endParaRPr lang="zh-CN" altLang="en-US"/>
          </a:p>
        </p:txBody>
      </p:sp>
      <p:sp>
        <p:nvSpPr>
          <p:cNvPr id="6" name="灯片编号占位符 5"/>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lvl1pPr>
              <a:defRPr>
                <a:latin typeface="+mn-lt"/>
              </a:defRPr>
            </a:lvl1pPr>
          </a:lstStyle>
          <a:p>
            <a:pPr lvl="0"/>
            <a:endParaRPr lang="zh-CN" altLang="en-US"/>
          </a:p>
        </p:txBody>
      </p:sp>
      <p:sp>
        <p:nvSpPr>
          <p:cNvPr id="6" name="页脚占位符 5"/>
          <p:cNvSpPr>
            <a:spLocks noGrp="1"/>
          </p:cNvSpPr>
          <p:nvPr>
            <p:ph type="ftr" sz="quarter" idx="11"/>
          </p:nvPr>
        </p:nvSpPr>
        <p:spPr/>
        <p:txBody>
          <a:bodyPr/>
          <a:lstStyle>
            <a:lvl1pPr>
              <a:defRPr>
                <a:latin typeface="+mn-lt"/>
              </a:defRPr>
            </a:lvl1pPr>
          </a:lstStyle>
          <a:p>
            <a:pPr lvl="0"/>
            <a:endParaRPr lang="zh-CN" altLang="en-US"/>
          </a:p>
        </p:txBody>
      </p:sp>
      <p:sp>
        <p:nvSpPr>
          <p:cNvPr id="7" name="灯片编号占位符 6"/>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5" y="2665379"/>
            <a:ext cx="4873575"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lvl1pPr>
              <a:defRPr>
                <a:latin typeface="+mn-lt"/>
              </a:defRPr>
            </a:lvl1pPr>
          </a:lstStyle>
          <a:p>
            <a:pPr lvl="0"/>
            <a:endParaRPr lang="zh-CN" altLang="en-US"/>
          </a:p>
        </p:txBody>
      </p:sp>
      <p:sp>
        <p:nvSpPr>
          <p:cNvPr id="8" name="页脚占位符 7"/>
          <p:cNvSpPr>
            <a:spLocks noGrp="1"/>
          </p:cNvSpPr>
          <p:nvPr>
            <p:ph type="ftr" sz="quarter" idx="11"/>
          </p:nvPr>
        </p:nvSpPr>
        <p:spPr/>
        <p:txBody>
          <a:bodyPr/>
          <a:lstStyle>
            <a:lvl1pPr>
              <a:defRPr>
                <a:latin typeface="+mn-lt"/>
              </a:defRPr>
            </a:lvl1pPr>
          </a:lstStyle>
          <a:p>
            <a:pPr lvl="0"/>
            <a:endParaRPr lang="zh-CN" altLang="en-US"/>
          </a:p>
        </p:txBody>
      </p:sp>
      <p:sp>
        <p:nvSpPr>
          <p:cNvPr id="9" name="灯片编号占位符 8"/>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lvl1pPr>
              <a:defRPr>
                <a:latin typeface="+mn-lt"/>
              </a:defRPr>
            </a:lvl1pPr>
          </a:lstStyle>
          <a:p>
            <a:pPr lvl="0"/>
            <a:endParaRPr lang="zh-CN" altLang="en-US"/>
          </a:p>
        </p:txBody>
      </p:sp>
      <p:sp>
        <p:nvSpPr>
          <p:cNvPr id="4" name="页脚占位符 3"/>
          <p:cNvSpPr>
            <a:spLocks noGrp="1"/>
          </p:cNvSpPr>
          <p:nvPr>
            <p:ph type="ftr" sz="quarter" idx="11"/>
          </p:nvPr>
        </p:nvSpPr>
        <p:spPr/>
        <p:txBody>
          <a:bodyPr/>
          <a:lstStyle>
            <a:lvl1pPr>
              <a:defRPr>
                <a:latin typeface="+mn-lt"/>
              </a:defRPr>
            </a:lvl1pPr>
          </a:lstStyle>
          <a:p>
            <a:pPr lvl="0"/>
            <a:endParaRPr lang="zh-CN" altLang="en-US"/>
          </a:p>
        </p:txBody>
      </p:sp>
      <p:sp>
        <p:nvSpPr>
          <p:cNvPr id="5" name="灯片编号占位符 4"/>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mn-lt"/>
              </a:defRPr>
            </a:lvl1pPr>
          </a:lstStyle>
          <a:p>
            <a:pPr lvl="0"/>
            <a:endParaRPr lang="zh-CN" altLang="en-US"/>
          </a:p>
        </p:txBody>
      </p:sp>
      <p:sp>
        <p:nvSpPr>
          <p:cNvPr id="3" name="页脚占位符 2"/>
          <p:cNvSpPr>
            <a:spLocks noGrp="1"/>
          </p:cNvSpPr>
          <p:nvPr>
            <p:ph type="ftr" sz="quarter" idx="11"/>
          </p:nvPr>
        </p:nvSpPr>
        <p:spPr/>
        <p:txBody>
          <a:bodyPr/>
          <a:lstStyle>
            <a:lvl1pPr>
              <a:defRPr>
                <a:latin typeface="+mn-lt"/>
              </a:defRPr>
            </a:lvl1pPr>
          </a:lstStyle>
          <a:p>
            <a:pPr lvl="0"/>
            <a:endParaRPr lang="zh-CN" altLang="en-US"/>
          </a:p>
        </p:txBody>
      </p:sp>
      <p:sp>
        <p:nvSpPr>
          <p:cNvPr id="4" name="灯片编号占位符 3"/>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atin typeface="+mn-lt"/>
              </a:defRPr>
            </a:lvl1pPr>
          </a:lstStyle>
          <a:p>
            <a:pPr lvl="0"/>
            <a:endParaRPr lang="zh-CN" altLang="en-US"/>
          </a:p>
        </p:txBody>
      </p:sp>
      <p:sp>
        <p:nvSpPr>
          <p:cNvPr id="5" name="页脚占位符 4"/>
          <p:cNvSpPr>
            <a:spLocks noGrp="1"/>
          </p:cNvSpPr>
          <p:nvPr>
            <p:ph type="ftr" sz="quarter" idx="11"/>
          </p:nvPr>
        </p:nvSpPr>
        <p:spPr/>
        <p:txBody>
          <a:bodyPr/>
          <a:lstStyle>
            <a:lvl1pPr>
              <a:defRPr>
                <a:latin typeface="+mn-lt"/>
              </a:defRPr>
            </a:lvl1pPr>
          </a:lstStyle>
          <a:p>
            <a:pPr lvl="0"/>
            <a:endParaRPr lang="zh-CN" altLang="en-US"/>
          </a:p>
        </p:txBody>
      </p:sp>
      <p:sp>
        <p:nvSpPr>
          <p:cNvPr id="6" name="灯片编号占位符 5"/>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a:defRPr>
                <a:latin typeface="+mn-lt"/>
              </a:defRPr>
            </a:lvl1pPr>
          </a:lstStyle>
          <a:p>
            <a:pPr lvl="0"/>
            <a:endParaRPr lang="zh-CN" altLang="en-US"/>
          </a:p>
        </p:txBody>
      </p:sp>
      <p:sp>
        <p:nvSpPr>
          <p:cNvPr id="6" name="页脚占位符 5"/>
          <p:cNvSpPr>
            <a:spLocks noGrp="1"/>
          </p:cNvSpPr>
          <p:nvPr>
            <p:ph type="ftr" sz="quarter" idx="11"/>
          </p:nvPr>
        </p:nvSpPr>
        <p:spPr/>
        <p:txBody>
          <a:bodyPr/>
          <a:lstStyle>
            <a:lvl1pPr>
              <a:defRPr>
                <a:latin typeface="+mn-lt"/>
              </a:defRPr>
            </a:lvl1pPr>
          </a:lstStyle>
          <a:p>
            <a:pPr lvl="0"/>
            <a:endParaRPr lang="zh-CN" altLang="en-US"/>
          </a:p>
        </p:txBody>
      </p:sp>
      <p:sp>
        <p:nvSpPr>
          <p:cNvPr id="7" name="灯片编号占位符 6"/>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a:defRPr>
                <a:latin typeface="+mn-lt"/>
              </a:defRPr>
            </a:lvl1pPr>
          </a:lstStyle>
          <a:p>
            <a:pPr lvl="0"/>
            <a:endParaRPr lang="zh-CN" altLang="en-US"/>
          </a:p>
        </p:txBody>
      </p:sp>
      <p:sp>
        <p:nvSpPr>
          <p:cNvPr id="6" name="页脚占位符 5"/>
          <p:cNvSpPr>
            <a:spLocks noGrp="1"/>
          </p:cNvSpPr>
          <p:nvPr>
            <p:ph type="ftr" sz="quarter" idx="11"/>
          </p:nvPr>
        </p:nvSpPr>
        <p:spPr/>
        <p:txBody>
          <a:bodyPr/>
          <a:lstStyle>
            <a:lvl1pPr>
              <a:defRPr>
                <a:latin typeface="+mn-lt"/>
              </a:defRPr>
            </a:lvl1pPr>
          </a:lstStyle>
          <a:p>
            <a:pPr lvl="0"/>
            <a:endParaRPr lang="zh-CN" altLang="en-US"/>
          </a:p>
        </p:txBody>
      </p:sp>
      <p:sp>
        <p:nvSpPr>
          <p:cNvPr id="7" name="灯片编号占位符 6"/>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atin typeface="+mn-lt"/>
              </a:defRPr>
            </a:lvl1pPr>
          </a:lstStyle>
          <a:p>
            <a:pPr lvl="0"/>
            <a:endParaRPr lang="zh-CN" altLang="en-US"/>
          </a:p>
        </p:txBody>
      </p:sp>
      <p:sp>
        <p:nvSpPr>
          <p:cNvPr id="5" name="页脚占位符 4"/>
          <p:cNvSpPr>
            <a:spLocks noGrp="1"/>
          </p:cNvSpPr>
          <p:nvPr>
            <p:ph type="ftr" sz="quarter" idx="11"/>
          </p:nvPr>
        </p:nvSpPr>
        <p:spPr/>
        <p:txBody>
          <a:bodyPr/>
          <a:lstStyle>
            <a:lvl1pPr>
              <a:defRPr>
                <a:latin typeface="+mn-lt"/>
              </a:defRPr>
            </a:lvl1pPr>
          </a:lstStyle>
          <a:p>
            <a:pPr lvl="0"/>
            <a:endParaRPr lang="zh-CN" altLang="en-US"/>
          </a:p>
        </p:txBody>
      </p:sp>
      <p:sp>
        <p:nvSpPr>
          <p:cNvPr id="6" name="灯片编号占位符 5"/>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atin typeface="+mn-lt"/>
              </a:defRPr>
            </a:lvl1pPr>
          </a:lstStyle>
          <a:p>
            <a:pPr lvl="0"/>
            <a:endParaRPr lang="zh-CN" altLang="en-US"/>
          </a:p>
        </p:txBody>
      </p:sp>
      <p:sp>
        <p:nvSpPr>
          <p:cNvPr id="5" name="页脚占位符 4"/>
          <p:cNvSpPr>
            <a:spLocks noGrp="1"/>
          </p:cNvSpPr>
          <p:nvPr>
            <p:ph type="ftr" sz="quarter" idx="11"/>
          </p:nvPr>
        </p:nvSpPr>
        <p:spPr/>
        <p:txBody>
          <a:bodyPr/>
          <a:lstStyle>
            <a:lvl1pPr>
              <a:defRPr>
                <a:latin typeface="+mn-lt"/>
              </a:defRPr>
            </a:lvl1pPr>
          </a:lstStyle>
          <a:p>
            <a:pPr lvl="0"/>
            <a:endParaRPr lang="zh-CN" altLang="en-US"/>
          </a:p>
        </p:txBody>
      </p:sp>
      <p:sp>
        <p:nvSpPr>
          <p:cNvPr id="6" name="灯片编号占位符 5"/>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atin typeface="+mn-lt"/>
              </a:defRPr>
            </a:lvl1pPr>
          </a:lstStyle>
          <a:p>
            <a:pPr lvl="0"/>
            <a:endParaRPr lang="zh-CN" altLang="en-US"/>
          </a:p>
        </p:txBody>
      </p:sp>
      <p:sp>
        <p:nvSpPr>
          <p:cNvPr id="5" name="页脚占位符 4"/>
          <p:cNvSpPr>
            <a:spLocks noGrp="1"/>
          </p:cNvSpPr>
          <p:nvPr>
            <p:ph type="ftr" sz="quarter" idx="11"/>
          </p:nvPr>
        </p:nvSpPr>
        <p:spPr/>
        <p:txBody>
          <a:bodyPr/>
          <a:lstStyle>
            <a:lvl1pPr>
              <a:defRPr>
                <a:latin typeface="+mn-lt"/>
              </a:defRPr>
            </a:lvl1pPr>
          </a:lstStyle>
          <a:p>
            <a:pPr lvl="0"/>
            <a:endParaRPr lang="zh-CN" altLang="en-US"/>
          </a:p>
        </p:txBody>
      </p:sp>
      <p:sp>
        <p:nvSpPr>
          <p:cNvPr id="6" name="灯片编号占位符 5"/>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9" name="任意多边形: 形状 18"/>
          <p:cNvSpPr/>
          <p:nvPr userDrawn="1">
            <p:custDataLst>
              <p:tags r:id="rId2"/>
            </p:custDataLst>
          </p:nvPr>
        </p:nvSpPr>
        <p:spPr>
          <a:xfrm>
            <a:off x="5960046" y="-19054"/>
            <a:ext cx="3204600" cy="6875254"/>
          </a:xfrm>
          <a:custGeom>
            <a:avLst/>
            <a:gdLst>
              <a:gd name="connsiteX0" fmla="*/ 1105000 w 3204600"/>
              <a:gd name="connsiteY0" fmla="*/ 5113594 h 6875254"/>
              <a:gd name="connsiteX1" fmla="*/ 1222201 w 3204600"/>
              <a:gd name="connsiteY1" fmla="*/ 5162140 h 6875254"/>
              <a:gd name="connsiteX2" fmla="*/ 2161454 w 3204600"/>
              <a:gd name="connsiteY2" fmla="*/ 6101393 h 6875254"/>
              <a:gd name="connsiteX3" fmla="*/ 2161454 w 3204600"/>
              <a:gd name="connsiteY3" fmla="*/ 6335795 h 6875254"/>
              <a:gd name="connsiteX4" fmla="*/ 1621994 w 3204600"/>
              <a:gd name="connsiteY4" fmla="*/ 6875254 h 6875254"/>
              <a:gd name="connsiteX5" fmla="*/ 588007 w 3204600"/>
              <a:gd name="connsiteY5" fmla="*/ 6875254 h 6875254"/>
              <a:gd name="connsiteX6" fmla="*/ 48547 w 3204600"/>
              <a:gd name="connsiteY6" fmla="*/ 6335795 h 6875254"/>
              <a:gd name="connsiteX7" fmla="*/ 48547 w 3204600"/>
              <a:gd name="connsiteY7" fmla="*/ 6101393 h 6875254"/>
              <a:gd name="connsiteX8" fmla="*/ 987800 w 3204600"/>
              <a:gd name="connsiteY8" fmla="*/ 5162140 h 6875254"/>
              <a:gd name="connsiteX9" fmla="*/ 1105000 w 3204600"/>
              <a:gd name="connsiteY9" fmla="*/ 5113594 h 6875254"/>
              <a:gd name="connsiteX10" fmla="*/ 2204460 w 3204600"/>
              <a:gd name="connsiteY10" fmla="*/ 0 h 6875254"/>
              <a:gd name="connsiteX11" fmla="*/ 3204600 w 3204600"/>
              <a:gd name="connsiteY11" fmla="*/ 0 h 6875254"/>
              <a:gd name="connsiteX12" fmla="*/ 2821731 w 3204600"/>
              <a:gd name="connsiteY12" fmla="*/ 382870 h 6875254"/>
              <a:gd name="connsiteX13" fmla="*/ 2587329 w 3204600"/>
              <a:gd name="connsiteY13" fmla="*/ 382870 h 687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600" h="6875254">
                <a:moveTo>
                  <a:pt x="1105000" y="5113594"/>
                </a:moveTo>
                <a:cubicBezTo>
                  <a:pt x="1147418" y="5113594"/>
                  <a:pt x="1189837" y="5129776"/>
                  <a:pt x="1222201" y="5162140"/>
                </a:cubicBezTo>
                <a:lnTo>
                  <a:pt x="2161454" y="6101393"/>
                </a:lnTo>
                <a:cubicBezTo>
                  <a:pt x="2226183" y="6166122"/>
                  <a:pt x="2226183" y="6271066"/>
                  <a:pt x="2161454" y="6335795"/>
                </a:cubicBezTo>
                <a:lnTo>
                  <a:pt x="1621994" y="6875254"/>
                </a:lnTo>
                <a:lnTo>
                  <a:pt x="588007" y="6875254"/>
                </a:lnTo>
                <a:lnTo>
                  <a:pt x="48547" y="6335795"/>
                </a:lnTo>
                <a:cubicBezTo>
                  <a:pt x="-16182" y="6271066"/>
                  <a:pt x="-16182" y="6166122"/>
                  <a:pt x="48547" y="6101393"/>
                </a:cubicBezTo>
                <a:lnTo>
                  <a:pt x="987800" y="5162140"/>
                </a:lnTo>
                <a:cubicBezTo>
                  <a:pt x="1020164" y="5129776"/>
                  <a:pt x="1062582" y="5113594"/>
                  <a:pt x="1105000" y="5113594"/>
                </a:cubicBezTo>
                <a:close/>
                <a:moveTo>
                  <a:pt x="2204460" y="0"/>
                </a:moveTo>
                <a:lnTo>
                  <a:pt x="3204600" y="0"/>
                </a:lnTo>
                <a:lnTo>
                  <a:pt x="2821731" y="382870"/>
                </a:lnTo>
                <a:cubicBezTo>
                  <a:pt x="2757002" y="447598"/>
                  <a:pt x="2652058" y="447598"/>
                  <a:pt x="2587329" y="38287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pic>
        <p:nvPicPr>
          <p:cNvPr id="14" name="图片 13" descr="C:\Users\Administrator\Desktop\画板 1.png画板 1"/>
          <p:cNvPicPr/>
          <p:nvPr userDrawn="1">
            <p:custDataLst>
              <p:tags r:id="rId3"/>
            </p:custDataLst>
          </p:nvPr>
        </p:nvPicPr>
        <p:blipFill>
          <a:blip r:embed="rId4"/>
          <a:srcRect b="301"/>
          <a:stretch>
            <a:fillRect/>
          </a:stretch>
        </p:blipFill>
        <p:spPr>
          <a:xfrm>
            <a:off x="6022524" y="1801"/>
            <a:ext cx="6168806" cy="6833767"/>
          </a:xfrm>
          <a:custGeom>
            <a:avLst/>
            <a:gdLst>
              <a:gd name="connsiteX0" fmla="*/ 3092421 w 6168806"/>
              <a:gd name="connsiteY0" fmla="*/ 0 h 6833767"/>
              <a:gd name="connsiteX1" fmla="*/ 6168806 w 6168806"/>
              <a:gd name="connsiteY1" fmla="*/ 0 h 6833767"/>
              <a:gd name="connsiteX2" fmla="*/ 6168806 w 6168806"/>
              <a:gd name="connsiteY2" fmla="*/ 6833767 h 6833767"/>
              <a:gd name="connsiteX3" fmla="*/ 3149842 w 6168806"/>
              <a:gd name="connsiteY3" fmla="*/ 6833767 h 6833767"/>
              <a:gd name="connsiteX4" fmla="*/ 0 w 6168806"/>
              <a:gd name="connsiteY4" fmla="*/ 3683924 h 6833767"/>
              <a:gd name="connsiteX5" fmla="*/ 0 w 6168806"/>
              <a:gd name="connsiteY5" fmla="*/ 3092422 h 683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8806" h="6833767">
                <a:moveTo>
                  <a:pt x="3092421" y="0"/>
                </a:moveTo>
                <a:lnTo>
                  <a:pt x="6168806" y="0"/>
                </a:lnTo>
                <a:lnTo>
                  <a:pt x="6168806" y="6833767"/>
                </a:lnTo>
                <a:lnTo>
                  <a:pt x="3149842" y="6833767"/>
                </a:lnTo>
                <a:lnTo>
                  <a:pt x="0" y="3683924"/>
                </a:lnTo>
                <a:lnTo>
                  <a:pt x="0" y="3092422"/>
                </a:lnTo>
                <a:close/>
              </a:path>
            </a:pathLst>
          </a:custGeom>
        </p:spPr>
      </p:pic>
      <p:sp>
        <p:nvSpPr>
          <p:cNvPr id="2" name="标题 1"/>
          <p:cNvSpPr>
            <a:spLocks noGrp="1"/>
          </p:cNvSpPr>
          <p:nvPr>
            <p:ph type="ctrTitle" hasCustomPrompt="1"/>
            <p:custDataLst>
              <p:tags r:id="rId5"/>
            </p:custDataLst>
          </p:nvPr>
        </p:nvSpPr>
        <p:spPr>
          <a:xfrm>
            <a:off x="997584" y="2288040"/>
            <a:ext cx="5199177" cy="2406650"/>
          </a:xfrm>
        </p:spPr>
        <p:txBody>
          <a:bodyPr vert="horz" wrap="square" lIns="0" tIns="38100" rIns="76200" bIns="38100" rtlCol="0" anchor="ctr" anchorCtr="0">
            <a:normAutofit/>
          </a:bodyPr>
          <a:lstStyle>
            <a:lvl1pPr marL="0" indent="0" algn="l">
              <a:buFont typeface="Arial" panose="020B0604020202020204" pitchFamily="34" charset="0"/>
              <a:buNone/>
              <a:defRPr kumimoji="0" lang="zh-CN" altLang="en-US" sz="7200" i="0" u="none" strike="noStrike" kern="0" cap="none" spc="0" normalizeH="0" baseline="0" dirty="0">
                <a:ln>
                  <a:noFill/>
                </a:ln>
                <a:solidFill>
                  <a:schemeClr val="tx1">
                    <a:lumMod val="85000"/>
                    <a:lumOff val="15000"/>
                  </a:schemeClr>
                </a:solidFill>
                <a:effectLst/>
                <a:uFillTx/>
                <a:latin typeface="+mj-ea"/>
                <a:ea typeface="+mj-ea"/>
              </a:defRPr>
            </a:lvl1pPr>
          </a:lstStyle>
          <a:p>
            <a:pPr marL="0" marR="0" lvl="0" fontAlgn="auto" hangingPunct="0">
              <a:lnSpc>
                <a:spcPct val="92000"/>
              </a:lnSpc>
              <a:spcBef>
                <a:spcPts val="0"/>
              </a:spcBef>
              <a:spcAft>
                <a:spcPts val="0"/>
              </a:spcAft>
              <a:buClrTx/>
              <a:buSzTx/>
              <a:buFontTx/>
            </a:pPr>
            <a:r>
              <a:rPr lang="zh-CN" altLang="en-US" dirty="0"/>
              <a:t>单击编辑母版标题</a:t>
            </a:r>
            <a:endParaRPr lang="zh-CN" altLang="en-US" dirty="0"/>
          </a:p>
        </p:txBody>
      </p:sp>
      <p:sp>
        <p:nvSpPr>
          <p:cNvPr id="3" name="副标题 2"/>
          <p:cNvSpPr>
            <a:spLocks noGrp="1"/>
          </p:cNvSpPr>
          <p:nvPr>
            <p:ph type="subTitle" idx="1" hasCustomPrompt="1"/>
            <p:custDataLst>
              <p:tags r:id="rId6"/>
            </p:custDataLst>
          </p:nvPr>
        </p:nvSpPr>
        <p:spPr>
          <a:xfrm>
            <a:off x="997584" y="4798195"/>
            <a:ext cx="5199177" cy="1244534"/>
          </a:xfrm>
        </p:spPr>
        <p:txBody>
          <a:bodyPr vert="horz" wrap="square" lIns="101600" tIns="0" rIns="82550" bIns="0" rtlCol="0" anchor="t" anchorCtr="0">
            <a:normAutofit/>
          </a:bodyPr>
          <a:lstStyle>
            <a:lvl1pPr marL="0" indent="0" algn="l">
              <a:buFont typeface="Arial" panose="020B0604020202020204" pitchFamily="34" charset="0"/>
              <a:buNone/>
              <a:defRPr kumimoji="0" lang="zh-CN" altLang="en-US" sz="1800" b="0" i="0" u="none" strike="noStrike" kern="0" cap="none" spc="0" normalizeH="0" baseline="0" dirty="0">
                <a:ln>
                  <a:noFill/>
                </a:ln>
                <a:solidFill>
                  <a:schemeClr val="tx1">
                    <a:lumMod val="85000"/>
                    <a:lumOff val="15000"/>
                  </a:schemeClr>
                </a:solidFill>
                <a:effectLst/>
                <a:uFillTx/>
                <a:latin typeface="+mj-ea"/>
                <a:ea typeface="+mj-ea"/>
                <a:cs typeface="+mj-cs"/>
              </a:defRPr>
            </a:lvl1pPr>
          </a:lstStyle>
          <a:p>
            <a:pPr marL="57150" marR="0" lvl="0" indent="-285750" fontAlgn="auto" hangingPunct="0">
              <a:lnSpc>
                <a:spcPct val="111000"/>
              </a:lnSpc>
              <a:spcBef>
                <a:spcPts val="0"/>
              </a:spcBef>
              <a:spcAft>
                <a:spcPts val="0"/>
              </a:spcAft>
              <a:buClrTx/>
              <a:buSzTx/>
            </a:pPr>
            <a:r>
              <a:rPr lang="zh-CN" altLang="en-US" dirty="0"/>
              <a:t>单击此处编辑副标题</a:t>
            </a:r>
            <a:endParaRPr lang="zh-CN" altLang="en-US" dirty="0"/>
          </a:p>
        </p:txBody>
      </p:sp>
      <p:sp>
        <p:nvSpPr>
          <p:cNvPr id="4" name="日期占位符 3"/>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9"/>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8" name="年号占位符 8"/>
          <p:cNvSpPr>
            <a:spLocks noGrp="1"/>
          </p:cNvSpPr>
          <p:nvPr>
            <p:ph type="body" sz="quarter" idx="15" hasCustomPrompt="1"/>
            <p:custDataLst>
              <p:tags r:id="rId10"/>
            </p:custDataLst>
          </p:nvPr>
        </p:nvSpPr>
        <p:spPr>
          <a:xfrm>
            <a:off x="997584" y="317501"/>
            <a:ext cx="5199177" cy="1912120"/>
          </a:xfrm>
          <a:ln>
            <a:noFill/>
          </a:ln>
        </p:spPr>
        <p:txBody>
          <a:bodyPr vert="horz" wrap="square" lIns="101600" tIns="0" rIns="82550" bIns="0" rtlCol="0" anchor="b" anchorCtr="0">
            <a:normAutofit/>
          </a:bodyPr>
          <a:lstStyle>
            <a:lvl1pPr marL="0" indent="0" algn="l">
              <a:buFont typeface="Arial" panose="020B0604020202020204" pitchFamily="34" charset="0"/>
              <a:buNone/>
              <a:defRPr kumimoji="0" lang="zh-CN" altLang="en-US" sz="4800" b="1" i="0" u="none" strike="noStrike" kern="0" cap="none" spc="0" normalizeH="0" baseline="0" dirty="0">
                <a:ln w="2381" cmpd="sng">
                  <a:noFill/>
                </a:ln>
                <a:solidFill>
                  <a:schemeClr val="tx1">
                    <a:lumMod val="85000"/>
                    <a:lumOff val="15000"/>
                  </a:schemeClr>
                </a:solidFill>
                <a:effectLst/>
                <a:uFillTx/>
                <a:latin typeface="+mn-ea"/>
                <a:ea typeface="+mn-ea"/>
                <a:cs typeface="+mj-cs"/>
              </a:defRPr>
            </a:lvl1pPr>
          </a:lstStyle>
          <a:p>
            <a:pPr marL="457200" marR="0" lvl="0" indent="-685800" fontAlgn="auto" hangingPunct="0">
              <a:lnSpc>
                <a:spcPct val="114000"/>
              </a:lnSpc>
              <a:spcBef>
                <a:spcPts val="0"/>
              </a:spcBef>
              <a:spcAft>
                <a:spcPts val="0"/>
              </a:spcAft>
              <a:buClrTx/>
              <a:buSzTx/>
            </a:pPr>
            <a:r>
              <a:rPr lang="zh-CN" altLang="en-US" dirty="0"/>
              <a:t>年号</a:t>
            </a:r>
            <a:endParaRPr lang="zh-CN" altLang="en-US" dirty="0"/>
          </a:p>
        </p:txBody>
      </p:sp>
      <p:sp>
        <p:nvSpPr>
          <p:cNvPr id="23" name="任意多边形: 形状 22"/>
          <p:cNvSpPr/>
          <p:nvPr userDrawn="1">
            <p:custDataLst>
              <p:tags r:id="rId11"/>
            </p:custDataLst>
          </p:nvPr>
        </p:nvSpPr>
        <p:spPr>
          <a:xfrm rot="2700000">
            <a:off x="10769192" y="1996545"/>
            <a:ext cx="2844279" cy="2844278"/>
          </a:xfrm>
          <a:custGeom>
            <a:avLst/>
            <a:gdLst>
              <a:gd name="connsiteX0" fmla="*/ 0 w 2844279"/>
              <a:gd name="connsiteY0" fmla="*/ 0 h 2844278"/>
              <a:gd name="connsiteX1" fmla="*/ 2844279 w 2844279"/>
              <a:gd name="connsiteY1" fmla="*/ 2844278 h 2844278"/>
              <a:gd name="connsiteX2" fmla="*/ 405251 w 2844279"/>
              <a:gd name="connsiteY2" fmla="*/ 2844278 h 2844278"/>
              <a:gd name="connsiteX3" fmla="*/ 0 w 2844279"/>
              <a:gd name="connsiteY3" fmla="*/ 2439027 h 2844278"/>
            </a:gdLst>
            <a:ahLst/>
            <a:cxnLst>
              <a:cxn ang="0">
                <a:pos x="connsiteX0" y="connsiteY0"/>
              </a:cxn>
              <a:cxn ang="0">
                <a:pos x="connsiteX1" y="connsiteY1"/>
              </a:cxn>
              <a:cxn ang="0">
                <a:pos x="connsiteX2" y="connsiteY2"/>
              </a:cxn>
              <a:cxn ang="0">
                <a:pos x="connsiteX3" y="connsiteY3"/>
              </a:cxn>
            </a:cxnLst>
            <a:rect l="l" t="t" r="r" b="b"/>
            <a:pathLst>
              <a:path w="2844279" h="2844278">
                <a:moveTo>
                  <a:pt x="0" y="0"/>
                </a:moveTo>
                <a:lnTo>
                  <a:pt x="2844279" y="2844278"/>
                </a:lnTo>
                <a:lnTo>
                  <a:pt x="405251" y="2844278"/>
                </a:lnTo>
                <a:cubicBezTo>
                  <a:pt x="181437" y="2844278"/>
                  <a:pt x="0" y="2662841"/>
                  <a:pt x="0" y="2439027"/>
                </a:cubicBezTo>
                <a:close/>
              </a:path>
            </a:pathLst>
          </a:cu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10" name="图片 9" descr="C:\Users\Administrator\Desktop\画板 5.png画板 5"/>
          <p:cNvPicPr>
            <a:picLocks noChangeAspect="1"/>
          </p:cNvPicPr>
          <p:nvPr userDrawn="1">
            <p:custDataLst>
              <p:tags r:id="rId2"/>
            </p:custDataLst>
          </p:nvPr>
        </p:nvPicPr>
        <p:blipFill>
          <a:blip r:embed="rId3"/>
          <a:srcRect t="2341"/>
          <a:stretch>
            <a:fillRect/>
          </a:stretch>
        </p:blipFill>
        <p:spPr>
          <a:xfrm>
            <a:off x="7303341" y="0"/>
            <a:ext cx="4888659" cy="6858000"/>
          </a:xfrm>
          <a:prstGeom prst="rect">
            <a:avLst/>
          </a:prstGeom>
        </p:spPr>
      </p:pic>
      <p:sp>
        <p:nvSpPr>
          <p:cNvPr id="13" name="矩形 12"/>
          <p:cNvSpPr/>
          <p:nvPr userDrawn="1">
            <p:custDataLst>
              <p:tags r:id="rId4"/>
            </p:custDataLst>
          </p:nvPr>
        </p:nvSpPr>
        <p:spPr>
          <a:xfrm>
            <a:off x="-28471" y="1871981"/>
            <a:ext cx="8297684" cy="4249810"/>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hasCustomPrompt="1"/>
            <p:custDataLst>
              <p:tags r:id="rId5"/>
            </p:custDataLst>
          </p:nvPr>
        </p:nvSpPr>
        <p:spPr>
          <a:xfrm>
            <a:off x="513276" y="1776372"/>
            <a:ext cx="5829300" cy="1013977"/>
          </a:xfrm>
        </p:spPr>
        <p:txBody>
          <a:bodyPr vert="horz" wrap="square" lIns="0" tIns="0" rIns="0" bIns="0" rtlCol="0" anchor="b" anchorCtr="0">
            <a:normAutofit/>
          </a:bodyPr>
          <a:lstStyle>
            <a:lvl1pPr marL="0" indent="0" algn="l">
              <a:buFont typeface="Arial" panose="020B0604020202020204" pitchFamily="34" charset="0"/>
              <a:buNone/>
              <a:defRPr lang="zh-CN" altLang="en-US" sz="5600" dirty="0">
                <a:solidFill>
                  <a:schemeClr val="lt1">
                    <a:lumMod val="100000"/>
                  </a:schemeClr>
                </a:solidFill>
                <a:latin typeface="+mj-ea"/>
                <a:ea typeface="+mj-ea"/>
                <a:cs typeface="汉仪雅酷黑简" panose="00020600040101010101" charset="-122"/>
              </a:defRPr>
            </a:lvl1pPr>
          </a:lstStyle>
          <a:p>
            <a:pPr marL="0" lvl="0">
              <a:lnSpc>
                <a:spcPct val="114000"/>
              </a:lnSpc>
            </a:pPr>
            <a:r>
              <a:rPr lang="zh-CN" altLang="en-US" dirty="0"/>
              <a:t>标题</a:t>
            </a:r>
            <a:endParaRPr lang="zh-CN" altLang="en-US" dirty="0"/>
          </a:p>
        </p:txBody>
      </p:sp>
      <p:sp>
        <p:nvSpPr>
          <p:cNvPr id="7"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7"/>
            </p:custDataLst>
          </p:nvPr>
        </p:nvSpPr>
        <p:spPr/>
        <p:txBody>
          <a:bodyPr/>
          <a:lstStyle/>
          <a:p>
            <a:endParaRPr lang="zh-CN" altLang="en-US"/>
          </a:p>
        </p:txBody>
      </p:sp>
      <p:sp>
        <p:nvSpPr>
          <p:cNvPr id="9" name="灯片编号占位符 5"/>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4" name="矩形 13"/>
          <p:cNvSpPr/>
          <p:nvPr userDrawn="1">
            <p:custDataLst>
              <p:tags r:id="rId9"/>
            </p:custDataLst>
          </p:nvPr>
        </p:nvSpPr>
        <p:spPr>
          <a:xfrm>
            <a:off x="11779270" y="1871981"/>
            <a:ext cx="412730" cy="4249810"/>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1"/>
            <a:ext cx="3390264" cy="6856713"/>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p:custDataLst>
              <p:tags r:id="rId3"/>
            </p:custDataLst>
          </p:nvPr>
        </p:nvSpPr>
        <p:spPr>
          <a:xfrm>
            <a:off x="6675613" y="2941823"/>
            <a:ext cx="5330939" cy="759320"/>
          </a:xfrm>
        </p:spPr>
        <p:txBody>
          <a:bodyPr vert="horz" wrap="square" lIns="101600" tIns="38100" rIns="76200" bIns="38100" rtlCol="0" anchor="t" anchorCtr="0">
            <a:normAutofit/>
          </a:bodyPr>
          <a:lstStyle>
            <a:lvl1pPr marL="0" indent="0">
              <a:buFont typeface="Arial" panose="020B0604020202020204" pitchFamily="34" charset="0"/>
              <a:buNone/>
              <a:defRPr kumimoji="0" lang="zh-CN" altLang="en-US" sz="3000" b="1" i="0" u="none" strike="noStrike" cap="none" spc="0" normalizeH="0" baseline="0" noProof="1" dirty="0">
                <a:solidFill>
                  <a:schemeClr val="tx1">
                    <a:lumMod val="85000"/>
                    <a:lumOff val="15000"/>
                  </a:schemeClr>
                </a:solidFill>
                <a:uFillTx/>
                <a:latin typeface="+mj-ea"/>
                <a:ea typeface="+mj-ea"/>
                <a:cs typeface="+mn-cs"/>
              </a:defRPr>
            </a:lvl1pPr>
          </a:lstStyle>
          <a:p>
            <a:pPr marL="0" marR="0" lvl="0" fontAlgn="auto">
              <a:lnSpc>
                <a:spcPct val="83000"/>
              </a:lnSpc>
              <a:buClrTx/>
              <a:buSzTx/>
              <a:buFontTx/>
            </a:pPr>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4"/>
            </p:custDataLst>
          </p:nvPr>
        </p:nvSpPr>
        <p:spPr>
          <a:xfrm>
            <a:off x="6675613" y="4065311"/>
            <a:ext cx="5330938" cy="1264219"/>
          </a:xfrm>
        </p:spPr>
        <p:txBody>
          <a:bodyPr vert="horz" wrap="square" lIns="101600" tIns="0" rIns="82550" bIns="0" rtlCol="0" anchor="t" anchorCtr="0">
            <a:normAutofit/>
          </a:bodyPr>
          <a:lstStyle>
            <a:lvl1pPr marL="0" indent="0">
              <a:buFont typeface="Arial" panose="020B0604020202020204" pitchFamily="34" charset="0"/>
              <a:buNone/>
              <a:defRPr kumimoji="0" lang="zh-CN" altLang="en-US" sz="1600" b="1" i="0" u="none" strike="noStrike" cap="none" spc="0" normalizeH="0" baseline="0" noProof="1" dirty="0">
                <a:solidFill>
                  <a:schemeClr val="tx1">
                    <a:lumMod val="85000"/>
                    <a:lumOff val="15000"/>
                  </a:schemeClr>
                </a:solidFill>
                <a:uFillTx/>
                <a:latin typeface="+mj-ea"/>
                <a:ea typeface="+mj-ea"/>
              </a:defRPr>
            </a:lvl1pPr>
          </a:lstStyle>
          <a:p>
            <a:pPr marL="57150" marR="0" lvl="0" indent="-285750" fontAlgn="auto">
              <a:lnSpc>
                <a:spcPct val="139000"/>
              </a:lnSpc>
              <a:spcBef>
                <a:spcPts val="0"/>
              </a:spcBef>
              <a:spcAft>
                <a:spcPts val="1000"/>
              </a:spcAft>
              <a:buClrTx/>
              <a:buSzTx/>
            </a:pPr>
            <a:r>
              <a:rPr lang="zh-CN" altLang="en-US" dirty="0"/>
              <a:t>单击此处编辑副标题</a:t>
            </a:r>
            <a:endParaRPr lang="zh-CN" altLang="en-US" dirty="0"/>
          </a:p>
        </p:txBody>
      </p:sp>
      <p:sp>
        <p:nvSpPr>
          <p:cNvPr id="8" name="节编号 3"/>
          <p:cNvSpPr>
            <a:spLocks noGrp="1"/>
          </p:cNvSpPr>
          <p:nvPr>
            <p:ph type="body" sz="quarter" idx="13" hasCustomPrompt="1"/>
            <p:custDataLst>
              <p:tags r:id="rId5"/>
            </p:custDataLst>
          </p:nvPr>
        </p:nvSpPr>
        <p:spPr>
          <a:xfrm>
            <a:off x="6675613" y="740228"/>
            <a:ext cx="5330939" cy="2069197"/>
          </a:xfrm>
        </p:spPr>
        <p:txBody>
          <a:bodyPr vert="horz" wrap="square" rtlCol="0" anchor="b" anchorCtr="0">
            <a:normAutofit fontScale="97500"/>
          </a:bodyPr>
          <a:lstStyle>
            <a:lvl1pPr marL="0" indent="0">
              <a:buFont typeface="Arial" panose="020B0604020202020204" pitchFamily="34" charset="0"/>
              <a:buNone/>
              <a:defRPr lang="zh-CN" altLang="en-US" sz="8000" b="1" i="0" dirty="0">
                <a:solidFill>
                  <a:schemeClr val="tx1">
                    <a:lumMod val="85000"/>
                    <a:lumOff val="15000"/>
                  </a:schemeClr>
                </a:solidFill>
                <a:latin typeface="+mj-ea"/>
                <a:ea typeface="+mj-ea"/>
              </a:defRPr>
            </a:lvl1pPr>
          </a:lstStyle>
          <a:p>
            <a:pPr marL="0" lvl="0">
              <a:lnSpc>
                <a:spcPct val="83000"/>
              </a:lnSpc>
            </a:pPr>
            <a:r>
              <a:rPr lang="zh-CN" altLang="en-US" dirty="0"/>
              <a:t>节编号</a:t>
            </a:r>
            <a:endParaRPr lang="zh-CN" altLang="en-US" dirty="0"/>
          </a:p>
        </p:txBody>
      </p:sp>
      <p:sp>
        <p:nvSpPr>
          <p:cNvPr id="4" name="日期占位符 4"/>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7"/>
            </p:custDataLst>
          </p:nvPr>
        </p:nvSpPr>
        <p:spPr/>
        <p:txBody>
          <a:bodyPr/>
          <a:lstStyle/>
          <a:p>
            <a:endParaRPr lang="zh-CN" altLang="en-US"/>
          </a:p>
        </p:txBody>
      </p:sp>
      <p:sp>
        <p:nvSpPr>
          <p:cNvPr id="6" name="灯片编号占位符 6"/>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pic>
        <p:nvPicPr>
          <p:cNvPr id="10" name="图片 9" descr="画板 1"/>
          <p:cNvPicPr>
            <a:picLocks noChangeAspect="1"/>
          </p:cNvPicPr>
          <p:nvPr userDrawn="1">
            <p:custDataLst>
              <p:tags r:id="rId9"/>
            </p:custDataLst>
          </p:nvPr>
        </p:nvPicPr>
        <p:blipFill>
          <a:blip r:embed="rId10"/>
          <a:stretch>
            <a:fillRect/>
          </a:stretch>
        </p:blipFill>
        <p:spPr>
          <a:xfrm>
            <a:off x="942975" y="1016535"/>
            <a:ext cx="5619069" cy="5004000"/>
          </a:xfrm>
          <a:prstGeom prst="rect">
            <a:avLst/>
          </a:prstGeom>
        </p:spPr>
      </p:pic>
      <p:cxnSp>
        <p:nvCxnSpPr>
          <p:cNvPr id="11" name="直接连接符 10"/>
          <p:cNvCxnSpPr/>
          <p:nvPr userDrawn="1">
            <p:custDataLst>
              <p:tags r:id="rId11"/>
            </p:custDataLst>
          </p:nvPr>
        </p:nvCxnSpPr>
        <p:spPr>
          <a:xfrm>
            <a:off x="6825342" y="3860799"/>
            <a:ext cx="3628571"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lvl1pPr>
              <a:defRPr>
                <a:latin typeface="+mn-lt"/>
              </a:defRPr>
            </a:lvl1pPr>
          </a:lstStyle>
          <a:p>
            <a:pPr lvl="0"/>
            <a:endParaRPr lang="zh-CN" altLang="en-US"/>
          </a:p>
        </p:txBody>
      </p:sp>
      <p:sp>
        <p:nvSpPr>
          <p:cNvPr id="6" name="页脚占位符 5"/>
          <p:cNvSpPr>
            <a:spLocks noGrp="1"/>
          </p:cNvSpPr>
          <p:nvPr>
            <p:ph type="ftr" sz="quarter" idx="11"/>
          </p:nvPr>
        </p:nvSpPr>
        <p:spPr/>
        <p:txBody>
          <a:bodyPr/>
          <a:lstStyle>
            <a:lvl1pPr>
              <a:defRPr>
                <a:latin typeface="+mn-lt"/>
              </a:defRPr>
            </a:lvl1pPr>
          </a:lstStyle>
          <a:p>
            <a:pPr lvl="0"/>
            <a:endParaRPr lang="zh-CN" altLang="en-US"/>
          </a:p>
        </p:txBody>
      </p:sp>
      <p:sp>
        <p:nvSpPr>
          <p:cNvPr id="7" name="灯片编号占位符 6"/>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95960" y="1875099"/>
            <a:ext cx="5323840" cy="4300276"/>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1875099"/>
            <a:ext cx="5323840" cy="4300276"/>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wrap="square">
            <a:normAutofit/>
          </a:bodyPr>
          <a:lstStyle>
            <a:lvl1pPr>
              <a:defRPr>
                <a:latin typeface="+mj-ea"/>
                <a:ea typeface="+mj-ea"/>
              </a:defRPr>
            </a:lvl1p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wrap="square" anchor="t">
            <a:normAutofit/>
          </a:bodyPr>
          <a:lstStyle>
            <a:lvl1pPr marL="0" indent="0">
              <a:buNone/>
              <a:defRPr sz="2400" b="0">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12" name="image 101" descr="/Users/mac/Desktop/画板 2.png画板 2"/>
          <p:cNvPicPr>
            <a:picLocks noChangeAspect="1"/>
          </p:cNvPicPr>
          <p:nvPr userDrawn="1">
            <p:custDataLst>
              <p:tags r:id="rId2"/>
            </p:custDataLst>
          </p:nvPr>
        </p:nvPicPr>
        <p:blipFill>
          <a:blip r:embed="rId3"/>
          <a:srcRect/>
          <a:stretch>
            <a:fillRect/>
          </a:stretch>
        </p:blipFill>
        <p:spPr>
          <a:xfrm>
            <a:off x="1200" y="695"/>
            <a:ext cx="12189600" cy="6856611"/>
          </a:xfrm>
          <a:prstGeom prst="rect">
            <a:avLst/>
          </a:prstGeom>
          <a:ln w="12700">
            <a:miter lim="400000"/>
            <a:headEnd/>
            <a:tailEnd/>
          </a:ln>
        </p:spPr>
      </p:pic>
      <p:sp>
        <p:nvSpPr>
          <p:cNvPr id="8" name="矩形 7"/>
          <p:cNvSpPr/>
          <p:nvPr userDrawn="1">
            <p:custDataLst>
              <p:tags r:id="rId4"/>
            </p:custDataLst>
          </p:nvPr>
        </p:nvSpPr>
        <p:spPr>
          <a:xfrm>
            <a:off x="625158" y="622446"/>
            <a:ext cx="10941684" cy="5613107"/>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ctrTitle" hasCustomPrompt="1"/>
            <p:custDataLst>
              <p:tags r:id="rId5"/>
            </p:custDataLst>
          </p:nvPr>
        </p:nvSpPr>
        <p:spPr>
          <a:xfrm>
            <a:off x="2050691" y="1630605"/>
            <a:ext cx="8090616" cy="2107640"/>
          </a:xfrm>
          <a:noFill/>
        </p:spPr>
        <p:txBody>
          <a:bodyPr vert="horz" wrap="square" lIns="91440" tIns="45720" rIns="0" bIns="45720" rtlCol="0" anchor="b" anchorCtr="0">
            <a:normAutofit/>
          </a:bodyPr>
          <a:lstStyle>
            <a:lvl1pPr marL="0" indent="0" algn="ctr">
              <a:buFont typeface="Arial" panose="020B0604020202020204" pitchFamily="34" charset="0"/>
              <a:buNone/>
              <a:defRPr kumimoji="0" lang="zh-CN" altLang="en-US" sz="6600" b="1" i="0" u="none" strike="noStrike" cap="none" spc="0" normalizeH="0" baseline="0" noProof="1" dirty="0">
                <a:solidFill>
                  <a:schemeClr val="lt1">
                    <a:lumMod val="100000"/>
                  </a:schemeClr>
                </a:solidFill>
                <a:uFillTx/>
                <a:latin typeface="+mj-ea"/>
                <a:ea typeface="+mj-ea"/>
                <a:cs typeface="汉仪旗黑-90S" panose="00020600040101010101" charset="-122"/>
              </a:defRPr>
            </a:lvl1pPr>
          </a:lstStyle>
          <a:p>
            <a:pPr marL="0" marR="0" lvl="0" algn="ctr" fontAlgn="auto">
              <a:buClrTx/>
              <a:buSzTx/>
              <a:buFontTx/>
            </a:pPr>
            <a:r>
              <a:rPr lang="zh-CN" altLang="en-US" dirty="0"/>
              <a:t>单击编辑母版标题</a:t>
            </a:r>
            <a:endParaRPr lang="zh-CN" altLang="en-US" dirty="0"/>
          </a:p>
        </p:txBody>
      </p:sp>
      <p:sp>
        <p:nvSpPr>
          <p:cNvPr id="3" name="副标题 2"/>
          <p:cNvSpPr>
            <a:spLocks noGrp="1"/>
          </p:cNvSpPr>
          <p:nvPr>
            <p:ph type="subTitle" idx="1" hasCustomPrompt="1"/>
            <p:custDataLst>
              <p:tags r:id="rId6"/>
            </p:custDataLst>
          </p:nvPr>
        </p:nvSpPr>
        <p:spPr>
          <a:xfrm>
            <a:off x="2050691" y="3850640"/>
            <a:ext cx="8090616" cy="1229360"/>
          </a:xfrm>
          <a:noFill/>
        </p:spPr>
        <p:txBody>
          <a:bodyPr vert="horz" wrap="square" lIns="0" tIns="0" rIns="0" bIns="0" rtlCol="0">
            <a:normAutofit/>
          </a:bodyPr>
          <a:lstStyle>
            <a:lvl1pPr marL="0" indent="0" algn="ctr">
              <a:buFont typeface="Arial" panose="020B0604020202020204" pitchFamily="34" charset="0"/>
              <a:buNone/>
              <a:defRPr kumimoji="0" lang="zh-CN" altLang="en-US" b="1" i="0" u="none" strike="noStrike" cap="none" spc="2500" normalizeH="0" baseline="0" noProof="1" dirty="0">
                <a:solidFill>
                  <a:schemeClr val="lt1">
                    <a:lumMod val="100000"/>
                  </a:schemeClr>
                </a:solidFill>
                <a:uFillTx/>
                <a:latin typeface="+mj-ea"/>
                <a:ea typeface="+mj-ea"/>
              </a:defRPr>
            </a:lvl1pPr>
          </a:lstStyle>
          <a:p>
            <a:pPr marL="114300" marR="0" lvl="0" indent="-342900" algn="ctr" fontAlgn="auto">
              <a:lnSpc>
                <a:spcPct val="100000"/>
              </a:lnSpc>
              <a:spcBef>
                <a:spcPts val="0"/>
              </a:spcBef>
              <a:spcAft>
                <a:spcPts val="1000"/>
              </a:spcAft>
              <a:buClrTx/>
              <a:buSzTx/>
            </a:pPr>
            <a:r>
              <a:rPr lang="zh-CN" altLang="en-US" dirty="0"/>
              <a:t>单击此处编辑副标题</a:t>
            </a:r>
            <a:endParaRPr lang="zh-CN" altLang="en-US" dirty="0"/>
          </a:p>
        </p:txBody>
      </p:sp>
      <p:sp>
        <p:nvSpPr>
          <p:cNvPr id="4" name="日期占位符 3"/>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1" name="任意多边形: 形状 10"/>
          <p:cNvSpPr/>
          <p:nvPr userDrawn="1">
            <p:custDataLst>
              <p:tags r:id="rId10"/>
            </p:custDataLst>
          </p:nvPr>
        </p:nvSpPr>
        <p:spPr>
          <a:xfrm>
            <a:off x="984528" y="5603105"/>
            <a:ext cx="1304717" cy="634895"/>
          </a:xfrm>
          <a:custGeom>
            <a:avLst/>
            <a:gdLst>
              <a:gd name="connsiteX0" fmla="*/ 652358 w 1304717"/>
              <a:gd name="connsiteY0" fmla="*/ 1 h 634895"/>
              <a:gd name="connsiteX1" fmla="*/ 721998 w 1304717"/>
              <a:gd name="connsiteY1" fmla="*/ 28846 h 634895"/>
              <a:gd name="connsiteX2" fmla="*/ 1280090 w 1304717"/>
              <a:gd name="connsiteY2" fmla="*/ 586939 h 634895"/>
              <a:gd name="connsiteX3" fmla="*/ 1301724 w 1304717"/>
              <a:gd name="connsiteY3" fmla="*/ 619518 h 634895"/>
              <a:gd name="connsiteX4" fmla="*/ 1304717 w 1304717"/>
              <a:gd name="connsiteY4" fmla="*/ 634895 h 634895"/>
              <a:gd name="connsiteX5" fmla="*/ 0 w 1304717"/>
              <a:gd name="connsiteY5" fmla="*/ 634895 h 634895"/>
              <a:gd name="connsiteX6" fmla="*/ 2992 w 1304717"/>
              <a:gd name="connsiteY6" fmla="*/ 619518 h 634895"/>
              <a:gd name="connsiteX7" fmla="*/ 24626 w 1304717"/>
              <a:gd name="connsiteY7" fmla="*/ 586939 h 634895"/>
              <a:gd name="connsiteX8" fmla="*/ 582719 w 1304717"/>
              <a:gd name="connsiteY8" fmla="*/ 28846 h 634895"/>
              <a:gd name="connsiteX9" fmla="*/ 652358 w 1304717"/>
              <a:gd name="connsiteY9" fmla="*/ 1 h 6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4717" h="634895">
                <a:moveTo>
                  <a:pt x="652358" y="1"/>
                </a:moveTo>
                <a:cubicBezTo>
                  <a:pt x="677563" y="0"/>
                  <a:pt x="702767" y="9616"/>
                  <a:pt x="721998" y="28846"/>
                </a:cubicBezTo>
                <a:lnTo>
                  <a:pt x="1280090" y="586939"/>
                </a:lnTo>
                <a:cubicBezTo>
                  <a:pt x="1289705" y="596554"/>
                  <a:pt x="1296917" y="607663"/>
                  <a:pt x="1301724" y="619518"/>
                </a:cubicBezTo>
                <a:lnTo>
                  <a:pt x="1304717" y="634895"/>
                </a:lnTo>
                <a:lnTo>
                  <a:pt x="0" y="634895"/>
                </a:lnTo>
                <a:lnTo>
                  <a:pt x="2992" y="619518"/>
                </a:lnTo>
                <a:cubicBezTo>
                  <a:pt x="7799" y="607663"/>
                  <a:pt x="15011" y="596554"/>
                  <a:pt x="24626" y="586939"/>
                </a:cubicBezTo>
                <a:lnTo>
                  <a:pt x="582719" y="28846"/>
                </a:lnTo>
                <a:cubicBezTo>
                  <a:pt x="601949" y="9616"/>
                  <a:pt x="627154" y="0"/>
                  <a:pt x="652358" y="1"/>
                </a:cubicBez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4" name="任意多边形: 形状 13"/>
          <p:cNvSpPr/>
          <p:nvPr userDrawn="1">
            <p:custDataLst>
              <p:tags r:id="rId11"/>
            </p:custDataLst>
          </p:nvPr>
        </p:nvSpPr>
        <p:spPr>
          <a:xfrm>
            <a:off x="625158" y="5444995"/>
            <a:ext cx="1018554" cy="793006"/>
          </a:xfrm>
          <a:custGeom>
            <a:avLst/>
            <a:gdLst>
              <a:gd name="connsiteX0" fmla="*/ 328645 w 1018554"/>
              <a:gd name="connsiteY0" fmla="*/ 0 h 793006"/>
              <a:gd name="connsiteX1" fmla="*/ 401820 w 1018554"/>
              <a:gd name="connsiteY1" fmla="*/ 30310 h 793006"/>
              <a:gd name="connsiteX2" fmla="*/ 988245 w 1018554"/>
              <a:gd name="connsiteY2" fmla="*/ 616736 h 793006"/>
              <a:gd name="connsiteX3" fmla="*/ 988245 w 1018554"/>
              <a:gd name="connsiteY3" fmla="*/ 763086 h 793006"/>
              <a:gd name="connsiteX4" fmla="*/ 958325 w 1018554"/>
              <a:gd name="connsiteY4" fmla="*/ 793006 h 793006"/>
              <a:gd name="connsiteX5" fmla="*/ 0 w 1018554"/>
              <a:gd name="connsiteY5" fmla="*/ 793006 h 793006"/>
              <a:gd name="connsiteX6" fmla="*/ 0 w 1018554"/>
              <a:gd name="connsiteY6" fmla="*/ 285780 h 793006"/>
              <a:gd name="connsiteX7" fmla="*/ 255470 w 1018554"/>
              <a:gd name="connsiteY7" fmla="*/ 30310 h 793006"/>
              <a:gd name="connsiteX8" fmla="*/ 328645 w 1018554"/>
              <a:gd name="connsiteY8" fmla="*/ 0 h 79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54" h="793006">
                <a:moveTo>
                  <a:pt x="328645" y="0"/>
                </a:moveTo>
                <a:cubicBezTo>
                  <a:pt x="355129" y="0"/>
                  <a:pt x="381613" y="10103"/>
                  <a:pt x="401820" y="30310"/>
                </a:cubicBezTo>
                <a:lnTo>
                  <a:pt x="988245" y="616736"/>
                </a:lnTo>
                <a:cubicBezTo>
                  <a:pt x="1028658" y="657149"/>
                  <a:pt x="1028658" y="722672"/>
                  <a:pt x="988245" y="763086"/>
                </a:cubicBezTo>
                <a:lnTo>
                  <a:pt x="958325" y="793006"/>
                </a:lnTo>
                <a:lnTo>
                  <a:pt x="0" y="793006"/>
                </a:lnTo>
                <a:lnTo>
                  <a:pt x="0" y="285780"/>
                </a:lnTo>
                <a:lnTo>
                  <a:pt x="255470" y="30310"/>
                </a:lnTo>
                <a:cubicBezTo>
                  <a:pt x="275676" y="10103"/>
                  <a:pt x="302160" y="0"/>
                  <a:pt x="328645" y="0"/>
                </a:cubicBez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9" name="任意多边形: 形状 18"/>
          <p:cNvSpPr/>
          <p:nvPr userDrawn="1">
            <p:custDataLst>
              <p:tags r:id="rId12"/>
            </p:custDataLst>
          </p:nvPr>
        </p:nvSpPr>
        <p:spPr>
          <a:xfrm>
            <a:off x="10399134" y="605445"/>
            <a:ext cx="1113718" cy="516065"/>
          </a:xfrm>
          <a:custGeom>
            <a:avLst/>
            <a:gdLst>
              <a:gd name="connsiteX0" fmla="*/ 0 w 1113718"/>
              <a:gd name="connsiteY0" fmla="*/ 0 h 516065"/>
              <a:gd name="connsiteX1" fmla="*/ 1113718 w 1113718"/>
              <a:gd name="connsiteY1" fmla="*/ 0 h 516065"/>
              <a:gd name="connsiteX2" fmla="*/ 626498 w 1113718"/>
              <a:gd name="connsiteY2" fmla="*/ 487220 h 516065"/>
              <a:gd name="connsiteX3" fmla="*/ 556859 w 1113718"/>
              <a:gd name="connsiteY3" fmla="*/ 516065 h 516065"/>
              <a:gd name="connsiteX4" fmla="*/ 487219 w 1113718"/>
              <a:gd name="connsiteY4" fmla="*/ 487220 h 516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718" h="516065">
                <a:moveTo>
                  <a:pt x="0" y="0"/>
                </a:moveTo>
                <a:lnTo>
                  <a:pt x="1113718" y="0"/>
                </a:lnTo>
                <a:lnTo>
                  <a:pt x="626498" y="487220"/>
                </a:lnTo>
                <a:cubicBezTo>
                  <a:pt x="607268" y="506450"/>
                  <a:pt x="582063" y="516066"/>
                  <a:pt x="556859" y="516065"/>
                </a:cubicBezTo>
                <a:cubicBezTo>
                  <a:pt x="531654" y="516066"/>
                  <a:pt x="506450" y="506450"/>
                  <a:pt x="487219" y="487220"/>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1" name="任意多边形: 形状 20"/>
          <p:cNvSpPr/>
          <p:nvPr userDrawn="1">
            <p:custDataLst>
              <p:tags r:id="rId13"/>
            </p:custDataLst>
          </p:nvPr>
        </p:nvSpPr>
        <p:spPr>
          <a:xfrm>
            <a:off x="10952228" y="605445"/>
            <a:ext cx="614614" cy="644491"/>
          </a:xfrm>
          <a:custGeom>
            <a:avLst/>
            <a:gdLst>
              <a:gd name="connsiteX0" fmla="*/ 0 w 614614"/>
              <a:gd name="connsiteY0" fmla="*/ 0 h 644491"/>
              <a:gd name="connsiteX1" fmla="*/ 614614 w 614614"/>
              <a:gd name="connsiteY1" fmla="*/ 0 h 644491"/>
              <a:gd name="connsiteX2" fmla="*/ 614614 w 614614"/>
              <a:gd name="connsiteY2" fmla="*/ 644491 h 644491"/>
              <a:gd name="connsiteX3" fmla="*/ 613673 w 614614"/>
              <a:gd name="connsiteY3" fmla="*/ 643866 h 644491"/>
              <a:gd name="connsiteX4" fmla="*/ 27248 w 614614"/>
              <a:gd name="connsiteY4" fmla="*/ 57440 h 644491"/>
              <a:gd name="connsiteX5" fmla="*/ 4516 w 614614"/>
              <a:gd name="connsiteY5" fmla="*/ 23207 h 64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614" h="644491">
                <a:moveTo>
                  <a:pt x="0" y="0"/>
                </a:moveTo>
                <a:lnTo>
                  <a:pt x="614614" y="0"/>
                </a:lnTo>
                <a:lnTo>
                  <a:pt x="614614" y="644491"/>
                </a:lnTo>
                <a:lnTo>
                  <a:pt x="613673" y="643866"/>
                </a:lnTo>
                <a:lnTo>
                  <a:pt x="27248" y="57440"/>
                </a:lnTo>
                <a:cubicBezTo>
                  <a:pt x="17145" y="47337"/>
                  <a:pt x="9567" y="35664"/>
                  <a:pt x="4516" y="23207"/>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lvl1pPr>
              <a:defRPr>
                <a:latin typeface="+mn-lt"/>
              </a:defRPr>
            </a:lvl1pPr>
          </a:lstStyle>
          <a:p>
            <a:pPr lvl="0"/>
            <a:endParaRPr lang="zh-CN" altLang="en-US"/>
          </a:p>
        </p:txBody>
      </p:sp>
      <p:sp>
        <p:nvSpPr>
          <p:cNvPr id="8" name="页脚占位符 7"/>
          <p:cNvSpPr>
            <a:spLocks noGrp="1"/>
          </p:cNvSpPr>
          <p:nvPr>
            <p:ph type="ftr" sz="quarter" idx="11"/>
          </p:nvPr>
        </p:nvSpPr>
        <p:spPr/>
        <p:txBody>
          <a:bodyPr/>
          <a:lstStyle>
            <a:lvl1pPr>
              <a:defRPr>
                <a:latin typeface="+mn-lt"/>
              </a:defRPr>
            </a:lvl1pPr>
          </a:lstStyle>
          <a:p>
            <a:pPr lvl="0"/>
            <a:endParaRPr lang="zh-CN" altLang="en-US"/>
          </a:p>
        </p:txBody>
      </p:sp>
      <p:sp>
        <p:nvSpPr>
          <p:cNvPr id="9" name="灯片编号占位符 8"/>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lvl1pPr>
              <a:defRPr>
                <a:latin typeface="+mn-lt"/>
              </a:defRPr>
            </a:lvl1pPr>
          </a:lstStyle>
          <a:p>
            <a:pPr lvl="0"/>
            <a:endParaRPr lang="zh-CN" altLang="en-US"/>
          </a:p>
        </p:txBody>
      </p:sp>
      <p:sp>
        <p:nvSpPr>
          <p:cNvPr id="4" name="页脚占位符 3"/>
          <p:cNvSpPr>
            <a:spLocks noGrp="1"/>
          </p:cNvSpPr>
          <p:nvPr>
            <p:ph type="ftr" sz="quarter" idx="11"/>
          </p:nvPr>
        </p:nvSpPr>
        <p:spPr/>
        <p:txBody>
          <a:bodyPr/>
          <a:lstStyle>
            <a:lvl1pPr>
              <a:defRPr>
                <a:latin typeface="+mn-lt"/>
              </a:defRPr>
            </a:lvl1pPr>
          </a:lstStyle>
          <a:p>
            <a:pPr lvl="0"/>
            <a:endParaRPr lang="zh-CN" altLang="en-US"/>
          </a:p>
        </p:txBody>
      </p:sp>
      <p:sp>
        <p:nvSpPr>
          <p:cNvPr id="5" name="灯片编号占位符 4"/>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mn-lt"/>
              </a:defRPr>
            </a:lvl1pPr>
          </a:lstStyle>
          <a:p>
            <a:pPr lvl="0"/>
            <a:endParaRPr lang="zh-CN" altLang="en-US"/>
          </a:p>
        </p:txBody>
      </p:sp>
      <p:sp>
        <p:nvSpPr>
          <p:cNvPr id="3" name="页脚占位符 2"/>
          <p:cNvSpPr>
            <a:spLocks noGrp="1"/>
          </p:cNvSpPr>
          <p:nvPr>
            <p:ph type="ftr" sz="quarter" idx="11"/>
          </p:nvPr>
        </p:nvSpPr>
        <p:spPr/>
        <p:txBody>
          <a:bodyPr/>
          <a:lstStyle>
            <a:lvl1pPr>
              <a:defRPr>
                <a:latin typeface="+mn-lt"/>
              </a:defRPr>
            </a:lvl1pPr>
          </a:lstStyle>
          <a:p>
            <a:pPr lvl="0"/>
            <a:endParaRPr lang="zh-CN" altLang="en-US"/>
          </a:p>
        </p:txBody>
      </p:sp>
      <p:sp>
        <p:nvSpPr>
          <p:cNvPr id="4" name="灯片编号占位符 3"/>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a:defRPr>
                <a:latin typeface="+mn-lt"/>
              </a:defRPr>
            </a:lvl1pPr>
          </a:lstStyle>
          <a:p>
            <a:pPr lvl="0"/>
            <a:endParaRPr lang="zh-CN" altLang="en-US"/>
          </a:p>
        </p:txBody>
      </p:sp>
      <p:sp>
        <p:nvSpPr>
          <p:cNvPr id="6" name="页脚占位符 5"/>
          <p:cNvSpPr>
            <a:spLocks noGrp="1"/>
          </p:cNvSpPr>
          <p:nvPr>
            <p:ph type="ftr" sz="quarter" idx="11"/>
          </p:nvPr>
        </p:nvSpPr>
        <p:spPr/>
        <p:txBody>
          <a:bodyPr/>
          <a:lstStyle>
            <a:lvl1pPr>
              <a:defRPr>
                <a:latin typeface="+mn-lt"/>
              </a:defRPr>
            </a:lvl1pPr>
          </a:lstStyle>
          <a:p>
            <a:pPr lvl="0"/>
            <a:endParaRPr lang="zh-CN" altLang="en-US"/>
          </a:p>
        </p:txBody>
      </p:sp>
      <p:sp>
        <p:nvSpPr>
          <p:cNvPr id="7" name="灯片编号占位符 6"/>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a:defRPr>
                <a:latin typeface="+mn-lt"/>
              </a:defRPr>
            </a:lvl1pPr>
          </a:lstStyle>
          <a:p>
            <a:pPr lvl="0"/>
            <a:endParaRPr lang="zh-CN" altLang="en-US"/>
          </a:p>
        </p:txBody>
      </p:sp>
      <p:sp>
        <p:nvSpPr>
          <p:cNvPr id="6" name="页脚占位符 5"/>
          <p:cNvSpPr>
            <a:spLocks noGrp="1"/>
          </p:cNvSpPr>
          <p:nvPr>
            <p:ph type="ftr" sz="quarter" idx="11"/>
          </p:nvPr>
        </p:nvSpPr>
        <p:spPr/>
        <p:txBody>
          <a:bodyPr/>
          <a:lstStyle>
            <a:lvl1pPr>
              <a:defRPr>
                <a:latin typeface="+mn-lt"/>
              </a:defRPr>
            </a:lvl1pPr>
          </a:lstStyle>
          <a:p>
            <a:pPr lvl="0"/>
            <a:endParaRPr lang="zh-CN" altLang="en-US"/>
          </a:p>
        </p:txBody>
      </p:sp>
      <p:sp>
        <p:nvSpPr>
          <p:cNvPr id="7" name="灯片编号占位符 6"/>
          <p:cNvSpPr>
            <a:spLocks noGrp="1"/>
          </p:cNvSpPr>
          <p:nvPr>
            <p:ph type="sldNum" sz="quarter" idx="12"/>
          </p:nvPr>
        </p:nvSpPr>
        <p:spPr/>
        <p:txBody>
          <a:bodyPr/>
          <a:lstStyle>
            <a:lvl1pPr>
              <a:defRPr>
                <a:latin typeface="+mn-lt"/>
              </a:defRPr>
            </a:lvl1pPr>
          </a:lstStyle>
          <a:p>
            <a:pPr lvl="0"/>
            <a:fld id="{9A0DB2DC-4C9A-4742-B13C-FB6460FD3503}" type="slidenum">
              <a:rPr lang="zh-CN" altLang="en-US"/>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4" Type="http://schemas.openxmlformats.org/officeDocument/2006/relationships/theme" Target="../theme/theme4.xml"/><Relationship Id="rId23" Type="http://schemas.openxmlformats.org/officeDocument/2006/relationships/image" Target="../media/image1.jpeg"/><Relationship Id="rId22" Type="http://schemas.openxmlformats.org/officeDocument/2006/relationships/tags" Target="../tags/tag87.xml"/><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slideLayout" Target="../slideLayouts/slideLayout36.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atin typeface="+mn-lt"/>
                <a:ea typeface="+mn-ea"/>
              </a:defRPr>
            </a:lvl1pPr>
          </a:lstStyle>
          <a:p>
            <a:pPr lvl="0"/>
            <a:endParaRPr lang="zh-CN" altLang="en-US"/>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atin typeface="+mn-lt"/>
                <a:ea typeface="+mn-ea"/>
              </a:defRPr>
            </a:lvl1pPr>
          </a:lstStyle>
          <a:p>
            <a:pPr lvl="0"/>
            <a:endParaRPr lang="zh-CN" altLang="en-US"/>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atin typeface="+mn-lt"/>
                <a:ea typeface="+mn-ea"/>
              </a:defRPr>
            </a:lvl1pPr>
          </a:lstStyle>
          <a:p>
            <a:pPr lvl="0"/>
            <a:fld id="{9A0DB2DC-4C9A-4742-B13C-FB6460FD3503}" type="slidenum">
              <a:rPr lang="zh-CN" altLang="en-US"/>
            </a:fld>
            <a:endParaRPr lang="zh-CN" altLang="en-US">
              <a:latin typeface="Arial" panose="020B0604020202020204" pitchFamily="34" charset="0"/>
            </a:endParaRPr>
          </a:p>
        </p:txBody>
      </p:sp>
      <p:pic>
        <p:nvPicPr>
          <p:cNvPr id="5124" name="图片 6" descr="logo横版 png"/>
          <p:cNvPicPr>
            <a:picLocks noChangeAspect="1"/>
          </p:cNvPicPr>
          <p:nvPr userDrawn="1"/>
        </p:nvPicPr>
        <p:blipFill>
          <a:blip r:embed="rId13"/>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atin typeface="+mn-lt"/>
                <a:ea typeface="+mn-ea"/>
              </a:defRPr>
            </a:lvl1pPr>
          </a:lstStyle>
          <a:p>
            <a:pPr lvl="0"/>
            <a:endParaRPr lang="zh-CN" altLang="en-US"/>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atin typeface="+mn-lt"/>
                <a:ea typeface="+mn-ea"/>
              </a:defRPr>
            </a:lvl1pPr>
          </a:lstStyle>
          <a:p>
            <a:pPr lvl="0"/>
            <a:endParaRPr lang="zh-CN" altLang="en-US"/>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atin typeface="+mn-lt"/>
                <a:ea typeface="+mn-ea"/>
              </a:defRPr>
            </a:lvl1pPr>
          </a:lstStyle>
          <a:p>
            <a:pPr lvl="0"/>
            <a:fld id="{9A0DB2DC-4C9A-4742-B13C-FB6460FD3503}" type="slidenum">
              <a:rPr lang="zh-CN" altLang="en-US"/>
            </a:fld>
            <a:endParaRPr lang="zh-CN" altLang="en-US">
              <a:latin typeface="Arial" panose="020B0604020202020204" pitchFamily="34" charset="0"/>
            </a:endParaRPr>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mn-ea"/>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latin typeface="+mn-lt"/>
                <a:ea typeface="+mn-ea"/>
              </a:defRPr>
            </a:lvl1pPr>
          </a:lstStyle>
          <a:p>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latin typeface="+mn-lt"/>
                <a:ea typeface="+mn-ea"/>
              </a:defRPr>
            </a:lvl1pPr>
          </a:lstStyle>
          <a:p>
            <a:fld id="{0C913308-F349-4B6D-A68A-DD1791B4A57B}"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矩形 28"/>
          <p:cNvSpPr/>
          <p:nvPr userDrawn="1">
            <p:custDataLst>
              <p:tags r:id="rId12"/>
            </p:custDataLst>
          </p:nvPr>
        </p:nvSpPr>
        <p:spPr>
          <a:xfrm>
            <a:off x="0" y="0"/>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2" name="标题占位符 1"/>
          <p:cNvSpPr>
            <a:spLocks noGrp="1"/>
          </p:cNvSpPr>
          <p:nvPr>
            <p:ph type="title"/>
            <p:custDataLst>
              <p:tags r:id="rId13"/>
            </p:custDataLst>
          </p:nvPr>
        </p:nvSpPr>
        <p:spPr>
          <a:xfrm>
            <a:off x="695960" y="360000"/>
            <a:ext cx="10800000" cy="720000"/>
          </a:xfrm>
          <a:prstGeom prst="rect">
            <a:avLst/>
          </a:prstGeom>
        </p:spPr>
        <p:txBody>
          <a:bodyPr vert="horz" wrap="square"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5"/>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20" name="任意多边形: 形状 19"/>
          <p:cNvSpPr/>
          <p:nvPr userDrawn="1">
            <p:custDataLst>
              <p:tags r:id="rId18"/>
            </p:custDataLst>
          </p:nvPr>
        </p:nvSpPr>
        <p:spPr>
          <a:xfrm rot="2700000">
            <a:off x="-80199" y="5734664"/>
            <a:ext cx="332666" cy="332666"/>
          </a:xfrm>
          <a:custGeom>
            <a:avLst/>
            <a:gdLst>
              <a:gd name="connsiteX0" fmla="*/ 9730 w 332666"/>
              <a:gd name="connsiteY0" fmla="*/ 9730 h 332666"/>
              <a:gd name="connsiteX1" fmla="*/ 33220 w 332666"/>
              <a:gd name="connsiteY1" fmla="*/ 0 h 332666"/>
              <a:gd name="connsiteX2" fmla="*/ 299446 w 332666"/>
              <a:gd name="connsiteY2" fmla="*/ 0 h 332666"/>
              <a:gd name="connsiteX3" fmla="*/ 332666 w 332666"/>
              <a:gd name="connsiteY3" fmla="*/ 33220 h 332666"/>
              <a:gd name="connsiteX4" fmla="*/ 332666 w 332666"/>
              <a:gd name="connsiteY4" fmla="*/ 299446 h 332666"/>
              <a:gd name="connsiteX5" fmla="*/ 299446 w 332666"/>
              <a:gd name="connsiteY5" fmla="*/ 332666 h 332666"/>
              <a:gd name="connsiteX6" fmla="*/ 210854 w 332666"/>
              <a:gd name="connsiteY6" fmla="*/ 332666 h 332666"/>
              <a:gd name="connsiteX7" fmla="*/ 0 w 332666"/>
              <a:gd name="connsiteY7" fmla="*/ 121812 h 332666"/>
              <a:gd name="connsiteX8" fmla="*/ 0 w 332666"/>
              <a:gd name="connsiteY8" fmla="*/ 33220 h 332666"/>
              <a:gd name="connsiteX9" fmla="*/ 9730 w 332666"/>
              <a:gd name="connsiteY9" fmla="*/ 9730 h 33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666" h="332666">
                <a:moveTo>
                  <a:pt x="9730" y="9730"/>
                </a:moveTo>
                <a:cubicBezTo>
                  <a:pt x="15742" y="3718"/>
                  <a:pt x="24047" y="0"/>
                  <a:pt x="33220" y="0"/>
                </a:cubicBezTo>
                <a:lnTo>
                  <a:pt x="299446" y="0"/>
                </a:lnTo>
                <a:cubicBezTo>
                  <a:pt x="317793" y="0"/>
                  <a:pt x="332666" y="14873"/>
                  <a:pt x="332666" y="33220"/>
                </a:cubicBezTo>
                <a:lnTo>
                  <a:pt x="332666" y="299446"/>
                </a:lnTo>
                <a:cubicBezTo>
                  <a:pt x="332666" y="317793"/>
                  <a:pt x="317793" y="332666"/>
                  <a:pt x="299446" y="332666"/>
                </a:cubicBezTo>
                <a:lnTo>
                  <a:pt x="210854" y="332666"/>
                </a:lnTo>
                <a:lnTo>
                  <a:pt x="0" y="121812"/>
                </a:lnTo>
                <a:lnTo>
                  <a:pt x="0" y="33220"/>
                </a:lnTo>
                <a:cubicBezTo>
                  <a:pt x="0" y="24047"/>
                  <a:pt x="3718" y="15742"/>
                  <a:pt x="9730" y="973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8" name="任意多边形: 形状 17"/>
          <p:cNvSpPr/>
          <p:nvPr userDrawn="1">
            <p:custDataLst>
              <p:tags r:id="rId19"/>
            </p:custDataLst>
          </p:nvPr>
        </p:nvSpPr>
        <p:spPr>
          <a:xfrm>
            <a:off x="366379" y="6222469"/>
            <a:ext cx="1304717" cy="634895"/>
          </a:xfrm>
          <a:custGeom>
            <a:avLst/>
            <a:gdLst>
              <a:gd name="connsiteX0" fmla="*/ 652358 w 1304717"/>
              <a:gd name="connsiteY0" fmla="*/ 1 h 634895"/>
              <a:gd name="connsiteX1" fmla="*/ 721998 w 1304717"/>
              <a:gd name="connsiteY1" fmla="*/ 28846 h 634895"/>
              <a:gd name="connsiteX2" fmla="*/ 1280090 w 1304717"/>
              <a:gd name="connsiteY2" fmla="*/ 586939 h 634895"/>
              <a:gd name="connsiteX3" fmla="*/ 1301724 w 1304717"/>
              <a:gd name="connsiteY3" fmla="*/ 619518 h 634895"/>
              <a:gd name="connsiteX4" fmla="*/ 1304717 w 1304717"/>
              <a:gd name="connsiteY4" fmla="*/ 634895 h 634895"/>
              <a:gd name="connsiteX5" fmla="*/ 0 w 1304717"/>
              <a:gd name="connsiteY5" fmla="*/ 634895 h 634895"/>
              <a:gd name="connsiteX6" fmla="*/ 2992 w 1304717"/>
              <a:gd name="connsiteY6" fmla="*/ 619518 h 634895"/>
              <a:gd name="connsiteX7" fmla="*/ 24626 w 1304717"/>
              <a:gd name="connsiteY7" fmla="*/ 586939 h 634895"/>
              <a:gd name="connsiteX8" fmla="*/ 582719 w 1304717"/>
              <a:gd name="connsiteY8" fmla="*/ 28846 h 634895"/>
              <a:gd name="connsiteX9" fmla="*/ 652358 w 1304717"/>
              <a:gd name="connsiteY9" fmla="*/ 1 h 6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4717" h="634895">
                <a:moveTo>
                  <a:pt x="652358" y="1"/>
                </a:moveTo>
                <a:cubicBezTo>
                  <a:pt x="677563" y="0"/>
                  <a:pt x="702767" y="9616"/>
                  <a:pt x="721998" y="28846"/>
                </a:cubicBezTo>
                <a:lnTo>
                  <a:pt x="1280090" y="586939"/>
                </a:lnTo>
                <a:cubicBezTo>
                  <a:pt x="1289705" y="596554"/>
                  <a:pt x="1296917" y="607663"/>
                  <a:pt x="1301724" y="619518"/>
                </a:cubicBezTo>
                <a:lnTo>
                  <a:pt x="1304717" y="634895"/>
                </a:lnTo>
                <a:lnTo>
                  <a:pt x="0" y="634895"/>
                </a:lnTo>
                <a:lnTo>
                  <a:pt x="2992" y="619518"/>
                </a:lnTo>
                <a:cubicBezTo>
                  <a:pt x="7799" y="607663"/>
                  <a:pt x="15011" y="596554"/>
                  <a:pt x="24626" y="586939"/>
                </a:cubicBezTo>
                <a:lnTo>
                  <a:pt x="582719" y="28846"/>
                </a:lnTo>
                <a:cubicBezTo>
                  <a:pt x="601949" y="9616"/>
                  <a:pt x="627154" y="0"/>
                  <a:pt x="652358" y="1"/>
                </a:cubicBez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2" name="任意多边形: 形状 21"/>
          <p:cNvSpPr/>
          <p:nvPr userDrawn="1">
            <p:custDataLst>
              <p:tags r:id="rId20"/>
            </p:custDataLst>
          </p:nvPr>
        </p:nvSpPr>
        <p:spPr>
          <a:xfrm>
            <a:off x="7009" y="6064359"/>
            <a:ext cx="1018554" cy="793006"/>
          </a:xfrm>
          <a:custGeom>
            <a:avLst/>
            <a:gdLst>
              <a:gd name="connsiteX0" fmla="*/ 328645 w 1018554"/>
              <a:gd name="connsiteY0" fmla="*/ 0 h 793006"/>
              <a:gd name="connsiteX1" fmla="*/ 401820 w 1018554"/>
              <a:gd name="connsiteY1" fmla="*/ 30310 h 793006"/>
              <a:gd name="connsiteX2" fmla="*/ 988245 w 1018554"/>
              <a:gd name="connsiteY2" fmla="*/ 616736 h 793006"/>
              <a:gd name="connsiteX3" fmla="*/ 988245 w 1018554"/>
              <a:gd name="connsiteY3" fmla="*/ 763086 h 793006"/>
              <a:gd name="connsiteX4" fmla="*/ 958325 w 1018554"/>
              <a:gd name="connsiteY4" fmla="*/ 793006 h 793006"/>
              <a:gd name="connsiteX5" fmla="*/ 0 w 1018554"/>
              <a:gd name="connsiteY5" fmla="*/ 793006 h 793006"/>
              <a:gd name="connsiteX6" fmla="*/ 0 w 1018554"/>
              <a:gd name="connsiteY6" fmla="*/ 285780 h 793006"/>
              <a:gd name="connsiteX7" fmla="*/ 255470 w 1018554"/>
              <a:gd name="connsiteY7" fmla="*/ 30310 h 793006"/>
              <a:gd name="connsiteX8" fmla="*/ 328645 w 1018554"/>
              <a:gd name="connsiteY8" fmla="*/ 0 h 79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54" h="793006">
                <a:moveTo>
                  <a:pt x="328645" y="0"/>
                </a:moveTo>
                <a:cubicBezTo>
                  <a:pt x="355129" y="0"/>
                  <a:pt x="381613" y="10103"/>
                  <a:pt x="401820" y="30310"/>
                </a:cubicBezTo>
                <a:lnTo>
                  <a:pt x="988245" y="616736"/>
                </a:lnTo>
                <a:cubicBezTo>
                  <a:pt x="1028658" y="657149"/>
                  <a:pt x="1028658" y="722672"/>
                  <a:pt x="988245" y="763086"/>
                </a:cubicBezTo>
                <a:lnTo>
                  <a:pt x="958325" y="793006"/>
                </a:lnTo>
                <a:lnTo>
                  <a:pt x="0" y="793006"/>
                </a:lnTo>
                <a:lnTo>
                  <a:pt x="0" y="285780"/>
                </a:lnTo>
                <a:lnTo>
                  <a:pt x="255470" y="30310"/>
                </a:lnTo>
                <a:cubicBezTo>
                  <a:pt x="275676" y="10103"/>
                  <a:pt x="302160" y="0"/>
                  <a:pt x="328645" y="0"/>
                </a:cubicBez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36" name="任意多边形: 形状 35"/>
          <p:cNvSpPr/>
          <p:nvPr userDrawn="1">
            <p:custDataLst>
              <p:tags r:id="rId21"/>
            </p:custDataLst>
          </p:nvPr>
        </p:nvSpPr>
        <p:spPr>
          <a:xfrm>
            <a:off x="11017752" y="0"/>
            <a:ext cx="1167239" cy="517298"/>
          </a:xfrm>
          <a:custGeom>
            <a:avLst/>
            <a:gdLst>
              <a:gd name="connsiteX0" fmla="*/ 839552 w 1167239"/>
              <a:gd name="connsiteY0" fmla="*/ 189056 h 517298"/>
              <a:gd name="connsiteX1" fmla="*/ 855602 w 1167239"/>
              <a:gd name="connsiteY1" fmla="*/ 195704 h 517298"/>
              <a:gd name="connsiteX2" fmla="*/ 984236 w 1167239"/>
              <a:gd name="connsiteY2" fmla="*/ 324337 h 517298"/>
              <a:gd name="connsiteX3" fmla="*/ 984236 w 1167239"/>
              <a:gd name="connsiteY3" fmla="*/ 356438 h 517298"/>
              <a:gd name="connsiteX4" fmla="*/ 855602 w 1167239"/>
              <a:gd name="connsiteY4" fmla="*/ 485072 h 517298"/>
              <a:gd name="connsiteX5" fmla="*/ 823501 w 1167239"/>
              <a:gd name="connsiteY5" fmla="*/ 485072 h 517298"/>
              <a:gd name="connsiteX6" fmla="*/ 694868 w 1167239"/>
              <a:gd name="connsiteY6" fmla="*/ 356438 h 517298"/>
              <a:gd name="connsiteX7" fmla="*/ 694868 w 1167239"/>
              <a:gd name="connsiteY7" fmla="*/ 324336 h 517298"/>
              <a:gd name="connsiteX8" fmla="*/ 823501 w 1167239"/>
              <a:gd name="connsiteY8" fmla="*/ 195704 h 517298"/>
              <a:gd name="connsiteX9" fmla="*/ 839552 w 1167239"/>
              <a:gd name="connsiteY9" fmla="*/ 189056 h 517298"/>
              <a:gd name="connsiteX10" fmla="*/ 792602 w 1167239"/>
              <a:gd name="connsiteY10" fmla="*/ 0 h 517298"/>
              <a:gd name="connsiteX11" fmla="*/ 1167239 w 1167239"/>
              <a:gd name="connsiteY11" fmla="*/ 0 h 517298"/>
              <a:gd name="connsiteX12" fmla="*/ 1167239 w 1167239"/>
              <a:gd name="connsiteY12" fmla="*/ 40732 h 517298"/>
              <a:gd name="connsiteX13" fmla="*/ 1035929 w 1167239"/>
              <a:gd name="connsiteY13" fmla="*/ 172042 h 517298"/>
              <a:gd name="connsiteX14" fmla="*/ 964644 w 1167239"/>
              <a:gd name="connsiteY14" fmla="*/ 172042 h 517298"/>
              <a:gd name="connsiteX15" fmla="*/ 160371 w 1167239"/>
              <a:gd name="connsiteY15" fmla="*/ 0 h 517298"/>
              <a:gd name="connsiteX16" fmla="*/ 511724 w 1167239"/>
              <a:gd name="connsiteY16" fmla="*/ 0 h 517298"/>
              <a:gd name="connsiteX17" fmla="*/ 657332 w 1167239"/>
              <a:gd name="connsiteY17" fmla="*/ 145608 h 517298"/>
              <a:gd name="connsiteX18" fmla="*/ 657332 w 1167239"/>
              <a:gd name="connsiteY18" fmla="*/ 216893 h 517298"/>
              <a:gd name="connsiteX19" fmla="*/ 371690 w 1167239"/>
              <a:gd name="connsiteY19" fmla="*/ 502535 h 517298"/>
              <a:gd name="connsiteX20" fmla="*/ 300405 w 1167239"/>
              <a:gd name="connsiteY20" fmla="*/ 502535 h 517298"/>
              <a:gd name="connsiteX21" fmla="*/ 14763 w 1167239"/>
              <a:gd name="connsiteY21" fmla="*/ 216893 h 517298"/>
              <a:gd name="connsiteX22" fmla="*/ 14763 w 1167239"/>
              <a:gd name="connsiteY22" fmla="*/ 145608 h 51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7239" h="517298">
                <a:moveTo>
                  <a:pt x="839552" y="189056"/>
                </a:moveTo>
                <a:cubicBezTo>
                  <a:pt x="845361" y="189055"/>
                  <a:pt x="851170" y="191272"/>
                  <a:pt x="855602" y="195704"/>
                </a:cubicBezTo>
                <a:lnTo>
                  <a:pt x="984236" y="324337"/>
                </a:lnTo>
                <a:cubicBezTo>
                  <a:pt x="993100" y="333201"/>
                  <a:pt x="993100" y="347574"/>
                  <a:pt x="984236" y="356438"/>
                </a:cubicBezTo>
                <a:lnTo>
                  <a:pt x="855602" y="485072"/>
                </a:lnTo>
                <a:cubicBezTo>
                  <a:pt x="846738" y="493936"/>
                  <a:pt x="832365" y="493936"/>
                  <a:pt x="823501" y="485072"/>
                </a:cubicBezTo>
                <a:lnTo>
                  <a:pt x="694868" y="356438"/>
                </a:lnTo>
                <a:cubicBezTo>
                  <a:pt x="686003" y="347574"/>
                  <a:pt x="686003" y="333201"/>
                  <a:pt x="694868" y="324336"/>
                </a:cubicBezTo>
                <a:lnTo>
                  <a:pt x="823501" y="195704"/>
                </a:lnTo>
                <a:cubicBezTo>
                  <a:pt x="827933" y="191272"/>
                  <a:pt x="833743" y="189056"/>
                  <a:pt x="839552" y="189056"/>
                </a:cubicBezTo>
                <a:close/>
                <a:moveTo>
                  <a:pt x="792602" y="0"/>
                </a:moveTo>
                <a:lnTo>
                  <a:pt x="1167239" y="0"/>
                </a:lnTo>
                <a:lnTo>
                  <a:pt x="1167239" y="40732"/>
                </a:lnTo>
                <a:lnTo>
                  <a:pt x="1035929" y="172042"/>
                </a:lnTo>
                <a:cubicBezTo>
                  <a:pt x="1016244" y="191727"/>
                  <a:pt x="984329" y="191726"/>
                  <a:pt x="964644" y="172042"/>
                </a:cubicBezTo>
                <a:close/>
                <a:moveTo>
                  <a:pt x="160371" y="0"/>
                </a:moveTo>
                <a:lnTo>
                  <a:pt x="511724" y="0"/>
                </a:lnTo>
                <a:lnTo>
                  <a:pt x="657332" y="145608"/>
                </a:lnTo>
                <a:cubicBezTo>
                  <a:pt x="677017" y="165292"/>
                  <a:pt x="677017" y="197209"/>
                  <a:pt x="657332" y="216893"/>
                </a:cubicBezTo>
                <a:lnTo>
                  <a:pt x="371690" y="502535"/>
                </a:lnTo>
                <a:cubicBezTo>
                  <a:pt x="352006" y="522220"/>
                  <a:pt x="320090" y="522220"/>
                  <a:pt x="300405" y="502535"/>
                </a:cubicBezTo>
                <a:lnTo>
                  <a:pt x="14763" y="216893"/>
                </a:lnTo>
                <a:cubicBezTo>
                  <a:pt x="-4921" y="197209"/>
                  <a:pt x="-4921" y="165292"/>
                  <a:pt x="14763" y="14560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7"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5124" name="图片 6" descr="logo横版 png"/>
          <p:cNvPicPr>
            <a:picLocks noChangeAspect="1"/>
          </p:cNvPicPr>
          <p:nvPr userDrawn="1"/>
        </p:nvPicPr>
        <p:blipFill>
          <a:blip r:embed="rId23"/>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8.xml"/><Relationship Id="rId2" Type="http://schemas.openxmlformats.org/officeDocument/2006/relationships/image" Target="../media/image7.jpe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5.xml"/><Relationship Id="rId2" Type="http://schemas.openxmlformats.org/officeDocument/2006/relationships/image" Target="../media/image10.png"/><Relationship Id="rId1" Type="http://schemas.openxmlformats.org/officeDocument/2006/relationships/tags" Target="../tags/tag104.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08.xml"/><Relationship Id="rId3" Type="http://schemas.openxmlformats.org/officeDocument/2006/relationships/image" Target="../media/image11.jpeg"/><Relationship Id="rId2" Type="http://schemas.openxmlformats.org/officeDocument/2006/relationships/tags" Target="../tags/tag107.xml"/><Relationship Id="rId1" Type="http://schemas.openxmlformats.org/officeDocument/2006/relationships/tags" Target="../tags/tag10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11.xml"/><Relationship Id="rId3" Type="http://schemas.openxmlformats.org/officeDocument/2006/relationships/image" Target="../media/image11.jpeg"/><Relationship Id="rId2" Type="http://schemas.openxmlformats.org/officeDocument/2006/relationships/tags" Target="../tags/tag110.xml"/><Relationship Id="rId1" Type="http://schemas.openxmlformats.org/officeDocument/2006/relationships/tags" Target="../tags/tag109.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3.xml"/><Relationship Id="rId2" Type="http://schemas.openxmlformats.org/officeDocument/2006/relationships/image" Target="../media/image12.jpeg"/><Relationship Id="rId1" Type="http://schemas.openxmlformats.org/officeDocument/2006/relationships/tags" Target="../tags/tag11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5.xml"/><Relationship Id="rId2" Type="http://schemas.openxmlformats.org/officeDocument/2006/relationships/image" Target="../media/image12.jpeg"/><Relationship Id="rId1" Type="http://schemas.openxmlformats.org/officeDocument/2006/relationships/tags" Target="../tags/tag114.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7.xml"/><Relationship Id="rId2" Type="http://schemas.openxmlformats.org/officeDocument/2006/relationships/image" Target="../media/image13.jpeg"/><Relationship Id="rId1" Type="http://schemas.openxmlformats.org/officeDocument/2006/relationships/tags" Target="../tags/tag116.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9.xml"/><Relationship Id="rId2" Type="http://schemas.openxmlformats.org/officeDocument/2006/relationships/image" Target="../media/image13.jpeg"/><Relationship Id="rId1" Type="http://schemas.openxmlformats.org/officeDocument/2006/relationships/tags" Target="../tags/tag118.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1.xml"/><Relationship Id="rId2" Type="http://schemas.openxmlformats.org/officeDocument/2006/relationships/image" Target="../media/image14.png"/><Relationship Id="rId1" Type="http://schemas.openxmlformats.org/officeDocument/2006/relationships/tags" Target="../tags/tag12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3.xml"/><Relationship Id="rId2" Type="http://schemas.openxmlformats.org/officeDocument/2006/relationships/image" Target="../media/image14.png"/><Relationship Id="rId1" Type="http://schemas.openxmlformats.org/officeDocument/2006/relationships/tags" Target="../tags/tag12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24.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image" Target="../media/image8.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42.xml"/><Relationship Id="rId3" Type="http://schemas.openxmlformats.org/officeDocument/2006/relationships/tags" Target="../tags/tag126.xml"/><Relationship Id="rId2" Type="http://schemas.openxmlformats.org/officeDocument/2006/relationships/image" Target="../media/image15.png"/><Relationship Id="rId1" Type="http://schemas.openxmlformats.org/officeDocument/2006/relationships/tags" Target="../tags/tag125.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42.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42.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41.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image" Target="../media/image16.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36.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95.xml"/><Relationship Id="rId1" Type="http://schemas.openxmlformats.org/officeDocument/2006/relationships/tags" Target="../tags/tag9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7.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9.xml"/><Relationship Id="rId2" Type="http://schemas.openxmlformats.org/officeDocument/2006/relationships/image" Target="../media/image9.jpeg"/><Relationship Id="rId1" Type="http://schemas.openxmlformats.org/officeDocument/2006/relationships/tags" Target="../tags/tag9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1.xml"/><Relationship Id="rId1" Type="http://schemas.openxmlformats.org/officeDocument/2006/relationships/tags" Target="../tags/tag10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3.xml"/><Relationship Id="rId2" Type="http://schemas.openxmlformats.org/officeDocument/2006/relationships/image" Target="../media/image10.png"/><Relationship Id="rId1" Type="http://schemas.openxmlformats.org/officeDocument/2006/relationships/tags" Target="../tags/tag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07670" y="1412875"/>
            <a:ext cx="4000500" cy="645160"/>
          </a:xfrm>
          <a:prstGeom prst="rect">
            <a:avLst/>
          </a:prstGeom>
          <a:solidFill>
            <a:srgbClr val="00B0F0"/>
          </a:solidFill>
        </p:spPr>
        <p:txBody>
          <a:bodyPr wrap="square" rtlCol="0">
            <a:spAutoFit/>
          </a:bodyPr>
          <a:lstStyle/>
          <a:p>
            <a:pPr lvl="0" algn="l">
              <a:buClrTx/>
              <a:buSzTx/>
              <a:buFontTx/>
            </a:pPr>
            <a:r>
              <a:rPr lang="en-US" altLang="zh-CN" sz="3600" dirty="0">
                <a:sym typeface="+mn-ea"/>
              </a:rPr>
              <a:t>negative impacts</a:t>
            </a:r>
            <a:endParaRPr lang="en-US" altLang="zh-CN" sz="3600" dirty="0">
              <a:sym typeface="+mn-ea"/>
            </a:endParaRPr>
          </a:p>
        </p:txBody>
      </p:sp>
      <p:sp>
        <p:nvSpPr>
          <p:cNvPr id="9" name="文本框 8"/>
          <p:cNvSpPr txBox="1"/>
          <p:nvPr/>
        </p:nvSpPr>
        <p:spPr>
          <a:xfrm>
            <a:off x="335915" y="3645535"/>
            <a:ext cx="3631565" cy="583565"/>
          </a:xfrm>
          <a:prstGeom prst="rect">
            <a:avLst/>
          </a:prstGeom>
          <a:solidFill>
            <a:srgbClr val="FFC000"/>
          </a:solidFill>
        </p:spPr>
        <p:txBody>
          <a:bodyPr wrap="square" rtlCol="0">
            <a:spAutoFit/>
          </a:bodyPr>
          <a:lstStyle/>
          <a:p>
            <a:pPr lvl="0" algn="l">
              <a:buClrTx/>
              <a:buSzTx/>
              <a:buFontTx/>
            </a:pPr>
            <a:r>
              <a:rPr lang="zh-CN" altLang="en-US" sz="3200">
                <a:sym typeface="+mn-ea"/>
              </a:rPr>
              <a:t>Prospects/Outlook</a:t>
            </a:r>
            <a:endParaRPr lang="zh-CN" altLang="en-US" sz="3200">
              <a:sym typeface="+mn-ea"/>
            </a:endParaRPr>
          </a:p>
        </p:txBody>
      </p:sp>
      <p:sp>
        <p:nvSpPr>
          <p:cNvPr id="11" name="文本框 10"/>
          <p:cNvSpPr txBox="1"/>
          <p:nvPr/>
        </p:nvSpPr>
        <p:spPr>
          <a:xfrm>
            <a:off x="407670" y="2447925"/>
            <a:ext cx="10894060" cy="1076325"/>
          </a:xfrm>
          <a:prstGeom prst="rect">
            <a:avLst/>
          </a:prstGeom>
          <a:noFill/>
          <a:ln w="28575" cmpd="sng">
            <a:solidFill>
              <a:schemeClr val="accent1">
                <a:shade val="50000"/>
              </a:schemeClr>
            </a:solidFill>
            <a:prstDash val="solid"/>
          </a:ln>
        </p:spPr>
        <p:txBody>
          <a:bodyPr wrap="square" rtlCol="0">
            <a:spAutoFit/>
          </a:bodyPr>
          <a:lstStyle/>
          <a:p>
            <a:r>
              <a:rPr lang="zh-CN" altLang="en-US" sz="3200">
                <a:solidFill>
                  <a:srgbClr val="FF0000"/>
                </a:solidFill>
              </a:rPr>
              <a:t>Despite its convenience</a:t>
            </a:r>
            <a:r>
              <a:rPr lang="zh-CN" altLang="en-US" sz="3200"/>
              <a:t>, </a:t>
            </a:r>
            <a:r>
              <a:rPr lang="zh-CN" altLang="en-US" sz="3200">
                <a:solidFill>
                  <a:srgbClr val="FF0000"/>
                </a:solidFill>
              </a:rPr>
              <a:t>it may </a:t>
            </a:r>
            <a:r>
              <a:rPr lang="zh-CN" altLang="en-US" sz="3200"/>
              <a:t>provide incorrect information if not properly trained or updated. </a:t>
            </a:r>
            <a:endParaRPr lang="zh-CN" altLang="en-US" sz="3200"/>
          </a:p>
        </p:txBody>
      </p:sp>
      <p:sp>
        <p:nvSpPr>
          <p:cNvPr id="12" name="文本框 11"/>
          <p:cNvSpPr txBox="1"/>
          <p:nvPr/>
        </p:nvSpPr>
        <p:spPr>
          <a:xfrm>
            <a:off x="479425" y="4581525"/>
            <a:ext cx="10894060" cy="1568450"/>
          </a:xfrm>
          <a:prstGeom prst="rect">
            <a:avLst/>
          </a:prstGeom>
          <a:noFill/>
          <a:ln w="28575" cmpd="sng">
            <a:solidFill>
              <a:schemeClr val="accent1">
                <a:shade val="50000"/>
              </a:schemeClr>
            </a:solidFill>
            <a:prstDash val="solid"/>
          </a:ln>
        </p:spPr>
        <p:txBody>
          <a:bodyPr wrap="square" rtlCol="0">
            <a:spAutoFit/>
          </a:bodyPr>
          <a:lstStyle/>
          <a:p>
            <a:r>
              <a:rPr lang="zh-CN" altLang="en-US" sz="3200">
                <a:solidFill>
                  <a:srgbClr val="FF0000"/>
                </a:solidFill>
              </a:rPr>
              <a:t>With continuous progress and updates</a:t>
            </a:r>
            <a:r>
              <a:rPr lang="zh-CN" altLang="en-US" sz="3200"/>
              <a:t>, ChatGPT </a:t>
            </a:r>
            <a:r>
              <a:rPr lang="zh-CN" altLang="en-US" sz="3200">
                <a:solidFill>
                  <a:srgbClr val="FF0000"/>
                </a:solidFill>
              </a:rPr>
              <a:t>is likely/bound/expected to become even more</a:t>
            </a:r>
            <a:r>
              <a:rPr lang="zh-CN" altLang="en-US" sz="3200"/>
              <a:t> accurate and reliable. </a:t>
            </a:r>
            <a:endParaRPr lang="zh-CN" altLang="en-US" sz="3200"/>
          </a:p>
        </p:txBody>
      </p:sp>
      <p:sp>
        <p:nvSpPr>
          <p:cNvPr id="13" name="文本框 12"/>
          <p:cNvSpPr txBox="1"/>
          <p:nvPr/>
        </p:nvSpPr>
        <p:spPr>
          <a:xfrm>
            <a:off x="191770" y="44450"/>
            <a:ext cx="2599055" cy="521970"/>
          </a:xfrm>
          <a:prstGeom prst="rect">
            <a:avLst/>
          </a:prstGeom>
          <a:gradFill>
            <a:gsLst>
              <a:gs pos="50000">
                <a:schemeClr val="accent1"/>
              </a:gs>
              <a:gs pos="0">
                <a:schemeClr val="accent1">
                  <a:lumMod val="25000"/>
                  <a:lumOff val="75000"/>
                </a:schemeClr>
              </a:gs>
              <a:gs pos="100000">
                <a:schemeClr val="accent1">
                  <a:lumMod val="85000"/>
                </a:schemeClr>
              </a:gs>
            </a:gsLst>
            <a:lin ang="5400000" scaled="1"/>
          </a:gradFill>
          <a:ln>
            <a:gradFill>
              <a:gsLst>
                <a:gs pos="50000">
                  <a:schemeClr val="accent5"/>
                </a:gs>
                <a:gs pos="0">
                  <a:schemeClr val="accent5">
                    <a:lumMod val="25000"/>
                    <a:lumOff val="75000"/>
                  </a:schemeClr>
                </a:gs>
                <a:gs pos="100000">
                  <a:schemeClr val="accent5">
                    <a:lumMod val="85000"/>
                  </a:schemeClr>
                </a:gs>
              </a:gsLst>
              <a:lin ang="5400000" scaled="0"/>
            </a:gradFill>
          </a:ln>
        </p:spPr>
        <p:txBody>
          <a:bodyPr wrap="square" rtlCol="0">
            <a:spAutoFit/>
          </a:bodyPr>
          <a:lstStyle/>
          <a:p>
            <a:r>
              <a:rPr lang="en-US" altLang="zh-CN" sz="2800" b="1"/>
              <a:t>Accumulation</a:t>
            </a:r>
            <a:endParaRPr lang="en-US" altLang="zh-CN" sz="2800" b="1"/>
          </a:p>
        </p:txBody>
      </p:sp>
      <p:pic>
        <p:nvPicPr>
          <p:cNvPr id="125" name="图片 124" descr="E:/设计图片素材3/jack-nagz-aL4PfTXz8S8-unsplash.jpgjack-nagz-aL4PfTXz8S8-unsplash"/>
          <p:cNvPicPr>
            <a:picLocks noChangeAspect="1"/>
          </p:cNvPicPr>
          <p:nvPr>
            <p:custDataLst>
              <p:tags r:id="rId1"/>
            </p:custDataLst>
          </p:nvPr>
        </p:nvPicPr>
        <p:blipFill>
          <a:blip r:embed="rId2"/>
          <a:srcRect l="2703" r="2703"/>
          <a:stretch>
            <a:fillRect/>
          </a:stretch>
        </p:blipFill>
        <p:spPr>
          <a:xfrm>
            <a:off x="7968615" y="44450"/>
            <a:ext cx="3839210" cy="2282190"/>
          </a:xfrm>
          <a:prstGeom prst="roundRect">
            <a:avLst>
              <a:gd name="adj" fmla="val 5066"/>
            </a:avLst>
          </a:prstGeom>
          <a:solidFill>
            <a:schemeClr val="accent1">
              <a:alpha val="25000"/>
            </a:schemeClr>
          </a:solidFill>
          <a:ln w="6350" cmpd="sng">
            <a:solidFill>
              <a:schemeClr val="bg1">
                <a:lumMod val="85000"/>
              </a:schemeClr>
            </a:solidFill>
            <a:prstDash val="solid"/>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custDataLst>
              <p:tags r:id="rId1"/>
            </p:custDataLst>
          </p:nvPr>
        </p:nvSpPr>
        <p:spPr>
          <a:xfrm>
            <a:off x="8112125" y="2996565"/>
            <a:ext cx="3199130" cy="1931670"/>
          </a:xfrm>
          <a:prstGeom prst="roundRect">
            <a:avLst>
              <a:gd name="adj" fmla="val 9740"/>
            </a:avLst>
          </a:prstGeom>
          <a:gradFill>
            <a:gsLst>
              <a:gs pos="46000">
                <a:schemeClr val="accent1">
                  <a:lumMod val="60000"/>
                  <a:lumOff val="40000"/>
                </a:schemeClr>
              </a:gs>
              <a:gs pos="0">
                <a:schemeClr val="accent1">
                  <a:lumMod val="90000"/>
                  <a:lumOff val="10000"/>
                </a:schemeClr>
              </a:gs>
            </a:gsLst>
            <a:lin ang="13500000" scaled="0"/>
          </a:gradFill>
          <a:ln>
            <a:noFill/>
          </a:ln>
          <a:effectLst>
            <a:outerShdw blurRad="76200" dist="76200" dir="2700000" algn="tl" rotWithShape="0">
              <a:schemeClr val="accent1">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8" name="图片 7" descr="4ea30cfc70c84b219b470d4e54808669"/>
          <p:cNvPicPr>
            <a:picLocks noChangeAspect="1"/>
          </p:cNvPicPr>
          <p:nvPr>
            <p:custDataLst>
              <p:tags r:id="rId2"/>
            </p:custDataLst>
          </p:nvPr>
        </p:nvPicPr>
        <p:blipFill>
          <a:blip r:embed="rId3">
            <a:lum bright="-6000" contrast="6000"/>
          </a:blip>
          <a:srcRect t="5274" b="5274"/>
          <a:stretch>
            <a:fillRect/>
          </a:stretch>
        </p:blipFill>
        <p:spPr>
          <a:xfrm>
            <a:off x="6960235" y="2176145"/>
            <a:ext cx="4187825" cy="2505710"/>
          </a:xfrm>
          <a:custGeom>
            <a:avLst/>
            <a:gdLst/>
            <a:ahLst/>
            <a:cxnLst>
              <a:cxn ang="3">
                <a:pos x="hc" y="t"/>
              </a:cxn>
              <a:cxn ang="cd2">
                <a:pos x="l" y="vc"/>
              </a:cxn>
              <a:cxn ang="cd4">
                <a:pos x="hc" y="b"/>
              </a:cxn>
              <a:cxn ang="0">
                <a:pos x="r" y="vc"/>
              </a:cxn>
            </a:cxnLst>
            <a:rect l="l" t="t" r="r" b="b"/>
            <a:pathLst>
              <a:path w="5664" h="3216">
                <a:moveTo>
                  <a:pt x="313" y="0"/>
                </a:moveTo>
                <a:lnTo>
                  <a:pt x="5351" y="0"/>
                </a:lnTo>
                <a:cubicBezTo>
                  <a:pt x="5524" y="0"/>
                  <a:pt x="5664" y="140"/>
                  <a:pt x="5664" y="313"/>
                </a:cubicBezTo>
                <a:lnTo>
                  <a:pt x="5664" y="2903"/>
                </a:lnTo>
                <a:cubicBezTo>
                  <a:pt x="5664" y="3076"/>
                  <a:pt x="5524" y="3216"/>
                  <a:pt x="5351" y="3216"/>
                </a:cubicBezTo>
                <a:lnTo>
                  <a:pt x="313" y="3216"/>
                </a:lnTo>
                <a:cubicBezTo>
                  <a:pt x="140" y="3216"/>
                  <a:pt x="0" y="3076"/>
                  <a:pt x="0" y="2903"/>
                </a:cubicBezTo>
                <a:lnTo>
                  <a:pt x="0" y="313"/>
                </a:lnTo>
                <a:cubicBezTo>
                  <a:pt x="0" y="140"/>
                  <a:pt x="140" y="0"/>
                  <a:pt x="313" y="0"/>
                </a:cubicBezTo>
                <a:close/>
              </a:path>
            </a:pathLst>
          </a:custGeom>
          <a:solidFill>
            <a:schemeClr val="accent1">
              <a:lumMod val="40000"/>
              <a:lumOff val="60000"/>
            </a:schemeClr>
          </a:solidFill>
          <a:ln w="12700">
            <a:solidFill>
              <a:schemeClr val="bg1"/>
            </a:solidFill>
          </a:ln>
          <a:effectLst>
            <a:outerShdw blurRad="76200" dist="76200" dir="2700000" algn="tl" rotWithShape="0">
              <a:schemeClr val="accent1">
                <a:lumMod val="75000"/>
                <a:alpha val="20000"/>
              </a:schemeClr>
            </a:outerShdw>
          </a:effectLst>
        </p:spPr>
      </p:pic>
      <p:sp>
        <p:nvSpPr>
          <p:cNvPr id="5" name="文本框 4"/>
          <p:cNvSpPr txBox="1"/>
          <p:nvPr/>
        </p:nvSpPr>
        <p:spPr>
          <a:xfrm>
            <a:off x="335280" y="765175"/>
            <a:ext cx="1845945" cy="645160"/>
          </a:xfrm>
          <a:prstGeom prst="rect">
            <a:avLst/>
          </a:prstGeom>
          <a:solidFill>
            <a:srgbClr val="92D050"/>
          </a:solidFill>
        </p:spPr>
        <p:txBody>
          <a:bodyPr wrap="square" rtlCol="0">
            <a:spAutoFit/>
          </a:bodyPr>
          <a:lstStyle/>
          <a:p>
            <a:r>
              <a:rPr lang="zh-CN" altLang="en-US" sz="3600">
                <a:sym typeface="+mn-ea"/>
              </a:rPr>
              <a:t>general</a:t>
            </a:r>
            <a:endParaRPr lang="zh-CN" altLang="en-US" sz="3600"/>
          </a:p>
        </p:txBody>
      </p:sp>
      <p:sp>
        <p:nvSpPr>
          <p:cNvPr id="4" name="文本框 3"/>
          <p:cNvSpPr txBox="1"/>
          <p:nvPr/>
        </p:nvSpPr>
        <p:spPr>
          <a:xfrm>
            <a:off x="263525" y="1557020"/>
            <a:ext cx="10894060" cy="1076325"/>
          </a:xfrm>
          <a:prstGeom prst="rect">
            <a:avLst/>
          </a:prstGeom>
          <a:noFill/>
          <a:ln w="28575" cmpd="sng">
            <a:solidFill>
              <a:schemeClr val="accent1">
                <a:shade val="50000"/>
              </a:schemeClr>
            </a:solidFill>
            <a:prstDash val="solid"/>
          </a:ln>
        </p:spPr>
        <p:txBody>
          <a:bodyPr wrap="square" rtlCol="0">
            <a:spAutoFit/>
          </a:bodyPr>
          <a:lstStyle/>
          <a:p>
            <a:r>
              <a:rPr lang="zh-CN" altLang="en-US" sz="3200">
                <a:solidFill>
                  <a:srgbClr val="FF0000"/>
                </a:solidFill>
              </a:rPr>
              <a:t>Smartphones</a:t>
            </a:r>
            <a:r>
              <a:rPr lang="zh-CN" altLang="en-US" sz="3200"/>
              <a:t> have revolutionized the way we live, work, and communicate. </a:t>
            </a:r>
            <a:endParaRPr lang="zh-CN" altLang="en-US" sz="3200"/>
          </a:p>
        </p:txBody>
      </p:sp>
      <p:sp>
        <p:nvSpPr>
          <p:cNvPr id="6" name="文本框 5"/>
          <p:cNvSpPr txBox="1"/>
          <p:nvPr/>
        </p:nvSpPr>
        <p:spPr>
          <a:xfrm>
            <a:off x="191770" y="4797425"/>
            <a:ext cx="10894060" cy="1568450"/>
          </a:xfrm>
          <a:prstGeom prst="rect">
            <a:avLst/>
          </a:prstGeom>
          <a:noFill/>
          <a:ln w="28575" cmpd="sng">
            <a:solidFill>
              <a:schemeClr val="accent1">
                <a:shade val="50000"/>
              </a:schemeClr>
            </a:solidFill>
            <a:prstDash val="solid"/>
          </a:ln>
        </p:spPr>
        <p:txBody>
          <a:bodyPr wrap="square" rtlCol="0">
            <a:spAutoFit/>
          </a:bodyPr>
          <a:lstStyle/>
          <a:p>
            <a:r>
              <a:rPr lang="zh-CN" altLang="en-US" sz="3200"/>
              <a:t>These pocket-sized devices have become an integral part of our daily lives, offering unparalleled convenience, connectivity, and access to information. </a:t>
            </a:r>
            <a:endParaRPr lang="zh-CN" altLang="en-US" sz="3200"/>
          </a:p>
        </p:txBody>
      </p:sp>
      <p:sp>
        <p:nvSpPr>
          <p:cNvPr id="9" name="文本框 8"/>
          <p:cNvSpPr txBox="1"/>
          <p:nvPr/>
        </p:nvSpPr>
        <p:spPr>
          <a:xfrm>
            <a:off x="191770" y="44450"/>
            <a:ext cx="2599055" cy="521970"/>
          </a:xfrm>
          <a:prstGeom prst="rect">
            <a:avLst/>
          </a:prstGeom>
          <a:gradFill>
            <a:gsLst>
              <a:gs pos="50000">
                <a:schemeClr val="accent1"/>
              </a:gs>
              <a:gs pos="0">
                <a:schemeClr val="accent1">
                  <a:lumMod val="25000"/>
                  <a:lumOff val="75000"/>
                </a:schemeClr>
              </a:gs>
              <a:gs pos="100000">
                <a:schemeClr val="accent1">
                  <a:lumMod val="85000"/>
                </a:schemeClr>
              </a:gs>
            </a:gsLst>
            <a:lin ang="5400000" scaled="1"/>
          </a:gradFill>
          <a:ln>
            <a:gradFill>
              <a:gsLst>
                <a:gs pos="50000">
                  <a:schemeClr val="accent5"/>
                </a:gs>
                <a:gs pos="0">
                  <a:schemeClr val="accent5">
                    <a:lumMod val="25000"/>
                    <a:lumOff val="75000"/>
                  </a:schemeClr>
                </a:gs>
                <a:gs pos="100000">
                  <a:schemeClr val="accent5">
                    <a:lumMod val="85000"/>
                  </a:schemeClr>
                </a:gs>
              </a:gsLst>
              <a:lin ang="5400000" scaled="0"/>
            </a:gradFill>
          </a:ln>
        </p:spPr>
        <p:txBody>
          <a:bodyPr wrap="square" rtlCol="0">
            <a:spAutoFit/>
          </a:bodyPr>
          <a:lstStyle/>
          <a:p>
            <a:r>
              <a:rPr lang="en-US" altLang="zh-CN" sz="2800" b="1"/>
              <a:t>Accumulation</a:t>
            </a:r>
            <a:endParaRPr lang="en-US" altLang="zh-CN" sz="2800" b="1"/>
          </a:p>
        </p:txBody>
      </p:sp>
      <p:sp>
        <p:nvSpPr>
          <p:cNvPr id="11" name="文本框 10"/>
          <p:cNvSpPr txBox="1"/>
          <p:nvPr/>
        </p:nvSpPr>
        <p:spPr>
          <a:xfrm>
            <a:off x="263525" y="4005580"/>
            <a:ext cx="3561080" cy="645160"/>
          </a:xfrm>
          <a:prstGeom prst="rect">
            <a:avLst/>
          </a:prstGeom>
          <a:solidFill>
            <a:srgbClr val="FF0000"/>
          </a:solidFill>
        </p:spPr>
        <p:txBody>
          <a:bodyPr wrap="square" rtlCol="0">
            <a:spAutoFit/>
          </a:bodyPr>
          <a:lstStyle/>
          <a:p>
            <a:pPr lvl="0" algn="l">
              <a:buClrTx/>
              <a:buSzTx/>
              <a:buFontTx/>
            </a:pPr>
            <a:r>
              <a:rPr lang="en-US" altLang="zh-CN" sz="3600">
                <a:sym typeface="+mn-ea"/>
              </a:rPr>
              <a:t>positive impacts</a:t>
            </a:r>
            <a:endParaRPr lang="zh-CN" altLang="en-US" sz="3600">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custDataLst>
              <p:tags r:id="rId1"/>
            </p:custDataLst>
          </p:nvPr>
        </p:nvSpPr>
        <p:spPr>
          <a:xfrm>
            <a:off x="8544560" y="3068955"/>
            <a:ext cx="3199130" cy="1931670"/>
          </a:xfrm>
          <a:prstGeom prst="roundRect">
            <a:avLst>
              <a:gd name="adj" fmla="val 9740"/>
            </a:avLst>
          </a:prstGeom>
          <a:gradFill>
            <a:gsLst>
              <a:gs pos="46000">
                <a:schemeClr val="accent1">
                  <a:lumMod val="60000"/>
                  <a:lumOff val="40000"/>
                </a:schemeClr>
              </a:gs>
              <a:gs pos="0">
                <a:schemeClr val="accent1">
                  <a:lumMod val="90000"/>
                  <a:lumOff val="10000"/>
                </a:schemeClr>
              </a:gs>
            </a:gsLst>
            <a:lin ang="13500000" scaled="0"/>
          </a:gradFill>
          <a:ln>
            <a:noFill/>
          </a:ln>
          <a:effectLst>
            <a:outerShdw blurRad="76200" dist="76200" dir="2700000" algn="tl" rotWithShape="0">
              <a:schemeClr val="accent1">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9" name="文本框 8"/>
          <p:cNvSpPr txBox="1"/>
          <p:nvPr/>
        </p:nvSpPr>
        <p:spPr>
          <a:xfrm>
            <a:off x="191770" y="3622675"/>
            <a:ext cx="3631565" cy="583565"/>
          </a:xfrm>
          <a:prstGeom prst="rect">
            <a:avLst/>
          </a:prstGeom>
          <a:solidFill>
            <a:srgbClr val="FFC000"/>
          </a:solidFill>
        </p:spPr>
        <p:txBody>
          <a:bodyPr wrap="square" rtlCol="0">
            <a:spAutoFit/>
          </a:bodyPr>
          <a:lstStyle/>
          <a:p>
            <a:pPr lvl="0" algn="l">
              <a:buClrTx/>
              <a:buSzTx/>
              <a:buFontTx/>
            </a:pPr>
            <a:r>
              <a:rPr lang="zh-CN" altLang="en-US" sz="3200">
                <a:sym typeface="+mn-ea"/>
              </a:rPr>
              <a:t>Prospects/Outlook</a:t>
            </a:r>
            <a:endParaRPr lang="zh-CN" altLang="en-US" sz="3200">
              <a:sym typeface="+mn-ea"/>
            </a:endParaRPr>
          </a:p>
        </p:txBody>
      </p:sp>
      <p:pic>
        <p:nvPicPr>
          <p:cNvPr id="8" name="图片 7" descr="4ea30cfc70c84b219b470d4e54808669"/>
          <p:cNvPicPr>
            <a:picLocks noChangeAspect="1"/>
          </p:cNvPicPr>
          <p:nvPr>
            <p:custDataLst>
              <p:tags r:id="rId2"/>
            </p:custDataLst>
          </p:nvPr>
        </p:nvPicPr>
        <p:blipFill>
          <a:blip r:embed="rId3">
            <a:lum bright="-6000" contrast="6000"/>
          </a:blip>
          <a:srcRect t="5274" b="5274"/>
          <a:stretch>
            <a:fillRect/>
          </a:stretch>
        </p:blipFill>
        <p:spPr>
          <a:xfrm>
            <a:off x="7320280" y="2132965"/>
            <a:ext cx="4187825" cy="2505710"/>
          </a:xfrm>
          <a:custGeom>
            <a:avLst/>
            <a:gdLst/>
            <a:ahLst/>
            <a:cxnLst>
              <a:cxn ang="3">
                <a:pos x="hc" y="t"/>
              </a:cxn>
              <a:cxn ang="cd2">
                <a:pos x="l" y="vc"/>
              </a:cxn>
              <a:cxn ang="cd4">
                <a:pos x="hc" y="b"/>
              </a:cxn>
              <a:cxn ang="0">
                <a:pos x="r" y="vc"/>
              </a:cxn>
            </a:cxnLst>
            <a:rect l="l" t="t" r="r" b="b"/>
            <a:pathLst>
              <a:path w="5664" h="3216">
                <a:moveTo>
                  <a:pt x="313" y="0"/>
                </a:moveTo>
                <a:lnTo>
                  <a:pt x="5351" y="0"/>
                </a:lnTo>
                <a:cubicBezTo>
                  <a:pt x="5524" y="0"/>
                  <a:pt x="5664" y="140"/>
                  <a:pt x="5664" y="313"/>
                </a:cubicBezTo>
                <a:lnTo>
                  <a:pt x="5664" y="2903"/>
                </a:lnTo>
                <a:cubicBezTo>
                  <a:pt x="5664" y="3076"/>
                  <a:pt x="5524" y="3216"/>
                  <a:pt x="5351" y="3216"/>
                </a:cubicBezTo>
                <a:lnTo>
                  <a:pt x="313" y="3216"/>
                </a:lnTo>
                <a:cubicBezTo>
                  <a:pt x="140" y="3216"/>
                  <a:pt x="0" y="3076"/>
                  <a:pt x="0" y="2903"/>
                </a:cubicBezTo>
                <a:lnTo>
                  <a:pt x="0" y="313"/>
                </a:lnTo>
                <a:cubicBezTo>
                  <a:pt x="0" y="140"/>
                  <a:pt x="140" y="0"/>
                  <a:pt x="313" y="0"/>
                </a:cubicBezTo>
                <a:close/>
              </a:path>
            </a:pathLst>
          </a:custGeom>
          <a:solidFill>
            <a:schemeClr val="accent1">
              <a:lumMod val="40000"/>
              <a:lumOff val="60000"/>
            </a:schemeClr>
          </a:solidFill>
          <a:ln w="12700">
            <a:solidFill>
              <a:schemeClr val="bg1"/>
            </a:solidFill>
          </a:ln>
          <a:effectLst>
            <a:outerShdw blurRad="76200" dist="76200" dir="2700000" algn="tl" rotWithShape="0">
              <a:schemeClr val="accent1">
                <a:lumMod val="75000"/>
                <a:alpha val="20000"/>
              </a:schemeClr>
            </a:outerShdw>
          </a:effectLst>
        </p:spPr>
      </p:pic>
      <p:sp>
        <p:nvSpPr>
          <p:cNvPr id="2" name="文本框 1"/>
          <p:cNvSpPr txBox="1"/>
          <p:nvPr/>
        </p:nvSpPr>
        <p:spPr>
          <a:xfrm>
            <a:off x="191770" y="4436745"/>
            <a:ext cx="10894060" cy="2061210"/>
          </a:xfrm>
          <a:prstGeom prst="rect">
            <a:avLst/>
          </a:prstGeom>
          <a:noFill/>
          <a:ln w="28575" cmpd="sng">
            <a:solidFill>
              <a:schemeClr val="accent1">
                <a:shade val="50000"/>
              </a:schemeClr>
            </a:solidFill>
            <a:prstDash val="solid"/>
          </a:ln>
        </p:spPr>
        <p:txBody>
          <a:bodyPr wrap="square" rtlCol="0">
            <a:spAutoFit/>
          </a:bodyPr>
          <a:lstStyle/>
          <a:p>
            <a:r>
              <a:rPr lang="zh-CN" altLang="en-US" sz="3200"/>
              <a:t> As technology continues to evolve, smartphones are expected to integrate even more advanced features. This includes enhanced AI capabilities, improved camera technology, and more sophisticated security measures. </a:t>
            </a:r>
            <a:endParaRPr lang="zh-CN" altLang="en-US" sz="3200"/>
          </a:p>
        </p:txBody>
      </p:sp>
      <p:sp>
        <p:nvSpPr>
          <p:cNvPr id="5" name="文本框 4"/>
          <p:cNvSpPr txBox="1"/>
          <p:nvPr/>
        </p:nvSpPr>
        <p:spPr>
          <a:xfrm>
            <a:off x="191770" y="44450"/>
            <a:ext cx="2599055" cy="521970"/>
          </a:xfrm>
          <a:prstGeom prst="rect">
            <a:avLst/>
          </a:prstGeom>
          <a:gradFill>
            <a:gsLst>
              <a:gs pos="50000">
                <a:schemeClr val="accent1"/>
              </a:gs>
              <a:gs pos="0">
                <a:schemeClr val="accent1">
                  <a:lumMod val="25000"/>
                  <a:lumOff val="75000"/>
                </a:schemeClr>
              </a:gs>
              <a:gs pos="100000">
                <a:schemeClr val="accent1">
                  <a:lumMod val="85000"/>
                </a:schemeClr>
              </a:gs>
            </a:gsLst>
            <a:lin ang="5400000" scaled="1"/>
          </a:gradFill>
          <a:ln>
            <a:gradFill>
              <a:gsLst>
                <a:gs pos="50000">
                  <a:schemeClr val="accent5"/>
                </a:gs>
                <a:gs pos="0">
                  <a:schemeClr val="accent5">
                    <a:lumMod val="25000"/>
                    <a:lumOff val="75000"/>
                  </a:schemeClr>
                </a:gs>
                <a:gs pos="100000">
                  <a:schemeClr val="accent5">
                    <a:lumMod val="85000"/>
                  </a:schemeClr>
                </a:gs>
              </a:gsLst>
              <a:lin ang="5400000" scaled="0"/>
            </a:gradFill>
          </a:ln>
        </p:spPr>
        <p:txBody>
          <a:bodyPr wrap="square" rtlCol="0">
            <a:spAutoFit/>
          </a:bodyPr>
          <a:lstStyle/>
          <a:p>
            <a:r>
              <a:rPr lang="en-US" altLang="zh-CN" sz="2800" b="1"/>
              <a:t>Accumulation</a:t>
            </a:r>
            <a:endParaRPr lang="en-US" altLang="zh-CN" sz="2800" b="1"/>
          </a:p>
        </p:txBody>
      </p:sp>
      <p:sp>
        <p:nvSpPr>
          <p:cNvPr id="4" name="文本框 3"/>
          <p:cNvSpPr txBox="1"/>
          <p:nvPr/>
        </p:nvSpPr>
        <p:spPr>
          <a:xfrm>
            <a:off x="119380" y="1412875"/>
            <a:ext cx="10894060" cy="1076325"/>
          </a:xfrm>
          <a:prstGeom prst="rect">
            <a:avLst/>
          </a:prstGeom>
          <a:noFill/>
          <a:ln w="28575" cmpd="sng">
            <a:solidFill>
              <a:schemeClr val="accent1">
                <a:shade val="50000"/>
              </a:schemeClr>
            </a:solidFill>
            <a:prstDash val="solid"/>
          </a:ln>
        </p:spPr>
        <p:txBody>
          <a:bodyPr wrap="square" rtlCol="0">
            <a:spAutoFit/>
          </a:bodyPr>
          <a:lstStyle/>
          <a:p>
            <a:r>
              <a:rPr lang="zh-CN" altLang="en-US" sz="3200"/>
              <a:t>Despite its convenience,it can also be a major source of distraction, affecting productivity and personal relationships. </a:t>
            </a:r>
            <a:endParaRPr lang="zh-CN" altLang="en-US" sz="3200"/>
          </a:p>
        </p:txBody>
      </p:sp>
      <p:sp>
        <p:nvSpPr>
          <p:cNvPr id="7" name="文本框 6"/>
          <p:cNvSpPr txBox="1"/>
          <p:nvPr/>
        </p:nvSpPr>
        <p:spPr>
          <a:xfrm>
            <a:off x="119380" y="692785"/>
            <a:ext cx="4000500" cy="645160"/>
          </a:xfrm>
          <a:prstGeom prst="rect">
            <a:avLst/>
          </a:prstGeom>
          <a:solidFill>
            <a:srgbClr val="00B0F0"/>
          </a:solidFill>
        </p:spPr>
        <p:txBody>
          <a:bodyPr wrap="square" rtlCol="0">
            <a:spAutoFit/>
          </a:bodyPr>
          <a:lstStyle/>
          <a:p>
            <a:pPr lvl="0" algn="l">
              <a:buClrTx/>
              <a:buSzTx/>
              <a:buFontTx/>
            </a:pPr>
            <a:r>
              <a:rPr lang="en-US" altLang="zh-CN" sz="3600" dirty="0">
                <a:sym typeface="+mn-ea"/>
              </a:rPr>
              <a:t>negative impacts</a:t>
            </a:r>
            <a:endParaRPr lang="en-US" altLang="zh-CN" sz="3600" dirty="0">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51815" y="1341120"/>
            <a:ext cx="1845945" cy="645160"/>
          </a:xfrm>
          <a:prstGeom prst="rect">
            <a:avLst/>
          </a:prstGeom>
          <a:solidFill>
            <a:srgbClr val="92D050"/>
          </a:solidFill>
        </p:spPr>
        <p:txBody>
          <a:bodyPr wrap="square" rtlCol="0">
            <a:spAutoFit/>
          </a:bodyPr>
          <a:lstStyle/>
          <a:p>
            <a:r>
              <a:rPr lang="zh-CN" altLang="en-US" sz="3600">
                <a:sym typeface="+mn-ea"/>
              </a:rPr>
              <a:t>general</a:t>
            </a:r>
            <a:endParaRPr lang="zh-CN" altLang="en-US" sz="3600"/>
          </a:p>
        </p:txBody>
      </p:sp>
      <p:sp>
        <p:nvSpPr>
          <p:cNvPr id="6" name="文本框 5"/>
          <p:cNvSpPr txBox="1"/>
          <p:nvPr/>
        </p:nvSpPr>
        <p:spPr>
          <a:xfrm>
            <a:off x="407035" y="2204720"/>
            <a:ext cx="9456420" cy="1568450"/>
          </a:xfrm>
          <a:prstGeom prst="rect">
            <a:avLst/>
          </a:prstGeom>
          <a:noFill/>
          <a:ln w="28575" cmpd="sng">
            <a:solidFill>
              <a:schemeClr val="accent1">
                <a:shade val="50000"/>
              </a:schemeClr>
            </a:solidFill>
            <a:prstDash val="solid"/>
          </a:ln>
        </p:spPr>
        <p:txBody>
          <a:bodyPr wrap="square" rtlCol="0">
            <a:spAutoFit/>
          </a:bodyPr>
          <a:lstStyle/>
          <a:p>
            <a:r>
              <a:rPr lang="zh-CN" altLang="en-US" sz="3200">
                <a:solidFill>
                  <a:srgbClr val="FF0000"/>
                </a:solidFill>
              </a:rPr>
              <a:t>Smartwatches</a:t>
            </a:r>
            <a:r>
              <a:rPr lang="zh-CN" altLang="en-US" sz="3200"/>
              <a:t> have emerged as a popular wearable technology,which have significantly impacted people's lives. </a:t>
            </a:r>
            <a:endParaRPr lang="zh-CN" altLang="en-US" sz="3200"/>
          </a:p>
        </p:txBody>
      </p:sp>
      <p:sp>
        <p:nvSpPr>
          <p:cNvPr id="7" name="文本框 6"/>
          <p:cNvSpPr txBox="1"/>
          <p:nvPr/>
        </p:nvSpPr>
        <p:spPr>
          <a:xfrm>
            <a:off x="407670" y="5013325"/>
            <a:ext cx="10894060" cy="1568450"/>
          </a:xfrm>
          <a:prstGeom prst="rect">
            <a:avLst/>
          </a:prstGeom>
          <a:noFill/>
          <a:ln w="28575" cmpd="sng">
            <a:solidFill>
              <a:schemeClr val="accent1">
                <a:shade val="50000"/>
              </a:schemeClr>
            </a:solidFill>
            <a:prstDash val="solid"/>
          </a:ln>
        </p:spPr>
        <p:txBody>
          <a:bodyPr wrap="square" rtlCol="0">
            <a:spAutoFit/>
          </a:bodyPr>
          <a:lstStyle/>
          <a:p>
            <a:r>
              <a:rPr lang="zh-CN" altLang="en-US" sz="3200"/>
              <a:t>Not only can they </a:t>
            </a:r>
            <a:r>
              <a:rPr lang="en-US" altLang="zh-CN" sz="3200"/>
              <a:t>h</a:t>
            </a:r>
            <a:r>
              <a:rPr lang="zh-CN" altLang="en-US" sz="3200"/>
              <a:t>elp track heart rate, sleep patterns, steps taken and calories burned, but they can also help users maintain a healthier lifestyle</a:t>
            </a:r>
            <a:r>
              <a:rPr lang="en-US" altLang="zh-CN" sz="3200"/>
              <a:t>.</a:t>
            </a:r>
            <a:r>
              <a:rPr lang="zh-CN" altLang="en-US" sz="3200"/>
              <a:t> </a:t>
            </a:r>
            <a:endParaRPr lang="zh-CN" altLang="en-US" sz="3200"/>
          </a:p>
        </p:txBody>
      </p:sp>
      <p:sp>
        <p:nvSpPr>
          <p:cNvPr id="9" name="文本框 8"/>
          <p:cNvSpPr txBox="1"/>
          <p:nvPr/>
        </p:nvSpPr>
        <p:spPr>
          <a:xfrm>
            <a:off x="191770" y="44450"/>
            <a:ext cx="2599055" cy="521970"/>
          </a:xfrm>
          <a:prstGeom prst="rect">
            <a:avLst/>
          </a:prstGeom>
          <a:gradFill>
            <a:gsLst>
              <a:gs pos="50000">
                <a:schemeClr val="accent1"/>
              </a:gs>
              <a:gs pos="0">
                <a:schemeClr val="accent1">
                  <a:lumMod val="25000"/>
                  <a:lumOff val="75000"/>
                </a:schemeClr>
              </a:gs>
              <a:gs pos="100000">
                <a:schemeClr val="accent1">
                  <a:lumMod val="85000"/>
                </a:schemeClr>
              </a:gs>
            </a:gsLst>
            <a:lin ang="5400000" scaled="1"/>
          </a:gradFill>
          <a:ln>
            <a:gradFill>
              <a:gsLst>
                <a:gs pos="50000">
                  <a:schemeClr val="accent5"/>
                </a:gs>
                <a:gs pos="0">
                  <a:schemeClr val="accent5">
                    <a:lumMod val="25000"/>
                    <a:lumOff val="75000"/>
                  </a:schemeClr>
                </a:gs>
                <a:gs pos="100000">
                  <a:schemeClr val="accent5">
                    <a:lumMod val="85000"/>
                  </a:schemeClr>
                </a:gs>
              </a:gsLst>
              <a:lin ang="5400000" scaled="0"/>
            </a:gradFill>
          </a:ln>
        </p:spPr>
        <p:txBody>
          <a:bodyPr wrap="square" rtlCol="0">
            <a:spAutoFit/>
          </a:bodyPr>
          <a:lstStyle/>
          <a:p>
            <a:r>
              <a:rPr lang="en-US" altLang="zh-CN" sz="2800" b="1"/>
              <a:t>Accumulation</a:t>
            </a:r>
            <a:endParaRPr lang="en-US" altLang="zh-CN" sz="2800" b="1"/>
          </a:p>
        </p:txBody>
      </p:sp>
      <p:pic>
        <p:nvPicPr>
          <p:cNvPr id="249" name="图片 248" descr="VCG41N1413639224"/>
          <p:cNvPicPr>
            <a:picLocks noChangeAspect="1"/>
          </p:cNvPicPr>
          <p:nvPr>
            <p:custDataLst>
              <p:tags r:id="rId1"/>
            </p:custDataLst>
          </p:nvPr>
        </p:nvPicPr>
        <p:blipFill>
          <a:blip r:embed="rId2">
            <a:lum bright="6000" contrast="6000"/>
          </a:blip>
          <a:srcRect l="21949" r="21949"/>
          <a:stretch>
            <a:fillRect/>
          </a:stretch>
        </p:blipFill>
        <p:spPr>
          <a:xfrm>
            <a:off x="9655810" y="692785"/>
            <a:ext cx="2536190" cy="3434715"/>
          </a:xfrm>
          <a:prstGeom prst="rect">
            <a:avLst/>
          </a:prstGeom>
          <a:ln w="3175" cap="flat" cmpd="sng" algn="ctr">
            <a:noFill/>
            <a:prstDash val="solid"/>
            <a:round/>
            <a:headEnd type="none" w="med" len="med"/>
            <a:tailEnd type="none" w="med" len="med"/>
          </a:ln>
        </p:spPr>
      </p:pic>
      <p:sp>
        <p:nvSpPr>
          <p:cNvPr id="250" name="文本框 249"/>
          <p:cNvSpPr txBox="1"/>
          <p:nvPr/>
        </p:nvSpPr>
        <p:spPr>
          <a:xfrm>
            <a:off x="263525" y="4005580"/>
            <a:ext cx="3561080" cy="645160"/>
          </a:xfrm>
          <a:prstGeom prst="rect">
            <a:avLst/>
          </a:prstGeom>
          <a:solidFill>
            <a:srgbClr val="FF0000"/>
          </a:solidFill>
        </p:spPr>
        <p:txBody>
          <a:bodyPr wrap="square" rtlCol="0">
            <a:spAutoFit/>
          </a:bodyPr>
          <a:lstStyle/>
          <a:p>
            <a:pPr lvl="0" algn="l">
              <a:buClrTx/>
              <a:buSzTx/>
              <a:buFontTx/>
            </a:pPr>
            <a:r>
              <a:rPr lang="en-US" altLang="zh-CN" sz="3600">
                <a:sym typeface="+mn-ea"/>
              </a:rPr>
              <a:t>positive impacts</a:t>
            </a:r>
            <a:endParaRPr lang="zh-CN" altLang="en-US" sz="3600">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07035" y="3717290"/>
            <a:ext cx="3631565" cy="583565"/>
          </a:xfrm>
          <a:prstGeom prst="rect">
            <a:avLst/>
          </a:prstGeom>
          <a:solidFill>
            <a:srgbClr val="FFC000"/>
          </a:solidFill>
        </p:spPr>
        <p:txBody>
          <a:bodyPr wrap="square" rtlCol="0">
            <a:spAutoFit/>
          </a:bodyPr>
          <a:lstStyle/>
          <a:p>
            <a:pPr lvl="0" algn="l">
              <a:buClrTx/>
              <a:buSzTx/>
              <a:buFontTx/>
            </a:pPr>
            <a:r>
              <a:rPr lang="zh-CN" altLang="en-US" sz="3200">
                <a:sym typeface="+mn-ea"/>
              </a:rPr>
              <a:t>Prospects/Outlook</a:t>
            </a:r>
            <a:endParaRPr lang="zh-CN" altLang="en-US" sz="3200">
              <a:sym typeface="+mn-ea"/>
            </a:endParaRPr>
          </a:p>
        </p:txBody>
      </p:sp>
      <p:sp>
        <p:nvSpPr>
          <p:cNvPr id="2" name="文本框 1"/>
          <p:cNvSpPr txBox="1"/>
          <p:nvPr/>
        </p:nvSpPr>
        <p:spPr>
          <a:xfrm>
            <a:off x="479425" y="1988820"/>
            <a:ext cx="9217660" cy="1568450"/>
          </a:xfrm>
          <a:prstGeom prst="rect">
            <a:avLst/>
          </a:prstGeom>
          <a:noFill/>
          <a:ln w="28575" cmpd="sng">
            <a:solidFill>
              <a:schemeClr val="accent1">
                <a:shade val="50000"/>
              </a:schemeClr>
            </a:solidFill>
            <a:prstDash val="solid"/>
          </a:ln>
        </p:spPr>
        <p:txBody>
          <a:bodyPr wrap="square" rtlCol="0">
            <a:spAutoFit/>
          </a:bodyPr>
          <a:lstStyle/>
          <a:p>
            <a:r>
              <a:rPr lang="zh-CN" altLang="en-US" sz="3200"/>
              <a:t>Despite the advantages, their limited battery life requires frequent charging and it can also be a source of distraction, similar to smartphones. </a:t>
            </a:r>
            <a:endParaRPr lang="zh-CN" altLang="en-US" sz="3200"/>
          </a:p>
        </p:txBody>
      </p:sp>
      <p:sp>
        <p:nvSpPr>
          <p:cNvPr id="7" name="文本框 6"/>
          <p:cNvSpPr txBox="1"/>
          <p:nvPr/>
        </p:nvSpPr>
        <p:spPr>
          <a:xfrm>
            <a:off x="479425" y="4460875"/>
            <a:ext cx="10894060" cy="2061210"/>
          </a:xfrm>
          <a:prstGeom prst="rect">
            <a:avLst/>
          </a:prstGeom>
          <a:noFill/>
          <a:ln w="28575" cmpd="sng">
            <a:solidFill>
              <a:schemeClr val="accent1">
                <a:shade val="50000"/>
              </a:schemeClr>
            </a:solidFill>
            <a:prstDash val="solid"/>
          </a:ln>
        </p:spPr>
        <p:txBody>
          <a:bodyPr wrap="square" rtlCol="0">
            <a:spAutoFit/>
          </a:bodyPr>
          <a:lstStyle/>
          <a:p>
            <a:r>
              <a:rPr lang="zh-CN" altLang="en-US" sz="3200"/>
              <a:t>As technology evolves, smartwatches are expected to offer even more advanced health monitoring features. This includes blood pressure monitoring, blood oxygen level tracking, and early detection of health issues. </a:t>
            </a:r>
            <a:endParaRPr lang="zh-CN" altLang="en-US" sz="3200"/>
          </a:p>
        </p:txBody>
      </p:sp>
      <p:sp>
        <p:nvSpPr>
          <p:cNvPr id="5" name="文本框 4"/>
          <p:cNvSpPr txBox="1"/>
          <p:nvPr/>
        </p:nvSpPr>
        <p:spPr>
          <a:xfrm>
            <a:off x="191770" y="44450"/>
            <a:ext cx="2599055" cy="521970"/>
          </a:xfrm>
          <a:prstGeom prst="rect">
            <a:avLst/>
          </a:prstGeom>
          <a:gradFill>
            <a:gsLst>
              <a:gs pos="50000">
                <a:schemeClr val="accent1"/>
              </a:gs>
              <a:gs pos="0">
                <a:schemeClr val="accent1">
                  <a:lumMod val="25000"/>
                  <a:lumOff val="75000"/>
                </a:schemeClr>
              </a:gs>
              <a:gs pos="100000">
                <a:schemeClr val="accent1">
                  <a:lumMod val="85000"/>
                </a:schemeClr>
              </a:gs>
            </a:gsLst>
            <a:lin ang="5400000" scaled="1"/>
          </a:gradFill>
          <a:ln>
            <a:gradFill>
              <a:gsLst>
                <a:gs pos="50000">
                  <a:schemeClr val="accent5"/>
                </a:gs>
                <a:gs pos="0">
                  <a:schemeClr val="accent5">
                    <a:lumMod val="25000"/>
                    <a:lumOff val="75000"/>
                  </a:schemeClr>
                </a:gs>
                <a:gs pos="100000">
                  <a:schemeClr val="accent5">
                    <a:lumMod val="85000"/>
                  </a:schemeClr>
                </a:gs>
              </a:gsLst>
              <a:lin ang="5400000" scaled="0"/>
            </a:gradFill>
          </a:ln>
        </p:spPr>
        <p:txBody>
          <a:bodyPr wrap="square" rtlCol="0">
            <a:spAutoFit/>
          </a:bodyPr>
          <a:lstStyle/>
          <a:p>
            <a:r>
              <a:rPr lang="en-US" altLang="zh-CN" sz="2800" b="1"/>
              <a:t>Accumulation</a:t>
            </a:r>
            <a:endParaRPr lang="en-US" altLang="zh-CN" sz="2800" b="1"/>
          </a:p>
        </p:txBody>
      </p:sp>
      <p:pic>
        <p:nvPicPr>
          <p:cNvPr id="249" name="图片 248" descr="VCG41N1413639224"/>
          <p:cNvPicPr>
            <a:picLocks noChangeAspect="1"/>
          </p:cNvPicPr>
          <p:nvPr>
            <p:custDataLst>
              <p:tags r:id="rId1"/>
            </p:custDataLst>
          </p:nvPr>
        </p:nvPicPr>
        <p:blipFill>
          <a:blip r:embed="rId2">
            <a:lum bright="6000" contrast="6000"/>
          </a:blip>
          <a:srcRect l="21949" r="21949"/>
          <a:stretch>
            <a:fillRect/>
          </a:stretch>
        </p:blipFill>
        <p:spPr>
          <a:xfrm>
            <a:off x="9655810" y="692785"/>
            <a:ext cx="2536190" cy="3434715"/>
          </a:xfrm>
          <a:prstGeom prst="rect">
            <a:avLst/>
          </a:prstGeom>
          <a:ln w="3175" cap="flat" cmpd="sng" algn="ctr">
            <a:noFill/>
            <a:prstDash val="solid"/>
            <a:round/>
            <a:headEnd type="none" w="med" len="med"/>
            <a:tailEnd type="none" w="med" len="med"/>
          </a:ln>
        </p:spPr>
      </p:pic>
      <p:sp>
        <p:nvSpPr>
          <p:cNvPr id="3" name="文本框 2"/>
          <p:cNvSpPr txBox="1"/>
          <p:nvPr/>
        </p:nvSpPr>
        <p:spPr>
          <a:xfrm>
            <a:off x="407670" y="1268730"/>
            <a:ext cx="4000500" cy="645160"/>
          </a:xfrm>
          <a:prstGeom prst="rect">
            <a:avLst/>
          </a:prstGeom>
          <a:solidFill>
            <a:srgbClr val="00B0F0"/>
          </a:solidFill>
        </p:spPr>
        <p:txBody>
          <a:bodyPr wrap="square" rtlCol="0">
            <a:spAutoFit/>
          </a:bodyPr>
          <a:lstStyle/>
          <a:p>
            <a:pPr lvl="0" algn="l">
              <a:buClrTx/>
              <a:buSzTx/>
              <a:buFontTx/>
            </a:pPr>
            <a:r>
              <a:rPr lang="en-US" altLang="zh-CN" sz="3600" dirty="0">
                <a:sym typeface="+mn-ea"/>
              </a:rPr>
              <a:t>negative impacts</a:t>
            </a:r>
            <a:endParaRPr lang="en-US" altLang="zh-CN" sz="3600" dirty="0">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5280" y="981075"/>
            <a:ext cx="1845945" cy="645160"/>
          </a:xfrm>
          <a:prstGeom prst="rect">
            <a:avLst/>
          </a:prstGeom>
          <a:solidFill>
            <a:srgbClr val="92D050"/>
          </a:solidFill>
        </p:spPr>
        <p:txBody>
          <a:bodyPr wrap="square" rtlCol="0">
            <a:spAutoFit/>
          </a:bodyPr>
          <a:lstStyle/>
          <a:p>
            <a:r>
              <a:rPr lang="zh-CN" altLang="en-US" sz="3600">
                <a:sym typeface="+mn-ea"/>
              </a:rPr>
              <a:t>general</a:t>
            </a:r>
            <a:endParaRPr lang="zh-CN" altLang="en-US" sz="3600"/>
          </a:p>
        </p:txBody>
      </p:sp>
      <p:sp>
        <p:nvSpPr>
          <p:cNvPr id="9" name="文本框 8"/>
          <p:cNvSpPr txBox="1"/>
          <p:nvPr/>
        </p:nvSpPr>
        <p:spPr>
          <a:xfrm>
            <a:off x="191770" y="44450"/>
            <a:ext cx="2599055" cy="521970"/>
          </a:xfrm>
          <a:prstGeom prst="rect">
            <a:avLst/>
          </a:prstGeom>
          <a:gradFill>
            <a:gsLst>
              <a:gs pos="50000">
                <a:schemeClr val="accent1"/>
              </a:gs>
              <a:gs pos="0">
                <a:schemeClr val="accent1">
                  <a:lumMod val="25000"/>
                  <a:lumOff val="75000"/>
                </a:schemeClr>
              </a:gs>
              <a:gs pos="100000">
                <a:schemeClr val="accent1">
                  <a:lumMod val="85000"/>
                </a:schemeClr>
              </a:gs>
            </a:gsLst>
            <a:lin ang="5400000" scaled="1"/>
          </a:gradFill>
          <a:ln>
            <a:gradFill>
              <a:gsLst>
                <a:gs pos="50000">
                  <a:schemeClr val="accent5"/>
                </a:gs>
                <a:gs pos="0">
                  <a:schemeClr val="accent5">
                    <a:lumMod val="25000"/>
                    <a:lumOff val="75000"/>
                  </a:schemeClr>
                </a:gs>
                <a:gs pos="100000">
                  <a:schemeClr val="accent5">
                    <a:lumMod val="85000"/>
                  </a:schemeClr>
                </a:gs>
              </a:gsLst>
              <a:lin ang="5400000" scaled="0"/>
            </a:gradFill>
          </a:ln>
        </p:spPr>
        <p:txBody>
          <a:bodyPr wrap="square" rtlCol="0">
            <a:spAutoFit/>
          </a:bodyPr>
          <a:lstStyle/>
          <a:p>
            <a:r>
              <a:rPr lang="en-US" altLang="zh-CN" sz="2800" b="1"/>
              <a:t>Accumulation</a:t>
            </a:r>
            <a:endParaRPr lang="en-US" altLang="zh-CN" sz="2800" b="1"/>
          </a:p>
        </p:txBody>
      </p:sp>
      <p:sp>
        <p:nvSpPr>
          <p:cNvPr id="7" name="文本框 6"/>
          <p:cNvSpPr txBox="1"/>
          <p:nvPr/>
        </p:nvSpPr>
        <p:spPr>
          <a:xfrm>
            <a:off x="335280" y="4149090"/>
            <a:ext cx="11584940" cy="2245360"/>
          </a:xfrm>
          <a:prstGeom prst="rect">
            <a:avLst/>
          </a:prstGeom>
          <a:noFill/>
          <a:ln w="28575" cmpd="sng">
            <a:solidFill>
              <a:schemeClr val="accent1">
                <a:shade val="50000"/>
              </a:schemeClr>
            </a:solidFill>
            <a:prstDash val="solid"/>
          </a:ln>
        </p:spPr>
        <p:txBody>
          <a:bodyPr wrap="square" rtlCol="0">
            <a:spAutoFit/>
          </a:bodyPr>
          <a:lstStyle/>
          <a:p>
            <a:r>
              <a:rPr lang="zh-CN" altLang="en-US" sz="2800"/>
              <a:t>By creating immersive, computer-generated environments, VR has opened up new possibilities for entertainment, education, healthcare, and more.Not only do they offer a highly immersive and engaging experience for gaming, education, and training, but they also enhance learning by allowing users to interact with virtual environments. </a:t>
            </a:r>
            <a:endParaRPr lang="zh-CN" altLang="en-US" sz="2800"/>
          </a:p>
        </p:txBody>
      </p:sp>
      <p:pic>
        <p:nvPicPr>
          <p:cNvPr id="8" name="图片 7" descr="7967382_迷失在岩石之间"/>
          <p:cNvPicPr>
            <a:picLocks noChangeAspect="1"/>
          </p:cNvPicPr>
          <p:nvPr>
            <p:custDataLst>
              <p:tags r:id="rId1"/>
            </p:custDataLst>
          </p:nvPr>
        </p:nvPicPr>
        <p:blipFill>
          <a:blip r:embed="rId2"/>
          <a:srcRect t="21023" b="21023"/>
          <a:stretch>
            <a:fillRect/>
          </a:stretch>
        </p:blipFill>
        <p:spPr>
          <a:xfrm flipH="1">
            <a:off x="6743700" y="0"/>
            <a:ext cx="6231255" cy="2470785"/>
          </a:xfrm>
          <a:prstGeom prst="rect">
            <a:avLst/>
          </a:prstGeom>
        </p:spPr>
      </p:pic>
      <p:sp>
        <p:nvSpPr>
          <p:cNvPr id="6" name="文本框 5"/>
          <p:cNvSpPr txBox="1"/>
          <p:nvPr/>
        </p:nvSpPr>
        <p:spPr>
          <a:xfrm>
            <a:off x="263525" y="1701165"/>
            <a:ext cx="9608820" cy="1568450"/>
          </a:xfrm>
          <a:prstGeom prst="rect">
            <a:avLst/>
          </a:prstGeom>
          <a:noFill/>
          <a:ln w="28575" cmpd="sng">
            <a:solidFill>
              <a:schemeClr val="accent1">
                <a:shade val="50000"/>
              </a:schemeClr>
            </a:solidFill>
            <a:prstDash val="solid"/>
          </a:ln>
        </p:spPr>
        <p:txBody>
          <a:bodyPr wrap="square" rtlCol="0">
            <a:spAutoFit/>
          </a:bodyPr>
          <a:lstStyle/>
          <a:p>
            <a:r>
              <a:rPr lang="zh-CN" altLang="en-US" sz="3200"/>
              <a:t>Virtual Reality (VR) has emerged as a transformative technology, significantly impacting various aspects of people's lives.  </a:t>
            </a:r>
            <a:endParaRPr lang="zh-CN" altLang="en-US" sz="3200"/>
          </a:p>
        </p:txBody>
      </p:sp>
      <p:sp>
        <p:nvSpPr>
          <p:cNvPr id="11" name="文本框 10"/>
          <p:cNvSpPr txBox="1"/>
          <p:nvPr/>
        </p:nvSpPr>
        <p:spPr>
          <a:xfrm>
            <a:off x="263525" y="3429000"/>
            <a:ext cx="3561080" cy="645160"/>
          </a:xfrm>
          <a:prstGeom prst="rect">
            <a:avLst/>
          </a:prstGeom>
          <a:solidFill>
            <a:srgbClr val="FF0000"/>
          </a:solidFill>
        </p:spPr>
        <p:txBody>
          <a:bodyPr wrap="square" rtlCol="0">
            <a:spAutoFit/>
          </a:bodyPr>
          <a:lstStyle/>
          <a:p>
            <a:pPr lvl="0" algn="l">
              <a:buClrTx/>
              <a:buSzTx/>
              <a:buFontTx/>
            </a:pPr>
            <a:r>
              <a:rPr lang="en-US" altLang="zh-CN" sz="3600">
                <a:sym typeface="+mn-ea"/>
              </a:rPr>
              <a:t>positive impacts</a:t>
            </a:r>
            <a:endParaRPr lang="zh-CN" altLang="en-US" sz="3600">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79425" y="3112135"/>
            <a:ext cx="3631565" cy="583565"/>
          </a:xfrm>
          <a:prstGeom prst="rect">
            <a:avLst/>
          </a:prstGeom>
          <a:solidFill>
            <a:srgbClr val="FFC000"/>
          </a:solidFill>
        </p:spPr>
        <p:txBody>
          <a:bodyPr wrap="square" rtlCol="0">
            <a:spAutoFit/>
          </a:bodyPr>
          <a:lstStyle/>
          <a:p>
            <a:pPr lvl="0" algn="l">
              <a:buClrTx/>
              <a:buSzTx/>
              <a:buFontTx/>
            </a:pPr>
            <a:r>
              <a:rPr lang="zh-CN" altLang="en-US" sz="3200">
                <a:sym typeface="+mn-ea"/>
              </a:rPr>
              <a:t>Prospects/Outlook</a:t>
            </a:r>
            <a:endParaRPr lang="zh-CN" altLang="en-US" sz="3200">
              <a:sym typeface="+mn-ea"/>
            </a:endParaRPr>
          </a:p>
        </p:txBody>
      </p:sp>
      <p:sp>
        <p:nvSpPr>
          <p:cNvPr id="7" name="文本框 6"/>
          <p:cNvSpPr txBox="1"/>
          <p:nvPr/>
        </p:nvSpPr>
        <p:spPr>
          <a:xfrm>
            <a:off x="479425" y="3789045"/>
            <a:ext cx="10924540" cy="3046095"/>
          </a:xfrm>
          <a:prstGeom prst="rect">
            <a:avLst/>
          </a:prstGeom>
          <a:noFill/>
          <a:ln w="28575" cmpd="sng">
            <a:solidFill>
              <a:schemeClr val="accent1">
                <a:shade val="50000"/>
              </a:schemeClr>
            </a:solidFill>
            <a:prstDash val="solid"/>
          </a:ln>
        </p:spPr>
        <p:txBody>
          <a:bodyPr wrap="square" rtlCol="0">
            <a:spAutoFit/>
          </a:bodyPr>
          <a:lstStyle/>
          <a:p>
            <a:r>
              <a:rPr lang="zh-CN" altLang="en-US" sz="3200" dirty="0"/>
              <a:t>As technology advances, VR is expected to offer even more immersive and realistic experiences.</a:t>
            </a:r>
            <a:endParaRPr lang="zh-CN" altLang="en-US" sz="3200" dirty="0"/>
          </a:p>
          <a:p>
            <a:r>
              <a:rPr lang="zh-CN" altLang="en-US" sz="3200" dirty="0"/>
              <a:t>VR technology is becoming more accessible and affordable, leading to its widespread adoption in various industries. This will enable more people to experience the benefits of VR and drive further innovation and development. </a:t>
            </a:r>
            <a:endParaRPr lang="zh-CN" altLang="en-US" sz="3200" dirty="0"/>
          </a:p>
        </p:txBody>
      </p:sp>
      <p:sp>
        <p:nvSpPr>
          <p:cNvPr id="5" name="文本框 4"/>
          <p:cNvSpPr txBox="1"/>
          <p:nvPr/>
        </p:nvSpPr>
        <p:spPr>
          <a:xfrm>
            <a:off x="191770" y="44450"/>
            <a:ext cx="2599055" cy="521970"/>
          </a:xfrm>
          <a:prstGeom prst="rect">
            <a:avLst/>
          </a:prstGeom>
          <a:gradFill>
            <a:gsLst>
              <a:gs pos="50000">
                <a:schemeClr val="accent1"/>
              </a:gs>
              <a:gs pos="0">
                <a:schemeClr val="accent1">
                  <a:lumMod val="25000"/>
                  <a:lumOff val="75000"/>
                </a:schemeClr>
              </a:gs>
              <a:gs pos="100000">
                <a:schemeClr val="accent1">
                  <a:lumMod val="85000"/>
                </a:schemeClr>
              </a:gs>
            </a:gsLst>
            <a:lin ang="5400000" scaled="1"/>
          </a:gradFill>
          <a:ln>
            <a:gradFill>
              <a:gsLst>
                <a:gs pos="50000">
                  <a:schemeClr val="accent5"/>
                </a:gs>
                <a:gs pos="0">
                  <a:schemeClr val="accent5">
                    <a:lumMod val="25000"/>
                    <a:lumOff val="75000"/>
                  </a:schemeClr>
                </a:gs>
                <a:gs pos="100000">
                  <a:schemeClr val="accent5">
                    <a:lumMod val="85000"/>
                  </a:schemeClr>
                </a:gs>
              </a:gsLst>
              <a:lin ang="5400000" scaled="0"/>
            </a:gradFill>
          </a:ln>
        </p:spPr>
        <p:txBody>
          <a:bodyPr wrap="square" rtlCol="0">
            <a:spAutoFit/>
          </a:bodyPr>
          <a:lstStyle/>
          <a:p>
            <a:r>
              <a:rPr lang="en-US" altLang="zh-CN" sz="2800" b="1"/>
              <a:t>Accumulation</a:t>
            </a:r>
            <a:endParaRPr lang="en-US" altLang="zh-CN" sz="2800" b="1"/>
          </a:p>
        </p:txBody>
      </p:sp>
      <p:pic>
        <p:nvPicPr>
          <p:cNvPr id="8" name="图片 7" descr="7967382_迷失在岩石之间"/>
          <p:cNvPicPr>
            <a:picLocks noChangeAspect="1"/>
          </p:cNvPicPr>
          <p:nvPr>
            <p:custDataLst>
              <p:tags r:id="rId1"/>
            </p:custDataLst>
          </p:nvPr>
        </p:nvPicPr>
        <p:blipFill>
          <a:blip r:embed="rId2"/>
          <a:srcRect t="21023" b="21023"/>
          <a:stretch>
            <a:fillRect/>
          </a:stretch>
        </p:blipFill>
        <p:spPr>
          <a:xfrm flipH="1">
            <a:off x="6743700" y="0"/>
            <a:ext cx="6231255" cy="2470785"/>
          </a:xfrm>
          <a:prstGeom prst="rect">
            <a:avLst/>
          </a:prstGeom>
        </p:spPr>
      </p:pic>
      <p:sp>
        <p:nvSpPr>
          <p:cNvPr id="2" name="文本框 1"/>
          <p:cNvSpPr txBox="1"/>
          <p:nvPr/>
        </p:nvSpPr>
        <p:spPr>
          <a:xfrm>
            <a:off x="479425" y="1484630"/>
            <a:ext cx="9587230" cy="1383665"/>
          </a:xfrm>
          <a:prstGeom prst="rect">
            <a:avLst/>
          </a:prstGeom>
          <a:noFill/>
          <a:ln w="28575" cmpd="sng">
            <a:solidFill>
              <a:schemeClr val="accent1">
                <a:shade val="50000"/>
              </a:schemeClr>
            </a:solidFill>
            <a:prstDash val="solid"/>
          </a:ln>
        </p:spPr>
        <p:txBody>
          <a:bodyPr wrap="square" rtlCol="0">
            <a:spAutoFit/>
          </a:bodyPr>
          <a:lstStyle/>
          <a:p>
            <a:r>
              <a:rPr lang="zh-CN" altLang="en-US" sz="2800"/>
              <a:t>Despite the advantages, they usually have high initial cost for </a:t>
            </a:r>
            <a:r>
              <a:rPr lang="zh-CN" altLang="en-US" sz="2800">
                <a:solidFill>
                  <a:srgbClr val="FF0000"/>
                </a:solidFill>
              </a:rPr>
              <a:t>VR </a:t>
            </a:r>
            <a:r>
              <a:rPr lang="zh-CN" altLang="en-US" sz="2800"/>
              <a:t>hardware and accessories and some users may experience motion sickness or discomfort. </a:t>
            </a:r>
            <a:endParaRPr lang="zh-CN" altLang="en-US" sz="2800"/>
          </a:p>
        </p:txBody>
      </p:sp>
      <p:sp>
        <p:nvSpPr>
          <p:cNvPr id="3" name="文本框 2"/>
          <p:cNvSpPr txBox="1"/>
          <p:nvPr/>
        </p:nvSpPr>
        <p:spPr>
          <a:xfrm>
            <a:off x="407035" y="692785"/>
            <a:ext cx="4000500" cy="645160"/>
          </a:xfrm>
          <a:prstGeom prst="rect">
            <a:avLst/>
          </a:prstGeom>
          <a:solidFill>
            <a:srgbClr val="00B0F0"/>
          </a:solidFill>
        </p:spPr>
        <p:txBody>
          <a:bodyPr wrap="square" rtlCol="0">
            <a:spAutoFit/>
          </a:bodyPr>
          <a:lstStyle/>
          <a:p>
            <a:pPr lvl="0" algn="l">
              <a:buClrTx/>
              <a:buSzTx/>
              <a:buFontTx/>
            </a:pPr>
            <a:r>
              <a:rPr lang="en-US" altLang="zh-CN" sz="3600" dirty="0">
                <a:sym typeface="+mn-ea"/>
              </a:rPr>
              <a:t>negative impacts</a:t>
            </a:r>
            <a:endParaRPr lang="en-US" altLang="zh-CN" sz="3600" dirty="0">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36220" y="836295"/>
            <a:ext cx="1845945" cy="645160"/>
          </a:xfrm>
          <a:prstGeom prst="rect">
            <a:avLst/>
          </a:prstGeom>
          <a:solidFill>
            <a:srgbClr val="92D050"/>
          </a:solidFill>
        </p:spPr>
        <p:txBody>
          <a:bodyPr wrap="square" rtlCol="0">
            <a:spAutoFit/>
          </a:bodyPr>
          <a:lstStyle/>
          <a:p>
            <a:r>
              <a:rPr lang="zh-CN" altLang="en-US" sz="3600">
                <a:sym typeface="+mn-ea"/>
              </a:rPr>
              <a:t>general</a:t>
            </a:r>
            <a:endParaRPr lang="zh-CN" altLang="en-US" sz="3600"/>
          </a:p>
        </p:txBody>
      </p:sp>
      <p:sp>
        <p:nvSpPr>
          <p:cNvPr id="6" name="文本框 5"/>
          <p:cNvSpPr txBox="1"/>
          <p:nvPr/>
        </p:nvSpPr>
        <p:spPr>
          <a:xfrm>
            <a:off x="119380" y="1655445"/>
            <a:ext cx="7054215" cy="1383665"/>
          </a:xfrm>
          <a:prstGeom prst="rect">
            <a:avLst/>
          </a:prstGeom>
          <a:noFill/>
          <a:ln w="28575" cmpd="sng">
            <a:solidFill>
              <a:schemeClr val="accent1">
                <a:shade val="50000"/>
              </a:schemeClr>
            </a:solidFill>
            <a:prstDash val="solid"/>
          </a:ln>
        </p:spPr>
        <p:txBody>
          <a:bodyPr wrap="square" rtlCol="0">
            <a:spAutoFit/>
          </a:bodyPr>
          <a:lstStyle/>
          <a:p>
            <a:r>
              <a:rPr lang="zh-CN" altLang="en-US" sz="2800">
                <a:solidFill>
                  <a:srgbClr val="FF0000"/>
                </a:solidFill>
              </a:rPr>
              <a:t>3D printing </a:t>
            </a:r>
            <a:r>
              <a:rPr lang="zh-CN" altLang="en-US" sz="2800"/>
              <a:t>has emerged as a revolutionary technology that has significantly impacted various aspects of people's lives.  </a:t>
            </a:r>
            <a:endParaRPr lang="zh-CN" altLang="en-US" sz="2800"/>
          </a:p>
        </p:txBody>
      </p:sp>
      <p:sp>
        <p:nvSpPr>
          <p:cNvPr id="7" name="文本框 6"/>
          <p:cNvSpPr txBox="1"/>
          <p:nvPr/>
        </p:nvSpPr>
        <p:spPr>
          <a:xfrm>
            <a:off x="191135" y="3930015"/>
            <a:ext cx="11816080" cy="2676525"/>
          </a:xfrm>
          <a:prstGeom prst="rect">
            <a:avLst/>
          </a:prstGeom>
          <a:noFill/>
          <a:ln w="28575" cmpd="sng">
            <a:solidFill>
              <a:schemeClr val="accent1">
                <a:shade val="50000"/>
              </a:schemeClr>
            </a:solidFill>
            <a:prstDash val="solid"/>
          </a:ln>
        </p:spPr>
        <p:txBody>
          <a:bodyPr wrap="square" rtlCol="0">
            <a:spAutoFit/>
          </a:bodyPr>
          <a:lstStyle/>
          <a:p>
            <a:r>
              <a:rPr lang="zh-CN" altLang="en-US" sz="2800"/>
              <a:t>By creating three-dimensional objects from digital designs, 3D printers have opened up new possibilities for innovation, customization, and efficiency.</a:t>
            </a:r>
            <a:endParaRPr lang="zh-CN" altLang="en-US" sz="2800"/>
          </a:p>
          <a:p>
            <a:r>
              <a:rPr lang="zh-CN" altLang="en-US" sz="2800"/>
              <a:t>Not only does it encourage innovation and creativity in design and manufacturing, but it also allows for the creation of customized and unique objects, tailored to individual preferences and needs. </a:t>
            </a:r>
            <a:endParaRPr lang="zh-CN" altLang="en-US" sz="2800"/>
          </a:p>
        </p:txBody>
      </p:sp>
      <p:sp>
        <p:nvSpPr>
          <p:cNvPr id="9" name="文本框 8"/>
          <p:cNvSpPr txBox="1"/>
          <p:nvPr/>
        </p:nvSpPr>
        <p:spPr>
          <a:xfrm>
            <a:off x="191770" y="44450"/>
            <a:ext cx="2599055" cy="521970"/>
          </a:xfrm>
          <a:prstGeom prst="rect">
            <a:avLst/>
          </a:prstGeom>
          <a:gradFill>
            <a:gsLst>
              <a:gs pos="50000">
                <a:schemeClr val="accent1"/>
              </a:gs>
              <a:gs pos="0">
                <a:schemeClr val="accent1">
                  <a:lumMod val="25000"/>
                  <a:lumOff val="75000"/>
                </a:schemeClr>
              </a:gs>
              <a:gs pos="100000">
                <a:schemeClr val="accent1">
                  <a:lumMod val="85000"/>
                </a:schemeClr>
              </a:gs>
            </a:gsLst>
            <a:lin ang="5400000" scaled="1"/>
          </a:gradFill>
          <a:ln>
            <a:gradFill>
              <a:gsLst>
                <a:gs pos="50000">
                  <a:schemeClr val="accent5"/>
                </a:gs>
                <a:gs pos="0">
                  <a:schemeClr val="accent5">
                    <a:lumMod val="25000"/>
                    <a:lumOff val="75000"/>
                  </a:schemeClr>
                </a:gs>
                <a:gs pos="100000">
                  <a:schemeClr val="accent5">
                    <a:lumMod val="85000"/>
                  </a:schemeClr>
                </a:gs>
              </a:gsLst>
              <a:lin ang="5400000" scaled="0"/>
            </a:gradFill>
          </a:ln>
        </p:spPr>
        <p:txBody>
          <a:bodyPr wrap="square" rtlCol="0">
            <a:spAutoFit/>
          </a:bodyPr>
          <a:lstStyle/>
          <a:p>
            <a:r>
              <a:rPr lang="en-US" altLang="zh-CN" sz="2800" b="1"/>
              <a:t>Accumulation</a:t>
            </a:r>
            <a:endParaRPr lang="en-US" altLang="zh-CN" sz="2800" b="1"/>
          </a:p>
        </p:txBody>
      </p:sp>
      <p:pic>
        <p:nvPicPr>
          <p:cNvPr id="125" name="图片 124" descr="E:/设计图片素材3/jack-nagz-aL4PfTXz8S8-unsplash.jpgjack-nagz-aL4PfTXz8S8-unsplash"/>
          <p:cNvPicPr>
            <a:picLocks noChangeAspect="1"/>
          </p:cNvPicPr>
          <p:nvPr>
            <p:custDataLst>
              <p:tags r:id="rId1"/>
            </p:custDataLst>
          </p:nvPr>
        </p:nvPicPr>
        <p:blipFill>
          <a:blip r:embed="rId2"/>
          <a:srcRect t="5423" b="5423"/>
          <a:stretch>
            <a:fillRect/>
          </a:stretch>
        </p:blipFill>
        <p:spPr>
          <a:xfrm>
            <a:off x="7247890" y="404495"/>
            <a:ext cx="4668520" cy="2774950"/>
          </a:xfrm>
          <a:prstGeom prst="roundRect">
            <a:avLst>
              <a:gd name="adj" fmla="val 5066"/>
            </a:avLst>
          </a:prstGeom>
          <a:solidFill>
            <a:schemeClr val="accent1">
              <a:alpha val="25000"/>
            </a:schemeClr>
          </a:solidFill>
          <a:ln w="6350" cmpd="sng">
            <a:solidFill>
              <a:schemeClr val="bg1">
                <a:lumMod val="85000"/>
              </a:schemeClr>
            </a:solidFill>
            <a:prstDash val="solid"/>
          </a:ln>
        </p:spPr>
      </p:pic>
      <p:sp>
        <p:nvSpPr>
          <p:cNvPr id="11" name="文本框 10"/>
          <p:cNvSpPr txBox="1"/>
          <p:nvPr/>
        </p:nvSpPr>
        <p:spPr>
          <a:xfrm>
            <a:off x="119380" y="3258185"/>
            <a:ext cx="3561080" cy="645160"/>
          </a:xfrm>
          <a:prstGeom prst="rect">
            <a:avLst/>
          </a:prstGeom>
          <a:solidFill>
            <a:srgbClr val="FF0000"/>
          </a:solidFill>
        </p:spPr>
        <p:txBody>
          <a:bodyPr wrap="square" rtlCol="0">
            <a:spAutoFit/>
          </a:bodyPr>
          <a:lstStyle/>
          <a:p>
            <a:pPr lvl="0" algn="l">
              <a:buClrTx/>
              <a:buSzTx/>
              <a:buFontTx/>
            </a:pPr>
            <a:r>
              <a:rPr lang="en-US" altLang="zh-CN" sz="3600">
                <a:sym typeface="+mn-ea"/>
              </a:rPr>
              <a:t>positive impacts</a:t>
            </a:r>
            <a:endParaRPr lang="zh-CN" altLang="en-US" sz="3600">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35280" y="4004945"/>
            <a:ext cx="3631565" cy="583565"/>
          </a:xfrm>
          <a:prstGeom prst="rect">
            <a:avLst/>
          </a:prstGeom>
          <a:solidFill>
            <a:srgbClr val="FFC000"/>
          </a:solidFill>
        </p:spPr>
        <p:txBody>
          <a:bodyPr wrap="square" rtlCol="0">
            <a:spAutoFit/>
          </a:bodyPr>
          <a:lstStyle/>
          <a:p>
            <a:pPr lvl="0" algn="l">
              <a:buClrTx/>
              <a:buSzTx/>
              <a:buFontTx/>
            </a:pPr>
            <a:r>
              <a:rPr lang="zh-CN" altLang="en-US" sz="3200">
                <a:sym typeface="+mn-ea"/>
              </a:rPr>
              <a:t>Prospects/Outlook</a:t>
            </a:r>
            <a:endParaRPr lang="zh-CN" altLang="en-US" sz="3200">
              <a:sym typeface="+mn-ea"/>
            </a:endParaRPr>
          </a:p>
        </p:txBody>
      </p:sp>
      <p:sp>
        <p:nvSpPr>
          <p:cNvPr id="2" name="文本框 1"/>
          <p:cNvSpPr txBox="1"/>
          <p:nvPr/>
        </p:nvSpPr>
        <p:spPr>
          <a:xfrm>
            <a:off x="407670" y="1701165"/>
            <a:ext cx="6758305" cy="2306955"/>
          </a:xfrm>
          <a:prstGeom prst="rect">
            <a:avLst/>
          </a:prstGeom>
          <a:noFill/>
          <a:ln w="28575" cmpd="sng">
            <a:solidFill>
              <a:schemeClr val="accent1">
                <a:shade val="50000"/>
              </a:schemeClr>
            </a:solidFill>
            <a:prstDash val="solid"/>
          </a:ln>
        </p:spPr>
        <p:txBody>
          <a:bodyPr wrap="square" rtlCol="0">
            <a:spAutoFit/>
          </a:bodyPr>
          <a:lstStyle/>
          <a:p>
            <a:r>
              <a:rPr lang="zh-CN" altLang="en-US" sz="2400" dirty="0"/>
              <a:t>Despite the advantages, it is expensive to purchase and maintain. It is restricted to specific materials that can be 3D printed. </a:t>
            </a:r>
            <a:endParaRPr lang="zh-CN" altLang="en-US" sz="2400" dirty="0"/>
          </a:p>
          <a:p>
            <a:r>
              <a:rPr lang="zh-CN" altLang="en-US" sz="2400" dirty="0"/>
              <a:t>It may produce objects with lower quality or durability compared to traditional manufacturing methods.</a:t>
            </a:r>
            <a:endParaRPr lang="zh-CN" altLang="en-US" sz="2400" dirty="0"/>
          </a:p>
        </p:txBody>
      </p:sp>
      <p:sp>
        <p:nvSpPr>
          <p:cNvPr id="7" name="文本框 6"/>
          <p:cNvSpPr txBox="1"/>
          <p:nvPr/>
        </p:nvSpPr>
        <p:spPr>
          <a:xfrm>
            <a:off x="407670" y="4653280"/>
            <a:ext cx="11019790" cy="1938020"/>
          </a:xfrm>
          <a:prstGeom prst="rect">
            <a:avLst/>
          </a:prstGeom>
          <a:noFill/>
          <a:ln w="28575" cmpd="sng">
            <a:solidFill>
              <a:schemeClr val="accent1">
                <a:shade val="50000"/>
              </a:schemeClr>
            </a:solidFill>
            <a:prstDash val="solid"/>
          </a:ln>
        </p:spPr>
        <p:txBody>
          <a:bodyPr wrap="square" rtlCol="0">
            <a:spAutoFit/>
          </a:bodyPr>
          <a:lstStyle/>
          <a:p>
            <a:r>
              <a:rPr lang="zh-CN" altLang="en-US" sz="2400"/>
              <a:t> As technology advances,3D printing technology is becoming more accessible and affordable, making it possible for more people and businesses to adopt and benefit from this innovative technology. This will drive further innovation and development, as well as create new opportunities for entrepreneurship and economic growth. </a:t>
            </a:r>
            <a:endParaRPr lang="zh-CN" altLang="en-US" sz="2400"/>
          </a:p>
        </p:txBody>
      </p:sp>
      <p:sp>
        <p:nvSpPr>
          <p:cNvPr id="5" name="文本框 4"/>
          <p:cNvSpPr txBox="1"/>
          <p:nvPr/>
        </p:nvSpPr>
        <p:spPr>
          <a:xfrm>
            <a:off x="191770" y="44450"/>
            <a:ext cx="2599055" cy="521970"/>
          </a:xfrm>
          <a:prstGeom prst="rect">
            <a:avLst/>
          </a:prstGeom>
          <a:gradFill>
            <a:gsLst>
              <a:gs pos="50000">
                <a:schemeClr val="accent1"/>
              </a:gs>
              <a:gs pos="0">
                <a:schemeClr val="accent1">
                  <a:lumMod val="25000"/>
                  <a:lumOff val="75000"/>
                </a:schemeClr>
              </a:gs>
              <a:gs pos="100000">
                <a:schemeClr val="accent1">
                  <a:lumMod val="85000"/>
                </a:schemeClr>
              </a:gs>
            </a:gsLst>
            <a:lin ang="5400000" scaled="1"/>
          </a:gradFill>
          <a:ln>
            <a:gradFill>
              <a:gsLst>
                <a:gs pos="50000">
                  <a:schemeClr val="accent5"/>
                </a:gs>
                <a:gs pos="0">
                  <a:schemeClr val="accent5">
                    <a:lumMod val="25000"/>
                    <a:lumOff val="75000"/>
                  </a:schemeClr>
                </a:gs>
                <a:gs pos="100000">
                  <a:schemeClr val="accent5">
                    <a:lumMod val="85000"/>
                  </a:schemeClr>
                </a:gs>
              </a:gsLst>
              <a:lin ang="5400000" scaled="0"/>
            </a:gradFill>
          </a:ln>
        </p:spPr>
        <p:txBody>
          <a:bodyPr wrap="square" rtlCol="0">
            <a:spAutoFit/>
          </a:bodyPr>
          <a:lstStyle/>
          <a:p>
            <a:r>
              <a:rPr lang="en-US" altLang="zh-CN" sz="2800" b="1"/>
              <a:t>Accumulation</a:t>
            </a:r>
            <a:endParaRPr lang="en-US" altLang="zh-CN" sz="2800" b="1"/>
          </a:p>
        </p:txBody>
      </p:sp>
      <p:pic>
        <p:nvPicPr>
          <p:cNvPr id="125" name="图片 124" descr="E:/设计图片素材3/jack-nagz-aL4PfTXz8S8-unsplash.jpgjack-nagz-aL4PfTXz8S8-unsplash"/>
          <p:cNvPicPr>
            <a:picLocks noChangeAspect="1"/>
          </p:cNvPicPr>
          <p:nvPr>
            <p:custDataLst>
              <p:tags r:id="rId1"/>
            </p:custDataLst>
          </p:nvPr>
        </p:nvPicPr>
        <p:blipFill>
          <a:blip r:embed="rId2"/>
          <a:srcRect t="5423" b="5423"/>
          <a:stretch>
            <a:fillRect/>
          </a:stretch>
        </p:blipFill>
        <p:spPr>
          <a:xfrm>
            <a:off x="7320280" y="476885"/>
            <a:ext cx="4668520" cy="2774950"/>
          </a:xfrm>
          <a:prstGeom prst="roundRect">
            <a:avLst>
              <a:gd name="adj" fmla="val 5066"/>
            </a:avLst>
          </a:prstGeom>
          <a:solidFill>
            <a:schemeClr val="accent1">
              <a:alpha val="25000"/>
            </a:schemeClr>
          </a:solidFill>
          <a:ln w="6350" cmpd="sng">
            <a:solidFill>
              <a:schemeClr val="bg1">
                <a:lumMod val="85000"/>
              </a:schemeClr>
            </a:solidFill>
            <a:prstDash val="solid"/>
          </a:ln>
        </p:spPr>
      </p:pic>
      <p:sp>
        <p:nvSpPr>
          <p:cNvPr id="3" name="文本框 2"/>
          <p:cNvSpPr txBox="1"/>
          <p:nvPr/>
        </p:nvSpPr>
        <p:spPr>
          <a:xfrm>
            <a:off x="407035" y="981075"/>
            <a:ext cx="4000500" cy="645160"/>
          </a:xfrm>
          <a:prstGeom prst="rect">
            <a:avLst/>
          </a:prstGeom>
          <a:solidFill>
            <a:srgbClr val="00B0F0"/>
          </a:solidFill>
        </p:spPr>
        <p:txBody>
          <a:bodyPr wrap="square" rtlCol="0">
            <a:spAutoFit/>
          </a:bodyPr>
          <a:lstStyle/>
          <a:p>
            <a:pPr lvl="0" algn="l">
              <a:buClrTx/>
              <a:buSzTx/>
              <a:buFontTx/>
            </a:pPr>
            <a:r>
              <a:rPr lang="en-US" altLang="zh-CN" sz="3600" dirty="0">
                <a:sym typeface="+mn-ea"/>
              </a:rPr>
              <a:t>negative impacts</a:t>
            </a:r>
            <a:endParaRPr lang="en-US" altLang="zh-CN" sz="3600" dirty="0">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87805" y="1196975"/>
            <a:ext cx="2166620" cy="531495"/>
          </a:xfrm>
          <a:prstGeom prst="rect">
            <a:avLst/>
          </a:prstGeom>
          <a:noFill/>
        </p:spPr>
        <p:txBody>
          <a:bodyPr wrap="square" rtlCol="0">
            <a:noAutofit/>
          </a:bodyPr>
          <a:lstStyle/>
          <a:p>
            <a:r>
              <a:rPr lang="en-US" altLang="zh-CN" sz="4000" b="1" dirty="0">
                <a:solidFill>
                  <a:srgbClr val="FF0000"/>
                </a:solidFill>
                <a:sym typeface="+mn-ea"/>
              </a:rPr>
              <a:t>Closing</a:t>
            </a:r>
            <a:endParaRPr lang="en-US" altLang="zh-CN" sz="4000" b="1" dirty="0">
              <a:solidFill>
                <a:srgbClr val="FF0000"/>
              </a:solidFill>
              <a:sym typeface="+mn-ea"/>
            </a:endParaRPr>
          </a:p>
        </p:txBody>
      </p:sp>
      <p:sp>
        <p:nvSpPr>
          <p:cNvPr id="11" name="文本框 10"/>
          <p:cNvSpPr txBox="1"/>
          <p:nvPr/>
        </p:nvSpPr>
        <p:spPr>
          <a:xfrm>
            <a:off x="3576320" y="757555"/>
            <a:ext cx="7336790" cy="1198880"/>
          </a:xfrm>
          <a:prstGeom prst="rect">
            <a:avLst/>
          </a:prstGeom>
          <a:solidFill>
            <a:srgbClr val="92D050"/>
          </a:solidFill>
        </p:spPr>
        <p:txBody>
          <a:bodyPr wrap="square" rtlCol="0">
            <a:spAutoFit/>
          </a:bodyPr>
          <a:lstStyle/>
          <a:p>
            <a:pPr algn="ctr"/>
            <a:r>
              <a:rPr lang="en-US" altLang="zh-CN" sz="3600" b="1" dirty="0">
                <a:solidFill>
                  <a:srgbClr val="FF0000"/>
                </a:solidFill>
                <a:sym typeface="+mn-ea"/>
              </a:rPr>
              <a:t>appreciation</a:t>
            </a:r>
            <a:r>
              <a:rPr lang="en-US" altLang="zh-CN" sz="3600" b="1" dirty="0">
                <a:solidFill>
                  <a:schemeClr val="tx1"/>
                </a:solidFill>
                <a:sym typeface="+mn-ea"/>
              </a:rPr>
              <a:t>/summary</a:t>
            </a:r>
            <a:endParaRPr lang="en-US" altLang="zh-CN" sz="3600" b="1" dirty="0">
              <a:solidFill>
                <a:schemeClr val="tx1"/>
              </a:solidFill>
              <a:sym typeface="+mn-ea"/>
            </a:endParaRPr>
          </a:p>
          <a:p>
            <a:pPr algn="ctr"/>
            <a:r>
              <a:rPr lang="en-US" altLang="zh-CN" sz="3600" b="1" dirty="0">
                <a:solidFill>
                  <a:schemeClr val="tx1"/>
                </a:solidFill>
                <a:sym typeface="+mn-ea"/>
              </a:rPr>
              <a:t>/anticipation/</a:t>
            </a:r>
            <a:r>
              <a:rPr lang="en-US" altLang="zh-CN" sz="3600" b="1" dirty="0">
                <a:solidFill>
                  <a:srgbClr val="FF0000"/>
                </a:solidFill>
                <a:sym typeface="+mn-ea"/>
              </a:rPr>
              <a:t>wish</a:t>
            </a:r>
            <a:endParaRPr lang="en-US" altLang="zh-CN" sz="3600" b="1" dirty="0">
              <a:solidFill>
                <a:srgbClr val="FF0000"/>
              </a:solidFill>
              <a:sym typeface="+mn-ea"/>
            </a:endParaRPr>
          </a:p>
        </p:txBody>
      </p:sp>
      <p:sp>
        <p:nvSpPr>
          <p:cNvPr id="13" name="矩形 12"/>
          <p:cNvSpPr/>
          <p:nvPr/>
        </p:nvSpPr>
        <p:spPr>
          <a:xfrm>
            <a:off x="407670" y="1125220"/>
            <a:ext cx="1056640" cy="831215"/>
          </a:xfrm>
          <a:prstGeom prst="rect">
            <a:avLst/>
          </a:prstGeom>
          <a:noFill/>
          <a:ln>
            <a:noFill/>
          </a:ln>
        </p:spPr>
        <p:txBody>
          <a:bodyPr wrap="none" rtlCol="0" anchor="t">
            <a:noAutofit/>
          </a:bodyPr>
          <a:lstStyle/>
          <a:p>
            <a:pPr algn="ctr"/>
            <a:r>
              <a:rPr lang="en-US" altLang="zh-CN" sz="4800" b="1">
                <a:solidFill>
                  <a:srgbClr val="FF0000"/>
                </a:solidFill>
                <a:effectLst>
                  <a:outerShdw blurRad="38100" dist="25400" dir="5400000" algn="ctr" rotWithShape="0">
                    <a:srgbClr val="6E747A">
                      <a:alpha val="43000"/>
                    </a:srgbClr>
                  </a:outerShdw>
                </a:effectLst>
              </a:rPr>
              <a:t>P3</a:t>
            </a:r>
            <a:endParaRPr lang="en-US" altLang="zh-CN" sz="4800" b="1">
              <a:solidFill>
                <a:srgbClr val="FF0000"/>
              </a:solidFill>
              <a:effectLst>
                <a:outerShdw blurRad="38100" dist="25400" dir="5400000" algn="ctr" rotWithShape="0">
                  <a:srgbClr val="6E747A">
                    <a:alpha val="43000"/>
                  </a:srgbClr>
                </a:outerShdw>
              </a:effectLst>
            </a:endParaRPr>
          </a:p>
        </p:txBody>
      </p:sp>
      <p:sp>
        <p:nvSpPr>
          <p:cNvPr id="4" name="文本框 3"/>
          <p:cNvSpPr txBox="1"/>
          <p:nvPr/>
        </p:nvSpPr>
        <p:spPr>
          <a:xfrm>
            <a:off x="479425" y="2204720"/>
            <a:ext cx="11099165" cy="1568450"/>
          </a:xfrm>
          <a:prstGeom prst="rect">
            <a:avLst/>
          </a:prstGeom>
          <a:gradFill>
            <a:gsLst>
              <a:gs pos="50000">
                <a:schemeClr val="accent5"/>
              </a:gs>
              <a:gs pos="0">
                <a:schemeClr val="accent5">
                  <a:lumMod val="25000"/>
                  <a:lumOff val="75000"/>
                </a:schemeClr>
              </a:gs>
              <a:gs pos="100000">
                <a:schemeClr val="accent5">
                  <a:lumMod val="85000"/>
                </a:schemeClr>
              </a:gs>
            </a:gsLst>
            <a:lin ang="5400000" scaled="1"/>
          </a:gradFill>
          <a:ln>
            <a:solidFill>
              <a:schemeClr val="accent1">
                <a:lumMod val="75000"/>
              </a:schemeClr>
            </a:solidFill>
          </a:ln>
        </p:spPr>
        <p:txBody>
          <a:bodyPr wrap="square" rtlCol="0">
            <a:spAutoFit/>
          </a:bodyPr>
          <a:lstStyle/>
          <a:p>
            <a:r>
              <a:rPr lang="en-US" altLang="zh-CN" sz="2400" b="1"/>
              <a:t>Version1 :</a:t>
            </a:r>
            <a:endParaRPr lang="zh-CN" altLang="en-US" sz="2400" b="1"/>
          </a:p>
          <a:p>
            <a:r>
              <a:rPr lang="zh-CN" altLang="en-US" sz="2400">
                <a:solidFill>
                  <a:srgbClr val="FF0000"/>
                </a:solidFill>
              </a:rPr>
              <a:t>Thank you for your attention</a:t>
            </a:r>
            <a:r>
              <a:rPr lang="zh-CN" altLang="en-US" sz="2400"/>
              <a:t>, and </a:t>
            </a:r>
            <a:r>
              <a:rPr lang="zh-CN" altLang="en-US" sz="2400">
                <a:solidFill>
                  <a:srgbClr val="FF0000"/>
                </a:solidFill>
              </a:rPr>
              <a:t>I look forward to the following </a:t>
            </a:r>
            <a:r>
              <a:rPr lang="en-US" altLang="zh-CN" sz="2400">
                <a:solidFill>
                  <a:srgbClr val="FF0000"/>
                </a:solidFill>
              </a:rPr>
              <a:t>extensive, in-depth and</a:t>
            </a:r>
            <a:r>
              <a:rPr lang="zh-CN" altLang="en-US" sz="2400">
                <a:solidFill>
                  <a:srgbClr val="FF0000"/>
                </a:solidFill>
              </a:rPr>
              <a:t> inspiring </a:t>
            </a:r>
            <a:r>
              <a:rPr lang="zh-CN" altLang="en-US" sz="2400">
                <a:solidFill>
                  <a:schemeClr val="tx1"/>
                </a:solidFill>
              </a:rPr>
              <a:t>discussions</a:t>
            </a:r>
            <a:r>
              <a:rPr lang="zh-CN" altLang="en-US" sz="2400"/>
              <a:t>.</a:t>
            </a:r>
            <a:r>
              <a:rPr lang="zh-CN" altLang="en-US" sz="2400">
                <a:solidFill>
                  <a:srgbClr val="FF0000"/>
                </a:solidFill>
              </a:rPr>
              <a:t>Have a wonderful day, and thank you once again.</a:t>
            </a:r>
            <a:endParaRPr lang="zh-CN" altLang="en-US" sz="2400">
              <a:solidFill>
                <a:srgbClr val="FF0000"/>
              </a:solidFill>
            </a:endParaRPr>
          </a:p>
          <a:p>
            <a:endParaRPr lang="zh-CN" altLang="en-US" sz="2400">
              <a:solidFill>
                <a:srgbClr val="FF0000"/>
              </a:solidFill>
            </a:endParaRPr>
          </a:p>
        </p:txBody>
      </p:sp>
      <p:sp>
        <p:nvSpPr>
          <p:cNvPr id="5" name="文本框 4"/>
          <p:cNvSpPr txBox="1"/>
          <p:nvPr/>
        </p:nvSpPr>
        <p:spPr>
          <a:xfrm>
            <a:off x="479425" y="4133850"/>
            <a:ext cx="11099165" cy="2306955"/>
          </a:xfrm>
          <a:prstGeom prst="rect">
            <a:avLst/>
          </a:prstGeom>
          <a:gradFill>
            <a:gsLst>
              <a:gs pos="50000">
                <a:schemeClr val="accent5"/>
              </a:gs>
              <a:gs pos="0">
                <a:schemeClr val="accent5">
                  <a:lumMod val="25000"/>
                  <a:lumOff val="75000"/>
                </a:schemeClr>
              </a:gs>
              <a:gs pos="100000">
                <a:schemeClr val="accent5">
                  <a:lumMod val="85000"/>
                </a:schemeClr>
              </a:gs>
            </a:gsLst>
            <a:lin ang="5400000" scaled="1"/>
          </a:gradFill>
          <a:ln>
            <a:solidFill>
              <a:schemeClr val="accent1">
                <a:lumMod val="75000"/>
              </a:schemeClr>
            </a:solidFill>
          </a:ln>
        </p:spPr>
        <p:txBody>
          <a:bodyPr wrap="square" rtlCol="0">
            <a:spAutoFit/>
          </a:bodyPr>
          <a:lstStyle/>
          <a:p>
            <a:r>
              <a:rPr lang="en-US" altLang="zh-CN" sz="2400" b="1">
                <a:sym typeface="+mn-ea"/>
              </a:rPr>
              <a:t>Version2 :</a:t>
            </a:r>
            <a:endParaRPr lang="zh-CN" altLang="en-US" sz="2400" b="1"/>
          </a:p>
          <a:p>
            <a:r>
              <a:rPr lang="zh-CN" altLang="en-US" sz="2400">
                <a:solidFill>
                  <a:srgbClr val="FF0000"/>
                </a:solidFill>
                <a:sym typeface="+mn-ea"/>
              </a:rPr>
              <a:t>Thank you for your attention and engagement today</a:t>
            </a:r>
            <a:r>
              <a:rPr lang="zh-CN" altLang="en-US" sz="2400">
                <a:sym typeface="+mn-ea"/>
              </a:rPr>
              <a:t>. It has been a pleasure sharing these thoughts with you, and I am grateful for the opportunity to learn and grow together through this discussion. Let's continue to explore and embrace the wonders of technology, shaping a brighter future for all. Have a wonderful day, and thank you once again.</a:t>
            </a:r>
            <a:endParaRPr lang="zh-CN" altLang="en-US" sz="2400">
              <a:sym typeface="+mn-ea"/>
            </a:endParaRPr>
          </a:p>
        </p:txBody>
      </p:sp>
      <p:sp>
        <p:nvSpPr>
          <p:cNvPr id="9" name="文本框 8"/>
          <p:cNvSpPr txBox="1"/>
          <p:nvPr/>
        </p:nvSpPr>
        <p:spPr>
          <a:xfrm>
            <a:off x="191770" y="44450"/>
            <a:ext cx="2599055" cy="521970"/>
          </a:xfrm>
          <a:prstGeom prst="rect">
            <a:avLst/>
          </a:prstGeom>
          <a:gradFill>
            <a:gsLst>
              <a:gs pos="50000">
                <a:schemeClr val="accent1"/>
              </a:gs>
              <a:gs pos="0">
                <a:schemeClr val="accent1">
                  <a:lumMod val="25000"/>
                  <a:lumOff val="75000"/>
                </a:schemeClr>
              </a:gs>
              <a:gs pos="100000">
                <a:schemeClr val="accent1">
                  <a:lumMod val="85000"/>
                </a:schemeClr>
              </a:gs>
            </a:gsLst>
            <a:lin ang="5400000" scaled="1"/>
          </a:gradFill>
          <a:ln>
            <a:gradFill>
              <a:gsLst>
                <a:gs pos="50000">
                  <a:schemeClr val="accent5"/>
                </a:gs>
                <a:gs pos="0">
                  <a:schemeClr val="accent5">
                    <a:lumMod val="25000"/>
                    <a:lumOff val="75000"/>
                  </a:schemeClr>
                </a:gs>
                <a:gs pos="100000">
                  <a:schemeClr val="accent5">
                    <a:lumMod val="85000"/>
                  </a:schemeClr>
                </a:gs>
              </a:gsLst>
              <a:lin ang="5400000" scaled="0"/>
            </a:gradFill>
          </a:ln>
        </p:spPr>
        <p:txBody>
          <a:bodyPr wrap="square" rtlCol="0">
            <a:spAutoFit/>
          </a:bodyPr>
          <a:lstStyle/>
          <a:p>
            <a:r>
              <a:rPr lang="en-US" altLang="zh-CN" sz="2800" b="1"/>
              <a:t>Accumulation</a:t>
            </a:r>
            <a:endParaRPr lang="en-US" altLang="zh-CN" sz="2800" b="1"/>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 name="文本框 7"/>
          <p:cNvSpPr txBox="1"/>
          <p:nvPr/>
        </p:nvSpPr>
        <p:spPr>
          <a:xfrm>
            <a:off x="46990" y="2205355"/>
            <a:ext cx="7608570" cy="1445260"/>
          </a:xfrm>
          <a:prstGeom prst="rect">
            <a:avLst/>
          </a:prstGeom>
          <a:effectLst>
            <a:softEdge rad="50800"/>
          </a:effectLst>
        </p:spPr>
        <p:style>
          <a:lnRef idx="0">
            <a:srgbClr val="FFFFFF"/>
          </a:lnRef>
          <a:fillRef idx="1">
            <a:schemeClr val="accent1"/>
          </a:fillRef>
          <a:effectRef idx="0">
            <a:srgbClr val="FFFFFF"/>
          </a:effectRef>
          <a:fontRef idx="minor">
            <a:schemeClr val="dk1"/>
          </a:fontRef>
        </p:style>
        <p:txBody>
          <a:bodyPr wrap="square" rtlCol="0" anchor="t">
            <a:spAutoFit/>
          </a:bodyPr>
          <a:lstStyle/>
          <a:p>
            <a:pPr marL="0" indent="0" algn="l">
              <a:buNone/>
            </a:pPr>
            <a:r>
              <a:rPr lang="en-US" altLang="zh-CN" sz="4400" b="1" i="1" dirty="0">
                <a:solidFill>
                  <a:schemeClr val="tx1"/>
                </a:solidFill>
                <a:latin typeface="Arial Black" panose="020B0A04020102020204" charset="0"/>
                <a:ea typeface="HGB7X_CNKI" panose="02000500000000000000" charset="-122"/>
                <a:cs typeface="Arial Black" panose="020B0A04020102020204" charset="0"/>
                <a:sym typeface="+mn-ea"/>
              </a:rPr>
              <a:t>A Speech of  </a:t>
            </a:r>
            <a:r>
              <a:rPr lang="en-US" altLang="zh-CN" sz="4400" b="1" i="1" dirty="0">
                <a:solidFill>
                  <a:srgbClr val="FF0000"/>
                </a:solidFill>
                <a:effectLst>
                  <a:outerShdw blurRad="38100" dist="25400" dir="5400000" algn="ctr" rotWithShape="0">
                    <a:srgbClr val="6E747A">
                      <a:alpha val="43000"/>
                    </a:srgbClr>
                  </a:outerShdw>
                </a:effectLst>
                <a:latin typeface="Arial Black" panose="020B0A04020102020204" charset="0"/>
                <a:ea typeface="HGB7X_CNKI" panose="02000500000000000000" charset="-122"/>
                <a:cs typeface="Arial Black" panose="020B0A04020102020204" charset="0"/>
                <a:sym typeface="+mn-ea"/>
              </a:rPr>
              <a:t>Influential Technological Item</a:t>
            </a:r>
            <a:endParaRPr lang="en-US" altLang="zh-CN" sz="4400" b="1" i="1" dirty="0">
              <a:solidFill>
                <a:srgbClr val="FF0000"/>
              </a:solidFill>
              <a:effectLst>
                <a:outerShdw blurRad="38100" dist="25400" dir="5400000" algn="ctr" rotWithShape="0">
                  <a:srgbClr val="6E747A">
                    <a:alpha val="43000"/>
                  </a:srgbClr>
                </a:outerShdw>
              </a:effectLst>
              <a:latin typeface="Arial Black" panose="020B0A04020102020204" charset="0"/>
              <a:ea typeface="HGB7X_CNKI" panose="02000500000000000000" charset="-122"/>
              <a:cs typeface="Arial Black" panose="020B0A04020102020204" charset="0"/>
              <a:sym typeface="+mn-ea"/>
            </a:endParaRPr>
          </a:p>
        </p:txBody>
      </p:sp>
      <p:sp>
        <p:nvSpPr>
          <p:cNvPr id="9" name="标题 5"/>
          <p:cNvSpPr>
            <a:spLocks noGrp="1"/>
          </p:cNvSpPr>
          <p:nvPr>
            <p:custDataLst>
              <p:tags r:id="rId2"/>
            </p:custDataLst>
          </p:nvPr>
        </p:nvSpPr>
        <p:spPr>
          <a:xfrm>
            <a:off x="986155" y="4581525"/>
            <a:ext cx="4217670" cy="1295400"/>
          </a:xfrm>
          <a:prstGeom prst="rect">
            <a:avLst/>
          </a:prstGeom>
          <a:ln>
            <a:solidFill>
              <a:srgbClr val="000000">
                <a:alpha val="0"/>
              </a:srgbClr>
            </a:solidFill>
          </a:ln>
        </p:spPr>
        <p:txBody>
          <a:bodyPr vert="horz" wrap="square" lIns="101600" tIns="38100" rIns="76200" bIns="38100" rtlCol="0" anchor="b" anchorCtr="0">
            <a:noAutofit/>
          </a:bodyPr>
          <a:lstStyle>
            <a:lvl1pPr marL="0" indent="0" algn="l" defTabSz="914400" rtl="0" eaLnBrk="1" latinLnBrk="0" hangingPunct="1">
              <a:lnSpc>
                <a:spcPct val="100000"/>
              </a:lnSpc>
              <a:spcBef>
                <a:spcPct val="0"/>
              </a:spcBef>
              <a:buFont typeface="Arial" panose="020B0604020202020204" pitchFamily="34" charset="0"/>
              <a:buNone/>
              <a:defRPr kumimoji="0" lang="zh-CN" altLang="en-US" sz="4300" b="1" i="0" u="none" strike="noStrike" kern="1200" cap="none" spc="350" normalizeH="0" baseline="0" noProof="1" dirty="0">
                <a:solidFill>
                  <a:schemeClr val="lt1"/>
                </a:solidFill>
                <a:uFillTx/>
                <a:latin typeface="+mj-ea"/>
                <a:ea typeface="+mj-ea"/>
                <a:cs typeface="+mn-cs"/>
              </a:defRPr>
            </a:lvl1pPr>
          </a:lstStyle>
          <a:p>
            <a:pPr algn="l"/>
            <a:r>
              <a:rPr lang="zh-CN" altLang="en-US" sz="3200" i="1" dirty="0">
                <a:solidFill>
                  <a:schemeClr val="bg1"/>
                </a:solidFill>
                <a:latin typeface="+mj-ea"/>
                <a:ea typeface="+mj-ea"/>
                <a:sym typeface="+mn-ea"/>
              </a:rPr>
              <a:t>—2024宁波一模应用文写作分析</a:t>
            </a:r>
            <a:endParaRPr lang="zh-CN" altLang="en-US" sz="3200" i="1" dirty="0">
              <a:solidFill>
                <a:schemeClr val="bg1"/>
              </a:solidFill>
              <a:latin typeface="+mj-ea"/>
              <a:ea typeface="+mj-ea"/>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3791585" y="260350"/>
            <a:ext cx="4088765" cy="583565"/>
          </a:xfrm>
          <a:prstGeom prst="rect">
            <a:avLst/>
          </a:prstGeom>
          <a:solidFill>
            <a:schemeClr val="accent1">
              <a:lumMod val="90000"/>
            </a:schemeClr>
          </a:solidFill>
        </p:spPr>
        <p:txBody>
          <a:bodyPr wrap="square" rtlCol="0">
            <a:normAutofit fontScale="97500"/>
          </a:bodyPr>
          <a:lstStyle/>
          <a:p>
            <a:r>
              <a:rPr lang="en-US" altLang="zh-CN" sz="3200" b="1" i="1">
                <a:solidFill>
                  <a:schemeClr val="bg1"/>
                </a:solidFill>
                <a:latin typeface="+mn-lt"/>
                <a:ea typeface="+mn-ea"/>
              </a:rPr>
              <a:t>Sample writing one</a:t>
            </a:r>
            <a:endParaRPr lang="en-US" altLang="zh-CN" sz="3200" b="1" i="1">
              <a:solidFill>
                <a:schemeClr val="bg1"/>
              </a:solidFill>
              <a:latin typeface="+mn-lt"/>
              <a:ea typeface="+mn-ea"/>
            </a:endParaRPr>
          </a:p>
        </p:txBody>
      </p:sp>
      <p:pic>
        <p:nvPicPr>
          <p:cNvPr id="2" name="图片 1"/>
          <p:cNvPicPr>
            <a:picLocks noChangeAspect="1"/>
          </p:cNvPicPr>
          <p:nvPr/>
        </p:nvPicPr>
        <p:blipFill>
          <a:blip r:embed="rId2"/>
          <a:stretch>
            <a:fillRect/>
          </a:stretch>
        </p:blipFill>
        <p:spPr>
          <a:xfrm>
            <a:off x="2639695" y="4220845"/>
            <a:ext cx="2256155" cy="361950"/>
          </a:xfrm>
          <a:prstGeom prst="rect">
            <a:avLst/>
          </a:prstGeom>
        </p:spPr>
      </p:pic>
      <p:sp>
        <p:nvSpPr>
          <p:cNvPr id="3" name="文本框 2"/>
          <p:cNvSpPr txBox="1"/>
          <p:nvPr/>
        </p:nvSpPr>
        <p:spPr>
          <a:xfrm>
            <a:off x="482600" y="1052830"/>
            <a:ext cx="11227435" cy="5262245"/>
          </a:xfrm>
          <a:prstGeom prst="rect">
            <a:avLst/>
          </a:prstGeom>
          <a:noFill/>
          <a:ln>
            <a:solidFill>
              <a:schemeClr val="tx1"/>
            </a:solidFill>
          </a:ln>
        </p:spPr>
        <p:txBody>
          <a:bodyPr wrap="square" rtlCol="0">
            <a:spAutoFit/>
          </a:bodyPr>
          <a:lstStyle/>
          <a:p>
            <a:pPr indent="457200" algn="just"/>
            <a:r>
              <a:rPr lang="zh-CN" altLang="en-US" sz="2400" dirty="0"/>
              <a:t>Good morning, everyone.</a:t>
            </a:r>
            <a:endParaRPr lang="zh-CN" altLang="en-US" sz="2400" dirty="0"/>
          </a:p>
          <a:p>
            <a:pPr indent="457200" algn="just"/>
            <a:r>
              <a:rPr lang="zh-CN" altLang="en-US" sz="2400" dirty="0"/>
              <a:t>Today, I am thrilled to share with you a technological item in our life: Artificial Intelligence (AI). AI involves the development of computer systems designed to perform tasks that normally require human intelligence.</a:t>
            </a:r>
            <a:endParaRPr lang="zh-CN" altLang="en-US" sz="2400" dirty="0"/>
          </a:p>
          <a:p>
            <a:pPr indent="457200" algn="just"/>
            <a:r>
              <a:rPr lang="zh-CN" altLang="en-US" sz="2400" dirty="0"/>
              <a:t>By automating routine tasks and providing innovative solutions to complex problems, AI has already made waves in various aspects. It is transforming healthcare with personalized treatments, enhancing security with facial recognition, and even teaching languages with unmatched efficiency.</a:t>
            </a:r>
            <a:endParaRPr lang="zh-CN" altLang="en-US" sz="2400" dirty="0"/>
          </a:p>
          <a:p>
            <a:pPr indent="457200" algn="just"/>
            <a:r>
              <a:rPr lang="zh-CN" altLang="en-US" sz="2400" dirty="0"/>
              <a:t>Looking ahead, AI is bound to become an indispensable part of our lives. I anticipate significant advancements in AI’s ability to interact with the world, leading to breakthroughs in robotics, autonomous transportation, and even creative fields like art and music. While the future with AI holds immense promise, it’s also crucial to address ethical issues to make sure it benefits humanity.</a:t>
            </a:r>
            <a:endParaRPr lang="zh-CN" altLang="en-US" sz="2400" dirty="0"/>
          </a:p>
          <a:p>
            <a:pPr indent="457200" algn="just"/>
            <a:r>
              <a:rPr lang="zh-CN" altLang="en-US" sz="2400" dirty="0"/>
              <a:t>Thank you.</a:t>
            </a:r>
            <a:endParaRPr lang="zh-CN" altLang="en-US" sz="2400" dirty="0"/>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3792220" y="116205"/>
            <a:ext cx="4088765" cy="583565"/>
          </a:xfrm>
          <a:prstGeom prst="rect">
            <a:avLst/>
          </a:prstGeom>
          <a:solidFill>
            <a:schemeClr val="accent1">
              <a:lumMod val="90000"/>
            </a:schemeClr>
          </a:solidFill>
        </p:spPr>
        <p:txBody>
          <a:bodyPr wrap="square" rtlCol="0"/>
          <a:lstStyle/>
          <a:p>
            <a:r>
              <a:rPr lang="en-US" altLang="zh-CN" sz="2800" b="1" i="1">
                <a:solidFill>
                  <a:schemeClr val="bg1"/>
                </a:solidFill>
                <a:latin typeface="+mn-lt"/>
                <a:ea typeface="+mn-ea"/>
              </a:rPr>
              <a:t>Sample writing </a:t>
            </a:r>
            <a:r>
              <a:rPr lang="en-US" altLang="zh-CN" sz="2800" b="1" i="1">
                <a:solidFill>
                  <a:schemeClr val="bg1"/>
                </a:solidFill>
                <a:latin typeface="+mn-lt"/>
                <a:ea typeface="+mn-ea"/>
                <a:sym typeface="+mn-ea"/>
              </a:rPr>
              <a:t>two</a:t>
            </a:r>
            <a:endParaRPr lang="en-US" altLang="zh-CN" sz="2800" b="1" i="1">
              <a:solidFill>
                <a:schemeClr val="bg1"/>
              </a:solidFill>
              <a:latin typeface="+mn-lt"/>
              <a:ea typeface="+mn-ea"/>
            </a:endParaRPr>
          </a:p>
          <a:p>
            <a:r>
              <a:rPr lang="en-US" altLang="zh-CN" sz="2800" b="1" i="1">
                <a:solidFill>
                  <a:schemeClr val="bg1"/>
                </a:solidFill>
                <a:latin typeface="+mn-lt"/>
                <a:ea typeface="+mn-ea"/>
              </a:rPr>
              <a:t> </a:t>
            </a:r>
            <a:endParaRPr lang="en-US" altLang="zh-CN" sz="2800" b="1" i="1">
              <a:solidFill>
                <a:schemeClr val="bg1"/>
              </a:solidFill>
              <a:latin typeface="+mn-lt"/>
              <a:ea typeface="+mn-ea"/>
            </a:endParaRPr>
          </a:p>
        </p:txBody>
      </p:sp>
      <p:sp>
        <p:nvSpPr>
          <p:cNvPr id="2" name="文本框 1"/>
          <p:cNvSpPr txBox="1"/>
          <p:nvPr>
            <p:custDataLst>
              <p:tags r:id="rId2"/>
            </p:custDataLst>
          </p:nvPr>
        </p:nvSpPr>
        <p:spPr>
          <a:xfrm>
            <a:off x="119380" y="908685"/>
            <a:ext cx="11950700" cy="4806950"/>
          </a:xfrm>
          <a:prstGeom prst="rect">
            <a:avLst/>
          </a:prstGeom>
          <a:noFill/>
          <a:ln>
            <a:solidFill>
              <a:schemeClr val="tx1"/>
            </a:solidFill>
          </a:ln>
        </p:spPr>
        <p:txBody>
          <a:bodyPr wrap="square" rtlCol="0">
            <a:noAutofit/>
          </a:bodyPr>
          <a:lstStyle/>
          <a:p>
            <a:pPr indent="457200" algn="just">
              <a:lnSpc>
                <a:spcPct val="100000"/>
              </a:lnSpc>
            </a:pPr>
            <a:r>
              <a:rPr lang="zh-CN" altLang="en-US" sz="2400">
                <a:solidFill>
                  <a:schemeClr val="tx1"/>
                </a:solidFill>
                <a:sym typeface="+mn-ea"/>
              </a:rPr>
              <a:t>Good morning, everyone.</a:t>
            </a:r>
            <a:endParaRPr lang="zh-CN" altLang="en-US" sz="2400">
              <a:solidFill>
                <a:schemeClr val="tx1"/>
              </a:solidFill>
              <a:sym typeface="+mn-ea"/>
            </a:endParaRPr>
          </a:p>
          <a:p>
            <a:pPr indent="457200" algn="just">
              <a:lnSpc>
                <a:spcPct val="100000"/>
              </a:lnSpc>
            </a:pPr>
            <a:r>
              <a:rPr lang="zh-CN" altLang="en-US" sz="2400">
                <a:solidFill>
                  <a:schemeClr val="tx1"/>
                </a:solidFill>
                <a:sym typeface="+mn-ea"/>
              </a:rPr>
              <a:t>Today,I’m so honored to be here to deliver a speech with the theme of ‘the influential technological item in our daily life’, which is  ChatGPT.</a:t>
            </a:r>
            <a:endParaRPr lang="zh-CN" altLang="en-US" sz="2400">
              <a:solidFill>
                <a:schemeClr val="tx1"/>
              </a:solidFill>
              <a:sym typeface="+mn-ea"/>
            </a:endParaRPr>
          </a:p>
          <a:p>
            <a:pPr indent="457200" algn="just">
              <a:lnSpc>
                <a:spcPct val="100000"/>
              </a:lnSpc>
            </a:pPr>
            <a:r>
              <a:rPr lang="zh-CN" altLang="en-US" sz="2400">
                <a:solidFill>
                  <a:schemeClr val="tx1"/>
                </a:solidFill>
                <a:sym typeface="+mn-ea"/>
              </a:rPr>
              <a:t>As we all know, ChatGPT, an advanced artificial intelligence language model, has profoundly influenced various aspects of people's lives since its emergence. Not only has it reshaped the way we interact with machines but has also opened up new possibilities for communication, productivity, and innovation.Despite these advantages, it may provide incorrect information if not properly trained or updated, which lowers our working efficiency. However,with continuous progress and updates, ChatGPT is bound to become even more accurate and reliable. </a:t>
            </a:r>
            <a:endParaRPr lang="zh-CN" altLang="en-US" sz="2400">
              <a:solidFill>
                <a:schemeClr val="tx1"/>
              </a:solidFill>
              <a:sym typeface="+mn-ea"/>
            </a:endParaRPr>
          </a:p>
          <a:p>
            <a:pPr indent="457200" algn="just">
              <a:lnSpc>
                <a:spcPct val="100000"/>
              </a:lnSpc>
            </a:pPr>
            <a:r>
              <a:rPr lang="zh-CN" altLang="en-US" sz="2400">
                <a:solidFill>
                  <a:schemeClr val="tx1"/>
                </a:solidFill>
                <a:sym typeface="+mn-ea"/>
              </a:rPr>
              <a:t>Thank you for your attention, and I look forward to the following extensive, in-depth and inspiring discussions.Have a wonderful day and thank you once again.</a:t>
            </a:r>
            <a:endParaRPr lang="zh-CN" altLang="en-US" sz="2400">
              <a:solidFill>
                <a:schemeClr val="tx1"/>
              </a:solidFill>
              <a:sym typeface="+mn-ea"/>
            </a:endParaRPr>
          </a:p>
          <a:p>
            <a:pPr indent="457200" algn="just">
              <a:lnSpc>
                <a:spcPct val="100000"/>
              </a:lnSpc>
            </a:pPr>
            <a:endParaRPr lang="zh-CN" altLang="en-US" sz="2400">
              <a:solidFill>
                <a:schemeClr val="tx1"/>
              </a:solidFill>
            </a:endParaRPr>
          </a:p>
          <a:p>
            <a:pPr indent="457200" algn="just">
              <a:lnSpc>
                <a:spcPct val="100000"/>
              </a:lnSpc>
            </a:pPr>
            <a:endParaRPr lang="zh-CN" altLang="en-US" sz="2400">
              <a:solidFill>
                <a:schemeClr val="tx1"/>
              </a:solidFill>
            </a:endParaRPr>
          </a:p>
          <a:p>
            <a:pPr indent="457200" algn="just">
              <a:lnSpc>
                <a:spcPct val="100000"/>
              </a:lnSpc>
            </a:pPr>
            <a:endParaRPr lang="zh-CN" altLang="en-US" sz="2400">
              <a:solidFill>
                <a:schemeClr val="tx1"/>
              </a:solidFill>
            </a:endParaRPr>
          </a:p>
          <a:p>
            <a:pPr indent="457200" algn="just">
              <a:lnSpc>
                <a:spcPct val="100000"/>
              </a:lnSpc>
            </a:pPr>
            <a:endParaRPr lang="zh-CN" altLang="en-US" sz="2400">
              <a:solidFill>
                <a:schemeClr val="tx1"/>
              </a:solidFill>
            </a:endParaRPr>
          </a:p>
          <a:p>
            <a:pPr indent="457200" algn="just">
              <a:lnSpc>
                <a:spcPct val="100000"/>
              </a:lnSpc>
            </a:pPr>
            <a:endParaRPr lang="zh-CN" altLang="en-US" sz="2400">
              <a:solidFill>
                <a:schemeClr val="tx1"/>
              </a:solidFill>
            </a:endParaRPr>
          </a:p>
          <a:p>
            <a:pPr indent="457200" algn="just">
              <a:lnSpc>
                <a:spcPct val="100000"/>
              </a:lnSpc>
            </a:pPr>
            <a:endParaRPr lang="zh-CN" altLang="en-US" sz="2400">
              <a:solidFill>
                <a:schemeClr val="tx1"/>
              </a:solidFill>
            </a:endParaRPr>
          </a:p>
          <a:p>
            <a:pPr indent="457200" algn="just">
              <a:lnSpc>
                <a:spcPct val="100000"/>
              </a:lnSpc>
            </a:pPr>
            <a:endParaRPr lang="zh-CN" altLang="en-US" sz="2400">
              <a:solidFill>
                <a:schemeClr val="tx1"/>
              </a:solidFill>
              <a:latin typeface="Times New Roman" panose="02020603050405020304" charset="0"/>
              <a:cs typeface="Times New Roman" panose="02020603050405020304" charset="0"/>
            </a:endParaRPr>
          </a:p>
          <a:p>
            <a:pPr algn="r">
              <a:lnSpc>
                <a:spcPct val="100000"/>
              </a:lnSpc>
            </a:pPr>
            <a:endParaRPr lang="zh-CN" altLang="en-US" sz="2400" dirty="0">
              <a:solidFill>
                <a:schemeClr val="tx1"/>
              </a:solidFill>
              <a:latin typeface="Times New Roman" panose="02020603050405020304" charset="0"/>
              <a:ea typeface="+mn-ea"/>
              <a:cs typeface="Times New Roman" panose="0202060305040502030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3792220" y="116205"/>
            <a:ext cx="4088765" cy="583565"/>
          </a:xfrm>
          <a:prstGeom prst="rect">
            <a:avLst/>
          </a:prstGeom>
          <a:solidFill>
            <a:schemeClr val="accent1">
              <a:lumMod val="90000"/>
            </a:schemeClr>
          </a:solidFill>
        </p:spPr>
        <p:txBody>
          <a:bodyPr wrap="square" rtlCol="0"/>
          <a:lstStyle/>
          <a:p>
            <a:r>
              <a:rPr lang="en-US" altLang="zh-CN" sz="2800" b="1" i="1">
                <a:solidFill>
                  <a:schemeClr val="bg1"/>
                </a:solidFill>
                <a:latin typeface="+mn-lt"/>
                <a:ea typeface="+mn-ea"/>
              </a:rPr>
              <a:t>Sample writing </a:t>
            </a:r>
            <a:r>
              <a:rPr lang="en-US" altLang="zh-CN" sz="2800" b="1" i="1">
                <a:solidFill>
                  <a:schemeClr val="bg1"/>
                </a:solidFill>
                <a:latin typeface="+mn-lt"/>
                <a:ea typeface="+mn-ea"/>
                <a:sym typeface="+mn-ea"/>
              </a:rPr>
              <a:t>three</a:t>
            </a:r>
            <a:endParaRPr lang="en-US" altLang="zh-CN" sz="2800" b="1" i="1">
              <a:solidFill>
                <a:schemeClr val="bg1"/>
              </a:solidFill>
              <a:latin typeface="+mn-lt"/>
              <a:ea typeface="+mn-ea"/>
            </a:endParaRPr>
          </a:p>
          <a:p>
            <a:r>
              <a:rPr lang="en-US" altLang="zh-CN" sz="2800" b="1" i="1">
                <a:solidFill>
                  <a:schemeClr val="bg1"/>
                </a:solidFill>
                <a:latin typeface="+mn-lt"/>
                <a:ea typeface="+mn-ea"/>
              </a:rPr>
              <a:t> </a:t>
            </a:r>
            <a:endParaRPr lang="en-US" altLang="zh-CN" sz="2800" b="1" i="1">
              <a:solidFill>
                <a:schemeClr val="bg1"/>
              </a:solidFill>
              <a:latin typeface="+mn-lt"/>
              <a:ea typeface="+mn-ea"/>
            </a:endParaRPr>
          </a:p>
        </p:txBody>
      </p:sp>
      <p:sp>
        <p:nvSpPr>
          <p:cNvPr id="2" name="文本框 1"/>
          <p:cNvSpPr txBox="1"/>
          <p:nvPr>
            <p:custDataLst>
              <p:tags r:id="rId2"/>
            </p:custDataLst>
          </p:nvPr>
        </p:nvSpPr>
        <p:spPr>
          <a:xfrm>
            <a:off x="191135" y="620395"/>
            <a:ext cx="11950700" cy="6237605"/>
          </a:xfrm>
          <a:prstGeom prst="rect">
            <a:avLst/>
          </a:prstGeom>
          <a:noFill/>
          <a:ln>
            <a:solidFill>
              <a:schemeClr val="tx1"/>
            </a:solidFill>
          </a:ln>
        </p:spPr>
        <p:txBody>
          <a:bodyPr wrap="square" rtlCol="0">
            <a:noAutofit/>
          </a:bodyPr>
          <a:lstStyle/>
          <a:p>
            <a:pPr indent="457200" algn="just">
              <a:lnSpc>
                <a:spcPct val="100000"/>
              </a:lnSpc>
              <a:buClrTx/>
              <a:buSzTx/>
              <a:buNone/>
            </a:pPr>
            <a:r>
              <a:rPr lang="zh-CN" altLang="en-US" sz="2400">
                <a:solidFill>
                  <a:schemeClr val="tx1"/>
                </a:solidFill>
                <a:latin typeface="Times New Roman" panose="02020603050405020304" charset="0"/>
                <a:cs typeface="Times New Roman" panose="02020603050405020304" charset="0"/>
                <a:sym typeface="+mn-ea"/>
              </a:rPr>
              <a:t>Good morning, everyone.</a:t>
            </a:r>
            <a:endParaRPr lang="zh-CN" altLang="en-US" sz="2400">
              <a:solidFill>
                <a:schemeClr val="tx1"/>
              </a:solidFill>
              <a:latin typeface="Times New Roman" panose="02020603050405020304" charset="0"/>
              <a:cs typeface="Times New Roman" panose="02020603050405020304" charset="0"/>
            </a:endParaRPr>
          </a:p>
          <a:p>
            <a:pPr indent="457200" algn="just">
              <a:lnSpc>
                <a:spcPct val="100000"/>
              </a:lnSpc>
              <a:buClrTx/>
              <a:buSzTx/>
              <a:buNone/>
            </a:pPr>
            <a:r>
              <a:rPr lang="zh-CN" altLang="en-US" sz="2400">
                <a:solidFill>
                  <a:schemeClr val="tx1"/>
                </a:solidFill>
                <a:latin typeface="Times New Roman" panose="02020603050405020304" charset="0"/>
                <a:cs typeface="Times New Roman" panose="02020603050405020304" charset="0"/>
                <a:sym typeface="+mn-ea"/>
              </a:rPr>
              <a:t>It is an honor to stand here today, on behalf of our vibrant English Club, to delve into the  technology and its profound impact on our lives. The topic that I have chosen to discuss is "A Technology Product That Has Significantly Influenced Our Lives," and for this purpose, I would like to highlight the Smartphones.</a:t>
            </a:r>
            <a:endParaRPr lang="zh-CN" altLang="en-US" sz="2400">
              <a:solidFill>
                <a:schemeClr val="tx1"/>
              </a:solidFill>
              <a:latin typeface="Times New Roman" panose="02020603050405020304" charset="0"/>
              <a:cs typeface="Times New Roman" panose="02020603050405020304" charset="0"/>
              <a:sym typeface="+mn-ea"/>
            </a:endParaRPr>
          </a:p>
          <a:p>
            <a:pPr indent="457200" algn="just">
              <a:lnSpc>
                <a:spcPct val="100000"/>
              </a:lnSpc>
              <a:buClrTx/>
              <a:buSzTx/>
              <a:buNone/>
            </a:pPr>
            <a:r>
              <a:rPr lang="zh-CN" altLang="en-US" sz="2400">
                <a:solidFill>
                  <a:schemeClr val="tx1"/>
                </a:solidFill>
                <a:latin typeface="Times New Roman" panose="02020603050405020304" charset="0"/>
                <a:cs typeface="Times New Roman" panose="02020603050405020304" charset="0"/>
                <a:sym typeface="+mn-ea"/>
              </a:rPr>
              <a:t>It is widely acknowledged that Smartphones have revolutionized the way we live, work, and communicate. These pocket-sized devices have become an integral part of our daily lives, offering unparalleled convenience, connectivity, and access to information that was inaccessible previously.Despite these advantages,they can also be a major source of distraction, affecting productivity and personal relationships. However,as technology continues to evolve, smartphones are expected to integrate even more advanced features,enabling more people to experience their benefits. </a:t>
            </a:r>
            <a:endParaRPr lang="zh-CN" altLang="en-US" sz="2400">
              <a:solidFill>
                <a:schemeClr val="tx1"/>
              </a:solidFill>
              <a:latin typeface="Times New Roman" panose="02020603050405020304" charset="0"/>
              <a:cs typeface="Times New Roman" panose="02020603050405020304" charset="0"/>
              <a:sym typeface="+mn-ea"/>
            </a:endParaRPr>
          </a:p>
          <a:p>
            <a:pPr indent="457200" algn="just">
              <a:lnSpc>
                <a:spcPct val="100000"/>
              </a:lnSpc>
            </a:pPr>
            <a:r>
              <a:rPr lang="zh-CN" altLang="en-US" sz="2400">
                <a:solidFill>
                  <a:schemeClr val="tx1"/>
                </a:solidFill>
                <a:latin typeface="Times New Roman" panose="02020603050405020304" charset="0"/>
                <a:cs typeface="Times New Roman" panose="02020603050405020304" charset="0"/>
                <a:sym typeface="+mn-ea"/>
              </a:rPr>
              <a:t>Thank you for your attention and engagement today. It has been a pleasure sharing these thoughts with you, and I am grateful for the opportunity to learn and grow together through this discussion. Let's continue to explore and embrace the wonders of technology, shaping a brighter future for all. Have a wonderful day, and thank you once again.</a:t>
            </a:r>
            <a:endParaRPr lang="zh-CN" altLang="en-US" sz="2400">
              <a:solidFill>
                <a:schemeClr val="tx1"/>
              </a:solidFill>
              <a:latin typeface="Times New Roman" panose="02020603050405020304" charset="0"/>
              <a:cs typeface="Times New Roman" panose="02020603050405020304" charset="0"/>
              <a:sym typeface="+mn-ea"/>
            </a:endParaRPr>
          </a:p>
          <a:p>
            <a:pPr indent="457200" algn="just">
              <a:lnSpc>
                <a:spcPct val="100000"/>
              </a:lnSpc>
            </a:pPr>
            <a:endParaRPr lang="zh-CN" altLang="en-US" sz="2400">
              <a:solidFill>
                <a:schemeClr val="tx1"/>
              </a:solidFill>
              <a:sym typeface="+mn-ea"/>
            </a:endParaRPr>
          </a:p>
          <a:p>
            <a:pPr indent="457200" algn="just">
              <a:lnSpc>
                <a:spcPct val="100000"/>
              </a:lnSpc>
            </a:pPr>
            <a:endParaRPr lang="zh-CN" altLang="en-US" sz="2400">
              <a:solidFill>
                <a:schemeClr val="tx1"/>
              </a:solidFill>
            </a:endParaRPr>
          </a:p>
          <a:p>
            <a:pPr indent="457200" algn="just">
              <a:lnSpc>
                <a:spcPct val="100000"/>
              </a:lnSpc>
            </a:pPr>
            <a:endParaRPr lang="zh-CN" altLang="en-US" sz="2400">
              <a:solidFill>
                <a:schemeClr val="tx1"/>
              </a:solidFill>
            </a:endParaRPr>
          </a:p>
          <a:p>
            <a:pPr indent="457200" algn="just">
              <a:lnSpc>
                <a:spcPct val="100000"/>
              </a:lnSpc>
            </a:pPr>
            <a:endParaRPr sz="2400" dirty="0">
              <a:solidFill>
                <a:schemeClr val="tx1"/>
              </a:solidFill>
              <a:latin typeface="Times New Roman" panose="02020603050405020304" charset="0"/>
              <a:cs typeface="Times New Roman" panose="02020603050405020304" charset="0"/>
              <a:sym typeface="+mn-ea"/>
            </a:endParaRPr>
          </a:p>
          <a:p>
            <a:pPr indent="457200" algn="just">
              <a:lnSpc>
                <a:spcPct val="100000"/>
              </a:lnSpc>
            </a:pPr>
            <a:endParaRPr lang="zh-CN" altLang="en-US" sz="2400" dirty="0">
              <a:solidFill>
                <a:schemeClr val="tx1"/>
              </a:solidFill>
              <a:latin typeface="Times New Roman" panose="02020603050405020304" charset="0"/>
              <a:ea typeface="+mn-ea"/>
              <a:cs typeface="Times New Roman" panose="02020603050405020304" charset="0"/>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src=http___c-ssl.duitang.com_uploads_item_201612_16_20161216213132_AKME4.jpeg&amp;refer=http___c-ssl.duitang.webp"/>
          <p:cNvPicPr>
            <a:picLocks noChangeAspect="1"/>
          </p:cNvPicPr>
          <p:nvPr/>
        </p:nvPicPr>
        <p:blipFill>
          <a:blip r:embed="rId1"/>
          <a:stretch>
            <a:fillRect/>
          </a:stretch>
        </p:blipFill>
        <p:spPr>
          <a:xfrm>
            <a:off x="0" y="1073150"/>
            <a:ext cx="8291830" cy="4743450"/>
          </a:xfrm>
          <a:prstGeom prst="rect">
            <a:avLst/>
          </a:prstGeom>
        </p:spPr>
      </p:pic>
      <p:sp>
        <p:nvSpPr>
          <p:cNvPr id="6" name="任意多边形 5"/>
          <p:cNvSpPr/>
          <p:nvPr>
            <p:custDataLst>
              <p:tags r:id="rId2"/>
            </p:custDataLst>
          </p:nvPr>
        </p:nvSpPr>
        <p:spPr>
          <a:xfrm flipH="1">
            <a:off x="4298315" y="1073150"/>
            <a:ext cx="7969885" cy="4712335"/>
          </a:xfrm>
          <a:custGeom>
            <a:avLst/>
            <a:gdLst>
              <a:gd name="connsiteX0" fmla="*/ 0 w 5483"/>
              <a:gd name="connsiteY0" fmla="*/ 0 h 7315"/>
              <a:gd name="connsiteX1" fmla="*/ 2742 w 5483"/>
              <a:gd name="connsiteY1" fmla="*/ 0 h 7315"/>
              <a:gd name="connsiteX2" fmla="*/ 5483 w 5483"/>
              <a:gd name="connsiteY2" fmla="*/ 7315 h 7315"/>
              <a:gd name="connsiteX3" fmla="*/ 0 w 5483"/>
              <a:gd name="connsiteY3" fmla="*/ 7315 h 7315"/>
              <a:gd name="connsiteX4" fmla="*/ 0 w 5483"/>
              <a:gd name="connsiteY4" fmla="*/ 0 h 7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 h="7315">
                <a:moveTo>
                  <a:pt x="0" y="0"/>
                </a:moveTo>
                <a:lnTo>
                  <a:pt x="2742" y="0"/>
                </a:lnTo>
                <a:lnTo>
                  <a:pt x="5483" y="7315"/>
                </a:lnTo>
                <a:lnTo>
                  <a:pt x="0" y="7315"/>
                </a:lnTo>
                <a:lnTo>
                  <a:pt x="0" y="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p:custDataLst>
              <p:tags r:id="rId3"/>
            </p:custDataLst>
          </p:nvPr>
        </p:nvSpPr>
        <p:spPr>
          <a:xfrm>
            <a:off x="7752715" y="2564765"/>
            <a:ext cx="4006215" cy="1614170"/>
          </a:xfrm>
        </p:spPr>
        <p:txBody>
          <a:bodyPr>
            <a:normAutofit/>
          </a:bodyPr>
          <a:lstStyle/>
          <a:p>
            <a:pPr algn="r"/>
            <a:r>
              <a:rPr lang="en-US" altLang="zh-CN" sz="7200" i="1">
                <a:solidFill>
                  <a:schemeClr val="lt1"/>
                </a:solidFill>
                <a:latin typeface="Calibri" panose="020F0502020204030204" charset="0"/>
                <a:cs typeface="Calibri" panose="020F0502020204030204" charset="0"/>
                <a:sym typeface="+mn-ea"/>
              </a:rPr>
              <a:t>Thank you!</a:t>
            </a:r>
            <a:endParaRPr lang="en-US" altLang="zh-CN" sz="7200" i="1">
              <a:solidFill>
                <a:schemeClr val="lt1"/>
              </a:solidFill>
              <a:latin typeface="Calibri" panose="020F0502020204030204" charset="0"/>
              <a:cs typeface="Calibri" panose="020F0502020204030204" charset="0"/>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custDataLst>
              <p:tags r:id="rId1"/>
            </p:custDataLst>
          </p:nvPr>
        </p:nvSpPr>
        <p:spPr>
          <a:xfrm>
            <a:off x="119380" y="1031240"/>
            <a:ext cx="11565890" cy="3046095"/>
          </a:xfrm>
          <a:prstGeom prst="rect">
            <a:avLst/>
          </a:prstGeom>
          <a:noFill/>
          <a:ln>
            <a:solidFill>
              <a:schemeClr val="tx1"/>
            </a:solidFill>
          </a:ln>
        </p:spPr>
        <p:txBody>
          <a:bodyPr wrap="square" rtlCol="0">
            <a:normAutofit/>
          </a:bodyPr>
          <a:lstStyle/>
          <a:p>
            <a:r>
              <a:rPr lang="en-US" altLang="zh-CN" sz="2400" dirty="0">
                <a:solidFill>
                  <a:schemeClr val="tx1"/>
                </a:solidFill>
                <a:latin typeface="宋体" panose="02010600030101010101" pitchFamily="2" charset="-122"/>
                <a:cs typeface="宋体" panose="02010600030101010101" pitchFamily="2" charset="-122"/>
              </a:rPr>
              <a:t>    </a:t>
            </a:r>
            <a:r>
              <a:rPr lang="zh-CN" sz="2400" dirty="0">
                <a:solidFill>
                  <a:schemeClr val="tx1"/>
                </a:solidFill>
                <a:latin typeface="宋体" panose="02010600030101010101" pitchFamily="2" charset="-122"/>
                <a:cs typeface="宋体" panose="02010600030101010101" pitchFamily="2" charset="-122"/>
              </a:rPr>
              <a:t>学校英语俱乐部将组织关于</a:t>
            </a:r>
            <a:r>
              <a:rPr lang="en-US" altLang="zh-CN" sz="2400" dirty="0">
                <a:solidFill>
                  <a:schemeClr val="tx1"/>
                </a:solidFill>
                <a:latin typeface="宋体" panose="02010600030101010101" pitchFamily="2" charset="-122"/>
                <a:cs typeface="宋体" panose="02010600030101010101" pitchFamily="2" charset="-122"/>
              </a:rPr>
              <a:t>“</a:t>
            </a:r>
            <a:r>
              <a:rPr lang="zh-CN" altLang="en-US" sz="2400" dirty="0">
                <a:solidFill>
                  <a:schemeClr val="tx1"/>
                </a:solidFill>
                <a:latin typeface="宋体" panose="02010600030101010101" pitchFamily="2" charset="-122"/>
                <a:cs typeface="宋体" panose="02010600030101010101" pitchFamily="2" charset="-122"/>
              </a:rPr>
              <a:t>生活中具有重大影响的科技产品</a:t>
            </a:r>
            <a:r>
              <a:rPr lang="en-US" altLang="zh-CN" sz="2400" dirty="0">
                <a:solidFill>
                  <a:schemeClr val="tx1"/>
                </a:solidFill>
                <a:latin typeface="宋体" panose="02010600030101010101" pitchFamily="2" charset="-122"/>
                <a:cs typeface="宋体" panose="02010600030101010101" pitchFamily="2" charset="-122"/>
              </a:rPr>
              <a:t>”</a:t>
            </a:r>
            <a:r>
              <a:rPr lang="zh-CN" altLang="en-US" sz="2400" dirty="0">
                <a:solidFill>
                  <a:schemeClr val="tx1"/>
                </a:solidFill>
                <a:latin typeface="宋体" panose="02010600030101010101" pitchFamily="2" charset="-122"/>
                <a:cs typeface="宋体" panose="02010600030101010101" pitchFamily="2" charset="-122"/>
              </a:rPr>
              <a:t>的</a:t>
            </a:r>
            <a:r>
              <a:rPr lang="zh-CN" altLang="en-US" sz="2400" dirty="0">
                <a:solidFill>
                  <a:srgbClr val="FF0000"/>
                </a:solidFill>
                <a:latin typeface="宋体" panose="02010600030101010101" pitchFamily="2" charset="-122"/>
                <a:cs typeface="宋体" panose="02010600030101010101" pitchFamily="2" charset="-122"/>
              </a:rPr>
              <a:t>讨论</a:t>
            </a:r>
            <a:r>
              <a:rPr lang="zh-CN" altLang="en-US" sz="2400" dirty="0">
                <a:solidFill>
                  <a:schemeClr val="tx1"/>
                </a:solidFill>
                <a:latin typeface="宋体" panose="02010600030101010101" pitchFamily="2" charset="-122"/>
                <a:cs typeface="宋体" panose="02010600030101010101" pitchFamily="2" charset="-122"/>
              </a:rPr>
              <a:t>，请你作为代表发言，内容包括：</a:t>
            </a:r>
            <a:endParaRPr lang="zh-CN" altLang="en-US" sz="2400" dirty="0">
              <a:solidFill>
                <a:schemeClr val="tx1"/>
              </a:solidFill>
              <a:latin typeface="宋体" panose="02010600030101010101" pitchFamily="2" charset="-122"/>
              <a:cs typeface="宋体" panose="02010600030101010101" pitchFamily="2" charset="-122"/>
            </a:endParaRPr>
          </a:p>
          <a:p>
            <a:r>
              <a:rPr lang="zh-CN" altLang="en-US" sz="2400" dirty="0">
                <a:solidFill>
                  <a:schemeClr val="tx1"/>
                </a:solidFill>
                <a:latin typeface="宋体" panose="02010600030101010101" pitchFamily="2" charset="-122"/>
                <a:cs typeface="宋体" panose="02010600030101010101" pitchFamily="2" charset="-122"/>
              </a:rPr>
              <a:t>（1）介绍</a:t>
            </a:r>
            <a:r>
              <a:rPr lang="zh-CN" altLang="en-US" sz="2400" dirty="0">
                <a:solidFill>
                  <a:srgbClr val="FF0000"/>
                </a:solidFill>
                <a:latin typeface="宋体" panose="02010600030101010101" pitchFamily="2" charset="-122"/>
                <a:cs typeface="宋体" panose="02010600030101010101" pitchFamily="2" charset="-122"/>
              </a:rPr>
              <a:t>一项产品及其影响</a:t>
            </a:r>
            <a:r>
              <a:rPr lang="zh-CN" altLang="en-US" sz="2400" dirty="0">
                <a:solidFill>
                  <a:schemeClr val="tx1"/>
                </a:solidFill>
                <a:latin typeface="宋体" panose="02010600030101010101" pitchFamily="2" charset="-122"/>
                <a:cs typeface="宋体" panose="02010600030101010101" pitchFamily="2" charset="-122"/>
              </a:rPr>
              <a:t>；</a:t>
            </a:r>
            <a:endParaRPr lang="zh-CN" altLang="en-US" sz="2400" dirty="0">
              <a:solidFill>
                <a:schemeClr val="tx1"/>
              </a:solidFill>
              <a:latin typeface="宋体" panose="02010600030101010101" pitchFamily="2" charset="-122"/>
              <a:cs typeface="宋体" panose="02010600030101010101" pitchFamily="2" charset="-122"/>
            </a:endParaRPr>
          </a:p>
          <a:p>
            <a:r>
              <a:rPr lang="zh-CN" altLang="en-US" sz="2400" dirty="0">
                <a:solidFill>
                  <a:schemeClr val="tx1"/>
                </a:solidFill>
                <a:latin typeface="宋体" panose="02010600030101010101" pitchFamily="2" charset="-122"/>
                <a:cs typeface="宋体" panose="02010600030101010101" pitchFamily="2" charset="-122"/>
              </a:rPr>
              <a:t>（2）对该产品的展望。</a:t>
            </a:r>
            <a:endParaRPr lang="zh-CN" altLang="en-US" sz="2400" dirty="0">
              <a:solidFill>
                <a:schemeClr val="tx1"/>
              </a:solidFill>
              <a:latin typeface="宋体" panose="02010600030101010101" pitchFamily="2" charset="-122"/>
              <a:cs typeface="宋体" panose="02010600030101010101" pitchFamily="2" charset="-122"/>
            </a:endParaRPr>
          </a:p>
          <a:p>
            <a:r>
              <a:rPr lang="zh-CN" altLang="en-US" sz="2400" dirty="0">
                <a:solidFill>
                  <a:schemeClr val="tx1"/>
                </a:solidFill>
                <a:latin typeface="宋体" panose="02010600030101010101" pitchFamily="2" charset="-122"/>
                <a:cs typeface="宋体" panose="02010600030101010101" pitchFamily="2" charset="-122"/>
              </a:rPr>
              <a:t>注意：</a:t>
            </a:r>
            <a:endParaRPr lang="zh-CN" altLang="en-US" sz="2400" dirty="0">
              <a:solidFill>
                <a:schemeClr val="tx1"/>
              </a:solidFill>
              <a:latin typeface="宋体" panose="02010600030101010101" pitchFamily="2" charset="-122"/>
              <a:cs typeface="宋体" panose="02010600030101010101" pitchFamily="2" charset="-122"/>
            </a:endParaRPr>
          </a:p>
          <a:p>
            <a:r>
              <a:rPr lang="zh-CN" altLang="en-US" sz="2400" dirty="0">
                <a:solidFill>
                  <a:schemeClr val="tx1"/>
                </a:solidFill>
                <a:latin typeface="宋体" panose="02010600030101010101" pitchFamily="2" charset="-122"/>
                <a:cs typeface="宋体" panose="02010600030101010101" pitchFamily="2" charset="-122"/>
              </a:rPr>
              <a:t>（1）写作词数应为80左右；</a:t>
            </a:r>
            <a:endParaRPr lang="zh-CN" altLang="en-US" sz="2400" dirty="0">
              <a:solidFill>
                <a:schemeClr val="tx1"/>
              </a:solidFill>
              <a:latin typeface="宋体" panose="02010600030101010101" pitchFamily="2" charset="-122"/>
              <a:cs typeface="宋体" panose="02010600030101010101" pitchFamily="2" charset="-122"/>
            </a:endParaRPr>
          </a:p>
          <a:p>
            <a:r>
              <a:rPr lang="zh-CN" altLang="en-US" sz="2400" dirty="0">
                <a:solidFill>
                  <a:schemeClr val="tx1"/>
                </a:solidFill>
                <a:latin typeface="宋体" panose="02010600030101010101" pitchFamily="2" charset="-122"/>
                <a:cs typeface="宋体" panose="02010600030101010101" pitchFamily="2" charset="-122"/>
              </a:rPr>
              <a:t>（2）请按如下格式在答题纸的相应位置作答。</a:t>
            </a:r>
            <a:endParaRPr lang="zh-CN" altLang="en-US" sz="2400" dirty="0">
              <a:solidFill>
                <a:schemeClr val="tx1"/>
              </a:solidFill>
              <a:latin typeface="宋体" panose="02010600030101010101" pitchFamily="2" charset="-122"/>
              <a:cs typeface="宋体" panose="02010600030101010101" pitchFamily="2" charset="-122"/>
            </a:endParaRPr>
          </a:p>
          <a:p>
            <a:r>
              <a:rPr lang="en-US" altLang="zh-CN" sz="2400" dirty="0">
                <a:solidFill>
                  <a:schemeClr val="tx1"/>
                </a:solidFill>
                <a:latin typeface="宋体" panose="02010600030101010101" pitchFamily="2" charset="-122"/>
                <a:cs typeface="宋体" panose="02010600030101010101" pitchFamily="2" charset="-122"/>
              </a:rPr>
              <a:t>           Good morning,everyone.</a:t>
            </a:r>
            <a:endParaRPr lang="en-US" altLang="zh-CN" sz="2400" dirty="0">
              <a:solidFill>
                <a:schemeClr val="tx1"/>
              </a:solidFill>
              <a:latin typeface="宋体" panose="02010600030101010101" pitchFamily="2" charset="-122"/>
              <a:cs typeface="宋体" panose="02010600030101010101" pitchFamily="2" charset="-122"/>
            </a:endParaRPr>
          </a:p>
        </p:txBody>
      </p:sp>
      <p:sp>
        <p:nvSpPr>
          <p:cNvPr id="5" name="文本框 4"/>
          <p:cNvSpPr txBox="1"/>
          <p:nvPr/>
        </p:nvSpPr>
        <p:spPr>
          <a:xfrm>
            <a:off x="119380" y="4269105"/>
            <a:ext cx="11649075" cy="1753235"/>
          </a:xfrm>
          <a:prstGeom prst="rect">
            <a:avLst/>
          </a:prstGeom>
          <a:noFill/>
        </p:spPr>
        <p:txBody>
          <a:bodyPr wrap="square" rtlCol="0">
            <a:spAutoFit/>
          </a:bodyPr>
          <a:lstStyle/>
          <a:p>
            <a:pPr marL="571500" indent="-571500" algn="l">
              <a:buFont typeface="Wingdings" panose="05000000000000000000" charset="0"/>
              <a:buChar char="ü"/>
            </a:pPr>
            <a:r>
              <a:rPr lang="en-US" altLang="zh-CN" sz="3600" b="1" i="1" dirty="0"/>
              <a:t>What’s </a:t>
            </a:r>
            <a:r>
              <a:rPr lang="en-US" altLang="zh-CN" sz="3600" b="1" i="1" dirty="0">
                <a:solidFill>
                  <a:srgbClr val="FF0000"/>
                </a:solidFill>
              </a:rPr>
              <a:t>the genre/writing purpose </a:t>
            </a:r>
            <a:r>
              <a:rPr lang="en-US" altLang="zh-CN" sz="3600" b="1" i="1" dirty="0"/>
              <a:t>of this writing?</a:t>
            </a:r>
            <a:endParaRPr lang="en-US" altLang="zh-CN" sz="3600" b="1" i="1" dirty="0"/>
          </a:p>
          <a:p>
            <a:pPr marL="571500" indent="-571500" algn="l">
              <a:buFont typeface="Wingdings" panose="05000000000000000000" charset="0"/>
              <a:buChar char="ü"/>
            </a:pPr>
            <a:r>
              <a:rPr lang="en-US" altLang="zh-CN" sz="3600" b="1" i="1" dirty="0">
                <a:solidFill>
                  <a:srgbClr val="FF0000"/>
                </a:solidFill>
              </a:rPr>
              <a:t>In this speech, </a:t>
            </a:r>
            <a:r>
              <a:rPr lang="en-US" altLang="zh-CN" sz="3600" b="1" i="1" dirty="0">
                <a:solidFill>
                  <a:schemeClr val="tx1"/>
                </a:solidFill>
              </a:rPr>
              <a:t>what should be included in each part </a:t>
            </a:r>
            <a:r>
              <a:rPr lang="en-US" altLang="zh-CN" sz="3600" b="1" i="1" dirty="0"/>
              <a:t>?</a:t>
            </a:r>
            <a:endParaRPr lang="en-US" altLang="zh-CN" sz="3600" b="1" i="1" dirty="0"/>
          </a:p>
        </p:txBody>
      </p:sp>
      <p:sp>
        <p:nvSpPr>
          <p:cNvPr id="22" name="文本框 21"/>
          <p:cNvSpPr txBox="1"/>
          <p:nvPr>
            <p:custDataLst>
              <p:tags r:id="rId2"/>
            </p:custDataLst>
          </p:nvPr>
        </p:nvSpPr>
        <p:spPr>
          <a:xfrm>
            <a:off x="46990" y="116840"/>
            <a:ext cx="1892300" cy="506730"/>
          </a:xfrm>
          <a:prstGeom prst="rect">
            <a:avLst/>
          </a:prstGeom>
          <a:solidFill>
            <a:schemeClr val="accent1">
              <a:lumMod val="75000"/>
            </a:schemeClr>
          </a:solidFill>
          <a:ln>
            <a:solidFill>
              <a:schemeClr val="accent1">
                <a:lumMod val="75000"/>
              </a:schemeClr>
            </a:solidFill>
          </a:ln>
        </p:spPr>
        <p:txBody>
          <a:bodyPr wrap="square" rtlCol="0">
            <a:normAutofit fontScale="87500" lnSpcReduction="10000"/>
          </a:bodyPr>
          <a:lstStyle/>
          <a:p>
            <a:r>
              <a:rPr lang="en-US" altLang="zh-CN" sz="3200" b="1" i="1">
                <a:solidFill>
                  <a:schemeClr val="lt1"/>
                </a:solidFill>
                <a:latin typeface="+mn-lt"/>
                <a:ea typeface="+mn-ea"/>
              </a:rPr>
              <a:t> Analyze</a:t>
            </a:r>
            <a:endParaRPr lang="en-US" altLang="zh-CN" sz="3200" b="1" i="1">
              <a:solidFill>
                <a:schemeClr val="lt1"/>
              </a:solidFill>
              <a:latin typeface="+mn-lt"/>
              <a:ea typeface="+mn-ea"/>
            </a:endParaRPr>
          </a:p>
        </p:txBody>
      </p:sp>
      <p:sp>
        <p:nvSpPr>
          <p:cNvPr id="3" name="文本框 2"/>
          <p:cNvSpPr txBox="1"/>
          <p:nvPr/>
        </p:nvSpPr>
        <p:spPr>
          <a:xfrm>
            <a:off x="7392035" y="1485265"/>
            <a:ext cx="4121785" cy="521970"/>
          </a:xfrm>
          <a:prstGeom prst="rect">
            <a:avLst/>
          </a:prstGeom>
          <a:solidFill>
            <a:srgbClr val="FFFF00"/>
          </a:solidFill>
        </p:spPr>
        <p:txBody>
          <a:bodyPr wrap="square" rtlCol="0">
            <a:spAutoFit/>
          </a:bodyPr>
          <a:lstStyle/>
          <a:p>
            <a:pPr algn="l"/>
            <a:r>
              <a:rPr lang="en-US" altLang="zh-CN" sz="2800" b="1" i="1" dirty="0">
                <a:solidFill>
                  <a:srgbClr val="FF0000"/>
                </a:solidFill>
              </a:rPr>
              <a:t>a speech演说发言谈话</a:t>
            </a:r>
            <a:endParaRPr lang="en-US" altLang="zh-CN" sz="2800" b="1" i="1" dirty="0">
              <a:solidFill>
                <a:srgbClr val="FF0000"/>
              </a:solidFill>
            </a:endParaRPr>
          </a:p>
        </p:txBody>
      </p:sp>
      <p:sp>
        <p:nvSpPr>
          <p:cNvPr id="4" name="文本框 3"/>
          <p:cNvSpPr txBox="1"/>
          <p:nvPr/>
        </p:nvSpPr>
        <p:spPr>
          <a:xfrm>
            <a:off x="1198880" y="559435"/>
            <a:ext cx="4470400" cy="521970"/>
          </a:xfrm>
          <a:prstGeom prst="rect">
            <a:avLst/>
          </a:prstGeom>
          <a:noFill/>
        </p:spPr>
        <p:txBody>
          <a:bodyPr wrap="square" rtlCol="0">
            <a:spAutoFit/>
          </a:bodyPr>
          <a:lstStyle/>
          <a:p>
            <a:pPr algn="l"/>
            <a:r>
              <a:rPr lang="en-US" altLang="zh-CN" sz="2800" b="1" u="sng" dirty="0">
                <a:solidFill>
                  <a:srgbClr val="FF0000"/>
                </a:solidFill>
              </a:rPr>
              <a:t>Organizer:English </a:t>
            </a:r>
            <a:r>
              <a:rPr lang="en-US" altLang="zh-CN" sz="2800" b="1" dirty="0">
                <a:solidFill>
                  <a:srgbClr val="FF0000"/>
                </a:solidFill>
              </a:rPr>
              <a:t>Club</a:t>
            </a:r>
            <a:endParaRPr lang="en-US" altLang="zh-CN" sz="2800" b="1" dirty="0">
              <a:solidFill>
                <a:srgbClr val="FF0000"/>
              </a:solidFill>
            </a:endParaRPr>
          </a:p>
        </p:txBody>
      </p:sp>
      <p:sp>
        <p:nvSpPr>
          <p:cNvPr id="6" name="文本框 5"/>
          <p:cNvSpPr txBox="1"/>
          <p:nvPr/>
        </p:nvSpPr>
        <p:spPr>
          <a:xfrm>
            <a:off x="5520055" y="120650"/>
            <a:ext cx="6697345" cy="829945"/>
          </a:xfrm>
          <a:prstGeom prst="rect">
            <a:avLst/>
          </a:prstGeom>
          <a:noFill/>
        </p:spPr>
        <p:txBody>
          <a:bodyPr wrap="square" rtlCol="0">
            <a:spAutoFit/>
          </a:bodyPr>
          <a:lstStyle/>
          <a:p>
            <a:pPr algn="l"/>
            <a:r>
              <a:rPr lang="en-US" altLang="zh-CN" sz="2400" b="1" dirty="0">
                <a:solidFill>
                  <a:srgbClr val="FF0000"/>
                </a:solidFill>
                <a:highlight>
                  <a:srgbClr val="FFFF00"/>
                </a:highlight>
              </a:rPr>
              <a:t>theme/topic</a:t>
            </a:r>
            <a:r>
              <a:rPr lang="en-US" altLang="zh-CN" sz="2400" b="1" dirty="0">
                <a:solidFill>
                  <a:srgbClr val="FF0000"/>
                </a:solidFill>
              </a:rPr>
              <a:t> of the speech: influential technological product/item/device</a:t>
            </a:r>
            <a:endParaRPr lang="en-US" altLang="zh-CN" sz="2400" b="1" dirty="0">
              <a:solidFill>
                <a:srgbClr val="FF0000"/>
              </a:solidFill>
            </a:endParaRPr>
          </a:p>
        </p:txBody>
      </p:sp>
      <p:cxnSp>
        <p:nvCxnSpPr>
          <p:cNvPr id="8" name="直接连接符 7"/>
          <p:cNvCxnSpPr/>
          <p:nvPr/>
        </p:nvCxnSpPr>
        <p:spPr>
          <a:xfrm>
            <a:off x="1343660" y="1412875"/>
            <a:ext cx="2736215" cy="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cxnSp>
        <p:nvCxnSpPr>
          <p:cNvPr id="9" name="直接连接符 8"/>
          <p:cNvCxnSpPr/>
          <p:nvPr/>
        </p:nvCxnSpPr>
        <p:spPr>
          <a:xfrm flipV="1">
            <a:off x="4727575" y="1412240"/>
            <a:ext cx="4320540" cy="254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cxnSp>
        <p:nvCxnSpPr>
          <p:cNvPr id="12" name="直接连接符 11"/>
          <p:cNvCxnSpPr/>
          <p:nvPr/>
        </p:nvCxnSpPr>
        <p:spPr>
          <a:xfrm flipV="1">
            <a:off x="982980" y="2132965"/>
            <a:ext cx="3240405" cy="2540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cxnSp>
        <p:nvCxnSpPr>
          <p:cNvPr id="2" name="直接连接符 1"/>
          <p:cNvCxnSpPr/>
          <p:nvPr/>
        </p:nvCxnSpPr>
        <p:spPr>
          <a:xfrm flipV="1">
            <a:off x="982980" y="2552065"/>
            <a:ext cx="3240405" cy="2540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sp>
        <p:nvSpPr>
          <p:cNvPr id="11" name="文本框 10"/>
          <p:cNvSpPr txBox="1"/>
          <p:nvPr/>
        </p:nvSpPr>
        <p:spPr>
          <a:xfrm>
            <a:off x="4151630" y="1845310"/>
            <a:ext cx="6427470" cy="953135"/>
          </a:xfrm>
          <a:prstGeom prst="rect">
            <a:avLst/>
          </a:prstGeom>
          <a:noFill/>
        </p:spPr>
        <p:txBody>
          <a:bodyPr wrap="square" rtlCol="0">
            <a:spAutoFit/>
          </a:bodyPr>
          <a:lstStyle/>
          <a:p>
            <a:pPr algn="l"/>
            <a:r>
              <a:rPr lang="en-US" altLang="zh-CN" sz="2800" b="1" dirty="0">
                <a:solidFill>
                  <a:srgbClr val="FF0000"/>
                </a:solidFill>
                <a:sym typeface="+mn-ea"/>
              </a:rPr>
              <a:t>introduce the item, its impact and the prospect </a:t>
            </a:r>
            <a:endParaRPr lang="en-US" altLang="zh-CN" sz="2800" b="1" i="1" dirty="0">
              <a:solidFill>
                <a:srgbClr val="FF0000"/>
              </a:solidFill>
              <a:sym typeface="+mn-ea"/>
            </a:endParaRPr>
          </a:p>
        </p:txBody>
      </p:sp>
      <p:cxnSp>
        <p:nvCxnSpPr>
          <p:cNvPr id="7" name="直接连接符 6"/>
          <p:cNvCxnSpPr/>
          <p:nvPr/>
        </p:nvCxnSpPr>
        <p:spPr>
          <a:xfrm>
            <a:off x="119380" y="1836420"/>
            <a:ext cx="1656080" cy="8255"/>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amond(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amond(i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amond(in)">
                                      <p:cBhvr>
                                        <p:cTn id="42" dur="2000"/>
                                        <p:tgtEl>
                                          <p:spTgt spid="12"/>
                                        </p:tgtEl>
                                      </p:cBhvr>
                                    </p:animEffect>
                                  </p:childTnLst>
                                </p:cTn>
                              </p:par>
                              <p:par>
                                <p:cTn id="43" presetID="8" presetClass="entr" presetSubtype="16"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diamond(in)">
                                      <p:cBhvr>
                                        <p:cTn id="45" dur="20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diamond(in)">
                                      <p:cBhvr>
                                        <p:cTn id="50" dur="2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nodeType="clickEffect">
                                  <p:stCondLst>
                                    <p:cond delay="0"/>
                                  </p:stCondLst>
                                  <p:childTnLst>
                                    <p:set>
                                      <p:cBhvr>
                                        <p:cTn id="54" dur="1" fill="hold">
                                          <p:stCondLst>
                                            <p:cond delay="0"/>
                                          </p:stCondLst>
                                        </p:cTn>
                                        <p:tgtEl>
                                          <p:spTgt spid="5">
                                            <p:txEl>
                                              <p:pRg st="1" end="1"/>
                                            </p:txEl>
                                          </p:spTgt>
                                        </p:tgtEl>
                                        <p:attrNameLst>
                                          <p:attrName>style.visibility</p:attrName>
                                        </p:attrNameLst>
                                      </p:cBhvr>
                                      <p:to>
                                        <p:strVal val="visible"/>
                                      </p:to>
                                    </p:set>
                                    <p:animEffect transition="in" filter="diamond(in)">
                                      <p:cBhvr>
                                        <p:cTn id="55"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583430" y="1536700"/>
            <a:ext cx="7141210" cy="528955"/>
          </a:xfrm>
          <a:prstGeom prst="rect">
            <a:avLst/>
          </a:prstGeom>
          <a:solidFill>
            <a:schemeClr val="tx2">
              <a:lumMod val="10000"/>
              <a:lumOff val="90000"/>
            </a:schemeClr>
          </a:solidFill>
        </p:spPr>
        <p:txBody>
          <a:bodyPr wrap="square" rtlCol="0">
            <a:noAutofit/>
          </a:bodyPr>
          <a:lstStyle/>
          <a:p>
            <a:pPr algn="ctr"/>
            <a:r>
              <a:rPr lang="en-US" altLang="zh-CN" sz="2800" b="1" dirty="0">
                <a:solidFill>
                  <a:srgbClr val="FF0000"/>
                </a:solidFill>
              </a:rPr>
              <a:t>Greetings</a:t>
            </a:r>
            <a:r>
              <a:rPr lang="en-US" altLang="zh-CN" sz="2800" b="1" dirty="0"/>
              <a:t> to the audience</a:t>
            </a:r>
            <a:endParaRPr lang="en-US" altLang="zh-CN" sz="2800" b="1" dirty="0"/>
          </a:p>
        </p:txBody>
      </p:sp>
      <p:sp>
        <p:nvSpPr>
          <p:cNvPr id="8" name="文本框 7"/>
          <p:cNvSpPr txBox="1"/>
          <p:nvPr/>
        </p:nvSpPr>
        <p:spPr>
          <a:xfrm>
            <a:off x="4583430" y="2421255"/>
            <a:ext cx="7289165" cy="460375"/>
          </a:xfrm>
          <a:prstGeom prst="rect">
            <a:avLst/>
          </a:prstGeom>
          <a:solidFill>
            <a:schemeClr val="tx2">
              <a:lumMod val="10000"/>
              <a:lumOff val="90000"/>
            </a:schemeClr>
          </a:solidFill>
        </p:spPr>
        <p:txBody>
          <a:bodyPr wrap="square" rtlCol="0">
            <a:spAutoFit/>
          </a:bodyPr>
          <a:lstStyle/>
          <a:p>
            <a:pPr algn="ctr"/>
            <a:r>
              <a:rPr lang="en-US" altLang="zh-CN" sz="2400" b="1" dirty="0">
                <a:sym typeface="+mn-ea"/>
              </a:rPr>
              <a:t>the </a:t>
            </a:r>
            <a:r>
              <a:rPr lang="en-US" altLang="zh-CN" sz="2400" b="1" dirty="0">
                <a:solidFill>
                  <a:srgbClr val="FF0000"/>
                </a:solidFill>
                <a:sym typeface="+mn-ea"/>
              </a:rPr>
              <a:t>theme/topic </a:t>
            </a:r>
            <a:r>
              <a:rPr lang="en-US" altLang="zh-CN" sz="2400" b="1" dirty="0">
                <a:sym typeface="+mn-ea"/>
              </a:rPr>
              <a:t>and </a:t>
            </a:r>
            <a:r>
              <a:rPr lang="en-US" altLang="zh-CN" sz="2400" b="1" dirty="0">
                <a:solidFill>
                  <a:srgbClr val="FF0000"/>
                </a:solidFill>
                <a:sym typeface="+mn-ea"/>
              </a:rPr>
              <a:t>purpose</a:t>
            </a:r>
            <a:r>
              <a:rPr lang="en-US" altLang="zh-CN" sz="2400" b="1" dirty="0">
                <a:sym typeface="+mn-ea"/>
              </a:rPr>
              <a:t> of the speech</a:t>
            </a:r>
            <a:endParaRPr lang="en-US" altLang="zh-CN" sz="2400" b="1" dirty="0">
              <a:sym typeface="+mn-ea"/>
            </a:endParaRPr>
          </a:p>
        </p:txBody>
      </p:sp>
      <p:sp>
        <p:nvSpPr>
          <p:cNvPr id="10" name="文本框 9"/>
          <p:cNvSpPr txBox="1"/>
          <p:nvPr/>
        </p:nvSpPr>
        <p:spPr>
          <a:xfrm>
            <a:off x="4389120" y="3213100"/>
            <a:ext cx="7483475" cy="1076325"/>
          </a:xfrm>
          <a:prstGeom prst="rect">
            <a:avLst/>
          </a:prstGeom>
          <a:solidFill>
            <a:schemeClr val="accent4">
              <a:lumMod val="40000"/>
              <a:lumOff val="60000"/>
            </a:schemeClr>
          </a:solidFill>
        </p:spPr>
        <p:txBody>
          <a:bodyPr wrap="square" rtlCol="0">
            <a:spAutoFit/>
          </a:bodyPr>
          <a:lstStyle/>
          <a:p>
            <a:pPr algn="l"/>
            <a:r>
              <a:rPr lang="en-US" altLang="zh-CN" sz="3200" b="1" dirty="0">
                <a:solidFill>
                  <a:schemeClr val="bg1"/>
                </a:solidFill>
                <a:sym typeface="+mn-ea"/>
              </a:rPr>
              <a:t>introduce the item, its impact and the prospect in a </a:t>
            </a:r>
            <a:r>
              <a:rPr lang="en-US" altLang="zh-CN" sz="3200" b="1" dirty="0">
                <a:solidFill>
                  <a:srgbClr val="FF0000"/>
                </a:solidFill>
                <a:sym typeface="+mn-ea"/>
              </a:rPr>
              <a:t>logical</a:t>
            </a:r>
            <a:r>
              <a:rPr lang="en-US" altLang="zh-CN" sz="3200" b="1" dirty="0">
                <a:solidFill>
                  <a:schemeClr val="tx2">
                    <a:lumMod val="50000"/>
                    <a:lumOff val="50000"/>
                  </a:schemeClr>
                </a:solidFill>
                <a:sym typeface="+mn-ea"/>
              </a:rPr>
              <a:t> </a:t>
            </a:r>
            <a:r>
              <a:rPr lang="en-US" altLang="zh-CN" sz="3200" b="1" dirty="0">
                <a:solidFill>
                  <a:schemeClr val="bg1"/>
                </a:solidFill>
                <a:sym typeface="+mn-ea"/>
              </a:rPr>
              <a:t>way</a:t>
            </a:r>
            <a:endParaRPr lang="en-US" altLang="zh-CN" sz="3200" b="1" dirty="0">
              <a:solidFill>
                <a:schemeClr val="bg1"/>
              </a:solidFill>
              <a:sym typeface="+mn-ea"/>
            </a:endParaRPr>
          </a:p>
        </p:txBody>
      </p:sp>
      <p:sp>
        <p:nvSpPr>
          <p:cNvPr id="11" name="文本框 10"/>
          <p:cNvSpPr txBox="1"/>
          <p:nvPr/>
        </p:nvSpPr>
        <p:spPr>
          <a:xfrm>
            <a:off x="4367530" y="4940935"/>
            <a:ext cx="7304405" cy="1198880"/>
          </a:xfrm>
          <a:prstGeom prst="rect">
            <a:avLst/>
          </a:prstGeom>
          <a:solidFill>
            <a:srgbClr val="92D050"/>
          </a:solidFill>
        </p:spPr>
        <p:txBody>
          <a:bodyPr wrap="square" rtlCol="0">
            <a:spAutoFit/>
          </a:bodyPr>
          <a:lstStyle/>
          <a:p>
            <a:pPr algn="ctr"/>
            <a:r>
              <a:rPr lang="en-US" altLang="zh-CN" sz="3600" b="1" dirty="0">
                <a:solidFill>
                  <a:srgbClr val="FF0000"/>
                </a:solidFill>
                <a:sym typeface="+mn-ea"/>
              </a:rPr>
              <a:t>appreciation</a:t>
            </a:r>
            <a:r>
              <a:rPr lang="en-US" altLang="zh-CN" sz="3600" b="1" dirty="0">
                <a:solidFill>
                  <a:schemeClr val="tx1"/>
                </a:solidFill>
                <a:sym typeface="+mn-ea"/>
              </a:rPr>
              <a:t>/summary</a:t>
            </a:r>
            <a:endParaRPr lang="en-US" altLang="zh-CN" sz="3600" b="1" dirty="0">
              <a:solidFill>
                <a:schemeClr val="tx1"/>
              </a:solidFill>
              <a:sym typeface="+mn-ea"/>
            </a:endParaRPr>
          </a:p>
          <a:p>
            <a:pPr algn="ctr"/>
            <a:r>
              <a:rPr lang="en-US" altLang="zh-CN" sz="3600" b="1" dirty="0">
                <a:solidFill>
                  <a:schemeClr val="tx1"/>
                </a:solidFill>
                <a:sym typeface="+mn-ea"/>
              </a:rPr>
              <a:t>/anticipation/wish</a:t>
            </a:r>
            <a:endParaRPr lang="en-US" altLang="zh-CN" sz="3600" b="1" dirty="0">
              <a:solidFill>
                <a:schemeClr val="tx1"/>
              </a:solidFill>
              <a:sym typeface="+mn-ea"/>
            </a:endParaRPr>
          </a:p>
        </p:txBody>
      </p:sp>
      <p:sp>
        <p:nvSpPr>
          <p:cNvPr id="13" name="矩形 12"/>
          <p:cNvSpPr/>
          <p:nvPr/>
        </p:nvSpPr>
        <p:spPr>
          <a:xfrm>
            <a:off x="911225" y="1781175"/>
            <a:ext cx="1056640" cy="831215"/>
          </a:xfrm>
          <a:prstGeom prst="rect">
            <a:avLst/>
          </a:prstGeom>
          <a:noFill/>
          <a:ln>
            <a:noFill/>
          </a:ln>
        </p:spPr>
        <p:txBody>
          <a:bodyPr wrap="none" rtlCol="0" anchor="t">
            <a:noAutofit/>
          </a:bodyPr>
          <a:lstStyle/>
          <a:p>
            <a:pPr algn="ctr"/>
            <a:r>
              <a:rPr lang="en-US" altLang="zh-CN" sz="4800" b="1">
                <a:solidFill>
                  <a:schemeClr val="accent1"/>
                </a:solidFill>
                <a:effectLst>
                  <a:outerShdw blurRad="38100" dist="25400" dir="5400000" algn="ctr" rotWithShape="0">
                    <a:srgbClr val="6E747A">
                      <a:alpha val="43000"/>
                    </a:srgbClr>
                  </a:outerShdw>
                </a:effectLst>
              </a:rPr>
              <a:t>P1</a:t>
            </a:r>
            <a:endParaRPr lang="en-US" altLang="zh-CN" sz="4800" b="1">
              <a:solidFill>
                <a:schemeClr val="accent1"/>
              </a:solidFill>
              <a:effectLst>
                <a:outerShdw blurRad="38100" dist="25400" dir="5400000" algn="ctr" rotWithShape="0">
                  <a:srgbClr val="6E747A">
                    <a:alpha val="43000"/>
                  </a:srgbClr>
                </a:outerShdw>
              </a:effectLst>
            </a:endParaRPr>
          </a:p>
        </p:txBody>
      </p:sp>
      <p:sp>
        <p:nvSpPr>
          <p:cNvPr id="14" name="矩形 13"/>
          <p:cNvSpPr/>
          <p:nvPr/>
        </p:nvSpPr>
        <p:spPr>
          <a:xfrm>
            <a:off x="1055053" y="3500755"/>
            <a:ext cx="1021715" cy="922020"/>
          </a:xfrm>
          <a:prstGeom prst="rect">
            <a:avLst/>
          </a:prstGeom>
          <a:noFill/>
          <a:ln>
            <a:noFill/>
          </a:ln>
        </p:spPr>
        <p:txBody>
          <a:bodyPr wrap="none" rtlCol="0" anchor="t">
            <a:spAutoFit/>
          </a:bodyPr>
          <a:lstStyle/>
          <a:p>
            <a:pPr algn="ctr"/>
            <a:r>
              <a:rPr lang="en-US" altLang="zh-CN" sz="5400" b="1">
                <a:solidFill>
                  <a:schemeClr val="accent1"/>
                </a:solidFill>
                <a:effectLst>
                  <a:outerShdw blurRad="38100" dist="25400" dir="5400000" algn="ctr" rotWithShape="0">
                    <a:srgbClr val="6E747A">
                      <a:alpha val="43000"/>
                    </a:srgbClr>
                  </a:outerShdw>
                </a:effectLst>
              </a:rPr>
              <a:t>P2</a:t>
            </a:r>
            <a:endParaRPr lang="en-US" altLang="zh-CN" sz="5400" b="1">
              <a:solidFill>
                <a:schemeClr val="accent1"/>
              </a:solidFill>
              <a:effectLst>
                <a:outerShdw blurRad="38100" dist="25400" dir="5400000" algn="ctr" rotWithShape="0">
                  <a:srgbClr val="6E747A">
                    <a:alpha val="43000"/>
                  </a:srgbClr>
                </a:outerShdw>
              </a:effectLst>
            </a:endParaRPr>
          </a:p>
        </p:txBody>
      </p:sp>
      <p:sp>
        <p:nvSpPr>
          <p:cNvPr id="15" name="矩形 14"/>
          <p:cNvSpPr/>
          <p:nvPr/>
        </p:nvSpPr>
        <p:spPr>
          <a:xfrm>
            <a:off x="994728" y="4940935"/>
            <a:ext cx="1021715" cy="922020"/>
          </a:xfrm>
          <a:prstGeom prst="rect">
            <a:avLst/>
          </a:prstGeom>
          <a:noFill/>
          <a:ln>
            <a:noFill/>
          </a:ln>
        </p:spPr>
        <p:txBody>
          <a:bodyPr wrap="none" rtlCol="0" anchor="t">
            <a:spAutoFit/>
          </a:bodyPr>
          <a:lstStyle/>
          <a:p>
            <a:pPr algn="ctr"/>
            <a:r>
              <a:rPr lang="en-US" altLang="zh-CN" sz="5400" b="1">
                <a:solidFill>
                  <a:schemeClr val="accent1"/>
                </a:solidFill>
                <a:effectLst>
                  <a:outerShdw blurRad="38100" dist="25400" dir="5400000" algn="ctr" rotWithShape="0">
                    <a:srgbClr val="6E747A">
                      <a:alpha val="43000"/>
                    </a:srgbClr>
                  </a:outerShdw>
                </a:effectLst>
              </a:rPr>
              <a:t>P3</a:t>
            </a:r>
            <a:endParaRPr lang="en-US" altLang="zh-CN" sz="5400" b="1">
              <a:solidFill>
                <a:schemeClr val="accent1"/>
              </a:solidFill>
              <a:effectLst>
                <a:outerShdw blurRad="38100" dist="25400" dir="5400000" algn="ctr" rotWithShape="0">
                  <a:srgbClr val="6E747A">
                    <a:alpha val="43000"/>
                  </a:srgbClr>
                </a:outerShdw>
              </a:effectLst>
            </a:endParaRPr>
          </a:p>
        </p:txBody>
      </p:sp>
      <p:sp>
        <p:nvSpPr>
          <p:cNvPr id="16" name="左大括号 15"/>
          <p:cNvSpPr/>
          <p:nvPr/>
        </p:nvSpPr>
        <p:spPr>
          <a:xfrm>
            <a:off x="3863340" y="1628775"/>
            <a:ext cx="534035" cy="111887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22" name="文本框 21"/>
          <p:cNvSpPr txBox="1"/>
          <p:nvPr>
            <p:custDataLst>
              <p:tags r:id="rId1"/>
            </p:custDataLst>
          </p:nvPr>
        </p:nvSpPr>
        <p:spPr>
          <a:xfrm>
            <a:off x="119380" y="44450"/>
            <a:ext cx="1313815" cy="583565"/>
          </a:xfrm>
          <a:prstGeom prst="rect">
            <a:avLst/>
          </a:prstGeom>
          <a:solidFill>
            <a:schemeClr val="accent1">
              <a:lumMod val="75000"/>
            </a:schemeClr>
          </a:solidFill>
          <a:ln>
            <a:solidFill>
              <a:schemeClr val="accent1">
                <a:lumMod val="75000"/>
              </a:schemeClr>
            </a:solidFill>
          </a:ln>
        </p:spPr>
        <p:txBody>
          <a:bodyPr wrap="square" rtlCol="0">
            <a:normAutofit fontScale="95000"/>
          </a:bodyPr>
          <a:lstStyle/>
          <a:p>
            <a:r>
              <a:rPr lang="en-US" altLang="zh-CN" sz="3200" b="1" i="1">
                <a:solidFill>
                  <a:schemeClr val="lt1"/>
                </a:solidFill>
                <a:latin typeface="+mn-lt"/>
                <a:ea typeface="+mn-ea"/>
              </a:rPr>
              <a:t>Think</a:t>
            </a:r>
            <a:endParaRPr lang="en-US" altLang="zh-CN" sz="3200" b="1" i="1">
              <a:solidFill>
                <a:schemeClr val="lt1"/>
              </a:solidFill>
              <a:latin typeface="+mn-lt"/>
              <a:ea typeface="+mn-ea"/>
            </a:endParaRPr>
          </a:p>
        </p:txBody>
      </p:sp>
      <p:sp>
        <p:nvSpPr>
          <p:cNvPr id="2" name="文本框 1"/>
          <p:cNvSpPr txBox="1"/>
          <p:nvPr/>
        </p:nvSpPr>
        <p:spPr>
          <a:xfrm>
            <a:off x="0" y="2552700"/>
            <a:ext cx="4533900" cy="829945"/>
          </a:xfrm>
          <a:prstGeom prst="rect">
            <a:avLst/>
          </a:prstGeom>
          <a:noFill/>
        </p:spPr>
        <p:txBody>
          <a:bodyPr wrap="square" rtlCol="0" anchor="t">
            <a:spAutoFit/>
          </a:bodyPr>
          <a:lstStyle/>
          <a:p>
            <a:pPr algn="l"/>
            <a:r>
              <a:rPr lang="zh-CN" altLang="en-US" sz="2400" dirty="0">
                <a:highlight>
                  <a:srgbClr val="FFFF00"/>
                </a:highlight>
                <a:latin typeface="宋体" panose="02010600030101010101" pitchFamily="2" charset="-122"/>
                <a:cs typeface="宋体" panose="02010600030101010101" pitchFamily="2" charset="-122"/>
                <a:sym typeface="+mn-ea"/>
              </a:rPr>
              <a:t>（1）介绍</a:t>
            </a:r>
            <a:r>
              <a:rPr lang="zh-CN" altLang="en-US" sz="2400" dirty="0">
                <a:solidFill>
                  <a:srgbClr val="FF0000"/>
                </a:solidFill>
                <a:highlight>
                  <a:srgbClr val="FFFF00"/>
                </a:highlight>
                <a:latin typeface="宋体" panose="02010600030101010101" pitchFamily="2" charset="-122"/>
                <a:cs typeface="宋体" panose="02010600030101010101" pitchFamily="2" charset="-122"/>
                <a:sym typeface="+mn-ea"/>
              </a:rPr>
              <a:t>一项产品及其影响</a:t>
            </a:r>
            <a:endParaRPr lang="zh-CN" altLang="en-US" sz="2400" dirty="0">
              <a:highlight>
                <a:srgbClr val="FFFF00"/>
              </a:highlight>
              <a:latin typeface="宋体" panose="02010600030101010101" pitchFamily="2" charset="-122"/>
              <a:cs typeface="宋体" panose="02010600030101010101" pitchFamily="2" charset="-122"/>
              <a:sym typeface="+mn-ea"/>
            </a:endParaRPr>
          </a:p>
          <a:p>
            <a:pPr algn="l"/>
            <a:r>
              <a:rPr lang="zh-CN" altLang="en-US" sz="2400" dirty="0">
                <a:highlight>
                  <a:srgbClr val="FFFF00"/>
                </a:highlight>
                <a:latin typeface="宋体" panose="02010600030101010101" pitchFamily="2" charset="-122"/>
                <a:cs typeface="宋体" panose="02010600030101010101" pitchFamily="2" charset="-122"/>
                <a:sym typeface="+mn-ea"/>
              </a:rPr>
              <a:t>（2）对该产品的展望</a:t>
            </a:r>
            <a:endParaRPr lang="zh-CN" altLang="en-US" sz="2400" dirty="0">
              <a:highlight>
                <a:srgbClr val="FFFF00"/>
              </a:highlight>
              <a:latin typeface="宋体" panose="02010600030101010101" pitchFamily="2" charset="-122"/>
              <a:cs typeface="宋体" panose="02010600030101010101" pitchFamily="2" charset="-122"/>
              <a:sym typeface="+mn-ea"/>
            </a:endParaRPr>
          </a:p>
        </p:txBody>
      </p:sp>
      <p:sp>
        <p:nvSpPr>
          <p:cNvPr id="7" name="文本框 6"/>
          <p:cNvSpPr txBox="1"/>
          <p:nvPr/>
        </p:nvSpPr>
        <p:spPr>
          <a:xfrm>
            <a:off x="2807970" y="635"/>
            <a:ext cx="6096000" cy="460375"/>
          </a:xfrm>
          <a:prstGeom prst="rect">
            <a:avLst/>
          </a:prstGeom>
          <a:noFill/>
        </p:spPr>
        <p:txBody>
          <a:bodyPr wrap="square" rtlCol="0" anchor="t">
            <a:spAutoFit/>
          </a:bodyPr>
          <a:lstStyle/>
          <a:p>
            <a:pPr algn="l"/>
            <a:r>
              <a:rPr lang="en-US" altLang="zh-CN" sz="2400" b="1" dirty="0">
                <a:solidFill>
                  <a:srgbClr val="FF0000"/>
                </a:solidFill>
                <a:sym typeface="+mn-ea"/>
              </a:rPr>
              <a:t>influential technological production/item</a:t>
            </a:r>
            <a:endParaRPr lang="en-US" altLang="zh-CN" sz="2400" b="1" dirty="0">
              <a:solidFill>
                <a:srgbClr val="FF0000"/>
              </a:solidFill>
              <a:sym typeface="+mn-ea"/>
            </a:endParaRPr>
          </a:p>
        </p:txBody>
      </p:sp>
      <p:sp>
        <p:nvSpPr>
          <p:cNvPr id="12" name="文本框 11"/>
          <p:cNvSpPr txBox="1"/>
          <p:nvPr/>
        </p:nvSpPr>
        <p:spPr>
          <a:xfrm>
            <a:off x="551180" y="553720"/>
            <a:ext cx="11243310" cy="1198880"/>
          </a:xfrm>
          <a:prstGeom prst="rect">
            <a:avLst/>
          </a:prstGeom>
          <a:noFill/>
        </p:spPr>
        <p:txBody>
          <a:bodyPr wrap="square" rtlCol="0" anchor="t">
            <a:spAutoFit/>
          </a:bodyPr>
          <a:lstStyle/>
          <a:p>
            <a:pPr marL="571500" indent="-571500" algn="l">
              <a:buFont typeface="Wingdings" panose="05000000000000000000" charset="0"/>
              <a:buChar char="ü"/>
            </a:pPr>
            <a:r>
              <a:rPr lang="en-US" altLang="zh-CN" sz="3600" b="1" i="1" dirty="0">
                <a:solidFill>
                  <a:srgbClr val="FF0000"/>
                </a:solidFill>
                <a:sym typeface="+mn-ea"/>
              </a:rPr>
              <a:t>In a speech, </a:t>
            </a:r>
            <a:r>
              <a:rPr lang="en-US" altLang="zh-CN" sz="3600" b="1" i="1" dirty="0">
                <a:sym typeface="+mn-ea"/>
              </a:rPr>
              <a:t>what should be included in each part ?</a:t>
            </a:r>
            <a:endParaRPr lang="en-US" altLang="zh-CN" sz="3600" b="1" i="1" dirty="0">
              <a:sym typeface="+mn-ea"/>
            </a:endParaRPr>
          </a:p>
        </p:txBody>
      </p:sp>
      <p:sp>
        <p:nvSpPr>
          <p:cNvPr id="17" name="文本框 16"/>
          <p:cNvSpPr txBox="1"/>
          <p:nvPr/>
        </p:nvSpPr>
        <p:spPr>
          <a:xfrm>
            <a:off x="2096135" y="1845310"/>
            <a:ext cx="1715770" cy="550545"/>
          </a:xfrm>
          <a:prstGeom prst="rect">
            <a:avLst/>
          </a:prstGeom>
          <a:noFill/>
        </p:spPr>
        <p:txBody>
          <a:bodyPr wrap="square" rtlCol="0">
            <a:noAutofit/>
          </a:bodyPr>
          <a:lstStyle/>
          <a:p>
            <a:r>
              <a:rPr lang="en-US" altLang="zh-CN" sz="2800" b="1" dirty="0">
                <a:solidFill>
                  <a:srgbClr val="FF0000"/>
                </a:solidFill>
                <a:sym typeface="+mn-ea"/>
              </a:rPr>
              <a:t>Opening</a:t>
            </a:r>
            <a:endParaRPr lang="en-US" altLang="zh-CN" sz="2800" b="1" dirty="0">
              <a:solidFill>
                <a:srgbClr val="FF0000"/>
              </a:solidFill>
            </a:endParaRPr>
          </a:p>
        </p:txBody>
      </p:sp>
      <p:sp>
        <p:nvSpPr>
          <p:cNvPr id="19" name="文本框 18"/>
          <p:cNvSpPr txBox="1"/>
          <p:nvPr/>
        </p:nvSpPr>
        <p:spPr>
          <a:xfrm>
            <a:off x="2279650" y="5085080"/>
            <a:ext cx="1559560" cy="531495"/>
          </a:xfrm>
          <a:prstGeom prst="rect">
            <a:avLst/>
          </a:prstGeom>
          <a:noFill/>
        </p:spPr>
        <p:txBody>
          <a:bodyPr wrap="square" rtlCol="0">
            <a:noAutofit/>
          </a:bodyPr>
          <a:lstStyle/>
          <a:p>
            <a:r>
              <a:rPr lang="en-US" altLang="zh-CN" sz="2800" b="1" dirty="0">
                <a:solidFill>
                  <a:srgbClr val="FF0000"/>
                </a:solidFill>
                <a:sym typeface="+mn-ea"/>
              </a:rPr>
              <a:t>Closing</a:t>
            </a:r>
            <a:endParaRPr lang="en-US" altLang="zh-CN" sz="2800" b="1" dirty="0">
              <a:solidFill>
                <a:srgbClr val="FF0000"/>
              </a:solidFill>
            </a:endParaRPr>
          </a:p>
        </p:txBody>
      </p:sp>
      <p:sp>
        <p:nvSpPr>
          <p:cNvPr id="20" name="文本框 19"/>
          <p:cNvSpPr txBox="1"/>
          <p:nvPr/>
        </p:nvSpPr>
        <p:spPr>
          <a:xfrm>
            <a:off x="2279650" y="3656330"/>
            <a:ext cx="1463675" cy="541020"/>
          </a:xfrm>
          <a:prstGeom prst="rect">
            <a:avLst/>
          </a:prstGeom>
          <a:noFill/>
        </p:spPr>
        <p:txBody>
          <a:bodyPr wrap="square" rtlCol="0">
            <a:noAutofit/>
          </a:bodyPr>
          <a:lstStyle/>
          <a:p>
            <a:r>
              <a:rPr lang="en-US" altLang="zh-CN" sz="2800" b="1" dirty="0">
                <a:solidFill>
                  <a:srgbClr val="FF0000"/>
                </a:solidFill>
                <a:sym typeface="+mn-ea"/>
              </a:rPr>
              <a:t>Body</a:t>
            </a:r>
            <a:endParaRPr lang="en-US" altLang="zh-CN" sz="2800" b="1" dirty="0">
              <a:solidFill>
                <a:srgbClr val="FF0000"/>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amond(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amond(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amond(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amond(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amond(in)">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diamond(in)">
                                      <p:cBhvr>
                                        <p:cTn id="42" dur="20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amond(in)">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amond(in)">
                                      <p:cBhvr>
                                        <p:cTn id="52" dur="2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diamond(in)">
                                      <p:cBhvr>
                                        <p:cTn id="57" dur="2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diamond(in)">
                                      <p:cBhvr>
                                        <p:cTn id="6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P spid="11" grpId="0" bldLvl="0" animBg="1"/>
      <p:bldP spid="13" grpId="0"/>
      <p:bldP spid="14" grpId="0"/>
      <p:bldP spid="15" grpId="0"/>
      <p:bldP spid="16" grpId="0" animBg="1"/>
      <p:bldP spid="2" grpId="0"/>
      <p:bldP spid="17"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67715" y="797560"/>
            <a:ext cx="1056640" cy="831215"/>
          </a:xfrm>
          <a:prstGeom prst="rect">
            <a:avLst/>
          </a:prstGeom>
          <a:noFill/>
          <a:ln>
            <a:noFill/>
          </a:ln>
        </p:spPr>
        <p:txBody>
          <a:bodyPr wrap="none" rtlCol="0" anchor="t">
            <a:noAutofit/>
          </a:bodyPr>
          <a:lstStyle/>
          <a:p>
            <a:pPr algn="ctr"/>
            <a:r>
              <a:rPr lang="en-US" altLang="zh-CN" sz="4800" b="1">
                <a:solidFill>
                  <a:srgbClr val="FF0000"/>
                </a:solidFill>
                <a:effectLst>
                  <a:outerShdw blurRad="38100" dist="25400" dir="5400000" algn="ctr" rotWithShape="0">
                    <a:srgbClr val="6E747A">
                      <a:alpha val="43000"/>
                    </a:srgbClr>
                  </a:outerShdw>
                </a:effectLst>
              </a:rPr>
              <a:t>P1</a:t>
            </a:r>
            <a:endParaRPr lang="en-US" altLang="zh-CN" sz="4800" b="1">
              <a:solidFill>
                <a:srgbClr val="FF0000"/>
              </a:solidFill>
              <a:effectLst>
                <a:outerShdw blurRad="38100" dist="25400" dir="5400000" algn="ctr" rotWithShape="0">
                  <a:srgbClr val="6E747A">
                    <a:alpha val="43000"/>
                  </a:srgbClr>
                </a:outerShdw>
              </a:effectLst>
            </a:endParaRPr>
          </a:p>
        </p:txBody>
      </p:sp>
      <p:sp>
        <p:nvSpPr>
          <p:cNvPr id="17" name="文本框 16"/>
          <p:cNvSpPr txBox="1"/>
          <p:nvPr/>
        </p:nvSpPr>
        <p:spPr>
          <a:xfrm>
            <a:off x="1847850" y="981075"/>
            <a:ext cx="6096000" cy="521970"/>
          </a:xfrm>
          <a:prstGeom prst="rect">
            <a:avLst/>
          </a:prstGeom>
          <a:noFill/>
        </p:spPr>
        <p:txBody>
          <a:bodyPr wrap="square" rtlCol="0">
            <a:spAutoFit/>
          </a:bodyPr>
          <a:lstStyle/>
          <a:p>
            <a:r>
              <a:rPr lang="en-US" altLang="zh-CN" sz="2800" b="1" dirty="0">
                <a:solidFill>
                  <a:srgbClr val="FF0000"/>
                </a:solidFill>
                <a:sym typeface="+mn-ea"/>
              </a:rPr>
              <a:t>Opening</a:t>
            </a:r>
            <a:endParaRPr lang="en-US" altLang="zh-CN" sz="2800" b="1" dirty="0">
              <a:solidFill>
                <a:srgbClr val="FF0000"/>
              </a:solidFill>
            </a:endParaRPr>
          </a:p>
        </p:txBody>
      </p:sp>
      <p:sp>
        <p:nvSpPr>
          <p:cNvPr id="16" name="左大括号 15"/>
          <p:cNvSpPr/>
          <p:nvPr/>
        </p:nvSpPr>
        <p:spPr>
          <a:xfrm>
            <a:off x="3576320" y="621030"/>
            <a:ext cx="534035" cy="111887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solidFill>
                <a:srgbClr val="FF0000"/>
              </a:solidFill>
            </a:endParaRPr>
          </a:p>
        </p:txBody>
      </p:sp>
      <p:sp>
        <p:nvSpPr>
          <p:cNvPr id="3" name="文本框 2"/>
          <p:cNvSpPr txBox="1"/>
          <p:nvPr/>
        </p:nvSpPr>
        <p:spPr>
          <a:xfrm>
            <a:off x="4296410" y="332740"/>
            <a:ext cx="7141210" cy="528955"/>
          </a:xfrm>
          <a:prstGeom prst="rect">
            <a:avLst/>
          </a:prstGeom>
          <a:solidFill>
            <a:schemeClr val="tx2">
              <a:lumMod val="10000"/>
              <a:lumOff val="90000"/>
            </a:schemeClr>
          </a:solidFill>
        </p:spPr>
        <p:txBody>
          <a:bodyPr wrap="square" rtlCol="0">
            <a:noAutofit/>
          </a:bodyPr>
          <a:lstStyle/>
          <a:p>
            <a:pPr algn="ctr"/>
            <a:r>
              <a:rPr lang="en-US" altLang="zh-CN" sz="2800" b="1" dirty="0">
                <a:solidFill>
                  <a:srgbClr val="FF0000"/>
                </a:solidFill>
              </a:rPr>
              <a:t>Greetings</a:t>
            </a:r>
            <a:r>
              <a:rPr lang="en-US" altLang="zh-CN" sz="2800" b="1" dirty="0"/>
              <a:t> to the audience</a:t>
            </a:r>
            <a:endParaRPr lang="en-US" altLang="zh-CN" sz="2800" b="1" dirty="0"/>
          </a:p>
        </p:txBody>
      </p:sp>
      <p:sp>
        <p:nvSpPr>
          <p:cNvPr id="8" name="文本框 7"/>
          <p:cNvSpPr txBox="1"/>
          <p:nvPr/>
        </p:nvSpPr>
        <p:spPr>
          <a:xfrm>
            <a:off x="4296410" y="1268730"/>
            <a:ext cx="7289165" cy="521970"/>
          </a:xfrm>
          <a:prstGeom prst="rect">
            <a:avLst/>
          </a:prstGeom>
          <a:solidFill>
            <a:schemeClr val="tx2">
              <a:lumMod val="10000"/>
              <a:lumOff val="90000"/>
            </a:schemeClr>
          </a:solidFill>
        </p:spPr>
        <p:txBody>
          <a:bodyPr wrap="square" rtlCol="0">
            <a:spAutoFit/>
          </a:bodyPr>
          <a:lstStyle/>
          <a:p>
            <a:pPr algn="ctr"/>
            <a:r>
              <a:rPr lang="en-US" altLang="zh-CN" sz="2800" b="1" dirty="0">
                <a:sym typeface="+mn-ea"/>
              </a:rPr>
              <a:t>the </a:t>
            </a:r>
            <a:r>
              <a:rPr lang="en-US" altLang="zh-CN" sz="2800" b="1" dirty="0">
                <a:solidFill>
                  <a:srgbClr val="FF0000"/>
                </a:solidFill>
                <a:sym typeface="+mn-ea"/>
              </a:rPr>
              <a:t>theme </a:t>
            </a:r>
            <a:r>
              <a:rPr lang="en-US" altLang="zh-CN" sz="2800" b="1" dirty="0">
                <a:sym typeface="+mn-ea"/>
              </a:rPr>
              <a:t>and </a:t>
            </a:r>
            <a:r>
              <a:rPr lang="en-US" altLang="zh-CN" sz="2800" b="1" dirty="0">
                <a:solidFill>
                  <a:srgbClr val="FF0000"/>
                </a:solidFill>
                <a:sym typeface="+mn-ea"/>
              </a:rPr>
              <a:t>purpose</a:t>
            </a:r>
            <a:r>
              <a:rPr lang="en-US" altLang="zh-CN" sz="2800" b="1" dirty="0">
                <a:sym typeface="+mn-ea"/>
              </a:rPr>
              <a:t> of the speech</a:t>
            </a:r>
            <a:endParaRPr lang="en-US" altLang="zh-CN" sz="2800" b="1" dirty="0">
              <a:sym typeface="+mn-ea"/>
            </a:endParaRPr>
          </a:p>
        </p:txBody>
      </p:sp>
      <p:sp>
        <p:nvSpPr>
          <p:cNvPr id="5" name="文本框 4"/>
          <p:cNvSpPr txBox="1"/>
          <p:nvPr/>
        </p:nvSpPr>
        <p:spPr>
          <a:xfrm>
            <a:off x="1270" y="2708910"/>
            <a:ext cx="12009120" cy="2030730"/>
          </a:xfrm>
          <a:prstGeom prst="rect">
            <a:avLst/>
          </a:prstGeom>
          <a:solidFill>
            <a:schemeClr val="accent5"/>
          </a:solidFill>
        </p:spPr>
        <p:txBody>
          <a:bodyPr wrap="square" rtlCol="0">
            <a:noAutofit/>
          </a:bodyPr>
          <a:lstStyle/>
          <a:p>
            <a:pPr>
              <a:lnSpc>
                <a:spcPct val="90000"/>
              </a:lnSpc>
              <a:buFont typeface="Wingdings" panose="05000000000000000000" charset="0"/>
            </a:pPr>
            <a:r>
              <a:rPr lang="en-US" altLang="zh-CN" sz="3600" b="1">
                <a:latin typeface="Times New Roman" panose="02020603050405020304" charset="0"/>
                <a:cs typeface="Times New Roman" panose="02020603050405020304" charset="0"/>
              </a:rPr>
              <a:t>Version 1 </a:t>
            </a:r>
            <a:endParaRPr lang="en-US" altLang="zh-CN" sz="3600" b="1">
              <a:latin typeface="Times New Roman" panose="02020603050405020304" charset="0"/>
              <a:cs typeface="Times New Roman" panose="02020603050405020304" charset="0"/>
            </a:endParaRPr>
          </a:p>
          <a:p>
            <a:pPr>
              <a:lnSpc>
                <a:spcPct val="90000"/>
              </a:lnSpc>
              <a:buFont typeface="Wingdings" panose="05000000000000000000" charset="0"/>
            </a:pPr>
            <a:r>
              <a:rPr lang="zh-CN" altLang="en-US" sz="3600">
                <a:latin typeface="Times New Roman" panose="02020603050405020304" charset="0"/>
                <a:cs typeface="Times New Roman" panose="02020603050405020304" charset="0"/>
              </a:rPr>
              <a:t>Today,</a:t>
            </a:r>
            <a:r>
              <a:rPr lang="zh-CN" altLang="en-US" sz="3600">
                <a:solidFill>
                  <a:srgbClr val="FF0000"/>
                </a:solidFill>
                <a:latin typeface="Times New Roman" panose="02020603050405020304" charset="0"/>
                <a:cs typeface="Times New Roman" panose="02020603050405020304" charset="0"/>
              </a:rPr>
              <a:t>I’m so honored/privileged to deliver a speech with the theme of </a:t>
            </a:r>
            <a:r>
              <a:rPr lang="zh-CN" altLang="en-US" sz="3600">
                <a:latin typeface="Times New Roman" panose="02020603050405020304" charset="0"/>
                <a:cs typeface="Times New Roman" panose="02020603050405020304" charset="0"/>
              </a:rPr>
              <a:t>‘the influential technolog</a:t>
            </a:r>
            <a:r>
              <a:rPr lang="en-US" altLang="zh-CN" sz="3600">
                <a:latin typeface="Times New Roman" panose="02020603050405020304" charset="0"/>
                <a:cs typeface="Times New Roman" panose="02020603050405020304" charset="0"/>
              </a:rPr>
              <a:t>ical</a:t>
            </a:r>
            <a:r>
              <a:rPr lang="zh-CN" altLang="en-US" sz="3600">
                <a:latin typeface="Times New Roman" panose="02020603050405020304" charset="0"/>
                <a:cs typeface="Times New Roman" panose="02020603050405020304" charset="0"/>
              </a:rPr>
              <a:t> item in our daily life’, </a:t>
            </a:r>
            <a:r>
              <a:rPr lang="zh-CN" altLang="en-US" sz="3600">
                <a:solidFill>
                  <a:srgbClr val="FF0000"/>
                </a:solidFill>
                <a:latin typeface="Times New Roman" panose="02020603050405020304" charset="0"/>
                <a:cs typeface="Times New Roman" panose="02020603050405020304" charset="0"/>
              </a:rPr>
              <a:t>which </a:t>
            </a:r>
            <a:r>
              <a:rPr lang="zh-CN" altLang="en-US" sz="3600">
                <a:latin typeface="Times New Roman" panose="02020603050405020304" charset="0"/>
                <a:cs typeface="Times New Roman" panose="02020603050405020304" charset="0"/>
              </a:rPr>
              <a:t>is ...</a:t>
            </a:r>
            <a:endParaRPr lang="zh-CN" altLang="en-US" sz="3600">
              <a:latin typeface="Times New Roman" panose="02020603050405020304" charset="0"/>
              <a:cs typeface="Times New Roman" panose="02020603050405020304" charset="0"/>
            </a:endParaRPr>
          </a:p>
          <a:p>
            <a:pPr marL="342900" indent="-342900">
              <a:buFont typeface="Wingdings" panose="05000000000000000000" charset="0"/>
              <a:buChar char="n"/>
            </a:pPr>
            <a:endParaRPr lang="zh-CN" altLang="en-US" sz="3600">
              <a:latin typeface="Times New Roman" panose="02020603050405020304" charset="0"/>
              <a:cs typeface="Times New Roman" panose="02020603050405020304" charset="0"/>
            </a:endParaRPr>
          </a:p>
        </p:txBody>
      </p:sp>
      <p:sp>
        <p:nvSpPr>
          <p:cNvPr id="7" name="文本框 6"/>
          <p:cNvSpPr txBox="1"/>
          <p:nvPr/>
        </p:nvSpPr>
        <p:spPr>
          <a:xfrm>
            <a:off x="1270" y="4869180"/>
            <a:ext cx="11958955" cy="1696720"/>
          </a:xfrm>
          <a:prstGeom prst="rect">
            <a:avLst/>
          </a:prstGeom>
          <a:solidFill>
            <a:srgbClr val="92D050"/>
          </a:solidFill>
        </p:spPr>
        <p:txBody>
          <a:bodyPr wrap="square" rtlCol="0">
            <a:spAutoFit/>
          </a:bodyPr>
          <a:lstStyle/>
          <a:p>
            <a:pPr>
              <a:lnSpc>
                <a:spcPct val="90000"/>
              </a:lnSpc>
              <a:buFont typeface="Wingdings" panose="05000000000000000000" charset="0"/>
            </a:pPr>
            <a:r>
              <a:rPr lang="en-US" altLang="zh-CN" sz="3600" b="1">
                <a:latin typeface="Times New Roman" panose="02020603050405020304" charset="0"/>
                <a:cs typeface="Times New Roman" panose="02020603050405020304" charset="0"/>
                <a:sym typeface="+mn-ea"/>
              </a:rPr>
              <a:t>Version 2 </a:t>
            </a:r>
            <a:endParaRPr lang="en-US" altLang="zh-CN" sz="3600" b="1">
              <a:latin typeface="Times New Roman" panose="02020603050405020304" charset="0"/>
              <a:cs typeface="Times New Roman" panose="02020603050405020304" charset="0"/>
            </a:endParaRPr>
          </a:p>
          <a:p>
            <a:pPr>
              <a:lnSpc>
                <a:spcPct val="90000"/>
              </a:lnSpc>
              <a:buFont typeface="Wingdings" panose="05000000000000000000" charset="0"/>
            </a:pPr>
            <a:r>
              <a:rPr lang="zh-CN" altLang="en-US" sz="3600">
                <a:solidFill>
                  <a:srgbClr val="FF0000"/>
                </a:solidFill>
                <a:latin typeface="Times New Roman" panose="02020603050405020304" charset="0"/>
                <a:cs typeface="Times New Roman" panose="02020603050405020304" charset="0"/>
                <a:sym typeface="+mn-ea"/>
              </a:rPr>
              <a:t>Today, I am thrilled to share with you</a:t>
            </a:r>
            <a:r>
              <a:rPr lang="zh-CN" altLang="en-US" sz="3600">
                <a:latin typeface="Times New Roman" panose="02020603050405020304" charset="0"/>
                <a:cs typeface="Times New Roman" panose="02020603050405020304" charset="0"/>
                <a:sym typeface="+mn-ea"/>
              </a:rPr>
              <a:t> an influential technological item in our life</a:t>
            </a:r>
            <a:r>
              <a:rPr lang="zh-CN" altLang="en-US" sz="4400">
                <a:solidFill>
                  <a:srgbClr val="FF0000"/>
                </a:solidFill>
                <a:latin typeface="Times New Roman" panose="02020603050405020304" charset="0"/>
                <a:cs typeface="Times New Roman" panose="02020603050405020304" charset="0"/>
                <a:sym typeface="+mn-ea"/>
              </a:rPr>
              <a:t>:</a:t>
            </a:r>
            <a:r>
              <a:rPr lang="zh-CN" altLang="en-US" sz="3600">
                <a:latin typeface="Times New Roman" panose="02020603050405020304" charset="0"/>
                <a:cs typeface="Times New Roman" panose="02020603050405020304" charset="0"/>
                <a:sym typeface="+mn-ea"/>
              </a:rPr>
              <a:t>...</a:t>
            </a:r>
            <a:endParaRPr lang="zh-CN" altLang="en-US" sz="3600">
              <a:latin typeface="Times New Roman" panose="02020603050405020304" charset="0"/>
              <a:cs typeface="Times New Roman" panose="02020603050405020304" charset="0"/>
            </a:endParaRPr>
          </a:p>
        </p:txBody>
      </p:sp>
      <p:sp>
        <p:nvSpPr>
          <p:cNvPr id="9" name="文本框 8"/>
          <p:cNvSpPr txBox="1"/>
          <p:nvPr/>
        </p:nvSpPr>
        <p:spPr>
          <a:xfrm>
            <a:off x="191770" y="44450"/>
            <a:ext cx="2599055" cy="521970"/>
          </a:xfrm>
          <a:prstGeom prst="rect">
            <a:avLst/>
          </a:prstGeom>
          <a:gradFill>
            <a:gsLst>
              <a:gs pos="50000">
                <a:schemeClr val="accent1"/>
              </a:gs>
              <a:gs pos="0">
                <a:schemeClr val="accent1">
                  <a:lumMod val="25000"/>
                  <a:lumOff val="75000"/>
                </a:schemeClr>
              </a:gs>
              <a:gs pos="100000">
                <a:schemeClr val="accent1">
                  <a:lumMod val="85000"/>
                </a:schemeClr>
              </a:gs>
            </a:gsLst>
            <a:lin ang="5400000" scaled="1"/>
          </a:gradFill>
          <a:ln>
            <a:gradFill>
              <a:gsLst>
                <a:gs pos="50000">
                  <a:schemeClr val="accent5"/>
                </a:gs>
                <a:gs pos="0">
                  <a:schemeClr val="accent5">
                    <a:lumMod val="25000"/>
                    <a:lumOff val="75000"/>
                  </a:schemeClr>
                </a:gs>
                <a:gs pos="100000">
                  <a:schemeClr val="accent5">
                    <a:lumMod val="85000"/>
                  </a:schemeClr>
                </a:gs>
              </a:gsLst>
              <a:lin ang="5400000" scaled="0"/>
            </a:gradFill>
          </a:ln>
        </p:spPr>
        <p:txBody>
          <a:bodyPr wrap="square" rtlCol="0">
            <a:spAutoFit/>
          </a:bodyPr>
          <a:lstStyle/>
          <a:p>
            <a:r>
              <a:rPr lang="en-US" altLang="zh-CN" sz="2800" b="1"/>
              <a:t>Accumulation</a:t>
            </a:r>
            <a:endParaRPr lang="en-US" altLang="zh-CN" sz="2800" b="1"/>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0745" y="1772920"/>
            <a:ext cx="10150475" cy="4030980"/>
          </a:xfrm>
          <a:prstGeom prst="rect">
            <a:avLst/>
          </a:prstGeom>
          <a:solidFill>
            <a:schemeClr val="accent1"/>
          </a:solidFill>
        </p:spPr>
        <p:txBody>
          <a:bodyPr wrap="square" rtlCol="0" anchor="t">
            <a:spAutoFit/>
          </a:bodyPr>
          <a:lstStyle/>
          <a:p>
            <a:pPr algn="just">
              <a:buFont typeface="Wingdings" panose="05000000000000000000" charset="0"/>
            </a:pPr>
            <a:r>
              <a:rPr lang="en-US" altLang="zh-CN" sz="3200" b="1">
                <a:latin typeface="Times New Roman" panose="02020603050405020304" charset="0"/>
                <a:cs typeface="Times New Roman" panose="02020603050405020304" charset="0"/>
                <a:sym typeface="+mn-ea"/>
              </a:rPr>
              <a:t>Version 3 </a:t>
            </a:r>
            <a:endParaRPr lang="en-US" altLang="zh-CN" sz="3200" b="1">
              <a:latin typeface="Times New Roman" panose="02020603050405020304" charset="0"/>
              <a:cs typeface="Times New Roman" panose="02020603050405020304" charset="0"/>
            </a:endParaRPr>
          </a:p>
          <a:p>
            <a:pPr algn="just">
              <a:buFont typeface="Wingdings" panose="05000000000000000000" charset="0"/>
            </a:pPr>
            <a:endParaRPr lang="zh-CN" altLang="en-US" sz="3200">
              <a:latin typeface="Times New Roman" panose="02020603050405020304" charset="0"/>
              <a:cs typeface="Times New Roman" panose="02020603050405020304" charset="0"/>
              <a:sym typeface="+mn-ea"/>
            </a:endParaRPr>
          </a:p>
          <a:p>
            <a:pPr algn="just">
              <a:buFont typeface="Wingdings" panose="05000000000000000000" charset="0"/>
            </a:pPr>
            <a:r>
              <a:rPr lang="zh-CN" altLang="en-US" sz="3200">
                <a:latin typeface="Times New Roman" panose="02020603050405020304" charset="0"/>
                <a:cs typeface="Times New Roman" panose="02020603050405020304" charset="0"/>
                <a:sym typeface="+mn-ea"/>
              </a:rPr>
              <a:t>It is an honor to stand here today, </a:t>
            </a:r>
            <a:r>
              <a:rPr lang="zh-CN" altLang="en-US" sz="3200">
                <a:solidFill>
                  <a:srgbClr val="FF0000"/>
                </a:solidFill>
                <a:latin typeface="Times New Roman" panose="02020603050405020304" charset="0"/>
                <a:cs typeface="Times New Roman" panose="02020603050405020304" charset="0"/>
                <a:sym typeface="+mn-ea"/>
              </a:rPr>
              <a:t>representing</a:t>
            </a:r>
            <a:r>
              <a:rPr lang="en-US" altLang="zh-CN" sz="3200">
                <a:solidFill>
                  <a:srgbClr val="FF0000"/>
                </a:solidFill>
                <a:latin typeface="Times New Roman" panose="02020603050405020304" charset="0"/>
                <a:cs typeface="Times New Roman" panose="02020603050405020304" charset="0"/>
                <a:sym typeface="+mn-ea"/>
              </a:rPr>
              <a:t>/on behalf of</a:t>
            </a:r>
            <a:r>
              <a:rPr lang="zh-CN" altLang="en-US" sz="3200">
                <a:solidFill>
                  <a:srgbClr val="FF0000"/>
                </a:solidFill>
                <a:latin typeface="Times New Roman" panose="02020603050405020304" charset="0"/>
                <a:cs typeface="Times New Roman" panose="02020603050405020304" charset="0"/>
                <a:sym typeface="+mn-ea"/>
              </a:rPr>
              <a:t> </a:t>
            </a:r>
            <a:r>
              <a:rPr lang="zh-CN" altLang="en-US" sz="3200">
                <a:latin typeface="Times New Roman" panose="02020603050405020304" charset="0"/>
                <a:cs typeface="Times New Roman" panose="02020603050405020304" charset="0"/>
                <a:sym typeface="+mn-ea"/>
              </a:rPr>
              <a:t>our vibrant English Club, to </a:t>
            </a:r>
            <a:r>
              <a:rPr lang="zh-CN" altLang="en-US" sz="3200">
                <a:solidFill>
                  <a:srgbClr val="FF0000"/>
                </a:solidFill>
                <a:latin typeface="Times New Roman" panose="02020603050405020304" charset="0"/>
                <a:cs typeface="Times New Roman" panose="02020603050405020304" charset="0"/>
                <a:sym typeface="+mn-ea"/>
              </a:rPr>
              <a:t>delve into</a:t>
            </a:r>
            <a:r>
              <a:rPr lang="zh-CN" altLang="en-US" sz="3200">
                <a:latin typeface="Times New Roman" panose="02020603050405020304" charset="0"/>
                <a:cs typeface="Times New Roman" panose="02020603050405020304" charset="0"/>
                <a:sym typeface="+mn-ea"/>
              </a:rPr>
              <a:t> the fascinating realm of technology and its profound impact on our lives. </a:t>
            </a:r>
            <a:r>
              <a:rPr lang="zh-CN" altLang="en-US" sz="3200">
                <a:solidFill>
                  <a:srgbClr val="FF0000"/>
                </a:solidFill>
                <a:latin typeface="Times New Roman" panose="02020603050405020304" charset="0"/>
                <a:cs typeface="Times New Roman" panose="02020603050405020304" charset="0"/>
                <a:sym typeface="+mn-ea"/>
              </a:rPr>
              <a:t>The topic that I have chosen to discuss is</a:t>
            </a:r>
            <a:r>
              <a:rPr lang="zh-CN" altLang="en-US" sz="3200">
                <a:latin typeface="Times New Roman" panose="02020603050405020304" charset="0"/>
                <a:cs typeface="Times New Roman" panose="02020603050405020304" charset="0"/>
                <a:sym typeface="+mn-ea"/>
              </a:rPr>
              <a:t> "A Technology Product That Has Significantly Influenced Our Lives," </a:t>
            </a:r>
            <a:r>
              <a:rPr lang="zh-CN" altLang="en-US" sz="3200">
                <a:solidFill>
                  <a:srgbClr val="FF0000"/>
                </a:solidFill>
                <a:latin typeface="Times New Roman" panose="02020603050405020304" charset="0"/>
                <a:cs typeface="Times New Roman" panose="02020603050405020304" charset="0"/>
                <a:sym typeface="+mn-ea"/>
              </a:rPr>
              <a:t>and for this purpose, I would like to highlight the</a:t>
            </a:r>
            <a:r>
              <a:rPr lang="zh-CN" altLang="en-US" sz="3200">
                <a:latin typeface="Times New Roman" panose="02020603050405020304" charset="0"/>
                <a:cs typeface="Times New Roman" panose="02020603050405020304" charset="0"/>
                <a:sym typeface="+mn-ea"/>
              </a:rPr>
              <a:t> ...</a:t>
            </a:r>
            <a:endParaRPr lang="zh-CN" altLang="en-US" sz="3200">
              <a:latin typeface="Times New Roman" panose="02020603050405020304" charset="0"/>
              <a:cs typeface="Times New Roman" panose="02020603050405020304" charset="0"/>
              <a:sym typeface="+mn-ea"/>
            </a:endParaRPr>
          </a:p>
        </p:txBody>
      </p:sp>
      <p:sp>
        <p:nvSpPr>
          <p:cNvPr id="8" name="文本框 7"/>
          <p:cNvSpPr txBox="1"/>
          <p:nvPr/>
        </p:nvSpPr>
        <p:spPr>
          <a:xfrm>
            <a:off x="1271905" y="621030"/>
            <a:ext cx="9368790" cy="521970"/>
          </a:xfrm>
          <a:prstGeom prst="rect">
            <a:avLst/>
          </a:prstGeom>
          <a:solidFill>
            <a:schemeClr val="tx2">
              <a:lumMod val="10000"/>
              <a:lumOff val="90000"/>
            </a:schemeClr>
          </a:solidFill>
        </p:spPr>
        <p:txBody>
          <a:bodyPr wrap="square" rtlCol="0">
            <a:spAutoFit/>
          </a:bodyPr>
          <a:lstStyle/>
          <a:p>
            <a:pPr algn="ctr"/>
            <a:r>
              <a:rPr lang="en-US" altLang="zh-CN" sz="2800" b="1" dirty="0">
                <a:sym typeface="+mn-ea"/>
              </a:rPr>
              <a:t>the </a:t>
            </a:r>
            <a:r>
              <a:rPr lang="en-US" altLang="zh-CN" sz="2800" b="1" dirty="0">
                <a:solidFill>
                  <a:srgbClr val="FF0000"/>
                </a:solidFill>
                <a:sym typeface="+mn-ea"/>
              </a:rPr>
              <a:t>theme/topic </a:t>
            </a:r>
            <a:r>
              <a:rPr lang="en-US" altLang="zh-CN" sz="2800" b="1" dirty="0">
                <a:sym typeface="+mn-ea"/>
              </a:rPr>
              <a:t>and </a:t>
            </a:r>
            <a:r>
              <a:rPr lang="en-US" altLang="zh-CN" sz="2800" b="1" dirty="0">
                <a:solidFill>
                  <a:srgbClr val="FF0000"/>
                </a:solidFill>
                <a:sym typeface="+mn-ea"/>
              </a:rPr>
              <a:t>purpose</a:t>
            </a:r>
            <a:r>
              <a:rPr lang="en-US" altLang="zh-CN" sz="2800" b="1" dirty="0">
                <a:sym typeface="+mn-ea"/>
              </a:rPr>
              <a:t> of the speech</a:t>
            </a:r>
            <a:endParaRPr lang="en-US" altLang="zh-CN" sz="2800" b="1" dirty="0">
              <a:sym typeface="+mn-ea"/>
            </a:endParaRPr>
          </a:p>
        </p:txBody>
      </p:sp>
      <p:sp>
        <p:nvSpPr>
          <p:cNvPr id="9" name="文本框 8"/>
          <p:cNvSpPr txBox="1"/>
          <p:nvPr/>
        </p:nvSpPr>
        <p:spPr>
          <a:xfrm>
            <a:off x="191770" y="44450"/>
            <a:ext cx="2599055" cy="521970"/>
          </a:xfrm>
          <a:prstGeom prst="rect">
            <a:avLst/>
          </a:prstGeom>
          <a:gradFill>
            <a:gsLst>
              <a:gs pos="50000">
                <a:schemeClr val="accent1"/>
              </a:gs>
              <a:gs pos="0">
                <a:schemeClr val="accent1">
                  <a:lumMod val="25000"/>
                  <a:lumOff val="75000"/>
                </a:schemeClr>
              </a:gs>
              <a:gs pos="100000">
                <a:schemeClr val="accent1">
                  <a:lumMod val="85000"/>
                </a:schemeClr>
              </a:gs>
            </a:gsLst>
            <a:lin ang="5400000" scaled="1"/>
          </a:gradFill>
          <a:ln>
            <a:gradFill>
              <a:gsLst>
                <a:gs pos="50000">
                  <a:schemeClr val="accent5"/>
                </a:gs>
                <a:gs pos="0">
                  <a:schemeClr val="accent5">
                    <a:lumMod val="25000"/>
                    <a:lumOff val="75000"/>
                  </a:schemeClr>
                </a:gs>
                <a:gs pos="100000">
                  <a:schemeClr val="accent5">
                    <a:lumMod val="85000"/>
                  </a:schemeClr>
                </a:gs>
              </a:gsLst>
              <a:lin ang="5400000" scaled="0"/>
            </a:gradFill>
          </a:ln>
        </p:spPr>
        <p:txBody>
          <a:bodyPr wrap="square" rtlCol="0">
            <a:spAutoFit/>
          </a:bodyPr>
          <a:lstStyle/>
          <a:p>
            <a:r>
              <a:rPr lang="en-US" altLang="zh-CN" sz="2800" b="1"/>
              <a:t>Accumulation</a:t>
            </a:r>
            <a:endParaRPr lang="en-US" altLang="zh-CN" sz="2800" b="1"/>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99740" y="188595"/>
            <a:ext cx="9043670" cy="1322070"/>
          </a:xfrm>
          <a:prstGeom prst="rect">
            <a:avLst/>
          </a:prstGeom>
          <a:noFill/>
        </p:spPr>
        <p:txBody>
          <a:bodyPr wrap="square" rtlCol="0">
            <a:spAutoFit/>
          </a:bodyPr>
          <a:lstStyle/>
          <a:p>
            <a:r>
              <a:rPr lang="en-US" altLang="zh-CN" sz="4000" b="1" i="1"/>
              <a:t>What is the</a:t>
            </a:r>
            <a:r>
              <a:rPr lang="zh-CN" altLang="en-US" sz="4000" b="1" i="1"/>
              <a:t> </a:t>
            </a:r>
            <a:r>
              <a:rPr lang="en-US" altLang="zh-CN" sz="4000" b="1" i="1">
                <a:solidFill>
                  <a:srgbClr val="FF0000"/>
                </a:solidFill>
              </a:rPr>
              <a:t>influential </a:t>
            </a:r>
            <a:r>
              <a:rPr lang="zh-CN" altLang="en-US" sz="4000" b="1" i="1">
                <a:solidFill>
                  <a:srgbClr val="FF0000"/>
                </a:solidFill>
              </a:rPr>
              <a:t>technological item</a:t>
            </a:r>
            <a:r>
              <a:rPr lang="en-US" altLang="zh-CN" sz="4000" b="1" i="1"/>
              <a:t> you are going to introduce</a:t>
            </a:r>
            <a:r>
              <a:rPr lang="zh-CN" altLang="en-US" sz="4000" b="1" i="1"/>
              <a:t>?</a:t>
            </a:r>
            <a:endParaRPr lang="zh-CN" altLang="en-US" sz="4000" b="1" i="1"/>
          </a:p>
        </p:txBody>
      </p:sp>
      <p:sp>
        <p:nvSpPr>
          <p:cNvPr id="3" name="文本框 2"/>
          <p:cNvSpPr txBox="1"/>
          <p:nvPr/>
        </p:nvSpPr>
        <p:spPr>
          <a:xfrm>
            <a:off x="6023610" y="2291715"/>
            <a:ext cx="10989310" cy="3169285"/>
          </a:xfrm>
          <a:prstGeom prst="rect">
            <a:avLst/>
          </a:prstGeom>
          <a:noFill/>
        </p:spPr>
        <p:txBody>
          <a:bodyPr wrap="square" rtlCol="0">
            <a:spAutoFit/>
          </a:bodyPr>
          <a:lstStyle/>
          <a:p>
            <a:pPr marL="571500" indent="-571500">
              <a:buFont typeface="Wingdings" panose="05000000000000000000" charset="0"/>
              <a:buChar char="Ø"/>
            </a:pPr>
            <a:r>
              <a:rPr lang="zh-CN" altLang="en-US" sz="4000"/>
              <a:t>ChatGPT</a:t>
            </a:r>
            <a:endParaRPr lang="zh-CN" altLang="en-US" sz="4000"/>
          </a:p>
          <a:p>
            <a:pPr marL="571500" indent="-571500">
              <a:buFont typeface="Wingdings" panose="05000000000000000000" charset="0"/>
              <a:buChar char="Ø"/>
            </a:pPr>
            <a:r>
              <a:rPr lang="zh-CN" altLang="en-US" sz="4000"/>
              <a:t>Smartphone</a:t>
            </a:r>
            <a:endParaRPr lang="zh-CN" altLang="en-US" sz="4000"/>
          </a:p>
          <a:p>
            <a:pPr marL="571500" indent="-571500">
              <a:buFont typeface="Wingdings" panose="05000000000000000000" charset="0"/>
              <a:buChar char="Ø"/>
            </a:pPr>
            <a:r>
              <a:rPr lang="zh-CN" altLang="en-US" sz="4000"/>
              <a:t>Smartwatches</a:t>
            </a:r>
            <a:endParaRPr lang="zh-CN" altLang="en-US" sz="4000"/>
          </a:p>
          <a:p>
            <a:pPr marL="571500" indent="-571500">
              <a:buFont typeface="Wingdings" panose="05000000000000000000" charset="0"/>
              <a:buChar char="Ø"/>
            </a:pPr>
            <a:r>
              <a:rPr lang="zh-CN" altLang="en-US" sz="4000"/>
              <a:t>VR</a:t>
            </a:r>
            <a:endParaRPr lang="zh-CN" altLang="en-US" sz="4000"/>
          </a:p>
          <a:p>
            <a:pPr marL="571500" indent="-571500">
              <a:buFont typeface="Wingdings" panose="05000000000000000000" charset="0"/>
              <a:buChar char="Ø"/>
            </a:pPr>
            <a:r>
              <a:rPr lang="zh-CN" altLang="en-US" sz="4000"/>
              <a:t>3D Printers</a:t>
            </a:r>
            <a:endParaRPr lang="zh-CN" altLang="en-US" sz="4000"/>
          </a:p>
        </p:txBody>
      </p:sp>
      <p:sp>
        <p:nvSpPr>
          <p:cNvPr id="22" name="文本框 21"/>
          <p:cNvSpPr txBox="1"/>
          <p:nvPr>
            <p:custDataLst>
              <p:tags r:id="rId1"/>
            </p:custDataLst>
          </p:nvPr>
        </p:nvSpPr>
        <p:spPr>
          <a:xfrm>
            <a:off x="191770" y="116840"/>
            <a:ext cx="2827655" cy="714375"/>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600" b="1" i="1">
                <a:solidFill>
                  <a:schemeClr val="lt1"/>
                </a:solidFill>
                <a:latin typeface="+mn-lt"/>
                <a:ea typeface="+mn-ea"/>
              </a:rPr>
              <a:t>Brainstorm</a:t>
            </a:r>
            <a:endParaRPr lang="en-US" altLang="zh-CN" sz="3600" b="1" i="1">
              <a:solidFill>
                <a:schemeClr val="lt1"/>
              </a:solidFill>
              <a:latin typeface="+mn-lt"/>
              <a:ea typeface="+mn-ea"/>
            </a:endParaRPr>
          </a:p>
        </p:txBody>
      </p:sp>
      <p:pic>
        <p:nvPicPr>
          <p:cNvPr id="4" name="图片 3" descr="725974d7-76b5-40fc-833a-b72a8e46b129"/>
          <p:cNvPicPr>
            <a:picLocks noChangeAspect="1"/>
          </p:cNvPicPr>
          <p:nvPr/>
        </p:nvPicPr>
        <p:blipFill>
          <a:blip r:embed="rId2"/>
          <a:stretch>
            <a:fillRect/>
          </a:stretch>
        </p:blipFill>
        <p:spPr>
          <a:xfrm>
            <a:off x="191770" y="1917065"/>
            <a:ext cx="5480685" cy="363093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07670" y="1125220"/>
            <a:ext cx="1056640" cy="831215"/>
          </a:xfrm>
          <a:prstGeom prst="rect">
            <a:avLst/>
          </a:prstGeom>
          <a:noFill/>
          <a:ln>
            <a:noFill/>
          </a:ln>
        </p:spPr>
        <p:txBody>
          <a:bodyPr wrap="none" rtlCol="0" anchor="t">
            <a:noAutofit/>
          </a:bodyPr>
          <a:lstStyle/>
          <a:p>
            <a:pPr algn="ctr"/>
            <a:r>
              <a:rPr lang="en-US" altLang="zh-CN" sz="4800" b="1">
                <a:solidFill>
                  <a:srgbClr val="FF0000"/>
                </a:solidFill>
                <a:effectLst>
                  <a:outerShdw blurRad="38100" dist="25400" dir="5400000" algn="ctr" rotWithShape="0">
                    <a:srgbClr val="6E747A">
                      <a:alpha val="43000"/>
                    </a:srgbClr>
                  </a:outerShdw>
                </a:effectLst>
              </a:rPr>
              <a:t>P2</a:t>
            </a:r>
            <a:endParaRPr lang="en-US" altLang="zh-CN" sz="4800" b="1">
              <a:solidFill>
                <a:srgbClr val="FF0000"/>
              </a:solidFill>
              <a:effectLst>
                <a:outerShdw blurRad="38100" dist="25400" dir="5400000" algn="ctr" rotWithShape="0">
                  <a:srgbClr val="6E747A">
                    <a:alpha val="43000"/>
                  </a:srgbClr>
                </a:outerShdw>
              </a:effectLst>
            </a:endParaRPr>
          </a:p>
        </p:txBody>
      </p:sp>
      <p:sp>
        <p:nvSpPr>
          <p:cNvPr id="10" name="文本框 9"/>
          <p:cNvSpPr txBox="1"/>
          <p:nvPr/>
        </p:nvSpPr>
        <p:spPr>
          <a:xfrm>
            <a:off x="1559560" y="1052830"/>
            <a:ext cx="10419080" cy="1076325"/>
          </a:xfrm>
          <a:prstGeom prst="rect">
            <a:avLst/>
          </a:prstGeom>
          <a:solidFill>
            <a:schemeClr val="accent5">
              <a:lumMod val="50000"/>
            </a:schemeClr>
          </a:solidFill>
        </p:spPr>
        <p:txBody>
          <a:bodyPr wrap="square" rtlCol="0">
            <a:spAutoFit/>
          </a:bodyPr>
          <a:lstStyle/>
          <a:p>
            <a:pPr algn="l"/>
            <a:r>
              <a:rPr lang="en-US" altLang="zh-CN" sz="3200" b="1" dirty="0">
                <a:solidFill>
                  <a:schemeClr val="bg1"/>
                </a:solidFill>
                <a:sym typeface="+mn-ea"/>
              </a:rPr>
              <a:t>introduce the item, its impact and the prospect in a </a:t>
            </a:r>
            <a:r>
              <a:rPr lang="en-US" altLang="zh-CN" sz="3200" b="1" dirty="0">
                <a:solidFill>
                  <a:srgbClr val="FF0000"/>
                </a:solidFill>
                <a:sym typeface="+mn-ea"/>
              </a:rPr>
              <a:t>logical</a:t>
            </a:r>
            <a:r>
              <a:rPr lang="en-US" altLang="zh-CN" sz="3200" b="1" dirty="0">
                <a:solidFill>
                  <a:schemeClr val="tx2">
                    <a:lumMod val="50000"/>
                    <a:lumOff val="50000"/>
                  </a:schemeClr>
                </a:solidFill>
                <a:sym typeface="+mn-ea"/>
              </a:rPr>
              <a:t> </a:t>
            </a:r>
            <a:r>
              <a:rPr lang="en-US" altLang="zh-CN" sz="3200" b="1" dirty="0">
                <a:solidFill>
                  <a:schemeClr val="bg1"/>
                </a:solidFill>
                <a:sym typeface="+mn-ea"/>
              </a:rPr>
              <a:t>way</a:t>
            </a:r>
            <a:endParaRPr lang="en-US" altLang="zh-CN" sz="3200" b="1" dirty="0">
              <a:solidFill>
                <a:schemeClr val="bg1"/>
              </a:solidFill>
              <a:sym typeface="+mn-ea"/>
            </a:endParaRPr>
          </a:p>
        </p:txBody>
      </p:sp>
      <p:sp>
        <p:nvSpPr>
          <p:cNvPr id="2" name="文本框 1"/>
          <p:cNvSpPr txBox="1"/>
          <p:nvPr/>
        </p:nvSpPr>
        <p:spPr>
          <a:xfrm>
            <a:off x="407670" y="2708910"/>
            <a:ext cx="4723130" cy="2553335"/>
          </a:xfrm>
          <a:prstGeom prst="rect">
            <a:avLst/>
          </a:prstGeom>
          <a:noFill/>
        </p:spPr>
        <p:txBody>
          <a:bodyPr wrap="square" rtlCol="0">
            <a:spAutoFit/>
          </a:bodyPr>
          <a:lstStyle/>
          <a:p>
            <a:r>
              <a:rPr lang="en-US" altLang="zh-CN" sz="4000" b="1" i="1"/>
              <a:t>How to introduce </a:t>
            </a:r>
            <a:r>
              <a:rPr lang="en-US" altLang="zh-CN" sz="4000" b="1" i="1">
                <a:sym typeface="+mn-ea"/>
              </a:rPr>
              <a:t>that</a:t>
            </a:r>
            <a:r>
              <a:rPr lang="zh-CN" altLang="en-US" sz="4000" b="1" i="1">
                <a:sym typeface="+mn-ea"/>
              </a:rPr>
              <a:t> </a:t>
            </a:r>
            <a:r>
              <a:rPr lang="zh-CN" altLang="en-US" sz="4000" b="1" i="1">
                <a:solidFill>
                  <a:srgbClr val="FF0000"/>
                </a:solidFill>
                <a:sym typeface="+mn-ea"/>
              </a:rPr>
              <a:t>technological item</a:t>
            </a:r>
            <a:r>
              <a:rPr lang="en-US" altLang="zh-CN" sz="4000" b="1" i="1">
                <a:sym typeface="+mn-ea"/>
              </a:rPr>
              <a:t> </a:t>
            </a:r>
            <a:r>
              <a:rPr lang="en-US" altLang="zh-CN" sz="4000" b="1" i="1"/>
              <a:t> in a </a:t>
            </a:r>
            <a:r>
              <a:rPr lang="en-US" altLang="zh-CN" sz="4000" b="1" i="1" u="sng">
                <a:solidFill>
                  <a:srgbClr val="FF0000"/>
                </a:solidFill>
              </a:rPr>
              <a:t>logical </a:t>
            </a:r>
            <a:r>
              <a:rPr lang="en-US" altLang="zh-CN" sz="4000" b="1" i="1"/>
              <a:t>way?</a:t>
            </a:r>
            <a:endParaRPr lang="zh-CN" altLang="en-US" sz="4000" b="1" i="1"/>
          </a:p>
        </p:txBody>
      </p:sp>
      <p:sp>
        <p:nvSpPr>
          <p:cNvPr id="22" name="文本框 21"/>
          <p:cNvSpPr txBox="1"/>
          <p:nvPr>
            <p:custDataLst>
              <p:tags r:id="rId1"/>
            </p:custDataLst>
          </p:nvPr>
        </p:nvSpPr>
        <p:spPr>
          <a:xfrm>
            <a:off x="0" y="45085"/>
            <a:ext cx="2827655" cy="714375"/>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600" b="1" i="1">
                <a:solidFill>
                  <a:schemeClr val="lt1"/>
                </a:solidFill>
                <a:latin typeface="+mn-lt"/>
                <a:ea typeface="+mn-ea"/>
              </a:rPr>
              <a:t>Brainstorm</a:t>
            </a:r>
            <a:endParaRPr lang="en-US" altLang="zh-CN" sz="3600" b="1" i="1">
              <a:solidFill>
                <a:schemeClr val="lt1"/>
              </a:solidFill>
              <a:latin typeface="+mn-lt"/>
              <a:ea typeface="+mn-ea"/>
            </a:endParaRPr>
          </a:p>
        </p:txBody>
      </p:sp>
      <p:sp>
        <p:nvSpPr>
          <p:cNvPr id="4" name="文本框 3"/>
          <p:cNvSpPr txBox="1"/>
          <p:nvPr/>
        </p:nvSpPr>
        <p:spPr>
          <a:xfrm>
            <a:off x="4655820" y="4509135"/>
            <a:ext cx="2736215" cy="1198880"/>
          </a:xfrm>
          <a:prstGeom prst="rect">
            <a:avLst/>
          </a:prstGeom>
          <a:solidFill>
            <a:srgbClr val="FF0000"/>
          </a:solidFill>
        </p:spPr>
        <p:txBody>
          <a:bodyPr wrap="square" rtlCol="0">
            <a:spAutoFit/>
          </a:bodyPr>
          <a:lstStyle/>
          <a:p>
            <a:pPr lvl="0" algn="l">
              <a:buClrTx/>
              <a:buSzTx/>
              <a:buFontTx/>
            </a:pPr>
            <a:r>
              <a:rPr lang="en-US" altLang="zh-CN" sz="3600">
                <a:sym typeface="+mn-ea"/>
              </a:rPr>
              <a:t>positive impacts</a:t>
            </a:r>
            <a:endParaRPr lang="en-US" altLang="zh-CN" sz="3600">
              <a:sym typeface="+mn-ea"/>
            </a:endParaRPr>
          </a:p>
        </p:txBody>
      </p:sp>
      <p:sp>
        <p:nvSpPr>
          <p:cNvPr id="5" name="文本框 4"/>
          <p:cNvSpPr txBox="1"/>
          <p:nvPr/>
        </p:nvSpPr>
        <p:spPr>
          <a:xfrm>
            <a:off x="7392035" y="2348865"/>
            <a:ext cx="1724660" cy="645160"/>
          </a:xfrm>
          <a:prstGeom prst="rect">
            <a:avLst/>
          </a:prstGeom>
          <a:solidFill>
            <a:srgbClr val="92D050"/>
          </a:solidFill>
        </p:spPr>
        <p:txBody>
          <a:bodyPr wrap="square" rtlCol="0">
            <a:spAutoFit/>
          </a:bodyPr>
          <a:lstStyle/>
          <a:p>
            <a:r>
              <a:rPr lang="zh-CN" altLang="en-US" sz="3600">
                <a:sym typeface="+mn-ea"/>
              </a:rPr>
              <a:t>general</a:t>
            </a:r>
            <a:endParaRPr lang="zh-CN" altLang="en-US" sz="3600"/>
          </a:p>
        </p:txBody>
      </p:sp>
      <p:sp>
        <p:nvSpPr>
          <p:cNvPr id="6" name="文本框 5"/>
          <p:cNvSpPr txBox="1"/>
          <p:nvPr/>
        </p:nvSpPr>
        <p:spPr>
          <a:xfrm>
            <a:off x="7343775" y="3501390"/>
            <a:ext cx="1887855" cy="645160"/>
          </a:xfrm>
          <a:prstGeom prst="rect">
            <a:avLst/>
          </a:prstGeom>
          <a:solidFill>
            <a:srgbClr val="92D050"/>
          </a:solidFill>
        </p:spPr>
        <p:txBody>
          <a:bodyPr wrap="square" rtlCol="0">
            <a:spAutoFit/>
          </a:bodyPr>
          <a:lstStyle/>
          <a:p>
            <a:pPr lvl="0" algn="l">
              <a:buClrTx/>
              <a:buSzTx/>
              <a:buFontTx/>
            </a:pPr>
            <a:r>
              <a:rPr lang="zh-CN" altLang="en-US" sz="3600">
                <a:sym typeface="+mn-ea"/>
              </a:rPr>
              <a:t>specific</a:t>
            </a:r>
            <a:endParaRPr lang="zh-CN" altLang="en-US" sz="3600">
              <a:sym typeface="+mn-ea"/>
            </a:endParaRPr>
          </a:p>
        </p:txBody>
      </p:sp>
      <p:sp>
        <p:nvSpPr>
          <p:cNvPr id="7" name="文本框 6"/>
          <p:cNvSpPr txBox="1"/>
          <p:nvPr/>
        </p:nvSpPr>
        <p:spPr>
          <a:xfrm>
            <a:off x="9192260" y="4509135"/>
            <a:ext cx="2319655" cy="1198880"/>
          </a:xfrm>
          <a:prstGeom prst="rect">
            <a:avLst/>
          </a:prstGeom>
          <a:solidFill>
            <a:srgbClr val="00B0F0"/>
          </a:solidFill>
        </p:spPr>
        <p:txBody>
          <a:bodyPr wrap="square" rtlCol="0">
            <a:spAutoFit/>
          </a:bodyPr>
          <a:lstStyle/>
          <a:p>
            <a:pPr lvl="0" algn="ctr">
              <a:buClrTx/>
              <a:buSzTx/>
              <a:buFontTx/>
            </a:pPr>
            <a:r>
              <a:rPr lang="en-US" altLang="zh-CN" sz="3600">
                <a:sym typeface="+mn-ea"/>
              </a:rPr>
              <a:t>negtive impacts</a:t>
            </a:r>
            <a:endParaRPr lang="en-US" altLang="zh-CN" sz="3600">
              <a:sym typeface="+mn-ea"/>
            </a:endParaRPr>
          </a:p>
        </p:txBody>
      </p:sp>
      <p:sp>
        <p:nvSpPr>
          <p:cNvPr id="8" name="文本框 7"/>
          <p:cNvSpPr txBox="1"/>
          <p:nvPr/>
        </p:nvSpPr>
        <p:spPr>
          <a:xfrm>
            <a:off x="6456045" y="5949315"/>
            <a:ext cx="4382135" cy="645160"/>
          </a:xfrm>
          <a:prstGeom prst="rect">
            <a:avLst/>
          </a:prstGeom>
          <a:solidFill>
            <a:srgbClr val="FFC000"/>
          </a:solidFill>
        </p:spPr>
        <p:txBody>
          <a:bodyPr wrap="square" rtlCol="0">
            <a:spAutoFit/>
          </a:bodyPr>
          <a:lstStyle/>
          <a:p>
            <a:pPr lvl="0" algn="l">
              <a:buClrTx/>
              <a:buSzTx/>
              <a:buFontTx/>
            </a:pPr>
            <a:r>
              <a:rPr lang="en-US" altLang="zh-CN" sz="3600">
                <a:sym typeface="+mn-ea"/>
              </a:rPr>
              <a:t>p</a:t>
            </a:r>
            <a:r>
              <a:rPr lang="zh-CN" altLang="en-US" sz="3600">
                <a:sym typeface="+mn-ea"/>
              </a:rPr>
              <a:t>rospect/</a:t>
            </a:r>
            <a:r>
              <a:rPr lang="en-US" altLang="zh-CN" sz="3600">
                <a:sym typeface="+mn-ea"/>
              </a:rPr>
              <a:t>o</a:t>
            </a:r>
            <a:r>
              <a:rPr lang="zh-CN" altLang="en-US" sz="3600">
                <a:sym typeface="+mn-ea"/>
              </a:rPr>
              <a:t>utlook</a:t>
            </a:r>
            <a:endParaRPr lang="zh-CN" altLang="en-US" sz="3600">
              <a:sym typeface="+mn-ea"/>
            </a:endParaRPr>
          </a:p>
        </p:txBody>
      </p:sp>
      <p:sp>
        <p:nvSpPr>
          <p:cNvPr id="9" name="下箭头 8"/>
          <p:cNvSpPr/>
          <p:nvPr/>
        </p:nvSpPr>
        <p:spPr>
          <a:xfrm>
            <a:off x="8040370" y="3068955"/>
            <a:ext cx="360045" cy="432435"/>
          </a:xfrm>
          <a:prstGeom prst="down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rgbClr val="FF0000"/>
              </a:solidFill>
            </a:endParaRPr>
          </a:p>
        </p:txBody>
      </p:sp>
      <p:sp>
        <p:nvSpPr>
          <p:cNvPr id="16" name="左大括号 15"/>
          <p:cNvSpPr/>
          <p:nvPr/>
        </p:nvSpPr>
        <p:spPr>
          <a:xfrm rot="5400000">
            <a:off x="7962900" y="3315970"/>
            <a:ext cx="515620" cy="2325370"/>
          </a:xfrm>
          <a:prstGeom prst="leftBrace">
            <a:avLst/>
          </a:prstGeom>
          <a:ln w="31750">
            <a:gradFill>
              <a:gsLst>
                <a:gs pos="0">
                  <a:schemeClr val="accent2">
                    <a:hueOff val="-4200000"/>
                  </a:schemeClr>
                </a:gs>
                <a:gs pos="100000">
                  <a:schemeClr val="accent2"/>
                </a:gs>
              </a:gsLst>
            </a:gradFill>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14" name="左大括号 13"/>
          <p:cNvSpPr/>
          <p:nvPr/>
        </p:nvSpPr>
        <p:spPr>
          <a:xfrm rot="16200000">
            <a:off x="7962900" y="4551045"/>
            <a:ext cx="515620" cy="2325370"/>
          </a:xfrm>
          <a:prstGeom prst="leftBrace">
            <a:avLst/>
          </a:prstGeom>
          <a:ln w="31750">
            <a:gradFill>
              <a:gsLst>
                <a:gs pos="0">
                  <a:schemeClr val="accent2">
                    <a:hueOff val="-4200000"/>
                  </a:schemeClr>
                </a:gs>
                <a:gs pos="100000">
                  <a:schemeClr val="accent2"/>
                </a:gs>
              </a:gsLst>
            </a:gradFill>
          </a:ln>
        </p:spPr>
        <p:style>
          <a:lnRef idx="0">
            <a:srgbClr val="FFFFFF"/>
          </a:lnRef>
          <a:fillRef idx="0">
            <a:srgbClr val="FFFFFF"/>
          </a:fillRef>
          <a:effectRef idx="0">
            <a:srgbClr val="FFFFFF"/>
          </a:effectRef>
          <a:fontRef idx="minor">
            <a:schemeClr val="tx1"/>
          </a:fontRef>
        </p:style>
        <p:txBody>
          <a:bodyPr/>
          <a:lstStyle/>
          <a:p>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amond(in)">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amond(in)">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amond(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amond(in)">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amond(in)">
                                      <p:cBhvr>
                                        <p:cTn id="4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P spid="5" grpId="0" animBg="1"/>
      <p:bldP spid="6" grpId="0" animBg="1"/>
      <p:bldP spid="7" grpId="0" bldLvl="0" animBg="1"/>
      <p:bldP spid="8" grpId="0" animBg="1"/>
      <p:bldP spid="9" grpId="0" animBg="1"/>
      <p:bldP spid="16"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图片 124" descr="E:/设计图片素材3/jack-nagz-aL4PfTXz8S8-unsplash.jpgjack-nagz-aL4PfTXz8S8-unsplash"/>
          <p:cNvPicPr>
            <a:picLocks noChangeAspect="1"/>
          </p:cNvPicPr>
          <p:nvPr>
            <p:custDataLst>
              <p:tags r:id="rId1"/>
            </p:custDataLst>
          </p:nvPr>
        </p:nvPicPr>
        <p:blipFill>
          <a:blip r:embed="rId2"/>
          <a:srcRect l="2703" r="2703"/>
          <a:stretch>
            <a:fillRect/>
          </a:stretch>
        </p:blipFill>
        <p:spPr>
          <a:xfrm>
            <a:off x="7968615" y="44450"/>
            <a:ext cx="3839210" cy="2282190"/>
          </a:xfrm>
          <a:prstGeom prst="roundRect">
            <a:avLst>
              <a:gd name="adj" fmla="val 5066"/>
            </a:avLst>
          </a:prstGeom>
          <a:solidFill>
            <a:schemeClr val="accent1">
              <a:alpha val="25000"/>
            </a:schemeClr>
          </a:solidFill>
          <a:ln w="6350" cmpd="sng">
            <a:solidFill>
              <a:schemeClr val="bg1">
                <a:lumMod val="85000"/>
              </a:schemeClr>
            </a:solidFill>
            <a:prstDash val="solid"/>
          </a:ln>
        </p:spPr>
      </p:pic>
      <p:sp>
        <p:nvSpPr>
          <p:cNvPr id="5" name="文本框 4"/>
          <p:cNvSpPr txBox="1"/>
          <p:nvPr/>
        </p:nvSpPr>
        <p:spPr>
          <a:xfrm>
            <a:off x="479425" y="1341120"/>
            <a:ext cx="1845945" cy="645160"/>
          </a:xfrm>
          <a:prstGeom prst="rect">
            <a:avLst/>
          </a:prstGeom>
          <a:solidFill>
            <a:srgbClr val="92D050"/>
          </a:solidFill>
        </p:spPr>
        <p:txBody>
          <a:bodyPr wrap="square" rtlCol="0">
            <a:spAutoFit/>
          </a:bodyPr>
          <a:lstStyle/>
          <a:p>
            <a:r>
              <a:rPr lang="zh-CN" altLang="en-US" sz="3600">
                <a:sym typeface="+mn-ea"/>
              </a:rPr>
              <a:t>general</a:t>
            </a:r>
            <a:endParaRPr lang="zh-CN" altLang="en-US" sz="3600"/>
          </a:p>
        </p:txBody>
      </p:sp>
      <p:sp>
        <p:nvSpPr>
          <p:cNvPr id="2" name="文本框 1"/>
          <p:cNvSpPr txBox="1"/>
          <p:nvPr/>
        </p:nvSpPr>
        <p:spPr>
          <a:xfrm>
            <a:off x="407670" y="4076700"/>
            <a:ext cx="3561080" cy="645160"/>
          </a:xfrm>
          <a:prstGeom prst="rect">
            <a:avLst/>
          </a:prstGeom>
          <a:solidFill>
            <a:srgbClr val="FF0000"/>
          </a:solidFill>
        </p:spPr>
        <p:txBody>
          <a:bodyPr wrap="square" rtlCol="0">
            <a:spAutoFit/>
          </a:bodyPr>
          <a:lstStyle/>
          <a:p>
            <a:pPr lvl="0" algn="l">
              <a:buClrTx/>
              <a:buSzTx/>
              <a:buFontTx/>
            </a:pPr>
            <a:r>
              <a:rPr lang="en-US" altLang="zh-CN" sz="3600">
                <a:sym typeface="+mn-ea"/>
              </a:rPr>
              <a:t>positive impacts</a:t>
            </a:r>
            <a:endParaRPr lang="zh-CN" altLang="en-US" sz="3600">
              <a:sym typeface="+mn-ea"/>
            </a:endParaRPr>
          </a:p>
        </p:txBody>
      </p:sp>
      <p:sp>
        <p:nvSpPr>
          <p:cNvPr id="4" name="文本框 3"/>
          <p:cNvSpPr txBox="1"/>
          <p:nvPr/>
        </p:nvSpPr>
        <p:spPr>
          <a:xfrm>
            <a:off x="407670" y="2364740"/>
            <a:ext cx="10894060" cy="1568450"/>
          </a:xfrm>
          <a:prstGeom prst="rect">
            <a:avLst/>
          </a:prstGeom>
          <a:noFill/>
          <a:ln w="28575" cmpd="sng">
            <a:solidFill>
              <a:schemeClr val="accent1">
                <a:shade val="50000"/>
              </a:schemeClr>
            </a:solidFill>
            <a:prstDash val="solid"/>
          </a:ln>
        </p:spPr>
        <p:txBody>
          <a:bodyPr wrap="square" rtlCol="0">
            <a:spAutoFit/>
          </a:bodyPr>
          <a:lstStyle/>
          <a:p>
            <a:r>
              <a:rPr lang="zh-CN" altLang="en-US" sz="3200">
                <a:solidFill>
                  <a:srgbClr val="FF0000"/>
                </a:solidFill>
              </a:rPr>
              <a:t>ChatGPT</a:t>
            </a:r>
            <a:r>
              <a:rPr lang="zh-CN" altLang="en-US" sz="3200"/>
              <a:t>, an advanced artificial intelligence language model, </a:t>
            </a:r>
            <a:r>
              <a:rPr lang="zh-CN" altLang="en-US" sz="3200">
                <a:solidFill>
                  <a:srgbClr val="FF0000"/>
                </a:solidFill>
              </a:rPr>
              <a:t>has profoundly influenced various aspects of people's lives since its emergence. </a:t>
            </a:r>
            <a:endParaRPr lang="zh-CN" altLang="en-US" sz="3200">
              <a:solidFill>
                <a:srgbClr val="FF0000"/>
              </a:solidFill>
            </a:endParaRPr>
          </a:p>
        </p:txBody>
      </p:sp>
      <p:sp>
        <p:nvSpPr>
          <p:cNvPr id="8" name="文本框 7"/>
          <p:cNvSpPr txBox="1"/>
          <p:nvPr/>
        </p:nvSpPr>
        <p:spPr>
          <a:xfrm>
            <a:off x="479425" y="4797425"/>
            <a:ext cx="10894060" cy="1568450"/>
          </a:xfrm>
          <a:prstGeom prst="rect">
            <a:avLst/>
          </a:prstGeom>
          <a:noFill/>
          <a:ln w="28575" cmpd="sng">
            <a:solidFill>
              <a:schemeClr val="accent1">
                <a:shade val="50000"/>
              </a:schemeClr>
            </a:solidFill>
            <a:prstDash val="solid"/>
          </a:ln>
        </p:spPr>
        <p:txBody>
          <a:bodyPr wrap="square" rtlCol="0">
            <a:spAutoFit/>
          </a:bodyPr>
          <a:lstStyle/>
          <a:p>
            <a:r>
              <a:rPr lang="zh-CN" altLang="en-US" sz="3200">
                <a:solidFill>
                  <a:srgbClr val="FF0000"/>
                </a:solidFill>
              </a:rPr>
              <a:t>Not only</a:t>
            </a:r>
            <a:r>
              <a:rPr lang="zh-CN" altLang="en-US" sz="3200"/>
              <a:t> has it reshaped the way we interact with machines </a:t>
            </a:r>
            <a:r>
              <a:rPr lang="zh-CN" altLang="en-US" sz="3200">
                <a:solidFill>
                  <a:srgbClr val="FF0000"/>
                </a:solidFill>
              </a:rPr>
              <a:t>but has also </a:t>
            </a:r>
            <a:r>
              <a:rPr lang="zh-CN" altLang="en-US" sz="3200"/>
              <a:t>opened up new possibilities for communication, productivity, and innovation.</a:t>
            </a:r>
            <a:endParaRPr lang="zh-CN" altLang="en-US" sz="3200"/>
          </a:p>
        </p:txBody>
      </p:sp>
      <p:sp>
        <p:nvSpPr>
          <p:cNvPr id="10" name="文本框 9"/>
          <p:cNvSpPr txBox="1"/>
          <p:nvPr/>
        </p:nvSpPr>
        <p:spPr>
          <a:xfrm>
            <a:off x="191770" y="44450"/>
            <a:ext cx="2599055" cy="521970"/>
          </a:xfrm>
          <a:prstGeom prst="rect">
            <a:avLst/>
          </a:prstGeom>
          <a:gradFill>
            <a:gsLst>
              <a:gs pos="50000">
                <a:schemeClr val="accent1"/>
              </a:gs>
              <a:gs pos="0">
                <a:schemeClr val="accent1">
                  <a:lumMod val="25000"/>
                  <a:lumOff val="75000"/>
                </a:schemeClr>
              </a:gs>
              <a:gs pos="100000">
                <a:schemeClr val="accent1">
                  <a:lumMod val="85000"/>
                </a:schemeClr>
              </a:gs>
            </a:gsLst>
            <a:lin ang="5400000" scaled="1"/>
          </a:gradFill>
          <a:ln>
            <a:gradFill>
              <a:gsLst>
                <a:gs pos="50000">
                  <a:schemeClr val="accent5"/>
                </a:gs>
                <a:gs pos="0">
                  <a:schemeClr val="accent5">
                    <a:lumMod val="25000"/>
                    <a:lumOff val="75000"/>
                  </a:schemeClr>
                </a:gs>
                <a:gs pos="100000">
                  <a:schemeClr val="accent5">
                    <a:lumMod val="85000"/>
                  </a:schemeClr>
                </a:gs>
              </a:gsLst>
              <a:lin ang="5400000" scaled="0"/>
            </a:gradFill>
          </a:ln>
        </p:spPr>
        <p:txBody>
          <a:bodyPr wrap="square" rtlCol="0">
            <a:spAutoFit/>
          </a:bodyPr>
          <a:lstStyle/>
          <a:p>
            <a:r>
              <a:rPr lang="en-US" altLang="zh-CN" sz="2800" b="1"/>
              <a:t>Accumulation</a:t>
            </a:r>
            <a:endParaRPr lang="en-US" altLang="zh-CN" sz="2800" b="1"/>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0.xml><?xml version="1.0" encoding="utf-8"?>
<p:tagLst xmlns:p="http://schemas.openxmlformats.org/presentationml/2006/main">
  <p:tag name="KSO_WM_UNIT_INDEX" val="11"/>
  <p:tag name="KSO_WM_UNIT_TEXT_SUBTYPE" val="a"/>
  <p:tag name="KSO_WM_UNIT_SUBTYPE" val="a"/>
  <p:tag name="KSO_WM_UNIT_TYPE" val="f"/>
  <p:tag name="KSO_WM_BEAUTIFY_FLAG" val=""/>
</p:tagLst>
</file>

<file path=ppt/tags/tag101.xml><?xml version="1.0" encoding="utf-8"?>
<p:tagLst xmlns:p="http://schemas.openxmlformats.org/presentationml/2006/main">
  <p:tag name="KSO_WM_BEAUTIFY_FLAG" val="#wm#"/>
  <p:tag name="KSO_WM_TEMPLATE_CATEGORY" val="custom"/>
  <p:tag name="KSO_WM_TEMPLATE_INDEX" val="20231587"/>
</p:tagLst>
</file>

<file path=ppt/tags/tag102.xml><?xml version="1.0" encoding="utf-8"?>
<p:tagLst xmlns:p="http://schemas.openxmlformats.org/presentationml/2006/main">
  <p:tag name="KSO_WM_BEAUTIFY_FLAG" val="#wm#"/>
  <p:tag name="KSO_WM_UNIT_VALUE" val="694*1168"/>
  <p:tag name="KSO_WM_UNIT_HIGHLIGHT" val="0"/>
  <p:tag name="KSO_WM_UNIT_COMPATIBLE" val="0"/>
  <p:tag name="KSO_WM_UNIT_DIAGRAM_ISNUMVISUAL" val="0"/>
  <p:tag name="KSO_WM_UNIT_DIAGRAM_ISREFERUNIT" val="0"/>
  <p:tag name="KSO_WM_UNIT_TYPE" val="d"/>
  <p:tag name="KSO_WM_UNIT_INDEX" val="1"/>
  <p:tag name="KSO_WM_UNIT_ID" val="custom20231276_1*d*1"/>
  <p:tag name="KSO_WM_TEMPLATE_CATEGORY" val="custom"/>
  <p:tag name="KSO_WM_TEMPLATE_INDEX" val="20231276"/>
  <p:tag name="KSO_WM_UNIT_LAYERLEVEL" val="1"/>
  <p:tag name="KSO_WM_TAG_VERSION" val="3.0"/>
</p:tagLst>
</file>

<file path=ppt/tags/tag103.xml><?xml version="1.0" encoding="utf-8"?>
<p:tagLst xmlns:p="http://schemas.openxmlformats.org/presentationml/2006/main">
  <p:tag name="KSO_WM_BEAUTIFY_FLAG" val="#wm#"/>
  <p:tag name="KSO_WM_TEMPLATE_CATEGORY" val="custom"/>
  <p:tag name="KSO_WM_TEMPLATE_INDEX" val="20231587"/>
</p:tagLst>
</file>

<file path=ppt/tags/tag104.xml><?xml version="1.0" encoding="utf-8"?>
<p:tagLst xmlns:p="http://schemas.openxmlformats.org/presentationml/2006/main">
  <p:tag name="KSO_WM_BEAUTIFY_FLAG" val="#wm#"/>
  <p:tag name="KSO_WM_UNIT_VALUE" val="694*1168"/>
  <p:tag name="KSO_WM_UNIT_HIGHLIGHT" val="0"/>
  <p:tag name="KSO_WM_UNIT_COMPATIBLE" val="0"/>
  <p:tag name="KSO_WM_UNIT_DIAGRAM_ISNUMVISUAL" val="0"/>
  <p:tag name="KSO_WM_UNIT_DIAGRAM_ISREFERUNIT" val="0"/>
  <p:tag name="KSO_WM_UNIT_TYPE" val="d"/>
  <p:tag name="KSO_WM_UNIT_INDEX" val="1"/>
  <p:tag name="KSO_WM_UNIT_ID" val="custom20231276_1*d*1"/>
  <p:tag name="KSO_WM_TEMPLATE_CATEGORY" val="custom"/>
  <p:tag name="KSO_WM_TEMPLATE_INDEX" val="20231276"/>
  <p:tag name="KSO_WM_UNIT_LAYERLEVEL" val="1"/>
  <p:tag name="KSO_WM_TAG_VERSION" val="3.0"/>
</p:tagLst>
</file>

<file path=ppt/tags/tag105.xml><?xml version="1.0" encoding="utf-8"?>
<p:tagLst xmlns:p="http://schemas.openxmlformats.org/presentationml/2006/main">
  <p:tag name="KSO_WM_BEAUTIFY_FLAG" val="#wm#"/>
  <p:tag name="KSO_WM_TEMPLATE_CATEGORY" val="custom"/>
  <p:tag name="KSO_WM_TEMPLATE_INDEX" val="20231587"/>
</p:tagLst>
</file>

<file path=ppt/tags/tag106.xml><?xml version="1.0" encoding="utf-8"?>
<p:tagLst xmlns:p="http://schemas.openxmlformats.org/presentationml/2006/main">
  <p:tag name="KSO_WM_UNIT_FILL_FORE_SCHEMECOLOR_INDEX_1_BRIGHTNESS" val="0.1"/>
  <p:tag name="KSO_WM_UNIT_FILL_FORE_SCHEMECOLOR_INDEX_1" val="5"/>
  <p:tag name="KSO_WM_UNIT_FILL_FORE_SCHEMECOLOR_INDEX_1_POS" val="0"/>
  <p:tag name="KSO_WM_UNIT_FILL_FORE_SCHEMECOLOR_INDEX_1_TRANS" val="0"/>
  <p:tag name="KSO_WM_UNIT_FILL_FORE_SCHEMECOLOR_INDEX_2_BRIGHTNESS" val="0.4"/>
  <p:tag name="KSO_WM_UNIT_FILL_FORE_SCHEMECOLOR_INDEX_2" val="5"/>
  <p:tag name="KSO_WM_UNIT_FILL_FORE_SCHEMECOLOR_INDEX_2_POS" val="0.46"/>
  <p:tag name="KSO_WM_UNIT_FILL_FORE_SCHEMECOLOR_INDEX_2_TRANS" val="0"/>
  <p:tag name="KSO_WM_UNIT_FILL_GRADIENT_TYPE" val="0"/>
  <p:tag name="KSO_WM_UNIT_FILL_GRADIENT_ANGLE" val="225"/>
  <p:tag name="KSO_WM_UNIT_FILL_GRADIENT_DIRECTION" val="7"/>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1"/>
  <p:tag name="KSO_WM_UNIT_ID" val="custom20231331_1*i*1"/>
  <p:tag name="KSO_WM_TEMPLATE_CATEGORY" val="custom"/>
  <p:tag name="KSO_WM_TEMPLATE_INDEX" val="20231331"/>
  <p:tag name="KSO_WM_UNIT_LAYERLEVEL" val="1"/>
  <p:tag name="KSO_WM_TAG_VERSION" val="3.0"/>
  <p:tag name="KSO_WM_BEAUTIFY_FLAG" val="#wm#"/>
</p:tagLst>
</file>

<file path=ppt/tags/tag107.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25"/>
  <p:tag name="KSO_WM_UNIT_SHADOW_SCHEMECOLOR_INDEX" val="5"/>
  <p:tag name="KSO_WM_UNIT_VALUE" val="695*1162"/>
  <p:tag name="KSO_WM_UNIT_HIGHLIGHT" val="0"/>
  <p:tag name="KSO_WM_UNIT_COMPATIBLE" val="0"/>
  <p:tag name="KSO_WM_UNIT_DIAGRAM_ISNUMVISUAL" val="0"/>
  <p:tag name="KSO_WM_UNIT_DIAGRAM_ISREFERUNIT" val="0"/>
  <p:tag name="KSO_WM_UNIT_TYPE" val="d"/>
  <p:tag name="KSO_WM_UNIT_INDEX" val="1"/>
  <p:tag name="KSO_WM_UNIT_ID" val="custom20231331_1*d*1"/>
  <p:tag name="KSO_WM_TEMPLATE_CATEGORY" val="custom"/>
  <p:tag name="KSO_WM_TEMPLATE_INDEX" val="20231331"/>
  <p:tag name="KSO_WM_UNIT_LAYERLEVEL" val="1"/>
  <p:tag name="KSO_WM_TAG_VERSION" val="3.0"/>
  <p:tag name="KSO_WM_BEAUTIFY_FLAG" val="#wm#"/>
</p:tagLst>
</file>

<file path=ppt/tags/tag108.xml><?xml version="1.0" encoding="utf-8"?>
<p:tagLst xmlns:p="http://schemas.openxmlformats.org/presentationml/2006/main">
  <p:tag name="KSO_WM_BEAUTIFY_FLAG" val="#wm#"/>
  <p:tag name="KSO_WM_TEMPLATE_CATEGORY" val="custom"/>
  <p:tag name="KSO_WM_TEMPLATE_INDEX" val="20231587"/>
</p:tagLst>
</file>

<file path=ppt/tags/tag109.xml><?xml version="1.0" encoding="utf-8"?>
<p:tagLst xmlns:p="http://schemas.openxmlformats.org/presentationml/2006/main">
  <p:tag name="KSO_WM_UNIT_FILL_FORE_SCHEMECOLOR_INDEX_1_BRIGHTNESS" val="0.1"/>
  <p:tag name="KSO_WM_UNIT_FILL_FORE_SCHEMECOLOR_INDEX_1" val="5"/>
  <p:tag name="KSO_WM_UNIT_FILL_FORE_SCHEMECOLOR_INDEX_1_POS" val="0"/>
  <p:tag name="KSO_WM_UNIT_FILL_FORE_SCHEMECOLOR_INDEX_1_TRANS" val="0"/>
  <p:tag name="KSO_WM_UNIT_FILL_FORE_SCHEMECOLOR_INDEX_2_BRIGHTNESS" val="0.4"/>
  <p:tag name="KSO_WM_UNIT_FILL_FORE_SCHEMECOLOR_INDEX_2" val="5"/>
  <p:tag name="KSO_WM_UNIT_FILL_FORE_SCHEMECOLOR_INDEX_2_POS" val="0.46"/>
  <p:tag name="KSO_WM_UNIT_FILL_FORE_SCHEMECOLOR_INDEX_2_TRANS" val="0"/>
  <p:tag name="KSO_WM_UNIT_FILL_GRADIENT_TYPE" val="0"/>
  <p:tag name="KSO_WM_UNIT_FILL_GRADIENT_ANGLE" val="225"/>
  <p:tag name="KSO_WM_UNIT_FILL_GRADIENT_DIRECTION" val="7"/>
  <p:tag name="KSO_WM_UNIT_FILL_TYPE" val="3"/>
  <p:tag name="KSO_WM_UNIT_SHADOW_SCHEMECOLOR_INDEX_BRIGHTNESS" val="0"/>
  <p:tag name="KSO_WM_UNIT_SHADOW_SCHEMECOLOR_INDEX" val="5"/>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1"/>
  <p:tag name="KSO_WM_UNIT_ID" val="custom20231331_1*i*1"/>
  <p:tag name="KSO_WM_TEMPLATE_CATEGORY" val="custom"/>
  <p:tag name="KSO_WM_TEMPLATE_INDEX" val="20231331"/>
  <p:tag name="KSO_WM_UNIT_LAYERLEVEL" val="1"/>
  <p:tag name="KSO_WM_TAG_VERSION" val="3.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10.xml><?xml version="1.0" encoding="utf-8"?>
<p:tagLst xmlns:p="http://schemas.openxmlformats.org/presentationml/2006/main">
  <p:tag name="KSO_WM_UNIT_LINE_FORE_SCHEMECOLOR_INDEX_BRIGHTNESS" val="0"/>
  <p:tag name="KSO_WM_UNIT_LINE_FORE_SCHEMECOLOR_INDEX" val="14"/>
  <p:tag name="KSO_WM_UNIT_LINE_FILL_TYPE" val="2"/>
  <p:tag name="KSO_WM_UNIT_SHADOW_SCHEMECOLOR_INDEX_BRIGHTNESS" val="-0.25"/>
  <p:tag name="KSO_WM_UNIT_SHADOW_SCHEMECOLOR_INDEX" val="5"/>
  <p:tag name="KSO_WM_UNIT_VALUE" val="695*1162"/>
  <p:tag name="KSO_WM_UNIT_HIGHLIGHT" val="0"/>
  <p:tag name="KSO_WM_UNIT_COMPATIBLE" val="0"/>
  <p:tag name="KSO_WM_UNIT_DIAGRAM_ISNUMVISUAL" val="0"/>
  <p:tag name="KSO_WM_UNIT_DIAGRAM_ISREFERUNIT" val="0"/>
  <p:tag name="KSO_WM_UNIT_TYPE" val="d"/>
  <p:tag name="KSO_WM_UNIT_INDEX" val="1"/>
  <p:tag name="KSO_WM_UNIT_ID" val="custom20231331_1*d*1"/>
  <p:tag name="KSO_WM_TEMPLATE_CATEGORY" val="custom"/>
  <p:tag name="KSO_WM_TEMPLATE_INDEX" val="20231331"/>
  <p:tag name="KSO_WM_UNIT_LAYERLEVEL" val="1"/>
  <p:tag name="KSO_WM_TAG_VERSION" val="3.0"/>
  <p:tag name="KSO_WM_BEAUTIFY_FLAG" val="#wm#"/>
</p:tagLst>
</file>

<file path=ppt/tags/tag111.xml><?xml version="1.0" encoding="utf-8"?>
<p:tagLst xmlns:p="http://schemas.openxmlformats.org/presentationml/2006/main">
  <p:tag name="KSO_WM_BEAUTIFY_FLAG" val="#wm#"/>
  <p:tag name="KSO_WM_TEMPLATE_CATEGORY" val="custom"/>
  <p:tag name="KSO_WM_TEMPLATE_INDEX" val="20231587"/>
</p:tagLst>
</file>

<file path=ppt/tags/tag112.xml><?xml version="1.0" encoding="utf-8"?>
<p:tagLst xmlns:p="http://schemas.openxmlformats.org/presentationml/2006/main">
  <p:tag name="KSO_WM_BEAUTIFY_FLAG" val="#wm#"/>
  <p:tag name="KSO_WM_UNIT_VALUE" val="953*635"/>
  <p:tag name="KSO_WM_UNIT_HIGHLIGHT" val="0"/>
  <p:tag name="KSO_WM_UNIT_COMPATIBLE" val="0"/>
  <p:tag name="KSO_WM_UNIT_DIAGRAM_ISNUMVISUAL" val="0"/>
  <p:tag name="KSO_WM_UNIT_DIAGRAM_ISREFERUNIT" val="0"/>
  <p:tag name="KSO_WM_UNIT_TYPE" val="d"/>
  <p:tag name="KSO_WM_UNIT_INDEX" val="1"/>
  <p:tag name="KSO_WM_UNIT_ID" val="custom20231237_1*d*1"/>
  <p:tag name="KSO_WM_TEMPLATE_CATEGORY" val="custom"/>
  <p:tag name="KSO_WM_TEMPLATE_INDEX" val="20231237"/>
  <p:tag name="KSO_WM_UNIT_LAYERLEVEL" val="1"/>
  <p:tag name="KSO_WM_TAG_VERSION" val="3.0"/>
</p:tagLst>
</file>

<file path=ppt/tags/tag113.xml><?xml version="1.0" encoding="utf-8"?>
<p:tagLst xmlns:p="http://schemas.openxmlformats.org/presentationml/2006/main">
  <p:tag name="KSO_WM_BEAUTIFY_FLAG" val="#wm#"/>
  <p:tag name="KSO_WM_TEMPLATE_CATEGORY" val="custom"/>
  <p:tag name="KSO_WM_TEMPLATE_INDEX" val="20231587"/>
</p:tagLst>
</file>

<file path=ppt/tags/tag114.xml><?xml version="1.0" encoding="utf-8"?>
<p:tagLst xmlns:p="http://schemas.openxmlformats.org/presentationml/2006/main">
  <p:tag name="KSO_WM_BEAUTIFY_FLAG" val="#wm#"/>
  <p:tag name="KSO_WM_UNIT_VALUE" val="953*635"/>
  <p:tag name="KSO_WM_UNIT_HIGHLIGHT" val="0"/>
  <p:tag name="KSO_WM_UNIT_COMPATIBLE" val="0"/>
  <p:tag name="KSO_WM_UNIT_DIAGRAM_ISNUMVISUAL" val="0"/>
  <p:tag name="KSO_WM_UNIT_DIAGRAM_ISREFERUNIT" val="0"/>
  <p:tag name="KSO_WM_UNIT_TYPE" val="d"/>
  <p:tag name="KSO_WM_UNIT_INDEX" val="1"/>
  <p:tag name="KSO_WM_UNIT_ID" val="custom20231237_1*d*1"/>
  <p:tag name="KSO_WM_TEMPLATE_CATEGORY" val="custom"/>
  <p:tag name="KSO_WM_TEMPLATE_INDEX" val="20231237"/>
  <p:tag name="KSO_WM_UNIT_LAYERLEVEL" val="1"/>
  <p:tag name="KSO_WM_TAG_VERSION" val="3.0"/>
</p:tagLst>
</file>

<file path=ppt/tags/tag115.xml><?xml version="1.0" encoding="utf-8"?>
<p:tagLst xmlns:p="http://schemas.openxmlformats.org/presentationml/2006/main">
  <p:tag name="KSO_WM_BEAUTIFY_FLAG" val="#wm#"/>
  <p:tag name="KSO_WM_TEMPLATE_CATEGORY" val="custom"/>
  <p:tag name="KSO_WM_TEMPLATE_INDEX" val="20231587"/>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188_1*d*1"/>
  <p:tag name="KSO_WM_TEMPLATE_CATEGORY" val="custom"/>
  <p:tag name="KSO_WM_TEMPLATE_INDEX" val="20231188"/>
  <p:tag name="KSO_WM_UNIT_LAYERLEVEL" val="1"/>
  <p:tag name="KSO_WM_TAG_VERSION" val="3.0"/>
  <p:tag name="KSO_WM_BEAUTIFY_FLAG" val="#wm#"/>
  <p:tag name="KSO_WM_UNIT_VALUE" val="1308*3385"/>
  <p:tag name="KSO_WM_UNIT_TYPE" val="d"/>
  <p:tag name="KSO_WM_UNIT_INDEX" val="1"/>
</p:tagLst>
</file>

<file path=ppt/tags/tag117.xml><?xml version="1.0" encoding="utf-8"?>
<p:tagLst xmlns:p="http://schemas.openxmlformats.org/presentationml/2006/main">
  <p:tag name="KSO_WM_BEAUTIFY_FLAG" val="#wm#"/>
  <p:tag name="KSO_WM_TEMPLATE_CATEGORY" val="custom"/>
  <p:tag name="KSO_WM_TEMPLATE_INDEX" val="20231587"/>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188_1*d*1"/>
  <p:tag name="KSO_WM_TEMPLATE_CATEGORY" val="custom"/>
  <p:tag name="KSO_WM_TEMPLATE_INDEX" val="20231188"/>
  <p:tag name="KSO_WM_UNIT_LAYERLEVEL" val="1"/>
  <p:tag name="KSO_WM_TAG_VERSION" val="3.0"/>
  <p:tag name="KSO_WM_BEAUTIFY_FLAG" val="#wm#"/>
  <p:tag name="KSO_WM_UNIT_VALUE" val="1308*3385"/>
  <p:tag name="KSO_WM_UNIT_TYPE" val="d"/>
  <p:tag name="KSO_WM_UNIT_INDEX" val="1"/>
</p:tagLst>
</file>

<file path=ppt/tags/tag119.xml><?xml version="1.0" encoding="utf-8"?>
<p:tagLst xmlns:p="http://schemas.openxmlformats.org/presentationml/2006/main">
  <p:tag name="KSO_WM_BEAUTIFY_FLAG" val="#wm#"/>
  <p:tag name="KSO_WM_TEMPLATE_CATEGORY" val="custom"/>
  <p:tag name="KSO_WM_TEMPLATE_INDEX" val="20231587"/>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20.xml><?xml version="1.0" encoding="utf-8"?>
<p:tagLst xmlns:p="http://schemas.openxmlformats.org/presentationml/2006/main">
  <p:tag name="KSO_WM_BEAUTIFY_FLAG" val="#wm#"/>
  <p:tag name="KSO_WM_UNIT_VALUE" val="694*1168"/>
  <p:tag name="KSO_WM_UNIT_HIGHLIGHT" val="0"/>
  <p:tag name="KSO_WM_UNIT_COMPATIBLE" val="0"/>
  <p:tag name="KSO_WM_UNIT_DIAGRAM_ISNUMVISUAL" val="0"/>
  <p:tag name="KSO_WM_UNIT_DIAGRAM_ISREFERUNIT" val="0"/>
  <p:tag name="KSO_WM_UNIT_TYPE" val="d"/>
  <p:tag name="KSO_WM_UNIT_INDEX" val="1"/>
  <p:tag name="KSO_WM_UNIT_ID" val="custom20231276_1*d*1"/>
  <p:tag name="KSO_WM_TEMPLATE_CATEGORY" val="custom"/>
  <p:tag name="KSO_WM_TEMPLATE_INDEX" val="20231276"/>
  <p:tag name="KSO_WM_UNIT_LAYERLEVEL" val="1"/>
  <p:tag name="KSO_WM_TAG_VERSION" val="3.0"/>
</p:tagLst>
</file>

<file path=ppt/tags/tag121.xml><?xml version="1.0" encoding="utf-8"?>
<p:tagLst xmlns:p="http://schemas.openxmlformats.org/presentationml/2006/main">
  <p:tag name="KSO_WM_BEAUTIFY_FLAG" val="#wm#"/>
  <p:tag name="KSO_WM_TEMPLATE_CATEGORY" val="custom"/>
  <p:tag name="KSO_WM_TEMPLATE_INDEX" val="20231587"/>
</p:tagLst>
</file>

<file path=ppt/tags/tag122.xml><?xml version="1.0" encoding="utf-8"?>
<p:tagLst xmlns:p="http://schemas.openxmlformats.org/presentationml/2006/main">
  <p:tag name="KSO_WM_BEAUTIFY_FLAG" val="#wm#"/>
  <p:tag name="KSO_WM_UNIT_VALUE" val="694*1168"/>
  <p:tag name="KSO_WM_UNIT_HIGHLIGHT" val="0"/>
  <p:tag name="KSO_WM_UNIT_COMPATIBLE" val="0"/>
  <p:tag name="KSO_WM_UNIT_DIAGRAM_ISNUMVISUAL" val="0"/>
  <p:tag name="KSO_WM_UNIT_DIAGRAM_ISREFERUNIT" val="0"/>
  <p:tag name="KSO_WM_UNIT_TYPE" val="d"/>
  <p:tag name="KSO_WM_UNIT_INDEX" val="1"/>
  <p:tag name="KSO_WM_UNIT_ID" val="custom20231276_1*d*1"/>
  <p:tag name="KSO_WM_TEMPLATE_CATEGORY" val="custom"/>
  <p:tag name="KSO_WM_TEMPLATE_INDEX" val="20231276"/>
  <p:tag name="KSO_WM_UNIT_LAYERLEVEL" val="1"/>
  <p:tag name="KSO_WM_TAG_VERSION" val="3.0"/>
</p:tagLst>
</file>

<file path=ppt/tags/tag123.xml><?xml version="1.0" encoding="utf-8"?>
<p:tagLst xmlns:p="http://schemas.openxmlformats.org/presentationml/2006/main">
  <p:tag name="KSO_WM_BEAUTIFY_FLAG" val="#wm#"/>
  <p:tag name="KSO_WM_TEMPLATE_CATEGORY" val="custom"/>
  <p:tag name="KSO_WM_TEMPLATE_INDEX" val="20231587"/>
</p:tagLst>
</file>

<file path=ppt/tags/tag124.xml><?xml version="1.0" encoding="utf-8"?>
<p:tagLst xmlns:p="http://schemas.openxmlformats.org/presentationml/2006/main">
  <p:tag name="KSO_WM_BEAUTIFY_FLAG" val="#wm#"/>
  <p:tag name="KSO_WM_TEMPLATE_CATEGORY" val="custom"/>
  <p:tag name="KSO_WM_TEMPLATE_INDEX" val="20231587"/>
</p:tagLst>
</file>

<file path=ppt/tags/tag125.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26.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127.xml><?xml version="1.0" encoding="utf-8"?>
<p:tagLst xmlns:p="http://schemas.openxmlformats.org/presentationml/2006/main">
  <p:tag name="KSO_WM_UNIT_INDEX" val="1"/>
  <p:tag name="KSO_WM_UNIT_TEXT_SUBTYPE" val="a"/>
  <p:tag name="KSO_WM_UNIT_SUBTYPE" val="a"/>
  <p:tag name="KSO_WM_UNIT_TYPE" val="f"/>
  <p:tag name="KSO_WM_BEAUTIFY_FLAG" val="#wm#"/>
</p:tagLst>
</file>

<file path=ppt/tags/tag128.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29.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e"/>
  <p:tag name="KSO_WM_UNIT_PRESET_TEXT" val="年号占位符"/>
  <p:tag name="KSO_WM_UNIT_NOCLEAR" val="0"/>
  <p:tag name="KSO_WM_UNIT_VALUE" val="8"/>
  <p:tag name="KSO_WM_UNIT_TYPE" val="f"/>
  <p:tag name="KSO_WM_UNIT_INDEX" val="1"/>
</p:tagLst>
</file>

<file path=ppt/tags/tag130.xml><?xml version="1.0" encoding="utf-8"?>
<p:tagLst xmlns:p="http://schemas.openxmlformats.org/presentationml/2006/main">
  <p:tag name="KSO_WM_UNIT_INDEX" val="1"/>
  <p:tag name="KSO_WM_UNIT_TEXT_SUBTYPE" val="a"/>
  <p:tag name="KSO_WM_UNIT_SUBTYPE" val="a"/>
  <p:tag name="KSO_WM_UNIT_TYPE" val="f"/>
  <p:tag name="KSO_WM_BEAUTIFY_FLAG" val="#wm#"/>
</p:tagLst>
</file>

<file path=ppt/tags/tag131.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32.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13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custom20231188_1*i*1"/>
  <p:tag name="KSO_WM_TEMPLATE_CATEGORY" val="custom"/>
  <p:tag name="KSO_WM_TEMPLATE_INDEX" val="20231188"/>
  <p:tag name="KSO_WM_UNIT_LAYERLEVEL" val="1"/>
  <p:tag name="KSO_WM_TAG_VERSION" val="3.0"/>
  <p:tag name="KSO_WM_BEAUTIFY_FLAG" val="#wm#"/>
  <p:tag name="KSO_WM_UNIT_TYPE" val="i"/>
  <p:tag name="KSO_WM_UNIT_INDEX" val="1"/>
</p:tagLst>
</file>

<file path=ppt/tags/tag13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UNIT_PRESET_TEXT" val="单击此处&#10;添加标题内容"/>
  <p:tag name="KSO_WM_TEMPLATE_INDEX" val="20231188"/>
  <p:tag name="KSO_WM_UNIT_ID" val="custom20231188_1*a*1"/>
</p:tagLst>
</file>

<file path=ppt/tags/tag135.xml><?xml version="1.0" encoding="utf-8"?>
<p:tagLst xmlns:p="http://schemas.openxmlformats.org/presentationml/2006/main">
  <p:tag name="KSO_WM_BEAUTIFY_FLAG" val="#wm#"/>
  <p:tag name="KSO_WM_TEMPLATE_CATEGORY" val="custom"/>
  <p:tag name="KSO_WM_SPECIAL_SOURCE" val="bdnull"/>
  <p:tag name="KSO_WM_TEMPLATE_MASTER_TYPE" val="0"/>
  <p:tag name="KSO_WM_TEMPLATE_COLOR_TYPE" val="0"/>
  <p:tag name="KSO_WM_SLIDE_TYPE" val="text"/>
  <p:tag name="KSO_WM_SLIDE_SUBTYPE" val="picTxt"/>
  <p:tag name="KSO_WM_SLIDE_SIZE" val="960*371"/>
  <p:tag name="KSO_WM_SLIDE_POSITION" val="0*72"/>
  <p:tag name="KSO_WM_SLIDE_LAYOUT" val="a_d"/>
  <p:tag name="KSO_WM_SLIDE_LAYOUT_CNT" val="1_1"/>
  <p:tag name="KSO_WM_TEMPLATE_INDEX" val="20231188"/>
  <p:tag name="KSO_WM_TEMPLATE_SUBCATEGORY" val="0"/>
  <p:tag name="KSO_WM_SLIDE_INDEX" val="1"/>
  <p:tag name="KSO_WM_TAG_VERSION" val="3.0"/>
  <p:tag name="KSO_WM_SLIDE_ID" val="custom20231188_1"/>
  <p:tag name="KSO_WM_SLIDE_ITEM_CNT"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BEAUTIFY_FLAG" val="#wm#"/>
  <p:tag name="KSO_WM_UNIT_TYPE" val="i"/>
  <p:tag name="KSO_WM_UNIT_INDEX" val="1"/>
  <p:tag name="KSO_WM_CHIP_GROUPID" val="629425eedb924c3ee3991e4a"/>
  <p:tag name="KSO_WM_CHIP_XID" val="629d66167459d9b06302c11c"/>
  <p:tag name="KSO_WM_UNIT_DEC_AREA_ID" val="88e1e43502c94c699f12a58b27ba7229"/>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0330600b1e6f4b85aa2fb567ab3facba"/>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3*i*2"/>
  <p:tag name="KSO_WM_UNIT_LAYERLEVEL" val="1"/>
  <p:tag name="KSO_WM_TAG_VERSION" val="3.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3*i*3"/>
  <p:tag name="KSO_WM_UNIT_LAYERLEVEL" val="1"/>
  <p:tag name="KSO_WM_TAG_VERSION" val="3.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b*1"/>
  <p:tag name="KSO_WM_UNIT_LAYERLEVEL" val="1"/>
  <p:tag name="KSO_WM_TAG_VERSION" val="3.0"/>
  <p:tag name="KSO_WM_BEAUTIFY_FLAG" val="#wm#"/>
  <p:tag name="KSO_WM_UNIT_PRESET_TEXT" val="单击此处编辑副标题"/>
  <p:tag name="KSO_WM_UNIT_NOCLEAR" val="0"/>
  <p:tag name="KSO_WM_UNIT_TYPE" val="b"/>
  <p:tag name="KSO_WM_UNIT_INDEX" val="1"/>
  <p:tag name="KSO_WM_UNIT_ISCONTENTSTITLE" val="0"/>
  <p:tag name="KSO_WM_UNIT_ISNUMDGMTITLE" val="0"/>
  <p:tag name="KSO_WM_UNIT_VALUE" val="75"/>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3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4.xml><?xml version="1.0" encoding="utf-8"?>
<p:tagLst xmlns:p="http://schemas.openxmlformats.org/presentationml/2006/main">
  <p:tag name="KSO_WM_UNIT_TYPE" val="i"/>
  <p:tag name="KSO_WM_UNIT_INDEX" val="2"/>
  <p:tag name="KSO_WM_UNIT_ID" val="_4*i*2"/>
  <p:tag name="KSO_WM_BEAUTIFY_FLAG" val="#wm#"/>
  <p:tag name="KSO_WM_TAG_VERSION" val="3.0"/>
  <p:tag name="KSO_WM_CHIP_GROUPID" val="629425eedb924c3ee3991e4a"/>
  <p:tag name="KSO_WM_CHIP_XID" val="629d66167459d9b06302c34d"/>
  <p:tag name="KSO_WM_UNIT_DEC_AREA_ID" val="556abc1500e14952adae91ff4858c4f5"/>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a718caee4cdb458181e4164d62f83875"/>
  <p:tag name="KSO_WM_UNIT_HIGHLIGHT" val="0"/>
  <p:tag name="KSO_WM_UNIT_COMPATIBLE" val="0"/>
  <p:tag name="KSO_WM_UNIT_DIAGRAM_ISNUMVISUAL" val="0"/>
  <p:tag name="KSO_WM_UNIT_DIAGRAM_ISREFERUNIT" val="0"/>
  <p:tag name="KSO_WM_UNIT_LAYERLEVEL"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VALUE" val="160"/>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 name="KSO_WM_UNIT_VALUE" val="160"/>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 name="KSO_WM_CHIP_GROUPID" val="629425eedb924c3ee3991e4a"/>
  <p:tag name="KSO_WM_CHIP_XID" val="629d66167459d9b06302c29b"/>
  <p:tag name="KSO_WM_UNIT_DEC_AREA_ID" val="339e2691531e4a5d99ae69ee702f223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03bf65fa25e4580ada27212af923e19"/>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 name="KSO_WM_CHIP_GROUPID" val="629425eedb924c3ee3991e4a"/>
  <p:tag name="KSO_WM_CHIP_XID" val="629d66167459d9b06302c4d9"/>
  <p:tag name="KSO_WM_UNIT_DEC_AREA_ID" val="6aefbd0abbcb459281c74d191896cdc0"/>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bf0267b215eb4d5aa9d87c889636c284"/>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BEAUTIFY_FLAG" val="#wm#"/>
  <p:tag name="KSO_WM_UNIT_TYPE" val="i"/>
  <p:tag name="KSO_WM_UNIT_INDEX" val="4"/>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BEAUTIFY_FLAG" val="#wm#"/>
  <p:tag name="KSO_WM_UNIT_TYPE" val="i"/>
  <p:tag name="KSO_WM_UNIT_INDEX" val="5"/>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6"/>
  <p:tag name="KSO_WM_UNIT_LAYERLEVEL" val="1"/>
  <p:tag name="KSO_WM_TAG_VERSION" val="3.0"/>
  <p:tag name="KSO_WM_BEAUTIFY_FLAG" val="#wm#"/>
  <p:tag name="KSO_WM_UNIT_TYPE" val="i"/>
  <p:tag name="KSO_WM_UNIT_INDEX" val="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1587"/>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TEMPLATE_CATEGORY" val="custom"/>
  <p:tag name="KSO_WM_TEMPLATE_INDEX" val="20231587"/>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4"/>
  <p:tag name="KSO_WM_UNIT_LAYERLEVEL" val="1"/>
  <p:tag name="KSO_WM_TAG_VERSION" val="3.0"/>
  <p:tag name="KSO_WM_BEAUTIFY_FLAG" val="#wm#"/>
  <p:tag name="KSO_WM_UNIT_TYPE" val="i"/>
  <p:tag name="KSO_WM_UNIT_INDEX" val="4"/>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5"/>
  <p:tag name="KSO_WM_UNIT_LAYERLEVEL" val="1"/>
  <p:tag name="KSO_WM_TAG_VERSION" val="3.0"/>
  <p:tag name="KSO_WM_BEAUTIFY_FLAG" val="#wm#"/>
  <p:tag name="KSO_WM_UNIT_TYPE" val="i"/>
  <p:tag name="KSO_WM_UNIT_INDEX" val="5"/>
</p:tagLst>
</file>

<file path=ppt/tags/tag87.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1587"/>
  <p:tag name="KSO_WM_TEMPLATE_THUMBS_INDEX" val="1、9"/>
</p:tagLst>
</file>

<file path=ppt/tags/tag88.xml><?xml version="1.0" encoding="utf-8"?>
<p:tagLst xmlns:p="http://schemas.openxmlformats.org/presentationml/2006/main">
  <p:tag name="KSO_WM_BEAUTIFY_FLAG" val="#wm#"/>
  <p:tag name="KSO_WM_TEMPLATE_CATEGORY" val="custom"/>
  <p:tag name="KSO_WM_TEMPLATE_INDEX" val="20231530"/>
</p:tagLst>
</file>

<file path=ppt/tags/tag89.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ID" val="custom20231189_1*a*1"/>
  <p:tag name="KSO_WM_TEMPLATE_CATEGORY" val="custom"/>
  <p:tag name="KSO_WM_TEMPLATE_INDEX" val="20231189"/>
  <p:tag name="KSO_WM_UNIT_LAYERLEVEL" val="1"/>
  <p:tag name="KSO_WM_TAG_VERSION" val="3.0"/>
  <p:tag name="KSO_WM_UNIT_PRESET_TEXT" val="单击添加标题"/>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90.xml><?xml version="1.0" encoding="utf-8"?>
<p:tagLst xmlns:p="http://schemas.openxmlformats.org/presentationml/2006/main">
  <p:tag name="KSO_WM_BEAUTIFY_FLAG" val="#wm#"/>
  <p:tag name="KSO_WM_TEMPLATE_CATEGORY" val="custom"/>
  <p:tag name="KSO_WM_TEMPLATE_INDEX" val="20231530"/>
</p:tagLst>
</file>

<file path=ppt/tags/tag91.xml><?xml version="1.0" encoding="utf-8"?>
<p:tagLst xmlns:p="http://schemas.openxmlformats.org/presentationml/2006/main">
  <p:tag name="KSO_WM_UNIT_INDEX" val="1"/>
  <p:tag name="KSO_WM_UNIT_TEXT_SUBTYPE" val="a"/>
  <p:tag name="KSO_WM_UNIT_SUBTYPE" val="a"/>
  <p:tag name="KSO_WM_UNIT_TYPE" val="f"/>
  <p:tag name="KSO_WM_BEAUTIFY_FLAG" val="#wm#"/>
</p:tagLst>
</file>

<file path=ppt/tags/tag92.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93.xml><?xml version="1.0" encoding="utf-8"?>
<p:tagLst xmlns:p="http://schemas.openxmlformats.org/presentationml/2006/main">
  <p:tag name="KSO_WM_BEAUTIFY_FLAG" val="#wm#"/>
  <p:tag name="KSO_WM_TEMPLATE_CATEGORY" val="custom"/>
  <p:tag name="KSO_WM_TEMPLATE_INDEX" val="20231587"/>
</p:tagLst>
</file>

<file path=ppt/tags/tag94.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95.xml><?xml version="1.0" encoding="utf-8"?>
<p:tagLst xmlns:p="http://schemas.openxmlformats.org/presentationml/2006/main">
  <p:tag name="KSO_WM_BEAUTIFY_FLAG" val="#wm#"/>
  <p:tag name="KSO_WM_TEMPLATE_CATEGORY" val="custom"/>
  <p:tag name="KSO_WM_TEMPLATE_INDEX" val="20231587"/>
</p:tagLst>
</file>

<file path=ppt/tags/tag96.xml><?xml version="1.0" encoding="utf-8"?>
<p:tagLst xmlns:p="http://schemas.openxmlformats.org/presentationml/2006/main">
  <p:tag name="KSO_WM_BEAUTIFY_FLAG" val="#wm#"/>
  <p:tag name="KSO_WM_TEMPLATE_CATEGORY" val="custom"/>
  <p:tag name="KSO_WM_TEMPLATE_INDEX" val="20231587"/>
</p:tagLst>
</file>

<file path=ppt/tags/tag97.xml><?xml version="1.0" encoding="utf-8"?>
<p:tagLst xmlns:p="http://schemas.openxmlformats.org/presentationml/2006/main">
  <p:tag name="KSO_WM_BEAUTIFY_FLAG" val="#wm#"/>
  <p:tag name="KSO_WM_TEMPLATE_CATEGORY" val="custom"/>
  <p:tag name="KSO_WM_TEMPLATE_INDEX" val="20231587"/>
</p:tagLst>
</file>

<file path=ppt/tags/tag98.xml><?xml version="1.0" encoding="utf-8"?>
<p:tagLst xmlns:p="http://schemas.openxmlformats.org/presentationml/2006/main">
  <p:tag name="KSO_WM_UNIT_INDEX" val="11"/>
  <p:tag name="KSO_WM_UNIT_TEXT_SUBTYPE" val="a"/>
  <p:tag name="KSO_WM_UNIT_SUBTYPE" val="a"/>
  <p:tag name="KSO_WM_UNIT_TYPE" val="f"/>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31587"/>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自定义 31">
      <a:dk1>
        <a:srgbClr val="000000"/>
      </a:dk1>
      <a:lt1>
        <a:srgbClr val="FFFFFF"/>
      </a:lt1>
      <a:dk2>
        <a:srgbClr val="00071A"/>
      </a:dk2>
      <a:lt2>
        <a:srgbClr val="FFFFFF"/>
      </a:lt2>
      <a:accent1>
        <a:srgbClr val="BC5858"/>
      </a:accent1>
      <a:accent2>
        <a:srgbClr val="B83A3A"/>
      </a:accent2>
      <a:accent3>
        <a:srgbClr val="BA8080"/>
      </a:accent3>
      <a:accent4>
        <a:srgbClr val="C51919"/>
      </a:accent4>
      <a:accent5>
        <a:srgbClr val="7C5050"/>
      </a:accent5>
      <a:accent6>
        <a:srgbClr val="8B5B5B"/>
      </a:accent6>
      <a:hlink>
        <a:srgbClr val="304FFE"/>
      </a:hlink>
      <a:folHlink>
        <a:srgbClr val="492067"/>
      </a:folHlink>
    </a:clrScheme>
    <a:fontScheme name="自定义 129">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9655</Words>
  <Application>WPS 演示</Application>
  <PresentationFormat>宽屏</PresentationFormat>
  <Paragraphs>273</Paragraphs>
  <Slides>23</Slides>
  <Notes>0</Notes>
  <HiddenSlides>0</HiddenSlides>
  <MMClips>0</MMClips>
  <ScaleCrop>false</ScaleCrop>
  <HeadingPairs>
    <vt:vector size="6" baseType="variant">
      <vt:variant>
        <vt:lpstr>已用的字体</vt:lpstr>
      </vt:variant>
      <vt:variant>
        <vt:i4>16</vt:i4>
      </vt:variant>
      <vt:variant>
        <vt:lpstr>主题</vt:lpstr>
      </vt:variant>
      <vt:variant>
        <vt:i4>4</vt:i4>
      </vt:variant>
      <vt:variant>
        <vt:lpstr>幻灯片标题</vt:lpstr>
      </vt:variant>
      <vt:variant>
        <vt:i4>23</vt:i4>
      </vt:variant>
    </vt:vector>
  </HeadingPairs>
  <TitlesOfParts>
    <vt:vector size="43" baseType="lpstr">
      <vt:lpstr>Arial</vt:lpstr>
      <vt:lpstr>宋体</vt:lpstr>
      <vt:lpstr>Wingdings</vt:lpstr>
      <vt:lpstr>汉仪雅酷黑简</vt:lpstr>
      <vt:lpstr>汉仪旗黑-90S</vt:lpstr>
      <vt:lpstr>Arial Black</vt:lpstr>
      <vt:lpstr>HGB7X_CNKI</vt:lpstr>
      <vt:lpstr>Wingdings</vt:lpstr>
      <vt:lpstr>Times New Roman</vt:lpstr>
      <vt:lpstr>微软雅黑</vt:lpstr>
      <vt:lpstr>Arial Unicode MS</vt:lpstr>
      <vt:lpstr>Calibri</vt:lpstr>
      <vt:lpstr>黑体</vt:lpstr>
      <vt:lpstr>HelveticaNeue</vt:lpstr>
      <vt:lpstr>华文新魏</vt:lpstr>
      <vt:lpstr>Segoe Print</vt:lpstr>
      <vt:lpstr>默认设计模板</vt:lpstr>
      <vt:lpstr>1_默认设计模板</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—2024湖衢丽11月高三联考应用文写作分析</dc:title>
  <dc:creator>Administrator</dc:creator>
  <cp:lastModifiedBy>Administrator</cp:lastModifiedBy>
  <cp:revision>76</cp:revision>
  <dcterms:created xsi:type="dcterms:W3CDTF">2024-10-08T09:41:00Z</dcterms:created>
  <dcterms:modified xsi:type="dcterms:W3CDTF">2024-11-15T05:54:53Z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ABEFFF248A48466B90999DC2B99687B2_12</vt:lpwstr>
  </property>
</Properties>
</file>