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52" r:id="rId4"/>
    <p:sldMasterId id="2147483655" r:id="rId5"/>
    <p:sldMasterId id="2147483657"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 id="2147483690" r:id="rId22"/>
    <p:sldMasterId id="2147483692" r:id="rId23"/>
    <p:sldMasterId id="2147483694" r:id="rId24"/>
    <p:sldMasterId id="2147483696" r:id="rId25"/>
    <p:sldMasterId id="2147483698" r:id="rId26"/>
    <p:sldMasterId id="2147483700" r:id="rId27"/>
    <p:sldMasterId id="2147483702" r:id="rId28"/>
    <p:sldMasterId id="2147483704" r:id="rId29"/>
    <p:sldMasterId id="2147483706" r:id="rId30"/>
    <p:sldMasterId id="2147483708" r:id="rId31"/>
    <p:sldMasterId id="2147483710" r:id="rId32"/>
    <p:sldMasterId id="2147483712" r:id="rId33"/>
    <p:sldMasterId id="2147483714" r:id="rId34"/>
    <p:sldMasterId id="2147483716" r:id="rId35"/>
  </p:sldMasterIdLst>
  <p:notesMasterIdLst>
    <p:notesMasterId r:id="rId65"/>
  </p:notesMasterIdLst>
  <p:sldIdLst>
    <p:sldId id="825" r:id="rId36"/>
    <p:sldId id="393" r:id="rId37"/>
    <p:sldId id="602" r:id="rId38"/>
    <p:sldId id="296" r:id="rId39"/>
    <p:sldId id="297" r:id="rId40"/>
    <p:sldId id="277" r:id="rId41"/>
    <p:sldId id="603" r:id="rId42"/>
    <p:sldId id="673" r:id="rId43"/>
    <p:sldId id="678" r:id="rId44"/>
    <p:sldId id="604" r:id="rId45"/>
    <p:sldId id="600" r:id="rId46"/>
    <p:sldId id="618" r:id="rId47"/>
    <p:sldId id="598" r:id="rId48"/>
    <p:sldId id="629" r:id="rId49"/>
    <p:sldId id="605" r:id="rId50"/>
    <p:sldId id="727" r:id="rId51"/>
    <p:sldId id="806" r:id="rId52"/>
    <p:sldId id="654" r:id="rId53"/>
    <p:sldId id="606" r:id="rId54"/>
    <p:sldId id="655" r:id="rId55"/>
    <p:sldId id="597" r:id="rId56"/>
    <p:sldId id="619" r:id="rId57"/>
    <p:sldId id="750" r:id="rId58"/>
    <p:sldId id="624" r:id="rId59"/>
    <p:sldId id="748" r:id="rId60"/>
    <p:sldId id="766" r:id="rId61"/>
    <p:sldId id="783" r:id="rId62"/>
    <p:sldId id="765" r:id="rId63"/>
    <p:sldId id="767" r:id="rId64"/>
    <p:sldId id="764" r:id="rId66"/>
    <p:sldId id="801" r:id="rId67"/>
    <p:sldId id="620" r:id="rId68"/>
    <p:sldId id="601" r:id="rId69"/>
    <p:sldId id="295" r:id="rId70"/>
    <p:sldId id="596" r:id="rId71"/>
  </p:sldIdLst>
  <p:sldSz cx="9144000" cy="5143500" type="screen16x9"/>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xxk"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062D0"/>
    <a:srgbClr val="F42AED"/>
    <a:srgbClr val="D1B2E8"/>
    <a:srgbClr val="E2FEFF"/>
    <a:srgbClr val="FDE2FF"/>
    <a:srgbClr val="FFE5FF"/>
    <a:srgbClr val="F0E7F8"/>
    <a:srgbClr val="F2E7AD"/>
    <a:srgbClr val="FFB3B3"/>
    <a:srgbClr val="E4F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p:restoredTop sz="94646"/>
  </p:normalViewPr>
  <p:slideViewPr>
    <p:cSldViewPr snapToGrid="0">
      <p:cViewPr varScale="1">
        <p:scale>
          <a:sx n="138" d="100"/>
          <a:sy n="138" d="100"/>
        </p:scale>
        <p:origin x="880"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5" Type="http://schemas.openxmlformats.org/officeDocument/2006/relationships/commentAuthors" Target="commentAuthors.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35.xml"/><Relationship Id="rId70" Type="http://schemas.openxmlformats.org/officeDocument/2006/relationships/slide" Target="slides/slide34.xml"/><Relationship Id="rId7" Type="http://schemas.openxmlformats.org/officeDocument/2006/relationships/slideMaster" Target="slideMasters/slideMaster6.xml"/><Relationship Id="rId69" Type="http://schemas.openxmlformats.org/officeDocument/2006/relationships/slide" Target="slides/slide33.xml"/><Relationship Id="rId68" Type="http://schemas.openxmlformats.org/officeDocument/2006/relationships/slide" Target="slides/slide32.xml"/><Relationship Id="rId67" Type="http://schemas.openxmlformats.org/officeDocument/2006/relationships/slide" Target="slides/slide31.xml"/><Relationship Id="rId66" Type="http://schemas.openxmlformats.org/officeDocument/2006/relationships/slide" Target="slides/slide30.xml"/><Relationship Id="rId65" Type="http://schemas.openxmlformats.org/officeDocument/2006/relationships/notesMaster" Target="notesMasters/notesMaster1.xml"/><Relationship Id="rId64" Type="http://schemas.openxmlformats.org/officeDocument/2006/relationships/slide" Target="slides/slide29.xml"/><Relationship Id="rId63" Type="http://schemas.openxmlformats.org/officeDocument/2006/relationships/slide" Target="slides/slide28.xml"/><Relationship Id="rId62" Type="http://schemas.openxmlformats.org/officeDocument/2006/relationships/slide" Target="slides/slide27.xml"/><Relationship Id="rId61" Type="http://schemas.openxmlformats.org/officeDocument/2006/relationships/slide" Target="slides/slide26.xml"/><Relationship Id="rId60" Type="http://schemas.openxmlformats.org/officeDocument/2006/relationships/slide" Target="slides/slide25.xml"/><Relationship Id="rId6" Type="http://schemas.openxmlformats.org/officeDocument/2006/relationships/slideMaster" Target="slideMasters/slideMaster5.xml"/><Relationship Id="rId59" Type="http://schemas.openxmlformats.org/officeDocument/2006/relationships/slide" Target="slides/slide24.xml"/><Relationship Id="rId58" Type="http://schemas.openxmlformats.org/officeDocument/2006/relationships/slide" Target="slides/slide23.xml"/><Relationship Id="rId57" Type="http://schemas.openxmlformats.org/officeDocument/2006/relationships/slide" Target="slides/slide22.xml"/><Relationship Id="rId56" Type="http://schemas.openxmlformats.org/officeDocument/2006/relationships/slide" Target="slides/slide21.xml"/><Relationship Id="rId55" Type="http://schemas.openxmlformats.org/officeDocument/2006/relationships/slide" Target="slides/slide20.xml"/><Relationship Id="rId54" Type="http://schemas.openxmlformats.org/officeDocument/2006/relationships/slide" Target="slides/slide19.xml"/><Relationship Id="rId53" Type="http://schemas.openxmlformats.org/officeDocument/2006/relationships/slide" Target="slides/slide18.xml"/><Relationship Id="rId52" Type="http://schemas.openxmlformats.org/officeDocument/2006/relationships/slide" Target="slides/slide17.xml"/><Relationship Id="rId51" Type="http://schemas.openxmlformats.org/officeDocument/2006/relationships/slide" Target="slides/slide16.xml"/><Relationship Id="rId50" Type="http://schemas.openxmlformats.org/officeDocument/2006/relationships/slide" Target="slides/slide15.xml"/><Relationship Id="rId5" Type="http://schemas.openxmlformats.org/officeDocument/2006/relationships/slideMaster" Target="slideMasters/slideMaster4.xml"/><Relationship Id="rId49" Type="http://schemas.openxmlformats.org/officeDocument/2006/relationships/slide" Target="slides/slide14.xml"/><Relationship Id="rId48" Type="http://schemas.openxmlformats.org/officeDocument/2006/relationships/slide" Target="slides/slide13.xml"/><Relationship Id="rId47" Type="http://schemas.openxmlformats.org/officeDocument/2006/relationships/slide" Target="slides/slide12.xml"/><Relationship Id="rId46" Type="http://schemas.openxmlformats.org/officeDocument/2006/relationships/slide" Target="slides/slide11.xml"/><Relationship Id="rId45" Type="http://schemas.openxmlformats.org/officeDocument/2006/relationships/slide" Target="slides/slide10.xml"/><Relationship Id="rId44" Type="http://schemas.openxmlformats.org/officeDocument/2006/relationships/slide" Target="slides/slide9.xml"/><Relationship Id="rId43" Type="http://schemas.openxmlformats.org/officeDocument/2006/relationships/slide" Target="slides/slide8.xml"/><Relationship Id="rId42" Type="http://schemas.openxmlformats.org/officeDocument/2006/relationships/slide" Target="slides/slide7.xml"/><Relationship Id="rId41" Type="http://schemas.openxmlformats.org/officeDocument/2006/relationships/slide" Target="slides/slide6.xml"/><Relationship Id="rId40" Type="http://schemas.openxmlformats.org/officeDocument/2006/relationships/slide" Target="slides/slide5.xml"/><Relationship Id="rId4" Type="http://schemas.openxmlformats.org/officeDocument/2006/relationships/slideMaster" Target="slideMasters/slideMaster3.xml"/><Relationship Id="rId39" Type="http://schemas.openxmlformats.org/officeDocument/2006/relationships/slide" Target="slides/slide4.xml"/><Relationship Id="rId38" Type="http://schemas.openxmlformats.org/officeDocument/2006/relationships/slide" Target="slides/slide3.xml"/><Relationship Id="rId37" Type="http://schemas.openxmlformats.org/officeDocument/2006/relationships/slide" Target="slides/slide2.xml"/><Relationship Id="rId36" Type="http://schemas.openxmlformats.org/officeDocument/2006/relationships/slide" Target="slides/slide1.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4"/>
          </a:xfr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jpeg"/><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8.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2.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3.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4.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5.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4" Type="http://schemas.openxmlformats.org/officeDocument/2006/relationships/theme" Target="../theme/theme5.xml"/><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4" name="图片 6" descr="logo横版 png"/>
          <p:cNvPicPr>
            <a:picLocks noChangeAspect="1"/>
          </p:cNvPicPr>
          <p:nvPr userDrawn="1"/>
        </p:nvPicPr>
        <p:blipFill>
          <a:blip r:embed="rId2"/>
          <a:stretch>
            <a:fillRect/>
          </a:stretch>
        </p:blipFill>
        <p:spPr>
          <a:xfrm>
            <a:off x="8258175" y="241935"/>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3" r:id="rId1"/>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Ls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4" name="图片 6" descr="logo横版 png"/>
          <p:cNvPicPr>
            <a:picLocks noChangeAspect="1"/>
          </p:cNvPicPr>
          <p:nvPr userDrawn="1"/>
        </p:nvPicPr>
        <p:blipFill>
          <a:blip r:embed="rId2"/>
          <a:stretch>
            <a:fillRect/>
          </a:stretch>
        </p:blipFill>
        <p:spPr>
          <a:xfrm>
            <a:off x="8258175" y="241935"/>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Lst>
  <p:txStyles>
    <p:titleStyle/>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Lst>
  <p:txStyles>
    <p:titleStyle/>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3" r:id="rId1"/>
  </p:sldLayoutIdLst>
  <p:txStyles>
    <p:titleStyle/>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5" r:id="rId1"/>
  </p:sldLayoutIdLst>
  <p:txStyles>
    <p:titleStyle/>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Lst>
  <p:txStyles>
    <p:titleStyle/>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p:txStyles>
    <p:titleStyle/>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Lst>
  <p:txStyles>
    <p:titleStyle/>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Lst>
  <p:txStyles>
    <p:titleStyle/>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5" r:id="rId1"/>
  </p:sldLayoutIdLst>
  <p:txStyles>
    <p:titleStyle/>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4" name="图片 6" descr="logo横版 png"/>
          <p:cNvPicPr>
            <a:picLocks noChangeAspect="1"/>
          </p:cNvPicPr>
          <p:nvPr userDrawn="1"/>
        </p:nvPicPr>
        <p:blipFill>
          <a:blip r:embed="rId3"/>
          <a:stretch>
            <a:fillRect/>
          </a:stretch>
        </p:blipFill>
        <p:spPr>
          <a:xfrm>
            <a:off x="8258175" y="241935"/>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p:bodyStyle/>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Lst>
  <p:txStyles>
    <p:titleStyle/>
    <p:bodyStyle/>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p:txStyles>
    <p:titleStyle/>
    <p:bodyStyle/>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Lst>
  <p:txStyles>
    <p:titleStyle/>
    <p:bodyStyle/>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5" r:id="rId1"/>
  </p:sldLayoutIdLst>
  <p:txStyles>
    <p:titleStyle/>
    <p:bodyStyle/>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7"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4" name="图片 6" descr="logo横版 png"/>
          <p:cNvPicPr>
            <a:picLocks noChangeAspect="1"/>
          </p:cNvPicPr>
          <p:nvPr userDrawn="1"/>
        </p:nvPicPr>
        <p:blipFill>
          <a:blip r:embed="rId3"/>
          <a:stretch>
            <a:fillRect/>
          </a:stretch>
        </p:blipFill>
        <p:spPr>
          <a:xfrm>
            <a:off x="8258175" y="241935"/>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image" Target="../media/image8.png"/><Relationship Id="rId3" Type="http://schemas.openxmlformats.org/officeDocument/2006/relationships/image" Target="../media/image10.png"/><Relationship Id="rId2" Type="http://schemas.openxmlformats.org/officeDocument/2006/relationships/image" Target="../media/image5.png"/><Relationship Id="rId17" Type="http://schemas.openxmlformats.org/officeDocument/2006/relationships/slideLayout" Target="../slideLayouts/slideLayout15.xml"/><Relationship Id="rId16" Type="http://schemas.openxmlformats.org/officeDocument/2006/relationships/image" Target="../media/image1.jpeg"/><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image" Target="../media/image15.jpe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10.png"/><Relationship Id="rId24" Type="http://schemas.openxmlformats.org/officeDocument/2006/relationships/slideLayout" Target="../slideLayouts/slideLayout11.xml"/><Relationship Id="rId23" Type="http://schemas.openxmlformats.org/officeDocument/2006/relationships/image" Target="../media/image1.jpeg"/><Relationship Id="rId22" Type="http://schemas.openxmlformats.org/officeDocument/2006/relationships/image" Target="../media/image20.jpeg"/><Relationship Id="rId21" Type="http://schemas.openxmlformats.org/officeDocument/2006/relationships/image" Target="../media/image19.png"/><Relationship Id="rId20" Type="http://schemas.openxmlformats.org/officeDocument/2006/relationships/tags" Target="../tags/tag82.xml"/><Relationship Id="rId2" Type="http://schemas.openxmlformats.org/officeDocument/2006/relationships/image" Target="../media/image5.png"/><Relationship Id="rId19" Type="http://schemas.openxmlformats.org/officeDocument/2006/relationships/image" Target="../media/image18.jpeg"/><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image" Target="../media/image17.png"/><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image" Target="../media/image16.png"/><Relationship Id="rId10" Type="http://schemas.openxmlformats.org/officeDocument/2006/relationships/tags" Target="../tags/tag75.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10.png"/><Relationship Id="rId2" Type="http://schemas.openxmlformats.org/officeDocument/2006/relationships/image" Target="../media/image5.png"/><Relationship Id="rId14" Type="http://schemas.openxmlformats.org/officeDocument/2006/relationships/slideLayout" Target="../slideLayouts/slideLayout18.xml"/><Relationship Id="rId13" Type="http://schemas.openxmlformats.org/officeDocument/2006/relationships/image" Target="../media/image1.jpeg"/><Relationship Id="rId12" Type="http://schemas.openxmlformats.org/officeDocument/2006/relationships/tags" Target="../tags/tag90.xml"/><Relationship Id="rId11" Type="http://schemas.openxmlformats.org/officeDocument/2006/relationships/image" Target="../media/image14.png"/><Relationship Id="rId10" Type="http://schemas.openxmlformats.org/officeDocument/2006/relationships/tags" Target="../tags/tag89.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0.xml"/><Relationship Id="rId7" Type="http://schemas.openxmlformats.org/officeDocument/2006/relationships/image" Target="../media/image1.jpeg"/><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9.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image" Target="../media/image22.png"/><Relationship Id="rId7" Type="http://schemas.openxmlformats.org/officeDocument/2006/relationships/tags" Target="../tags/tag93.xml"/><Relationship Id="rId6" Type="http://schemas.openxmlformats.org/officeDocument/2006/relationships/image" Target="../media/image16.png"/><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image" Target="../media/image10.png"/><Relationship Id="rId2" Type="http://schemas.openxmlformats.org/officeDocument/2006/relationships/image" Target="../media/image5.png"/><Relationship Id="rId14" Type="http://schemas.openxmlformats.org/officeDocument/2006/relationships/slideLayout" Target="../slideLayouts/slideLayout22.xml"/><Relationship Id="rId13" Type="http://schemas.openxmlformats.org/officeDocument/2006/relationships/image" Target="../media/image1.jpeg"/><Relationship Id="rId12" Type="http://schemas.openxmlformats.org/officeDocument/2006/relationships/tags" Target="../tags/tag94.xml"/><Relationship Id="rId11" Type="http://schemas.openxmlformats.org/officeDocument/2006/relationships/image" Target="../media/image9.png"/><Relationship Id="rId10" Type="http://schemas.openxmlformats.org/officeDocument/2006/relationships/image" Target="../media/image8.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image" Target="../media/image23.png"/><Relationship Id="rId3" Type="http://schemas.openxmlformats.org/officeDocument/2006/relationships/image" Target="../media/image10.png"/><Relationship Id="rId2" Type="http://schemas.openxmlformats.org/officeDocument/2006/relationships/image" Target="../media/image5.png"/><Relationship Id="rId14" Type="http://schemas.openxmlformats.org/officeDocument/2006/relationships/slideLayout" Target="../slideLayouts/slideLayout16.xml"/><Relationship Id="rId13" Type="http://schemas.openxmlformats.org/officeDocument/2006/relationships/image" Target="../media/image1.jpeg"/><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tags" Target="../tags/tag104.xml"/><Relationship Id="rId5" Type="http://schemas.openxmlformats.org/officeDocument/2006/relationships/image" Target="../media/image24.png"/><Relationship Id="rId4" Type="http://schemas.openxmlformats.org/officeDocument/2006/relationships/tags" Target="../tags/tag103.xml"/><Relationship Id="rId3" Type="http://schemas.openxmlformats.org/officeDocument/2006/relationships/image" Target="../media/image10.png"/><Relationship Id="rId2" Type="http://schemas.openxmlformats.org/officeDocument/2006/relationships/image" Target="../media/image5.png"/><Relationship Id="rId11" Type="http://schemas.openxmlformats.org/officeDocument/2006/relationships/slideLayout" Target="../slideLayouts/slideLayout27.xml"/><Relationship Id="rId10" Type="http://schemas.openxmlformats.org/officeDocument/2006/relationships/image" Target="../media/image1.jpe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image" Target="../media/image23.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tags" Target="../tags/tag106.xml"/><Relationship Id="rId4" Type="http://schemas.openxmlformats.org/officeDocument/2006/relationships/image" Target="../media/image27.png"/><Relationship Id="rId3" Type="http://schemas.openxmlformats.org/officeDocument/2006/relationships/image" Target="../media/image10.png"/><Relationship Id="rId2" Type="http://schemas.openxmlformats.org/officeDocument/2006/relationships/image" Target="../media/image5.png"/><Relationship Id="rId10" Type="http://schemas.openxmlformats.org/officeDocument/2006/relationships/slideLayout" Target="../slideLayouts/slideLayout36.xml"/><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image" Target="../media/image27.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1.jpeg"/><Relationship Id="rId4" Type="http://schemas.openxmlformats.org/officeDocument/2006/relationships/image" Target="../media/image19.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1.jpe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image" Target="../media/image1.jpeg"/><Relationship Id="rId4" Type="http://schemas.openxmlformats.org/officeDocument/2006/relationships/image" Target="../media/image30.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image" Target="../media/image1.jpe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image" Target="../media/image10.png"/><Relationship Id="rId2" Type="http://schemas.openxmlformats.org/officeDocument/2006/relationships/image" Target="../media/image5.png"/><Relationship Id="rId14" Type="http://schemas.openxmlformats.org/officeDocument/2006/relationships/slideLayout" Target="../slideLayouts/slideLayout19.xml"/><Relationship Id="rId13" Type="http://schemas.openxmlformats.org/officeDocument/2006/relationships/image" Target="../media/image1.jpeg"/><Relationship Id="rId12" Type="http://schemas.openxmlformats.org/officeDocument/2006/relationships/tags" Target="../tags/tag114.xml"/><Relationship Id="rId11" Type="http://schemas.openxmlformats.org/officeDocument/2006/relationships/image" Target="../media/image14.png"/><Relationship Id="rId10" Type="http://schemas.openxmlformats.org/officeDocument/2006/relationships/tags" Target="../tags/tag113.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1.jpeg"/><Relationship Id="rId5" Type="http://schemas.openxmlformats.org/officeDocument/2006/relationships/image" Target="../media/image30.png"/><Relationship Id="rId4" Type="http://schemas.openxmlformats.org/officeDocument/2006/relationships/image" Target="../media/image33.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image" Target="../media/image1.jpeg"/><Relationship Id="rId5" Type="http://schemas.openxmlformats.org/officeDocument/2006/relationships/tags" Target="../tags/tag115.xml"/><Relationship Id="rId4" Type="http://schemas.openxmlformats.org/officeDocument/2006/relationships/image" Target="../media/image34.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image" Target="../media/image1.jpeg"/><Relationship Id="rId4" Type="http://schemas.openxmlformats.org/officeDocument/2006/relationships/image" Target="../media/image35.jpe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image" Target="../media/image1.jpeg"/><Relationship Id="rId4" Type="http://schemas.openxmlformats.org/officeDocument/2006/relationships/image" Target="../media/image36.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4.xml"/><Relationship Id="rId5" Type="http://schemas.openxmlformats.org/officeDocument/2006/relationships/image" Target="../media/image1.jpeg"/><Relationship Id="rId4" Type="http://schemas.openxmlformats.org/officeDocument/2006/relationships/image" Target="../media/image37.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1.jpeg"/><Relationship Id="rId4" Type="http://schemas.openxmlformats.org/officeDocument/2006/relationships/image" Target="../media/image38.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3.xml"/><Relationship Id="rId6" Type="http://schemas.openxmlformats.org/officeDocument/2006/relationships/image" Target="../media/image1.jpe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jpeg"/><Relationship Id="rId7"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0.xml"/><Relationship Id="rId6" Type="http://schemas.openxmlformats.org/officeDocument/2006/relationships/image" Target="../media/image1.jpe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image" Target="../media/image1.jpeg"/><Relationship Id="rId4" Type="http://schemas.openxmlformats.org/officeDocument/2006/relationships/image" Target="../media/image29.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image" Target="../media/image10.png"/><Relationship Id="rId2" Type="http://schemas.openxmlformats.org/officeDocument/2006/relationships/image" Target="../media/image5.png"/><Relationship Id="rId14" Type="http://schemas.openxmlformats.org/officeDocument/2006/relationships/slideLayout" Target="../slideLayouts/slideLayout20.xml"/><Relationship Id="rId13" Type="http://schemas.openxmlformats.org/officeDocument/2006/relationships/image" Target="../media/image1.jpeg"/><Relationship Id="rId12" Type="http://schemas.openxmlformats.org/officeDocument/2006/relationships/tags" Target="../tags/tag123.xml"/><Relationship Id="rId11" Type="http://schemas.openxmlformats.org/officeDocument/2006/relationships/image" Target="../media/image14.png"/><Relationship Id="rId10" Type="http://schemas.openxmlformats.org/officeDocument/2006/relationships/tags" Target="../tags/tag122.xml"/><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jpe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jpe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8" Type="http://schemas.openxmlformats.org/officeDocument/2006/relationships/slideLayout" Target="../slideLayouts/slideLayout3.xml"/><Relationship Id="rId47" Type="http://schemas.openxmlformats.org/officeDocument/2006/relationships/image" Target="../media/image1.jpeg"/><Relationship Id="rId46" Type="http://schemas.openxmlformats.org/officeDocument/2006/relationships/tags" Target="../tags/tag43.xml"/><Relationship Id="rId45" Type="http://schemas.openxmlformats.org/officeDocument/2006/relationships/tags" Target="../tags/tag42.xml"/><Relationship Id="rId44" Type="http://schemas.openxmlformats.org/officeDocument/2006/relationships/tags" Target="../tags/tag41.xml"/><Relationship Id="rId43" Type="http://schemas.openxmlformats.org/officeDocument/2006/relationships/tags" Target="../tags/tag40.xml"/><Relationship Id="rId42" Type="http://schemas.openxmlformats.org/officeDocument/2006/relationships/tags" Target="../tags/tag39.xml"/><Relationship Id="rId41" Type="http://schemas.openxmlformats.org/officeDocument/2006/relationships/tags" Target="../tags/tag38.xml"/><Relationship Id="rId40" Type="http://schemas.openxmlformats.org/officeDocument/2006/relationships/tags" Target="../tags/tag37.xml"/><Relationship Id="rId4" Type="http://schemas.openxmlformats.org/officeDocument/2006/relationships/tags" Target="../tags/tag1.xml"/><Relationship Id="rId39" Type="http://schemas.openxmlformats.org/officeDocument/2006/relationships/tags" Target="../tags/tag36.xml"/><Relationship Id="rId38" Type="http://schemas.openxmlformats.org/officeDocument/2006/relationships/tags" Target="../tags/tag35.xml"/><Relationship Id="rId37" Type="http://schemas.openxmlformats.org/officeDocument/2006/relationships/tags" Target="../tags/tag34.xml"/><Relationship Id="rId36" Type="http://schemas.openxmlformats.org/officeDocument/2006/relationships/tags" Target="../tags/tag33.xml"/><Relationship Id="rId35" Type="http://schemas.openxmlformats.org/officeDocument/2006/relationships/tags" Target="../tags/tag32.xml"/><Relationship Id="rId34" Type="http://schemas.openxmlformats.org/officeDocument/2006/relationships/tags" Target="../tags/tag31.xml"/><Relationship Id="rId33" Type="http://schemas.openxmlformats.org/officeDocument/2006/relationships/tags" Target="../tags/tag30.xml"/><Relationship Id="rId32" Type="http://schemas.openxmlformats.org/officeDocument/2006/relationships/tags" Target="../tags/tag29.xml"/><Relationship Id="rId31" Type="http://schemas.openxmlformats.org/officeDocument/2006/relationships/tags" Target="../tags/tag28.xml"/><Relationship Id="rId30" Type="http://schemas.openxmlformats.org/officeDocument/2006/relationships/tags" Target="../tags/tag27.xml"/><Relationship Id="rId3" Type="http://schemas.openxmlformats.org/officeDocument/2006/relationships/image" Target="../media/image10.png"/><Relationship Id="rId29" Type="http://schemas.openxmlformats.org/officeDocument/2006/relationships/tags" Target="../tags/tag26.xml"/><Relationship Id="rId28" Type="http://schemas.openxmlformats.org/officeDocument/2006/relationships/tags" Target="../tags/tag25.xml"/><Relationship Id="rId27" Type="http://schemas.openxmlformats.org/officeDocument/2006/relationships/tags" Target="../tags/tag24.xml"/><Relationship Id="rId26" Type="http://schemas.openxmlformats.org/officeDocument/2006/relationships/tags" Target="../tags/tag23.xml"/><Relationship Id="rId25" Type="http://schemas.openxmlformats.org/officeDocument/2006/relationships/tags" Target="../tags/tag22.xml"/><Relationship Id="rId24" Type="http://schemas.openxmlformats.org/officeDocument/2006/relationships/tags" Target="../tags/tag21.xml"/><Relationship Id="rId23" Type="http://schemas.openxmlformats.org/officeDocument/2006/relationships/tags" Target="../tags/tag20.xml"/><Relationship Id="rId22" Type="http://schemas.openxmlformats.org/officeDocument/2006/relationships/tags" Target="../tags/tag19.xml"/><Relationship Id="rId21" Type="http://schemas.openxmlformats.org/officeDocument/2006/relationships/tags" Target="../tags/tag18.xml"/><Relationship Id="rId20" Type="http://schemas.openxmlformats.org/officeDocument/2006/relationships/tags" Target="../tags/tag17.xml"/><Relationship Id="rId2" Type="http://schemas.openxmlformats.org/officeDocument/2006/relationships/image" Target="../media/image5.png"/><Relationship Id="rId19" Type="http://schemas.openxmlformats.org/officeDocument/2006/relationships/tags" Target="../tags/tag16.xml"/><Relationship Id="rId18" Type="http://schemas.openxmlformats.org/officeDocument/2006/relationships/tags" Target="../tags/tag15.xml"/><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10.png"/><Relationship Id="rId2" Type="http://schemas.openxmlformats.org/officeDocument/2006/relationships/image" Target="../media/image5.png"/><Relationship Id="rId13" Type="http://schemas.openxmlformats.org/officeDocument/2006/relationships/slideLayout" Target="../slideLayouts/slideLayout5.xml"/><Relationship Id="rId12" Type="http://schemas.openxmlformats.org/officeDocument/2006/relationships/image" Target="../media/image1.jpeg"/><Relationship Id="rId11" Type="http://schemas.openxmlformats.org/officeDocument/2006/relationships/image" Target="../media/image14.png"/><Relationship Id="rId10" Type="http://schemas.openxmlformats.org/officeDocument/2006/relationships/tags" Target="../tags/tag50.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jpe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1.jpeg"/><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1.jpeg"/><Relationship Id="rId4" Type="http://schemas.openxmlformats.org/officeDocument/2006/relationships/tags" Target="../tags/tag51.xml"/><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image" Target="../media/image10.png"/><Relationship Id="rId2" Type="http://schemas.openxmlformats.org/officeDocument/2006/relationships/image" Target="../media/image5.png"/><Relationship Id="rId12" Type="http://schemas.openxmlformats.org/officeDocument/2006/relationships/slideLayout" Target="../slideLayouts/slideLayout26.xml"/><Relationship Id="rId11" Type="http://schemas.openxmlformats.org/officeDocument/2006/relationships/image" Target="../media/image1.jpeg"/><Relationship Id="rId10" Type="http://schemas.openxmlformats.org/officeDocument/2006/relationships/tags" Target="../tags/tag58.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306705" y="348615"/>
            <a:ext cx="5071110" cy="4030980"/>
          </a:xfrm>
          <a:prstGeom prst="rect">
            <a:avLst/>
          </a:prstGeom>
          <a:noFill/>
          <a:ln w="9525">
            <a:noFill/>
          </a:ln>
        </p:spPr>
        <p:txBody>
          <a:bodyPr wrap="square" anchor="t">
            <a:spAutoFit/>
          </a:bodyPr>
          <a:p>
            <a:r>
              <a:rPr lang="zh-CN" altLang="en-US" sz="32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3200" b="1">
              <a:solidFill>
                <a:srgbClr val="FF0000"/>
              </a:solidFill>
              <a:latin typeface="HelveticaNeue" pitchFamily="2" charset="0"/>
              <a:ea typeface="宋体" panose="02010600030101010101" pitchFamily="2" charset="-122"/>
            </a:endParaRPr>
          </a:p>
          <a:p>
            <a:endParaRPr lang="en-US" altLang="zh-CN" sz="3200" b="1">
              <a:solidFill>
                <a:srgbClr val="FF0000"/>
              </a:solidFill>
              <a:latin typeface="HelveticaNeue" pitchFamily="2" charset="0"/>
              <a:ea typeface="宋体" panose="02010600030101010101" pitchFamily="2" charset="-122"/>
            </a:endParaRPr>
          </a:p>
          <a:p>
            <a:r>
              <a:rPr lang="zh-CN" altLang="en-US" sz="3200" b="1">
                <a:solidFill>
                  <a:srgbClr val="FF0000"/>
                </a:solidFill>
                <a:latin typeface="HelveticaNeue" pitchFamily="2" charset="0"/>
                <a:ea typeface="宋体" panose="02010600030101010101" pitchFamily="2" charset="-122"/>
              </a:rPr>
              <a:t>更多教学资源请关注</a:t>
            </a:r>
            <a:endParaRPr lang="en-US" altLang="zh-CN" sz="3200" b="1">
              <a:solidFill>
                <a:srgbClr val="FF0000"/>
              </a:solidFill>
              <a:latin typeface="HelveticaNeue" pitchFamily="2" charset="0"/>
              <a:ea typeface="宋体" panose="02010600030101010101" pitchFamily="2" charset="-122"/>
            </a:endParaRPr>
          </a:p>
          <a:p>
            <a:r>
              <a:rPr lang="zh-CN" altLang="en-US" sz="3200" b="1">
                <a:solidFill>
                  <a:srgbClr val="FF0000"/>
                </a:solidFill>
                <a:latin typeface="HelveticaNeue" pitchFamily="2" charset="0"/>
                <a:ea typeface="宋体" panose="02010600030101010101" pitchFamily="2" charset="-122"/>
              </a:rPr>
              <a:t>公众号：溯恩英语</a:t>
            </a:r>
            <a:endParaRPr lang="zh-CN" altLang="en-US" sz="3200" b="1">
              <a:solidFill>
                <a:srgbClr val="FF0000"/>
              </a:solidFill>
              <a:latin typeface="HelveticaNeue" pitchFamily="2" charset="0"/>
              <a:ea typeface="宋体" panose="02010600030101010101" pitchFamily="2" charset="-122"/>
            </a:endParaRPr>
          </a:p>
        </p:txBody>
      </p:sp>
      <p:sp>
        <p:nvSpPr>
          <p:cNvPr id="5122" name="矩形 3"/>
          <p:cNvSpPr/>
          <p:nvPr/>
        </p:nvSpPr>
        <p:spPr>
          <a:xfrm>
            <a:off x="5930900" y="1600835"/>
            <a:ext cx="3603625" cy="583565"/>
          </a:xfrm>
          <a:prstGeom prst="rect">
            <a:avLst/>
          </a:prstGeom>
          <a:noFill/>
          <a:ln w="9525">
            <a:noFill/>
          </a:ln>
        </p:spPr>
        <p:txBody>
          <a:bodyPr wrap="square" anchor="t">
            <a:spAutoFit/>
          </a:bodyPr>
          <a:p>
            <a:r>
              <a:rPr lang="zh-CN" altLang="en-US" sz="3200" b="1">
                <a:latin typeface="华文新魏" pitchFamily="2" charset="-122"/>
                <a:ea typeface="宋体" panose="02010600030101010101" pitchFamily="2" charset="-122"/>
              </a:rPr>
              <a:t>知识产权声明</a:t>
            </a:r>
            <a:endParaRPr lang="zh-CN" altLang="en-US" sz="32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5377815" y="222885"/>
            <a:ext cx="3491865" cy="1130935"/>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6111875" y="2098675"/>
            <a:ext cx="2282190" cy="228092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35560" y="51435"/>
            <a:ext cx="9140825" cy="5142865"/>
          </a:xfrm>
          <a:prstGeom prst="rect">
            <a:avLst/>
          </a:prstGeom>
        </p:spPr>
      </p:pic>
      <p:pic>
        <p:nvPicPr>
          <p:cNvPr id="7" name="图片 6" descr="t0479e0f861928b9500"/>
          <p:cNvPicPr>
            <a:picLocks noChangeAspect="1"/>
          </p:cNvPicPr>
          <p:nvPr/>
        </p:nvPicPr>
        <p:blipFill>
          <a:blip r:embed="rId4"/>
          <a:stretch>
            <a:fillRect/>
          </a:stretch>
        </p:blipFill>
        <p:spPr>
          <a:xfrm>
            <a:off x="395605" y="2715895"/>
            <a:ext cx="2032635" cy="2462530"/>
          </a:xfrm>
          <a:prstGeom prst="rect">
            <a:avLst/>
          </a:prstGeom>
        </p:spPr>
      </p:pic>
      <p:sp>
        <p:nvSpPr>
          <p:cNvPr id="5" name="圆角矩形 4"/>
          <p:cNvSpPr/>
          <p:nvPr/>
        </p:nvSpPr>
        <p:spPr>
          <a:xfrm>
            <a:off x="251460" y="1725295"/>
            <a:ext cx="2280920" cy="110045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4000" b="1">
                <a:solidFill>
                  <a:schemeClr val="tx1"/>
                </a:solidFill>
              </a:rPr>
              <a:t>basic elements </a:t>
            </a:r>
            <a:endParaRPr lang="en-US" altLang="zh-CN" sz="4000" b="1">
              <a:solidFill>
                <a:schemeClr val="tx1"/>
              </a:solidFill>
            </a:endParaRPr>
          </a:p>
        </p:txBody>
      </p:sp>
      <p:sp>
        <p:nvSpPr>
          <p:cNvPr id="9" name="左大括号 8"/>
          <p:cNvSpPr/>
          <p:nvPr/>
        </p:nvSpPr>
        <p:spPr>
          <a:xfrm>
            <a:off x="2387600" y="483235"/>
            <a:ext cx="563245" cy="4088765"/>
          </a:xfrm>
          <a:prstGeom prst="leftBrace">
            <a:avLst>
              <a:gd name="adj1" fmla="val 8333"/>
              <a:gd name="adj2" fmla="val 43721"/>
            </a:avLst>
          </a:prstGeom>
          <a:noFill/>
          <a:ln w="88900" cap="flat" cmpd="sng" algn="ctr">
            <a:solidFill>
              <a:srgbClr val="92D050"/>
            </a:solidFill>
            <a:prstDash val="solid"/>
            <a:miter lim="800000"/>
          </a:ln>
          <a:effectLst/>
        </p:spPr>
        <p:txBody>
          <a:bodyPr rtlCol="0" anchor="ctr"/>
          <a:lstStyle/>
          <a:p>
            <a:pPr algn="ctr"/>
            <a:endParaRPr lang="zh-CN" altLang="en-US">
              <a:solidFill>
                <a:sysClr val="windowText" lastClr="000000"/>
              </a:solidFill>
              <a:latin typeface="Calibri" panose="020F0502020204030204" charset="0"/>
              <a:ea typeface="宋体" panose="02010600030101010101" pitchFamily="2" charset="-122"/>
            </a:endParaRPr>
          </a:p>
        </p:txBody>
      </p:sp>
      <p:grpSp>
        <p:nvGrpSpPr>
          <p:cNvPr id="15" name="组合 14"/>
          <p:cNvGrpSpPr/>
          <p:nvPr>
            <p:custDataLst>
              <p:tags r:id="rId5"/>
            </p:custDataLst>
          </p:nvPr>
        </p:nvGrpSpPr>
        <p:grpSpPr>
          <a:xfrm>
            <a:off x="2825750" y="339090"/>
            <a:ext cx="1621790" cy="4441190"/>
            <a:chOff x="5611" y="2547"/>
            <a:chExt cx="2554" cy="6994"/>
          </a:xfrm>
        </p:grpSpPr>
        <p:sp>
          <p:nvSpPr>
            <p:cNvPr id="10" name="圆角矩形 9"/>
            <p:cNvSpPr/>
            <p:nvPr>
              <p:custDataLst>
                <p:tags r:id="rId6"/>
              </p:custDataLst>
            </p:nvPr>
          </p:nvSpPr>
          <p:spPr>
            <a:xfrm>
              <a:off x="5611" y="2547"/>
              <a:ext cx="2514" cy="8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4000" b="1">
                  <a:solidFill>
                    <a:schemeClr val="tx1"/>
                  </a:solidFill>
                  <a:sym typeface="+mn-ea"/>
                </a:rPr>
                <a:t>who</a:t>
              </a:r>
              <a:endParaRPr lang="en-US" altLang="zh-CN" sz="4000" b="1">
                <a:solidFill>
                  <a:schemeClr val="tx1"/>
                </a:solidFill>
                <a:sym typeface="+mn-ea"/>
              </a:endParaRPr>
            </a:p>
          </p:txBody>
        </p:sp>
        <p:sp>
          <p:nvSpPr>
            <p:cNvPr id="11" name="圆角矩形 10"/>
            <p:cNvSpPr/>
            <p:nvPr>
              <p:custDataLst>
                <p:tags r:id="rId7"/>
              </p:custDataLst>
            </p:nvPr>
          </p:nvSpPr>
          <p:spPr>
            <a:xfrm>
              <a:off x="5611" y="4035"/>
              <a:ext cx="2502" cy="821"/>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4000" b="1">
                  <a:solidFill>
                    <a:schemeClr val="tx1"/>
                  </a:solidFill>
                  <a:sym typeface="+mn-ea"/>
                </a:rPr>
                <a:t>what</a:t>
              </a:r>
              <a:endParaRPr lang="en-US" altLang="zh-CN" sz="4000" b="1">
                <a:solidFill>
                  <a:schemeClr val="tx1"/>
                </a:solidFill>
                <a:sym typeface="+mn-ea"/>
              </a:endParaRPr>
            </a:p>
          </p:txBody>
        </p:sp>
        <p:sp>
          <p:nvSpPr>
            <p:cNvPr id="12" name="圆角矩形 11"/>
            <p:cNvSpPr/>
            <p:nvPr>
              <p:custDataLst>
                <p:tags r:id="rId8"/>
              </p:custDataLst>
            </p:nvPr>
          </p:nvSpPr>
          <p:spPr>
            <a:xfrm>
              <a:off x="5643" y="5574"/>
              <a:ext cx="2522" cy="791"/>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4000" b="1">
                  <a:solidFill>
                    <a:schemeClr val="tx1"/>
                  </a:solidFill>
                  <a:sym typeface="+mn-ea"/>
                </a:rPr>
                <a:t>where</a:t>
              </a:r>
              <a:endParaRPr lang="en-US" altLang="zh-CN" sz="4000" b="1">
                <a:solidFill>
                  <a:schemeClr val="tx1"/>
                </a:solidFill>
                <a:sym typeface="+mn-ea"/>
              </a:endParaRPr>
            </a:p>
          </p:txBody>
        </p:sp>
        <p:sp>
          <p:nvSpPr>
            <p:cNvPr id="13" name="圆角矩形 12"/>
            <p:cNvSpPr/>
            <p:nvPr>
              <p:custDataLst>
                <p:tags r:id="rId9"/>
              </p:custDataLst>
            </p:nvPr>
          </p:nvSpPr>
          <p:spPr>
            <a:xfrm>
              <a:off x="5614" y="7083"/>
              <a:ext cx="2522" cy="811"/>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4000" b="1">
                  <a:solidFill>
                    <a:schemeClr val="tx1"/>
                  </a:solidFill>
                  <a:sym typeface="+mn-ea"/>
                </a:rPr>
                <a:t>why</a:t>
              </a:r>
              <a:endParaRPr lang="en-US" altLang="zh-CN" sz="4000" b="1">
                <a:solidFill>
                  <a:schemeClr val="tx1"/>
                </a:solidFill>
                <a:sym typeface="+mn-ea"/>
              </a:endParaRPr>
            </a:p>
          </p:txBody>
        </p:sp>
        <p:sp>
          <p:nvSpPr>
            <p:cNvPr id="14" name="圆角矩形 13"/>
            <p:cNvSpPr/>
            <p:nvPr>
              <p:custDataLst>
                <p:tags r:id="rId10"/>
              </p:custDataLst>
            </p:nvPr>
          </p:nvSpPr>
          <p:spPr>
            <a:xfrm>
              <a:off x="5623" y="8784"/>
              <a:ext cx="2538" cy="757"/>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4000" b="1">
                  <a:solidFill>
                    <a:schemeClr val="tx1"/>
                  </a:solidFill>
                  <a:sym typeface="+mn-ea"/>
                </a:rPr>
                <a:t>how</a:t>
              </a:r>
              <a:endParaRPr lang="en-US" altLang="zh-CN" sz="4000" b="1">
                <a:solidFill>
                  <a:schemeClr val="tx1"/>
                </a:solidFill>
                <a:sym typeface="+mn-ea"/>
              </a:endParaRPr>
            </a:p>
          </p:txBody>
        </p:sp>
      </p:grpSp>
      <p:sp>
        <p:nvSpPr>
          <p:cNvPr id="18" name="圆角矩形 17"/>
          <p:cNvSpPr/>
          <p:nvPr>
            <p:custDataLst>
              <p:tags r:id="rId11"/>
            </p:custDataLst>
          </p:nvPr>
        </p:nvSpPr>
        <p:spPr>
          <a:xfrm>
            <a:off x="4725035" y="339090"/>
            <a:ext cx="4017010" cy="601345"/>
          </a:xfrm>
          <a:prstGeom prst="roundRect">
            <a:avLst/>
          </a:prstGeom>
          <a:solidFill>
            <a:schemeClr val="accent2">
              <a:lumMod val="40000"/>
              <a:lumOff val="60000"/>
            </a:schemeClr>
          </a:solidFill>
          <a:ln w="38100" cmpd="sng">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rPr>
              <a:t>Mary，Tina，Akila</a:t>
            </a:r>
            <a:endPar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9" name="圆角矩形 18"/>
          <p:cNvSpPr/>
          <p:nvPr>
            <p:custDataLst>
              <p:tags r:id="rId12"/>
            </p:custDataLst>
          </p:nvPr>
        </p:nvSpPr>
        <p:spPr>
          <a:xfrm>
            <a:off x="4643755" y="1238885"/>
            <a:ext cx="4023360" cy="631825"/>
          </a:xfrm>
          <a:prstGeom prst="roundRect">
            <a:avLst/>
          </a:prstGeom>
          <a:solidFill>
            <a:schemeClr val="accent2">
              <a:lumMod val="40000"/>
              <a:lumOff val="60000"/>
            </a:schemeClr>
          </a:solidFill>
          <a:ln w="38100" cmpd="sng">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rPr>
              <a:t>Tina’s unusual drawings</a:t>
            </a:r>
            <a:endPar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0" name="圆角矩形 19"/>
          <p:cNvSpPr/>
          <p:nvPr>
            <p:custDataLst>
              <p:tags r:id="rId13"/>
            </p:custDataLst>
          </p:nvPr>
        </p:nvSpPr>
        <p:spPr>
          <a:xfrm>
            <a:off x="4650105" y="2220595"/>
            <a:ext cx="4017010" cy="605155"/>
          </a:xfrm>
          <a:prstGeom prst="roundRect">
            <a:avLst/>
          </a:prstGeom>
          <a:solidFill>
            <a:schemeClr val="accent2">
              <a:lumMod val="40000"/>
              <a:lumOff val="60000"/>
            </a:schemeClr>
          </a:solidFill>
          <a:ln w="38100" cmpd="sng">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rPr>
              <a:t>in the art class</a:t>
            </a:r>
            <a:endPar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1" name="圆角矩形 20"/>
          <p:cNvSpPr/>
          <p:nvPr>
            <p:custDataLst>
              <p:tags r:id="rId14"/>
            </p:custDataLst>
          </p:nvPr>
        </p:nvSpPr>
        <p:spPr>
          <a:xfrm>
            <a:off x="4658360" y="3185160"/>
            <a:ext cx="4008755" cy="558165"/>
          </a:xfrm>
          <a:prstGeom prst="roundRect">
            <a:avLst/>
          </a:prstGeom>
          <a:solidFill>
            <a:schemeClr val="accent2">
              <a:lumMod val="40000"/>
              <a:lumOff val="60000"/>
            </a:schemeClr>
          </a:solidFill>
          <a:ln w="38100" cmpd="sng">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rPr>
              <a:t>Tina was laughed at.</a:t>
            </a:r>
            <a:endPar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2" name="圆角矩形 21"/>
          <p:cNvSpPr/>
          <p:nvPr>
            <p:custDataLst>
              <p:tags r:id="rId15"/>
            </p:custDataLst>
          </p:nvPr>
        </p:nvSpPr>
        <p:spPr>
          <a:xfrm>
            <a:off x="4572000" y="4011930"/>
            <a:ext cx="4325620" cy="857885"/>
          </a:xfrm>
          <a:prstGeom prst="roundRect">
            <a:avLst/>
          </a:prstGeom>
          <a:solidFill>
            <a:schemeClr val="accent2">
              <a:lumMod val="40000"/>
              <a:lumOff val="60000"/>
            </a:schemeClr>
          </a:solidFill>
          <a:ln w="38100" cmpd="sng">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rPr>
              <a:t>Mary made an adjustment </a:t>
            </a:r>
            <a:endPar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lvl="0" algn="ctr">
              <a:lnSpc>
                <a:spcPct val="90000"/>
              </a:lnSpc>
              <a:buClrTx/>
              <a:buSzTx/>
              <a:buFontTx/>
            </a:pPr>
            <a:r>
              <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rPr>
              <a:t>to her teaching style.</a:t>
            </a:r>
            <a:endParaRPr lang="en-US" altLang="zh-CN" sz="2800" b="1">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6"/>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P spid="19" grpId="0" bldLvl="0" animBg="1"/>
      <p:bldP spid="19" grpId="1" animBg="1"/>
      <p:bldP spid="20" grpId="0" bldLvl="0" animBg="1"/>
      <p:bldP spid="20" grpId="1" animBg="1"/>
      <p:bldP spid="21" grpId="0" bldLvl="0" animBg="1"/>
      <p:bldP spid="21" grpId="1" animBg="1"/>
      <p:bldP spid="22" grpId="0" bldLvl="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36195" y="-20955"/>
            <a:ext cx="9140825" cy="5142865"/>
          </a:xfrm>
          <a:prstGeom prst="rect">
            <a:avLst/>
          </a:prstGeom>
        </p:spPr>
      </p:pic>
      <p:sp>
        <p:nvSpPr>
          <p:cNvPr id="11" name="圆角矩形 10"/>
          <p:cNvSpPr/>
          <p:nvPr>
            <p:custDataLst>
              <p:tags r:id="rId4"/>
            </p:custDataLst>
          </p:nvPr>
        </p:nvSpPr>
        <p:spPr>
          <a:xfrm>
            <a:off x="2555875" y="123190"/>
            <a:ext cx="4373880" cy="65405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4000" b="1">
                <a:solidFill>
                  <a:schemeClr val="tx1"/>
                </a:solidFill>
                <a:latin typeface="Verdana" panose="020B0604030504040204" charset="0"/>
                <a:ea typeface="华光粗圆_CNKI" panose="02000500000000000000" charset="-122"/>
                <a:sym typeface="+mn-ea"/>
              </a:rPr>
              <a:t>mind-map</a:t>
            </a:r>
            <a:endParaRPr lang="en-US" altLang="zh-CN" sz="4000" b="1">
              <a:solidFill>
                <a:schemeClr val="tx1"/>
              </a:solidFill>
              <a:latin typeface="Verdana" panose="020B0604030504040204" charset="0"/>
              <a:ea typeface="华光粗圆_CNKI" panose="02000500000000000000" charset="-122"/>
              <a:sym typeface="+mn-ea"/>
            </a:endParaRPr>
          </a:p>
        </p:txBody>
      </p:sp>
      <p:grpSp>
        <p:nvGrpSpPr>
          <p:cNvPr id="43" name="组合 42"/>
          <p:cNvGrpSpPr/>
          <p:nvPr/>
        </p:nvGrpSpPr>
        <p:grpSpPr>
          <a:xfrm>
            <a:off x="6982460" y="843280"/>
            <a:ext cx="1817370" cy="1695450"/>
            <a:chOff x="10914" y="1668"/>
            <a:chExt cx="2862" cy="2670"/>
          </a:xfrm>
        </p:grpSpPr>
        <p:sp>
          <p:nvSpPr>
            <p:cNvPr id="13" name="文本框 12"/>
            <p:cNvSpPr txBox="1"/>
            <p:nvPr>
              <p:custDataLst>
                <p:tags r:id="rId5"/>
              </p:custDataLst>
            </p:nvPr>
          </p:nvSpPr>
          <p:spPr>
            <a:xfrm>
              <a:off x="10914" y="1668"/>
              <a:ext cx="2863" cy="2670"/>
            </a:xfrm>
            <a:prstGeom prst="rect">
              <a:avLst/>
            </a:prstGeom>
            <a:noFill/>
            <a:ln w="28575" cmpd="sng">
              <a:solidFill>
                <a:schemeClr val="accent1">
                  <a:shade val="50000"/>
                </a:schemeClr>
              </a:solidFill>
              <a:prstDash val="sysDot"/>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pic>
          <p:nvPicPr>
            <p:cNvPr id="7" name="图片 6"/>
            <p:cNvPicPr/>
            <p:nvPr>
              <p:custDataLst>
                <p:tags r:id="rId6"/>
              </p:custDataLst>
            </p:nvPr>
          </p:nvPicPr>
          <p:blipFill>
            <a:blip r:embed="rId7"/>
            <a:srcRect t="8615"/>
            <a:stretch>
              <a:fillRect/>
            </a:stretch>
          </p:blipFill>
          <p:spPr>
            <a:xfrm>
              <a:off x="10976" y="1782"/>
              <a:ext cx="2739" cy="2556"/>
            </a:xfrm>
            <a:prstGeom prst="rect">
              <a:avLst/>
            </a:prstGeom>
          </p:spPr>
        </p:pic>
      </p:grpSp>
      <p:sp>
        <p:nvSpPr>
          <p:cNvPr id="8" name="文本框 7"/>
          <p:cNvSpPr txBox="1"/>
          <p:nvPr>
            <p:custDataLst>
              <p:tags r:id="rId8"/>
            </p:custDataLst>
          </p:nvPr>
        </p:nvSpPr>
        <p:spPr>
          <a:xfrm>
            <a:off x="6516370" y="2644140"/>
            <a:ext cx="2336800" cy="822325"/>
          </a:xfrm>
          <a:prstGeom prst="rect">
            <a:avLst/>
          </a:prstGeom>
          <a:noFill/>
        </p:spPr>
        <p:txBody>
          <a:bodyPr wrap="square" rtlCol="0">
            <a:noAutofit/>
          </a:bodyPr>
          <a:lstStyle/>
          <a:p>
            <a:r>
              <a:rPr lang="en-US" altLang="zh-CN" sz="2400">
                <a:latin typeface="Times New Roman" panose="02020603050405020304" charset="0"/>
                <a:cs typeface="Times New Roman" panose="02020603050405020304" charset="0"/>
              </a:rPr>
              <a:t>1. The art teacher:</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__________</a:t>
            </a:r>
            <a:endParaRPr lang="en-US" altLang="zh-CN" sz="2400">
              <a:latin typeface="Times New Roman" panose="02020603050405020304" charset="0"/>
              <a:cs typeface="Times New Roman" panose="02020603050405020304" charset="0"/>
            </a:endParaRPr>
          </a:p>
        </p:txBody>
      </p:sp>
      <p:grpSp>
        <p:nvGrpSpPr>
          <p:cNvPr id="10" name="组合 9"/>
          <p:cNvGrpSpPr/>
          <p:nvPr>
            <p:custDataLst>
              <p:tags r:id="rId9"/>
            </p:custDataLst>
          </p:nvPr>
        </p:nvGrpSpPr>
        <p:grpSpPr>
          <a:xfrm>
            <a:off x="3491865" y="882015"/>
            <a:ext cx="2355215" cy="1660574"/>
            <a:chOff x="5612" y="1224"/>
            <a:chExt cx="3910" cy="3735"/>
          </a:xfrm>
        </p:grpSpPr>
        <p:pic>
          <p:nvPicPr>
            <p:cNvPr id="5" name="图片 4" descr="微信图片_20241107155814"/>
            <p:cNvPicPr>
              <a:picLocks noChangeAspect="1"/>
            </p:cNvPicPr>
            <p:nvPr>
              <p:custDataLst>
                <p:tags r:id="rId10"/>
              </p:custDataLst>
            </p:nvPr>
          </p:nvPicPr>
          <p:blipFill>
            <a:blip r:embed="rId11"/>
            <a:srcRect t="13856"/>
            <a:stretch>
              <a:fillRect/>
            </a:stretch>
          </p:blipFill>
          <p:spPr>
            <a:xfrm>
              <a:off x="6179" y="1224"/>
              <a:ext cx="3084" cy="3525"/>
            </a:xfrm>
            <a:prstGeom prst="rect">
              <a:avLst/>
            </a:prstGeom>
          </p:spPr>
        </p:pic>
        <p:sp>
          <p:nvSpPr>
            <p:cNvPr id="9" name="文本框 8"/>
            <p:cNvSpPr txBox="1"/>
            <p:nvPr>
              <p:custDataLst>
                <p:tags r:id="rId12"/>
              </p:custDataLst>
            </p:nvPr>
          </p:nvSpPr>
          <p:spPr>
            <a:xfrm>
              <a:off x="5612" y="1224"/>
              <a:ext cx="3910" cy="3735"/>
            </a:xfrm>
            <a:prstGeom prst="rect">
              <a:avLst/>
            </a:prstGeom>
            <a:noFill/>
            <a:ln w="28575" cmpd="sng">
              <a:solidFill>
                <a:schemeClr val="accent1">
                  <a:shade val="50000"/>
                </a:schemeClr>
              </a:solidFill>
              <a:prstDash val="sysDot"/>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grpSp>
      <p:sp>
        <p:nvSpPr>
          <p:cNvPr id="12" name="文本框 11"/>
          <p:cNvSpPr txBox="1"/>
          <p:nvPr>
            <p:custDataLst>
              <p:tags r:id="rId13"/>
            </p:custDataLst>
          </p:nvPr>
        </p:nvSpPr>
        <p:spPr>
          <a:xfrm>
            <a:off x="3434080" y="2643505"/>
            <a:ext cx="2540635" cy="558165"/>
          </a:xfrm>
          <a:prstGeom prst="rect">
            <a:avLst/>
          </a:prstGeom>
          <a:noFill/>
        </p:spPr>
        <p:txBody>
          <a:bodyPr wrap="square" rtlCol="0">
            <a:noAutofit/>
          </a:bodyPr>
          <a:lstStyle/>
          <a:p>
            <a:r>
              <a:rPr lang="en-US" altLang="zh-CN" sz="2400">
                <a:latin typeface="Times New Roman" panose="02020603050405020304" charset="0"/>
                <a:cs typeface="Times New Roman" panose="02020603050405020304" charset="0"/>
              </a:rPr>
              <a:t>2. </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Akila</a:t>
            </a:r>
            <a:r>
              <a:rPr lang="en-US" altLang="zh-CN" sz="2400">
                <a:latin typeface="Times New Roman" panose="02020603050405020304" charset="0"/>
                <a:cs typeface="Times New Roman" panose="02020603050405020304" charset="0"/>
              </a:rPr>
              <a:t>:________</a:t>
            </a:r>
            <a:endParaRPr lang="en-US" altLang="zh-CN" sz="2400">
              <a:latin typeface="Times New Roman" panose="02020603050405020304" charset="0"/>
              <a:cs typeface="Times New Roman" panose="02020603050405020304" charset="0"/>
            </a:endParaRPr>
          </a:p>
        </p:txBody>
      </p:sp>
      <p:sp>
        <p:nvSpPr>
          <p:cNvPr id="28" name="文本框 27"/>
          <p:cNvSpPr txBox="1"/>
          <p:nvPr>
            <p:custDataLst>
              <p:tags r:id="rId14"/>
            </p:custDataLst>
          </p:nvPr>
        </p:nvSpPr>
        <p:spPr>
          <a:xfrm>
            <a:off x="151765" y="2168525"/>
            <a:ext cx="2540635" cy="558165"/>
          </a:xfrm>
          <a:prstGeom prst="rect">
            <a:avLst/>
          </a:prstGeom>
          <a:noFill/>
        </p:spPr>
        <p:txBody>
          <a:bodyPr wrap="square" rtlCol="0">
            <a:noAutofit/>
          </a:bodyPr>
          <a:lstStyle/>
          <a:p>
            <a:r>
              <a:rPr lang="en-US" altLang="zh-CN" sz="2400">
                <a:latin typeface="Times New Roman" panose="02020603050405020304" charset="0"/>
                <a:cs typeface="Times New Roman" panose="02020603050405020304" charset="0"/>
              </a:rPr>
              <a:t>3. Tina:________</a:t>
            </a:r>
            <a:endParaRPr lang="en-US" altLang="zh-CN" sz="2400">
              <a:latin typeface="Times New Roman" panose="02020603050405020304" charset="0"/>
              <a:cs typeface="Times New Roman" panose="02020603050405020304" charset="0"/>
            </a:endParaRPr>
          </a:p>
        </p:txBody>
      </p:sp>
      <p:grpSp>
        <p:nvGrpSpPr>
          <p:cNvPr id="32" name="组合 31"/>
          <p:cNvGrpSpPr/>
          <p:nvPr/>
        </p:nvGrpSpPr>
        <p:grpSpPr>
          <a:xfrm>
            <a:off x="259715" y="2747010"/>
            <a:ext cx="1817370" cy="1695450"/>
            <a:chOff x="396" y="4504"/>
            <a:chExt cx="2862" cy="2670"/>
          </a:xfrm>
        </p:grpSpPr>
        <p:sp>
          <p:nvSpPr>
            <p:cNvPr id="25" name="文本框 24"/>
            <p:cNvSpPr txBox="1"/>
            <p:nvPr>
              <p:custDataLst>
                <p:tags r:id="rId15"/>
              </p:custDataLst>
            </p:nvPr>
          </p:nvSpPr>
          <p:spPr>
            <a:xfrm>
              <a:off x="396" y="4504"/>
              <a:ext cx="2863" cy="2670"/>
            </a:xfrm>
            <a:prstGeom prst="rect">
              <a:avLst/>
            </a:prstGeom>
            <a:noFill/>
            <a:ln w="28575" cmpd="sng">
              <a:solidFill>
                <a:schemeClr val="accent1">
                  <a:shade val="50000"/>
                </a:schemeClr>
              </a:solidFill>
              <a:prstDash val="sysDot"/>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pic>
          <p:nvPicPr>
            <p:cNvPr id="31" name="图片 30" descr="微信图片_20241107160756"/>
            <p:cNvPicPr>
              <a:picLocks noChangeAspect="1"/>
            </p:cNvPicPr>
            <p:nvPr/>
          </p:nvPicPr>
          <p:blipFill>
            <a:blip r:embed="rId16"/>
            <a:stretch>
              <a:fillRect/>
            </a:stretch>
          </p:blipFill>
          <p:spPr>
            <a:xfrm>
              <a:off x="497" y="4568"/>
              <a:ext cx="2709" cy="2606"/>
            </a:xfrm>
            <a:prstGeom prst="rect">
              <a:avLst/>
            </a:prstGeom>
          </p:spPr>
        </p:pic>
      </p:grpSp>
      <p:sp>
        <p:nvSpPr>
          <p:cNvPr id="33" name="文本框 32"/>
          <p:cNvSpPr txBox="1"/>
          <p:nvPr>
            <p:custDataLst>
              <p:tags r:id="rId17"/>
            </p:custDataLst>
          </p:nvPr>
        </p:nvSpPr>
        <p:spPr>
          <a:xfrm>
            <a:off x="151765" y="4515485"/>
            <a:ext cx="2540635" cy="558165"/>
          </a:xfrm>
          <a:prstGeom prst="rect">
            <a:avLst/>
          </a:prstGeom>
          <a:noFill/>
        </p:spPr>
        <p:txBody>
          <a:bodyPr wrap="square" rtlCol="0">
            <a:noAutofit/>
          </a:bodyPr>
          <a:lstStyle/>
          <a:p>
            <a:r>
              <a:rPr lang="en-US" altLang="zh-CN" sz="2400">
                <a:latin typeface="Times New Roman" panose="02020603050405020304" charset="0"/>
                <a:cs typeface="Times New Roman" panose="02020603050405020304" charset="0"/>
              </a:rPr>
              <a:t>4. Tina:________</a:t>
            </a:r>
            <a:endParaRPr lang="en-US" altLang="zh-CN" sz="2400">
              <a:latin typeface="Times New Roman" panose="02020603050405020304" charset="0"/>
              <a:cs typeface="Times New Roman" panose="02020603050405020304" charset="0"/>
            </a:endParaRPr>
          </a:p>
        </p:txBody>
      </p:sp>
      <p:grpSp>
        <p:nvGrpSpPr>
          <p:cNvPr id="35" name="组合 34"/>
          <p:cNvGrpSpPr/>
          <p:nvPr/>
        </p:nvGrpSpPr>
        <p:grpSpPr>
          <a:xfrm>
            <a:off x="3366770" y="3088640"/>
            <a:ext cx="1967230" cy="1717040"/>
            <a:chOff x="4932" y="5036"/>
            <a:chExt cx="3098" cy="2704"/>
          </a:xfrm>
        </p:grpSpPr>
        <p:sp>
          <p:nvSpPr>
            <p:cNvPr id="26" name="文本框 25"/>
            <p:cNvSpPr txBox="1"/>
            <p:nvPr>
              <p:custDataLst>
                <p:tags r:id="rId18"/>
              </p:custDataLst>
            </p:nvPr>
          </p:nvSpPr>
          <p:spPr>
            <a:xfrm>
              <a:off x="4932" y="5036"/>
              <a:ext cx="3098" cy="2705"/>
            </a:xfrm>
            <a:prstGeom prst="rect">
              <a:avLst/>
            </a:prstGeom>
            <a:noFill/>
            <a:ln w="28575" cmpd="sng">
              <a:solidFill>
                <a:schemeClr val="accent1">
                  <a:shade val="50000"/>
                </a:schemeClr>
              </a:solidFill>
              <a:prstDash val="sysDot"/>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pic>
          <p:nvPicPr>
            <p:cNvPr id="34" name="图片 33" descr="t039075d88b1770f438 (1)"/>
            <p:cNvPicPr>
              <a:picLocks noChangeAspect="1"/>
            </p:cNvPicPr>
            <p:nvPr/>
          </p:nvPicPr>
          <p:blipFill>
            <a:blip r:embed="rId19"/>
            <a:stretch>
              <a:fillRect/>
            </a:stretch>
          </p:blipFill>
          <p:spPr>
            <a:xfrm>
              <a:off x="5033" y="5122"/>
              <a:ext cx="2933" cy="2534"/>
            </a:xfrm>
            <a:prstGeom prst="rect">
              <a:avLst/>
            </a:prstGeom>
          </p:spPr>
        </p:pic>
      </p:grpSp>
      <p:sp>
        <p:nvSpPr>
          <p:cNvPr id="36" name="文本框 35"/>
          <p:cNvSpPr txBox="1"/>
          <p:nvPr>
            <p:custDataLst>
              <p:tags r:id="rId20"/>
            </p:custDataLst>
          </p:nvPr>
        </p:nvSpPr>
        <p:spPr>
          <a:xfrm>
            <a:off x="5529580" y="3599815"/>
            <a:ext cx="3398520" cy="1298575"/>
          </a:xfrm>
          <a:prstGeom prst="rect">
            <a:avLst/>
          </a:prstGeom>
          <a:noFill/>
        </p:spPr>
        <p:txBody>
          <a:bodyPr wrap="square" rtlCol="0">
            <a:noAutofit/>
          </a:bodyPr>
          <a:lstStyle/>
          <a:p>
            <a:r>
              <a:rPr lang="en-US" altLang="zh-CN" sz="2400">
                <a:latin typeface="Times New Roman" panose="02020603050405020304" charset="0"/>
                <a:cs typeface="Times New Roman" panose="02020603050405020304" charset="0"/>
              </a:rPr>
              <a:t>6. Finally, the teacher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asked the students to</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________</a:t>
            </a:r>
            <a:endParaRPr lang="en-US" altLang="zh-CN" sz="2400">
              <a:latin typeface="Times New Roman" panose="02020603050405020304" charset="0"/>
              <a:cs typeface="Times New Roman" panose="02020603050405020304" charset="0"/>
            </a:endParaRPr>
          </a:p>
        </p:txBody>
      </p:sp>
      <p:sp>
        <p:nvSpPr>
          <p:cNvPr id="37" name="左箭头 36"/>
          <p:cNvSpPr/>
          <p:nvPr/>
        </p:nvSpPr>
        <p:spPr>
          <a:xfrm>
            <a:off x="9008110" y="3200400"/>
            <a:ext cx="717550" cy="3479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左箭头 37"/>
          <p:cNvSpPr/>
          <p:nvPr/>
        </p:nvSpPr>
        <p:spPr>
          <a:xfrm>
            <a:off x="9135110" y="3327400"/>
            <a:ext cx="717550" cy="3479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descr="90"/>
          <p:cNvPicPr>
            <a:picLocks noChangeAspect="1"/>
          </p:cNvPicPr>
          <p:nvPr/>
        </p:nvPicPr>
        <p:blipFill>
          <a:blip r:embed="rId21"/>
          <a:stretch>
            <a:fillRect/>
          </a:stretch>
        </p:blipFill>
        <p:spPr>
          <a:xfrm>
            <a:off x="5847080" y="1262380"/>
            <a:ext cx="1018540" cy="1018540"/>
          </a:xfrm>
          <a:prstGeom prst="rect">
            <a:avLst/>
          </a:prstGeom>
        </p:spPr>
      </p:pic>
      <p:pic>
        <p:nvPicPr>
          <p:cNvPr id="40" name="图片 39" descr="90"/>
          <p:cNvPicPr>
            <a:picLocks noChangeAspect="1"/>
          </p:cNvPicPr>
          <p:nvPr/>
        </p:nvPicPr>
        <p:blipFill>
          <a:blip r:embed="rId21"/>
          <a:stretch>
            <a:fillRect/>
          </a:stretch>
        </p:blipFill>
        <p:spPr>
          <a:xfrm>
            <a:off x="2406015" y="1059180"/>
            <a:ext cx="1018540" cy="1018540"/>
          </a:xfrm>
          <a:prstGeom prst="rect">
            <a:avLst/>
          </a:prstGeom>
        </p:spPr>
      </p:pic>
      <p:pic>
        <p:nvPicPr>
          <p:cNvPr id="41" name="图片 40" descr="90"/>
          <p:cNvPicPr>
            <a:picLocks noChangeAspect="1"/>
          </p:cNvPicPr>
          <p:nvPr/>
        </p:nvPicPr>
        <p:blipFill>
          <a:blip r:embed="rId21"/>
          <a:stretch>
            <a:fillRect/>
          </a:stretch>
        </p:blipFill>
        <p:spPr>
          <a:xfrm rot="10800000">
            <a:off x="2176145" y="3327400"/>
            <a:ext cx="1018540" cy="1018540"/>
          </a:xfrm>
          <a:prstGeom prst="rect">
            <a:avLst/>
          </a:prstGeom>
        </p:spPr>
      </p:pic>
      <p:pic>
        <p:nvPicPr>
          <p:cNvPr id="42" name="图片 41" descr="90"/>
          <p:cNvPicPr>
            <a:picLocks noChangeAspect="1"/>
          </p:cNvPicPr>
          <p:nvPr/>
        </p:nvPicPr>
        <p:blipFill>
          <a:blip r:embed="rId21"/>
          <a:stretch>
            <a:fillRect/>
          </a:stretch>
        </p:blipFill>
        <p:spPr>
          <a:xfrm rot="16200000">
            <a:off x="-36195" y="1851660"/>
            <a:ext cx="1018540" cy="1018540"/>
          </a:xfrm>
          <a:prstGeom prst="rect">
            <a:avLst/>
          </a:prstGeom>
        </p:spPr>
      </p:pic>
      <p:sp>
        <p:nvSpPr>
          <p:cNvPr id="44" name="文本框 43"/>
          <p:cNvSpPr txBox="1"/>
          <p:nvPr/>
        </p:nvSpPr>
        <p:spPr>
          <a:xfrm>
            <a:off x="7235825" y="2944495"/>
            <a:ext cx="12350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Mary</a:t>
            </a:r>
            <a:endParaRPr lang="en-US" altLang="zh-CN" sz="2800">
              <a:solidFill>
                <a:srgbClr val="FF0000"/>
              </a:solidFill>
              <a:latin typeface="Times New Roman" panose="02020603050405020304" charset="0"/>
              <a:cs typeface="Times New Roman" panose="02020603050405020304" charset="0"/>
            </a:endParaRPr>
          </a:p>
        </p:txBody>
      </p:sp>
      <p:sp>
        <p:nvSpPr>
          <p:cNvPr id="45" name="文本框 44"/>
          <p:cNvSpPr txBox="1"/>
          <p:nvPr/>
        </p:nvSpPr>
        <p:spPr>
          <a:xfrm>
            <a:off x="4643755" y="2581910"/>
            <a:ext cx="17176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no interest</a:t>
            </a:r>
            <a:endParaRPr lang="en-US" altLang="zh-CN" sz="2800">
              <a:gradFill>
                <a:gsLst>
                  <a:gs pos="50000">
                    <a:schemeClr val="accent2"/>
                  </a:gs>
                  <a:gs pos="0">
                    <a:schemeClr val="accent2">
                      <a:lumMod val="25000"/>
                      <a:lumOff val="75000"/>
                    </a:schemeClr>
                  </a:gs>
                  <a:gs pos="100000">
                    <a:schemeClr val="accent2">
                      <a:lumMod val="85000"/>
                    </a:schemeClr>
                  </a:gs>
                </a:gsLst>
                <a:lin ang="5400000" scaled="1"/>
              </a:gradFill>
              <a:latin typeface="Times New Roman" panose="02020603050405020304" charset="0"/>
              <a:cs typeface="Times New Roman" panose="02020603050405020304" charset="0"/>
            </a:endParaRPr>
          </a:p>
        </p:txBody>
      </p:sp>
      <p:sp>
        <p:nvSpPr>
          <p:cNvPr id="46" name="文本框 45"/>
          <p:cNvSpPr txBox="1"/>
          <p:nvPr/>
        </p:nvSpPr>
        <p:spPr>
          <a:xfrm>
            <a:off x="1115695" y="2139315"/>
            <a:ext cx="30327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an unusual drawing</a:t>
            </a:r>
            <a:endParaRPr lang="en-US" altLang="zh-CN" sz="2800">
              <a:solidFill>
                <a:srgbClr val="FF0000"/>
              </a:solidFill>
              <a:latin typeface="Times New Roman" panose="02020603050405020304" charset="0"/>
              <a:cs typeface="Times New Roman" panose="02020603050405020304" charset="0"/>
            </a:endParaRPr>
          </a:p>
        </p:txBody>
      </p:sp>
      <p:sp>
        <p:nvSpPr>
          <p:cNvPr id="47" name="文本框 46"/>
          <p:cNvSpPr txBox="1"/>
          <p:nvPr/>
        </p:nvSpPr>
        <p:spPr>
          <a:xfrm>
            <a:off x="1043305" y="4442460"/>
            <a:ext cx="266255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being laughted at</a:t>
            </a:r>
            <a:endParaRPr lang="en-US" altLang="zh-CN" sz="2800">
              <a:solidFill>
                <a:srgbClr val="FF0000"/>
              </a:solidFill>
              <a:latin typeface="Times New Roman" panose="02020603050405020304" charset="0"/>
              <a:cs typeface="Times New Roman" panose="02020603050405020304" charset="0"/>
            </a:endParaRPr>
          </a:p>
        </p:txBody>
      </p:sp>
      <p:sp>
        <p:nvSpPr>
          <p:cNvPr id="48" name="文本框 47"/>
          <p:cNvSpPr txBox="1"/>
          <p:nvPr/>
        </p:nvSpPr>
        <p:spPr>
          <a:xfrm>
            <a:off x="5847080" y="4284980"/>
            <a:ext cx="29057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draw freely</a:t>
            </a:r>
            <a:endParaRPr lang="en-US" altLang="zh-CN" sz="2800">
              <a:solidFill>
                <a:srgbClr val="FF0000"/>
              </a:solidFill>
              <a:latin typeface="Times New Roman" panose="02020603050405020304" charset="0"/>
              <a:cs typeface="Times New Roman" panose="02020603050405020304" charset="0"/>
            </a:endParaRPr>
          </a:p>
        </p:txBody>
      </p:sp>
      <p:pic>
        <p:nvPicPr>
          <p:cNvPr id="15" name="图片 14" descr="t03964b7fa7c3307ad4"/>
          <p:cNvPicPr>
            <a:picLocks noChangeAspect="1"/>
          </p:cNvPicPr>
          <p:nvPr/>
        </p:nvPicPr>
        <p:blipFill>
          <a:blip r:embed="rId22"/>
          <a:stretch>
            <a:fillRect/>
          </a:stretch>
        </p:blipFill>
        <p:spPr>
          <a:xfrm>
            <a:off x="259080" y="426720"/>
            <a:ext cx="1991995" cy="1546860"/>
          </a:xfrm>
          <a:prstGeom prst="rect">
            <a:avLst/>
          </a:prstGeom>
        </p:spPr>
      </p:pic>
      <p:sp>
        <p:nvSpPr>
          <p:cNvPr id="22" name="文本框 21"/>
          <p:cNvSpPr txBox="1"/>
          <p:nvPr/>
        </p:nvSpPr>
        <p:spPr>
          <a:xfrm>
            <a:off x="252095" y="405130"/>
            <a:ext cx="1998345" cy="1607820"/>
          </a:xfrm>
          <a:prstGeom prst="rect">
            <a:avLst/>
          </a:prstGeom>
          <a:noFill/>
          <a:ln w="28575">
            <a:solidFill>
              <a:schemeClr val="accent1">
                <a:lumMod val="50000"/>
              </a:schemeClr>
            </a:solidFill>
            <a:prstDash val="sysDot"/>
          </a:ln>
        </p:spPr>
        <p:txBody>
          <a:bodyPr wrap="square" rtlCol="0">
            <a:noAutofit/>
          </a:bodyPr>
          <a:lstStyle/>
          <a:p>
            <a:endParaRPr lang="zh-CN" altLang="en-US"/>
          </a:p>
        </p:txBody>
      </p:sp>
      <p:pic>
        <p:nvPicPr>
          <p:cNvPr id="5124" name="图片 6" descr="logo横版 png"/>
          <p:cNvPicPr>
            <a:picLocks noChangeAspect="1"/>
          </p:cNvPicPr>
          <p:nvPr/>
        </p:nvPicPr>
        <p:blipFill>
          <a:blip r:embed="rId23"/>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 calcmode="lin" valueType="num">
                                      <p:cBhvr>
                                        <p:cTn id="9" dur="500" fill="hold"/>
                                        <p:tgtEl>
                                          <p:spTgt spid="44"/>
                                        </p:tgtEl>
                                        <p:attrNameLst>
                                          <p:attrName>style.rotation</p:attrName>
                                        </p:attrNameLst>
                                      </p:cBhvr>
                                      <p:tavLst>
                                        <p:tav tm="0">
                                          <p:val>
                                            <p:fltVal val="360"/>
                                          </p:val>
                                        </p:tav>
                                        <p:tav tm="100000">
                                          <p:val>
                                            <p:fltVal val="0"/>
                                          </p:val>
                                        </p:tav>
                                      </p:tavLst>
                                    </p:anim>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500" fill="hold"/>
                                        <p:tgtEl>
                                          <p:spTgt spid="45"/>
                                        </p:tgtEl>
                                        <p:attrNameLst>
                                          <p:attrName>ppt_w</p:attrName>
                                        </p:attrNameLst>
                                      </p:cBhvr>
                                      <p:tavLst>
                                        <p:tav tm="0">
                                          <p:val>
                                            <p:fltVal val="0"/>
                                          </p:val>
                                        </p:tav>
                                        <p:tav tm="100000">
                                          <p:val>
                                            <p:strVal val="#ppt_w"/>
                                          </p:val>
                                        </p:tav>
                                      </p:tavLst>
                                    </p:anim>
                                    <p:anim calcmode="lin" valueType="num">
                                      <p:cBhvr>
                                        <p:cTn id="16" dur="500" fill="hold"/>
                                        <p:tgtEl>
                                          <p:spTgt spid="45"/>
                                        </p:tgtEl>
                                        <p:attrNameLst>
                                          <p:attrName>ppt_h</p:attrName>
                                        </p:attrNameLst>
                                      </p:cBhvr>
                                      <p:tavLst>
                                        <p:tav tm="0">
                                          <p:val>
                                            <p:fltVal val="0"/>
                                          </p:val>
                                        </p:tav>
                                        <p:tav tm="100000">
                                          <p:val>
                                            <p:strVal val="#ppt_h"/>
                                          </p:val>
                                        </p:tav>
                                      </p:tavLst>
                                    </p:anim>
                                    <p:anim calcmode="lin" valueType="num">
                                      <p:cBhvr>
                                        <p:cTn id="17" dur="500" fill="hold"/>
                                        <p:tgtEl>
                                          <p:spTgt spid="45"/>
                                        </p:tgtEl>
                                        <p:attrNameLst>
                                          <p:attrName>style.rotation</p:attrName>
                                        </p:attrNameLst>
                                      </p:cBhvr>
                                      <p:tavLst>
                                        <p:tav tm="0">
                                          <p:val>
                                            <p:fltVal val="360"/>
                                          </p:val>
                                        </p:tav>
                                        <p:tav tm="100000">
                                          <p:val>
                                            <p:fltVal val="0"/>
                                          </p:val>
                                        </p:tav>
                                      </p:tavLst>
                                    </p:anim>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 calcmode="lin" valueType="num">
                                      <p:cBhvr>
                                        <p:cTn id="25" dur="500" fill="hold"/>
                                        <p:tgtEl>
                                          <p:spTgt spid="46"/>
                                        </p:tgtEl>
                                        <p:attrNameLst>
                                          <p:attrName>style.rotation</p:attrName>
                                        </p:attrNameLst>
                                      </p:cBhvr>
                                      <p:tavLst>
                                        <p:tav tm="0">
                                          <p:val>
                                            <p:fltVal val="360"/>
                                          </p:val>
                                        </p:tav>
                                        <p:tav tm="100000">
                                          <p:val>
                                            <p:fltVal val="0"/>
                                          </p:val>
                                        </p:tav>
                                      </p:tavLst>
                                    </p:anim>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 calcmode="lin" valueType="num">
                                      <p:cBhvr>
                                        <p:cTn id="33" dur="500" fill="hold"/>
                                        <p:tgtEl>
                                          <p:spTgt spid="47"/>
                                        </p:tgtEl>
                                        <p:attrNameLst>
                                          <p:attrName>style.rotation</p:attrName>
                                        </p:attrNameLst>
                                      </p:cBhvr>
                                      <p:tavLst>
                                        <p:tav tm="0">
                                          <p:val>
                                            <p:fltVal val="360"/>
                                          </p:val>
                                        </p:tav>
                                        <p:tav tm="100000">
                                          <p:val>
                                            <p:fltVal val="0"/>
                                          </p:val>
                                        </p:tav>
                                      </p:tavLst>
                                    </p:anim>
                                    <p:animEffect transition="in" filter="fade">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fltVal val="0"/>
                                          </p:val>
                                        </p:tav>
                                        <p:tav tm="100000">
                                          <p:val>
                                            <p:strVal val="#ppt_w"/>
                                          </p:val>
                                        </p:tav>
                                      </p:tavLst>
                                    </p:anim>
                                    <p:anim calcmode="lin" valueType="num">
                                      <p:cBhvr>
                                        <p:cTn id="40" dur="500" fill="hold"/>
                                        <p:tgtEl>
                                          <p:spTgt spid="48"/>
                                        </p:tgtEl>
                                        <p:attrNameLst>
                                          <p:attrName>ppt_h</p:attrName>
                                        </p:attrNameLst>
                                      </p:cBhvr>
                                      <p:tavLst>
                                        <p:tav tm="0">
                                          <p:val>
                                            <p:fltVal val="0"/>
                                          </p:val>
                                        </p:tav>
                                        <p:tav tm="100000">
                                          <p:val>
                                            <p:strVal val="#ppt_h"/>
                                          </p:val>
                                        </p:tav>
                                      </p:tavLst>
                                    </p:anim>
                                    <p:anim calcmode="lin" valueType="num">
                                      <p:cBhvr>
                                        <p:cTn id="41" dur="500" fill="hold"/>
                                        <p:tgtEl>
                                          <p:spTgt spid="48"/>
                                        </p:tgtEl>
                                        <p:attrNameLst>
                                          <p:attrName>style.rotation</p:attrName>
                                        </p:attrNameLst>
                                      </p:cBhvr>
                                      <p:tavLst>
                                        <p:tav tm="0">
                                          <p:val>
                                            <p:fltVal val="360"/>
                                          </p:val>
                                        </p:tav>
                                        <p:tav tm="100000">
                                          <p:val>
                                            <p:fltVal val="0"/>
                                          </p:val>
                                        </p:tav>
                                      </p:tavLst>
                                    </p:anim>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45" grpId="0"/>
      <p:bldP spid="45" grpId="1"/>
      <p:bldP spid="46" grpId="0"/>
      <p:bldP spid="46" grpId="1"/>
      <p:bldP spid="47" grpId="0"/>
      <p:bldP spid="47" grpId="1"/>
      <p:bldP spid="48" grpId="0"/>
      <p:bldP spid="4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033044" y="172339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425474" y="172339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2411730" y="186817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grpSp>
        <p:nvGrpSpPr>
          <p:cNvPr id="8" name="组合 7"/>
          <p:cNvGrpSpPr/>
          <p:nvPr/>
        </p:nvGrpSpPr>
        <p:grpSpPr>
          <a:xfrm>
            <a:off x="6948805" y="-20955"/>
            <a:ext cx="1977390" cy="1977390"/>
            <a:chOff x="10943" y="-33"/>
            <a:chExt cx="3114" cy="3114"/>
          </a:xfrm>
        </p:grpSpPr>
        <p:pic>
          <p:nvPicPr>
            <p:cNvPr id="6" name="图片 5" descr="56"/>
            <p:cNvPicPr>
              <a:picLocks noChangeAspect="1"/>
            </p:cNvPicPr>
            <p:nvPr/>
          </p:nvPicPr>
          <p:blipFill>
            <a:blip r:embed="rId11"/>
            <a:stretch>
              <a:fillRect/>
            </a:stretch>
          </p:blipFill>
          <p:spPr>
            <a:xfrm>
              <a:off x="10943" y="-33"/>
              <a:ext cx="3114" cy="3114"/>
            </a:xfrm>
            <a:prstGeom prst="rect">
              <a:avLst/>
            </a:prstGeom>
          </p:spPr>
        </p:pic>
        <p:sp>
          <p:nvSpPr>
            <p:cNvPr id="7" name="矩形 6"/>
            <p:cNvSpPr/>
            <p:nvPr/>
          </p:nvSpPr>
          <p:spPr>
            <a:xfrm>
              <a:off x="11963" y="580"/>
              <a:ext cx="1018" cy="1888"/>
            </a:xfrm>
            <a:prstGeom prst="rect">
              <a:avLst/>
            </a:prstGeom>
            <a:noFill/>
            <a:ln>
              <a:noFill/>
            </a:ln>
          </p:spPr>
          <p:txBody>
            <a:bodyPr wrap="none" rtlCol="0" anchor="t">
              <a:spAutoFit/>
            </a:bodyPr>
            <a:lstStyle/>
            <a:p>
              <a:pPr algn="ctr"/>
              <a:r>
                <a:rPr lang="en-US" altLang="zh-CN" sz="7200" b="1">
                  <a:ln w="15875"/>
                  <a:gradFill>
                    <a:gsLst>
                      <a:gs pos="0">
                        <a:schemeClr val="accent1">
                          <a:hueMod val="80000"/>
                        </a:schemeClr>
                      </a:gs>
                      <a:gs pos="100000">
                        <a:schemeClr val="accent1">
                          <a:alpha val="100000"/>
                        </a:schemeClr>
                      </a:gs>
                    </a:gsLst>
                    <a:lin ang="2700000" scaled="0"/>
                  </a:gradFill>
                  <a:effectLst/>
                </a:rPr>
                <a:t>2</a:t>
              </a:r>
              <a:endParaRPr lang="en-US" altLang="zh-CN" sz="7200" b="1">
                <a:ln w="15875"/>
                <a:gradFill>
                  <a:gsLst>
                    <a:gs pos="0">
                      <a:schemeClr val="accent1">
                        <a:hueMod val="80000"/>
                      </a:schemeClr>
                    </a:gs>
                    <a:gs pos="100000">
                      <a:schemeClr val="accent1">
                        <a:alpha val="100000"/>
                      </a:schemeClr>
                    </a:gs>
                  </a:gsLst>
                  <a:lin ang="2700000" scaled="0"/>
                </a:gradFill>
                <a:effectLst/>
              </a:endParaRPr>
            </a:p>
          </p:txBody>
        </p:sp>
      </p:grpSp>
      <p:sp>
        <p:nvSpPr>
          <p:cNvPr id="5" name="文本框 4"/>
          <p:cNvSpPr txBox="1"/>
          <p:nvPr/>
        </p:nvSpPr>
        <p:spPr>
          <a:xfrm>
            <a:off x="467995" y="3148330"/>
            <a:ext cx="8266430" cy="1696720"/>
          </a:xfrm>
          <a:prstGeom prst="rect">
            <a:avLst/>
          </a:prstGeom>
        </p:spPr>
        <p:txBody>
          <a:bodyPr wrap="square">
            <a:noAutofit/>
          </a:bodyPr>
          <a:lstStyle/>
          <a:p>
            <a:pPr marL="0" indent="0" algn="ctr">
              <a:lnSpc>
                <a:spcPts val="1800"/>
              </a:lnSpc>
            </a:pPr>
            <a:endParaRPr lang="zh-CN" altLang="en-US" sz="2800" i="0">
              <a:solidFill>
                <a:srgbClr val="000000"/>
              </a:solidFill>
              <a:latin typeface="黑体" panose="02010609060101010101" charset="-122"/>
              <a:ea typeface="黑体" panose="02010609060101010101" charset="-122"/>
            </a:endParaRPr>
          </a:p>
          <a:p>
            <a:pPr marL="0" indent="0" algn="ctr">
              <a:lnSpc>
                <a:spcPts val="1800"/>
              </a:lnSpc>
            </a:pPr>
            <a:r>
              <a:rPr lang="zh-CN" altLang="en-US" sz="4000" i="0">
                <a:solidFill>
                  <a:schemeClr val="accent1"/>
                </a:solidFill>
                <a:effectLst>
                  <a:outerShdw blurRad="38100" dist="25400" dir="5400000" algn="ctr" rotWithShape="0">
                    <a:srgbClr val="6E747A">
                      <a:alpha val="43000"/>
                    </a:srgbClr>
                  </a:outerShdw>
                </a:effectLst>
                <a:highlight>
                  <a:srgbClr val="00FFFF"/>
                </a:highlight>
                <a:latin typeface="华文楷体" panose="02010600040101010101" charset="-122"/>
                <a:ea typeface="华文楷体" panose="02010600040101010101" charset="-122"/>
                <a:cs typeface="华文楷体" panose="02010600040101010101" charset="-122"/>
              </a:rPr>
              <a:t>利用契诃夫之枪，找出隐含的细节，</a:t>
            </a:r>
            <a:endParaRPr lang="zh-CN" altLang="en-US" sz="4000" i="0">
              <a:solidFill>
                <a:schemeClr val="accent1"/>
              </a:solidFill>
              <a:effectLst>
                <a:outerShdw blurRad="38100" dist="25400" dir="5400000" algn="ctr" rotWithShape="0">
                  <a:srgbClr val="6E747A">
                    <a:alpha val="43000"/>
                  </a:srgbClr>
                </a:outerShdw>
              </a:effectLst>
              <a:highlight>
                <a:srgbClr val="00FFFF"/>
              </a:highlight>
              <a:latin typeface="华文楷体" panose="02010600040101010101" charset="-122"/>
              <a:ea typeface="华文楷体" panose="02010600040101010101" charset="-122"/>
              <a:cs typeface="华文楷体" panose="02010600040101010101" charset="-122"/>
            </a:endParaRPr>
          </a:p>
          <a:p>
            <a:pPr indent="0" algn="ctr" fontAlgn="auto">
              <a:lnSpc>
                <a:spcPct val="150000"/>
              </a:lnSpc>
            </a:pPr>
            <a:r>
              <a:rPr lang="zh-CN" altLang="en-US" sz="4000" i="0">
                <a:solidFill>
                  <a:schemeClr val="accent1"/>
                </a:solidFill>
                <a:effectLst>
                  <a:outerShdw blurRad="38100" dist="25400" dir="5400000" algn="ctr" rotWithShape="0">
                    <a:srgbClr val="6E747A">
                      <a:alpha val="43000"/>
                    </a:srgbClr>
                  </a:outerShdw>
                </a:effectLst>
                <a:highlight>
                  <a:srgbClr val="00FFFF"/>
                </a:highlight>
                <a:latin typeface="华文楷体" panose="02010600040101010101" charset="-122"/>
                <a:ea typeface="华文楷体" panose="02010600040101010101" charset="-122"/>
                <a:cs typeface="华文楷体" panose="02010600040101010101" charset="-122"/>
              </a:rPr>
              <a:t>凭借情感的转变，凝练蕴含的主题。</a:t>
            </a:r>
            <a:r>
              <a:rPr lang="en-US" altLang="zh-CN" sz="4000" i="0">
                <a:solidFill>
                  <a:srgbClr val="000000"/>
                </a:solidFill>
                <a:latin typeface="华文楷体" panose="02010600040101010101" charset="-122"/>
                <a:ea typeface="华文楷体" panose="02010600040101010101" charset="-122"/>
                <a:cs typeface="华文楷体" panose="02010600040101010101" charset="-122"/>
              </a:rPr>
              <a:t> </a:t>
            </a:r>
            <a:endParaRPr lang="zh-CN" altLang="en-US" sz="4000" i="0">
              <a:solidFill>
                <a:srgbClr val="000000"/>
              </a:solidFill>
              <a:latin typeface="华文楷体" panose="02010600040101010101" charset="-122"/>
              <a:ea typeface="华文楷体" panose="02010600040101010101" charset="-122"/>
              <a:cs typeface="华文楷体" panose="02010600040101010101" charset="-122"/>
            </a:endParaRPr>
          </a:p>
          <a:p>
            <a:pPr marL="0" indent="0" algn="ctr">
              <a:lnSpc>
                <a:spcPts val="1800"/>
              </a:lnSpc>
            </a:pPr>
            <a:endParaRPr lang="zh-CN" altLang="en-US" sz="2800" i="0">
              <a:solidFill>
                <a:srgbClr val="000000"/>
              </a:solidFill>
              <a:latin typeface="黑体" panose="02010609060101010101" charset="-122"/>
              <a:ea typeface="黑体" panose="02010609060101010101" charset="-122"/>
            </a:endParaRPr>
          </a:p>
          <a:p>
            <a:pPr marL="0" indent="0" algn="ctr">
              <a:lnSpc>
                <a:spcPts val="1800"/>
              </a:lnSpc>
            </a:pPr>
            <a:endParaRPr lang="zh-CN" altLang="en-US" sz="2800" i="0">
              <a:solidFill>
                <a:srgbClr val="000000"/>
              </a:solidFill>
              <a:latin typeface="黑体" panose="02010609060101010101" charset="-122"/>
              <a:ea typeface="黑体" panose="02010609060101010101" charset="-122"/>
            </a:endParaRPr>
          </a:p>
        </p:txBody>
      </p:sp>
      <p:sp>
        <p:nvSpPr>
          <p:cNvPr id="15" name="文本框 14"/>
          <p:cNvSpPr txBox="1"/>
          <p:nvPr>
            <p:custDataLst>
              <p:tags r:id="rId12"/>
            </p:custDataLst>
          </p:nvPr>
        </p:nvSpPr>
        <p:spPr>
          <a:xfrm>
            <a:off x="2981325" y="1923415"/>
            <a:ext cx="3097530" cy="521970"/>
          </a:xfrm>
          <a:prstGeom prst="rect">
            <a:avLst/>
          </a:prstGeom>
          <a:noFill/>
        </p:spPr>
        <p:txBody>
          <a:bodyPr wrap="square" rtlCol="0">
            <a:spAutoFit/>
          </a:bodyPr>
          <a:lstStyle/>
          <a:p>
            <a:pPr algn="ctr"/>
            <a:r>
              <a:rPr lang="en-US" altLang="zh-CN" sz="2800" b="1">
                <a:latin typeface="Times New Roman" panose="02020603050405020304" charset="0"/>
                <a:cs typeface="Times New Roman" panose="02020603050405020304" charset="0"/>
              </a:rPr>
              <a:t>Detailed analysis</a:t>
            </a:r>
            <a:endParaRPr lang="en-US" altLang="zh-CN" sz="2800" b="1">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3"/>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 calcmode="lin" valueType="num">
                                      <p:cBhvr>
                                        <p:cTn id="32" dur="500" fill="hold"/>
                                        <p:tgtEl>
                                          <p:spTgt spid="5"/>
                                        </p:tgtEl>
                                        <p:attrNameLst>
                                          <p:attrName>style.rotation</p:attrName>
                                        </p:attrNameLst>
                                      </p:cBhvr>
                                      <p:tavLst>
                                        <p:tav tm="0">
                                          <p:val>
                                            <p:fltVal val="360"/>
                                          </p:val>
                                        </p:tav>
                                        <p:tav tm="100000">
                                          <p:val>
                                            <p:fltVal val="0"/>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1" presetClass="entr" presetSubtype="0" fill="hold" grpId="2" nodeType="clickEffect">
                                  <p:stCondLst>
                                    <p:cond delay="0"/>
                                  </p:stCondLst>
                                  <p:childTnLst>
                                    <p:set>
                                      <p:cBhvr>
                                        <p:cTn id="37" dur="1000">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P spid="5" grpId="0"/>
      <p:bldP spid="5" grpId="1"/>
      <p:bldP spid="5" grpId="2"/>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251460" y="195580"/>
            <a:ext cx="5982335" cy="4785360"/>
          </a:xfrm>
          <a:prstGeom prst="rect">
            <a:avLst/>
          </a:prstGeom>
          <a:noFill/>
        </p:spPr>
        <p:txBody>
          <a:bodyPr wrap="square" rtlCol="0">
            <a:noAutofit/>
          </a:bodyPr>
          <a:lstStyle/>
          <a:p>
            <a:pPr indent="302260" algn="just" defTabSz="266700" fontAlgn="auto">
              <a:lnSpc>
                <a:spcPct val="100000"/>
              </a:lnSpc>
              <a:spcBef>
                <a:spcPct val="0"/>
              </a:spcBef>
              <a:spcAft>
                <a:spcPct val="0"/>
              </a:spcAft>
            </a:pP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a:solidFill>
                  <a:srgbClr val="000000"/>
                </a:solidFill>
                <a:latin typeface="Times New Roman" panose="02020603050405020304" charset="0"/>
                <a:ea typeface="宋体" panose="02010600030101010101" pitchFamily="2" charset="-122"/>
                <a:cs typeface="Times New Roman" panose="02020603050405020304" charset="0"/>
                <a:sym typeface="+mn-ea"/>
              </a:rPr>
              <a:t>Mary was the art teacher for primary school students. On this particular day, she was guiding them through the process of drawing a scenic landscape. Akila yawned(打哈欠), clearly disinterested － drawing wasn</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800">
                <a:solidFill>
                  <a:srgbClr val="000000"/>
                </a:solidFill>
                <a:latin typeface="Times New Roman" panose="02020603050405020304" charset="0"/>
                <a:ea typeface="宋体" panose="02010600030101010101" pitchFamily="2" charset="-122"/>
                <a:cs typeface="Times New Roman" panose="02020603050405020304" charset="0"/>
                <a:sym typeface="+mn-ea"/>
              </a:rPr>
              <a:t>t her thing. A small group of students gathered around Tina, laughing at her unusual drawing: a sun sporting sunglasses and trees topped with ice cream cones.</a:t>
            </a:r>
            <a:endParaRPr lang="zh-CN" altLang="en-US" sz="2800"/>
          </a:p>
        </p:txBody>
      </p:sp>
      <p:sp>
        <p:nvSpPr>
          <p:cNvPr id="6" name="椭圆 5"/>
          <p:cNvSpPr/>
          <p:nvPr/>
        </p:nvSpPr>
        <p:spPr>
          <a:xfrm>
            <a:off x="755650" y="194945"/>
            <a:ext cx="863600" cy="50419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nvSpPr>
        <p:spPr>
          <a:xfrm>
            <a:off x="2843530" y="3219450"/>
            <a:ext cx="863600" cy="50419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椭圆 7"/>
          <p:cNvSpPr/>
          <p:nvPr/>
        </p:nvSpPr>
        <p:spPr>
          <a:xfrm>
            <a:off x="323215" y="1897380"/>
            <a:ext cx="1139825" cy="53213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9" name="直接箭头连接符 8"/>
          <p:cNvCxnSpPr>
            <a:endCxn id="12" idx="1"/>
          </p:cNvCxnSpPr>
          <p:nvPr/>
        </p:nvCxnSpPr>
        <p:spPr>
          <a:xfrm>
            <a:off x="1547495" y="555625"/>
            <a:ext cx="4896485" cy="71755"/>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a:endCxn id="12" idx="1"/>
          </p:cNvCxnSpPr>
          <p:nvPr/>
        </p:nvCxnSpPr>
        <p:spPr>
          <a:xfrm flipV="1">
            <a:off x="1403350" y="627380"/>
            <a:ext cx="5040630" cy="144018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a:endCxn id="12" idx="1"/>
          </p:cNvCxnSpPr>
          <p:nvPr/>
        </p:nvCxnSpPr>
        <p:spPr>
          <a:xfrm flipV="1">
            <a:off x="3419475" y="627380"/>
            <a:ext cx="3024505" cy="266446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2" name="圆角矩形 11"/>
          <p:cNvSpPr/>
          <p:nvPr/>
        </p:nvSpPr>
        <p:spPr>
          <a:xfrm>
            <a:off x="6443980" y="339090"/>
            <a:ext cx="2160270" cy="57594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rPr>
              <a:t>主人公</a:t>
            </a:r>
            <a:endParaRPr lang="zh-CN" altLang="en-US" sz="3200" b="1">
              <a:solidFill>
                <a:schemeClr val="tx1"/>
              </a:solidFill>
              <a:latin typeface="宋体" panose="02010600030101010101" pitchFamily="2" charset="-122"/>
              <a:ea typeface="宋体" panose="02010600030101010101" pitchFamily="2" charset="-122"/>
            </a:endParaRPr>
          </a:p>
        </p:txBody>
      </p:sp>
      <p:sp>
        <p:nvSpPr>
          <p:cNvPr id="13" name="圆角矩形 12"/>
          <p:cNvSpPr/>
          <p:nvPr/>
        </p:nvSpPr>
        <p:spPr>
          <a:xfrm>
            <a:off x="251460" y="123190"/>
            <a:ext cx="8618855" cy="131572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3200" b="1">
                <a:solidFill>
                  <a:schemeClr val="tx1"/>
                </a:solidFill>
                <a:latin typeface="宋体" panose="02010600030101010101" pitchFamily="2" charset="-122"/>
                <a:ea typeface="宋体" panose="02010600030101010101" pitchFamily="2" charset="-122"/>
              </a:rPr>
              <a:t>1.</a:t>
            </a:r>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Why did Akila lose interest in the art class?  </a:t>
            </a:r>
            <a:endParaRPr lang="en-US" altLang="zh-CN" sz="3200">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     Can you find the reason in this paragraph? </a:t>
            </a:r>
            <a:endParaRPr lang="en-US" altLang="zh-CN" sz="32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4" name="圆角矩形 13"/>
          <p:cNvSpPr/>
          <p:nvPr/>
        </p:nvSpPr>
        <p:spPr>
          <a:xfrm>
            <a:off x="285115" y="1459230"/>
            <a:ext cx="8559800" cy="116268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ltLang="zh-CN" sz="3200" b="1">
              <a:solidFill>
                <a:schemeClr val="tx1"/>
              </a:solidFill>
              <a:latin typeface="Times New Roman" panose="02020603050405020304" charset="0"/>
              <a:ea typeface="宋体" panose="02010600030101010101" pitchFamily="2" charset="-122"/>
              <a:cs typeface="Times New Roman" panose="02020603050405020304" charset="0"/>
            </a:endParaRPr>
          </a:p>
          <a:p>
            <a:pPr algn="l"/>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The author gave no answer to the reason, which gave reader with a</a:t>
            </a:r>
            <a:r>
              <a:rPr lang="en-US" altLang="zh-CN" sz="3200">
                <a:solidFill>
                  <a:schemeClr val="tx1"/>
                </a:solidFill>
                <a:latin typeface="宋体" panose="02010600030101010101" pitchFamily="2" charset="-122"/>
                <a:ea typeface="宋体" panose="02010600030101010101" pitchFamily="2" charset="-122"/>
              </a:rPr>
              <a:t> </a:t>
            </a:r>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suspense</a:t>
            </a:r>
            <a:r>
              <a:rPr lang="en-US" altLang="zh-CN" sz="3200">
                <a:solidFill>
                  <a:schemeClr val="tx1"/>
                </a:solidFill>
                <a:latin typeface="宋体" panose="02010600030101010101" pitchFamily="2" charset="-122"/>
                <a:ea typeface="宋体" panose="02010600030101010101" pitchFamily="2" charset="-122"/>
              </a:rPr>
              <a:t>(</a:t>
            </a:r>
            <a:r>
              <a:rPr lang="zh-CN" altLang="en-US" sz="3200">
                <a:solidFill>
                  <a:schemeClr val="tx1"/>
                </a:solidFill>
                <a:latin typeface="宋体" panose="02010600030101010101" pitchFamily="2" charset="-122"/>
                <a:ea typeface="宋体" panose="02010600030101010101" pitchFamily="2" charset="-122"/>
              </a:rPr>
              <a:t>悬念</a:t>
            </a:r>
            <a:r>
              <a:rPr lang="en-US" altLang="zh-CN" sz="3200">
                <a:solidFill>
                  <a:schemeClr val="tx1"/>
                </a:solidFill>
                <a:latin typeface="宋体" panose="02010600030101010101" pitchFamily="2" charset="-122"/>
                <a:ea typeface="宋体" panose="02010600030101010101" pitchFamily="2" charset="-122"/>
              </a:rPr>
              <a:t>).</a:t>
            </a:r>
            <a:endParaRPr lang="en-US" altLang="zh-CN" sz="3200">
              <a:solidFill>
                <a:schemeClr val="tx1"/>
              </a:solidFill>
              <a:latin typeface="宋体" panose="02010600030101010101" pitchFamily="2" charset="-122"/>
              <a:ea typeface="宋体" panose="02010600030101010101" pitchFamily="2" charset="-122"/>
            </a:endParaRPr>
          </a:p>
          <a:p>
            <a:pPr algn="ctr"/>
            <a:r>
              <a:rPr lang="en-US" altLang="zh-CN" sz="3200" b="1">
                <a:solidFill>
                  <a:schemeClr val="tx1"/>
                </a:solidFill>
                <a:latin typeface="宋体" panose="02010600030101010101" pitchFamily="2" charset="-122"/>
                <a:ea typeface="宋体" panose="02010600030101010101" pitchFamily="2" charset="-122"/>
              </a:rPr>
              <a:t>  </a:t>
            </a:r>
            <a:endParaRPr lang="en-US" altLang="zh-CN" sz="3200" b="1">
              <a:solidFill>
                <a:schemeClr val="tx1"/>
              </a:solidFill>
              <a:latin typeface="宋体" panose="02010600030101010101" pitchFamily="2" charset="-122"/>
              <a:ea typeface="宋体" panose="02010600030101010101" pitchFamily="2" charset="-122"/>
            </a:endParaRPr>
          </a:p>
        </p:txBody>
      </p:sp>
      <p:sp>
        <p:nvSpPr>
          <p:cNvPr id="15" name="圆角矩形 14"/>
          <p:cNvSpPr/>
          <p:nvPr/>
        </p:nvSpPr>
        <p:spPr>
          <a:xfrm>
            <a:off x="285115" y="2642235"/>
            <a:ext cx="8559800" cy="66611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w="28575">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3200">
                <a:solidFill>
                  <a:schemeClr val="tx1"/>
                </a:solidFill>
                <a:latin typeface="宋体" panose="02010600030101010101" pitchFamily="2" charset="-122"/>
                <a:ea typeface="宋体" panose="02010600030101010101" pitchFamily="2" charset="-122"/>
              </a:rPr>
              <a:t>2.</a:t>
            </a:r>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Why did a group of students laugh at Tina? </a:t>
            </a:r>
            <a:endParaRPr lang="en-US" altLang="zh-CN" sz="32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6" name="圆角矩形 15"/>
          <p:cNvSpPr/>
          <p:nvPr/>
        </p:nvSpPr>
        <p:spPr>
          <a:xfrm>
            <a:off x="285115" y="3291840"/>
            <a:ext cx="8559800" cy="80327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3200">
                <a:solidFill>
                  <a:schemeClr val="tx1"/>
                </a:solidFill>
                <a:latin typeface="Times New Roman" panose="02020603050405020304" charset="0"/>
                <a:ea typeface="宋体" panose="02010600030101010101" pitchFamily="2" charset="-122"/>
                <a:cs typeface="Times New Roman" panose="02020603050405020304" charset="0"/>
              </a:rPr>
              <a:t>Because of her unusual drawings.</a:t>
            </a:r>
            <a:endParaRPr lang="en-US" altLang="zh-CN" sz="32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8" name="圆角矩形 17"/>
          <p:cNvSpPr/>
          <p:nvPr/>
        </p:nvSpPr>
        <p:spPr>
          <a:xfrm>
            <a:off x="139065" y="194945"/>
            <a:ext cx="8730615" cy="4844415"/>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9" name="图片 18" descr="t03ddf5083098f40443"/>
          <p:cNvPicPr>
            <a:picLocks noChangeAspect="1"/>
          </p:cNvPicPr>
          <p:nvPr/>
        </p:nvPicPr>
        <p:blipFill>
          <a:blip r:embed="rId4"/>
          <a:stretch>
            <a:fillRect/>
          </a:stretch>
        </p:blipFill>
        <p:spPr>
          <a:xfrm>
            <a:off x="1259840" y="13970"/>
            <a:ext cx="2003425" cy="2053590"/>
          </a:xfrm>
          <a:prstGeom prst="rect">
            <a:avLst/>
          </a:prstGeom>
        </p:spPr>
      </p:pic>
      <p:pic>
        <p:nvPicPr>
          <p:cNvPr id="20" name="图片 19" descr="t0479e0f861928b9500"/>
          <p:cNvPicPr>
            <a:picLocks noChangeAspect="1"/>
          </p:cNvPicPr>
          <p:nvPr/>
        </p:nvPicPr>
        <p:blipFill>
          <a:blip r:embed="rId5"/>
          <a:srcRect l="11219" t="13622" r="8013"/>
          <a:stretch>
            <a:fillRect/>
          </a:stretch>
        </p:blipFill>
        <p:spPr>
          <a:xfrm>
            <a:off x="251460" y="1995805"/>
            <a:ext cx="2592070" cy="3197225"/>
          </a:xfrm>
          <a:prstGeom prst="rect">
            <a:avLst/>
          </a:prstGeom>
        </p:spPr>
      </p:pic>
      <p:pic>
        <p:nvPicPr>
          <p:cNvPr id="21" name="图片 20" descr="微信图片_20241107160805"/>
          <p:cNvPicPr>
            <a:picLocks noChangeAspect="1"/>
          </p:cNvPicPr>
          <p:nvPr/>
        </p:nvPicPr>
        <p:blipFill>
          <a:blip r:embed="rId6"/>
          <a:stretch>
            <a:fillRect/>
          </a:stretch>
        </p:blipFill>
        <p:spPr>
          <a:xfrm>
            <a:off x="3347720" y="1203325"/>
            <a:ext cx="5318760" cy="3357245"/>
          </a:xfrm>
          <a:prstGeom prst="rect">
            <a:avLst/>
          </a:prstGeom>
        </p:spPr>
      </p:pic>
      <p:pic>
        <p:nvPicPr>
          <p:cNvPr id="5124" name="图片 6" descr="logo横版 png"/>
          <p:cNvPicPr>
            <a:picLocks noChangeAspect="1"/>
          </p:cNvPicPr>
          <p:nvPr/>
        </p:nvPicPr>
        <p:blipFill>
          <a:blip r:embed="rId7"/>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360"/>
                                          </p:val>
                                        </p:tav>
                                        <p:tav tm="100000">
                                          <p:val>
                                            <p:fltVal val="0"/>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360"/>
                                          </p:val>
                                        </p:tav>
                                        <p:tav tm="100000">
                                          <p:val>
                                            <p:fltVal val="0"/>
                                          </p:val>
                                        </p:tav>
                                      </p:tavLst>
                                    </p:anim>
                                    <p:animEffect transition="in" filter="fade">
                                      <p:cBhvr>
                                        <p:cTn id="30" dur="500"/>
                                        <p:tgtEl>
                                          <p:spTgt spid="9"/>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 calcmode="lin" valueType="num">
                                      <p:cBhvr>
                                        <p:cTn id="41" dur="500" fill="hold"/>
                                        <p:tgtEl>
                                          <p:spTgt spid="11"/>
                                        </p:tgtEl>
                                        <p:attrNameLst>
                                          <p:attrName>style.rotation</p:attrName>
                                        </p:attrNameLst>
                                      </p:cBhvr>
                                      <p:tavLst>
                                        <p:tav tm="0">
                                          <p:val>
                                            <p:fltVal val="360"/>
                                          </p:val>
                                        </p:tav>
                                        <p:tav tm="100000">
                                          <p:val>
                                            <p:fltVal val="0"/>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360"/>
                                          </p:val>
                                        </p:tav>
                                        <p:tav tm="100000">
                                          <p:val>
                                            <p:fltVal val="0"/>
                                          </p:val>
                                        </p:tav>
                                      </p:tavLst>
                                    </p:anim>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xit" presetSubtype="12" fill="hold" nodeType="clickEffect">
                                  <p:stCondLst>
                                    <p:cond delay="0"/>
                                  </p:stCondLst>
                                  <p:childTnLst>
                                    <p:animEffect transition="out" filter="strips(downLeft)">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8" presetClass="exit" presetSubtype="12" fill="hold" nodeType="withEffect">
                                  <p:stCondLst>
                                    <p:cond delay="0"/>
                                  </p:stCondLst>
                                  <p:childTnLst>
                                    <p:animEffect transition="out" filter="strips(downLeft)">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8" presetClass="exit" presetSubtype="12" fill="hold" nodeType="withEffect">
                                  <p:stCondLst>
                                    <p:cond delay="0"/>
                                  </p:stCondLst>
                                  <p:childTnLst>
                                    <p:animEffect transition="out" filter="strips(downLeft)">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 calcmode="lin" valueType="num">
                                      <p:cBhvr>
                                        <p:cTn id="68" dur="500" fill="hold"/>
                                        <p:tgtEl>
                                          <p:spTgt spid="13"/>
                                        </p:tgtEl>
                                        <p:attrNameLst>
                                          <p:attrName>style.rotation</p:attrName>
                                        </p:attrNameLst>
                                      </p:cBhvr>
                                      <p:tavLst>
                                        <p:tav tm="0">
                                          <p:val>
                                            <p:fltVal val="360"/>
                                          </p:val>
                                        </p:tav>
                                        <p:tav tm="100000">
                                          <p:val>
                                            <p:fltVal val="0"/>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 calcmode="lin" valueType="num">
                                      <p:cBhvr>
                                        <p:cTn id="76" dur="500" fill="hold"/>
                                        <p:tgtEl>
                                          <p:spTgt spid="14"/>
                                        </p:tgtEl>
                                        <p:attrNameLst>
                                          <p:attrName>style.rotation</p:attrName>
                                        </p:attrNameLst>
                                      </p:cBhvr>
                                      <p:tavLst>
                                        <p:tav tm="0">
                                          <p:val>
                                            <p:fltVal val="360"/>
                                          </p:val>
                                        </p:tav>
                                        <p:tav tm="100000">
                                          <p:val>
                                            <p:fltVal val="0"/>
                                          </p:val>
                                        </p:tav>
                                      </p:tavLst>
                                    </p:anim>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360"/>
                                          </p:val>
                                        </p:tav>
                                        <p:tav tm="100000">
                                          <p:val>
                                            <p:fltVal val="0"/>
                                          </p:val>
                                        </p:tav>
                                      </p:tavLst>
                                    </p:anim>
                                    <p:animEffect transition="in" filter="fade">
                                      <p:cBhvr>
                                        <p:cTn id="85" dur="500"/>
                                        <p:tgtEl>
                                          <p:spTgt spid="15"/>
                                        </p:tgtEl>
                                      </p:cBhvr>
                                    </p:animEffect>
                                  </p:childTnLst>
                                </p:cTn>
                              </p:par>
                            </p:childTnLst>
                          </p:cTn>
                        </p:par>
                      </p:childTnLst>
                    </p:cTn>
                  </p:par>
                  <p:par>
                    <p:cTn id="86" fill="hold">
                      <p:stCondLst>
                        <p:cond delay="indefinite"/>
                      </p:stCondLst>
                      <p:childTnLst>
                        <p:par>
                          <p:cTn id="87" fill="hold">
                            <p:stCondLst>
                              <p:cond delay="0"/>
                            </p:stCondLst>
                            <p:childTnLst>
                              <p:par>
                                <p:cTn id="88" presetID="49" presetClass="entr" presetSubtype="0" decel="10000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 calcmode="lin" valueType="num">
                                      <p:cBhvr>
                                        <p:cTn id="92" dur="500" fill="hold"/>
                                        <p:tgtEl>
                                          <p:spTgt spid="16"/>
                                        </p:tgtEl>
                                        <p:attrNameLst>
                                          <p:attrName>style.rotation</p:attrName>
                                        </p:attrNameLst>
                                      </p:cBhvr>
                                      <p:tavLst>
                                        <p:tav tm="0">
                                          <p:val>
                                            <p:fltVal val="360"/>
                                          </p:val>
                                        </p:tav>
                                        <p:tav tm="100000">
                                          <p:val>
                                            <p:fltVal val="0"/>
                                          </p:val>
                                        </p:tav>
                                      </p:tavLst>
                                    </p:anim>
                                    <p:animEffect transition="in" filter="fade">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49" presetClass="entr" presetSubtype="0" decel="100000"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ppt_w</p:attrName>
                                        </p:attrNameLst>
                                      </p:cBhvr>
                                      <p:tavLst>
                                        <p:tav tm="0">
                                          <p:val>
                                            <p:fltVal val="0"/>
                                          </p:val>
                                        </p:tav>
                                        <p:tav tm="100000">
                                          <p:val>
                                            <p:strVal val="#ppt_w"/>
                                          </p:val>
                                        </p:tav>
                                      </p:tavLst>
                                    </p:anim>
                                    <p:anim calcmode="lin" valueType="num">
                                      <p:cBhvr>
                                        <p:cTn id="99" dur="500" fill="hold"/>
                                        <p:tgtEl>
                                          <p:spTgt spid="18"/>
                                        </p:tgtEl>
                                        <p:attrNameLst>
                                          <p:attrName>ppt_h</p:attrName>
                                        </p:attrNameLst>
                                      </p:cBhvr>
                                      <p:tavLst>
                                        <p:tav tm="0">
                                          <p:val>
                                            <p:fltVal val="0"/>
                                          </p:val>
                                        </p:tav>
                                        <p:tav tm="100000">
                                          <p:val>
                                            <p:strVal val="#ppt_h"/>
                                          </p:val>
                                        </p:tav>
                                      </p:tavLst>
                                    </p:anim>
                                    <p:anim calcmode="lin" valueType="num">
                                      <p:cBhvr>
                                        <p:cTn id="100" dur="500" fill="hold"/>
                                        <p:tgtEl>
                                          <p:spTgt spid="18"/>
                                        </p:tgtEl>
                                        <p:attrNameLst>
                                          <p:attrName>style.rotation</p:attrName>
                                        </p:attrNameLst>
                                      </p:cBhvr>
                                      <p:tavLst>
                                        <p:tav tm="0">
                                          <p:val>
                                            <p:fltVal val="360"/>
                                          </p:val>
                                        </p:tav>
                                        <p:tav tm="100000">
                                          <p:val>
                                            <p:fltVal val="0"/>
                                          </p:val>
                                        </p:tav>
                                      </p:tavLst>
                                    </p:anim>
                                    <p:animEffect transition="in" filter="fade">
                                      <p:cBhvr>
                                        <p:cTn id="101" dur="500"/>
                                        <p:tgtEl>
                                          <p:spTgt spid="18"/>
                                        </p:tgtEl>
                                      </p:cBhvr>
                                    </p:animEffect>
                                  </p:childTnLst>
                                </p:cTn>
                              </p:par>
                              <p:par>
                                <p:cTn id="102" presetID="49" presetClass="entr" presetSubtype="0" decel="100000" fill="hold" nodeType="with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p:cTn id="104" dur="500" fill="hold"/>
                                        <p:tgtEl>
                                          <p:spTgt spid="19"/>
                                        </p:tgtEl>
                                        <p:attrNameLst>
                                          <p:attrName>ppt_w</p:attrName>
                                        </p:attrNameLst>
                                      </p:cBhvr>
                                      <p:tavLst>
                                        <p:tav tm="0">
                                          <p:val>
                                            <p:fltVal val="0"/>
                                          </p:val>
                                        </p:tav>
                                        <p:tav tm="100000">
                                          <p:val>
                                            <p:strVal val="#ppt_w"/>
                                          </p:val>
                                        </p:tav>
                                      </p:tavLst>
                                    </p:anim>
                                    <p:anim calcmode="lin" valueType="num">
                                      <p:cBhvr>
                                        <p:cTn id="105" dur="500" fill="hold"/>
                                        <p:tgtEl>
                                          <p:spTgt spid="19"/>
                                        </p:tgtEl>
                                        <p:attrNameLst>
                                          <p:attrName>ppt_h</p:attrName>
                                        </p:attrNameLst>
                                      </p:cBhvr>
                                      <p:tavLst>
                                        <p:tav tm="0">
                                          <p:val>
                                            <p:fltVal val="0"/>
                                          </p:val>
                                        </p:tav>
                                        <p:tav tm="100000">
                                          <p:val>
                                            <p:strVal val="#ppt_h"/>
                                          </p:val>
                                        </p:tav>
                                      </p:tavLst>
                                    </p:anim>
                                    <p:anim calcmode="lin" valueType="num">
                                      <p:cBhvr>
                                        <p:cTn id="106" dur="500" fill="hold"/>
                                        <p:tgtEl>
                                          <p:spTgt spid="19"/>
                                        </p:tgtEl>
                                        <p:attrNameLst>
                                          <p:attrName>style.rotation</p:attrName>
                                        </p:attrNameLst>
                                      </p:cBhvr>
                                      <p:tavLst>
                                        <p:tav tm="0">
                                          <p:val>
                                            <p:fltVal val="360"/>
                                          </p:val>
                                        </p:tav>
                                        <p:tav tm="100000">
                                          <p:val>
                                            <p:fltVal val="0"/>
                                          </p:val>
                                        </p:tav>
                                      </p:tavLst>
                                    </p:anim>
                                    <p:animEffect transition="in" filter="fade">
                                      <p:cBhvr>
                                        <p:cTn id="107" dur="500"/>
                                        <p:tgtEl>
                                          <p:spTgt spid="19"/>
                                        </p:tgtEl>
                                      </p:cBhvr>
                                    </p:animEffect>
                                  </p:childTnLst>
                                </p:cTn>
                              </p:par>
                              <p:par>
                                <p:cTn id="108" presetID="49" presetClass="entr" presetSubtype="0" decel="100000" fill="hold" nodeType="with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 calcmode="lin" valueType="num">
                                      <p:cBhvr>
                                        <p:cTn id="112" dur="500" fill="hold"/>
                                        <p:tgtEl>
                                          <p:spTgt spid="20"/>
                                        </p:tgtEl>
                                        <p:attrNameLst>
                                          <p:attrName>style.rotation</p:attrName>
                                        </p:attrNameLst>
                                      </p:cBhvr>
                                      <p:tavLst>
                                        <p:tav tm="0">
                                          <p:val>
                                            <p:fltVal val="360"/>
                                          </p:val>
                                        </p:tav>
                                        <p:tav tm="100000">
                                          <p:val>
                                            <p:fltVal val="0"/>
                                          </p:val>
                                        </p:tav>
                                      </p:tavLst>
                                    </p:anim>
                                    <p:animEffect transition="in" filter="fade">
                                      <p:cBhvr>
                                        <p:cTn id="113" dur="500"/>
                                        <p:tgtEl>
                                          <p:spTgt spid="20"/>
                                        </p:tgtEl>
                                      </p:cBhvr>
                                    </p:animEffect>
                                  </p:childTnLst>
                                </p:cTn>
                              </p:par>
                              <p:par>
                                <p:cTn id="114" presetID="49" presetClass="entr" presetSubtype="0" decel="100000" fill="hold" nodeType="withEffect">
                                  <p:stCondLst>
                                    <p:cond delay="0"/>
                                  </p:stCondLst>
                                  <p:childTnLst>
                                    <p:set>
                                      <p:cBhvr>
                                        <p:cTn id="115" dur="1" fill="hold">
                                          <p:stCondLst>
                                            <p:cond delay="0"/>
                                          </p:stCondLst>
                                        </p:cTn>
                                        <p:tgtEl>
                                          <p:spTgt spid="21"/>
                                        </p:tgtEl>
                                        <p:attrNameLst>
                                          <p:attrName>style.visibility</p:attrName>
                                        </p:attrNameLst>
                                      </p:cBhvr>
                                      <p:to>
                                        <p:strVal val="visible"/>
                                      </p:to>
                                    </p:set>
                                    <p:anim calcmode="lin" valueType="num">
                                      <p:cBhvr>
                                        <p:cTn id="116" dur="500" fill="hold"/>
                                        <p:tgtEl>
                                          <p:spTgt spid="21"/>
                                        </p:tgtEl>
                                        <p:attrNameLst>
                                          <p:attrName>ppt_w</p:attrName>
                                        </p:attrNameLst>
                                      </p:cBhvr>
                                      <p:tavLst>
                                        <p:tav tm="0">
                                          <p:val>
                                            <p:fltVal val="0"/>
                                          </p:val>
                                        </p:tav>
                                        <p:tav tm="100000">
                                          <p:val>
                                            <p:strVal val="#ppt_w"/>
                                          </p:val>
                                        </p:tav>
                                      </p:tavLst>
                                    </p:anim>
                                    <p:anim calcmode="lin" valueType="num">
                                      <p:cBhvr>
                                        <p:cTn id="117" dur="500" fill="hold"/>
                                        <p:tgtEl>
                                          <p:spTgt spid="21"/>
                                        </p:tgtEl>
                                        <p:attrNameLst>
                                          <p:attrName>ppt_h</p:attrName>
                                        </p:attrNameLst>
                                      </p:cBhvr>
                                      <p:tavLst>
                                        <p:tav tm="0">
                                          <p:val>
                                            <p:fltVal val="0"/>
                                          </p:val>
                                        </p:tav>
                                        <p:tav tm="100000">
                                          <p:val>
                                            <p:strVal val="#ppt_h"/>
                                          </p:val>
                                        </p:tav>
                                      </p:tavLst>
                                    </p:anim>
                                    <p:anim calcmode="lin" valueType="num">
                                      <p:cBhvr>
                                        <p:cTn id="118" dur="500" fill="hold"/>
                                        <p:tgtEl>
                                          <p:spTgt spid="21"/>
                                        </p:tgtEl>
                                        <p:attrNameLst>
                                          <p:attrName>style.rotation</p:attrName>
                                        </p:attrNameLst>
                                      </p:cBhvr>
                                      <p:tavLst>
                                        <p:tav tm="0">
                                          <p:val>
                                            <p:fltVal val="360"/>
                                          </p:val>
                                        </p:tav>
                                        <p:tav tm="100000">
                                          <p:val>
                                            <p:fltVal val="0"/>
                                          </p:val>
                                        </p:tav>
                                      </p:tavLst>
                                    </p:anim>
                                    <p:animEffect transition="in" filter="fade">
                                      <p:cBhvr>
                                        <p:cTn id="1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251460" y="771525"/>
            <a:ext cx="4906010" cy="4154170"/>
          </a:xfrm>
          <a:prstGeom prst="rect">
            <a:avLst/>
          </a:prstGeom>
          <a:noFill/>
        </p:spPr>
        <p:txBody>
          <a:bodyPr wrap="square" rtlCol="0">
            <a:spAutoFit/>
          </a:bodyPr>
          <a:lstStyle/>
          <a:p>
            <a:pPr indent="302260" algn="just" defTabSz="266700" fontAlgn="auto">
              <a:lnSpc>
                <a:spcPct val="100000"/>
              </a:lnSpc>
              <a:spcBef>
                <a:spcPct val="0"/>
              </a:spcBef>
              <a:spcAft>
                <a:spcPct val="0"/>
              </a:spcAft>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Mary was the art teacher for primary school students. On this particular day, she was guiding them through the process of drawing a scenic landscape. Akila yawned, clearly disinterested － drawing wasn</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t her thing. A small group of students gathered around Tina, laughing at her unusual drawing: a sun sporting sunglasses and trees topped with ice cream cones.</a:t>
            </a:r>
            <a:endParaRPr lang="zh-CN" altLang="en-US" sz="2400" b="1">
              <a:ln w="22225">
                <a:solidFill>
                  <a:schemeClr val="accent2"/>
                </a:solidFill>
                <a:prstDash val="solid"/>
              </a:ln>
              <a:solidFill>
                <a:srgbClr val="00B050"/>
              </a:solidFill>
              <a:effectLst/>
              <a:latin typeface="Times New Roman" panose="02020603050405020304" charset="0"/>
              <a:ea typeface="宋体" panose="02010600030101010101" pitchFamily="2" charset="-122"/>
              <a:cs typeface="Times New Roman" panose="02020603050405020304" charset="0"/>
              <a:sym typeface="+mn-ea"/>
            </a:endParaRPr>
          </a:p>
        </p:txBody>
      </p:sp>
      <p:sp>
        <p:nvSpPr>
          <p:cNvPr id="6" name="圆角矩形 5"/>
          <p:cNvSpPr/>
          <p:nvPr/>
        </p:nvSpPr>
        <p:spPr>
          <a:xfrm>
            <a:off x="262890" y="195580"/>
            <a:ext cx="5328920" cy="53467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利用契科夫法则，以读促思</a:t>
            </a:r>
            <a:endParaRPr lang="zh-CN" altLang="en-US" sz="2800" b="1">
              <a:solidFill>
                <a:schemeClr val="tx1"/>
              </a:solidFill>
              <a:latin typeface="宋体" panose="02010600030101010101" pitchFamily="2" charset="-122"/>
              <a:ea typeface="宋体" panose="02010600030101010101" pitchFamily="2" charset="-122"/>
              <a:sym typeface="+mn-ea"/>
            </a:endParaRPr>
          </a:p>
        </p:txBody>
      </p:sp>
      <p:cxnSp>
        <p:nvCxnSpPr>
          <p:cNvPr id="7" name="直接连接符 6"/>
          <p:cNvCxnSpPr/>
          <p:nvPr/>
        </p:nvCxnSpPr>
        <p:spPr>
          <a:xfrm>
            <a:off x="2534920" y="2638425"/>
            <a:ext cx="2541270" cy="5080"/>
          </a:xfrm>
          <a:prstGeom prst="line">
            <a:avLst/>
          </a:prstGeom>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284480" y="3072765"/>
            <a:ext cx="3351530" cy="3175"/>
          </a:xfrm>
          <a:prstGeom prst="line">
            <a:avLst/>
          </a:prstGeom>
        </p:spPr>
        <p:style>
          <a:lnRef idx="2">
            <a:schemeClr val="accent1"/>
          </a:lnRef>
          <a:fillRef idx="0">
            <a:srgbClr val="FFFFFF"/>
          </a:fillRef>
          <a:effectRef idx="0">
            <a:srgbClr val="FFFFFF"/>
          </a:effectRef>
          <a:fontRef idx="minor">
            <a:schemeClr val="tx1"/>
          </a:fontRef>
        </p:style>
      </p:cxnSp>
      <p:grpSp>
        <p:nvGrpSpPr>
          <p:cNvPr id="10" name="组合 9"/>
          <p:cNvGrpSpPr/>
          <p:nvPr>
            <p:custDataLst>
              <p:tags r:id="rId4"/>
            </p:custDataLst>
          </p:nvPr>
        </p:nvGrpSpPr>
        <p:grpSpPr>
          <a:xfrm>
            <a:off x="5220335" y="843280"/>
            <a:ext cx="1711325" cy="1410335"/>
            <a:chOff x="5612" y="1224"/>
            <a:chExt cx="3910" cy="3735"/>
          </a:xfrm>
        </p:grpSpPr>
        <p:pic>
          <p:nvPicPr>
            <p:cNvPr id="9" name="图片 8" descr="微信图片_20241107155814"/>
            <p:cNvPicPr>
              <a:picLocks noChangeAspect="1"/>
            </p:cNvPicPr>
            <p:nvPr>
              <p:custDataLst>
                <p:tags r:id="rId5"/>
              </p:custDataLst>
            </p:nvPr>
          </p:nvPicPr>
          <p:blipFill>
            <a:blip r:embed="rId6"/>
            <a:srcRect t="13856"/>
            <a:stretch>
              <a:fillRect/>
            </a:stretch>
          </p:blipFill>
          <p:spPr>
            <a:xfrm>
              <a:off x="6179" y="1224"/>
              <a:ext cx="3084" cy="3525"/>
            </a:xfrm>
            <a:prstGeom prst="rect">
              <a:avLst/>
            </a:prstGeom>
          </p:spPr>
        </p:pic>
        <p:sp>
          <p:nvSpPr>
            <p:cNvPr id="11" name="文本框 10"/>
            <p:cNvSpPr txBox="1"/>
            <p:nvPr>
              <p:custDataLst>
                <p:tags r:id="rId7"/>
              </p:custDataLst>
            </p:nvPr>
          </p:nvSpPr>
          <p:spPr>
            <a:xfrm>
              <a:off x="5612" y="1224"/>
              <a:ext cx="3910" cy="3735"/>
            </a:xfrm>
            <a:prstGeom prst="rect">
              <a:avLst/>
            </a:prstGeom>
            <a:noFill/>
            <a:ln w="28575" cmpd="sng">
              <a:solidFill>
                <a:schemeClr val="accent1">
                  <a:shade val="50000"/>
                </a:schemeClr>
              </a:solidFill>
              <a:prstDash val="sysDot"/>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grpSp>
      <p:cxnSp>
        <p:nvCxnSpPr>
          <p:cNvPr id="13" name="直接连接符 12"/>
          <p:cNvCxnSpPr/>
          <p:nvPr/>
        </p:nvCxnSpPr>
        <p:spPr>
          <a:xfrm>
            <a:off x="2952115" y="2640330"/>
            <a:ext cx="2124075" cy="3175"/>
          </a:xfrm>
          <a:prstGeom prst="line">
            <a:avLst/>
          </a:prstGeom>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flipV="1">
            <a:off x="2915920" y="2643505"/>
            <a:ext cx="2088515" cy="317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flipV="1">
            <a:off x="374650" y="3003550"/>
            <a:ext cx="2973705" cy="317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sp>
        <p:nvSpPr>
          <p:cNvPr id="14" name="圆角矩形 13"/>
          <p:cNvSpPr/>
          <p:nvPr/>
        </p:nvSpPr>
        <p:spPr>
          <a:xfrm>
            <a:off x="6932295" y="771525"/>
            <a:ext cx="2047875" cy="4933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dirty="0">
                <a:solidFill>
                  <a:srgbClr val="000000"/>
                </a:solidFill>
                <a:latin typeface="Times New Roman" panose="02020603050405020304" charset="0"/>
                <a:ea typeface="宋体" panose="02010600030101010101" pitchFamily="2" charset="-122"/>
                <a:cs typeface="Times New Roman" panose="02020603050405020304" charset="0"/>
                <a:sym typeface="+mn-ea"/>
              </a:rPr>
              <a:t>disinterest</a:t>
            </a:r>
            <a:r>
              <a:rPr lang="en-US" altLang="zh-CN" sz="2800" dirty="0">
                <a:solidFill>
                  <a:srgbClr val="000000"/>
                </a:solidFill>
                <a:latin typeface="Times New Roman" panose="02020603050405020304" charset="0"/>
                <a:ea typeface="宋体" panose="02010600030101010101" pitchFamily="2" charset="-122"/>
                <a:cs typeface="Times New Roman" panose="02020603050405020304" charset="0"/>
                <a:sym typeface="+mn-ea"/>
              </a:rPr>
              <a:t>ed</a:t>
            </a:r>
            <a:endParaRPr lang="en-US" altLang="zh-CN" sz="2800" dirty="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2" name="图片 21" descr="db3c6378c529bb4d7b69a9ac6391eb202e9b693710b12-hedIUP_fw236"/>
          <p:cNvPicPr>
            <a:picLocks noChangeAspect="1"/>
          </p:cNvPicPr>
          <p:nvPr/>
        </p:nvPicPr>
        <p:blipFill>
          <a:blip r:embed="rId8"/>
          <a:stretch>
            <a:fillRect/>
          </a:stretch>
        </p:blipFill>
        <p:spPr>
          <a:xfrm rot="16200000">
            <a:off x="7683500" y="1306195"/>
            <a:ext cx="589915" cy="383540"/>
          </a:xfrm>
          <a:prstGeom prst="rect">
            <a:avLst/>
          </a:prstGeom>
        </p:spPr>
      </p:pic>
      <p:sp>
        <p:nvSpPr>
          <p:cNvPr id="23" name="圆角矩形 22"/>
          <p:cNvSpPr/>
          <p:nvPr/>
        </p:nvSpPr>
        <p:spPr>
          <a:xfrm>
            <a:off x="7092315" y="1714500"/>
            <a:ext cx="1851025" cy="4933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solidFill>
                  <a:srgbClr val="000000"/>
                </a:solidFill>
                <a:latin typeface="Times New Roman" panose="02020603050405020304" charset="0"/>
                <a:ea typeface="宋体" panose="02010600030101010101" pitchFamily="2" charset="-122"/>
                <a:cs typeface="Times New Roman" panose="02020603050405020304" charset="0"/>
                <a:sym typeface="+mn-ea"/>
              </a:rPr>
              <a:t>interest</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ed</a:t>
            </a:r>
            <a:endPar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4" name="椭圆 23"/>
          <p:cNvSpPr/>
          <p:nvPr/>
        </p:nvSpPr>
        <p:spPr>
          <a:xfrm>
            <a:off x="1476375" y="2571750"/>
            <a:ext cx="1943100" cy="55054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1" name="组合 30"/>
          <p:cNvGrpSpPr/>
          <p:nvPr/>
        </p:nvGrpSpPr>
        <p:grpSpPr>
          <a:xfrm>
            <a:off x="374650" y="3291840"/>
            <a:ext cx="6431915" cy="1706880"/>
            <a:chOff x="590" y="5184"/>
            <a:chExt cx="10129" cy="2688"/>
          </a:xfrm>
        </p:grpSpPr>
        <p:pic>
          <p:nvPicPr>
            <p:cNvPr id="12" name="图片 11" descr="t03964b7fa7c3307ad4"/>
            <p:cNvPicPr>
              <a:picLocks noChangeAspect="1"/>
            </p:cNvPicPr>
            <p:nvPr/>
          </p:nvPicPr>
          <p:blipFill>
            <a:blip r:embed="rId9"/>
            <a:stretch>
              <a:fillRect/>
            </a:stretch>
          </p:blipFill>
          <p:spPr>
            <a:xfrm>
              <a:off x="8221" y="5184"/>
              <a:ext cx="2498" cy="2688"/>
            </a:xfrm>
            <a:prstGeom prst="rect">
              <a:avLst/>
            </a:prstGeom>
          </p:spPr>
        </p:pic>
        <p:grpSp>
          <p:nvGrpSpPr>
            <p:cNvPr id="30" name="组合 29"/>
            <p:cNvGrpSpPr/>
            <p:nvPr/>
          </p:nvGrpSpPr>
          <p:grpSpPr>
            <a:xfrm>
              <a:off x="590" y="5185"/>
              <a:ext cx="10129" cy="2644"/>
              <a:chOff x="590" y="5185"/>
              <a:chExt cx="10129" cy="2644"/>
            </a:xfrm>
          </p:grpSpPr>
          <p:cxnSp>
            <p:nvCxnSpPr>
              <p:cNvPr id="17" name="直接连接符 16"/>
              <p:cNvCxnSpPr/>
              <p:nvPr/>
            </p:nvCxnSpPr>
            <p:spPr>
              <a:xfrm flipV="1">
                <a:off x="590" y="6545"/>
                <a:ext cx="6156" cy="5"/>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6746" y="5864"/>
                <a:ext cx="1134" cy="0"/>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sp>
            <p:nvSpPr>
              <p:cNvPr id="29" name="文本框 28"/>
              <p:cNvSpPr txBox="1"/>
              <p:nvPr/>
            </p:nvSpPr>
            <p:spPr>
              <a:xfrm>
                <a:off x="8201" y="5185"/>
                <a:ext cx="2518" cy="2644"/>
              </a:xfrm>
              <a:prstGeom prst="rect">
                <a:avLst/>
              </a:prstGeom>
              <a:noFill/>
              <a:ln w="28575">
                <a:solidFill>
                  <a:schemeClr val="accent1">
                    <a:lumMod val="50000"/>
                  </a:schemeClr>
                </a:solidFill>
                <a:prstDash val="sysDot"/>
              </a:ln>
            </p:spPr>
            <p:txBody>
              <a:bodyPr wrap="square" rtlCol="0">
                <a:noAutofit/>
              </a:bodyPr>
              <a:lstStyle/>
              <a:p>
                <a:endParaRPr lang="zh-CN" altLang="en-US"/>
              </a:p>
            </p:txBody>
          </p:sp>
        </p:grpSp>
      </p:grpSp>
      <p:sp>
        <p:nvSpPr>
          <p:cNvPr id="32" name="椭圆 31"/>
          <p:cNvSpPr/>
          <p:nvPr/>
        </p:nvSpPr>
        <p:spPr>
          <a:xfrm>
            <a:off x="252095" y="3662680"/>
            <a:ext cx="1530985" cy="53276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3" name="图片 32" descr="t0479e0f861928b9500"/>
          <p:cNvPicPr>
            <a:picLocks noChangeAspect="1"/>
          </p:cNvPicPr>
          <p:nvPr/>
        </p:nvPicPr>
        <p:blipFill>
          <a:blip r:embed="rId10"/>
          <a:stretch>
            <a:fillRect/>
          </a:stretch>
        </p:blipFill>
        <p:spPr>
          <a:xfrm>
            <a:off x="6856730" y="2972435"/>
            <a:ext cx="1880870" cy="2169160"/>
          </a:xfrm>
          <a:prstGeom prst="rect">
            <a:avLst/>
          </a:prstGeom>
        </p:spPr>
      </p:pic>
      <p:pic>
        <p:nvPicPr>
          <p:cNvPr id="34" name="图片 33" descr="t03ddf5083098f40443"/>
          <p:cNvPicPr>
            <a:picLocks noChangeAspect="1"/>
          </p:cNvPicPr>
          <p:nvPr/>
        </p:nvPicPr>
        <p:blipFill>
          <a:blip r:embed="rId11"/>
          <a:stretch>
            <a:fillRect/>
          </a:stretch>
        </p:blipFill>
        <p:spPr>
          <a:xfrm>
            <a:off x="7884160" y="2499360"/>
            <a:ext cx="1191895" cy="1221740"/>
          </a:xfrm>
          <a:prstGeom prst="rect">
            <a:avLst/>
          </a:prstGeom>
        </p:spPr>
      </p:pic>
      <p:cxnSp>
        <p:nvCxnSpPr>
          <p:cNvPr id="35" name="直接连接符 34"/>
          <p:cNvCxnSpPr/>
          <p:nvPr/>
        </p:nvCxnSpPr>
        <p:spPr>
          <a:xfrm>
            <a:off x="4395470" y="4155440"/>
            <a:ext cx="720090"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6" name="直接连接符 35"/>
          <p:cNvCxnSpPr/>
          <p:nvPr/>
        </p:nvCxnSpPr>
        <p:spPr>
          <a:xfrm>
            <a:off x="284480" y="4515485"/>
            <a:ext cx="4863465" cy="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7" name="直接连接符 36"/>
          <p:cNvCxnSpPr/>
          <p:nvPr/>
        </p:nvCxnSpPr>
        <p:spPr>
          <a:xfrm flipV="1">
            <a:off x="280035" y="4803775"/>
            <a:ext cx="2635885" cy="3175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sp>
        <p:nvSpPr>
          <p:cNvPr id="38" name="文本框 37"/>
          <p:cNvSpPr txBox="1"/>
          <p:nvPr/>
        </p:nvSpPr>
        <p:spPr>
          <a:xfrm>
            <a:off x="2723515" y="4476750"/>
            <a:ext cx="2280920" cy="521970"/>
          </a:xfrm>
          <a:prstGeom prst="rect">
            <a:avLst/>
          </a:prstGeom>
          <a:noFill/>
        </p:spPr>
        <p:txBody>
          <a:bodyPr wrap="square" rtlCol="0">
            <a:spAutoFit/>
          </a:bodyPr>
          <a:lstStyle/>
          <a:p>
            <a:r>
              <a:rPr lang="zh-CN" altLang="en-US" sz="2800" b="1">
                <a:ln w="22225">
                  <a:solidFill>
                    <a:schemeClr val="accent2"/>
                  </a:solidFill>
                  <a:prstDash val="solid"/>
                </a:ln>
                <a:solidFill>
                  <a:srgbClr val="00B050"/>
                </a:solidFill>
                <a:effectLst/>
                <a:latin typeface="Times New Roman" panose="02020603050405020304" charset="0"/>
                <a:ea typeface="宋体" panose="02010600030101010101" pitchFamily="2" charset="-122"/>
                <a:cs typeface="Times New Roman" panose="02020603050405020304" charset="0"/>
                <a:sym typeface="+mn-ea"/>
              </a:rPr>
              <a:t>（</a:t>
            </a:r>
            <a:r>
              <a:rPr lang="en-US" altLang="zh-CN" sz="2800" b="1">
                <a:ln w="22225">
                  <a:solidFill>
                    <a:schemeClr val="accent2"/>
                  </a:solidFill>
                  <a:prstDash val="solid"/>
                </a:ln>
                <a:solidFill>
                  <a:srgbClr val="00B050"/>
                </a:solidFill>
                <a:effectLst/>
                <a:latin typeface="Times New Roman" panose="02020603050405020304" charset="0"/>
                <a:ea typeface="宋体" panose="02010600030101010101" pitchFamily="2" charset="-122"/>
                <a:cs typeface="Times New Roman" panose="02020603050405020304" charset="0"/>
                <a:sym typeface="+mn-ea"/>
              </a:rPr>
              <a:t>the reason</a:t>
            </a:r>
            <a:r>
              <a:rPr lang="zh-CN" altLang="en-US" sz="2800" b="1">
                <a:ln w="22225">
                  <a:solidFill>
                    <a:schemeClr val="accent2"/>
                  </a:solidFill>
                  <a:prstDash val="solid"/>
                </a:ln>
                <a:solidFill>
                  <a:srgbClr val="00B050"/>
                </a:solidFill>
                <a:effectLst/>
                <a:latin typeface="Times New Roman" panose="02020603050405020304" charset="0"/>
                <a:ea typeface="宋体" panose="02010600030101010101" pitchFamily="2" charset="-122"/>
                <a:cs typeface="Times New Roman" panose="02020603050405020304" charset="0"/>
                <a:sym typeface="+mn-ea"/>
              </a:rPr>
              <a:t>）</a:t>
            </a:r>
            <a:endParaRPr lang="zh-CN" altLang="en-US" sz="2800"/>
          </a:p>
        </p:txBody>
      </p:sp>
      <p:sp>
        <p:nvSpPr>
          <p:cNvPr id="39" name="圆角矩形 38"/>
          <p:cNvSpPr/>
          <p:nvPr/>
        </p:nvSpPr>
        <p:spPr>
          <a:xfrm>
            <a:off x="6161405" y="3219450"/>
            <a:ext cx="2737485" cy="4933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being laughed at</a:t>
            </a:r>
            <a:endPar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40" name="图片 39" descr="db3c6378c529bb4d7b69a9ac6391eb202e9b693710b12-hedIUP_fw236"/>
          <p:cNvPicPr>
            <a:picLocks noChangeAspect="1"/>
          </p:cNvPicPr>
          <p:nvPr/>
        </p:nvPicPr>
        <p:blipFill>
          <a:blip r:embed="rId8"/>
          <a:stretch>
            <a:fillRect/>
          </a:stretch>
        </p:blipFill>
        <p:spPr>
          <a:xfrm rot="16200000">
            <a:off x="7056120" y="3841115"/>
            <a:ext cx="888365" cy="383540"/>
          </a:xfrm>
          <a:prstGeom prst="rect">
            <a:avLst/>
          </a:prstGeom>
        </p:spPr>
      </p:pic>
      <p:sp>
        <p:nvSpPr>
          <p:cNvPr id="41" name="圆角矩形 40"/>
          <p:cNvSpPr/>
          <p:nvPr/>
        </p:nvSpPr>
        <p:spPr>
          <a:xfrm>
            <a:off x="4718685" y="4418965"/>
            <a:ext cx="4261485" cy="4933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being respected/admired</a:t>
            </a:r>
            <a:endPar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28" name="直接连接符 27"/>
          <p:cNvCxnSpPr/>
          <p:nvPr/>
        </p:nvCxnSpPr>
        <p:spPr>
          <a:xfrm>
            <a:off x="304800" y="3721100"/>
            <a:ext cx="1386840" cy="2540"/>
          </a:xfrm>
          <a:prstGeom prst="line">
            <a:avLst/>
          </a:prstGeom>
          <a:ln w="28575">
            <a:solidFill>
              <a:srgbClr val="0070C0"/>
            </a:solidFill>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12"/>
            </p:custDataLst>
          </p:nvPr>
        </p:nvSpPr>
        <p:spPr>
          <a:xfrm>
            <a:off x="4141153" y="779055"/>
            <a:ext cx="3930650" cy="1383665"/>
          </a:xfrm>
          <a:prstGeom prst="rect">
            <a:avLst/>
          </a:prstGeom>
          <a:noFill/>
        </p:spPr>
        <p:txBody>
          <a:bodyPr wrap="square" rtlCol="0">
            <a:spAutoFit/>
          </a:bodyPr>
          <a:lstStyle/>
          <a:p>
            <a:pPr algn="ctr"/>
            <a:endParaRPr lang="en-US" altLang="zh-CN" sz="2800" b="1" dirty="0">
              <a:solidFill>
                <a:srgbClr val="FF0000"/>
              </a:solidFill>
              <a:latin typeface="Times New Roman" panose="02020603050405020304" charset="0"/>
              <a:cs typeface="Times New Roman" panose="02020603050405020304" charset="0"/>
            </a:endParaRPr>
          </a:p>
          <a:p>
            <a:pPr algn="ctr"/>
            <a:endParaRPr lang="en-US" altLang="zh-CN" sz="2800" b="1" dirty="0">
              <a:solidFill>
                <a:srgbClr val="FF0000"/>
              </a:solidFill>
              <a:highlight>
                <a:srgbClr val="FFFF00"/>
              </a:highlight>
              <a:latin typeface="Times New Roman" panose="02020603050405020304" charset="0"/>
              <a:cs typeface="Times New Roman" panose="02020603050405020304" charset="0"/>
            </a:endParaRPr>
          </a:p>
          <a:p>
            <a:pPr algn="ctr"/>
            <a:endParaRPr lang="en-US" altLang="zh-CN" sz="2800" b="1" dirty="0">
              <a:solidFill>
                <a:srgbClr val="FF0000"/>
              </a:solidFill>
              <a:highlight>
                <a:srgbClr val="FFFF00"/>
              </a:highlight>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3"/>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 calcmode="lin" valueType="num">
                                      <p:cBhvr>
                                        <p:cTn id="29" dur="500" fill="hold"/>
                                        <p:tgtEl>
                                          <p:spTgt spid="24"/>
                                        </p:tgtEl>
                                        <p:attrNameLst>
                                          <p:attrName>style.rotation</p:attrName>
                                        </p:attrNameLst>
                                      </p:cBhvr>
                                      <p:tavLst>
                                        <p:tav tm="0">
                                          <p:val>
                                            <p:fltVal val="360"/>
                                          </p:val>
                                        </p:tav>
                                        <p:tav tm="100000">
                                          <p:val>
                                            <p:fltVal val="0"/>
                                          </p:val>
                                        </p:tav>
                                      </p:tavLst>
                                    </p:anim>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 calcmode="lin" valueType="num">
                                      <p:cBhvr>
                                        <p:cTn id="37" dur="500" fill="hold"/>
                                        <p:tgtEl>
                                          <p:spTgt spid="14"/>
                                        </p:tgtEl>
                                        <p:attrNameLst>
                                          <p:attrName>style.rotation</p:attrName>
                                        </p:attrNameLst>
                                      </p:cBhvr>
                                      <p:tavLst>
                                        <p:tav tm="0">
                                          <p:val>
                                            <p:fltVal val="360"/>
                                          </p:val>
                                        </p:tav>
                                        <p:tav tm="100000">
                                          <p:val>
                                            <p:fltVal val="0"/>
                                          </p:val>
                                        </p:tav>
                                      </p:tavLst>
                                    </p:anim>
                                    <p:animEffect transition="in" filter="fade">
                                      <p:cBhvr>
                                        <p:cTn id="38" dur="500"/>
                                        <p:tgtEl>
                                          <p:spTgt spid="14"/>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 calcmode="lin" valueType="num">
                                      <p:cBhvr>
                                        <p:cTn id="43" dur="500" fill="hold"/>
                                        <p:tgtEl>
                                          <p:spTgt spid="22"/>
                                        </p:tgtEl>
                                        <p:attrNameLst>
                                          <p:attrName>style.rotation</p:attrName>
                                        </p:attrNameLst>
                                      </p:cBhvr>
                                      <p:tavLst>
                                        <p:tav tm="0">
                                          <p:val>
                                            <p:fltVal val="360"/>
                                          </p:val>
                                        </p:tav>
                                        <p:tav tm="100000">
                                          <p:val>
                                            <p:fltVal val="0"/>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 calcmode="lin" valueType="num">
                                      <p:cBhvr>
                                        <p:cTn id="51" dur="500" fill="hold"/>
                                        <p:tgtEl>
                                          <p:spTgt spid="23"/>
                                        </p:tgtEl>
                                        <p:attrNameLst>
                                          <p:attrName>style.rotation</p:attrName>
                                        </p:attrNameLst>
                                      </p:cBhvr>
                                      <p:tavLst>
                                        <p:tav tm="0">
                                          <p:val>
                                            <p:fltVal val="360"/>
                                          </p:val>
                                        </p:tav>
                                        <p:tav tm="100000">
                                          <p:val>
                                            <p:fltVal val="0"/>
                                          </p:val>
                                        </p:tav>
                                      </p:tavLst>
                                    </p:anim>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 calcmode="lin" valueType="num">
                                      <p:cBhvr>
                                        <p:cTn id="59" dur="500" fill="hold"/>
                                        <p:tgtEl>
                                          <p:spTgt spid="31"/>
                                        </p:tgtEl>
                                        <p:attrNameLst>
                                          <p:attrName>style.rotation</p:attrName>
                                        </p:attrNameLst>
                                      </p:cBhvr>
                                      <p:tavLst>
                                        <p:tav tm="0">
                                          <p:val>
                                            <p:fltVal val="360"/>
                                          </p:val>
                                        </p:tav>
                                        <p:tav tm="100000">
                                          <p:val>
                                            <p:fltVal val="0"/>
                                          </p:val>
                                        </p:tav>
                                      </p:tavLst>
                                    </p:anim>
                                    <p:animEffect transition="in" filter="fade">
                                      <p:cBhvr>
                                        <p:cTn id="60" dur="500"/>
                                        <p:tgtEl>
                                          <p:spTgt spid="31"/>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 calcmode="lin" valueType="num">
                                      <p:cBhvr>
                                        <p:cTn id="65" dur="500" fill="hold"/>
                                        <p:tgtEl>
                                          <p:spTgt spid="28"/>
                                        </p:tgtEl>
                                        <p:attrNameLst>
                                          <p:attrName>style.rotation</p:attrName>
                                        </p:attrNameLst>
                                      </p:cBhvr>
                                      <p:tavLst>
                                        <p:tav tm="0">
                                          <p:val>
                                            <p:fltVal val="360"/>
                                          </p:val>
                                        </p:tav>
                                        <p:tav tm="100000">
                                          <p:val>
                                            <p:fltVal val="0"/>
                                          </p:val>
                                        </p:tav>
                                      </p:tavLst>
                                    </p:anim>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 calcmode="lin" valueType="num">
                                      <p:cBhvr>
                                        <p:cTn id="73" dur="500" fill="hold"/>
                                        <p:tgtEl>
                                          <p:spTgt spid="32"/>
                                        </p:tgtEl>
                                        <p:attrNameLst>
                                          <p:attrName>style.rotation</p:attrName>
                                        </p:attrNameLst>
                                      </p:cBhvr>
                                      <p:tavLst>
                                        <p:tav tm="0">
                                          <p:val>
                                            <p:fltVal val="360"/>
                                          </p:val>
                                        </p:tav>
                                        <p:tav tm="100000">
                                          <p:val>
                                            <p:fltVal val="0"/>
                                          </p:val>
                                        </p:tav>
                                      </p:tavLst>
                                    </p:anim>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 calcmode="lin" valueType="num">
                                      <p:cBhvr>
                                        <p:cTn id="81" dur="500" fill="hold"/>
                                        <p:tgtEl>
                                          <p:spTgt spid="35"/>
                                        </p:tgtEl>
                                        <p:attrNameLst>
                                          <p:attrName>style.rotation</p:attrName>
                                        </p:attrNameLst>
                                      </p:cBhvr>
                                      <p:tavLst>
                                        <p:tav tm="0">
                                          <p:val>
                                            <p:fltVal val="360"/>
                                          </p:val>
                                        </p:tav>
                                        <p:tav tm="100000">
                                          <p:val>
                                            <p:fltVal val="0"/>
                                          </p:val>
                                        </p:tav>
                                      </p:tavLst>
                                    </p:anim>
                                    <p:animEffect transition="in" filter="fade">
                                      <p:cBhvr>
                                        <p:cTn id="82" dur="500"/>
                                        <p:tgtEl>
                                          <p:spTgt spid="35"/>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p:cTn id="85" dur="500" fill="hold"/>
                                        <p:tgtEl>
                                          <p:spTgt spid="37"/>
                                        </p:tgtEl>
                                        <p:attrNameLst>
                                          <p:attrName>ppt_w</p:attrName>
                                        </p:attrNameLst>
                                      </p:cBhvr>
                                      <p:tavLst>
                                        <p:tav tm="0">
                                          <p:val>
                                            <p:fltVal val="0"/>
                                          </p:val>
                                        </p:tav>
                                        <p:tav tm="100000">
                                          <p:val>
                                            <p:strVal val="#ppt_w"/>
                                          </p:val>
                                        </p:tav>
                                      </p:tavLst>
                                    </p:anim>
                                    <p:anim calcmode="lin" valueType="num">
                                      <p:cBhvr>
                                        <p:cTn id="86" dur="500" fill="hold"/>
                                        <p:tgtEl>
                                          <p:spTgt spid="37"/>
                                        </p:tgtEl>
                                        <p:attrNameLst>
                                          <p:attrName>ppt_h</p:attrName>
                                        </p:attrNameLst>
                                      </p:cBhvr>
                                      <p:tavLst>
                                        <p:tav tm="0">
                                          <p:val>
                                            <p:fltVal val="0"/>
                                          </p:val>
                                        </p:tav>
                                        <p:tav tm="100000">
                                          <p:val>
                                            <p:strVal val="#ppt_h"/>
                                          </p:val>
                                        </p:tav>
                                      </p:tavLst>
                                    </p:anim>
                                    <p:anim calcmode="lin" valueType="num">
                                      <p:cBhvr>
                                        <p:cTn id="87" dur="500" fill="hold"/>
                                        <p:tgtEl>
                                          <p:spTgt spid="37"/>
                                        </p:tgtEl>
                                        <p:attrNameLst>
                                          <p:attrName>style.rotation</p:attrName>
                                        </p:attrNameLst>
                                      </p:cBhvr>
                                      <p:tavLst>
                                        <p:tav tm="0">
                                          <p:val>
                                            <p:fltVal val="360"/>
                                          </p:val>
                                        </p:tav>
                                        <p:tav tm="100000">
                                          <p:val>
                                            <p:fltVal val="0"/>
                                          </p:val>
                                        </p:tav>
                                      </p:tavLst>
                                    </p:anim>
                                    <p:animEffect transition="in" filter="fade">
                                      <p:cBhvr>
                                        <p:cTn id="88" dur="500"/>
                                        <p:tgtEl>
                                          <p:spTgt spid="37"/>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 calcmode="lin" valueType="num">
                                      <p:cBhvr>
                                        <p:cTn id="93" dur="500" fill="hold"/>
                                        <p:tgtEl>
                                          <p:spTgt spid="38"/>
                                        </p:tgtEl>
                                        <p:attrNameLst>
                                          <p:attrName>style.rotation</p:attrName>
                                        </p:attrNameLst>
                                      </p:cBhvr>
                                      <p:tavLst>
                                        <p:tav tm="0">
                                          <p:val>
                                            <p:fltVal val="360"/>
                                          </p:val>
                                        </p:tav>
                                        <p:tav tm="100000">
                                          <p:val>
                                            <p:fltVal val="0"/>
                                          </p:val>
                                        </p:tav>
                                      </p:tavLst>
                                    </p:anim>
                                    <p:animEffect transition="in" filter="fade">
                                      <p:cBhvr>
                                        <p:cTn id="94" dur="500"/>
                                        <p:tgtEl>
                                          <p:spTgt spid="38"/>
                                        </p:tgtEl>
                                      </p:cBhvr>
                                    </p:animEffect>
                                  </p:childTnLst>
                                </p:cTn>
                              </p:par>
                              <p:par>
                                <p:cTn id="95" presetID="49" presetClass="entr" presetSubtype="0" decel="10000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fill="hold"/>
                                        <p:tgtEl>
                                          <p:spTgt spid="33"/>
                                        </p:tgtEl>
                                        <p:attrNameLst>
                                          <p:attrName>ppt_w</p:attrName>
                                        </p:attrNameLst>
                                      </p:cBhvr>
                                      <p:tavLst>
                                        <p:tav tm="0">
                                          <p:val>
                                            <p:fltVal val="0"/>
                                          </p:val>
                                        </p:tav>
                                        <p:tav tm="100000">
                                          <p:val>
                                            <p:strVal val="#ppt_w"/>
                                          </p:val>
                                        </p:tav>
                                      </p:tavLst>
                                    </p:anim>
                                    <p:anim calcmode="lin" valueType="num">
                                      <p:cBhvr>
                                        <p:cTn id="98" dur="500" fill="hold"/>
                                        <p:tgtEl>
                                          <p:spTgt spid="33"/>
                                        </p:tgtEl>
                                        <p:attrNameLst>
                                          <p:attrName>ppt_h</p:attrName>
                                        </p:attrNameLst>
                                      </p:cBhvr>
                                      <p:tavLst>
                                        <p:tav tm="0">
                                          <p:val>
                                            <p:fltVal val="0"/>
                                          </p:val>
                                        </p:tav>
                                        <p:tav tm="100000">
                                          <p:val>
                                            <p:strVal val="#ppt_h"/>
                                          </p:val>
                                        </p:tav>
                                      </p:tavLst>
                                    </p:anim>
                                    <p:anim calcmode="lin" valueType="num">
                                      <p:cBhvr>
                                        <p:cTn id="99" dur="500" fill="hold"/>
                                        <p:tgtEl>
                                          <p:spTgt spid="33"/>
                                        </p:tgtEl>
                                        <p:attrNameLst>
                                          <p:attrName>style.rotation</p:attrName>
                                        </p:attrNameLst>
                                      </p:cBhvr>
                                      <p:tavLst>
                                        <p:tav tm="0">
                                          <p:val>
                                            <p:fltVal val="360"/>
                                          </p:val>
                                        </p:tav>
                                        <p:tav tm="100000">
                                          <p:val>
                                            <p:fltVal val="0"/>
                                          </p:val>
                                        </p:tav>
                                      </p:tavLst>
                                    </p:anim>
                                    <p:animEffect transition="in" filter="fade">
                                      <p:cBhvr>
                                        <p:cTn id="100" dur="500"/>
                                        <p:tgtEl>
                                          <p:spTgt spid="33"/>
                                        </p:tgtEl>
                                      </p:cBhvr>
                                    </p:animEffect>
                                  </p:childTnLst>
                                </p:cTn>
                              </p:par>
                              <p:par>
                                <p:cTn id="101" presetID="49" presetClass="entr" presetSubtype="0" decel="100000" fill="hold"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360"/>
                                          </p:val>
                                        </p:tav>
                                        <p:tav tm="100000">
                                          <p:val>
                                            <p:fltVal val="0"/>
                                          </p:val>
                                        </p:tav>
                                      </p:tavLst>
                                    </p:anim>
                                    <p:animEffect transition="in" filter="fade">
                                      <p:cBhvr>
                                        <p:cTn id="106" dur="500"/>
                                        <p:tgtEl>
                                          <p:spTgt spid="34"/>
                                        </p:tgtEl>
                                      </p:cBhvr>
                                    </p:animEffect>
                                  </p:childTnLst>
                                </p:cTn>
                              </p:par>
                              <p:par>
                                <p:cTn id="107" presetID="49" presetClass="entr" presetSubtype="0" decel="100000"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p:cTn id="109" dur="500" fill="hold"/>
                                        <p:tgtEl>
                                          <p:spTgt spid="36"/>
                                        </p:tgtEl>
                                        <p:attrNameLst>
                                          <p:attrName>ppt_w</p:attrName>
                                        </p:attrNameLst>
                                      </p:cBhvr>
                                      <p:tavLst>
                                        <p:tav tm="0">
                                          <p:val>
                                            <p:fltVal val="0"/>
                                          </p:val>
                                        </p:tav>
                                        <p:tav tm="100000">
                                          <p:val>
                                            <p:strVal val="#ppt_w"/>
                                          </p:val>
                                        </p:tav>
                                      </p:tavLst>
                                    </p:anim>
                                    <p:anim calcmode="lin" valueType="num">
                                      <p:cBhvr>
                                        <p:cTn id="110" dur="500" fill="hold"/>
                                        <p:tgtEl>
                                          <p:spTgt spid="36"/>
                                        </p:tgtEl>
                                        <p:attrNameLst>
                                          <p:attrName>ppt_h</p:attrName>
                                        </p:attrNameLst>
                                      </p:cBhvr>
                                      <p:tavLst>
                                        <p:tav tm="0">
                                          <p:val>
                                            <p:fltVal val="0"/>
                                          </p:val>
                                        </p:tav>
                                        <p:tav tm="100000">
                                          <p:val>
                                            <p:strVal val="#ppt_h"/>
                                          </p:val>
                                        </p:tav>
                                      </p:tavLst>
                                    </p:anim>
                                    <p:anim calcmode="lin" valueType="num">
                                      <p:cBhvr>
                                        <p:cTn id="111" dur="500" fill="hold"/>
                                        <p:tgtEl>
                                          <p:spTgt spid="36"/>
                                        </p:tgtEl>
                                        <p:attrNameLst>
                                          <p:attrName>style.rotation</p:attrName>
                                        </p:attrNameLst>
                                      </p:cBhvr>
                                      <p:tavLst>
                                        <p:tav tm="0">
                                          <p:val>
                                            <p:fltVal val="360"/>
                                          </p:val>
                                        </p:tav>
                                        <p:tav tm="100000">
                                          <p:val>
                                            <p:fltVal val="0"/>
                                          </p:val>
                                        </p:tav>
                                      </p:tavLst>
                                    </p:anim>
                                    <p:animEffect transition="in" filter="fade">
                                      <p:cBhvr>
                                        <p:cTn id="112" dur="500"/>
                                        <p:tgtEl>
                                          <p:spTgt spid="36"/>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xit" presetSubtype="10" fill="hold" nodeType="clickEffect">
                                  <p:stCondLst>
                                    <p:cond delay="0"/>
                                  </p:stCondLst>
                                  <p:childTnLst>
                                    <p:animEffect transition="out" filter="blinds(horizontal)">
                                      <p:cBhvr>
                                        <p:cTn id="116" dur="500"/>
                                        <p:tgtEl>
                                          <p:spTgt spid="33"/>
                                        </p:tgtEl>
                                      </p:cBhvr>
                                    </p:animEffect>
                                    <p:set>
                                      <p:cBhvr>
                                        <p:cTn id="117" dur="1" fill="hold">
                                          <p:stCondLst>
                                            <p:cond delay="499"/>
                                          </p:stCondLst>
                                        </p:cTn>
                                        <p:tgtEl>
                                          <p:spTgt spid="33"/>
                                        </p:tgtEl>
                                        <p:attrNameLst>
                                          <p:attrName>style.visibility</p:attrName>
                                        </p:attrNameLst>
                                      </p:cBhvr>
                                      <p:to>
                                        <p:strVal val="hidden"/>
                                      </p:to>
                                    </p:set>
                                  </p:childTnLst>
                                </p:cTn>
                              </p:par>
                              <p:par>
                                <p:cTn id="118" presetID="3" presetClass="exit" presetSubtype="10" fill="hold" nodeType="withEffect">
                                  <p:stCondLst>
                                    <p:cond delay="0"/>
                                  </p:stCondLst>
                                  <p:childTnLst>
                                    <p:animEffect transition="out" filter="blinds(horizontal)">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49" presetClass="entr" presetSubtype="0" decel="100000" fill="hold" grpId="0" nodeType="clickEffect">
                                  <p:stCondLst>
                                    <p:cond delay="0"/>
                                  </p:stCondLst>
                                  <p:childTnLst>
                                    <p:set>
                                      <p:cBhvr>
                                        <p:cTn id="124" dur="1" fill="hold">
                                          <p:stCondLst>
                                            <p:cond delay="0"/>
                                          </p:stCondLst>
                                        </p:cTn>
                                        <p:tgtEl>
                                          <p:spTgt spid="39"/>
                                        </p:tgtEl>
                                        <p:attrNameLst>
                                          <p:attrName>style.visibility</p:attrName>
                                        </p:attrNameLst>
                                      </p:cBhvr>
                                      <p:to>
                                        <p:strVal val="visible"/>
                                      </p:to>
                                    </p:set>
                                    <p:anim calcmode="lin" valueType="num">
                                      <p:cBhvr>
                                        <p:cTn id="125" dur="500" fill="hold"/>
                                        <p:tgtEl>
                                          <p:spTgt spid="39"/>
                                        </p:tgtEl>
                                        <p:attrNameLst>
                                          <p:attrName>ppt_w</p:attrName>
                                        </p:attrNameLst>
                                      </p:cBhvr>
                                      <p:tavLst>
                                        <p:tav tm="0">
                                          <p:val>
                                            <p:fltVal val="0"/>
                                          </p:val>
                                        </p:tav>
                                        <p:tav tm="100000">
                                          <p:val>
                                            <p:strVal val="#ppt_w"/>
                                          </p:val>
                                        </p:tav>
                                      </p:tavLst>
                                    </p:anim>
                                    <p:anim calcmode="lin" valueType="num">
                                      <p:cBhvr>
                                        <p:cTn id="126" dur="500" fill="hold"/>
                                        <p:tgtEl>
                                          <p:spTgt spid="39"/>
                                        </p:tgtEl>
                                        <p:attrNameLst>
                                          <p:attrName>ppt_h</p:attrName>
                                        </p:attrNameLst>
                                      </p:cBhvr>
                                      <p:tavLst>
                                        <p:tav tm="0">
                                          <p:val>
                                            <p:fltVal val="0"/>
                                          </p:val>
                                        </p:tav>
                                        <p:tav tm="100000">
                                          <p:val>
                                            <p:strVal val="#ppt_h"/>
                                          </p:val>
                                        </p:tav>
                                      </p:tavLst>
                                    </p:anim>
                                    <p:anim calcmode="lin" valueType="num">
                                      <p:cBhvr>
                                        <p:cTn id="127" dur="500" fill="hold"/>
                                        <p:tgtEl>
                                          <p:spTgt spid="39"/>
                                        </p:tgtEl>
                                        <p:attrNameLst>
                                          <p:attrName>style.rotation</p:attrName>
                                        </p:attrNameLst>
                                      </p:cBhvr>
                                      <p:tavLst>
                                        <p:tav tm="0">
                                          <p:val>
                                            <p:fltVal val="360"/>
                                          </p:val>
                                        </p:tav>
                                        <p:tav tm="100000">
                                          <p:val>
                                            <p:fltVal val="0"/>
                                          </p:val>
                                        </p:tav>
                                      </p:tavLst>
                                    </p:anim>
                                    <p:animEffect transition="in" filter="fade">
                                      <p:cBhvr>
                                        <p:cTn id="128" dur="500"/>
                                        <p:tgtEl>
                                          <p:spTgt spid="39"/>
                                        </p:tgtEl>
                                      </p:cBhvr>
                                    </p:animEffect>
                                  </p:childTnLst>
                                </p:cTn>
                              </p:par>
                              <p:par>
                                <p:cTn id="129" presetID="49" presetClass="entr" presetSubtype="0" decel="100000"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p:cTn id="131" dur="500" fill="hold"/>
                                        <p:tgtEl>
                                          <p:spTgt spid="40"/>
                                        </p:tgtEl>
                                        <p:attrNameLst>
                                          <p:attrName>ppt_w</p:attrName>
                                        </p:attrNameLst>
                                      </p:cBhvr>
                                      <p:tavLst>
                                        <p:tav tm="0">
                                          <p:val>
                                            <p:fltVal val="0"/>
                                          </p:val>
                                        </p:tav>
                                        <p:tav tm="100000">
                                          <p:val>
                                            <p:strVal val="#ppt_w"/>
                                          </p:val>
                                        </p:tav>
                                      </p:tavLst>
                                    </p:anim>
                                    <p:anim calcmode="lin" valueType="num">
                                      <p:cBhvr>
                                        <p:cTn id="132" dur="500" fill="hold"/>
                                        <p:tgtEl>
                                          <p:spTgt spid="40"/>
                                        </p:tgtEl>
                                        <p:attrNameLst>
                                          <p:attrName>ppt_h</p:attrName>
                                        </p:attrNameLst>
                                      </p:cBhvr>
                                      <p:tavLst>
                                        <p:tav tm="0">
                                          <p:val>
                                            <p:fltVal val="0"/>
                                          </p:val>
                                        </p:tav>
                                        <p:tav tm="100000">
                                          <p:val>
                                            <p:strVal val="#ppt_h"/>
                                          </p:val>
                                        </p:tav>
                                      </p:tavLst>
                                    </p:anim>
                                    <p:anim calcmode="lin" valueType="num">
                                      <p:cBhvr>
                                        <p:cTn id="133" dur="500" fill="hold"/>
                                        <p:tgtEl>
                                          <p:spTgt spid="40"/>
                                        </p:tgtEl>
                                        <p:attrNameLst>
                                          <p:attrName>style.rotation</p:attrName>
                                        </p:attrNameLst>
                                      </p:cBhvr>
                                      <p:tavLst>
                                        <p:tav tm="0">
                                          <p:val>
                                            <p:fltVal val="360"/>
                                          </p:val>
                                        </p:tav>
                                        <p:tav tm="100000">
                                          <p:val>
                                            <p:fltVal val="0"/>
                                          </p:val>
                                        </p:tav>
                                      </p:tavLst>
                                    </p:anim>
                                    <p:animEffect transition="in" filter="fade">
                                      <p:cBhvr>
                                        <p:cTn id="134" dur="500"/>
                                        <p:tgtEl>
                                          <p:spTgt spid="40"/>
                                        </p:tgtEl>
                                      </p:cBhvr>
                                    </p:animEffect>
                                  </p:childTnLst>
                                </p:cTn>
                              </p:par>
                            </p:childTnLst>
                          </p:cTn>
                        </p:par>
                      </p:childTnLst>
                    </p:cTn>
                  </p:par>
                  <p:par>
                    <p:cTn id="135" fill="hold">
                      <p:stCondLst>
                        <p:cond delay="indefinite"/>
                      </p:stCondLst>
                      <p:childTnLst>
                        <p:par>
                          <p:cTn id="136" fill="hold">
                            <p:stCondLst>
                              <p:cond delay="0"/>
                            </p:stCondLst>
                            <p:childTnLst>
                              <p:par>
                                <p:cTn id="137" presetID="49" presetClass="entr" presetSubtype="0" decel="100000" fill="hold" grpId="0" nodeType="clickEffect">
                                  <p:stCondLst>
                                    <p:cond delay="0"/>
                                  </p:stCondLst>
                                  <p:childTnLst>
                                    <p:set>
                                      <p:cBhvr>
                                        <p:cTn id="138" dur="1" fill="hold">
                                          <p:stCondLst>
                                            <p:cond delay="0"/>
                                          </p:stCondLst>
                                        </p:cTn>
                                        <p:tgtEl>
                                          <p:spTgt spid="41"/>
                                        </p:tgtEl>
                                        <p:attrNameLst>
                                          <p:attrName>style.visibility</p:attrName>
                                        </p:attrNameLst>
                                      </p:cBhvr>
                                      <p:to>
                                        <p:strVal val="visible"/>
                                      </p:to>
                                    </p:set>
                                    <p:anim calcmode="lin" valueType="num">
                                      <p:cBhvr>
                                        <p:cTn id="139" dur="500" fill="hold"/>
                                        <p:tgtEl>
                                          <p:spTgt spid="41"/>
                                        </p:tgtEl>
                                        <p:attrNameLst>
                                          <p:attrName>ppt_w</p:attrName>
                                        </p:attrNameLst>
                                      </p:cBhvr>
                                      <p:tavLst>
                                        <p:tav tm="0">
                                          <p:val>
                                            <p:fltVal val="0"/>
                                          </p:val>
                                        </p:tav>
                                        <p:tav tm="100000">
                                          <p:val>
                                            <p:strVal val="#ppt_w"/>
                                          </p:val>
                                        </p:tav>
                                      </p:tavLst>
                                    </p:anim>
                                    <p:anim calcmode="lin" valueType="num">
                                      <p:cBhvr>
                                        <p:cTn id="140" dur="500" fill="hold"/>
                                        <p:tgtEl>
                                          <p:spTgt spid="41"/>
                                        </p:tgtEl>
                                        <p:attrNameLst>
                                          <p:attrName>ppt_h</p:attrName>
                                        </p:attrNameLst>
                                      </p:cBhvr>
                                      <p:tavLst>
                                        <p:tav tm="0">
                                          <p:val>
                                            <p:fltVal val="0"/>
                                          </p:val>
                                        </p:tav>
                                        <p:tav tm="100000">
                                          <p:val>
                                            <p:strVal val="#ppt_h"/>
                                          </p:val>
                                        </p:tav>
                                      </p:tavLst>
                                    </p:anim>
                                    <p:anim calcmode="lin" valueType="num">
                                      <p:cBhvr>
                                        <p:cTn id="141" dur="500" fill="hold"/>
                                        <p:tgtEl>
                                          <p:spTgt spid="41"/>
                                        </p:tgtEl>
                                        <p:attrNameLst>
                                          <p:attrName>style.rotation</p:attrName>
                                        </p:attrNameLst>
                                      </p:cBhvr>
                                      <p:tavLst>
                                        <p:tav tm="0">
                                          <p:val>
                                            <p:fltVal val="360"/>
                                          </p:val>
                                        </p:tav>
                                        <p:tav tm="100000">
                                          <p:val>
                                            <p:fltVal val="0"/>
                                          </p:val>
                                        </p:tav>
                                      </p:tavLst>
                                    </p:anim>
                                    <p:animEffect transition="in" filter="fade">
                                      <p:cBhvr>
                                        <p:cTn id="142" dur="500"/>
                                        <p:tgtEl>
                                          <p:spTgt spid="41"/>
                                        </p:tgtEl>
                                      </p:cBhvr>
                                    </p:animEffect>
                                  </p:childTnLst>
                                </p:cTn>
                              </p:par>
                              <p:par>
                                <p:cTn id="143" presetID="3" presetClass="entr" presetSubtype="10" fill="hold" grpId="0" nodeType="with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blinds(horizontal)">
                                      <p:cBhvr>
                                        <p:cTn id="1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23" grpId="0" animBg="1"/>
      <p:bldP spid="23" grpId="1" animBg="1"/>
      <p:bldP spid="24" grpId="0" animBg="1"/>
      <p:bldP spid="24" grpId="1" animBg="1"/>
      <p:bldP spid="32" grpId="0" animBg="1"/>
      <p:bldP spid="32" grpId="1" animBg="1"/>
      <p:bldP spid="38" grpId="0"/>
      <p:bldP spid="38" grpId="1"/>
      <p:bldP spid="39" grpId="0" bldLvl="0" animBg="1"/>
      <p:bldP spid="39" grpId="1" animBg="1"/>
      <p:bldP spid="41" grpId="0" bldLvl="0" animBg="1"/>
      <p:bldP spid="41" grpId="1" animBg="1"/>
      <p:bldP spid="19" grpId="0"/>
      <p:bldP spid="1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6" name="文本框 5"/>
          <p:cNvSpPr txBox="1"/>
          <p:nvPr/>
        </p:nvSpPr>
        <p:spPr>
          <a:xfrm>
            <a:off x="251460" y="843280"/>
            <a:ext cx="5031105" cy="4064000"/>
          </a:xfrm>
          <a:prstGeom prst="rect">
            <a:avLst/>
          </a:prstGeom>
          <a:noFill/>
        </p:spPr>
        <p:txBody>
          <a:bodyPr wrap="square" rtlCol="0">
            <a:noAutofit/>
          </a:bodyPr>
          <a:lstStyle/>
          <a:p>
            <a:pPr indent="302260" algn="just" defTabSz="266700" fontAlgn="auto">
              <a:lnSpc>
                <a:spcPct val="100000"/>
              </a:lnSpc>
              <a:spcBef>
                <a:spcPct val="0"/>
              </a:spcBef>
              <a:spcAft>
                <a:spcPct val="0"/>
              </a:spcAft>
            </a:pP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Mary instructed Tina firmly but with unease, “Draw it the way I showed you.” As the lesson continued, doubt crept into Mary</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s mind. Had the joy of creativity been overshadowed by the pressure to fit in? She scanned the room, observing her students</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face － some concentrated, others uncertain. Akila</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s disinterest was clear, and Tina</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s imaginative drawing had been met with</a:t>
            </a:r>
            <a:r>
              <a:rPr lang="zh-CN" altLang="en-US" sz="2400">
                <a:latin typeface="Times New Roman" panose="02020603050405020304" charset="0"/>
                <a:ea typeface="宋体" panose="02010600030101010101" pitchFamily="2" charset="-122"/>
                <a:cs typeface="Times New Roman" panose="02020603050405020304" charset="0"/>
                <a:sym typeface="+mn-ea"/>
              </a:rPr>
              <a:t> ridi</a:t>
            </a:r>
            <a:r>
              <a:rPr lang="en-US" altLang="zh-CN" sz="2400">
                <a:latin typeface="Times New Roman" panose="02020603050405020304" charset="0"/>
                <a:ea typeface="宋体" panose="02010600030101010101" pitchFamily="2" charset="-122"/>
                <a:cs typeface="Times New Roman" panose="02020603050405020304" charset="0"/>
                <a:sym typeface="+mn-ea"/>
              </a:rPr>
              <a:t>c</a:t>
            </a:r>
            <a:r>
              <a:rPr lang="zh-CN" altLang="en-US" sz="2400">
                <a:latin typeface="Times New Roman" panose="02020603050405020304" charset="0"/>
                <a:ea typeface="宋体" panose="02010600030101010101" pitchFamily="2" charset="-122"/>
                <a:cs typeface="Times New Roman" panose="02020603050405020304" charset="0"/>
                <a:sym typeface="+mn-ea"/>
              </a:rPr>
              <a:t>ule</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 instead of praise.</a:t>
            </a:r>
            <a:endParaRPr lang="zh-CN" altLang="en-US" sz="2400">
              <a:latin typeface="Times New Roman" panose="02020603050405020304" charset="0"/>
              <a:cs typeface="Times New Roman" panose="02020603050405020304" charset="0"/>
            </a:endParaRPr>
          </a:p>
        </p:txBody>
      </p:sp>
      <p:sp>
        <p:nvSpPr>
          <p:cNvPr id="5" name="圆角矩形 4"/>
          <p:cNvSpPr/>
          <p:nvPr/>
        </p:nvSpPr>
        <p:spPr>
          <a:xfrm>
            <a:off x="262890" y="195580"/>
            <a:ext cx="5020310" cy="53467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利用契科夫法则，以读促思</a:t>
            </a:r>
            <a:endParaRPr lang="zh-CN" altLang="en-US" sz="2800" b="1">
              <a:solidFill>
                <a:schemeClr val="tx1"/>
              </a:solidFill>
              <a:latin typeface="宋体" panose="02010600030101010101" pitchFamily="2" charset="-122"/>
              <a:ea typeface="宋体" panose="02010600030101010101" pitchFamily="2" charset="-122"/>
              <a:sym typeface="+mn-ea"/>
            </a:endParaRPr>
          </a:p>
        </p:txBody>
      </p:sp>
      <p:pic>
        <p:nvPicPr>
          <p:cNvPr id="7" name="图片 6"/>
          <p:cNvPicPr/>
          <p:nvPr/>
        </p:nvPicPr>
        <p:blipFill>
          <a:blip r:embed="rId4"/>
          <a:srcRect t="8853" r="26117" b="20398"/>
          <a:stretch>
            <a:fillRect/>
          </a:stretch>
        </p:blipFill>
        <p:spPr>
          <a:xfrm>
            <a:off x="5363845" y="3435985"/>
            <a:ext cx="2898775" cy="1665605"/>
          </a:xfrm>
          <a:prstGeom prst="rect">
            <a:avLst/>
          </a:prstGeom>
        </p:spPr>
      </p:pic>
      <p:sp>
        <p:nvSpPr>
          <p:cNvPr id="24" name="椭圆 23"/>
          <p:cNvSpPr/>
          <p:nvPr/>
        </p:nvSpPr>
        <p:spPr>
          <a:xfrm>
            <a:off x="251460" y="1203325"/>
            <a:ext cx="1943100" cy="5226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圆角矩形 13"/>
          <p:cNvSpPr/>
          <p:nvPr>
            <p:custDataLst>
              <p:tags r:id="rId5"/>
            </p:custDataLst>
          </p:nvPr>
        </p:nvSpPr>
        <p:spPr>
          <a:xfrm>
            <a:off x="5188585" y="774700"/>
            <a:ext cx="3707130" cy="448310"/>
          </a:xfrm>
          <a:prstGeom prst="round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1. What  made Mary unease?</a:t>
            </a:r>
            <a:endPar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圆角矩形 7"/>
          <p:cNvSpPr/>
          <p:nvPr>
            <p:custDataLst>
              <p:tags r:id="rId6"/>
            </p:custDataLst>
          </p:nvPr>
        </p:nvSpPr>
        <p:spPr>
          <a:xfrm>
            <a:off x="5188585" y="1267460"/>
            <a:ext cx="3675380" cy="677545"/>
          </a:xfrm>
          <a:prstGeom prst="round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Tina with imagination and creativity</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椭圆 9"/>
          <p:cNvSpPr/>
          <p:nvPr/>
        </p:nvSpPr>
        <p:spPr>
          <a:xfrm>
            <a:off x="2469515" y="1139825"/>
            <a:ext cx="2813685" cy="586105"/>
          </a:xfrm>
          <a:prstGeom prst="ellipse">
            <a:avLst/>
          </a:prstGeom>
          <a:noFill/>
          <a:ln w="38100">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椭圆 10"/>
          <p:cNvSpPr/>
          <p:nvPr/>
        </p:nvSpPr>
        <p:spPr>
          <a:xfrm>
            <a:off x="262890" y="1563370"/>
            <a:ext cx="1600835" cy="522605"/>
          </a:xfrm>
          <a:prstGeom prst="ellipse">
            <a:avLst/>
          </a:prstGeom>
          <a:noFill/>
          <a:ln w="38100">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圆角矩形 11"/>
          <p:cNvSpPr/>
          <p:nvPr>
            <p:custDataLst>
              <p:tags r:id="rId7"/>
            </p:custDataLst>
          </p:nvPr>
        </p:nvSpPr>
        <p:spPr>
          <a:xfrm>
            <a:off x="5147945" y="1995170"/>
            <a:ext cx="3799205" cy="735965"/>
          </a:xfrm>
          <a:prstGeom prst="roundRect">
            <a:avLst/>
          </a:prstGeom>
          <a:solidFill>
            <a:srgbClr val="D1B2E8"/>
          </a:solidFill>
          <a:ln>
            <a:solidFill>
              <a:srgbClr val="F2F2F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2. What does the sentence</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     show?</a:t>
            </a:r>
            <a:endPar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3" name="圆角矩形 12"/>
          <p:cNvSpPr/>
          <p:nvPr>
            <p:custDataLst>
              <p:tags r:id="rId8"/>
            </p:custDataLst>
          </p:nvPr>
        </p:nvSpPr>
        <p:spPr>
          <a:xfrm>
            <a:off x="5147945" y="2787650"/>
            <a:ext cx="3768725" cy="728345"/>
          </a:xfrm>
          <a:prstGeom prst="roundRect">
            <a:avLst/>
          </a:prstGeom>
          <a:solidFill>
            <a:srgbClr val="D1B2E8"/>
          </a:solidFill>
          <a:ln>
            <a:solidFill>
              <a:srgbClr val="F2F2F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It shows that Mary always goes by the book.(循规蹈矩)</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6" name="圆角矩形 15"/>
          <p:cNvSpPr/>
          <p:nvPr>
            <p:custDataLst>
              <p:tags r:id="rId9"/>
            </p:custDataLst>
          </p:nvPr>
        </p:nvSpPr>
        <p:spPr>
          <a:xfrm>
            <a:off x="4906010" y="3579495"/>
            <a:ext cx="4085590" cy="513080"/>
          </a:xfrm>
          <a:prstGeom prst="roundRect">
            <a:avLst/>
          </a:prstGeom>
          <a:solidFill>
            <a:srgbClr val="00B0F0"/>
          </a:solidFill>
          <a:ln>
            <a:solidFill>
              <a:srgbClr val="F2F2F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3. What do the sentences mean?</a:t>
            </a:r>
            <a:endPar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7" name="圆角矩形 16"/>
          <p:cNvSpPr/>
          <p:nvPr>
            <p:custDataLst>
              <p:tags r:id="rId10"/>
            </p:custDataLst>
          </p:nvPr>
        </p:nvSpPr>
        <p:spPr>
          <a:xfrm>
            <a:off x="4906010" y="4156075"/>
            <a:ext cx="4082415" cy="697865"/>
          </a:xfrm>
          <a:prstGeom prst="roundRect">
            <a:avLst/>
          </a:prstGeom>
          <a:solidFill>
            <a:srgbClr val="00B0F0"/>
          </a:solidFill>
          <a:ln>
            <a:solidFill>
              <a:srgbClr val="F2F2F2"/>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They show Mary has realized her teaching style is not perfect.</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20" name="直接连接符 19"/>
          <p:cNvCxnSpPr/>
          <p:nvPr/>
        </p:nvCxnSpPr>
        <p:spPr>
          <a:xfrm flipV="1">
            <a:off x="323215" y="2355850"/>
            <a:ext cx="4824730" cy="3175"/>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flipV="1">
            <a:off x="394970" y="2715895"/>
            <a:ext cx="4824730" cy="3175"/>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cxnSp>
        <p:nvCxnSpPr>
          <p:cNvPr id="22" name="直接连接符 21"/>
          <p:cNvCxnSpPr/>
          <p:nvPr/>
        </p:nvCxnSpPr>
        <p:spPr>
          <a:xfrm flipV="1">
            <a:off x="323215" y="3075940"/>
            <a:ext cx="2736215" cy="3175"/>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flipV="1">
            <a:off x="323215" y="4505325"/>
            <a:ext cx="4511040" cy="1397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25" name="直接连接符 24"/>
          <p:cNvCxnSpPr/>
          <p:nvPr/>
        </p:nvCxnSpPr>
        <p:spPr>
          <a:xfrm flipV="1">
            <a:off x="262890" y="4907280"/>
            <a:ext cx="4511040" cy="1397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sp>
        <p:nvSpPr>
          <p:cNvPr id="26" name="圆角矩形 25"/>
          <p:cNvSpPr/>
          <p:nvPr>
            <p:custDataLst>
              <p:tags r:id="rId11"/>
            </p:custDataLst>
          </p:nvPr>
        </p:nvSpPr>
        <p:spPr>
          <a:xfrm>
            <a:off x="401955" y="2571750"/>
            <a:ext cx="4528820" cy="697865"/>
          </a:xfrm>
          <a:prstGeom prst="roundRect">
            <a:avLst/>
          </a:prstGeom>
          <a:solidFill>
            <a:srgbClr val="92D05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4. What does this sentence mean?</a:t>
            </a:r>
            <a:endPar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7" name="圆角矩形 26"/>
          <p:cNvSpPr/>
          <p:nvPr>
            <p:custDataLst>
              <p:tags r:id="rId12"/>
            </p:custDataLst>
          </p:nvPr>
        </p:nvSpPr>
        <p:spPr>
          <a:xfrm>
            <a:off x="401320" y="3335655"/>
            <a:ext cx="4504690" cy="831215"/>
          </a:xfrm>
          <a:prstGeom prst="roundRect">
            <a:avLst/>
          </a:prstGeom>
          <a:solidFill>
            <a:srgbClr val="92D05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It shows Mary has already started self-reflection. </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13"/>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 calcmode="lin" valueType="num">
                                      <p:cBhvr>
                                        <p:cTn id="9" dur="500" fill="hold"/>
                                        <p:tgtEl>
                                          <p:spTgt spid="24"/>
                                        </p:tgtEl>
                                        <p:attrNameLst>
                                          <p:attrName>style.rotation</p:attrName>
                                        </p:attrNameLst>
                                      </p:cBhvr>
                                      <p:tavLst>
                                        <p:tav tm="0">
                                          <p:val>
                                            <p:fltVal val="360"/>
                                          </p:val>
                                        </p:tav>
                                        <p:tav tm="100000">
                                          <p:val>
                                            <p:fltVal val="0"/>
                                          </p:val>
                                        </p:tav>
                                      </p:tavLst>
                                    </p:anim>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360"/>
                                          </p:val>
                                        </p:tav>
                                        <p:tav tm="100000">
                                          <p:val>
                                            <p:fltVal val="0"/>
                                          </p:val>
                                        </p:tav>
                                      </p:tavLst>
                                    </p:anim>
                                    <p:animEffect transition="in" filter="fade">
                                      <p:cBhvr>
                                        <p:cTn id="34" dur="500"/>
                                        <p:tgtEl>
                                          <p:spTgt spid="10"/>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style.rotation</p:attrName>
                                        </p:attrNameLst>
                                      </p:cBhvr>
                                      <p:tavLst>
                                        <p:tav tm="0">
                                          <p:val>
                                            <p:fltVal val="360"/>
                                          </p:val>
                                        </p:tav>
                                        <p:tav tm="100000">
                                          <p:val>
                                            <p:fltVal val="0"/>
                                          </p:val>
                                        </p:tav>
                                      </p:tavLst>
                                    </p:anim>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 calcmode="lin" valueType="num">
                                      <p:cBhvr>
                                        <p:cTn id="47" dur="500" fill="hold"/>
                                        <p:tgtEl>
                                          <p:spTgt spid="12"/>
                                        </p:tgtEl>
                                        <p:attrNameLst>
                                          <p:attrName>style.rotation</p:attrName>
                                        </p:attrNameLst>
                                      </p:cBhvr>
                                      <p:tavLst>
                                        <p:tav tm="0">
                                          <p:val>
                                            <p:fltVal val="360"/>
                                          </p:val>
                                        </p:tav>
                                        <p:tav tm="100000">
                                          <p:val>
                                            <p:fltVal val="0"/>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 calcmode="lin" valueType="num">
                                      <p:cBhvr>
                                        <p:cTn id="55" dur="500" fill="hold"/>
                                        <p:tgtEl>
                                          <p:spTgt spid="13"/>
                                        </p:tgtEl>
                                        <p:attrNameLst>
                                          <p:attrName>style.rotation</p:attrName>
                                        </p:attrNameLst>
                                      </p:cBhvr>
                                      <p:tavLst>
                                        <p:tav tm="0">
                                          <p:val>
                                            <p:fltVal val="360"/>
                                          </p:val>
                                        </p:tav>
                                        <p:tav tm="100000">
                                          <p:val>
                                            <p:fltVal val="0"/>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 calcmode="lin" valueType="num">
                                      <p:cBhvr>
                                        <p:cTn id="63" dur="500" fill="hold"/>
                                        <p:tgtEl>
                                          <p:spTgt spid="20"/>
                                        </p:tgtEl>
                                        <p:attrNameLst>
                                          <p:attrName>style.rotation</p:attrName>
                                        </p:attrNameLst>
                                      </p:cBhvr>
                                      <p:tavLst>
                                        <p:tav tm="0">
                                          <p:val>
                                            <p:fltVal val="360"/>
                                          </p:val>
                                        </p:tav>
                                        <p:tav tm="100000">
                                          <p:val>
                                            <p:fltVal val="0"/>
                                          </p:val>
                                        </p:tav>
                                      </p:tavLst>
                                    </p:anim>
                                    <p:animEffect transition="in" filter="fade">
                                      <p:cBhvr>
                                        <p:cTn id="64" dur="500"/>
                                        <p:tgtEl>
                                          <p:spTgt spid="20"/>
                                        </p:tgtEl>
                                      </p:cBhvr>
                                    </p:animEffect>
                                  </p:childTnLst>
                                </p:cTn>
                              </p:par>
                              <p:par>
                                <p:cTn id="65" presetID="49" presetClass="entr" presetSubtype="0" decel="10000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 calcmode="lin" valueType="num">
                                      <p:cBhvr>
                                        <p:cTn id="69" dur="500" fill="hold"/>
                                        <p:tgtEl>
                                          <p:spTgt spid="21"/>
                                        </p:tgtEl>
                                        <p:attrNameLst>
                                          <p:attrName>style.rotation</p:attrName>
                                        </p:attrNameLst>
                                      </p:cBhvr>
                                      <p:tavLst>
                                        <p:tav tm="0">
                                          <p:val>
                                            <p:fltVal val="360"/>
                                          </p:val>
                                        </p:tav>
                                        <p:tav tm="100000">
                                          <p:val>
                                            <p:fltVal val="0"/>
                                          </p:val>
                                        </p:tav>
                                      </p:tavLst>
                                    </p:anim>
                                    <p:animEffect transition="in" filter="fade">
                                      <p:cBhvr>
                                        <p:cTn id="70" dur="500"/>
                                        <p:tgtEl>
                                          <p:spTgt spid="21"/>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500" fill="hold"/>
                                        <p:tgtEl>
                                          <p:spTgt spid="22"/>
                                        </p:tgtEl>
                                        <p:attrNameLst>
                                          <p:attrName>ppt_w</p:attrName>
                                        </p:attrNameLst>
                                      </p:cBhvr>
                                      <p:tavLst>
                                        <p:tav tm="0">
                                          <p:val>
                                            <p:fltVal val="0"/>
                                          </p:val>
                                        </p:tav>
                                        <p:tav tm="100000">
                                          <p:val>
                                            <p:strVal val="#ppt_w"/>
                                          </p:val>
                                        </p:tav>
                                      </p:tavLst>
                                    </p:anim>
                                    <p:anim calcmode="lin" valueType="num">
                                      <p:cBhvr>
                                        <p:cTn id="74" dur="500" fill="hold"/>
                                        <p:tgtEl>
                                          <p:spTgt spid="22"/>
                                        </p:tgtEl>
                                        <p:attrNameLst>
                                          <p:attrName>ppt_h</p:attrName>
                                        </p:attrNameLst>
                                      </p:cBhvr>
                                      <p:tavLst>
                                        <p:tav tm="0">
                                          <p:val>
                                            <p:fltVal val="0"/>
                                          </p:val>
                                        </p:tav>
                                        <p:tav tm="100000">
                                          <p:val>
                                            <p:strVal val="#ppt_h"/>
                                          </p:val>
                                        </p:tav>
                                      </p:tavLst>
                                    </p:anim>
                                    <p:anim calcmode="lin" valueType="num">
                                      <p:cBhvr>
                                        <p:cTn id="75" dur="500" fill="hold"/>
                                        <p:tgtEl>
                                          <p:spTgt spid="22"/>
                                        </p:tgtEl>
                                        <p:attrNameLst>
                                          <p:attrName>style.rotation</p:attrName>
                                        </p:attrNameLst>
                                      </p:cBhvr>
                                      <p:tavLst>
                                        <p:tav tm="0">
                                          <p:val>
                                            <p:fltVal val="360"/>
                                          </p:val>
                                        </p:tav>
                                        <p:tav tm="100000">
                                          <p:val>
                                            <p:fltVal val="0"/>
                                          </p:val>
                                        </p:tav>
                                      </p:tavLst>
                                    </p:anim>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49" presetClass="entr" presetSubtype="0" decel="10000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 calcmode="lin" valueType="num">
                                      <p:cBhvr>
                                        <p:cTn id="83" dur="500" fill="hold"/>
                                        <p:tgtEl>
                                          <p:spTgt spid="16"/>
                                        </p:tgtEl>
                                        <p:attrNameLst>
                                          <p:attrName>style.rotation</p:attrName>
                                        </p:attrNameLst>
                                      </p:cBhvr>
                                      <p:tavLst>
                                        <p:tav tm="0">
                                          <p:val>
                                            <p:fltVal val="360"/>
                                          </p:val>
                                        </p:tav>
                                        <p:tav tm="100000">
                                          <p:val>
                                            <p:fltVal val="0"/>
                                          </p:val>
                                        </p:tav>
                                      </p:tavLst>
                                    </p:anim>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 calcmode="lin" valueType="num">
                                      <p:cBhvr>
                                        <p:cTn id="91" dur="500" fill="hold"/>
                                        <p:tgtEl>
                                          <p:spTgt spid="17"/>
                                        </p:tgtEl>
                                        <p:attrNameLst>
                                          <p:attrName>style.rotation</p:attrName>
                                        </p:attrNameLst>
                                      </p:cBhvr>
                                      <p:tavLst>
                                        <p:tav tm="0">
                                          <p:val>
                                            <p:fltVal val="360"/>
                                          </p:val>
                                        </p:tav>
                                        <p:tav tm="100000">
                                          <p:val>
                                            <p:fltVal val="0"/>
                                          </p:val>
                                        </p:tav>
                                      </p:tavLst>
                                    </p:anim>
                                    <p:animEffect transition="in" filter="fade">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49" presetClass="entr" presetSubtype="0" decel="100000"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500" fill="hold"/>
                                        <p:tgtEl>
                                          <p:spTgt spid="23"/>
                                        </p:tgtEl>
                                        <p:attrNameLst>
                                          <p:attrName>ppt_w</p:attrName>
                                        </p:attrNameLst>
                                      </p:cBhvr>
                                      <p:tavLst>
                                        <p:tav tm="0">
                                          <p:val>
                                            <p:fltVal val="0"/>
                                          </p:val>
                                        </p:tav>
                                        <p:tav tm="100000">
                                          <p:val>
                                            <p:strVal val="#ppt_w"/>
                                          </p:val>
                                        </p:tav>
                                      </p:tavLst>
                                    </p:anim>
                                    <p:anim calcmode="lin" valueType="num">
                                      <p:cBhvr>
                                        <p:cTn id="98" dur="500" fill="hold"/>
                                        <p:tgtEl>
                                          <p:spTgt spid="23"/>
                                        </p:tgtEl>
                                        <p:attrNameLst>
                                          <p:attrName>ppt_h</p:attrName>
                                        </p:attrNameLst>
                                      </p:cBhvr>
                                      <p:tavLst>
                                        <p:tav tm="0">
                                          <p:val>
                                            <p:fltVal val="0"/>
                                          </p:val>
                                        </p:tav>
                                        <p:tav tm="100000">
                                          <p:val>
                                            <p:strVal val="#ppt_h"/>
                                          </p:val>
                                        </p:tav>
                                      </p:tavLst>
                                    </p:anim>
                                    <p:anim calcmode="lin" valueType="num">
                                      <p:cBhvr>
                                        <p:cTn id="99" dur="500" fill="hold"/>
                                        <p:tgtEl>
                                          <p:spTgt spid="23"/>
                                        </p:tgtEl>
                                        <p:attrNameLst>
                                          <p:attrName>style.rotation</p:attrName>
                                        </p:attrNameLst>
                                      </p:cBhvr>
                                      <p:tavLst>
                                        <p:tav tm="0">
                                          <p:val>
                                            <p:fltVal val="360"/>
                                          </p:val>
                                        </p:tav>
                                        <p:tav tm="100000">
                                          <p:val>
                                            <p:fltVal val="0"/>
                                          </p:val>
                                        </p:tav>
                                      </p:tavLst>
                                    </p:anim>
                                    <p:animEffect transition="in" filter="fade">
                                      <p:cBhvr>
                                        <p:cTn id="100" dur="500"/>
                                        <p:tgtEl>
                                          <p:spTgt spid="23"/>
                                        </p:tgtEl>
                                      </p:cBhvr>
                                    </p:animEffect>
                                  </p:childTnLst>
                                </p:cTn>
                              </p:par>
                              <p:par>
                                <p:cTn id="101" presetID="49" presetClass="entr" presetSubtype="0" decel="100000" fill="hold"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 calcmode="lin" valueType="num">
                                      <p:cBhvr>
                                        <p:cTn id="105" dur="500" fill="hold"/>
                                        <p:tgtEl>
                                          <p:spTgt spid="25"/>
                                        </p:tgtEl>
                                        <p:attrNameLst>
                                          <p:attrName>style.rotation</p:attrName>
                                        </p:attrNameLst>
                                      </p:cBhvr>
                                      <p:tavLst>
                                        <p:tav tm="0">
                                          <p:val>
                                            <p:fltVal val="360"/>
                                          </p:val>
                                        </p:tav>
                                        <p:tav tm="100000">
                                          <p:val>
                                            <p:fltVal val="0"/>
                                          </p:val>
                                        </p:tav>
                                      </p:tavLst>
                                    </p:anim>
                                    <p:animEffect transition="in" filter="fade">
                                      <p:cBhvr>
                                        <p:cTn id="106" dur="500"/>
                                        <p:tgtEl>
                                          <p:spTgt spid="25"/>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p:cTn id="111" dur="500" fill="hold"/>
                                        <p:tgtEl>
                                          <p:spTgt spid="26"/>
                                        </p:tgtEl>
                                        <p:attrNameLst>
                                          <p:attrName>ppt_w</p:attrName>
                                        </p:attrNameLst>
                                      </p:cBhvr>
                                      <p:tavLst>
                                        <p:tav tm="0">
                                          <p:val>
                                            <p:fltVal val="0"/>
                                          </p:val>
                                        </p:tav>
                                        <p:tav tm="100000">
                                          <p:val>
                                            <p:strVal val="#ppt_w"/>
                                          </p:val>
                                        </p:tav>
                                      </p:tavLst>
                                    </p:anim>
                                    <p:anim calcmode="lin" valueType="num">
                                      <p:cBhvr>
                                        <p:cTn id="112" dur="500" fill="hold"/>
                                        <p:tgtEl>
                                          <p:spTgt spid="26"/>
                                        </p:tgtEl>
                                        <p:attrNameLst>
                                          <p:attrName>ppt_h</p:attrName>
                                        </p:attrNameLst>
                                      </p:cBhvr>
                                      <p:tavLst>
                                        <p:tav tm="0">
                                          <p:val>
                                            <p:fltVal val="0"/>
                                          </p:val>
                                        </p:tav>
                                        <p:tav tm="100000">
                                          <p:val>
                                            <p:strVal val="#ppt_h"/>
                                          </p:val>
                                        </p:tav>
                                      </p:tavLst>
                                    </p:anim>
                                    <p:anim calcmode="lin" valueType="num">
                                      <p:cBhvr>
                                        <p:cTn id="113" dur="500" fill="hold"/>
                                        <p:tgtEl>
                                          <p:spTgt spid="26"/>
                                        </p:tgtEl>
                                        <p:attrNameLst>
                                          <p:attrName>style.rotation</p:attrName>
                                        </p:attrNameLst>
                                      </p:cBhvr>
                                      <p:tavLst>
                                        <p:tav tm="0">
                                          <p:val>
                                            <p:fltVal val="360"/>
                                          </p:val>
                                        </p:tav>
                                        <p:tav tm="100000">
                                          <p:val>
                                            <p:fltVal val="0"/>
                                          </p:val>
                                        </p:tav>
                                      </p:tavLst>
                                    </p:anim>
                                    <p:animEffect transition="in" filter="fade">
                                      <p:cBhvr>
                                        <p:cTn id="114" dur="500"/>
                                        <p:tgtEl>
                                          <p:spTgt spid="26"/>
                                        </p:tgtEl>
                                      </p:cBhvr>
                                    </p:animEffect>
                                  </p:childTnLst>
                                </p:cTn>
                              </p:par>
                            </p:childTnLst>
                          </p:cTn>
                        </p:par>
                      </p:childTnLst>
                    </p:cTn>
                  </p:par>
                  <p:par>
                    <p:cTn id="115" fill="hold">
                      <p:stCondLst>
                        <p:cond delay="indefinite"/>
                      </p:stCondLst>
                      <p:childTnLst>
                        <p:par>
                          <p:cTn id="116" fill="hold">
                            <p:stCondLst>
                              <p:cond delay="0"/>
                            </p:stCondLst>
                            <p:childTnLst>
                              <p:par>
                                <p:cTn id="117" presetID="49" presetClass="entr" presetSubtype="0" decel="100000"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p:cTn id="119" dur="500" fill="hold"/>
                                        <p:tgtEl>
                                          <p:spTgt spid="27"/>
                                        </p:tgtEl>
                                        <p:attrNameLst>
                                          <p:attrName>ppt_w</p:attrName>
                                        </p:attrNameLst>
                                      </p:cBhvr>
                                      <p:tavLst>
                                        <p:tav tm="0">
                                          <p:val>
                                            <p:fltVal val="0"/>
                                          </p:val>
                                        </p:tav>
                                        <p:tav tm="100000">
                                          <p:val>
                                            <p:strVal val="#ppt_w"/>
                                          </p:val>
                                        </p:tav>
                                      </p:tavLst>
                                    </p:anim>
                                    <p:anim calcmode="lin" valueType="num">
                                      <p:cBhvr>
                                        <p:cTn id="120" dur="500" fill="hold"/>
                                        <p:tgtEl>
                                          <p:spTgt spid="27"/>
                                        </p:tgtEl>
                                        <p:attrNameLst>
                                          <p:attrName>ppt_h</p:attrName>
                                        </p:attrNameLst>
                                      </p:cBhvr>
                                      <p:tavLst>
                                        <p:tav tm="0">
                                          <p:val>
                                            <p:fltVal val="0"/>
                                          </p:val>
                                        </p:tav>
                                        <p:tav tm="100000">
                                          <p:val>
                                            <p:strVal val="#ppt_h"/>
                                          </p:val>
                                        </p:tav>
                                      </p:tavLst>
                                    </p:anim>
                                    <p:anim calcmode="lin" valueType="num">
                                      <p:cBhvr>
                                        <p:cTn id="121" dur="500" fill="hold"/>
                                        <p:tgtEl>
                                          <p:spTgt spid="27"/>
                                        </p:tgtEl>
                                        <p:attrNameLst>
                                          <p:attrName>style.rotation</p:attrName>
                                        </p:attrNameLst>
                                      </p:cBhvr>
                                      <p:tavLst>
                                        <p:tav tm="0">
                                          <p:val>
                                            <p:fltVal val="360"/>
                                          </p:val>
                                        </p:tav>
                                        <p:tav tm="100000">
                                          <p:val>
                                            <p:fltVal val="0"/>
                                          </p:val>
                                        </p:tav>
                                      </p:tavLst>
                                    </p:anim>
                                    <p:animEffect transition="in" filter="fade">
                                      <p:cBhvr>
                                        <p:cTn id="1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4" grpId="1" animBg="1"/>
      <p:bldP spid="14" grpId="0" bldLvl="0" animBg="1"/>
      <p:bldP spid="14" grpId="1" animBg="1"/>
      <p:bldP spid="8" grpId="0" bldLvl="0" animBg="1"/>
      <p:bldP spid="8" grpId="1" animBg="1"/>
      <p:bldP spid="10" grpId="0" bldLvl="0" animBg="1"/>
      <p:bldP spid="10" grpId="1" animBg="1"/>
      <p:bldP spid="11" grpId="0" animBg="1"/>
      <p:bldP spid="11" grpId="1" animBg="1"/>
      <p:bldP spid="12" grpId="0" bldLvl="0" animBg="1"/>
      <p:bldP spid="12" grpId="1" animBg="1"/>
      <p:bldP spid="13" grpId="0" bldLvl="0" animBg="1"/>
      <p:bldP spid="13" grpId="1" animBg="1"/>
      <p:bldP spid="16" grpId="0" bldLvl="0" animBg="1"/>
      <p:bldP spid="16" grpId="1" animBg="1"/>
      <p:bldP spid="17" grpId="0" bldLvl="0" animBg="1"/>
      <p:bldP spid="17" grpId="1" animBg="1"/>
      <p:bldP spid="26" grpId="0" bldLvl="0" animBg="1"/>
      <p:bldP spid="26" grpId="1" animBg="1"/>
      <p:bldP spid="27" grpId="0" bldLvl="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467360" y="771525"/>
            <a:ext cx="4715510" cy="4279900"/>
          </a:xfrm>
          <a:prstGeom prst="rect">
            <a:avLst/>
          </a:prstGeom>
          <a:noFill/>
        </p:spPr>
        <p:txBody>
          <a:bodyPr wrap="square" rtlCol="0">
            <a:noAutofit/>
          </a:bodyPr>
          <a:lstStyle/>
          <a:p>
            <a:pPr indent="302260" algn="just" defTabSz="266700" fontAlgn="auto">
              <a:lnSpc>
                <a:spcPct val="100000"/>
              </a:lnSpc>
              <a:spcBef>
                <a:spcPct val="0"/>
              </a:spcBef>
              <a:spcAft>
                <a:spcPct val="0"/>
              </a:spcAft>
            </a:pPr>
            <a:endParaRPr lang="zh-CN" altLang="en-US" sz="2400">
              <a:latin typeface="Times New Roman" panose="02020603050405020304" charset="0"/>
              <a:cs typeface="Times New Roman" panose="02020603050405020304" charset="0"/>
            </a:endParaRPr>
          </a:p>
        </p:txBody>
      </p:sp>
      <p:sp>
        <p:nvSpPr>
          <p:cNvPr id="6" name="圆角矩形 5"/>
          <p:cNvSpPr/>
          <p:nvPr/>
        </p:nvSpPr>
        <p:spPr>
          <a:xfrm>
            <a:off x="262890" y="195580"/>
            <a:ext cx="5003800" cy="53467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利用契科夫法则，以读促思</a:t>
            </a:r>
            <a:endParaRPr lang="zh-CN" altLang="en-US" sz="2800" b="1">
              <a:solidFill>
                <a:schemeClr val="tx1"/>
              </a:solidFill>
              <a:latin typeface="宋体" panose="02010600030101010101" pitchFamily="2" charset="-122"/>
              <a:ea typeface="宋体" panose="02010600030101010101" pitchFamily="2" charset="-122"/>
              <a:sym typeface="+mn-ea"/>
            </a:endParaRPr>
          </a:p>
        </p:txBody>
      </p:sp>
      <p:sp>
        <p:nvSpPr>
          <p:cNvPr id="9" name="文本框 8"/>
          <p:cNvSpPr txBox="1"/>
          <p:nvPr>
            <p:custDataLst>
              <p:tags r:id="rId4"/>
            </p:custDataLst>
          </p:nvPr>
        </p:nvSpPr>
        <p:spPr>
          <a:xfrm>
            <a:off x="240030" y="2788285"/>
            <a:ext cx="4628515" cy="2162175"/>
          </a:xfrm>
          <a:prstGeom prst="rect">
            <a:avLst/>
          </a:prstGeom>
          <a:noFill/>
          <a:ln w="57150" cmpd="sng">
            <a:solidFill>
              <a:srgbClr val="00B050"/>
            </a:solidFill>
            <a:prstDash val="sysDot"/>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12" name="文本框 11"/>
          <p:cNvSpPr txBox="1"/>
          <p:nvPr/>
        </p:nvSpPr>
        <p:spPr>
          <a:xfrm>
            <a:off x="295910" y="2708275"/>
            <a:ext cx="4462780" cy="2306955"/>
          </a:xfrm>
          <a:prstGeom prst="rect">
            <a:avLst/>
          </a:prstGeom>
          <a:noFill/>
        </p:spPr>
        <p:txBody>
          <a:bodyPr wrap="square" rtlCol="0">
            <a:spAutoFit/>
          </a:bodyPr>
          <a:lstStyle/>
          <a:p>
            <a:pPr indent="302260" algn="just" defTabSz="266700" fontAlgn="auto">
              <a:lnSpc>
                <a:spcPct val="100000"/>
              </a:lnSpc>
              <a:spcBef>
                <a:spcPct val="0"/>
              </a:spcBef>
              <a:spcAft>
                <a:spcPct val="0"/>
              </a:spcAft>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Tina</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s eyes sparkled with a touch of rebellion(叛逆). “I love ice cream, and I thought the sun would look cool with sunglasses. Why do we always have to draw like everyone else?”</a:t>
            </a:r>
            <a:endParaRPr lang="zh-CN" altLang="en-US" sz="240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323850" y="843915"/>
            <a:ext cx="4406265" cy="1778000"/>
          </a:xfrm>
          <a:prstGeom prst="rect">
            <a:avLst/>
          </a:prstGeom>
          <a:noFill/>
        </p:spPr>
        <p:txBody>
          <a:bodyPr wrap="square" rtlCol="0">
            <a:noAutofit/>
          </a:bodyPr>
          <a:lstStyle/>
          <a:p>
            <a:pPr indent="302260" algn="just" defTabSz="266700" fontAlgn="auto">
              <a:lnSpc>
                <a:spcPct val="100000"/>
              </a:lnSpc>
              <a:spcBef>
                <a:spcPct val="0"/>
              </a:spcBef>
              <a:spcAft>
                <a:spcPct val="0"/>
              </a:spcAft>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After class, Mary sat down with Tina, her tone softening.“Why did you draw the sun with sunglasses and the trees with ice creams?” she asked gently.</a:t>
            </a:r>
            <a:endParaRPr lang="zh-CN" altLang="en-US" sz="2400">
              <a:latin typeface="Times New Roman" panose="02020603050405020304" charset="0"/>
              <a:cs typeface="Times New Roman" panose="02020603050405020304" charset="0"/>
            </a:endParaRPr>
          </a:p>
        </p:txBody>
      </p:sp>
      <p:cxnSp>
        <p:nvCxnSpPr>
          <p:cNvPr id="18" name="直接连接符 17"/>
          <p:cNvCxnSpPr/>
          <p:nvPr/>
        </p:nvCxnSpPr>
        <p:spPr>
          <a:xfrm>
            <a:off x="3851910" y="1635760"/>
            <a:ext cx="935990" cy="0"/>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flipV="1">
            <a:off x="395605" y="1995805"/>
            <a:ext cx="4320540" cy="317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a:off x="395605" y="2355215"/>
            <a:ext cx="4176395" cy="63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flipV="1">
            <a:off x="395605" y="2644140"/>
            <a:ext cx="1080135" cy="22860"/>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sp>
        <p:nvSpPr>
          <p:cNvPr id="22" name="圆角矩形 21"/>
          <p:cNvSpPr/>
          <p:nvPr/>
        </p:nvSpPr>
        <p:spPr>
          <a:xfrm>
            <a:off x="5126990" y="843280"/>
            <a:ext cx="2536825" cy="199326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dirty="0">
                <a:solidFill>
                  <a:srgbClr val="000000"/>
                </a:solidFill>
                <a:latin typeface="Times New Roman" panose="02020603050405020304" charset="0"/>
                <a:ea typeface="宋体" panose="02010600030101010101" pitchFamily="2" charset="-122"/>
                <a:cs typeface="Times New Roman" panose="02020603050405020304" charset="0"/>
                <a:sym typeface="+mn-ea"/>
              </a:rPr>
              <a:t>In the opinion of the adults, it’s abnormal and </a:t>
            </a:r>
            <a:r>
              <a:rPr lang="en-US" altLang="zh-CN" sz="2400" dirty="0" err="1">
                <a:solidFill>
                  <a:srgbClr val="000000"/>
                </a:solidFill>
                <a:latin typeface="Times New Roman" panose="02020603050405020304" charset="0"/>
                <a:ea typeface="宋体" panose="02010600030101010101" pitchFamily="2" charset="-122"/>
                <a:cs typeface="Times New Roman" panose="02020603050405020304" charset="0"/>
                <a:sym typeface="+mn-ea"/>
              </a:rPr>
              <a:t>ridiculous</a:t>
            </a:r>
            <a:r>
              <a:rPr lang="en-US" altLang="zh-CN" sz="2400" dirty="0">
                <a:solidFill>
                  <a:srgbClr val="000000"/>
                </a:solidFill>
                <a:latin typeface="Times New Roman" panose="02020603050405020304" charset="0"/>
                <a:ea typeface="宋体" panose="02010600030101010101" pitchFamily="2" charset="-122"/>
                <a:cs typeface="Times New Roman" panose="02020603050405020304" charset="0"/>
                <a:sym typeface="+mn-ea"/>
              </a:rPr>
              <a:t> to draw </a:t>
            </a:r>
            <a:r>
              <a:rPr lang="zh-CN" altLang="en-US" sz="2400" dirty="0">
                <a:solidFill>
                  <a:srgbClr val="000000"/>
                </a:solidFill>
                <a:latin typeface="Times New Roman" panose="02020603050405020304" charset="0"/>
                <a:ea typeface="宋体" panose="02010600030101010101" pitchFamily="2" charset="-122"/>
                <a:cs typeface="Times New Roman" panose="02020603050405020304" charset="0"/>
                <a:sym typeface="+mn-ea"/>
              </a:rPr>
              <a:t>the </a:t>
            </a:r>
            <a:r>
              <a:rPr lang="en-US" altLang="zh-CN" sz="2400" dirty="0">
                <a:solidFill>
                  <a:srgbClr val="000000"/>
                </a:solidFill>
                <a:latin typeface="Times New Roman" panose="02020603050405020304" charset="0"/>
                <a:ea typeface="宋体" panose="02010600030101010101" pitchFamily="2" charset="-122"/>
                <a:cs typeface="Times New Roman" panose="02020603050405020304" charset="0"/>
                <a:sym typeface="+mn-ea"/>
              </a:rPr>
              <a:t>picture.</a:t>
            </a:r>
            <a:endParaRPr lang="en-US" altLang="zh-CN" sz="2400" dirty="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3" name="图片 22" descr="448068984335238018"/>
          <p:cNvPicPr>
            <a:picLocks noChangeAspect="1"/>
          </p:cNvPicPr>
          <p:nvPr/>
        </p:nvPicPr>
        <p:blipFill>
          <a:blip r:embed="rId5"/>
          <a:stretch>
            <a:fillRect/>
          </a:stretch>
        </p:blipFill>
        <p:spPr>
          <a:xfrm rot="5400000">
            <a:off x="3383280" y="1096645"/>
            <a:ext cx="2590165" cy="3236595"/>
          </a:xfrm>
          <a:prstGeom prst="rect">
            <a:avLst/>
          </a:prstGeom>
        </p:spPr>
      </p:pic>
      <p:cxnSp>
        <p:nvCxnSpPr>
          <p:cNvPr id="24" name="直接连接符 23"/>
          <p:cNvCxnSpPr/>
          <p:nvPr/>
        </p:nvCxnSpPr>
        <p:spPr>
          <a:xfrm flipV="1">
            <a:off x="3707765" y="3435985"/>
            <a:ext cx="1080135" cy="22860"/>
          </a:xfrm>
          <a:prstGeom prst="line">
            <a:avLst/>
          </a:prstGeom>
          <a:ln w="28575">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25" name="直接连接符 24"/>
          <p:cNvCxnSpPr/>
          <p:nvPr/>
        </p:nvCxnSpPr>
        <p:spPr>
          <a:xfrm flipV="1">
            <a:off x="323850" y="3867785"/>
            <a:ext cx="4319905" cy="5080"/>
          </a:xfrm>
          <a:prstGeom prst="line">
            <a:avLst/>
          </a:prstGeom>
          <a:ln w="28575">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flipV="1">
            <a:off x="323850" y="4227830"/>
            <a:ext cx="4319905" cy="22860"/>
          </a:xfrm>
          <a:prstGeom prst="line">
            <a:avLst/>
          </a:prstGeom>
          <a:ln w="28575">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28" name="文本框 27"/>
          <p:cNvSpPr txBox="1"/>
          <p:nvPr>
            <p:custDataLst>
              <p:tags r:id="rId6"/>
            </p:custDataLst>
          </p:nvPr>
        </p:nvSpPr>
        <p:spPr>
          <a:xfrm>
            <a:off x="240665" y="843280"/>
            <a:ext cx="4627245" cy="1868805"/>
          </a:xfrm>
          <a:prstGeom prst="rect">
            <a:avLst/>
          </a:prstGeom>
          <a:noFill/>
          <a:ln w="57150" cmpd="sng">
            <a:solidFill>
              <a:schemeClr val="accent4">
                <a:lumMod val="60000"/>
                <a:lumOff val="40000"/>
              </a:schemeClr>
            </a:solidFill>
            <a:prstDash val="sysDot"/>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30" name="圆角矩形 29"/>
          <p:cNvSpPr/>
          <p:nvPr/>
        </p:nvSpPr>
        <p:spPr>
          <a:xfrm>
            <a:off x="5147945" y="3004185"/>
            <a:ext cx="2598420" cy="190690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In the opinion of the children, it’s fanstatic   and reasonable. </a:t>
            </a:r>
            <a:endPar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32" name="图片 31" descr="6512385fb0e36"/>
          <p:cNvPicPr>
            <a:picLocks noChangeAspect="1"/>
          </p:cNvPicPr>
          <p:nvPr/>
        </p:nvPicPr>
        <p:blipFill>
          <a:blip r:embed="rId7"/>
          <a:srcRect l="15168" t="7078" r="14364"/>
          <a:stretch>
            <a:fillRect/>
          </a:stretch>
        </p:blipFill>
        <p:spPr>
          <a:xfrm>
            <a:off x="7668260" y="843915"/>
            <a:ext cx="1404620" cy="1892300"/>
          </a:xfrm>
          <a:prstGeom prst="rect">
            <a:avLst/>
          </a:prstGeom>
        </p:spPr>
      </p:pic>
      <p:pic>
        <p:nvPicPr>
          <p:cNvPr id="33" name="图片 32" descr="E-1128096-618BD235"/>
          <p:cNvPicPr>
            <a:picLocks noChangeAspect="1"/>
          </p:cNvPicPr>
          <p:nvPr/>
        </p:nvPicPr>
        <p:blipFill>
          <a:blip r:embed="rId8"/>
          <a:srcRect l="9738" t="16960" r="12441"/>
          <a:stretch>
            <a:fillRect/>
          </a:stretch>
        </p:blipFill>
        <p:spPr>
          <a:xfrm>
            <a:off x="7668260" y="3148330"/>
            <a:ext cx="1426210" cy="2046605"/>
          </a:xfrm>
          <a:prstGeom prst="rect">
            <a:avLst/>
          </a:prstGeom>
        </p:spPr>
      </p:pic>
      <p:sp>
        <p:nvSpPr>
          <p:cNvPr id="7" name="文本框 6"/>
          <p:cNvSpPr txBox="1"/>
          <p:nvPr>
            <p:custDataLst>
              <p:tags r:id="rId9"/>
            </p:custDataLst>
          </p:nvPr>
        </p:nvSpPr>
        <p:spPr>
          <a:xfrm>
            <a:off x="4247832" y="907713"/>
            <a:ext cx="3930650" cy="521970"/>
          </a:xfrm>
          <a:prstGeom prst="rect">
            <a:avLst/>
          </a:prstGeom>
          <a:noFill/>
        </p:spPr>
        <p:txBody>
          <a:bodyPr wrap="square" rtlCol="0">
            <a:spAutoFit/>
          </a:bodyPr>
          <a:lstStyle/>
          <a:p>
            <a:pPr algn="ctr"/>
            <a:endParaRPr lang="en-US" altLang="zh-CN" sz="2800" b="1" dirty="0">
              <a:solidFill>
                <a:srgbClr val="FF0000"/>
              </a:solidFill>
              <a:highlight>
                <a:srgbClr val="FFFF00"/>
              </a:highlight>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0"/>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 calcmode="lin" valueType="num">
                                      <p:cBhvr>
                                        <p:cTn id="21" dur="500" fill="hold"/>
                                        <p:tgtEl>
                                          <p:spTgt spid="19"/>
                                        </p:tgtEl>
                                        <p:attrNameLst>
                                          <p:attrName>style.rotation</p:attrName>
                                        </p:attrNameLst>
                                      </p:cBhvr>
                                      <p:tavLst>
                                        <p:tav tm="0">
                                          <p:val>
                                            <p:fltVal val="360"/>
                                          </p:val>
                                        </p:tav>
                                        <p:tav tm="100000">
                                          <p:val>
                                            <p:fltVal val="0"/>
                                          </p:val>
                                        </p:tav>
                                      </p:tavLst>
                                    </p:anim>
                                    <p:animEffect transition="in" filter="fade">
                                      <p:cBhvr>
                                        <p:cTn id="22" dur="500"/>
                                        <p:tgtEl>
                                          <p:spTgt spid="19"/>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 calcmode="lin" valueType="num">
                                      <p:cBhvr>
                                        <p:cTn id="35" dur="500" fill="hold"/>
                                        <p:tgtEl>
                                          <p:spTgt spid="24"/>
                                        </p:tgtEl>
                                        <p:attrNameLst>
                                          <p:attrName>style.rotation</p:attrName>
                                        </p:attrNameLst>
                                      </p:cBhvr>
                                      <p:tavLst>
                                        <p:tav tm="0">
                                          <p:val>
                                            <p:fltVal val="360"/>
                                          </p:val>
                                        </p:tav>
                                        <p:tav tm="100000">
                                          <p:val>
                                            <p:fltVal val="0"/>
                                          </p:val>
                                        </p:tav>
                                      </p:tavLst>
                                    </p:anim>
                                    <p:animEffect transition="in" filter="fade">
                                      <p:cBhvr>
                                        <p:cTn id="36" dur="500"/>
                                        <p:tgtEl>
                                          <p:spTgt spid="24"/>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 calcmode="lin" valueType="num">
                                      <p:cBhvr>
                                        <p:cTn id="47" dur="500" fill="hold"/>
                                        <p:tgtEl>
                                          <p:spTgt spid="26"/>
                                        </p:tgtEl>
                                        <p:attrNameLst>
                                          <p:attrName>style.rotation</p:attrName>
                                        </p:attrNameLst>
                                      </p:cBhvr>
                                      <p:tavLst>
                                        <p:tav tm="0">
                                          <p:val>
                                            <p:fltVal val="360"/>
                                          </p:val>
                                        </p:tav>
                                        <p:tav tm="100000">
                                          <p:val>
                                            <p:fltVal val="0"/>
                                          </p:val>
                                        </p:tav>
                                      </p:tavLst>
                                    </p:anim>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 calcmode="lin" valueType="num">
                                      <p:cBhvr>
                                        <p:cTn id="55" dur="500" fill="hold"/>
                                        <p:tgtEl>
                                          <p:spTgt spid="23"/>
                                        </p:tgtEl>
                                        <p:attrNameLst>
                                          <p:attrName>style.rotation</p:attrName>
                                        </p:attrNameLst>
                                      </p:cBhvr>
                                      <p:tavLst>
                                        <p:tav tm="0">
                                          <p:val>
                                            <p:fltVal val="360"/>
                                          </p:val>
                                        </p:tav>
                                        <p:tav tm="100000">
                                          <p:val>
                                            <p:fltVal val="0"/>
                                          </p:val>
                                        </p:tav>
                                      </p:tavLst>
                                    </p:anim>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 calcmode="lin" valueType="num">
                                      <p:cBhvr>
                                        <p:cTn id="63" dur="500" fill="hold"/>
                                        <p:tgtEl>
                                          <p:spTgt spid="22"/>
                                        </p:tgtEl>
                                        <p:attrNameLst>
                                          <p:attrName>style.rotation</p:attrName>
                                        </p:attrNameLst>
                                      </p:cBhvr>
                                      <p:tavLst>
                                        <p:tav tm="0">
                                          <p:val>
                                            <p:fltVal val="360"/>
                                          </p:val>
                                        </p:tav>
                                        <p:tav tm="100000">
                                          <p:val>
                                            <p:fltVal val="0"/>
                                          </p:val>
                                        </p:tav>
                                      </p:tavLst>
                                    </p:anim>
                                    <p:animEffect transition="in" filter="fade">
                                      <p:cBhvr>
                                        <p:cTn id="64" dur="500"/>
                                        <p:tgtEl>
                                          <p:spTgt spid="22"/>
                                        </p:tgtEl>
                                      </p:cBhvr>
                                    </p:animEffect>
                                  </p:childTnLst>
                                </p:cTn>
                              </p:par>
                              <p:par>
                                <p:cTn id="65" presetID="49" presetClass="entr" presetSubtype="0" decel="10000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fltVal val="0"/>
                                          </p:val>
                                        </p:tav>
                                        <p:tav tm="100000">
                                          <p:val>
                                            <p:strVal val="#ppt_w"/>
                                          </p:val>
                                        </p:tav>
                                      </p:tavLst>
                                    </p:anim>
                                    <p:anim calcmode="lin" valueType="num">
                                      <p:cBhvr>
                                        <p:cTn id="68" dur="500" fill="hold"/>
                                        <p:tgtEl>
                                          <p:spTgt spid="32"/>
                                        </p:tgtEl>
                                        <p:attrNameLst>
                                          <p:attrName>ppt_h</p:attrName>
                                        </p:attrNameLst>
                                      </p:cBhvr>
                                      <p:tavLst>
                                        <p:tav tm="0">
                                          <p:val>
                                            <p:fltVal val="0"/>
                                          </p:val>
                                        </p:tav>
                                        <p:tav tm="100000">
                                          <p:val>
                                            <p:strVal val="#ppt_h"/>
                                          </p:val>
                                        </p:tav>
                                      </p:tavLst>
                                    </p:anim>
                                    <p:anim calcmode="lin" valueType="num">
                                      <p:cBhvr>
                                        <p:cTn id="69" dur="500" fill="hold"/>
                                        <p:tgtEl>
                                          <p:spTgt spid="32"/>
                                        </p:tgtEl>
                                        <p:attrNameLst>
                                          <p:attrName>style.rotation</p:attrName>
                                        </p:attrNameLst>
                                      </p:cBhvr>
                                      <p:tavLst>
                                        <p:tav tm="0">
                                          <p:val>
                                            <p:fltVal val="360"/>
                                          </p:val>
                                        </p:tav>
                                        <p:tav tm="100000">
                                          <p:val>
                                            <p:fltVal val="0"/>
                                          </p:val>
                                        </p:tav>
                                      </p:tavLst>
                                    </p:anim>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 calcmode="lin" valueType="num">
                                      <p:cBhvr>
                                        <p:cTn id="77" dur="500" fill="hold"/>
                                        <p:tgtEl>
                                          <p:spTgt spid="30"/>
                                        </p:tgtEl>
                                        <p:attrNameLst>
                                          <p:attrName>style.rotation</p:attrName>
                                        </p:attrNameLst>
                                      </p:cBhvr>
                                      <p:tavLst>
                                        <p:tav tm="0">
                                          <p:val>
                                            <p:fltVal val="360"/>
                                          </p:val>
                                        </p:tav>
                                        <p:tav tm="100000">
                                          <p:val>
                                            <p:fltVal val="0"/>
                                          </p:val>
                                        </p:tav>
                                      </p:tavLst>
                                    </p:anim>
                                    <p:animEffect transition="in" filter="fade">
                                      <p:cBhvr>
                                        <p:cTn id="78" dur="500"/>
                                        <p:tgtEl>
                                          <p:spTgt spid="30"/>
                                        </p:tgtEl>
                                      </p:cBhvr>
                                    </p:animEffect>
                                  </p:childTnLst>
                                </p:cTn>
                              </p:par>
                              <p:par>
                                <p:cTn id="79" presetID="49" presetClass="entr" presetSubtype="0" decel="10000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anim calcmode="lin" valueType="num">
                                      <p:cBhvr>
                                        <p:cTn id="83" dur="500" fill="hold"/>
                                        <p:tgtEl>
                                          <p:spTgt spid="33"/>
                                        </p:tgtEl>
                                        <p:attrNameLst>
                                          <p:attrName>style.rotation</p:attrName>
                                        </p:attrNameLst>
                                      </p:cBhvr>
                                      <p:tavLst>
                                        <p:tav tm="0">
                                          <p:val>
                                            <p:fltVal val="360"/>
                                          </p:val>
                                        </p:tav>
                                        <p:tav tm="100000">
                                          <p:val>
                                            <p:fltVal val="0"/>
                                          </p:val>
                                        </p:tav>
                                      </p:tavLst>
                                    </p:anim>
                                    <p:animEffect transition="in" filter="fade">
                                      <p:cBhvr>
                                        <p:cTn id="84" dur="500"/>
                                        <p:tgtEl>
                                          <p:spTgt spid="33"/>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blinds(horizontal)">
                                      <p:cBhvr>
                                        <p:cTn id="8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30" grpId="0" bldLvl="0" animBg="1"/>
      <p:bldP spid="30" grpId="1" animBg="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467360" y="771525"/>
            <a:ext cx="4715510" cy="4279900"/>
          </a:xfrm>
          <a:prstGeom prst="rect">
            <a:avLst/>
          </a:prstGeom>
          <a:noFill/>
        </p:spPr>
        <p:txBody>
          <a:bodyPr wrap="square" rtlCol="0">
            <a:noAutofit/>
          </a:bodyPr>
          <a:lstStyle/>
          <a:p>
            <a:pPr indent="302260" algn="just" defTabSz="266700" fontAlgn="auto">
              <a:lnSpc>
                <a:spcPct val="100000"/>
              </a:lnSpc>
              <a:spcBef>
                <a:spcPct val="0"/>
              </a:spcBef>
              <a:spcAft>
                <a:spcPct val="0"/>
              </a:spcAft>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After class, Mary sat down with Tina, her tone softening.“Why did you draw the sun with sunglasses and the trees with ice creams?” she asked gently.</a:t>
            </a:r>
            <a:endParaRPr lang="zh-CN" altLang="en-US" sz="240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ct val="100000"/>
              </a:lnSpc>
              <a:spcBef>
                <a:spcPct val="0"/>
              </a:spcBef>
              <a:spcAft>
                <a:spcPct val="0"/>
              </a:spcAft>
            </a:pPr>
            <a:endParaRPr lang="zh-CN" altLang="en-US" sz="2400">
              <a:latin typeface="Times New Roman" panose="02020603050405020304" charset="0"/>
              <a:cs typeface="Times New Roman" panose="02020603050405020304" charset="0"/>
            </a:endParaRPr>
          </a:p>
        </p:txBody>
      </p:sp>
      <p:sp>
        <p:nvSpPr>
          <p:cNvPr id="6" name="圆角矩形 5"/>
          <p:cNvSpPr/>
          <p:nvPr/>
        </p:nvSpPr>
        <p:spPr>
          <a:xfrm>
            <a:off x="262890" y="195580"/>
            <a:ext cx="4920615" cy="53467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利用契科夫法则，以读促思</a:t>
            </a:r>
            <a:endParaRPr lang="zh-CN" altLang="en-US" sz="2800" b="1">
              <a:solidFill>
                <a:schemeClr val="tx1"/>
              </a:solidFill>
              <a:latin typeface="宋体" panose="02010600030101010101" pitchFamily="2" charset="-122"/>
              <a:ea typeface="宋体" panose="02010600030101010101" pitchFamily="2" charset="-122"/>
              <a:sym typeface="+mn-ea"/>
            </a:endParaRPr>
          </a:p>
        </p:txBody>
      </p:sp>
      <p:cxnSp>
        <p:nvCxnSpPr>
          <p:cNvPr id="15" name="直接连接符 14"/>
          <p:cNvCxnSpPr/>
          <p:nvPr/>
        </p:nvCxnSpPr>
        <p:spPr>
          <a:xfrm>
            <a:off x="539750" y="2643505"/>
            <a:ext cx="1656080" cy="63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pic>
        <p:nvPicPr>
          <p:cNvPr id="7" name="图片 6" descr="63"/>
          <p:cNvPicPr>
            <a:picLocks noChangeAspect="1"/>
          </p:cNvPicPr>
          <p:nvPr/>
        </p:nvPicPr>
        <p:blipFill>
          <a:blip r:embed="rId4"/>
          <a:srcRect l="11657" t="18270" r="17150"/>
          <a:stretch>
            <a:fillRect/>
          </a:stretch>
        </p:blipFill>
        <p:spPr>
          <a:xfrm rot="1620000">
            <a:off x="2277110" y="408305"/>
            <a:ext cx="2664460" cy="3066415"/>
          </a:xfrm>
          <a:prstGeom prst="rect">
            <a:avLst/>
          </a:prstGeom>
        </p:spPr>
      </p:pic>
      <p:sp>
        <p:nvSpPr>
          <p:cNvPr id="14" name="圆角矩形 13"/>
          <p:cNvSpPr/>
          <p:nvPr/>
        </p:nvSpPr>
        <p:spPr>
          <a:xfrm>
            <a:off x="5416550" y="636270"/>
            <a:ext cx="3437255" cy="178054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This lays a foundation for the teacher’s change.</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algn="ctr"/>
            <a:r>
              <a:rPr lang="zh-CN" altLang="en-US">
                <a:solidFill>
                  <a:srgbClr val="000000"/>
                </a:solidFill>
                <a:latin typeface="Times New Roman" panose="02020603050405020304" charset="0"/>
                <a:ea typeface="宋体" panose="02010600030101010101" pitchFamily="2" charset="-122"/>
                <a:cs typeface="Times New Roman" panose="02020603050405020304" charset="0"/>
                <a:sym typeface="+mn-ea"/>
              </a:rPr>
              <a:t>（这为教师的转变奠定了基础）</a:t>
            </a:r>
            <a:endParaRPr lang="zh-CN" altLang="en-US">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custDataLst>
              <p:tags r:id="rId5"/>
            </p:custDataLst>
          </p:nvPr>
        </p:nvSpPr>
        <p:spPr>
          <a:xfrm>
            <a:off x="467360" y="2715260"/>
            <a:ext cx="4754245" cy="2250440"/>
          </a:xfrm>
          <a:prstGeom prst="rect">
            <a:avLst/>
          </a:prstGeom>
          <a:noFill/>
          <a:ln w="28575" cmpd="sng">
            <a:noFill/>
            <a:prstDash val="sysDot"/>
          </a:ln>
        </p:spPr>
        <p:txBody>
          <a:bodyPr wrap="square" rtlCol="0">
            <a:no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
        <p:nvSpPr>
          <p:cNvPr id="12" name="文本框 11"/>
          <p:cNvSpPr txBox="1"/>
          <p:nvPr/>
        </p:nvSpPr>
        <p:spPr>
          <a:xfrm>
            <a:off x="611505" y="2715260"/>
            <a:ext cx="4462780" cy="2306955"/>
          </a:xfrm>
          <a:prstGeom prst="rect">
            <a:avLst/>
          </a:prstGeom>
          <a:noFill/>
        </p:spPr>
        <p:txBody>
          <a:bodyPr wrap="square" rtlCol="0">
            <a:spAutoFit/>
          </a:bodyPr>
          <a:lstStyle/>
          <a:p>
            <a:pPr indent="302260" algn="just" defTabSz="266700" fontAlgn="auto">
              <a:lnSpc>
                <a:spcPct val="100000"/>
              </a:lnSpc>
              <a:spcBef>
                <a:spcPct val="0"/>
              </a:spcBef>
              <a:spcAft>
                <a:spcPct val="0"/>
              </a:spcAft>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Tina</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s eyes sparkled with a touch of rebellion(叛逆). “I love ice cream, and I thought the sun would look cool with sunglasses. Why do we always have to draw like everyone else?”</a:t>
            </a:r>
            <a:endParaRPr lang="zh-CN" altLang="en-US" sz="2400">
              <a:solidFill>
                <a:srgbClr val="000000"/>
              </a:solidFill>
              <a:latin typeface="Times New Roman" panose="02020603050405020304" charset="0"/>
              <a:ea typeface="宋体" panose="02010600030101010101" pitchFamily="2" charset="-122"/>
              <a:cs typeface="Times New Roman" panose="02020603050405020304" charset="0"/>
            </a:endParaRPr>
          </a:p>
        </p:txBody>
      </p:sp>
      <p:pic>
        <p:nvPicPr>
          <p:cNvPr id="13" name="图片 12" descr="63"/>
          <p:cNvPicPr>
            <a:picLocks noChangeAspect="1"/>
          </p:cNvPicPr>
          <p:nvPr/>
        </p:nvPicPr>
        <p:blipFill>
          <a:blip r:embed="rId4"/>
          <a:srcRect l="11657" t="18270" r="17150"/>
          <a:stretch>
            <a:fillRect/>
          </a:stretch>
        </p:blipFill>
        <p:spPr>
          <a:xfrm rot="1620000">
            <a:off x="2746375" y="2217420"/>
            <a:ext cx="2664460" cy="3066415"/>
          </a:xfrm>
          <a:prstGeom prst="rect">
            <a:avLst/>
          </a:prstGeom>
        </p:spPr>
      </p:pic>
      <p:sp>
        <p:nvSpPr>
          <p:cNvPr id="16" name="圆角矩形 15"/>
          <p:cNvSpPr/>
          <p:nvPr/>
        </p:nvSpPr>
        <p:spPr>
          <a:xfrm>
            <a:off x="262890" y="2669540"/>
            <a:ext cx="5277485" cy="229616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This shows Tina is different from other students, and She has a rich imagination and creativity. It is her unconstrained creativity that sparkes her interest in painting.</a:t>
            </a:r>
            <a:endPar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0" name="图片 9" descr="0017031057700633_b"/>
          <p:cNvPicPr>
            <a:picLocks noChangeAspect="1"/>
          </p:cNvPicPr>
          <p:nvPr/>
        </p:nvPicPr>
        <p:blipFill>
          <a:blip r:embed="rId6"/>
          <a:stretch>
            <a:fillRect/>
          </a:stretch>
        </p:blipFill>
        <p:spPr>
          <a:xfrm>
            <a:off x="6660515" y="2510790"/>
            <a:ext cx="2407920" cy="2606675"/>
          </a:xfrm>
          <a:prstGeom prst="rect">
            <a:avLst/>
          </a:prstGeom>
        </p:spPr>
      </p:pic>
      <p:pic>
        <p:nvPicPr>
          <p:cNvPr id="11" name="图片 10" descr="t03534921ecf3fe7778"/>
          <p:cNvPicPr>
            <a:picLocks noChangeAspect="1"/>
          </p:cNvPicPr>
          <p:nvPr/>
        </p:nvPicPr>
        <p:blipFill>
          <a:blip r:embed="rId7"/>
          <a:stretch>
            <a:fillRect/>
          </a:stretch>
        </p:blipFill>
        <p:spPr>
          <a:xfrm>
            <a:off x="5540375" y="2376805"/>
            <a:ext cx="1389380" cy="2766060"/>
          </a:xfrm>
          <a:prstGeom prst="rect">
            <a:avLst/>
          </a:prstGeom>
        </p:spPr>
      </p:pic>
      <p:grpSp>
        <p:nvGrpSpPr>
          <p:cNvPr id="20" name="组合 19"/>
          <p:cNvGrpSpPr/>
          <p:nvPr/>
        </p:nvGrpSpPr>
        <p:grpSpPr>
          <a:xfrm>
            <a:off x="263525" y="196215"/>
            <a:ext cx="8629650" cy="4650740"/>
            <a:chOff x="415" y="309"/>
            <a:chExt cx="13590" cy="7324"/>
          </a:xfrm>
        </p:grpSpPr>
        <p:sp>
          <p:nvSpPr>
            <p:cNvPr id="8" name="圆角矩形 7"/>
            <p:cNvSpPr/>
            <p:nvPr/>
          </p:nvSpPr>
          <p:spPr>
            <a:xfrm>
              <a:off x="415" y="309"/>
              <a:ext cx="13591" cy="7324"/>
            </a:xfrm>
            <a:prstGeom prst="roundRect">
              <a:avLst/>
            </a:prstGeom>
            <a:solidFill>
              <a:srgbClr val="E4F1DC"/>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圆角矩形 16"/>
            <p:cNvSpPr/>
            <p:nvPr/>
          </p:nvSpPr>
          <p:spPr>
            <a:xfrm>
              <a:off x="3543" y="434"/>
              <a:ext cx="4322" cy="837"/>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凝炼主旨</a:t>
              </a:r>
              <a:endParaRPr lang="zh-CN" altLang="en-US" sz="2800" b="1">
                <a:solidFill>
                  <a:schemeClr val="tx1"/>
                </a:solidFill>
                <a:latin typeface="宋体" panose="02010600030101010101" pitchFamily="2" charset="-122"/>
                <a:ea typeface="宋体" panose="02010600030101010101" pitchFamily="2" charset="-122"/>
                <a:sym typeface="+mn-ea"/>
              </a:endParaRPr>
            </a:p>
          </p:txBody>
        </p:sp>
        <p:sp>
          <p:nvSpPr>
            <p:cNvPr id="18" name="文本框 17"/>
            <p:cNvSpPr txBox="1"/>
            <p:nvPr/>
          </p:nvSpPr>
          <p:spPr>
            <a:xfrm>
              <a:off x="788" y="1316"/>
              <a:ext cx="9701" cy="6251"/>
            </a:xfrm>
            <a:prstGeom prst="rect">
              <a:avLst/>
            </a:prstGeom>
            <a:noFill/>
          </p:spPr>
          <p:txBody>
            <a:bodyPr wrap="square" rtlCol="0">
              <a:spAutoFit/>
            </a:bodyPr>
            <a:p>
              <a:r>
                <a:rPr lang="en-US" altLang="zh-CN"/>
                <a:t>       </a:t>
              </a:r>
              <a:r>
                <a:rPr lang="en-US" altLang="zh-CN" sz="2800"/>
                <a:t>    </a:t>
              </a:r>
              <a:r>
                <a:rPr lang="zh-CN" altLang="en-US" sz="2800"/>
                <a:t>成人有自己固定的思维，有自己已经形成的人生观和价值观。在对待孩子的问题上，习惯从自己的角度出发。如果这样，就永远不知道孩子在想什么。因此，成人只有蹲下来，才能从同一水平线上和孩子对视，才能站在孩子的高度去看问题，才能真正地走进孩子的世界，才能给孩子正确的引导，才能让孩子的发展更为顺利。</a:t>
              </a:r>
              <a:endParaRPr lang="zh-CN" altLang="en-US" sz="2800"/>
            </a:p>
          </p:txBody>
        </p:sp>
        <p:pic>
          <p:nvPicPr>
            <p:cNvPr id="19" name="图片 18" descr="t035914c2f591139f6b"/>
            <p:cNvPicPr>
              <a:picLocks noChangeAspect="1"/>
            </p:cNvPicPr>
            <p:nvPr/>
          </p:nvPicPr>
          <p:blipFill>
            <a:blip r:embed="rId8"/>
            <a:srcRect l="5900" t="9771" r="26056" b="19823"/>
            <a:stretch>
              <a:fillRect/>
            </a:stretch>
          </p:blipFill>
          <p:spPr>
            <a:xfrm>
              <a:off x="10236" y="1591"/>
              <a:ext cx="3581" cy="5937"/>
            </a:xfrm>
            <a:prstGeom prst="rect">
              <a:avLst/>
            </a:prstGeom>
          </p:spPr>
        </p:pic>
      </p:grpSp>
      <p:pic>
        <p:nvPicPr>
          <p:cNvPr id="5124" name="图片 6" descr="logo横版 png"/>
          <p:cNvPicPr>
            <a:picLocks noChangeAspect="1"/>
          </p:cNvPicPr>
          <p:nvPr/>
        </p:nvPicPr>
        <p:blipFill>
          <a:blip r:embed="rId9"/>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 calcmode="lin" valueType="num">
                                      <p:cBhvr>
                                        <p:cTn id="33" dur="500" fill="hold"/>
                                        <p:tgtEl>
                                          <p:spTgt spid="12"/>
                                        </p:tgtEl>
                                        <p:attrNameLst>
                                          <p:attrName>style.rotation</p:attrName>
                                        </p:attrNameLst>
                                      </p:cBhvr>
                                      <p:tavLst>
                                        <p:tav tm="0">
                                          <p:val>
                                            <p:fltVal val="360"/>
                                          </p:val>
                                        </p:tav>
                                        <p:tav tm="100000">
                                          <p:val>
                                            <p:fltVal val="0"/>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style.rotation</p:attrName>
                                        </p:attrNameLst>
                                      </p:cBhvr>
                                      <p:tavLst>
                                        <p:tav tm="0">
                                          <p:val>
                                            <p:fltVal val="360"/>
                                          </p:val>
                                        </p:tav>
                                        <p:tav tm="100000">
                                          <p:val>
                                            <p:fltVal val="0"/>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 calcmode="lin" valueType="num">
                                      <p:cBhvr>
                                        <p:cTn id="49" dur="500" fill="hold"/>
                                        <p:tgtEl>
                                          <p:spTgt spid="10"/>
                                        </p:tgtEl>
                                        <p:attrNameLst>
                                          <p:attrName>style.rotation</p:attrName>
                                        </p:attrNameLst>
                                      </p:cBhvr>
                                      <p:tavLst>
                                        <p:tav tm="0">
                                          <p:val>
                                            <p:fltVal val="360"/>
                                          </p:val>
                                        </p:tav>
                                        <p:tav tm="100000">
                                          <p:val>
                                            <p:fltVal val="0"/>
                                          </p:val>
                                        </p:tav>
                                      </p:tavLst>
                                    </p:anim>
                                    <p:animEffect transition="in" filter="fade">
                                      <p:cBhvr>
                                        <p:cTn id="50" dur="500"/>
                                        <p:tgtEl>
                                          <p:spTgt spid="10"/>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 calcmode="lin" valueType="num">
                                      <p:cBhvr>
                                        <p:cTn id="55" dur="500" fill="hold"/>
                                        <p:tgtEl>
                                          <p:spTgt spid="11"/>
                                        </p:tgtEl>
                                        <p:attrNameLst>
                                          <p:attrName>style.rotation</p:attrName>
                                        </p:attrNameLst>
                                      </p:cBhvr>
                                      <p:tavLst>
                                        <p:tav tm="0">
                                          <p:val>
                                            <p:fltVal val="360"/>
                                          </p:val>
                                        </p:tav>
                                        <p:tav tm="100000">
                                          <p:val>
                                            <p:fltVal val="0"/>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 calcmode="lin" valueType="num">
                                      <p:cBhvr>
                                        <p:cTn id="63" dur="500" fill="hold"/>
                                        <p:tgtEl>
                                          <p:spTgt spid="16"/>
                                        </p:tgtEl>
                                        <p:attrNameLst>
                                          <p:attrName>style.rotation</p:attrName>
                                        </p:attrNameLst>
                                      </p:cBhvr>
                                      <p:tavLst>
                                        <p:tav tm="0">
                                          <p:val>
                                            <p:fltVal val="360"/>
                                          </p:val>
                                        </p:tav>
                                        <p:tav tm="100000">
                                          <p:val>
                                            <p:fltVal val="0"/>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anim calcmode="lin" valueType="num">
                                      <p:cBhvr>
                                        <p:cTn id="71" dur="500" fill="hold"/>
                                        <p:tgtEl>
                                          <p:spTgt spid="20"/>
                                        </p:tgtEl>
                                        <p:attrNameLst>
                                          <p:attrName>style.rotation</p:attrName>
                                        </p:attrNameLst>
                                      </p:cBhvr>
                                      <p:tavLst>
                                        <p:tav tm="0">
                                          <p:val>
                                            <p:fltVal val="360"/>
                                          </p:val>
                                        </p:tav>
                                        <p:tav tm="100000">
                                          <p:val>
                                            <p:fltVal val="0"/>
                                          </p:val>
                                        </p:tav>
                                      </p:tavLst>
                                    </p:anim>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2" grpId="0"/>
      <p:bldP spid="12" grpId="1"/>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395605" y="771525"/>
            <a:ext cx="3375660" cy="4154170"/>
          </a:xfrm>
          <a:prstGeom prst="rect">
            <a:avLst/>
          </a:prstGeom>
          <a:noFill/>
        </p:spPr>
        <p:txBody>
          <a:bodyPr wrap="square" rtlCol="0">
            <a:spAutoFit/>
          </a:bodyPr>
          <a:lstStyle/>
          <a:p>
            <a:pPr indent="302260" algn="just" defTabSz="266700" fontAlgn="auto">
              <a:lnSpc>
                <a:spcPct val="100000"/>
              </a:lnSpc>
              <a:spcBef>
                <a:spcPts val="500"/>
              </a:spcBef>
              <a:buClrTx/>
              <a:buSzTx/>
              <a:buNone/>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Mary paused, her thoughts racing. Tina</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s drawings weren</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t just curious － they were a window into a world where imagination ruled, where rules could be bent into delightful chaos. Was she, by enforcing a rigid style, killing that very creativity?</a:t>
            </a:r>
            <a:endParaRPr lang="zh-CN" altLang="en-US" sz="2400"/>
          </a:p>
        </p:txBody>
      </p:sp>
      <p:sp>
        <p:nvSpPr>
          <p:cNvPr id="6" name="圆角矩形 5"/>
          <p:cNvSpPr/>
          <p:nvPr/>
        </p:nvSpPr>
        <p:spPr>
          <a:xfrm>
            <a:off x="262890" y="195580"/>
            <a:ext cx="4988560" cy="53467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利用契科夫法则，以读促思</a:t>
            </a:r>
            <a:endParaRPr lang="zh-CN" altLang="en-US" sz="2800" b="1">
              <a:solidFill>
                <a:schemeClr val="tx1"/>
              </a:solidFill>
              <a:latin typeface="宋体" panose="02010600030101010101" pitchFamily="2" charset="-122"/>
              <a:ea typeface="宋体" panose="02010600030101010101" pitchFamily="2" charset="-122"/>
              <a:sym typeface="+mn-ea"/>
            </a:endParaRPr>
          </a:p>
        </p:txBody>
      </p:sp>
      <p:cxnSp>
        <p:nvCxnSpPr>
          <p:cNvPr id="15" name="直接连接符 14"/>
          <p:cNvCxnSpPr/>
          <p:nvPr/>
        </p:nvCxnSpPr>
        <p:spPr>
          <a:xfrm flipV="1">
            <a:off x="467360" y="1563370"/>
            <a:ext cx="2160270" cy="317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pic>
        <p:nvPicPr>
          <p:cNvPr id="8" name="图片 7" descr="63"/>
          <p:cNvPicPr>
            <a:picLocks noChangeAspect="1"/>
          </p:cNvPicPr>
          <p:nvPr/>
        </p:nvPicPr>
        <p:blipFill>
          <a:blip r:embed="rId4"/>
          <a:srcRect l="11657" t="18270" r="17150"/>
          <a:stretch>
            <a:fillRect/>
          </a:stretch>
        </p:blipFill>
        <p:spPr>
          <a:xfrm rot="2340000">
            <a:off x="1558925" y="-68580"/>
            <a:ext cx="2057400" cy="2367915"/>
          </a:xfrm>
          <a:prstGeom prst="rect">
            <a:avLst/>
          </a:prstGeom>
        </p:spPr>
      </p:pic>
      <p:sp>
        <p:nvSpPr>
          <p:cNvPr id="22" name="圆角矩形 21"/>
          <p:cNvSpPr/>
          <p:nvPr/>
        </p:nvSpPr>
        <p:spPr>
          <a:xfrm>
            <a:off x="4131945" y="262890"/>
            <a:ext cx="4761865" cy="1588135"/>
          </a:xfrm>
          <a:prstGeom prst="roundRect">
            <a:avLst/>
          </a:prstGeom>
          <a:solidFill>
            <a:srgbClr val="FFB3B3"/>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Mary began to wonder if her own teaching method was too dogmatic  </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sym typeface="+mn-ea"/>
              </a:rPr>
              <a:t>教条的</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algn="l"/>
            <a:r>
              <a:rPr lang="zh-CN" altLang="en-US">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en-US" altLang="zh-CN">
                <a:solidFill>
                  <a:srgbClr val="000000"/>
                </a:solidFill>
                <a:latin typeface="Times New Roman" panose="02020603050405020304" charset="0"/>
                <a:ea typeface="宋体" panose="02010600030101010101" pitchFamily="2" charset="-122"/>
                <a:cs typeface="Times New Roman" panose="02020603050405020304" charset="0"/>
                <a:sym typeface="+mn-ea"/>
              </a:rPr>
              <a:t>Mary</a:t>
            </a:r>
            <a:r>
              <a:rPr lang="zh-CN" altLang="en-US">
                <a:solidFill>
                  <a:srgbClr val="000000"/>
                </a:solidFill>
                <a:latin typeface="Times New Roman" panose="02020603050405020304" charset="0"/>
                <a:ea typeface="宋体" panose="02010600030101010101" pitchFamily="2" charset="-122"/>
                <a:cs typeface="Times New Roman" panose="02020603050405020304" charset="0"/>
                <a:sym typeface="+mn-ea"/>
              </a:rPr>
              <a:t>开始思考自己的教学是否太教条了）</a:t>
            </a:r>
            <a:endParaRPr lang="zh-CN" altLang="en-US">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9" name="直接连接符 8"/>
          <p:cNvCxnSpPr/>
          <p:nvPr/>
        </p:nvCxnSpPr>
        <p:spPr>
          <a:xfrm flipV="1">
            <a:off x="1764030" y="2284095"/>
            <a:ext cx="1871980" cy="3175"/>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467360" y="2644140"/>
            <a:ext cx="3240405" cy="12700"/>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flipV="1">
            <a:off x="539750" y="3004185"/>
            <a:ext cx="3096260" cy="3175"/>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467360" y="3364230"/>
            <a:ext cx="3096260" cy="3175"/>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flipV="1">
            <a:off x="323850" y="3724275"/>
            <a:ext cx="2736215" cy="3175"/>
          </a:xfrm>
          <a:prstGeom prst="line">
            <a:avLst/>
          </a:prstGeom>
          <a:ln w="28575">
            <a:gradFill>
              <a:gsLst>
                <a:gs pos="50000">
                  <a:schemeClr val="accent1"/>
                </a:gs>
                <a:gs pos="0">
                  <a:schemeClr val="accent1">
                    <a:lumMod val="25000"/>
                    <a:lumOff val="75000"/>
                  </a:schemeClr>
                </a:gs>
                <a:gs pos="100000">
                  <a:schemeClr val="accent1">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pic>
        <p:nvPicPr>
          <p:cNvPr id="14" name="图片 13" descr="63"/>
          <p:cNvPicPr>
            <a:picLocks noChangeAspect="1"/>
          </p:cNvPicPr>
          <p:nvPr/>
        </p:nvPicPr>
        <p:blipFill>
          <a:blip r:embed="rId4"/>
          <a:srcRect l="11657" t="18270" r="17150"/>
          <a:stretch>
            <a:fillRect/>
          </a:stretch>
        </p:blipFill>
        <p:spPr>
          <a:xfrm rot="2340000">
            <a:off x="1487170" y="1696720"/>
            <a:ext cx="2057400" cy="2367915"/>
          </a:xfrm>
          <a:prstGeom prst="rect">
            <a:avLst/>
          </a:prstGeom>
        </p:spPr>
      </p:pic>
      <p:sp>
        <p:nvSpPr>
          <p:cNvPr id="16" name="圆角矩形 15"/>
          <p:cNvSpPr/>
          <p:nvPr/>
        </p:nvSpPr>
        <p:spPr>
          <a:xfrm>
            <a:off x="3707765" y="1851025"/>
            <a:ext cx="5242560" cy="1250950"/>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Children’s creativity is supposed to be encouraged rather than discouraged.</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algn="ctr"/>
            <a:r>
              <a:rPr lang="zh-CN" altLang="en-US" sz="1800">
                <a:solidFill>
                  <a:srgbClr val="000000"/>
                </a:solidFill>
                <a:latin typeface="Times New Roman" panose="02020603050405020304" charset="0"/>
                <a:ea typeface="宋体" panose="02010600030101010101" pitchFamily="2" charset="-122"/>
                <a:cs typeface="Times New Roman" panose="02020603050405020304" charset="0"/>
                <a:sym typeface="+mn-ea"/>
              </a:rPr>
              <a:t>（孩子们的创造力是用来被鼓励而不是被抹杀的</a:t>
            </a:r>
            <a:r>
              <a:rPr lang="zh-CN" altLang="en-US" sz="1800">
                <a:solidFill>
                  <a:srgbClr val="000000"/>
                </a:solidFill>
                <a:latin typeface="Times New Roman" panose="02020603050405020304" charset="0"/>
                <a:ea typeface="宋体" panose="02010600030101010101" pitchFamily="2" charset="-122"/>
                <a:cs typeface="Times New Roman" panose="02020603050405020304" charset="0"/>
              </a:rPr>
              <a:t>）</a:t>
            </a:r>
            <a:endParaRPr lang="zh-CN" altLang="en-US" sz="18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7" name="直接连接符 16"/>
          <p:cNvCxnSpPr/>
          <p:nvPr/>
        </p:nvCxnSpPr>
        <p:spPr>
          <a:xfrm flipV="1">
            <a:off x="467360" y="4084320"/>
            <a:ext cx="3240405" cy="3175"/>
          </a:xfrm>
          <a:prstGeom prst="line">
            <a:avLst/>
          </a:prstGeom>
          <a:ln w="28575">
            <a:solidFill>
              <a:srgbClr val="FFC00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flipV="1">
            <a:off x="395605" y="4445000"/>
            <a:ext cx="3240405" cy="3175"/>
          </a:xfrm>
          <a:prstGeom prst="line">
            <a:avLst/>
          </a:prstGeom>
          <a:ln w="28575">
            <a:solidFill>
              <a:srgbClr val="FFC000"/>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flipV="1">
            <a:off x="395605" y="4876165"/>
            <a:ext cx="1296035" cy="3175"/>
          </a:xfrm>
          <a:prstGeom prst="line">
            <a:avLst/>
          </a:prstGeom>
          <a:ln w="28575">
            <a:solidFill>
              <a:srgbClr val="FFC000"/>
            </a:solidFill>
          </a:ln>
        </p:spPr>
        <p:style>
          <a:lnRef idx="2">
            <a:schemeClr val="accent1"/>
          </a:lnRef>
          <a:fillRef idx="0">
            <a:srgbClr val="FFFFFF"/>
          </a:fillRef>
          <a:effectRef idx="0">
            <a:srgbClr val="FFFFFF"/>
          </a:effectRef>
          <a:fontRef idx="minor">
            <a:schemeClr val="tx1"/>
          </a:fontRef>
        </p:style>
      </p:cxnSp>
      <p:pic>
        <p:nvPicPr>
          <p:cNvPr id="20" name="图片 19" descr="63"/>
          <p:cNvPicPr>
            <a:picLocks noChangeAspect="1"/>
          </p:cNvPicPr>
          <p:nvPr/>
        </p:nvPicPr>
        <p:blipFill>
          <a:blip r:embed="rId4"/>
          <a:srcRect l="11657" t="18270" r="17150"/>
          <a:stretch>
            <a:fillRect/>
          </a:stretch>
        </p:blipFill>
        <p:spPr>
          <a:xfrm rot="2340000">
            <a:off x="1199515" y="3027680"/>
            <a:ext cx="2057400" cy="2367915"/>
          </a:xfrm>
          <a:prstGeom prst="rect">
            <a:avLst/>
          </a:prstGeom>
        </p:spPr>
      </p:pic>
      <p:sp>
        <p:nvSpPr>
          <p:cNvPr id="21" name="圆角矩形 20"/>
          <p:cNvSpPr/>
          <p:nvPr/>
        </p:nvSpPr>
        <p:spPr>
          <a:xfrm>
            <a:off x="3903345" y="3128645"/>
            <a:ext cx="4989830" cy="1797050"/>
          </a:xfrm>
          <a:prstGeom prst="roundRect">
            <a:avLst/>
          </a:prstGeom>
          <a:solidFill>
            <a:srgbClr val="F2E7AD"/>
          </a:solidFill>
          <a:ln>
            <a:solidFill>
              <a:srgbClr val="DFCA3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dirty="0">
                <a:solidFill>
                  <a:srgbClr val="000000"/>
                </a:solidFill>
                <a:latin typeface="Times New Roman" panose="02020603050405020304" charset="0"/>
                <a:ea typeface="宋体" panose="02010600030101010101" pitchFamily="2" charset="-122"/>
                <a:cs typeface="Times New Roman" panose="02020603050405020304" charset="0"/>
                <a:sym typeface="+mn-ea"/>
              </a:rPr>
              <a:t>Reflection: Shall I become the killer to strangle </a:t>
            </a:r>
            <a:r>
              <a:rPr lang="en-US" altLang="zh-CN" sz="2000" dirty="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2000" dirty="0">
                <a:solidFill>
                  <a:srgbClr val="000000"/>
                </a:solidFill>
                <a:latin typeface="Times New Roman" panose="02020603050405020304" charset="0"/>
                <a:ea typeface="宋体" panose="02010600030101010101" pitchFamily="2" charset="-122"/>
                <a:cs typeface="Times New Roman" panose="02020603050405020304" charset="0"/>
                <a:sym typeface="+mn-ea"/>
              </a:rPr>
              <a:t>扼杀</a:t>
            </a:r>
            <a:r>
              <a:rPr lang="en-US" altLang="zh-CN" sz="2000" dirty="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en-US" altLang="zh-CN" sz="2400" dirty="0">
                <a:solidFill>
                  <a:srgbClr val="000000"/>
                </a:solidFill>
                <a:latin typeface="Times New Roman" panose="02020603050405020304" charset="0"/>
                <a:ea typeface="宋体" panose="02010600030101010101" pitchFamily="2" charset="-122"/>
                <a:cs typeface="Times New Roman" panose="02020603050405020304" charset="0"/>
                <a:sym typeface="+mn-ea"/>
              </a:rPr>
              <a:t> the children’s imagination?</a:t>
            </a:r>
            <a:endParaRPr lang="en-US" altLang="zh-CN" sz="2400" dirty="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algn="ctr"/>
            <a:r>
              <a:rPr lang="zh-CN" altLang="en-US" sz="1800" dirty="0">
                <a:solidFill>
                  <a:srgbClr val="000000"/>
                </a:solidFill>
                <a:latin typeface="Times New Roman" panose="02020603050405020304" charset="0"/>
                <a:ea typeface="宋体" panose="02010600030101010101" pitchFamily="2" charset="-122"/>
                <a:cs typeface="Times New Roman" panose="02020603050405020304" charset="0"/>
                <a:sym typeface="+mn-ea"/>
              </a:rPr>
              <a:t>（难道我要成为扼杀孩子们创造力的刽子手</a:t>
            </a:r>
            <a:r>
              <a:rPr lang="en-US" altLang="zh-CN" sz="1800" dirty="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zh-CN" altLang="en-US" sz="1800" dirty="0">
                <a:solidFill>
                  <a:srgbClr val="000000"/>
                </a:solidFill>
                <a:latin typeface="Times New Roman" panose="02020603050405020304" charset="0"/>
                <a:ea typeface="宋体" panose="02010600030101010101" pitchFamily="2" charset="-122"/>
                <a:cs typeface="Times New Roman" panose="02020603050405020304" charset="0"/>
                <a:sym typeface="+mn-ea"/>
              </a:rPr>
              <a:t>）（“思”中有“变”）</a:t>
            </a:r>
            <a:endParaRPr lang="zh-CN" altLang="en-US" sz="1800" dirty="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 calcmode="lin" valueType="num">
                                      <p:cBhvr>
                                        <p:cTn id="25" dur="500" fill="hold"/>
                                        <p:tgtEl>
                                          <p:spTgt spid="22"/>
                                        </p:tgtEl>
                                        <p:attrNameLst>
                                          <p:attrName>style.rotation</p:attrName>
                                        </p:attrNameLst>
                                      </p:cBhvr>
                                      <p:tavLst>
                                        <p:tav tm="0">
                                          <p:val>
                                            <p:fltVal val="360"/>
                                          </p:val>
                                        </p:tav>
                                        <p:tav tm="100000">
                                          <p:val>
                                            <p:fltVal val="0"/>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360"/>
                                          </p:val>
                                        </p:tav>
                                        <p:tav tm="100000">
                                          <p:val>
                                            <p:fltVal val="0"/>
                                          </p:val>
                                        </p:tav>
                                      </p:tavLst>
                                    </p:anim>
                                    <p:animEffect transition="in" filter="fade">
                                      <p:cBhvr>
                                        <p:cTn id="34" dur="500"/>
                                        <p:tgtEl>
                                          <p:spTgt spid="9"/>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 calcmode="lin" valueType="num">
                                      <p:cBhvr>
                                        <p:cTn id="45" dur="500" fill="hold"/>
                                        <p:tgtEl>
                                          <p:spTgt spid="11"/>
                                        </p:tgtEl>
                                        <p:attrNameLst>
                                          <p:attrName>style.rotation</p:attrName>
                                        </p:attrNameLst>
                                      </p:cBhvr>
                                      <p:tavLst>
                                        <p:tav tm="0">
                                          <p:val>
                                            <p:fltVal val="360"/>
                                          </p:val>
                                        </p:tav>
                                        <p:tav tm="100000">
                                          <p:val>
                                            <p:fltVal val="0"/>
                                          </p:val>
                                        </p:tav>
                                      </p:tavLst>
                                    </p:anim>
                                    <p:animEffect transition="in" filter="fade">
                                      <p:cBhvr>
                                        <p:cTn id="46" dur="500"/>
                                        <p:tgtEl>
                                          <p:spTgt spid="11"/>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 calcmode="lin" valueType="num">
                                      <p:cBhvr>
                                        <p:cTn id="51" dur="500" fill="hold"/>
                                        <p:tgtEl>
                                          <p:spTgt spid="12"/>
                                        </p:tgtEl>
                                        <p:attrNameLst>
                                          <p:attrName>style.rotation</p:attrName>
                                        </p:attrNameLst>
                                      </p:cBhvr>
                                      <p:tavLst>
                                        <p:tav tm="0">
                                          <p:val>
                                            <p:fltVal val="360"/>
                                          </p:val>
                                        </p:tav>
                                        <p:tav tm="100000">
                                          <p:val>
                                            <p:fltVal val="0"/>
                                          </p:val>
                                        </p:tav>
                                      </p:tavLst>
                                    </p:anim>
                                    <p:animEffect transition="in" filter="fade">
                                      <p:cBhvr>
                                        <p:cTn id="52" dur="500"/>
                                        <p:tgtEl>
                                          <p:spTgt spid="12"/>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 calcmode="lin" valueType="num">
                                      <p:cBhvr>
                                        <p:cTn id="57" dur="500" fill="hold"/>
                                        <p:tgtEl>
                                          <p:spTgt spid="13"/>
                                        </p:tgtEl>
                                        <p:attrNameLst>
                                          <p:attrName>style.rotation</p:attrName>
                                        </p:attrNameLst>
                                      </p:cBhvr>
                                      <p:tavLst>
                                        <p:tav tm="0">
                                          <p:val>
                                            <p:fltVal val="360"/>
                                          </p:val>
                                        </p:tav>
                                        <p:tav tm="100000">
                                          <p:val>
                                            <p:fltVal val="0"/>
                                          </p:val>
                                        </p:tav>
                                      </p:tavLst>
                                    </p:anim>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 calcmode="lin" valueType="num">
                                      <p:cBhvr>
                                        <p:cTn id="65" dur="500" fill="hold"/>
                                        <p:tgtEl>
                                          <p:spTgt spid="14"/>
                                        </p:tgtEl>
                                        <p:attrNameLst>
                                          <p:attrName>style.rotation</p:attrName>
                                        </p:attrNameLst>
                                      </p:cBhvr>
                                      <p:tavLst>
                                        <p:tav tm="0">
                                          <p:val>
                                            <p:fltVal val="360"/>
                                          </p:val>
                                        </p:tav>
                                        <p:tav tm="100000">
                                          <p:val>
                                            <p:fltVal val="0"/>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fltVal val="0"/>
                                          </p:val>
                                        </p:tav>
                                        <p:tav tm="100000">
                                          <p:val>
                                            <p:strVal val="#ppt_h"/>
                                          </p:val>
                                        </p:tav>
                                      </p:tavLst>
                                    </p:anim>
                                    <p:anim calcmode="lin" valueType="num">
                                      <p:cBhvr>
                                        <p:cTn id="73" dur="500" fill="hold"/>
                                        <p:tgtEl>
                                          <p:spTgt spid="16"/>
                                        </p:tgtEl>
                                        <p:attrNameLst>
                                          <p:attrName>style.rotation</p:attrName>
                                        </p:attrNameLst>
                                      </p:cBhvr>
                                      <p:tavLst>
                                        <p:tav tm="0">
                                          <p:val>
                                            <p:fltVal val="360"/>
                                          </p:val>
                                        </p:tav>
                                        <p:tav tm="100000">
                                          <p:val>
                                            <p:fltVal val="0"/>
                                          </p:val>
                                        </p:tav>
                                      </p:tavLst>
                                    </p:anim>
                                    <p:animEffect transition="in" filter="fad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 calcmode="lin" valueType="num">
                                      <p:cBhvr>
                                        <p:cTn id="81" dur="500" fill="hold"/>
                                        <p:tgtEl>
                                          <p:spTgt spid="17"/>
                                        </p:tgtEl>
                                        <p:attrNameLst>
                                          <p:attrName>style.rotation</p:attrName>
                                        </p:attrNameLst>
                                      </p:cBhvr>
                                      <p:tavLst>
                                        <p:tav tm="0">
                                          <p:val>
                                            <p:fltVal val="360"/>
                                          </p:val>
                                        </p:tav>
                                        <p:tav tm="100000">
                                          <p:val>
                                            <p:fltVal val="0"/>
                                          </p:val>
                                        </p:tav>
                                      </p:tavLst>
                                    </p:anim>
                                    <p:animEffect transition="in" filter="fade">
                                      <p:cBhvr>
                                        <p:cTn id="82" dur="500"/>
                                        <p:tgtEl>
                                          <p:spTgt spid="17"/>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 calcmode="lin" valueType="num">
                                      <p:cBhvr>
                                        <p:cTn id="87" dur="500" fill="hold"/>
                                        <p:tgtEl>
                                          <p:spTgt spid="18"/>
                                        </p:tgtEl>
                                        <p:attrNameLst>
                                          <p:attrName>style.rotation</p:attrName>
                                        </p:attrNameLst>
                                      </p:cBhvr>
                                      <p:tavLst>
                                        <p:tav tm="0">
                                          <p:val>
                                            <p:fltVal val="360"/>
                                          </p:val>
                                        </p:tav>
                                        <p:tav tm="100000">
                                          <p:val>
                                            <p:fltVal val="0"/>
                                          </p:val>
                                        </p:tav>
                                      </p:tavLst>
                                    </p:anim>
                                    <p:animEffect transition="in" filter="fade">
                                      <p:cBhvr>
                                        <p:cTn id="88" dur="500"/>
                                        <p:tgtEl>
                                          <p:spTgt spid="18"/>
                                        </p:tgtEl>
                                      </p:cBhvr>
                                    </p:animEffect>
                                  </p:childTnLst>
                                </p:cTn>
                              </p:par>
                              <p:par>
                                <p:cTn id="89" presetID="49" presetClass="entr" presetSubtype="0" decel="100000"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fill="hold"/>
                                        <p:tgtEl>
                                          <p:spTgt spid="19"/>
                                        </p:tgtEl>
                                        <p:attrNameLst>
                                          <p:attrName>ppt_w</p:attrName>
                                        </p:attrNameLst>
                                      </p:cBhvr>
                                      <p:tavLst>
                                        <p:tav tm="0">
                                          <p:val>
                                            <p:fltVal val="0"/>
                                          </p:val>
                                        </p:tav>
                                        <p:tav tm="100000">
                                          <p:val>
                                            <p:strVal val="#ppt_w"/>
                                          </p:val>
                                        </p:tav>
                                      </p:tavLst>
                                    </p:anim>
                                    <p:anim calcmode="lin" valueType="num">
                                      <p:cBhvr>
                                        <p:cTn id="92" dur="500" fill="hold"/>
                                        <p:tgtEl>
                                          <p:spTgt spid="19"/>
                                        </p:tgtEl>
                                        <p:attrNameLst>
                                          <p:attrName>ppt_h</p:attrName>
                                        </p:attrNameLst>
                                      </p:cBhvr>
                                      <p:tavLst>
                                        <p:tav tm="0">
                                          <p:val>
                                            <p:fltVal val="0"/>
                                          </p:val>
                                        </p:tav>
                                        <p:tav tm="100000">
                                          <p:val>
                                            <p:strVal val="#ppt_h"/>
                                          </p:val>
                                        </p:tav>
                                      </p:tavLst>
                                    </p:anim>
                                    <p:anim calcmode="lin" valueType="num">
                                      <p:cBhvr>
                                        <p:cTn id="93" dur="500" fill="hold"/>
                                        <p:tgtEl>
                                          <p:spTgt spid="19"/>
                                        </p:tgtEl>
                                        <p:attrNameLst>
                                          <p:attrName>style.rotation</p:attrName>
                                        </p:attrNameLst>
                                      </p:cBhvr>
                                      <p:tavLst>
                                        <p:tav tm="0">
                                          <p:val>
                                            <p:fltVal val="360"/>
                                          </p:val>
                                        </p:tav>
                                        <p:tav tm="100000">
                                          <p:val>
                                            <p:fltVal val="0"/>
                                          </p:val>
                                        </p:tav>
                                      </p:tavLst>
                                    </p:anim>
                                    <p:animEffect transition="in" filter="fade">
                                      <p:cBhvr>
                                        <p:cTn id="94" dur="500"/>
                                        <p:tgtEl>
                                          <p:spTgt spid="19"/>
                                        </p:tgtEl>
                                      </p:cBhvr>
                                    </p:animEffect>
                                  </p:childTnLst>
                                </p:cTn>
                              </p:par>
                            </p:childTnLst>
                          </p:cTn>
                        </p:par>
                      </p:childTnLst>
                    </p:cTn>
                  </p:par>
                  <p:par>
                    <p:cTn id="95" fill="hold">
                      <p:stCondLst>
                        <p:cond delay="indefinite"/>
                      </p:stCondLst>
                      <p:childTnLst>
                        <p:par>
                          <p:cTn id="96" fill="hold">
                            <p:stCondLst>
                              <p:cond delay="0"/>
                            </p:stCondLst>
                            <p:childTnLst>
                              <p:par>
                                <p:cTn id="97" presetID="49" presetClass="entr" presetSubtype="0" decel="100000" fill="hold" nodeType="click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p:cTn id="99" dur="500" fill="hold"/>
                                        <p:tgtEl>
                                          <p:spTgt spid="20"/>
                                        </p:tgtEl>
                                        <p:attrNameLst>
                                          <p:attrName>ppt_w</p:attrName>
                                        </p:attrNameLst>
                                      </p:cBhvr>
                                      <p:tavLst>
                                        <p:tav tm="0">
                                          <p:val>
                                            <p:fltVal val="0"/>
                                          </p:val>
                                        </p:tav>
                                        <p:tav tm="100000">
                                          <p:val>
                                            <p:strVal val="#ppt_w"/>
                                          </p:val>
                                        </p:tav>
                                      </p:tavLst>
                                    </p:anim>
                                    <p:anim calcmode="lin" valueType="num">
                                      <p:cBhvr>
                                        <p:cTn id="100" dur="500" fill="hold"/>
                                        <p:tgtEl>
                                          <p:spTgt spid="20"/>
                                        </p:tgtEl>
                                        <p:attrNameLst>
                                          <p:attrName>ppt_h</p:attrName>
                                        </p:attrNameLst>
                                      </p:cBhvr>
                                      <p:tavLst>
                                        <p:tav tm="0">
                                          <p:val>
                                            <p:fltVal val="0"/>
                                          </p:val>
                                        </p:tav>
                                        <p:tav tm="100000">
                                          <p:val>
                                            <p:strVal val="#ppt_h"/>
                                          </p:val>
                                        </p:tav>
                                      </p:tavLst>
                                    </p:anim>
                                    <p:anim calcmode="lin" valueType="num">
                                      <p:cBhvr>
                                        <p:cTn id="101" dur="500" fill="hold"/>
                                        <p:tgtEl>
                                          <p:spTgt spid="20"/>
                                        </p:tgtEl>
                                        <p:attrNameLst>
                                          <p:attrName>style.rotation</p:attrName>
                                        </p:attrNameLst>
                                      </p:cBhvr>
                                      <p:tavLst>
                                        <p:tav tm="0">
                                          <p:val>
                                            <p:fltVal val="360"/>
                                          </p:val>
                                        </p:tav>
                                        <p:tav tm="100000">
                                          <p:val>
                                            <p:fltVal val="0"/>
                                          </p:val>
                                        </p:tav>
                                      </p:tavLst>
                                    </p:anim>
                                    <p:animEffect transition="in" filter="fade">
                                      <p:cBhvr>
                                        <p:cTn id="102" dur="5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49" presetClass="entr" presetSubtype="0" decel="100000"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fltVal val="0"/>
                                          </p:val>
                                        </p:tav>
                                        <p:tav tm="100000">
                                          <p:val>
                                            <p:strVal val="#ppt_h"/>
                                          </p:val>
                                        </p:tav>
                                      </p:tavLst>
                                    </p:anim>
                                    <p:anim calcmode="lin" valueType="num">
                                      <p:cBhvr>
                                        <p:cTn id="109" dur="500" fill="hold"/>
                                        <p:tgtEl>
                                          <p:spTgt spid="21"/>
                                        </p:tgtEl>
                                        <p:attrNameLst>
                                          <p:attrName>style.rotation</p:attrName>
                                        </p:attrNameLst>
                                      </p:cBhvr>
                                      <p:tavLst>
                                        <p:tav tm="0">
                                          <p:val>
                                            <p:fltVal val="360"/>
                                          </p:val>
                                        </p:tav>
                                        <p:tav tm="100000">
                                          <p:val>
                                            <p:fltVal val="0"/>
                                          </p:val>
                                        </p:tav>
                                      </p:tavLst>
                                    </p:anim>
                                    <p:animEffect transition="in" filter="fade">
                                      <p:cBhvr>
                                        <p:cTn id="1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16" grpId="0" bldLvl="0" animBg="1"/>
      <p:bldP spid="16" grpId="1" animBg="1"/>
      <p:bldP spid="21" grpId="0" bldLvl="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323215" y="843280"/>
            <a:ext cx="4349750" cy="4154170"/>
          </a:xfrm>
          <a:prstGeom prst="rect">
            <a:avLst/>
          </a:prstGeom>
          <a:noFill/>
        </p:spPr>
        <p:txBody>
          <a:bodyPr wrap="square" rtlCol="0">
            <a:spAutoFit/>
          </a:bodyPr>
          <a:lstStyle/>
          <a:p>
            <a:pPr indent="302260" algn="just" defTabSz="266700" fontAlgn="auto">
              <a:lnSpc>
                <a:spcPct val="100000"/>
              </a:lnSpc>
              <a:spcBef>
                <a:spcPts val="500"/>
              </a:spcBef>
              <a:buClrTx/>
              <a:buSzTx/>
              <a:buNone/>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The next morning, Mary walked into the classroom with a renewed sense of purpose. She placed a large sheet of paper in front of the class and announced a new project: they would create a collective(集体的) artwork titled “Our Dream World”with no rules. They were free to use colors, shapes, and patterns however they wished.</a:t>
            </a:r>
            <a:endParaRPr lang="zh-CN" altLang="en-US" sz="2400">
              <a:latin typeface="Times New Roman" panose="02020603050405020304" charset="0"/>
              <a:cs typeface="Times New Roman" panose="02020603050405020304" charset="0"/>
            </a:endParaRPr>
          </a:p>
        </p:txBody>
      </p:sp>
      <p:sp>
        <p:nvSpPr>
          <p:cNvPr id="6" name="圆角矩形 5"/>
          <p:cNvSpPr/>
          <p:nvPr/>
        </p:nvSpPr>
        <p:spPr>
          <a:xfrm>
            <a:off x="262890" y="195580"/>
            <a:ext cx="4876165" cy="53467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利用契科夫法则，以读促思</a:t>
            </a:r>
            <a:endParaRPr lang="zh-CN" altLang="en-US" sz="2800" b="1">
              <a:solidFill>
                <a:schemeClr val="tx1"/>
              </a:solidFill>
              <a:latin typeface="宋体" panose="02010600030101010101" pitchFamily="2" charset="-122"/>
              <a:ea typeface="宋体" panose="02010600030101010101" pitchFamily="2" charset="-122"/>
              <a:sym typeface="+mn-ea"/>
            </a:endParaRPr>
          </a:p>
        </p:txBody>
      </p:sp>
      <p:cxnSp>
        <p:nvCxnSpPr>
          <p:cNvPr id="15" name="直接连接符 14"/>
          <p:cNvCxnSpPr/>
          <p:nvPr/>
        </p:nvCxnSpPr>
        <p:spPr>
          <a:xfrm flipV="1">
            <a:off x="755650" y="1203960"/>
            <a:ext cx="2880360" cy="317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395605" y="1995805"/>
            <a:ext cx="3528695" cy="317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sp>
        <p:nvSpPr>
          <p:cNvPr id="22" name="圆角矩形 21"/>
          <p:cNvSpPr/>
          <p:nvPr/>
        </p:nvSpPr>
        <p:spPr>
          <a:xfrm>
            <a:off x="3851910" y="699770"/>
            <a:ext cx="5154295" cy="995045"/>
          </a:xfrm>
          <a:prstGeom prst="roundRect">
            <a:avLst/>
          </a:prstGeom>
          <a:solidFill>
            <a:srgbClr val="FFB3B3"/>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A new day, a new beginning</a:t>
            </a:r>
            <a:r>
              <a:rPr lang="zh-CN" altLang="en-US" sz="2800">
                <a:solidFill>
                  <a:srgbClr val="000000"/>
                </a:solidFill>
                <a:latin typeface="Times New Roman" panose="02020603050405020304" charset="0"/>
                <a:ea typeface="宋体" panose="02010600030101010101" pitchFamily="2" charset="-122"/>
                <a:cs typeface="Times New Roman" panose="02020603050405020304" charset="0"/>
                <a:sym typeface="+mn-ea"/>
              </a:rPr>
              <a:t>，</a:t>
            </a:r>
            <a:endPar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algn="ct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Mary made a stunning  change.</a:t>
            </a:r>
            <a:endPar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9" name="直接连接符 8"/>
          <p:cNvCxnSpPr/>
          <p:nvPr/>
        </p:nvCxnSpPr>
        <p:spPr>
          <a:xfrm>
            <a:off x="3564255" y="3796030"/>
            <a:ext cx="1224280" cy="0"/>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395605" y="4156075"/>
            <a:ext cx="792480" cy="317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sp>
        <p:nvSpPr>
          <p:cNvPr id="11" name="圆角矩形 10"/>
          <p:cNvSpPr/>
          <p:nvPr/>
        </p:nvSpPr>
        <p:spPr>
          <a:xfrm>
            <a:off x="5292090" y="1851660"/>
            <a:ext cx="2828290" cy="100266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Problem</a:t>
            </a:r>
            <a:endParaRPr lang="en-US" altLang="zh-CN" sz="2800">
              <a:solidFill>
                <a:schemeClr val="tx1"/>
              </a:solidFill>
              <a:latin typeface="Times New Roman" panose="02020603050405020304" charset="0"/>
              <a:cs typeface="Times New Roman" panose="02020603050405020304" charset="0"/>
            </a:endParaRPr>
          </a:p>
          <a:p>
            <a:pPr algn="ctr"/>
            <a:r>
              <a:rPr lang="en-US" altLang="zh-CN" sz="2800">
                <a:solidFill>
                  <a:schemeClr val="tx1"/>
                </a:solidFill>
                <a:latin typeface="Times New Roman" panose="02020603050405020304" charset="0"/>
                <a:cs typeface="Times New Roman" panose="02020603050405020304" charset="0"/>
              </a:rPr>
              <a:t>(dogmatic(</a:t>
            </a:r>
            <a:r>
              <a:rPr lang="zh-CN" altLang="en-US" sz="2000">
                <a:solidFill>
                  <a:schemeClr val="tx1"/>
                </a:solidFill>
                <a:latin typeface="华文楷体" panose="02010600040101010101" charset="-122"/>
                <a:ea typeface="华文楷体" panose="02010600040101010101" charset="-122"/>
                <a:cs typeface="Times New Roman" panose="02020603050405020304" charset="0"/>
              </a:rPr>
              <a:t>教条的</a:t>
            </a:r>
            <a:r>
              <a:rPr lang="en-US" altLang="zh-CN" sz="2800">
                <a:solidFill>
                  <a:schemeClr val="tx1"/>
                </a:solidFill>
                <a:latin typeface="Times New Roman" panose="02020603050405020304" charset="0"/>
                <a:cs typeface="Times New Roman" panose="02020603050405020304" charset="0"/>
              </a:rPr>
              <a:t>))</a:t>
            </a:r>
            <a:endParaRPr lang="en-US" altLang="zh-CN" sz="2800">
              <a:solidFill>
                <a:schemeClr val="tx1"/>
              </a:solidFill>
              <a:latin typeface="Times New Roman" panose="02020603050405020304" charset="0"/>
              <a:cs typeface="Times New Roman" panose="02020603050405020304" charset="0"/>
            </a:endParaRPr>
          </a:p>
        </p:txBody>
      </p:sp>
      <p:sp>
        <p:nvSpPr>
          <p:cNvPr id="12" name="圆角矩形 11"/>
          <p:cNvSpPr/>
          <p:nvPr/>
        </p:nvSpPr>
        <p:spPr>
          <a:xfrm>
            <a:off x="5071110" y="3940175"/>
            <a:ext cx="3776345" cy="103441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dirty="0">
                <a:solidFill>
                  <a:schemeClr val="tx1"/>
                </a:solidFill>
                <a:latin typeface="Times New Roman" panose="02020603050405020304" charset="0"/>
                <a:cs typeface="Times New Roman" panose="02020603050405020304" charset="0"/>
                <a:sym typeface="+mn-ea"/>
              </a:rPr>
              <a:t>solution</a:t>
            </a:r>
            <a:endParaRPr lang="en-US" altLang="zh-CN" sz="2800" dirty="0">
              <a:solidFill>
                <a:schemeClr val="tx1"/>
              </a:solidFill>
              <a:latin typeface="Times New Roman" panose="02020603050405020304" charset="0"/>
              <a:cs typeface="Times New Roman" panose="02020603050405020304" charset="0"/>
              <a:sym typeface="+mn-ea"/>
            </a:endParaRPr>
          </a:p>
          <a:p>
            <a:pPr lvl="0" algn="ctr">
              <a:buClrTx/>
              <a:buSzTx/>
              <a:buFontTx/>
            </a:pPr>
            <a:r>
              <a:rPr lang="en-US" altLang="zh-CN" sz="2800" dirty="0">
                <a:solidFill>
                  <a:schemeClr val="tx1"/>
                </a:solidFill>
                <a:latin typeface="Times New Roman" panose="02020603050405020304" charset="0"/>
                <a:cs typeface="Times New Roman" panose="02020603050405020304" charset="0"/>
                <a:sym typeface="+mn-ea"/>
              </a:rPr>
              <a:t>(no rules / draw freely)</a:t>
            </a:r>
            <a:endParaRPr lang="en-US" altLang="zh-CN" sz="2800" dirty="0">
              <a:solidFill>
                <a:schemeClr val="tx1"/>
              </a:solidFill>
              <a:latin typeface="Times New Roman" panose="02020603050405020304" charset="0"/>
              <a:cs typeface="Times New Roman" panose="02020603050405020304" charset="0"/>
              <a:sym typeface="+mn-ea"/>
            </a:endParaRPr>
          </a:p>
        </p:txBody>
      </p:sp>
      <p:pic>
        <p:nvPicPr>
          <p:cNvPr id="13" name="图片 12" descr="90"/>
          <p:cNvPicPr>
            <a:picLocks noChangeAspect="1"/>
          </p:cNvPicPr>
          <p:nvPr/>
        </p:nvPicPr>
        <p:blipFill>
          <a:blip r:embed="rId4"/>
          <a:stretch>
            <a:fillRect/>
          </a:stretch>
        </p:blipFill>
        <p:spPr>
          <a:xfrm rot="16200000">
            <a:off x="5848350" y="2447290"/>
            <a:ext cx="1544955" cy="1938020"/>
          </a:xfrm>
          <a:prstGeom prst="rect">
            <a:avLst/>
          </a:prstGeom>
        </p:spPr>
      </p:pic>
      <p:cxnSp>
        <p:nvCxnSpPr>
          <p:cNvPr id="24" name="直接连接符 23"/>
          <p:cNvCxnSpPr/>
          <p:nvPr/>
        </p:nvCxnSpPr>
        <p:spPr>
          <a:xfrm>
            <a:off x="395605" y="2299970"/>
            <a:ext cx="3816350" cy="0"/>
          </a:xfrm>
          <a:prstGeom prst="line">
            <a:avLst/>
          </a:prstGeom>
          <a:ln w="28575">
            <a:solidFill>
              <a:srgbClr val="A062D0"/>
            </a:solidFill>
          </a:ln>
        </p:spPr>
        <p:style>
          <a:lnRef idx="2">
            <a:schemeClr val="accent1"/>
          </a:lnRef>
          <a:fillRef idx="0">
            <a:srgbClr val="FFFFFF"/>
          </a:fillRef>
          <a:effectRef idx="0">
            <a:srgbClr val="FFFFFF"/>
          </a:effectRef>
          <a:fontRef idx="minor">
            <a:schemeClr val="tx1"/>
          </a:fontRef>
        </p:style>
      </p:cxnSp>
      <p:cxnSp>
        <p:nvCxnSpPr>
          <p:cNvPr id="25" name="直接连接符 24"/>
          <p:cNvCxnSpPr/>
          <p:nvPr/>
        </p:nvCxnSpPr>
        <p:spPr>
          <a:xfrm>
            <a:off x="3564255" y="3796030"/>
            <a:ext cx="1224280" cy="0"/>
          </a:xfrm>
          <a:prstGeom prst="line">
            <a:avLst/>
          </a:prstGeom>
          <a:ln w="28575">
            <a:solidFill>
              <a:srgbClr val="A062D0"/>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nvCxnSpPr>
        <p:spPr>
          <a:xfrm flipV="1">
            <a:off x="467995" y="4177030"/>
            <a:ext cx="4104005" cy="33020"/>
          </a:xfrm>
          <a:prstGeom prst="line">
            <a:avLst/>
          </a:prstGeom>
          <a:ln w="28575">
            <a:solidFill>
              <a:srgbClr val="A062D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a:off x="467995" y="4516120"/>
            <a:ext cx="4176395" cy="0"/>
          </a:xfrm>
          <a:prstGeom prst="line">
            <a:avLst/>
          </a:prstGeom>
          <a:ln w="28575">
            <a:solidFill>
              <a:srgbClr val="A062D0"/>
            </a:solidFill>
          </a:ln>
        </p:spPr>
        <p:style>
          <a:lnRef idx="2">
            <a:schemeClr val="accent1"/>
          </a:lnRef>
          <a:fillRef idx="0">
            <a:srgbClr val="FFFFFF"/>
          </a:fillRef>
          <a:effectRef idx="0">
            <a:srgbClr val="FFFFFF"/>
          </a:effectRef>
          <a:fontRef idx="minor">
            <a:schemeClr val="tx1"/>
          </a:fontRef>
        </p:style>
      </p:cxnSp>
      <p:cxnSp>
        <p:nvCxnSpPr>
          <p:cNvPr id="28" name="直接连接符 27"/>
          <p:cNvCxnSpPr/>
          <p:nvPr/>
        </p:nvCxnSpPr>
        <p:spPr>
          <a:xfrm>
            <a:off x="395605" y="4876165"/>
            <a:ext cx="2664460" cy="0"/>
          </a:xfrm>
          <a:prstGeom prst="line">
            <a:avLst/>
          </a:prstGeom>
          <a:ln w="28575">
            <a:solidFill>
              <a:srgbClr val="A062D0"/>
            </a:solidFill>
          </a:ln>
        </p:spPr>
        <p:style>
          <a:lnRef idx="2">
            <a:schemeClr val="accent1"/>
          </a:lnRef>
          <a:fillRef idx="0">
            <a:srgbClr val="FFFFFF"/>
          </a:fillRef>
          <a:effectRef idx="0">
            <a:srgbClr val="FFFFFF"/>
          </a:effectRef>
          <a:fontRef idx="minor">
            <a:schemeClr val="tx1"/>
          </a:fontRef>
        </p:style>
      </p:cxnSp>
      <p:sp>
        <p:nvSpPr>
          <p:cNvPr id="29" name="圆角矩形 28"/>
          <p:cNvSpPr/>
          <p:nvPr/>
        </p:nvSpPr>
        <p:spPr>
          <a:xfrm>
            <a:off x="263525" y="1896745"/>
            <a:ext cx="8597265" cy="2296795"/>
          </a:xfrm>
          <a:prstGeom prst="roundRect">
            <a:avLst/>
          </a:prstGeom>
          <a:solidFill>
            <a:srgbClr val="F0E7F8"/>
          </a:solidFill>
          <a:ln>
            <a:solidFill>
              <a:srgbClr val="D1B2E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800" dirty="0">
                <a:solidFill>
                  <a:srgbClr val="000000"/>
                </a:solidFill>
                <a:latin typeface="Times New Roman" panose="02020603050405020304" charset="0"/>
                <a:ea typeface="宋体" panose="02010600030101010101" pitchFamily="2" charset="-122"/>
                <a:cs typeface="Times New Roman" panose="02020603050405020304" charset="0"/>
                <a:sym typeface="+mn-ea"/>
              </a:rPr>
              <a:t>Mary’ change: Respect individuality and fully release the students’ imagination and creativity.</a:t>
            </a:r>
            <a:endParaRPr lang="en-US" altLang="zh-CN" sz="2800" b="1" dirty="0">
              <a:solidFill>
                <a:srgbClr val="FF0000"/>
              </a:solidFill>
              <a:highlight>
                <a:srgbClr val="FFFF00"/>
              </a:highlight>
              <a:latin typeface="Times New Roman" panose="02020603050405020304" charset="0"/>
              <a:cs typeface="Times New Roman" panose="02020603050405020304" charset="0"/>
            </a:endParaRPr>
          </a:p>
          <a:p>
            <a:pPr algn="l"/>
            <a:r>
              <a:rPr lang="en-US" altLang="zh-CN" sz="2800" dirty="0">
                <a:solidFill>
                  <a:srgbClr val="000000"/>
                </a:solidFill>
                <a:latin typeface="Times New Roman" panose="02020603050405020304" charset="0"/>
                <a:ea typeface="宋体" panose="02010600030101010101" pitchFamily="2" charset="-122"/>
                <a:cs typeface="Times New Roman" panose="02020603050405020304" charset="0"/>
                <a:sym typeface="+mn-ea"/>
              </a:rPr>
              <a:t>Mary</a:t>
            </a:r>
            <a:r>
              <a:rPr lang="zh-CN" altLang="en-US" sz="2800" dirty="0">
                <a:solidFill>
                  <a:srgbClr val="000000"/>
                </a:solidFill>
                <a:latin typeface="Times New Roman" panose="02020603050405020304" charset="0"/>
                <a:ea typeface="宋体" panose="02010600030101010101" pitchFamily="2" charset="-122"/>
                <a:cs typeface="Times New Roman" panose="02020603050405020304" charset="0"/>
                <a:sym typeface="+mn-ea"/>
              </a:rPr>
              <a:t>的变化：尊重个性</a:t>
            </a:r>
            <a:r>
              <a:rPr lang="en-US" altLang="zh-CN" sz="2800" dirty="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800" dirty="0">
                <a:solidFill>
                  <a:srgbClr val="000000"/>
                </a:solidFill>
                <a:latin typeface="Times New Roman" panose="02020603050405020304" charset="0"/>
                <a:ea typeface="宋体" panose="02010600030101010101" pitchFamily="2" charset="-122"/>
                <a:cs typeface="Times New Roman" panose="02020603050405020304" charset="0"/>
                <a:sym typeface="+mn-ea"/>
              </a:rPr>
              <a:t>释放学生的想象力和创造力</a:t>
            </a:r>
            <a:endParaRPr lang="zh-CN" altLang="en-US" sz="2800" dirty="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360"/>
                                          </p:val>
                                        </p:tav>
                                        <p:tav tm="100000">
                                          <p:val>
                                            <p:fltVal val="0"/>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 calcmode="lin" valueType="num">
                                      <p:cBhvr>
                                        <p:cTn id="35" dur="500" fill="hold"/>
                                        <p:tgtEl>
                                          <p:spTgt spid="22"/>
                                        </p:tgtEl>
                                        <p:attrNameLst>
                                          <p:attrName>style.rotation</p:attrName>
                                        </p:attrNameLst>
                                      </p:cBhvr>
                                      <p:tavLst>
                                        <p:tav tm="0">
                                          <p:val>
                                            <p:fltVal val="360"/>
                                          </p:val>
                                        </p:tav>
                                        <p:tav tm="100000">
                                          <p:val>
                                            <p:fltVal val="0"/>
                                          </p:val>
                                        </p:tav>
                                      </p:tavLst>
                                    </p:anim>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 calcmode="lin" valueType="num">
                                      <p:cBhvr>
                                        <p:cTn id="49" dur="500" fill="hold"/>
                                        <p:tgtEl>
                                          <p:spTgt spid="13"/>
                                        </p:tgtEl>
                                        <p:attrNameLst>
                                          <p:attrName>style.rotation</p:attrName>
                                        </p:attrNameLst>
                                      </p:cBhvr>
                                      <p:tavLst>
                                        <p:tav tm="0">
                                          <p:val>
                                            <p:fltVal val="360"/>
                                          </p:val>
                                        </p:tav>
                                        <p:tav tm="100000">
                                          <p:val>
                                            <p:fltVal val="0"/>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 calcmode="lin" valueType="num">
                                      <p:cBhvr>
                                        <p:cTn id="57" dur="500" fill="hold"/>
                                        <p:tgtEl>
                                          <p:spTgt spid="12"/>
                                        </p:tgtEl>
                                        <p:attrNameLst>
                                          <p:attrName>style.rotation</p:attrName>
                                        </p:attrNameLst>
                                      </p:cBhvr>
                                      <p:tavLst>
                                        <p:tav tm="0">
                                          <p:val>
                                            <p:fltVal val="360"/>
                                          </p:val>
                                        </p:tav>
                                        <p:tav tm="100000">
                                          <p:val>
                                            <p:fltVal val="0"/>
                                          </p:val>
                                        </p:tav>
                                      </p:tavLst>
                                    </p:anim>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nodeType="clickEffect">
                                  <p:stCondLst>
                                    <p:cond delay="0"/>
                                  </p:stCondLst>
                                  <p:childTnLst>
                                    <p:animEffect transition="out" filter="blinds(horizontal)">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3" presetClass="exit" presetSubtype="10" fill="hold" nodeType="withEffect">
                                  <p:stCondLst>
                                    <p:cond delay="0"/>
                                  </p:stCondLst>
                                  <p:childTnLst>
                                    <p:animEffect transition="out" filter="blinds(horizontal)">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3" presetClass="exit" presetSubtype="10" fill="hold" grpId="2" nodeType="withEffect">
                                  <p:stCondLst>
                                    <p:cond delay="0"/>
                                  </p:stCondLst>
                                  <p:childTnLst>
                                    <p:animEffect transition="out" filter="blinds(horizontal)">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3" presetClass="exit" presetSubtype="10" fill="hold" nodeType="withEffect">
                                  <p:stCondLst>
                                    <p:cond delay="0"/>
                                  </p:stCondLst>
                                  <p:childTnLst>
                                    <p:animEffect transition="out" filter="blinds(horizontal)">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3" presetClass="exit" presetSubtype="10" fill="hold" nodeType="withEffect">
                                  <p:stCondLst>
                                    <p:cond delay="0"/>
                                  </p:stCondLst>
                                  <p:childTnLst>
                                    <p:animEffect transition="out" filter="blinds(horizontal)">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3" presetClass="exit" presetSubtype="10" fill="hold" grpId="2" nodeType="withEffect">
                                  <p:stCondLst>
                                    <p:cond delay="0"/>
                                  </p:stCondLst>
                                  <p:childTnLst>
                                    <p:animEffect transition="out" filter="blinds(horizontal)">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3" presetClass="exit" presetSubtype="10" fill="hold" nodeType="withEffect">
                                  <p:stCondLst>
                                    <p:cond delay="0"/>
                                  </p:stCondLst>
                                  <p:childTnLst>
                                    <p:animEffect transition="out" filter="blinds(horizontal)">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3" presetClass="exit" presetSubtype="10" fill="hold" grpId="2" nodeType="withEffect">
                                  <p:stCondLst>
                                    <p:cond delay="0"/>
                                  </p:stCondLst>
                                  <p:childTnLst>
                                    <p:animEffect transition="out" filter="blinds(horizontal)">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500" fill="hold"/>
                                        <p:tgtEl>
                                          <p:spTgt spid="24"/>
                                        </p:tgtEl>
                                        <p:attrNameLst>
                                          <p:attrName>ppt_w</p:attrName>
                                        </p:attrNameLst>
                                      </p:cBhvr>
                                      <p:tavLst>
                                        <p:tav tm="0">
                                          <p:val>
                                            <p:fltVal val="0"/>
                                          </p:val>
                                        </p:tav>
                                        <p:tav tm="100000">
                                          <p:val>
                                            <p:strVal val="#ppt_w"/>
                                          </p:val>
                                        </p:tav>
                                      </p:tavLst>
                                    </p:anim>
                                    <p:anim calcmode="lin" valueType="num">
                                      <p:cBhvr>
                                        <p:cTn id="90" dur="500" fill="hold"/>
                                        <p:tgtEl>
                                          <p:spTgt spid="24"/>
                                        </p:tgtEl>
                                        <p:attrNameLst>
                                          <p:attrName>ppt_h</p:attrName>
                                        </p:attrNameLst>
                                      </p:cBhvr>
                                      <p:tavLst>
                                        <p:tav tm="0">
                                          <p:val>
                                            <p:fltVal val="0"/>
                                          </p:val>
                                        </p:tav>
                                        <p:tav tm="100000">
                                          <p:val>
                                            <p:strVal val="#ppt_h"/>
                                          </p:val>
                                        </p:tav>
                                      </p:tavLst>
                                    </p:anim>
                                    <p:anim calcmode="lin" valueType="num">
                                      <p:cBhvr>
                                        <p:cTn id="91" dur="500" fill="hold"/>
                                        <p:tgtEl>
                                          <p:spTgt spid="24"/>
                                        </p:tgtEl>
                                        <p:attrNameLst>
                                          <p:attrName>style.rotation</p:attrName>
                                        </p:attrNameLst>
                                      </p:cBhvr>
                                      <p:tavLst>
                                        <p:tav tm="0">
                                          <p:val>
                                            <p:fltVal val="360"/>
                                          </p:val>
                                        </p:tav>
                                        <p:tav tm="100000">
                                          <p:val>
                                            <p:fltVal val="0"/>
                                          </p:val>
                                        </p:tav>
                                      </p:tavLst>
                                    </p:anim>
                                    <p:animEffect transition="in" filter="fade">
                                      <p:cBhvr>
                                        <p:cTn id="92" dur="500"/>
                                        <p:tgtEl>
                                          <p:spTgt spid="24"/>
                                        </p:tgtEl>
                                      </p:cBhvr>
                                    </p:animEffect>
                                  </p:childTnLst>
                                </p:cTn>
                              </p:par>
                              <p:par>
                                <p:cTn id="93" presetID="49" presetClass="entr" presetSubtype="0" decel="100000" fill="hold" nodeType="with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fltVal val="0"/>
                                          </p:val>
                                        </p:tav>
                                        <p:tav tm="100000">
                                          <p:val>
                                            <p:strVal val="#ppt_w"/>
                                          </p:val>
                                        </p:tav>
                                      </p:tavLst>
                                    </p:anim>
                                    <p:anim calcmode="lin" valueType="num">
                                      <p:cBhvr>
                                        <p:cTn id="96" dur="500" fill="hold"/>
                                        <p:tgtEl>
                                          <p:spTgt spid="25"/>
                                        </p:tgtEl>
                                        <p:attrNameLst>
                                          <p:attrName>ppt_h</p:attrName>
                                        </p:attrNameLst>
                                      </p:cBhvr>
                                      <p:tavLst>
                                        <p:tav tm="0">
                                          <p:val>
                                            <p:fltVal val="0"/>
                                          </p:val>
                                        </p:tav>
                                        <p:tav tm="100000">
                                          <p:val>
                                            <p:strVal val="#ppt_h"/>
                                          </p:val>
                                        </p:tav>
                                      </p:tavLst>
                                    </p:anim>
                                    <p:anim calcmode="lin" valueType="num">
                                      <p:cBhvr>
                                        <p:cTn id="97" dur="500" fill="hold"/>
                                        <p:tgtEl>
                                          <p:spTgt spid="25"/>
                                        </p:tgtEl>
                                        <p:attrNameLst>
                                          <p:attrName>style.rotation</p:attrName>
                                        </p:attrNameLst>
                                      </p:cBhvr>
                                      <p:tavLst>
                                        <p:tav tm="0">
                                          <p:val>
                                            <p:fltVal val="360"/>
                                          </p:val>
                                        </p:tav>
                                        <p:tav tm="100000">
                                          <p:val>
                                            <p:fltVal val="0"/>
                                          </p:val>
                                        </p:tav>
                                      </p:tavLst>
                                    </p:anim>
                                    <p:animEffect transition="in" filter="fade">
                                      <p:cBhvr>
                                        <p:cTn id="98" dur="500"/>
                                        <p:tgtEl>
                                          <p:spTgt spid="25"/>
                                        </p:tgtEl>
                                      </p:cBhvr>
                                    </p:animEffect>
                                  </p:childTnLst>
                                </p:cTn>
                              </p:par>
                              <p:par>
                                <p:cTn id="99" presetID="49" presetClass="entr" presetSubtype="0" decel="10000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fltVal val="0"/>
                                          </p:val>
                                        </p:tav>
                                        <p:tav tm="100000">
                                          <p:val>
                                            <p:strVal val="#ppt_w"/>
                                          </p:val>
                                        </p:tav>
                                      </p:tavLst>
                                    </p:anim>
                                    <p:anim calcmode="lin" valueType="num">
                                      <p:cBhvr>
                                        <p:cTn id="102" dur="500" fill="hold"/>
                                        <p:tgtEl>
                                          <p:spTgt spid="26"/>
                                        </p:tgtEl>
                                        <p:attrNameLst>
                                          <p:attrName>ppt_h</p:attrName>
                                        </p:attrNameLst>
                                      </p:cBhvr>
                                      <p:tavLst>
                                        <p:tav tm="0">
                                          <p:val>
                                            <p:fltVal val="0"/>
                                          </p:val>
                                        </p:tav>
                                        <p:tav tm="100000">
                                          <p:val>
                                            <p:strVal val="#ppt_h"/>
                                          </p:val>
                                        </p:tav>
                                      </p:tavLst>
                                    </p:anim>
                                    <p:anim calcmode="lin" valueType="num">
                                      <p:cBhvr>
                                        <p:cTn id="103" dur="500" fill="hold"/>
                                        <p:tgtEl>
                                          <p:spTgt spid="26"/>
                                        </p:tgtEl>
                                        <p:attrNameLst>
                                          <p:attrName>style.rotation</p:attrName>
                                        </p:attrNameLst>
                                      </p:cBhvr>
                                      <p:tavLst>
                                        <p:tav tm="0">
                                          <p:val>
                                            <p:fltVal val="360"/>
                                          </p:val>
                                        </p:tav>
                                        <p:tav tm="100000">
                                          <p:val>
                                            <p:fltVal val="0"/>
                                          </p:val>
                                        </p:tav>
                                      </p:tavLst>
                                    </p:anim>
                                    <p:animEffect transition="in" filter="fade">
                                      <p:cBhvr>
                                        <p:cTn id="104" dur="500"/>
                                        <p:tgtEl>
                                          <p:spTgt spid="26"/>
                                        </p:tgtEl>
                                      </p:cBhvr>
                                    </p:animEffect>
                                  </p:childTnLst>
                                </p:cTn>
                              </p:par>
                              <p:par>
                                <p:cTn id="105" presetID="49" presetClass="entr" presetSubtype="0" decel="100000" fill="hold"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 calcmode="lin" valueType="num">
                                      <p:cBhvr>
                                        <p:cTn id="109" dur="500" fill="hold"/>
                                        <p:tgtEl>
                                          <p:spTgt spid="27"/>
                                        </p:tgtEl>
                                        <p:attrNameLst>
                                          <p:attrName>style.rotation</p:attrName>
                                        </p:attrNameLst>
                                      </p:cBhvr>
                                      <p:tavLst>
                                        <p:tav tm="0">
                                          <p:val>
                                            <p:fltVal val="360"/>
                                          </p:val>
                                        </p:tav>
                                        <p:tav tm="100000">
                                          <p:val>
                                            <p:fltVal val="0"/>
                                          </p:val>
                                        </p:tav>
                                      </p:tavLst>
                                    </p:anim>
                                    <p:animEffect transition="in" filter="fade">
                                      <p:cBhvr>
                                        <p:cTn id="110" dur="500"/>
                                        <p:tgtEl>
                                          <p:spTgt spid="27"/>
                                        </p:tgtEl>
                                      </p:cBhvr>
                                    </p:animEffect>
                                  </p:childTnLst>
                                </p:cTn>
                              </p:par>
                              <p:par>
                                <p:cTn id="111" presetID="49" presetClass="entr" presetSubtype="0" decel="100000" fill="hold"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p:cTn id="113" dur="500" fill="hold"/>
                                        <p:tgtEl>
                                          <p:spTgt spid="28"/>
                                        </p:tgtEl>
                                        <p:attrNameLst>
                                          <p:attrName>ppt_w</p:attrName>
                                        </p:attrNameLst>
                                      </p:cBhvr>
                                      <p:tavLst>
                                        <p:tav tm="0">
                                          <p:val>
                                            <p:fltVal val="0"/>
                                          </p:val>
                                        </p:tav>
                                        <p:tav tm="100000">
                                          <p:val>
                                            <p:strVal val="#ppt_w"/>
                                          </p:val>
                                        </p:tav>
                                      </p:tavLst>
                                    </p:anim>
                                    <p:anim calcmode="lin" valueType="num">
                                      <p:cBhvr>
                                        <p:cTn id="114" dur="500" fill="hold"/>
                                        <p:tgtEl>
                                          <p:spTgt spid="28"/>
                                        </p:tgtEl>
                                        <p:attrNameLst>
                                          <p:attrName>ppt_h</p:attrName>
                                        </p:attrNameLst>
                                      </p:cBhvr>
                                      <p:tavLst>
                                        <p:tav tm="0">
                                          <p:val>
                                            <p:fltVal val="0"/>
                                          </p:val>
                                        </p:tav>
                                        <p:tav tm="100000">
                                          <p:val>
                                            <p:strVal val="#ppt_h"/>
                                          </p:val>
                                        </p:tav>
                                      </p:tavLst>
                                    </p:anim>
                                    <p:anim calcmode="lin" valueType="num">
                                      <p:cBhvr>
                                        <p:cTn id="115" dur="500" fill="hold"/>
                                        <p:tgtEl>
                                          <p:spTgt spid="28"/>
                                        </p:tgtEl>
                                        <p:attrNameLst>
                                          <p:attrName>style.rotation</p:attrName>
                                        </p:attrNameLst>
                                      </p:cBhvr>
                                      <p:tavLst>
                                        <p:tav tm="0">
                                          <p:val>
                                            <p:fltVal val="360"/>
                                          </p:val>
                                        </p:tav>
                                        <p:tav tm="100000">
                                          <p:val>
                                            <p:fltVal val="0"/>
                                          </p:val>
                                        </p:tav>
                                      </p:tavLst>
                                    </p:anim>
                                    <p:animEffect transition="in" filter="fade">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49" presetClass="entr" presetSubtype="0" decel="10000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p:cTn id="121" dur="500" fill="hold"/>
                                        <p:tgtEl>
                                          <p:spTgt spid="29"/>
                                        </p:tgtEl>
                                        <p:attrNameLst>
                                          <p:attrName>ppt_w</p:attrName>
                                        </p:attrNameLst>
                                      </p:cBhvr>
                                      <p:tavLst>
                                        <p:tav tm="0">
                                          <p:val>
                                            <p:fltVal val="0"/>
                                          </p:val>
                                        </p:tav>
                                        <p:tav tm="100000">
                                          <p:val>
                                            <p:strVal val="#ppt_w"/>
                                          </p:val>
                                        </p:tav>
                                      </p:tavLst>
                                    </p:anim>
                                    <p:anim calcmode="lin" valueType="num">
                                      <p:cBhvr>
                                        <p:cTn id="122" dur="500" fill="hold"/>
                                        <p:tgtEl>
                                          <p:spTgt spid="29"/>
                                        </p:tgtEl>
                                        <p:attrNameLst>
                                          <p:attrName>ppt_h</p:attrName>
                                        </p:attrNameLst>
                                      </p:cBhvr>
                                      <p:tavLst>
                                        <p:tav tm="0">
                                          <p:val>
                                            <p:fltVal val="0"/>
                                          </p:val>
                                        </p:tav>
                                        <p:tav tm="100000">
                                          <p:val>
                                            <p:strVal val="#ppt_h"/>
                                          </p:val>
                                        </p:tav>
                                      </p:tavLst>
                                    </p:anim>
                                    <p:anim calcmode="lin" valueType="num">
                                      <p:cBhvr>
                                        <p:cTn id="123" dur="500" fill="hold"/>
                                        <p:tgtEl>
                                          <p:spTgt spid="29"/>
                                        </p:tgtEl>
                                        <p:attrNameLst>
                                          <p:attrName>style.rotation</p:attrName>
                                        </p:attrNameLst>
                                      </p:cBhvr>
                                      <p:tavLst>
                                        <p:tav tm="0">
                                          <p:val>
                                            <p:fltVal val="360"/>
                                          </p:val>
                                        </p:tav>
                                        <p:tav tm="100000">
                                          <p:val>
                                            <p:fltVal val="0"/>
                                          </p:val>
                                        </p:tav>
                                      </p:tavLst>
                                    </p:anim>
                                    <p:animEffect transition="in" filter="fade">
                                      <p:cBhvr>
                                        <p:cTn id="1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2" grpId="2" animBg="1"/>
      <p:bldP spid="11" grpId="0" bldLvl="0" animBg="1"/>
      <p:bldP spid="11" grpId="1" animBg="1"/>
      <p:bldP spid="11" grpId="2" animBg="1"/>
      <p:bldP spid="12" grpId="0" bldLvl="0" animBg="1"/>
      <p:bldP spid="12" grpId="1" animBg="1"/>
      <p:bldP spid="12" grpId="2" bldLvl="0" animBg="1"/>
      <p:bldP spid="29" grpId="0" bldLvl="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1"/>
          <p:cNvPicPr>
            <a:picLocks noChangeAspect="1"/>
          </p:cNvPicPr>
          <p:nvPr/>
        </p:nvPicPr>
        <p:blipFill>
          <a:blip r:embed="rId3"/>
          <a:srcRect l="-354" t="-3803" r="354" b="3803"/>
          <a:stretch>
            <a:fillRect/>
          </a:stretch>
        </p:blipFill>
        <p:spPr>
          <a:xfrm>
            <a:off x="0" y="-164465"/>
            <a:ext cx="9140825" cy="5308600"/>
          </a:xfrm>
          <a:prstGeom prst="rect">
            <a:avLst/>
          </a:prstGeom>
        </p:spPr>
      </p:pic>
      <p:sp>
        <p:nvSpPr>
          <p:cNvPr id="5" name="矩形 4"/>
          <p:cNvSpPr/>
          <p:nvPr/>
        </p:nvSpPr>
        <p:spPr>
          <a:xfrm>
            <a:off x="611505" y="1275715"/>
            <a:ext cx="7765415" cy="817245"/>
          </a:xfrm>
          <a:prstGeom prst="rect">
            <a:avLst/>
          </a:prstGeom>
          <a:noFill/>
          <a:ln>
            <a:noFill/>
          </a:ln>
        </p:spPr>
        <p:txBody>
          <a:bodyPr wrap="square" rtlCol="0" anchor="t">
            <a:noAutofit/>
          </a:bodyPr>
          <a:lstStyle/>
          <a:p>
            <a:pPr indent="0" algn="ctr" fontAlgn="auto">
              <a:lnSpc>
                <a:spcPct val="150000"/>
              </a:lnSpc>
            </a:pPr>
            <a:r>
              <a:rPr lang="zh-CN" altLang="en-US" sz="2800" b="1">
                <a:solidFill>
                  <a:schemeClr val="tx1"/>
                </a:solidFill>
                <a:latin typeface="Times New Roman" panose="02020603050405020304" charset="0"/>
                <a:ea typeface="宋体" panose="02010600030101010101" pitchFamily="2" charset="-122"/>
                <a:cs typeface="Times New Roman" panose="02020603050405020304" charset="0"/>
              </a:rPr>
              <a:t>2024年杭州一模读后续写</a:t>
            </a:r>
            <a:r>
              <a:rPr lang="en-US" altLang="zh-CN" sz="2800" b="1">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b="1">
                <a:solidFill>
                  <a:schemeClr val="tx1"/>
                </a:solidFill>
                <a:latin typeface="Times New Roman" panose="02020603050405020304" charset="0"/>
                <a:ea typeface="宋体" panose="02010600030101010101" pitchFamily="2" charset="-122"/>
                <a:cs typeface="Times New Roman" panose="02020603050405020304" charset="0"/>
              </a:rPr>
              <a:t>蹲下来看孩子</a:t>
            </a:r>
            <a:r>
              <a:rPr lang="en-US" altLang="zh-CN" sz="2800" b="1">
                <a:sym typeface="+mn-ea"/>
              </a:rPr>
              <a:t>                                              </a:t>
            </a:r>
            <a:endParaRPr lang="zh-CN" altLang="en-US" sz="2800" b="1">
              <a:ln w="22225">
                <a:solidFill>
                  <a:schemeClr val="accent2"/>
                </a:solidFill>
                <a:prstDash val="solid"/>
              </a:ln>
              <a:solidFill>
                <a:schemeClr val="accent2">
                  <a:lumMod val="40000"/>
                  <a:lumOff val="60000"/>
                </a:schemeClr>
              </a:solidFill>
              <a:effectLst/>
            </a:endParaRPr>
          </a:p>
        </p:txBody>
      </p:sp>
      <p:sp>
        <p:nvSpPr>
          <p:cNvPr id="9" name="文本框 8"/>
          <p:cNvSpPr txBox="1"/>
          <p:nvPr/>
        </p:nvSpPr>
        <p:spPr>
          <a:xfrm>
            <a:off x="613410" y="915670"/>
            <a:ext cx="7974330" cy="645160"/>
          </a:xfrm>
          <a:prstGeom prst="rect">
            <a:avLst/>
          </a:prstGeom>
          <a:noFill/>
        </p:spPr>
        <p:txBody>
          <a:bodyPr wrap="square" rtlCol="0">
            <a:prstTxWarp prst="textArchUp">
              <a:avLst/>
            </a:prstTxWarp>
            <a:spAutoFit/>
          </a:bodyPr>
          <a:lstStyle/>
          <a:p>
            <a:pPr algn="ctr"/>
            <a:r>
              <a:rPr lang="zh-CN" altLang="en-US" sz="4400" b="1">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rPr>
              <a:t>细节袅袅绕文中</a:t>
            </a:r>
            <a:r>
              <a:rPr lang="en-US" altLang="zh-CN" sz="4400" b="1">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rPr>
              <a:t>  </a:t>
            </a:r>
            <a:r>
              <a:rPr lang="zh-CN" altLang="en-US" sz="4400" b="1">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rPr>
              <a:t>情节盎然伴主题</a:t>
            </a:r>
            <a:endParaRPr lang="zh-CN" altLang="en-US" sz="4400" b="1">
              <a:ln w="22225">
                <a:solidFill>
                  <a:schemeClr val="accent2"/>
                </a:solidFill>
                <a:prstDash val="solid"/>
              </a:ln>
              <a:solidFill>
                <a:schemeClr val="accent2">
                  <a:lumMod val="40000"/>
                  <a:lumOff val="60000"/>
                </a:schemeClr>
              </a:solidFill>
              <a:effectLst/>
              <a:latin typeface="宋体" panose="02010600030101010101" pitchFamily="2" charset="-122"/>
              <a:ea typeface="宋体" panose="02010600030101010101" pitchFamily="2" charset="-122"/>
            </a:endParaRPr>
          </a:p>
        </p:txBody>
      </p:sp>
      <p:pic>
        <p:nvPicPr>
          <p:cNvPr id="11" name="图片 10" descr="182179679364186201"/>
          <p:cNvPicPr>
            <a:picLocks noChangeAspect="1"/>
          </p:cNvPicPr>
          <p:nvPr/>
        </p:nvPicPr>
        <p:blipFill>
          <a:blip r:embed="rId4"/>
          <a:srcRect b="5476"/>
          <a:stretch>
            <a:fillRect/>
          </a:stretch>
        </p:blipFill>
        <p:spPr>
          <a:xfrm>
            <a:off x="1115695" y="2092960"/>
            <a:ext cx="3904615" cy="2422525"/>
          </a:xfrm>
          <a:prstGeom prst="rect">
            <a:avLst/>
          </a:prstGeom>
        </p:spPr>
      </p:pic>
      <p:sp>
        <p:nvSpPr>
          <p:cNvPr id="7" name="文本框 6"/>
          <p:cNvSpPr txBox="1"/>
          <p:nvPr/>
        </p:nvSpPr>
        <p:spPr>
          <a:xfrm>
            <a:off x="2837815" y="4568825"/>
            <a:ext cx="4935855" cy="460375"/>
          </a:xfrm>
          <a:prstGeom prst="rect">
            <a:avLst/>
          </a:prstGeom>
          <a:noFill/>
        </p:spPr>
        <p:txBody>
          <a:bodyPr wrap="square" rtlCol="0">
            <a:spAutoFit/>
          </a:bodyPr>
          <a:lstStyle/>
          <a:p>
            <a:pPr algn="ctr"/>
            <a:r>
              <a:rPr lang="zh-CN" altLang="en-US" sz="2400">
                <a:latin typeface="宋体" panose="02010600030101010101" pitchFamily="2" charset="-122"/>
                <a:ea typeface="宋体" panose="02010600030101010101" pitchFamily="2" charset="-122"/>
                <a:cs typeface="宋体" panose="02010600030101010101" pitchFamily="2" charset="-122"/>
              </a:rPr>
              <a:t>杭州二中树兰高级中学</a:t>
            </a: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郭合英</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6" name="图片 5" descr="t0479e0f861928b9500"/>
          <p:cNvPicPr>
            <a:picLocks noChangeAspect="1"/>
          </p:cNvPicPr>
          <p:nvPr/>
        </p:nvPicPr>
        <p:blipFill>
          <a:blip r:embed="rId5"/>
          <a:srcRect t="10778"/>
          <a:stretch>
            <a:fillRect/>
          </a:stretch>
        </p:blipFill>
        <p:spPr>
          <a:xfrm>
            <a:off x="5075555" y="2139315"/>
            <a:ext cx="2770505" cy="2544445"/>
          </a:xfrm>
          <a:prstGeom prst="rect">
            <a:avLst/>
          </a:prstGeom>
        </p:spPr>
      </p:pic>
      <p:pic>
        <p:nvPicPr>
          <p:cNvPr id="19" name="图片 18" descr="t03ddf5083098f40443"/>
          <p:cNvPicPr>
            <a:picLocks noChangeAspect="1"/>
          </p:cNvPicPr>
          <p:nvPr/>
        </p:nvPicPr>
        <p:blipFill>
          <a:blip r:embed="rId6"/>
          <a:stretch>
            <a:fillRect/>
          </a:stretch>
        </p:blipFill>
        <p:spPr>
          <a:xfrm>
            <a:off x="7308215" y="1851660"/>
            <a:ext cx="1279525" cy="1357630"/>
          </a:xfrm>
          <a:prstGeom prst="rect">
            <a:avLst/>
          </a:prstGeom>
        </p:spPr>
      </p:pic>
      <p:pic>
        <p:nvPicPr>
          <p:cNvPr id="5124" name="图片 6" descr="logo横版 png"/>
          <p:cNvPicPr>
            <a:picLocks noChangeAspect="1"/>
          </p:cNvPicPr>
          <p:nvPr/>
        </p:nvPicPr>
        <p:blipFill>
          <a:blip r:embed="rId7"/>
          <a:stretch>
            <a:fillRect/>
          </a:stretch>
        </p:blipFill>
        <p:spPr>
          <a:xfrm>
            <a:off x="8258175" y="241935"/>
            <a:ext cx="608013" cy="642938"/>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323215" y="771525"/>
            <a:ext cx="4175125" cy="4218305"/>
          </a:xfrm>
          <a:prstGeom prst="rect">
            <a:avLst/>
          </a:prstGeom>
          <a:noFill/>
        </p:spPr>
        <p:txBody>
          <a:bodyPr wrap="square" rtlCol="0">
            <a:spAutoFit/>
          </a:bodyPr>
          <a:lstStyle/>
          <a:p>
            <a:pPr indent="302260" algn="just" defTabSz="266700" fontAlgn="auto">
              <a:lnSpc>
                <a:spcPct val="100000"/>
              </a:lnSpc>
              <a:spcBef>
                <a:spcPts val="500"/>
              </a:spcBef>
              <a:buClrTx/>
              <a:buSzTx/>
              <a:buNone/>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At first, the students hesitated, unsure of this newfound freedom. Akila leaned back, skeptical of what seemed like another pointless exercise. But Tina, her creativity no longer restricted, eagerly grabbed her crayons and began to draw with abandon.</a:t>
            </a:r>
            <a:endParaRPr lang="zh-CN" altLang="en-US" sz="2400" i="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ct val="100000"/>
              </a:lnSpc>
              <a:spcBef>
                <a:spcPts val="500"/>
              </a:spcBef>
              <a:buClrTx/>
              <a:buSzTx/>
              <a:buNone/>
            </a:pP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Then, Maya joined in. And then Michael...</a:t>
            </a:r>
            <a:endParaRPr lang="zh-CN" altLang="en-US" sz="2400">
              <a:latin typeface="Times New Roman" panose="02020603050405020304" charset="0"/>
              <a:cs typeface="Times New Roman" panose="02020603050405020304" charset="0"/>
            </a:endParaRPr>
          </a:p>
        </p:txBody>
      </p:sp>
      <p:sp>
        <p:nvSpPr>
          <p:cNvPr id="6" name="圆角矩形 5"/>
          <p:cNvSpPr/>
          <p:nvPr/>
        </p:nvSpPr>
        <p:spPr>
          <a:xfrm>
            <a:off x="262890" y="195580"/>
            <a:ext cx="4813935" cy="53467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利用契科夫法则，以读促思</a:t>
            </a:r>
            <a:endParaRPr lang="zh-CN" altLang="en-US" sz="2800" b="1">
              <a:solidFill>
                <a:schemeClr val="tx1"/>
              </a:solidFill>
              <a:latin typeface="宋体" panose="02010600030101010101" pitchFamily="2" charset="-122"/>
              <a:ea typeface="宋体" panose="02010600030101010101" pitchFamily="2" charset="-122"/>
              <a:sym typeface="+mn-ea"/>
            </a:endParaRPr>
          </a:p>
        </p:txBody>
      </p:sp>
      <p:cxnSp>
        <p:nvCxnSpPr>
          <p:cNvPr id="9" name="直接连接符 8"/>
          <p:cNvCxnSpPr/>
          <p:nvPr/>
        </p:nvCxnSpPr>
        <p:spPr>
          <a:xfrm>
            <a:off x="3204210" y="1131570"/>
            <a:ext cx="1224280" cy="0"/>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395605" y="2284095"/>
            <a:ext cx="1224280" cy="0"/>
          </a:xfrm>
          <a:prstGeom prst="line">
            <a:avLst/>
          </a:prstGeom>
          <a:ln w="28575">
            <a:solidFill>
              <a:srgbClr val="00B0F0"/>
            </a:solidFill>
          </a:ln>
        </p:spPr>
        <p:style>
          <a:lnRef idx="2">
            <a:schemeClr val="accent1"/>
          </a:lnRef>
          <a:fillRef idx="0">
            <a:srgbClr val="FFFFFF"/>
          </a:fillRef>
          <a:effectRef idx="0">
            <a:srgbClr val="FFFFFF"/>
          </a:effectRef>
          <a:fontRef idx="minor">
            <a:schemeClr val="tx1"/>
          </a:fontRef>
        </p:style>
      </p:cxnSp>
      <p:sp>
        <p:nvSpPr>
          <p:cNvPr id="8" name="椭圆 7"/>
          <p:cNvSpPr/>
          <p:nvPr/>
        </p:nvSpPr>
        <p:spPr>
          <a:xfrm>
            <a:off x="3851910" y="2211705"/>
            <a:ext cx="720090" cy="51181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椭圆 9"/>
          <p:cNvSpPr/>
          <p:nvPr/>
        </p:nvSpPr>
        <p:spPr>
          <a:xfrm>
            <a:off x="1619885" y="771525"/>
            <a:ext cx="1673860" cy="511810"/>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椭圆 10"/>
          <p:cNvSpPr/>
          <p:nvPr/>
        </p:nvSpPr>
        <p:spPr>
          <a:xfrm>
            <a:off x="1691640" y="1491615"/>
            <a:ext cx="991870" cy="511810"/>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椭圆 11"/>
          <p:cNvSpPr/>
          <p:nvPr/>
        </p:nvSpPr>
        <p:spPr>
          <a:xfrm>
            <a:off x="344170" y="2571750"/>
            <a:ext cx="720090" cy="511810"/>
          </a:xfrm>
          <a:prstGeom prst="ellipse">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椭圆 13"/>
          <p:cNvSpPr/>
          <p:nvPr/>
        </p:nvSpPr>
        <p:spPr>
          <a:xfrm>
            <a:off x="899795" y="4444365"/>
            <a:ext cx="1266825" cy="511810"/>
          </a:xfrm>
          <a:prstGeom prst="ellipse">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椭圆 14"/>
          <p:cNvSpPr/>
          <p:nvPr/>
        </p:nvSpPr>
        <p:spPr>
          <a:xfrm>
            <a:off x="1548130" y="4084320"/>
            <a:ext cx="885190" cy="476250"/>
          </a:xfrm>
          <a:prstGeom prst="ellipse">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nvCxnSpPr>
        <p:spPr>
          <a:xfrm>
            <a:off x="1835785" y="3364230"/>
            <a:ext cx="2088515" cy="0"/>
          </a:xfrm>
          <a:prstGeom prst="line">
            <a:avLst/>
          </a:prstGeom>
          <a:ln w="28575">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3060065" y="3724275"/>
            <a:ext cx="1296035" cy="0"/>
          </a:xfrm>
          <a:prstGeom prst="line">
            <a:avLst/>
          </a:prstGeom>
          <a:ln w="28575">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a:off x="395605" y="4084320"/>
            <a:ext cx="1152525" cy="0"/>
          </a:xfrm>
          <a:prstGeom prst="line">
            <a:avLst/>
          </a:prstGeom>
          <a:ln w="28575">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pic>
        <p:nvPicPr>
          <p:cNvPr id="21" name="图片 20" descr="300 (2)"/>
          <p:cNvPicPr>
            <a:picLocks noChangeAspect="1"/>
          </p:cNvPicPr>
          <p:nvPr/>
        </p:nvPicPr>
        <p:blipFill>
          <a:blip r:embed="rId4"/>
          <a:stretch>
            <a:fillRect/>
          </a:stretch>
        </p:blipFill>
        <p:spPr>
          <a:xfrm>
            <a:off x="7596505" y="-122555"/>
            <a:ext cx="1415415" cy="1646555"/>
          </a:xfrm>
          <a:prstGeom prst="rect">
            <a:avLst/>
          </a:prstGeom>
        </p:spPr>
      </p:pic>
      <p:sp>
        <p:nvSpPr>
          <p:cNvPr id="22" name="圆角矩形 21"/>
          <p:cNvSpPr/>
          <p:nvPr/>
        </p:nvSpPr>
        <p:spPr>
          <a:xfrm>
            <a:off x="4572000" y="817245"/>
            <a:ext cx="4178300" cy="103441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What did Akila and other studnets’ reaction show?</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3" name="圆角矩形 12"/>
          <p:cNvSpPr/>
          <p:nvPr/>
        </p:nvSpPr>
        <p:spPr>
          <a:xfrm>
            <a:off x="4572000" y="1889760"/>
            <a:ext cx="4177665" cy="103441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They showed no interest in </a:t>
            </a:r>
            <a:endParaRPr lang="en-US" altLang="zh-CN" sz="2800">
              <a:solidFill>
                <a:schemeClr val="tx1"/>
              </a:solidFill>
              <a:latin typeface="Times New Roman" panose="02020603050405020304" charset="0"/>
              <a:cs typeface="Times New Roman" panose="02020603050405020304" charset="0"/>
              <a:sym typeface="+mn-ea"/>
            </a:endParaRPr>
          </a:p>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 painting with restrict.</a:t>
            </a:r>
            <a:endParaRPr lang="en-US" altLang="zh-CN" sz="2800">
              <a:solidFill>
                <a:schemeClr val="tx1"/>
              </a:solidFill>
              <a:latin typeface="Times New Roman" panose="02020603050405020304" charset="0"/>
              <a:cs typeface="Times New Roman" panose="02020603050405020304" charset="0"/>
              <a:sym typeface="+mn-ea"/>
            </a:endParaRPr>
          </a:p>
        </p:txBody>
      </p:sp>
      <p:cxnSp>
        <p:nvCxnSpPr>
          <p:cNvPr id="20" name="直接连接符 19"/>
          <p:cNvCxnSpPr/>
          <p:nvPr/>
        </p:nvCxnSpPr>
        <p:spPr>
          <a:xfrm>
            <a:off x="2433320" y="4516120"/>
            <a:ext cx="1296035" cy="0"/>
          </a:xfrm>
          <a:prstGeom prst="line">
            <a:avLst/>
          </a:prstGeom>
          <a:ln w="28575">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nRef>
          <a:fillRef idx="0">
            <a:srgbClr val="FFFFFF"/>
          </a:fillRef>
          <a:effectRef idx="0">
            <a:srgbClr val="FFFFFF"/>
          </a:effectRef>
          <a:fontRef idx="minor">
            <a:schemeClr val="tx1"/>
          </a:fontRef>
        </p:style>
      </p:cxnSp>
      <p:sp>
        <p:nvSpPr>
          <p:cNvPr id="24" name="圆角矩形 23"/>
          <p:cNvSpPr/>
          <p:nvPr/>
        </p:nvSpPr>
        <p:spPr>
          <a:xfrm>
            <a:off x="4572635" y="2931795"/>
            <a:ext cx="4177030" cy="103441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What did Tina, Maya and Michael’s reaction show?</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5" name="圆角矩形 24"/>
          <p:cNvSpPr/>
          <p:nvPr/>
        </p:nvSpPr>
        <p:spPr>
          <a:xfrm>
            <a:off x="4239260" y="4007485"/>
            <a:ext cx="4605655" cy="103441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Imagination with no rules in painting made them interested.</a:t>
            </a:r>
            <a:endParaRPr lang="en-US" altLang="zh-CN" sz="2800">
              <a:solidFill>
                <a:schemeClr val="tx1"/>
              </a:solidFill>
              <a:latin typeface="Times New Roman" panose="02020603050405020304" charset="0"/>
              <a:cs typeface="Times New Roman" panose="02020603050405020304" charset="0"/>
              <a:sym typeface="+mn-ea"/>
            </a:endParaRPr>
          </a:p>
        </p:txBody>
      </p:sp>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360"/>
                                          </p:val>
                                        </p:tav>
                                        <p:tav tm="100000">
                                          <p:val>
                                            <p:fltVal val="0"/>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 calcmode="lin" valueType="num">
                                      <p:cBhvr>
                                        <p:cTn id="37" dur="500" fill="hold"/>
                                        <p:tgtEl>
                                          <p:spTgt spid="22"/>
                                        </p:tgtEl>
                                        <p:attrNameLst>
                                          <p:attrName>style.rotation</p:attrName>
                                        </p:attrNameLst>
                                      </p:cBhvr>
                                      <p:tavLst>
                                        <p:tav tm="0">
                                          <p:val>
                                            <p:fltVal val="360"/>
                                          </p:val>
                                        </p:tav>
                                        <p:tav tm="100000">
                                          <p:val>
                                            <p:fltVal val="0"/>
                                          </p:val>
                                        </p:tav>
                                      </p:tavLst>
                                    </p:anim>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 calcmode="lin" valueType="num">
                                      <p:cBhvr>
                                        <p:cTn id="45" dur="500" fill="hold"/>
                                        <p:tgtEl>
                                          <p:spTgt spid="13"/>
                                        </p:tgtEl>
                                        <p:attrNameLst>
                                          <p:attrName>style.rotation</p:attrName>
                                        </p:attrNameLst>
                                      </p:cBhvr>
                                      <p:tavLst>
                                        <p:tav tm="0">
                                          <p:val>
                                            <p:fltVal val="360"/>
                                          </p:val>
                                        </p:tav>
                                        <p:tav tm="100000">
                                          <p:val>
                                            <p:fltVal val="0"/>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 calcmode="lin" valueType="num">
                                      <p:cBhvr>
                                        <p:cTn id="53" dur="500" fill="hold"/>
                                        <p:tgtEl>
                                          <p:spTgt spid="8"/>
                                        </p:tgtEl>
                                        <p:attrNameLst>
                                          <p:attrName>style.rotation</p:attrName>
                                        </p:attrNameLst>
                                      </p:cBhvr>
                                      <p:tavLst>
                                        <p:tav tm="0">
                                          <p:val>
                                            <p:fltVal val="360"/>
                                          </p:val>
                                        </p:tav>
                                        <p:tav tm="100000">
                                          <p:val>
                                            <p:fltVal val="0"/>
                                          </p:val>
                                        </p:tav>
                                      </p:tavLst>
                                    </p:anim>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8" presetClass="emph" presetSubtype="0" fill="hold" grpId="2" nodeType="clickEffect">
                                  <p:stCondLst>
                                    <p:cond delay="0"/>
                                  </p:stCondLst>
                                  <p:childTnLst>
                                    <p:animRot by="21600000">
                                      <p:cBhvr>
                                        <p:cTn id="58" dur="2000" fill="hold"/>
                                        <p:tgtEl>
                                          <p:spTgt spid="8"/>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grpId="3" nodeType="clickEffect">
                                  <p:stCondLst>
                                    <p:cond delay="0"/>
                                  </p:stCondLst>
                                  <p:childTnLst>
                                    <p:animScale>
                                      <p:cBhvr>
                                        <p:cTn id="62" dur="2000" fill="hold"/>
                                        <p:tgtEl>
                                          <p:spTgt spid="8"/>
                                        </p:tgtEl>
                                      </p:cBhvr>
                                      <p:by x="150000" y="150000"/>
                                    </p:animScale>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 calcmode="lin" valueType="num">
                                      <p:cBhvr>
                                        <p:cTn id="69" dur="500" fill="hold"/>
                                        <p:tgtEl>
                                          <p:spTgt spid="12"/>
                                        </p:tgtEl>
                                        <p:attrNameLst>
                                          <p:attrName>style.rotation</p:attrName>
                                        </p:attrNameLst>
                                      </p:cBhvr>
                                      <p:tavLst>
                                        <p:tav tm="0">
                                          <p:val>
                                            <p:fltVal val="360"/>
                                          </p:val>
                                        </p:tav>
                                        <p:tav tm="100000">
                                          <p:val>
                                            <p:fltVal val="0"/>
                                          </p:val>
                                        </p:tav>
                                      </p:tavLst>
                                    </p:anim>
                                    <p:animEffect transition="in" filter="fade">
                                      <p:cBhvr>
                                        <p:cTn id="70" dur="500"/>
                                        <p:tgtEl>
                                          <p:spTgt spid="12"/>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 calcmode="lin" valueType="num">
                                      <p:cBhvr>
                                        <p:cTn id="75" dur="500" fill="hold"/>
                                        <p:tgtEl>
                                          <p:spTgt spid="17"/>
                                        </p:tgtEl>
                                        <p:attrNameLst>
                                          <p:attrName>style.rotation</p:attrName>
                                        </p:attrNameLst>
                                      </p:cBhvr>
                                      <p:tavLst>
                                        <p:tav tm="0">
                                          <p:val>
                                            <p:fltVal val="360"/>
                                          </p:val>
                                        </p:tav>
                                        <p:tav tm="100000">
                                          <p:val>
                                            <p:fltVal val="0"/>
                                          </p:val>
                                        </p:tav>
                                      </p:tavLst>
                                    </p:anim>
                                    <p:animEffect transition="in" filter="fade">
                                      <p:cBhvr>
                                        <p:cTn id="76" dur="500"/>
                                        <p:tgtEl>
                                          <p:spTgt spid="17"/>
                                        </p:tgtEl>
                                      </p:cBhvr>
                                    </p:animEffect>
                                  </p:childTnLst>
                                </p:cTn>
                              </p:par>
                              <p:par>
                                <p:cTn id="77" presetID="49" presetClass="entr" presetSubtype="0" decel="10000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fltVal val="0"/>
                                          </p:val>
                                        </p:tav>
                                        <p:tav tm="100000">
                                          <p:val>
                                            <p:strVal val="#ppt_h"/>
                                          </p:val>
                                        </p:tav>
                                      </p:tavLst>
                                    </p:anim>
                                    <p:anim calcmode="lin" valueType="num">
                                      <p:cBhvr>
                                        <p:cTn id="81" dur="500" fill="hold"/>
                                        <p:tgtEl>
                                          <p:spTgt spid="18"/>
                                        </p:tgtEl>
                                        <p:attrNameLst>
                                          <p:attrName>style.rotation</p:attrName>
                                        </p:attrNameLst>
                                      </p:cBhvr>
                                      <p:tavLst>
                                        <p:tav tm="0">
                                          <p:val>
                                            <p:fltVal val="360"/>
                                          </p:val>
                                        </p:tav>
                                        <p:tav tm="100000">
                                          <p:val>
                                            <p:fltVal val="0"/>
                                          </p:val>
                                        </p:tav>
                                      </p:tavLst>
                                    </p:anim>
                                    <p:animEffect transition="in" filter="fade">
                                      <p:cBhvr>
                                        <p:cTn id="82" dur="500"/>
                                        <p:tgtEl>
                                          <p:spTgt spid="18"/>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500" fill="hold"/>
                                        <p:tgtEl>
                                          <p:spTgt spid="19"/>
                                        </p:tgtEl>
                                        <p:attrNameLst>
                                          <p:attrName>ppt_w</p:attrName>
                                        </p:attrNameLst>
                                      </p:cBhvr>
                                      <p:tavLst>
                                        <p:tav tm="0">
                                          <p:val>
                                            <p:fltVal val="0"/>
                                          </p:val>
                                        </p:tav>
                                        <p:tav tm="100000">
                                          <p:val>
                                            <p:strVal val="#ppt_w"/>
                                          </p:val>
                                        </p:tav>
                                      </p:tavLst>
                                    </p:anim>
                                    <p:anim calcmode="lin" valueType="num">
                                      <p:cBhvr>
                                        <p:cTn id="86" dur="500" fill="hold"/>
                                        <p:tgtEl>
                                          <p:spTgt spid="19"/>
                                        </p:tgtEl>
                                        <p:attrNameLst>
                                          <p:attrName>ppt_h</p:attrName>
                                        </p:attrNameLst>
                                      </p:cBhvr>
                                      <p:tavLst>
                                        <p:tav tm="0">
                                          <p:val>
                                            <p:fltVal val="0"/>
                                          </p:val>
                                        </p:tav>
                                        <p:tav tm="100000">
                                          <p:val>
                                            <p:strVal val="#ppt_h"/>
                                          </p:val>
                                        </p:tav>
                                      </p:tavLst>
                                    </p:anim>
                                    <p:anim calcmode="lin" valueType="num">
                                      <p:cBhvr>
                                        <p:cTn id="87" dur="500" fill="hold"/>
                                        <p:tgtEl>
                                          <p:spTgt spid="19"/>
                                        </p:tgtEl>
                                        <p:attrNameLst>
                                          <p:attrName>style.rotation</p:attrName>
                                        </p:attrNameLst>
                                      </p:cBhvr>
                                      <p:tavLst>
                                        <p:tav tm="0">
                                          <p:val>
                                            <p:fltVal val="360"/>
                                          </p:val>
                                        </p:tav>
                                        <p:tav tm="100000">
                                          <p:val>
                                            <p:fltVal val="0"/>
                                          </p:val>
                                        </p:tav>
                                      </p:tavLst>
                                    </p:anim>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 calcmode="lin" valueType="num">
                                      <p:cBhvr>
                                        <p:cTn id="93" dur="500" fill="hold"/>
                                        <p:tgtEl>
                                          <p:spTgt spid="15"/>
                                        </p:tgtEl>
                                        <p:attrNameLst>
                                          <p:attrName>ppt_w</p:attrName>
                                        </p:attrNameLst>
                                      </p:cBhvr>
                                      <p:tavLst>
                                        <p:tav tm="0">
                                          <p:val>
                                            <p:fltVal val="0"/>
                                          </p:val>
                                        </p:tav>
                                        <p:tav tm="100000">
                                          <p:val>
                                            <p:strVal val="#ppt_w"/>
                                          </p:val>
                                        </p:tav>
                                      </p:tavLst>
                                    </p:anim>
                                    <p:anim calcmode="lin" valueType="num">
                                      <p:cBhvr>
                                        <p:cTn id="94" dur="500" fill="hold"/>
                                        <p:tgtEl>
                                          <p:spTgt spid="15"/>
                                        </p:tgtEl>
                                        <p:attrNameLst>
                                          <p:attrName>ppt_h</p:attrName>
                                        </p:attrNameLst>
                                      </p:cBhvr>
                                      <p:tavLst>
                                        <p:tav tm="0">
                                          <p:val>
                                            <p:fltVal val="0"/>
                                          </p:val>
                                        </p:tav>
                                        <p:tav tm="100000">
                                          <p:val>
                                            <p:strVal val="#ppt_h"/>
                                          </p:val>
                                        </p:tav>
                                      </p:tavLst>
                                    </p:anim>
                                    <p:anim calcmode="lin" valueType="num">
                                      <p:cBhvr>
                                        <p:cTn id="95" dur="500" fill="hold"/>
                                        <p:tgtEl>
                                          <p:spTgt spid="15"/>
                                        </p:tgtEl>
                                        <p:attrNameLst>
                                          <p:attrName>style.rotation</p:attrName>
                                        </p:attrNameLst>
                                      </p:cBhvr>
                                      <p:tavLst>
                                        <p:tav tm="0">
                                          <p:val>
                                            <p:fltVal val="360"/>
                                          </p:val>
                                        </p:tav>
                                        <p:tav tm="100000">
                                          <p:val>
                                            <p:fltVal val="0"/>
                                          </p:val>
                                        </p:tav>
                                      </p:tavLst>
                                    </p:anim>
                                    <p:animEffect transition="in" filter="fade">
                                      <p:cBhvr>
                                        <p:cTn id="96" dur="500"/>
                                        <p:tgtEl>
                                          <p:spTgt spid="15"/>
                                        </p:tgtEl>
                                      </p:cBhvr>
                                    </p:animEffect>
                                  </p:childTnLst>
                                </p:cTn>
                              </p:par>
                              <p:par>
                                <p:cTn id="97" presetID="49" presetClass="entr" presetSubtype="0" decel="100000" fill="hold" nodeType="with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p:cTn id="99" dur="500" fill="hold"/>
                                        <p:tgtEl>
                                          <p:spTgt spid="20"/>
                                        </p:tgtEl>
                                        <p:attrNameLst>
                                          <p:attrName>ppt_w</p:attrName>
                                        </p:attrNameLst>
                                      </p:cBhvr>
                                      <p:tavLst>
                                        <p:tav tm="0">
                                          <p:val>
                                            <p:fltVal val="0"/>
                                          </p:val>
                                        </p:tav>
                                        <p:tav tm="100000">
                                          <p:val>
                                            <p:strVal val="#ppt_w"/>
                                          </p:val>
                                        </p:tav>
                                      </p:tavLst>
                                    </p:anim>
                                    <p:anim calcmode="lin" valueType="num">
                                      <p:cBhvr>
                                        <p:cTn id="100" dur="500" fill="hold"/>
                                        <p:tgtEl>
                                          <p:spTgt spid="20"/>
                                        </p:tgtEl>
                                        <p:attrNameLst>
                                          <p:attrName>ppt_h</p:attrName>
                                        </p:attrNameLst>
                                      </p:cBhvr>
                                      <p:tavLst>
                                        <p:tav tm="0">
                                          <p:val>
                                            <p:fltVal val="0"/>
                                          </p:val>
                                        </p:tav>
                                        <p:tav tm="100000">
                                          <p:val>
                                            <p:strVal val="#ppt_h"/>
                                          </p:val>
                                        </p:tav>
                                      </p:tavLst>
                                    </p:anim>
                                    <p:anim calcmode="lin" valueType="num">
                                      <p:cBhvr>
                                        <p:cTn id="101" dur="500" fill="hold"/>
                                        <p:tgtEl>
                                          <p:spTgt spid="20"/>
                                        </p:tgtEl>
                                        <p:attrNameLst>
                                          <p:attrName>style.rotation</p:attrName>
                                        </p:attrNameLst>
                                      </p:cBhvr>
                                      <p:tavLst>
                                        <p:tav tm="0">
                                          <p:val>
                                            <p:fltVal val="360"/>
                                          </p:val>
                                        </p:tav>
                                        <p:tav tm="100000">
                                          <p:val>
                                            <p:fltVal val="0"/>
                                          </p:val>
                                        </p:tav>
                                      </p:tavLst>
                                    </p:anim>
                                    <p:animEffect transition="in" filter="fade">
                                      <p:cBhvr>
                                        <p:cTn id="102" dur="500"/>
                                        <p:tgtEl>
                                          <p:spTgt spid="20"/>
                                        </p:tgtEl>
                                      </p:cBhvr>
                                    </p:animEffect>
                                  </p:childTnLst>
                                </p:cTn>
                              </p:par>
                              <p:par>
                                <p:cTn id="103" presetID="49" presetClass="entr" presetSubtype="0" decel="100000" fill="hold" grpId="0" nodeType="with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500" fill="hold"/>
                                        <p:tgtEl>
                                          <p:spTgt spid="14"/>
                                        </p:tgtEl>
                                        <p:attrNameLst>
                                          <p:attrName>ppt_w</p:attrName>
                                        </p:attrNameLst>
                                      </p:cBhvr>
                                      <p:tavLst>
                                        <p:tav tm="0">
                                          <p:val>
                                            <p:fltVal val="0"/>
                                          </p:val>
                                        </p:tav>
                                        <p:tav tm="100000">
                                          <p:val>
                                            <p:strVal val="#ppt_w"/>
                                          </p:val>
                                        </p:tav>
                                      </p:tavLst>
                                    </p:anim>
                                    <p:anim calcmode="lin" valueType="num">
                                      <p:cBhvr>
                                        <p:cTn id="106" dur="500" fill="hold"/>
                                        <p:tgtEl>
                                          <p:spTgt spid="14"/>
                                        </p:tgtEl>
                                        <p:attrNameLst>
                                          <p:attrName>ppt_h</p:attrName>
                                        </p:attrNameLst>
                                      </p:cBhvr>
                                      <p:tavLst>
                                        <p:tav tm="0">
                                          <p:val>
                                            <p:fltVal val="0"/>
                                          </p:val>
                                        </p:tav>
                                        <p:tav tm="100000">
                                          <p:val>
                                            <p:strVal val="#ppt_h"/>
                                          </p:val>
                                        </p:tav>
                                      </p:tavLst>
                                    </p:anim>
                                    <p:anim calcmode="lin" valueType="num">
                                      <p:cBhvr>
                                        <p:cTn id="107" dur="500" fill="hold"/>
                                        <p:tgtEl>
                                          <p:spTgt spid="14"/>
                                        </p:tgtEl>
                                        <p:attrNameLst>
                                          <p:attrName>style.rotation</p:attrName>
                                        </p:attrNameLst>
                                      </p:cBhvr>
                                      <p:tavLst>
                                        <p:tav tm="0">
                                          <p:val>
                                            <p:fltVal val="360"/>
                                          </p:val>
                                        </p:tav>
                                        <p:tav tm="100000">
                                          <p:val>
                                            <p:fltVal val="0"/>
                                          </p:val>
                                        </p:tav>
                                      </p:tavLst>
                                    </p:anim>
                                    <p:animEffect transition="in" filter="fade">
                                      <p:cBhvr>
                                        <p:cTn id="108" dur="500"/>
                                        <p:tgtEl>
                                          <p:spTgt spid="14"/>
                                        </p:tgtEl>
                                      </p:cBhvr>
                                    </p:animEffect>
                                  </p:childTnLst>
                                </p:cTn>
                              </p:par>
                            </p:childTnLst>
                          </p:cTn>
                        </p:par>
                      </p:childTnLst>
                    </p:cTn>
                  </p:par>
                  <p:par>
                    <p:cTn id="109" fill="hold">
                      <p:stCondLst>
                        <p:cond delay="indefinite"/>
                      </p:stCondLst>
                      <p:childTnLst>
                        <p:par>
                          <p:cTn id="110" fill="hold">
                            <p:stCondLst>
                              <p:cond delay="0"/>
                            </p:stCondLst>
                            <p:childTnLst>
                              <p:par>
                                <p:cTn id="111" presetID="49" presetClass="entr" presetSubtype="0" decel="100000"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 calcmode="lin" valueType="num">
                                      <p:cBhvr>
                                        <p:cTn id="115" dur="500" fill="hold"/>
                                        <p:tgtEl>
                                          <p:spTgt spid="24"/>
                                        </p:tgtEl>
                                        <p:attrNameLst>
                                          <p:attrName>style.rotation</p:attrName>
                                        </p:attrNameLst>
                                      </p:cBhvr>
                                      <p:tavLst>
                                        <p:tav tm="0">
                                          <p:val>
                                            <p:fltVal val="360"/>
                                          </p:val>
                                        </p:tav>
                                        <p:tav tm="100000">
                                          <p:val>
                                            <p:fltVal val="0"/>
                                          </p:val>
                                        </p:tav>
                                      </p:tavLst>
                                    </p:anim>
                                    <p:animEffect transition="in" filter="fade">
                                      <p:cBhvr>
                                        <p:cTn id="116" dur="500"/>
                                        <p:tgtEl>
                                          <p:spTgt spid="24"/>
                                        </p:tgtEl>
                                      </p:cBhvr>
                                    </p:animEffect>
                                  </p:childTnLst>
                                </p:cTn>
                              </p:par>
                            </p:childTnLst>
                          </p:cTn>
                        </p:par>
                      </p:childTnLst>
                    </p:cTn>
                  </p:par>
                  <p:par>
                    <p:cTn id="117" fill="hold">
                      <p:stCondLst>
                        <p:cond delay="indefinite"/>
                      </p:stCondLst>
                      <p:childTnLst>
                        <p:par>
                          <p:cTn id="118" fill="hold">
                            <p:stCondLst>
                              <p:cond delay="0"/>
                            </p:stCondLst>
                            <p:childTnLst>
                              <p:par>
                                <p:cTn id="119" presetID="49" presetClass="entr" presetSubtype="0" decel="10000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500" fill="hold"/>
                                        <p:tgtEl>
                                          <p:spTgt spid="25"/>
                                        </p:tgtEl>
                                        <p:attrNameLst>
                                          <p:attrName>ppt_w</p:attrName>
                                        </p:attrNameLst>
                                      </p:cBhvr>
                                      <p:tavLst>
                                        <p:tav tm="0">
                                          <p:val>
                                            <p:fltVal val="0"/>
                                          </p:val>
                                        </p:tav>
                                        <p:tav tm="100000">
                                          <p:val>
                                            <p:strVal val="#ppt_w"/>
                                          </p:val>
                                        </p:tav>
                                      </p:tavLst>
                                    </p:anim>
                                    <p:anim calcmode="lin" valueType="num">
                                      <p:cBhvr>
                                        <p:cTn id="122" dur="500" fill="hold"/>
                                        <p:tgtEl>
                                          <p:spTgt spid="25"/>
                                        </p:tgtEl>
                                        <p:attrNameLst>
                                          <p:attrName>ppt_h</p:attrName>
                                        </p:attrNameLst>
                                      </p:cBhvr>
                                      <p:tavLst>
                                        <p:tav tm="0">
                                          <p:val>
                                            <p:fltVal val="0"/>
                                          </p:val>
                                        </p:tav>
                                        <p:tav tm="100000">
                                          <p:val>
                                            <p:strVal val="#ppt_h"/>
                                          </p:val>
                                        </p:tav>
                                      </p:tavLst>
                                    </p:anim>
                                    <p:anim calcmode="lin" valueType="num">
                                      <p:cBhvr>
                                        <p:cTn id="123" dur="500" fill="hold"/>
                                        <p:tgtEl>
                                          <p:spTgt spid="25"/>
                                        </p:tgtEl>
                                        <p:attrNameLst>
                                          <p:attrName>style.rotation</p:attrName>
                                        </p:attrNameLst>
                                      </p:cBhvr>
                                      <p:tavLst>
                                        <p:tav tm="0">
                                          <p:val>
                                            <p:fltVal val="360"/>
                                          </p:val>
                                        </p:tav>
                                        <p:tav tm="100000">
                                          <p:val>
                                            <p:fltVal val="0"/>
                                          </p:val>
                                        </p:tav>
                                      </p:tavLst>
                                    </p:anim>
                                    <p:animEffect transition="in" filter="fade">
                                      <p:cBhvr>
                                        <p:cTn id="1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22" grpId="0" animBg="1"/>
      <p:bldP spid="22" grpId="1" animBg="1"/>
      <p:bldP spid="13" grpId="0" animBg="1"/>
      <p:bldP spid="13" grpId="1" animBg="1"/>
      <p:bldP spid="24" grpId="0" bldLvl="0" animBg="1"/>
      <p:bldP spid="24" grpId="1" animBg="1"/>
      <p:bldP spid="25" grpId="0" bldLvl="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6" name="圆角矩形 5"/>
          <p:cNvSpPr/>
          <p:nvPr/>
        </p:nvSpPr>
        <p:spPr>
          <a:xfrm>
            <a:off x="262890" y="195580"/>
            <a:ext cx="5328920" cy="534670"/>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利用契科夫法则，逆推故事情节</a:t>
            </a:r>
            <a:endParaRPr lang="zh-CN" altLang="en-US" sz="2800" b="1">
              <a:solidFill>
                <a:schemeClr val="tx1"/>
              </a:solidFill>
              <a:latin typeface="宋体" panose="02010600030101010101" pitchFamily="2" charset="-122"/>
              <a:ea typeface="宋体" panose="02010600030101010101" pitchFamily="2" charset="-122"/>
              <a:sym typeface="+mn-ea"/>
            </a:endParaRPr>
          </a:p>
        </p:txBody>
      </p:sp>
      <p:sp>
        <p:nvSpPr>
          <p:cNvPr id="5" name="文本框 4"/>
          <p:cNvSpPr txBox="1"/>
          <p:nvPr/>
        </p:nvSpPr>
        <p:spPr>
          <a:xfrm>
            <a:off x="153035" y="730250"/>
            <a:ext cx="8644255" cy="955675"/>
          </a:xfrm>
          <a:prstGeom prst="rect">
            <a:avLst/>
          </a:prstGeom>
          <a:noFill/>
        </p:spPr>
        <p:txBody>
          <a:bodyPr wrap="square" rtlCol="0">
            <a:spAutoFit/>
          </a:bodyPr>
          <a:lstStyle/>
          <a:p>
            <a:pPr indent="302260" algn="just" defTabSz="266700" fontAlgn="auto">
              <a:lnSpc>
                <a:spcPct val="100000"/>
              </a:lnSpc>
              <a:spcBef>
                <a:spcPts val="500"/>
              </a:spcBef>
              <a:buClrTx/>
              <a:buSzTx/>
              <a:buNone/>
            </a:pPr>
            <a:r>
              <a:rPr lang="zh-CN" altLang="en-US" sz="2400">
                <a:solidFill>
                  <a:srgbClr val="FF0000"/>
                </a:solidFill>
                <a:effectLst>
                  <a:outerShdw blurRad="38100" dist="25400" dir="5400000" algn="ctr" rotWithShape="0">
                    <a:srgbClr val="6E747A">
                      <a:alpha val="43000"/>
                    </a:srgbClr>
                  </a:outerShdw>
                </a:effectLst>
                <a:latin typeface="Times New Roman" panose="02020603050405020304" charset="0"/>
                <a:ea typeface="宋体" panose="02010600030101010101" pitchFamily="2" charset="-122"/>
                <a:cs typeface="Times New Roman" panose="02020603050405020304" charset="0"/>
                <a:sym typeface="+mn-ea"/>
              </a:rPr>
              <a:t>Para1</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indent="302260" algn="just" defTabSz="266700" fontAlgn="auto">
              <a:lnSpc>
                <a:spcPct val="100000"/>
              </a:lnSpc>
              <a:spcBef>
                <a:spcPts val="500"/>
              </a:spcBef>
              <a:buClrTx/>
              <a:buSzTx/>
              <a:buNone/>
            </a:pP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As the students worked, Mary observed them with curiosity. </a:t>
            </a:r>
            <a:endParaRPr lang="zh-CN" altLang="en-US" sz="2400">
              <a:latin typeface="Times New Roman" panose="02020603050405020304" charset="0"/>
              <a:cs typeface="Times New Roman" panose="02020603050405020304" charset="0"/>
            </a:endParaRPr>
          </a:p>
        </p:txBody>
      </p:sp>
      <p:sp>
        <p:nvSpPr>
          <p:cNvPr id="7" name="文本框 6"/>
          <p:cNvSpPr txBox="1"/>
          <p:nvPr/>
        </p:nvSpPr>
        <p:spPr>
          <a:xfrm>
            <a:off x="107315" y="2859405"/>
            <a:ext cx="7752080" cy="668020"/>
          </a:xfrm>
          <a:prstGeom prst="rect">
            <a:avLst/>
          </a:prstGeom>
          <a:noFill/>
        </p:spPr>
        <p:txBody>
          <a:bodyPr wrap="square" rtlCol="0">
            <a:spAutoFit/>
          </a:bodyPr>
          <a:lstStyle/>
          <a:p>
            <a:pPr indent="302260" algn="l" defTabSz="266700" fontAlgn="auto">
              <a:lnSpc>
                <a:spcPts val="2000"/>
              </a:lnSpc>
              <a:spcBef>
                <a:spcPts val="500"/>
              </a:spcBef>
              <a:buClrTx/>
              <a:buSzTx/>
              <a:buNone/>
            </a:pPr>
            <a:r>
              <a:rPr lang="zh-CN" alt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Para2</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 </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indent="302260" algn="l" defTabSz="266700" fontAlgn="auto">
              <a:lnSpc>
                <a:spcPts val="2000"/>
              </a:lnSpc>
              <a:spcBef>
                <a:spcPts val="500"/>
              </a:spcBef>
              <a:buClrTx/>
              <a:buSzTx/>
              <a:buNone/>
            </a:pP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Mary stood back and surveyed the creation. </a:t>
            </a:r>
            <a:endParaRPr lang="zh-CN" altLang="en-US" sz="2400">
              <a:latin typeface="Times New Roman" panose="02020603050405020304" charset="0"/>
              <a:cs typeface="Times New Roman" panose="02020603050405020304" charset="0"/>
            </a:endParaRPr>
          </a:p>
        </p:txBody>
      </p:sp>
      <p:cxnSp>
        <p:nvCxnSpPr>
          <p:cNvPr id="15" name="直接连接符 14"/>
          <p:cNvCxnSpPr/>
          <p:nvPr/>
        </p:nvCxnSpPr>
        <p:spPr>
          <a:xfrm>
            <a:off x="4500245" y="3507740"/>
            <a:ext cx="1655445" cy="0"/>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pic>
        <p:nvPicPr>
          <p:cNvPr id="8" name="图片 7" descr="90"/>
          <p:cNvPicPr>
            <a:picLocks noChangeAspect="1"/>
          </p:cNvPicPr>
          <p:nvPr/>
        </p:nvPicPr>
        <p:blipFill>
          <a:blip r:embed="rId4"/>
          <a:stretch>
            <a:fillRect/>
          </a:stretch>
        </p:blipFill>
        <p:spPr>
          <a:xfrm rot="5400000">
            <a:off x="4496435" y="2755265"/>
            <a:ext cx="296545" cy="721360"/>
          </a:xfrm>
          <a:prstGeom prst="rect">
            <a:avLst/>
          </a:prstGeom>
        </p:spPr>
      </p:pic>
      <p:sp>
        <p:nvSpPr>
          <p:cNvPr id="12" name="文本框 11"/>
          <p:cNvSpPr txBox="1"/>
          <p:nvPr/>
        </p:nvSpPr>
        <p:spPr>
          <a:xfrm>
            <a:off x="251460" y="1779270"/>
            <a:ext cx="8567420" cy="1198880"/>
          </a:xfrm>
          <a:prstGeom prst="rect">
            <a:avLst/>
          </a:prstGeom>
          <a:noFill/>
        </p:spPr>
        <p:txBody>
          <a:bodyPr wrap="square" rtlCol="0">
            <a:spAutoFit/>
          </a:bodyPr>
          <a:lstStyle/>
          <a:p>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回应原文：She placed a large sheet of paper in front of the class</a:t>
            </a:r>
            <a:endPar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and announced a new project: they would create a collective</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artwork titled “Our Dream World”with no rules. </a:t>
            </a:r>
            <a:endParaRPr lang="zh-CN" altLang="en-US" sz="2400"/>
          </a:p>
        </p:txBody>
      </p:sp>
      <p:cxnSp>
        <p:nvCxnSpPr>
          <p:cNvPr id="13" name="直接连接符 12"/>
          <p:cNvCxnSpPr/>
          <p:nvPr/>
        </p:nvCxnSpPr>
        <p:spPr>
          <a:xfrm flipV="1">
            <a:off x="5527040" y="2571750"/>
            <a:ext cx="3293110" cy="1270"/>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1275080" y="2715260"/>
            <a:ext cx="6054090" cy="460375"/>
          </a:xfrm>
          <a:prstGeom prst="rect">
            <a:avLst/>
          </a:prstGeom>
          <a:noFill/>
          <a:ln w="38100">
            <a:solidFill>
              <a:srgbClr val="A062D0"/>
            </a:solidFill>
            <a:prstDash val="sysDash"/>
          </a:ln>
        </p:spPr>
        <p:txBody>
          <a:bodyPr wrap="square" rtlCol="0">
            <a:spAutoFit/>
          </a:bodyPr>
          <a:lstStyle/>
          <a:p>
            <a:pPr algn="ct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the </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collective</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a:solidFill>
                  <a:srgbClr val="000000"/>
                </a:solidFill>
                <a:latin typeface="Times New Roman" panose="02020603050405020304" charset="0"/>
                <a:ea typeface="宋体" panose="02010600030101010101" pitchFamily="2" charset="-122"/>
                <a:cs typeface="Times New Roman" panose="02020603050405020304" charset="0"/>
                <a:sym typeface="+mn-ea"/>
              </a:rPr>
              <a:t>artwork</a:t>
            </a:r>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 Our Dream World</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16" name="直接连接符 15"/>
          <p:cNvCxnSpPr/>
          <p:nvPr/>
        </p:nvCxnSpPr>
        <p:spPr>
          <a:xfrm flipV="1">
            <a:off x="4572000" y="1563370"/>
            <a:ext cx="3528695" cy="190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1187450" y="1565275"/>
            <a:ext cx="2448560" cy="0"/>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pic>
        <p:nvPicPr>
          <p:cNvPr id="18" name="图片 17" descr="90"/>
          <p:cNvPicPr>
            <a:picLocks noChangeAspect="1"/>
          </p:cNvPicPr>
          <p:nvPr/>
        </p:nvPicPr>
        <p:blipFill>
          <a:blip r:embed="rId4"/>
          <a:stretch>
            <a:fillRect/>
          </a:stretch>
        </p:blipFill>
        <p:spPr>
          <a:xfrm rot="16200000">
            <a:off x="2946400" y="1388110"/>
            <a:ext cx="392430" cy="598805"/>
          </a:xfrm>
          <a:prstGeom prst="rect">
            <a:avLst/>
          </a:prstGeom>
        </p:spPr>
      </p:pic>
      <p:sp>
        <p:nvSpPr>
          <p:cNvPr id="19" name="文本框 18"/>
          <p:cNvSpPr txBox="1"/>
          <p:nvPr/>
        </p:nvSpPr>
        <p:spPr>
          <a:xfrm>
            <a:off x="611505" y="1708150"/>
            <a:ext cx="5105400" cy="460375"/>
          </a:xfrm>
          <a:prstGeom prst="rect">
            <a:avLst/>
          </a:prstGeom>
          <a:noFill/>
          <a:ln w="38100">
            <a:solidFill>
              <a:srgbClr val="A062D0"/>
            </a:solidFill>
            <a:prstDash val="sysDash"/>
          </a:ln>
        </p:spPr>
        <p:txBody>
          <a:bodyPr wrap="square" rtlCol="0">
            <a:spAutoFit/>
          </a:bodyP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start to draw the artwork with </a:t>
            </a:r>
            <a:r>
              <a:rPr lang="en-US" altLang="zh-CN" sz="2400">
                <a:latin typeface="Times New Roman" panose="02020603050405020304" charset="0"/>
                <a:cs typeface="Times New Roman" panose="02020603050405020304" charset="0"/>
                <a:sym typeface="+mn-ea"/>
              </a:rPr>
              <a:t>abandon</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1" name="文本框 20"/>
          <p:cNvSpPr txBox="1"/>
          <p:nvPr/>
        </p:nvSpPr>
        <p:spPr>
          <a:xfrm>
            <a:off x="615950" y="2211705"/>
            <a:ext cx="6252210" cy="460375"/>
          </a:xfrm>
          <a:prstGeom prst="rect">
            <a:avLst/>
          </a:prstGeom>
          <a:noFill/>
          <a:ln w="38100">
            <a:solidFill>
              <a:srgbClr val="A062D0"/>
            </a:solidFill>
            <a:prstDash val="sysDash"/>
          </a:ln>
        </p:spPr>
        <p:txBody>
          <a:bodyPr wrap="square" rtlCol="0">
            <a:spAutoFit/>
          </a:bodyP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the students’ specific behaviour in the painting ?</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cxnSp>
        <p:nvCxnSpPr>
          <p:cNvPr id="24" name="直接连接符 23"/>
          <p:cNvCxnSpPr/>
          <p:nvPr/>
        </p:nvCxnSpPr>
        <p:spPr>
          <a:xfrm flipV="1">
            <a:off x="3347720" y="3493135"/>
            <a:ext cx="1007745" cy="14605"/>
          </a:xfrm>
          <a:prstGeom prst="line">
            <a:avLst/>
          </a:prstGeom>
          <a:ln w="28575">
            <a:solidFill>
              <a:srgbClr val="F92557"/>
            </a:solidFill>
          </a:ln>
        </p:spPr>
        <p:style>
          <a:lnRef idx="2">
            <a:schemeClr val="accent1"/>
          </a:lnRef>
          <a:fillRef idx="0">
            <a:srgbClr val="FFFFFF"/>
          </a:fillRef>
          <a:effectRef idx="0">
            <a:srgbClr val="FFFFFF"/>
          </a:effectRef>
          <a:fontRef idx="minor">
            <a:schemeClr val="tx1"/>
          </a:fontRef>
        </p:style>
      </p:cxnSp>
      <p:pic>
        <p:nvPicPr>
          <p:cNvPr id="25" name="图片 24" descr="90"/>
          <p:cNvPicPr>
            <a:picLocks noChangeAspect="1"/>
          </p:cNvPicPr>
          <p:nvPr/>
        </p:nvPicPr>
        <p:blipFill>
          <a:blip r:embed="rId4"/>
          <a:stretch>
            <a:fillRect/>
          </a:stretch>
        </p:blipFill>
        <p:spPr>
          <a:xfrm rot="16200000">
            <a:off x="3545205" y="3214370"/>
            <a:ext cx="392430" cy="598805"/>
          </a:xfrm>
          <a:prstGeom prst="rect">
            <a:avLst/>
          </a:prstGeom>
        </p:spPr>
      </p:pic>
      <p:sp>
        <p:nvSpPr>
          <p:cNvPr id="26" name="文本框 25"/>
          <p:cNvSpPr txBox="1"/>
          <p:nvPr/>
        </p:nvSpPr>
        <p:spPr>
          <a:xfrm>
            <a:off x="611505" y="3562985"/>
            <a:ext cx="5539105" cy="460375"/>
          </a:xfrm>
          <a:prstGeom prst="rect">
            <a:avLst/>
          </a:prstGeom>
          <a:noFill/>
          <a:ln w="38100">
            <a:solidFill>
              <a:srgbClr val="A062D0"/>
            </a:solidFill>
            <a:prstDash val="sysDash"/>
          </a:ln>
        </p:spPr>
        <p:txBody>
          <a:bodyPr wrap="square" rtlCol="0">
            <a:spAutoFit/>
          </a:bodyP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What were Mary’s feelings? </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7" name="文本框 26"/>
          <p:cNvSpPr txBox="1"/>
          <p:nvPr/>
        </p:nvSpPr>
        <p:spPr>
          <a:xfrm>
            <a:off x="611505" y="4085590"/>
            <a:ext cx="5549265" cy="460375"/>
          </a:xfrm>
          <a:prstGeom prst="rect">
            <a:avLst/>
          </a:prstGeom>
          <a:noFill/>
          <a:ln w="38100">
            <a:solidFill>
              <a:srgbClr val="A062D0"/>
            </a:solidFill>
            <a:prstDash val="sysDash"/>
          </a:ln>
        </p:spPr>
        <p:txBody>
          <a:bodyPr wrap="square" rtlCol="0">
            <a:spAutoFit/>
          </a:bodyP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What did Mary deal with the creation?</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8" name="文本框 27"/>
          <p:cNvSpPr txBox="1"/>
          <p:nvPr/>
        </p:nvSpPr>
        <p:spPr>
          <a:xfrm>
            <a:off x="611505" y="4608195"/>
            <a:ext cx="5559425" cy="460375"/>
          </a:xfrm>
          <a:prstGeom prst="rect">
            <a:avLst/>
          </a:prstGeom>
          <a:noFill/>
          <a:ln w="38100">
            <a:solidFill>
              <a:srgbClr val="A062D0"/>
            </a:solidFill>
            <a:prstDash val="sysDash"/>
          </a:ln>
        </p:spPr>
        <p:txBody>
          <a:bodyPr wrap="square" rtlCol="0">
            <a:spAutoFit/>
          </a:bodyPr>
          <a:lstStyle/>
          <a:p>
            <a:pPr algn="l"/>
            <a:r>
              <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rPr>
              <a:t>What was the main idea ?</a:t>
            </a:r>
            <a:endParaRPr lang="en-US" altLang="zh-CN" sz="2400">
              <a:solidFill>
                <a:srgbClr val="0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圆角矩形 8"/>
          <p:cNvSpPr/>
          <p:nvPr/>
        </p:nvSpPr>
        <p:spPr>
          <a:xfrm>
            <a:off x="5897880" y="1617980"/>
            <a:ext cx="2453640" cy="473075"/>
          </a:xfrm>
          <a:prstGeom prst="roundRect">
            <a:avLst/>
          </a:prstGeom>
          <a:solidFill>
            <a:srgbClr val="D1B2E8"/>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b="1">
                <a:solidFill>
                  <a:schemeClr val="tx1"/>
                </a:solidFill>
                <a:latin typeface="Times New Roman" panose="02020603050405020304" charset="0"/>
              </a:rPr>
              <a:t>学生的心情？</a:t>
            </a:r>
            <a:endParaRPr lang="zh-CN" altLang="en-US" sz="2800" b="1">
              <a:solidFill>
                <a:schemeClr val="tx1"/>
              </a:solidFill>
              <a:latin typeface="Times New Roman" panose="02020603050405020304" charset="0"/>
            </a:endParaRPr>
          </a:p>
        </p:txBody>
      </p:sp>
      <p:pic>
        <p:nvPicPr>
          <p:cNvPr id="20" name="图片 19" descr="90"/>
          <p:cNvPicPr>
            <a:picLocks noChangeAspect="1"/>
          </p:cNvPicPr>
          <p:nvPr/>
        </p:nvPicPr>
        <p:blipFill>
          <a:blip r:embed="rId4"/>
          <a:stretch>
            <a:fillRect/>
          </a:stretch>
        </p:blipFill>
        <p:spPr>
          <a:xfrm rot="16200000">
            <a:off x="4651375" y="1559560"/>
            <a:ext cx="937895" cy="598805"/>
          </a:xfrm>
          <a:prstGeom prst="rect">
            <a:avLst/>
          </a:prstGeom>
        </p:spPr>
      </p:pic>
      <p:pic>
        <p:nvPicPr>
          <p:cNvPr id="22" name="图片 21" descr="t03a880220362fde129"/>
          <p:cNvPicPr>
            <a:picLocks noChangeAspect="1"/>
          </p:cNvPicPr>
          <p:nvPr/>
        </p:nvPicPr>
        <p:blipFill>
          <a:blip r:embed="rId5"/>
          <a:srcRect r="9498"/>
          <a:stretch>
            <a:fillRect/>
          </a:stretch>
        </p:blipFill>
        <p:spPr>
          <a:xfrm>
            <a:off x="6386195" y="3180080"/>
            <a:ext cx="2618740" cy="2165350"/>
          </a:xfrm>
          <a:prstGeom prst="rect">
            <a:avLst/>
          </a:prstGeom>
        </p:spPr>
      </p:pic>
      <p:pic>
        <p:nvPicPr>
          <p:cNvPr id="23" name="图片 22" descr="t03f57607abc9b032e8"/>
          <p:cNvPicPr>
            <a:picLocks noChangeAspect="1"/>
          </p:cNvPicPr>
          <p:nvPr/>
        </p:nvPicPr>
        <p:blipFill>
          <a:blip r:embed="rId6"/>
          <a:stretch>
            <a:fillRect/>
          </a:stretch>
        </p:blipFill>
        <p:spPr>
          <a:xfrm>
            <a:off x="8100060" y="-113665"/>
            <a:ext cx="901065" cy="1783715"/>
          </a:xfrm>
          <a:prstGeom prst="rect">
            <a:avLst/>
          </a:prstGeom>
        </p:spPr>
      </p:pic>
      <p:pic>
        <p:nvPicPr>
          <p:cNvPr id="5124" name="图片 6" descr="logo横版 png"/>
          <p:cNvPicPr>
            <a:picLocks noChangeAspect="1"/>
          </p:cNvPicPr>
          <p:nvPr/>
        </p:nvPicPr>
        <p:blipFill>
          <a:blip r:embed="rId7"/>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360"/>
                                          </p:val>
                                        </p:tav>
                                        <p:tav tm="100000">
                                          <p:val>
                                            <p:fltVal val="0"/>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2" nodeType="clickEffect">
                                  <p:stCondLst>
                                    <p:cond delay="0"/>
                                  </p:stCondLst>
                                  <p:childTnLst>
                                    <p:animEffect transition="out" filter="blinds(horizontal)">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3" presetClass="exit" presetSubtype="10" fill="hold" nodeType="withEffect">
                                  <p:stCondLst>
                                    <p:cond delay="0"/>
                                  </p:stCondLst>
                                  <p:childTnLst>
                                    <p:animEffect transition="out" filter="blinds(horizont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 calcmode="lin" valueType="num">
                                      <p:cBhvr>
                                        <p:cTn id="57" dur="500" fill="hold"/>
                                        <p:tgtEl>
                                          <p:spTgt spid="16"/>
                                        </p:tgtEl>
                                        <p:attrNameLst>
                                          <p:attrName>style.rotation</p:attrName>
                                        </p:attrNameLst>
                                      </p:cBhvr>
                                      <p:tavLst>
                                        <p:tav tm="0">
                                          <p:val>
                                            <p:fltVal val="360"/>
                                          </p:val>
                                        </p:tav>
                                        <p:tav tm="100000">
                                          <p:val>
                                            <p:fltVal val="0"/>
                                          </p:val>
                                        </p:tav>
                                      </p:tavLst>
                                    </p:anim>
                                    <p:animEffect transition="in" filter="fade">
                                      <p:cBhvr>
                                        <p:cTn id="58" dur="500"/>
                                        <p:tgtEl>
                                          <p:spTgt spid="16"/>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 calcmode="lin" valueType="num">
                                      <p:cBhvr>
                                        <p:cTn id="63" dur="500" fill="hold"/>
                                        <p:tgtEl>
                                          <p:spTgt spid="17"/>
                                        </p:tgtEl>
                                        <p:attrNameLst>
                                          <p:attrName>style.rotation</p:attrName>
                                        </p:attrNameLst>
                                      </p:cBhvr>
                                      <p:tavLst>
                                        <p:tav tm="0">
                                          <p:val>
                                            <p:fltVal val="360"/>
                                          </p:val>
                                        </p:tav>
                                        <p:tav tm="100000">
                                          <p:val>
                                            <p:fltVal val="0"/>
                                          </p:val>
                                        </p:tav>
                                      </p:tavLst>
                                    </p:anim>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 calcmode="lin" valueType="num">
                                      <p:cBhvr>
                                        <p:cTn id="71" dur="500" fill="hold"/>
                                        <p:tgtEl>
                                          <p:spTgt spid="18"/>
                                        </p:tgtEl>
                                        <p:attrNameLst>
                                          <p:attrName>style.rotation</p:attrName>
                                        </p:attrNameLst>
                                      </p:cBhvr>
                                      <p:tavLst>
                                        <p:tav tm="0">
                                          <p:val>
                                            <p:fltVal val="360"/>
                                          </p:val>
                                        </p:tav>
                                        <p:tav tm="100000">
                                          <p:val>
                                            <p:fltVal val="0"/>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 calcmode="lin" valueType="num">
                                      <p:cBhvr>
                                        <p:cTn id="79" dur="500" fill="hold"/>
                                        <p:tgtEl>
                                          <p:spTgt spid="19"/>
                                        </p:tgtEl>
                                        <p:attrNameLst>
                                          <p:attrName>style.rotation</p:attrName>
                                        </p:attrNameLst>
                                      </p:cBhvr>
                                      <p:tavLst>
                                        <p:tav tm="0">
                                          <p:val>
                                            <p:fltVal val="360"/>
                                          </p:val>
                                        </p:tav>
                                        <p:tav tm="100000">
                                          <p:val>
                                            <p:fltVal val="0"/>
                                          </p:val>
                                        </p:tav>
                                      </p:tavLst>
                                    </p:anim>
                                    <p:animEffect transition="in" filter="fade">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 calcmode="lin" valueType="num">
                                      <p:cBhvr>
                                        <p:cTn id="87" dur="500" fill="hold"/>
                                        <p:tgtEl>
                                          <p:spTgt spid="9"/>
                                        </p:tgtEl>
                                        <p:attrNameLst>
                                          <p:attrName>style.rotation</p:attrName>
                                        </p:attrNameLst>
                                      </p:cBhvr>
                                      <p:tavLst>
                                        <p:tav tm="0">
                                          <p:val>
                                            <p:fltVal val="360"/>
                                          </p:val>
                                        </p:tav>
                                        <p:tav tm="100000">
                                          <p:val>
                                            <p:fltVal val="0"/>
                                          </p:val>
                                        </p:tav>
                                      </p:tavLst>
                                    </p:anim>
                                    <p:animEffect transition="in" filter="fade">
                                      <p:cBhvr>
                                        <p:cTn id="88" dur="500"/>
                                        <p:tgtEl>
                                          <p:spTgt spid="9"/>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ppt_w</p:attrName>
                                        </p:attrNameLst>
                                      </p:cBhvr>
                                      <p:tavLst>
                                        <p:tav tm="0">
                                          <p:val>
                                            <p:fltVal val="0"/>
                                          </p:val>
                                        </p:tav>
                                        <p:tav tm="100000">
                                          <p:val>
                                            <p:strVal val="#ppt_w"/>
                                          </p:val>
                                        </p:tav>
                                      </p:tavLst>
                                    </p:anim>
                                    <p:anim calcmode="lin" valueType="num">
                                      <p:cBhvr>
                                        <p:cTn id="94" dur="500" fill="hold"/>
                                        <p:tgtEl>
                                          <p:spTgt spid="20"/>
                                        </p:tgtEl>
                                        <p:attrNameLst>
                                          <p:attrName>ppt_h</p:attrName>
                                        </p:attrNameLst>
                                      </p:cBhvr>
                                      <p:tavLst>
                                        <p:tav tm="0">
                                          <p:val>
                                            <p:fltVal val="0"/>
                                          </p:val>
                                        </p:tav>
                                        <p:tav tm="100000">
                                          <p:val>
                                            <p:strVal val="#ppt_h"/>
                                          </p:val>
                                        </p:tav>
                                      </p:tavLst>
                                    </p:anim>
                                    <p:anim calcmode="lin" valueType="num">
                                      <p:cBhvr>
                                        <p:cTn id="95" dur="500" fill="hold"/>
                                        <p:tgtEl>
                                          <p:spTgt spid="20"/>
                                        </p:tgtEl>
                                        <p:attrNameLst>
                                          <p:attrName>style.rotation</p:attrName>
                                        </p:attrNameLst>
                                      </p:cBhvr>
                                      <p:tavLst>
                                        <p:tav tm="0">
                                          <p:val>
                                            <p:fltVal val="360"/>
                                          </p:val>
                                        </p:tav>
                                        <p:tav tm="100000">
                                          <p:val>
                                            <p:fltVal val="0"/>
                                          </p:val>
                                        </p:tav>
                                      </p:tavLst>
                                    </p:anim>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49" presetClass="entr" presetSubtype="0" decel="10000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 calcmode="lin" valueType="num">
                                      <p:cBhvr>
                                        <p:cTn id="103" dur="500" fill="hold"/>
                                        <p:tgtEl>
                                          <p:spTgt spid="21"/>
                                        </p:tgtEl>
                                        <p:attrNameLst>
                                          <p:attrName>style.rotation</p:attrName>
                                        </p:attrNameLst>
                                      </p:cBhvr>
                                      <p:tavLst>
                                        <p:tav tm="0">
                                          <p:val>
                                            <p:fltVal val="360"/>
                                          </p:val>
                                        </p:tav>
                                        <p:tav tm="100000">
                                          <p:val>
                                            <p:fltVal val="0"/>
                                          </p:val>
                                        </p:tav>
                                      </p:tavLst>
                                    </p:anim>
                                    <p:animEffect transition="in" filter="fade">
                                      <p:cBhvr>
                                        <p:cTn id="104" dur="500"/>
                                        <p:tgtEl>
                                          <p:spTgt spid="21"/>
                                        </p:tgtEl>
                                      </p:cBhvr>
                                    </p:animEffect>
                                  </p:childTnLst>
                                </p:cTn>
                              </p:par>
                            </p:childTnLst>
                          </p:cTn>
                        </p:par>
                      </p:childTnLst>
                    </p:cTn>
                  </p:par>
                  <p:par>
                    <p:cTn id="105" fill="hold">
                      <p:stCondLst>
                        <p:cond delay="indefinite"/>
                      </p:stCondLst>
                      <p:childTnLst>
                        <p:par>
                          <p:cTn id="106" fill="hold">
                            <p:stCondLst>
                              <p:cond delay="0"/>
                            </p:stCondLst>
                            <p:childTnLst>
                              <p:par>
                                <p:cTn id="107" presetID="49" presetClass="entr" presetSubtype="0" decel="100000" fill="hold" nodeType="click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ppt_w</p:attrName>
                                        </p:attrNameLst>
                                      </p:cBhvr>
                                      <p:tavLst>
                                        <p:tav tm="0">
                                          <p:val>
                                            <p:fltVal val="0"/>
                                          </p:val>
                                        </p:tav>
                                        <p:tav tm="100000">
                                          <p:val>
                                            <p:strVal val="#ppt_w"/>
                                          </p:val>
                                        </p:tav>
                                      </p:tavLst>
                                    </p:anim>
                                    <p:anim calcmode="lin" valueType="num">
                                      <p:cBhvr>
                                        <p:cTn id="110" dur="500" fill="hold"/>
                                        <p:tgtEl>
                                          <p:spTgt spid="24"/>
                                        </p:tgtEl>
                                        <p:attrNameLst>
                                          <p:attrName>ppt_h</p:attrName>
                                        </p:attrNameLst>
                                      </p:cBhvr>
                                      <p:tavLst>
                                        <p:tav tm="0">
                                          <p:val>
                                            <p:fltVal val="0"/>
                                          </p:val>
                                        </p:tav>
                                        <p:tav tm="100000">
                                          <p:val>
                                            <p:strVal val="#ppt_h"/>
                                          </p:val>
                                        </p:tav>
                                      </p:tavLst>
                                    </p:anim>
                                    <p:anim calcmode="lin" valueType="num">
                                      <p:cBhvr>
                                        <p:cTn id="111" dur="500" fill="hold"/>
                                        <p:tgtEl>
                                          <p:spTgt spid="24"/>
                                        </p:tgtEl>
                                        <p:attrNameLst>
                                          <p:attrName>style.rotation</p:attrName>
                                        </p:attrNameLst>
                                      </p:cBhvr>
                                      <p:tavLst>
                                        <p:tav tm="0">
                                          <p:val>
                                            <p:fltVal val="360"/>
                                          </p:val>
                                        </p:tav>
                                        <p:tav tm="100000">
                                          <p:val>
                                            <p:fltVal val="0"/>
                                          </p:val>
                                        </p:tav>
                                      </p:tavLst>
                                    </p:anim>
                                    <p:animEffect transition="in" filter="fade">
                                      <p:cBhvr>
                                        <p:cTn id="112" dur="500"/>
                                        <p:tgtEl>
                                          <p:spTgt spid="24"/>
                                        </p:tgtEl>
                                      </p:cBhvr>
                                    </p:animEffect>
                                  </p:childTnLst>
                                </p:cTn>
                              </p:par>
                            </p:childTnLst>
                          </p:cTn>
                        </p:par>
                      </p:childTnLst>
                    </p:cTn>
                  </p:par>
                  <p:par>
                    <p:cTn id="113" fill="hold">
                      <p:stCondLst>
                        <p:cond delay="indefinite"/>
                      </p:stCondLst>
                      <p:childTnLst>
                        <p:par>
                          <p:cTn id="114" fill="hold">
                            <p:stCondLst>
                              <p:cond delay="0"/>
                            </p:stCondLst>
                            <p:childTnLst>
                              <p:par>
                                <p:cTn id="115" presetID="49" presetClass="entr" presetSubtype="0" decel="100000" fill="hold" nodeType="clickEffect">
                                  <p:stCondLst>
                                    <p:cond delay="0"/>
                                  </p:stCondLst>
                                  <p:childTnLst>
                                    <p:set>
                                      <p:cBhvr>
                                        <p:cTn id="116" dur="1" fill="hold">
                                          <p:stCondLst>
                                            <p:cond delay="0"/>
                                          </p:stCondLst>
                                        </p:cTn>
                                        <p:tgtEl>
                                          <p:spTgt spid="25"/>
                                        </p:tgtEl>
                                        <p:attrNameLst>
                                          <p:attrName>style.visibility</p:attrName>
                                        </p:attrNameLst>
                                      </p:cBhvr>
                                      <p:to>
                                        <p:strVal val="visible"/>
                                      </p:to>
                                    </p:set>
                                    <p:anim calcmode="lin" valueType="num">
                                      <p:cBhvr>
                                        <p:cTn id="117" dur="500" fill="hold"/>
                                        <p:tgtEl>
                                          <p:spTgt spid="25"/>
                                        </p:tgtEl>
                                        <p:attrNameLst>
                                          <p:attrName>ppt_w</p:attrName>
                                        </p:attrNameLst>
                                      </p:cBhvr>
                                      <p:tavLst>
                                        <p:tav tm="0">
                                          <p:val>
                                            <p:fltVal val="0"/>
                                          </p:val>
                                        </p:tav>
                                        <p:tav tm="100000">
                                          <p:val>
                                            <p:strVal val="#ppt_w"/>
                                          </p:val>
                                        </p:tav>
                                      </p:tavLst>
                                    </p:anim>
                                    <p:anim calcmode="lin" valueType="num">
                                      <p:cBhvr>
                                        <p:cTn id="118" dur="500" fill="hold"/>
                                        <p:tgtEl>
                                          <p:spTgt spid="25"/>
                                        </p:tgtEl>
                                        <p:attrNameLst>
                                          <p:attrName>ppt_h</p:attrName>
                                        </p:attrNameLst>
                                      </p:cBhvr>
                                      <p:tavLst>
                                        <p:tav tm="0">
                                          <p:val>
                                            <p:fltVal val="0"/>
                                          </p:val>
                                        </p:tav>
                                        <p:tav tm="100000">
                                          <p:val>
                                            <p:strVal val="#ppt_h"/>
                                          </p:val>
                                        </p:tav>
                                      </p:tavLst>
                                    </p:anim>
                                    <p:anim calcmode="lin" valueType="num">
                                      <p:cBhvr>
                                        <p:cTn id="119" dur="500" fill="hold"/>
                                        <p:tgtEl>
                                          <p:spTgt spid="25"/>
                                        </p:tgtEl>
                                        <p:attrNameLst>
                                          <p:attrName>style.rotation</p:attrName>
                                        </p:attrNameLst>
                                      </p:cBhvr>
                                      <p:tavLst>
                                        <p:tav tm="0">
                                          <p:val>
                                            <p:fltVal val="360"/>
                                          </p:val>
                                        </p:tav>
                                        <p:tav tm="100000">
                                          <p:val>
                                            <p:fltVal val="0"/>
                                          </p:val>
                                        </p:tav>
                                      </p:tavLst>
                                    </p:anim>
                                    <p:animEffect transition="in" filter="fade">
                                      <p:cBhvr>
                                        <p:cTn id="120" dur="500"/>
                                        <p:tgtEl>
                                          <p:spTgt spid="25"/>
                                        </p:tgtEl>
                                      </p:cBhvr>
                                    </p:animEffect>
                                  </p:childTnLst>
                                </p:cTn>
                              </p:par>
                            </p:childTnLst>
                          </p:cTn>
                        </p:par>
                      </p:childTnLst>
                    </p:cTn>
                  </p:par>
                  <p:par>
                    <p:cTn id="121" fill="hold">
                      <p:stCondLst>
                        <p:cond delay="indefinite"/>
                      </p:stCondLst>
                      <p:childTnLst>
                        <p:par>
                          <p:cTn id="122" fill="hold">
                            <p:stCondLst>
                              <p:cond delay="0"/>
                            </p:stCondLst>
                            <p:childTnLst>
                              <p:par>
                                <p:cTn id="123" presetID="49" presetClass="entr" presetSubtype="0" decel="10000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anim calcmode="lin" valueType="num">
                                      <p:cBhvr>
                                        <p:cTn id="125" dur="500" fill="hold"/>
                                        <p:tgtEl>
                                          <p:spTgt spid="26"/>
                                        </p:tgtEl>
                                        <p:attrNameLst>
                                          <p:attrName>ppt_w</p:attrName>
                                        </p:attrNameLst>
                                      </p:cBhvr>
                                      <p:tavLst>
                                        <p:tav tm="0">
                                          <p:val>
                                            <p:fltVal val="0"/>
                                          </p:val>
                                        </p:tav>
                                        <p:tav tm="100000">
                                          <p:val>
                                            <p:strVal val="#ppt_w"/>
                                          </p:val>
                                        </p:tav>
                                      </p:tavLst>
                                    </p:anim>
                                    <p:anim calcmode="lin" valueType="num">
                                      <p:cBhvr>
                                        <p:cTn id="126" dur="500" fill="hold"/>
                                        <p:tgtEl>
                                          <p:spTgt spid="26"/>
                                        </p:tgtEl>
                                        <p:attrNameLst>
                                          <p:attrName>ppt_h</p:attrName>
                                        </p:attrNameLst>
                                      </p:cBhvr>
                                      <p:tavLst>
                                        <p:tav tm="0">
                                          <p:val>
                                            <p:fltVal val="0"/>
                                          </p:val>
                                        </p:tav>
                                        <p:tav tm="100000">
                                          <p:val>
                                            <p:strVal val="#ppt_h"/>
                                          </p:val>
                                        </p:tav>
                                      </p:tavLst>
                                    </p:anim>
                                    <p:anim calcmode="lin" valueType="num">
                                      <p:cBhvr>
                                        <p:cTn id="127" dur="500" fill="hold"/>
                                        <p:tgtEl>
                                          <p:spTgt spid="26"/>
                                        </p:tgtEl>
                                        <p:attrNameLst>
                                          <p:attrName>style.rotation</p:attrName>
                                        </p:attrNameLst>
                                      </p:cBhvr>
                                      <p:tavLst>
                                        <p:tav tm="0">
                                          <p:val>
                                            <p:fltVal val="360"/>
                                          </p:val>
                                        </p:tav>
                                        <p:tav tm="100000">
                                          <p:val>
                                            <p:fltVal val="0"/>
                                          </p:val>
                                        </p:tav>
                                      </p:tavLst>
                                    </p:anim>
                                    <p:animEffect transition="in" filter="fade">
                                      <p:cBhvr>
                                        <p:cTn id="128" dur="50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49" presetClass="entr" presetSubtype="0" decel="100000"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ppt_w</p:attrName>
                                        </p:attrNameLst>
                                      </p:cBhvr>
                                      <p:tavLst>
                                        <p:tav tm="0">
                                          <p:val>
                                            <p:fltVal val="0"/>
                                          </p:val>
                                        </p:tav>
                                        <p:tav tm="100000">
                                          <p:val>
                                            <p:strVal val="#ppt_w"/>
                                          </p:val>
                                        </p:tav>
                                      </p:tavLst>
                                    </p:anim>
                                    <p:anim calcmode="lin" valueType="num">
                                      <p:cBhvr>
                                        <p:cTn id="134" dur="500" fill="hold"/>
                                        <p:tgtEl>
                                          <p:spTgt spid="27"/>
                                        </p:tgtEl>
                                        <p:attrNameLst>
                                          <p:attrName>ppt_h</p:attrName>
                                        </p:attrNameLst>
                                      </p:cBhvr>
                                      <p:tavLst>
                                        <p:tav tm="0">
                                          <p:val>
                                            <p:fltVal val="0"/>
                                          </p:val>
                                        </p:tav>
                                        <p:tav tm="100000">
                                          <p:val>
                                            <p:strVal val="#ppt_h"/>
                                          </p:val>
                                        </p:tav>
                                      </p:tavLst>
                                    </p:anim>
                                    <p:anim calcmode="lin" valueType="num">
                                      <p:cBhvr>
                                        <p:cTn id="135" dur="500" fill="hold"/>
                                        <p:tgtEl>
                                          <p:spTgt spid="27"/>
                                        </p:tgtEl>
                                        <p:attrNameLst>
                                          <p:attrName>style.rotation</p:attrName>
                                        </p:attrNameLst>
                                      </p:cBhvr>
                                      <p:tavLst>
                                        <p:tav tm="0">
                                          <p:val>
                                            <p:fltVal val="360"/>
                                          </p:val>
                                        </p:tav>
                                        <p:tav tm="100000">
                                          <p:val>
                                            <p:fltVal val="0"/>
                                          </p:val>
                                        </p:tav>
                                      </p:tavLst>
                                    </p:anim>
                                    <p:animEffect transition="in" filter="fade">
                                      <p:cBhvr>
                                        <p:cTn id="136" dur="500"/>
                                        <p:tgtEl>
                                          <p:spTgt spid="27"/>
                                        </p:tgtEl>
                                      </p:cBhvr>
                                    </p:animEffect>
                                  </p:childTnLst>
                                </p:cTn>
                              </p:par>
                            </p:childTnLst>
                          </p:cTn>
                        </p:par>
                      </p:childTnLst>
                    </p:cTn>
                  </p:par>
                  <p:par>
                    <p:cTn id="137" fill="hold">
                      <p:stCondLst>
                        <p:cond delay="indefinite"/>
                      </p:stCondLst>
                      <p:childTnLst>
                        <p:par>
                          <p:cTn id="138" fill="hold">
                            <p:stCondLst>
                              <p:cond delay="0"/>
                            </p:stCondLst>
                            <p:childTnLst>
                              <p:par>
                                <p:cTn id="139" presetID="49" presetClass="entr" presetSubtype="0" decel="100000" fill="hold" grpId="0" nodeType="clickEffect">
                                  <p:stCondLst>
                                    <p:cond delay="0"/>
                                  </p:stCondLst>
                                  <p:childTnLst>
                                    <p:set>
                                      <p:cBhvr>
                                        <p:cTn id="140" dur="1" fill="hold">
                                          <p:stCondLst>
                                            <p:cond delay="0"/>
                                          </p:stCondLst>
                                        </p:cTn>
                                        <p:tgtEl>
                                          <p:spTgt spid="28"/>
                                        </p:tgtEl>
                                        <p:attrNameLst>
                                          <p:attrName>style.visibility</p:attrName>
                                        </p:attrNameLst>
                                      </p:cBhvr>
                                      <p:to>
                                        <p:strVal val="visible"/>
                                      </p:to>
                                    </p:set>
                                    <p:anim calcmode="lin" valueType="num">
                                      <p:cBhvr>
                                        <p:cTn id="141" dur="500" fill="hold"/>
                                        <p:tgtEl>
                                          <p:spTgt spid="28"/>
                                        </p:tgtEl>
                                        <p:attrNameLst>
                                          <p:attrName>ppt_w</p:attrName>
                                        </p:attrNameLst>
                                      </p:cBhvr>
                                      <p:tavLst>
                                        <p:tav tm="0">
                                          <p:val>
                                            <p:fltVal val="0"/>
                                          </p:val>
                                        </p:tav>
                                        <p:tav tm="100000">
                                          <p:val>
                                            <p:strVal val="#ppt_w"/>
                                          </p:val>
                                        </p:tav>
                                      </p:tavLst>
                                    </p:anim>
                                    <p:anim calcmode="lin" valueType="num">
                                      <p:cBhvr>
                                        <p:cTn id="142" dur="500" fill="hold"/>
                                        <p:tgtEl>
                                          <p:spTgt spid="28"/>
                                        </p:tgtEl>
                                        <p:attrNameLst>
                                          <p:attrName>ppt_h</p:attrName>
                                        </p:attrNameLst>
                                      </p:cBhvr>
                                      <p:tavLst>
                                        <p:tav tm="0">
                                          <p:val>
                                            <p:fltVal val="0"/>
                                          </p:val>
                                        </p:tav>
                                        <p:tav tm="100000">
                                          <p:val>
                                            <p:strVal val="#ppt_h"/>
                                          </p:val>
                                        </p:tav>
                                      </p:tavLst>
                                    </p:anim>
                                    <p:anim calcmode="lin" valueType="num">
                                      <p:cBhvr>
                                        <p:cTn id="143" dur="500" fill="hold"/>
                                        <p:tgtEl>
                                          <p:spTgt spid="28"/>
                                        </p:tgtEl>
                                        <p:attrNameLst>
                                          <p:attrName>style.rotation</p:attrName>
                                        </p:attrNameLst>
                                      </p:cBhvr>
                                      <p:tavLst>
                                        <p:tav tm="0">
                                          <p:val>
                                            <p:fltVal val="360"/>
                                          </p:val>
                                        </p:tav>
                                        <p:tav tm="100000">
                                          <p:val>
                                            <p:fltVal val="0"/>
                                          </p:val>
                                        </p:tav>
                                      </p:tavLst>
                                    </p:anim>
                                    <p:animEffect transition="in" filter="fade">
                                      <p:cBhvr>
                                        <p:cTn id="1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4" grpId="0" bldLvl="0" animBg="1"/>
      <p:bldP spid="14" grpId="1"/>
      <p:bldP spid="19" grpId="0" bldLvl="0" animBg="1"/>
      <p:bldP spid="19" grpId="1"/>
      <p:bldP spid="21" grpId="0" bldLvl="0" animBg="1"/>
      <p:bldP spid="21" grpId="1"/>
      <p:bldP spid="26" grpId="0" bldLvl="0" animBg="1"/>
      <p:bldP spid="26" grpId="1"/>
      <p:bldP spid="27" grpId="0" bldLvl="0" animBg="1"/>
      <p:bldP spid="27" grpId="1"/>
      <p:bldP spid="28" grpId="0" bldLvl="0" animBg="1"/>
      <p:bldP spid="28" grpId="1"/>
      <p:bldP spid="9" grpId="0" bldLvl="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107974" y="134747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500404" y="134747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2486660" y="149225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grpSp>
        <p:nvGrpSpPr>
          <p:cNvPr id="8" name="组合 7"/>
          <p:cNvGrpSpPr/>
          <p:nvPr/>
        </p:nvGrpSpPr>
        <p:grpSpPr>
          <a:xfrm>
            <a:off x="6948805" y="-20955"/>
            <a:ext cx="1977390" cy="1977390"/>
            <a:chOff x="10943" y="-33"/>
            <a:chExt cx="3114" cy="3114"/>
          </a:xfrm>
        </p:grpSpPr>
        <p:pic>
          <p:nvPicPr>
            <p:cNvPr id="6" name="图片 5" descr="56"/>
            <p:cNvPicPr>
              <a:picLocks noChangeAspect="1"/>
            </p:cNvPicPr>
            <p:nvPr/>
          </p:nvPicPr>
          <p:blipFill>
            <a:blip r:embed="rId11"/>
            <a:stretch>
              <a:fillRect/>
            </a:stretch>
          </p:blipFill>
          <p:spPr>
            <a:xfrm>
              <a:off x="10943" y="-33"/>
              <a:ext cx="3114" cy="3114"/>
            </a:xfrm>
            <a:prstGeom prst="rect">
              <a:avLst/>
            </a:prstGeom>
          </p:spPr>
        </p:pic>
        <p:sp>
          <p:nvSpPr>
            <p:cNvPr id="7" name="矩形 6"/>
            <p:cNvSpPr/>
            <p:nvPr/>
          </p:nvSpPr>
          <p:spPr>
            <a:xfrm>
              <a:off x="11963" y="580"/>
              <a:ext cx="1018" cy="1888"/>
            </a:xfrm>
            <a:prstGeom prst="rect">
              <a:avLst/>
            </a:prstGeom>
            <a:noFill/>
            <a:ln>
              <a:noFill/>
            </a:ln>
          </p:spPr>
          <p:txBody>
            <a:bodyPr wrap="none" rtlCol="0" anchor="t">
              <a:spAutoFit/>
            </a:bodyPr>
            <a:lstStyle/>
            <a:p>
              <a:pPr algn="ctr"/>
              <a:r>
                <a:rPr lang="en-US" altLang="zh-CN" sz="7200" b="1">
                  <a:ln w="15875"/>
                  <a:gradFill>
                    <a:gsLst>
                      <a:gs pos="0">
                        <a:schemeClr val="accent1">
                          <a:hueMod val="80000"/>
                        </a:schemeClr>
                      </a:gs>
                      <a:gs pos="100000">
                        <a:schemeClr val="accent1">
                          <a:alpha val="100000"/>
                        </a:schemeClr>
                      </a:gs>
                    </a:gsLst>
                    <a:lin ang="2700000" scaled="0"/>
                  </a:gradFill>
                  <a:effectLst/>
                </a:rPr>
                <a:t>3</a:t>
              </a:r>
              <a:endParaRPr lang="en-US" altLang="zh-CN" sz="7200" b="1">
                <a:ln w="15875"/>
                <a:gradFill>
                  <a:gsLst>
                    <a:gs pos="0">
                      <a:schemeClr val="accent1">
                        <a:hueMod val="80000"/>
                      </a:schemeClr>
                    </a:gs>
                    <a:gs pos="100000">
                      <a:schemeClr val="accent1">
                        <a:alpha val="100000"/>
                      </a:schemeClr>
                    </a:gs>
                  </a:gsLst>
                  <a:lin ang="2700000" scaled="0"/>
                </a:gradFill>
                <a:effectLst/>
              </a:endParaRPr>
            </a:p>
          </p:txBody>
        </p:sp>
      </p:grpSp>
      <p:sp>
        <p:nvSpPr>
          <p:cNvPr id="5" name="文本框 4"/>
          <p:cNvSpPr txBox="1"/>
          <p:nvPr/>
        </p:nvSpPr>
        <p:spPr>
          <a:xfrm>
            <a:off x="755650" y="2175510"/>
            <a:ext cx="7805420" cy="2421255"/>
          </a:xfrm>
          <a:prstGeom prst="rect">
            <a:avLst/>
          </a:prstGeom>
        </p:spPr>
        <p:txBody>
          <a:bodyPr wrap="square">
            <a:noAutofit/>
          </a:bodyPr>
          <a:lstStyle/>
          <a:p>
            <a:pPr marL="0" indent="0" algn="ctr">
              <a:lnSpc>
                <a:spcPts val="1800"/>
              </a:lnSpc>
            </a:pPr>
            <a:endParaRPr lang="zh-CN" altLang="en-US" sz="4400" i="0">
              <a:solidFill>
                <a:srgbClr val="000000"/>
              </a:solidFill>
              <a:latin typeface="黑体" panose="02010609060101010101" charset="-122"/>
              <a:ea typeface="黑体" panose="02010609060101010101" charset="-122"/>
            </a:endParaRPr>
          </a:p>
          <a:p>
            <a:pPr marL="0" indent="0" algn="ctr">
              <a:lnSpc>
                <a:spcPts val="1800"/>
              </a:lnSpc>
            </a:pPr>
            <a:endParaRPr lang="zh-CN" altLang="en-US" sz="4400" i="0">
              <a:solidFill>
                <a:srgbClr val="000000"/>
              </a:solidFill>
              <a:latin typeface="黑体" panose="02010609060101010101" charset="-122"/>
              <a:ea typeface="黑体" panose="02010609060101010101" charset="-122"/>
            </a:endParaRPr>
          </a:p>
          <a:p>
            <a:pPr marL="0" indent="0" algn="ctr">
              <a:lnSpc>
                <a:spcPts val="1800"/>
              </a:lnSpc>
            </a:pPr>
            <a:endParaRPr lang="en-US" altLang="zh-CN" sz="4400" i="0">
              <a:solidFill>
                <a:srgbClr val="000000"/>
              </a:solidFill>
              <a:latin typeface="黑体" panose="02010609060101010101" charset="-122"/>
              <a:ea typeface="黑体" panose="02010609060101010101" charset="-122"/>
            </a:endParaRPr>
          </a:p>
          <a:p>
            <a:pPr marL="0" indent="0" algn="ctr">
              <a:lnSpc>
                <a:spcPts val="1800"/>
              </a:lnSpc>
            </a:pPr>
            <a:r>
              <a:rPr lang="en-US" altLang="zh-CN" sz="4400" i="0">
                <a:ln w="22225">
                  <a:solidFill>
                    <a:schemeClr val="accent2"/>
                  </a:solidFill>
                  <a:prstDash val="solid"/>
                </a:ln>
                <a:solidFill>
                  <a:schemeClr val="accent2">
                    <a:lumMod val="40000"/>
                    <a:lumOff val="60000"/>
                  </a:schemeClr>
                </a:solidFill>
                <a:effectLst/>
                <a:highlight>
                  <a:srgbClr val="00FFFF"/>
                </a:highlight>
                <a:latin typeface="华文行楷" panose="02010800040101010101" charset="-122"/>
                <a:ea typeface="华文行楷" panose="02010800040101010101" charset="-122"/>
                <a:cs typeface="华文行楷" panose="02010800040101010101" charset="-122"/>
              </a:rPr>
              <a:t>  </a:t>
            </a:r>
            <a:endParaRPr lang="zh-CN" altLang="en-US" sz="4400" i="0">
              <a:ln w="22225">
                <a:solidFill>
                  <a:schemeClr val="accent2"/>
                </a:solidFill>
                <a:prstDash val="solid"/>
              </a:ln>
              <a:solidFill>
                <a:schemeClr val="accent2">
                  <a:lumMod val="40000"/>
                  <a:lumOff val="60000"/>
                </a:schemeClr>
              </a:solidFill>
              <a:effectLst/>
              <a:highlight>
                <a:srgbClr val="00FFFF"/>
              </a:highlight>
              <a:latin typeface="华文行楷" panose="02010800040101010101" charset="-122"/>
              <a:ea typeface="华文行楷" panose="02010800040101010101" charset="-122"/>
              <a:cs typeface="华文行楷" panose="02010800040101010101" charset="-122"/>
            </a:endParaRPr>
          </a:p>
          <a:p>
            <a:pPr marL="0" indent="0" algn="ctr">
              <a:lnSpc>
                <a:spcPts val="1800"/>
              </a:lnSpc>
            </a:pPr>
            <a:r>
              <a:rPr lang="zh-CN" altLang="en-US" sz="4400" i="0">
                <a:ln w="22225">
                  <a:solidFill>
                    <a:schemeClr val="accent2"/>
                  </a:solidFill>
                  <a:prstDash val="solid"/>
                </a:ln>
                <a:solidFill>
                  <a:schemeClr val="accent2">
                    <a:lumMod val="40000"/>
                    <a:lumOff val="60000"/>
                  </a:schemeClr>
                </a:solidFill>
                <a:effectLst/>
                <a:highlight>
                  <a:srgbClr val="00FFFF"/>
                </a:highlight>
                <a:latin typeface="华文行楷" panose="02010800040101010101" charset="-122"/>
                <a:ea typeface="华文行楷" panose="02010800040101010101" charset="-122"/>
                <a:cs typeface="华文行楷" panose="02010800040101010101" charset="-122"/>
              </a:rPr>
              <a:t>关注语言特色</a:t>
            </a:r>
            <a:r>
              <a:rPr lang="en-US" altLang="zh-CN" sz="4400" i="0">
                <a:ln w="22225">
                  <a:solidFill>
                    <a:schemeClr val="accent2"/>
                  </a:solidFill>
                  <a:prstDash val="solid"/>
                </a:ln>
                <a:solidFill>
                  <a:schemeClr val="accent2">
                    <a:lumMod val="40000"/>
                    <a:lumOff val="60000"/>
                  </a:schemeClr>
                </a:solidFill>
                <a:effectLst/>
                <a:highlight>
                  <a:srgbClr val="00FFFF"/>
                </a:highlight>
                <a:latin typeface="华文行楷" panose="02010800040101010101" charset="-122"/>
                <a:ea typeface="华文行楷" panose="02010800040101010101" charset="-122"/>
                <a:cs typeface="华文行楷" panose="02010800040101010101" charset="-122"/>
              </a:rPr>
              <a:t>   </a:t>
            </a:r>
            <a:r>
              <a:rPr lang="zh-CN" altLang="en-US" sz="4400" i="0">
                <a:ln w="22225">
                  <a:solidFill>
                    <a:schemeClr val="accent2"/>
                  </a:solidFill>
                  <a:prstDash val="solid"/>
                </a:ln>
                <a:solidFill>
                  <a:schemeClr val="accent2">
                    <a:lumMod val="40000"/>
                    <a:lumOff val="60000"/>
                  </a:schemeClr>
                </a:solidFill>
                <a:effectLst/>
                <a:highlight>
                  <a:srgbClr val="00FFFF"/>
                </a:highlight>
                <a:latin typeface="华文行楷" panose="02010800040101010101" charset="-122"/>
                <a:ea typeface="华文行楷" panose="02010800040101010101" charset="-122"/>
                <a:cs typeface="华文行楷" panose="02010800040101010101" charset="-122"/>
              </a:rPr>
              <a:t>奏响情感之弦</a:t>
            </a:r>
            <a:endParaRPr lang="zh-CN" altLang="en-US" sz="4400" i="0">
              <a:ln w="22225">
                <a:solidFill>
                  <a:schemeClr val="accent2"/>
                </a:solidFill>
                <a:prstDash val="solid"/>
              </a:ln>
              <a:solidFill>
                <a:schemeClr val="accent2">
                  <a:lumMod val="40000"/>
                  <a:lumOff val="60000"/>
                </a:schemeClr>
              </a:solidFill>
              <a:effectLst/>
              <a:highlight>
                <a:srgbClr val="00FFFF"/>
              </a:highlight>
              <a:latin typeface="华文行楷" panose="02010800040101010101" charset="-122"/>
              <a:ea typeface="华文行楷" panose="02010800040101010101" charset="-122"/>
              <a:cs typeface="华文行楷" panose="02010800040101010101" charset="-122"/>
            </a:endParaRPr>
          </a:p>
          <a:p>
            <a:pPr marL="0" indent="0" algn="ctr">
              <a:lnSpc>
                <a:spcPts val="1800"/>
              </a:lnSpc>
            </a:pPr>
            <a:endParaRPr lang="zh-CN" altLang="en-US" sz="4400" i="0">
              <a:solidFill>
                <a:srgbClr val="000000"/>
              </a:solidFill>
              <a:highlight>
                <a:srgbClr val="00FFFF"/>
              </a:highlight>
              <a:latin typeface="华文行楷" panose="02010800040101010101" charset="-122"/>
              <a:ea typeface="华文行楷" panose="02010800040101010101" charset="-122"/>
              <a:cs typeface="华文行楷" panose="02010800040101010101" charset="-122"/>
            </a:endParaRPr>
          </a:p>
          <a:p>
            <a:pPr marL="0" indent="0" algn="ctr">
              <a:lnSpc>
                <a:spcPts val="1800"/>
              </a:lnSpc>
            </a:pPr>
            <a:endParaRPr lang="zh-CN" altLang="en-US" sz="4400" i="0">
              <a:solidFill>
                <a:srgbClr val="000000"/>
              </a:solidFill>
              <a:highlight>
                <a:srgbClr val="00FFFF"/>
              </a:highlight>
              <a:latin typeface="华文行楷" panose="02010800040101010101" charset="-122"/>
              <a:ea typeface="华文行楷" panose="02010800040101010101" charset="-122"/>
              <a:cs typeface="华文行楷" panose="02010800040101010101" charset="-122"/>
            </a:endParaRPr>
          </a:p>
          <a:p>
            <a:pPr marL="0" indent="0" algn="ctr">
              <a:lnSpc>
                <a:spcPts val="1800"/>
              </a:lnSpc>
            </a:pPr>
            <a:endParaRPr lang="zh-CN" altLang="en-US" sz="4400" i="0">
              <a:solidFill>
                <a:srgbClr val="000000"/>
              </a:solidFill>
              <a:highlight>
                <a:srgbClr val="00FFFF"/>
              </a:highlight>
              <a:latin typeface="华文行楷" panose="02010800040101010101" charset="-122"/>
              <a:ea typeface="华文行楷" panose="02010800040101010101" charset="-122"/>
              <a:cs typeface="华文行楷" panose="02010800040101010101" charset="-122"/>
            </a:endParaRPr>
          </a:p>
        </p:txBody>
      </p:sp>
      <p:sp>
        <p:nvSpPr>
          <p:cNvPr id="9" name="文本框 8"/>
          <p:cNvSpPr txBox="1"/>
          <p:nvPr>
            <p:custDataLst>
              <p:tags r:id="rId12"/>
            </p:custDataLst>
          </p:nvPr>
        </p:nvSpPr>
        <p:spPr>
          <a:xfrm>
            <a:off x="2478405" y="1535430"/>
            <a:ext cx="4244975" cy="521970"/>
          </a:xfrm>
          <a:prstGeom prst="rect">
            <a:avLst/>
          </a:prstGeom>
          <a:noFill/>
        </p:spPr>
        <p:txBody>
          <a:bodyPr wrap="square" rtlCol="0">
            <a:spAutoFit/>
          </a:bodyPr>
          <a:lstStyle/>
          <a:p>
            <a:pPr algn="ctr"/>
            <a:r>
              <a:rPr lang="en-US" altLang="zh-CN" sz="2800" b="1">
                <a:latin typeface="Times New Roman" panose="02020603050405020304" charset="0"/>
                <a:cs typeface="Times New Roman" panose="02020603050405020304" charset="0"/>
              </a:rPr>
              <a:t>Language accumulation</a:t>
            </a:r>
            <a:endParaRPr lang="en-US" altLang="zh-CN" sz="2800" b="1">
              <a:latin typeface="Times New Roman" panose="02020603050405020304" charset="0"/>
              <a:cs typeface="Times New Roman" panose="02020603050405020304" charset="0"/>
            </a:endParaRPr>
          </a:p>
        </p:txBody>
      </p:sp>
      <p:sp>
        <p:nvSpPr>
          <p:cNvPr id="10" name="文本框 9"/>
          <p:cNvSpPr txBox="1"/>
          <p:nvPr/>
        </p:nvSpPr>
        <p:spPr>
          <a:xfrm>
            <a:off x="817880" y="3550920"/>
            <a:ext cx="7565390" cy="521970"/>
          </a:xfrm>
          <a:prstGeom prst="rect">
            <a:avLst/>
          </a:prstGeom>
          <a:noFill/>
        </p:spPr>
        <p:txBody>
          <a:bodyPr wrap="square" rtlCol="0">
            <a:spAutoFit/>
          </a:bodyPr>
          <a:lstStyle/>
          <a:p>
            <a:pPr algn="ctr"/>
            <a:r>
              <a:rPr lang="en-US" altLang="zh-CN" sz="280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rPr>
              <a:t>采用协同和</a:t>
            </a:r>
            <a:r>
              <a:rPr lang="en-US" altLang="zh-CN" sz="2800">
                <a:solidFill>
                  <a:srgbClr val="C00000"/>
                </a:solidFill>
                <a:latin typeface="Times New Roman" panose="02020603050405020304" charset="0"/>
                <a:ea typeface="宋体" panose="02010600030101010101" pitchFamily="2" charset="-122"/>
                <a:cs typeface="Times New Roman" panose="02020603050405020304" charset="0"/>
              </a:rPr>
              <a:t>show, don’t tell</a:t>
            </a:r>
            <a:r>
              <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rPr>
              <a:t>技巧让语言生动活泼</a:t>
            </a:r>
            <a:r>
              <a:rPr lang="en-US" altLang="zh-CN" sz="2800">
                <a:solidFill>
                  <a:srgbClr val="C00000"/>
                </a:solidFill>
                <a:latin typeface="宋体" panose="02010600030101010101" pitchFamily="2" charset="-122"/>
                <a:ea typeface="宋体" panose="02010600030101010101" pitchFamily="2" charset="-122"/>
                <a:cs typeface="宋体" panose="02010600030101010101" pitchFamily="2" charset="-122"/>
              </a:rPr>
              <a:t>)</a:t>
            </a:r>
            <a:endParaRPr lang="en-US" altLang="zh-CN" sz="2800">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5124" name="图片 6" descr="logo横版 png"/>
          <p:cNvPicPr>
            <a:picLocks noChangeAspect="1"/>
          </p:cNvPicPr>
          <p:nvPr/>
        </p:nvPicPr>
        <p:blipFill>
          <a:blip r:embed="rId13"/>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360"/>
                                          </p:val>
                                        </p:tav>
                                        <p:tav tm="100000">
                                          <p:val>
                                            <p:fltVal val="0"/>
                                          </p:val>
                                        </p:tav>
                                      </p:tavLst>
                                    </p:anim>
                                    <p:animEffect transition="in" filter="fade">
                                      <p:cBhvr>
                                        <p:cTn id="33" dur="500"/>
                                        <p:tgtEl>
                                          <p:spTgt spid="10"/>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style.rotation</p:attrName>
                                        </p:attrNameLst>
                                      </p:cBhvr>
                                      <p:tavLst>
                                        <p:tav tm="0">
                                          <p:val>
                                            <p:fltVal val="360"/>
                                          </p:val>
                                        </p:tav>
                                        <p:tav tm="100000">
                                          <p:val>
                                            <p:fltVal val="0"/>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P spid="5" grpId="0"/>
      <p:bldP spid="5" grpId="1"/>
      <p:bldP spid="9" grpId="0"/>
      <p:bldP spid="9"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7" name="圆角矩形 6"/>
          <p:cNvSpPr/>
          <p:nvPr/>
        </p:nvSpPr>
        <p:spPr>
          <a:xfrm>
            <a:off x="251460" y="267970"/>
            <a:ext cx="5788660" cy="1826260"/>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rPr>
              <a:t>她那双眼睛闪烁着好奇的光芒，驱使她去探索学生丰富的想象力，就像一位宇航员探索未知的宇宙一样。</a:t>
            </a:r>
            <a:endParaRPr lang="zh-CN" altLang="en-US" sz="2800" dirty="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6" name="图片 5" descr="t01c4d0a1a4e4edd8ad"/>
          <p:cNvPicPr>
            <a:picLocks noChangeAspect="1"/>
          </p:cNvPicPr>
          <p:nvPr/>
        </p:nvPicPr>
        <p:blipFill>
          <a:blip r:embed="rId4"/>
          <a:srcRect l="6114" t="9918" r="38194" b="4551"/>
          <a:stretch>
            <a:fillRect/>
          </a:stretch>
        </p:blipFill>
        <p:spPr>
          <a:xfrm>
            <a:off x="6083935" y="0"/>
            <a:ext cx="3001645" cy="2231390"/>
          </a:xfrm>
          <a:prstGeom prst="rect">
            <a:avLst/>
          </a:prstGeom>
        </p:spPr>
      </p:pic>
      <p:grpSp>
        <p:nvGrpSpPr>
          <p:cNvPr id="10" name="组合 9"/>
          <p:cNvGrpSpPr/>
          <p:nvPr/>
        </p:nvGrpSpPr>
        <p:grpSpPr>
          <a:xfrm>
            <a:off x="251460" y="2283460"/>
            <a:ext cx="6805930" cy="1979930"/>
            <a:chOff x="396" y="3823"/>
            <a:chExt cx="11096" cy="3489"/>
          </a:xfrm>
        </p:grpSpPr>
        <p:sp>
          <p:nvSpPr>
            <p:cNvPr id="9" name="圆角矩形 8"/>
            <p:cNvSpPr/>
            <p:nvPr/>
          </p:nvSpPr>
          <p:spPr>
            <a:xfrm>
              <a:off x="396" y="3823"/>
              <a:ext cx="11096" cy="3489"/>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623" y="4000"/>
              <a:ext cx="10751" cy="3198"/>
            </a:xfrm>
            <a:prstGeom prst="rect">
              <a:avLst/>
            </a:prstGeom>
          </p:spPr>
          <p:txBody>
            <a:bodyPr wrap="square">
              <a:spAutoFit/>
            </a:bodyPr>
            <a:lstStyle/>
            <a:p>
              <a:pPr algn="just"/>
              <a:r>
                <a:rPr lang="en-US" altLang="zh-CN" sz="2800" dirty="0">
                  <a:solidFill>
                    <a:schemeClr val="tx1"/>
                  </a:solidFill>
                  <a:latin typeface="Times New Roman" panose="02020603050405020304" charset="0"/>
                  <a:cs typeface="Times New Roman" panose="02020603050405020304" charset="0"/>
                  <a:sym typeface="+mn-ea"/>
                </a:rPr>
                <a:t>Her eyes sparkled </a:t>
              </a:r>
              <a:r>
                <a:rPr lang="en-US" altLang="zh-CN" sz="2800" dirty="0">
                  <a:solidFill>
                    <a:srgbClr val="00B0F0"/>
                  </a:solidFill>
                  <a:latin typeface="Times New Roman" panose="02020603050405020304" charset="0"/>
                  <a:cs typeface="Times New Roman" panose="02020603050405020304" charset="0"/>
                  <a:sym typeface="+mn-ea"/>
                </a:rPr>
                <a:t>with curiosity</a:t>
              </a:r>
              <a:r>
                <a:rPr lang="en-US" altLang="zh-CN" sz="2800" dirty="0">
                  <a:solidFill>
                    <a:schemeClr val="tx1"/>
                  </a:solidFill>
                  <a:latin typeface="Times New Roman" panose="02020603050405020304" charset="0"/>
                  <a:cs typeface="Times New Roman" panose="02020603050405020304" charset="0"/>
                  <a:sym typeface="+mn-ea"/>
                </a:rPr>
                <a:t>, </a:t>
              </a:r>
              <a:r>
                <a:rPr lang="en-US" altLang="zh-CN" sz="2800" dirty="0">
                  <a:solidFill>
                    <a:srgbClr val="00B050"/>
                  </a:solidFill>
                  <a:latin typeface="Times New Roman" panose="02020603050405020304" charset="0"/>
                  <a:cs typeface="Times New Roman" panose="02020603050405020304" charset="0"/>
                  <a:sym typeface="+mn-ea"/>
                </a:rPr>
                <a:t>driving</a:t>
              </a:r>
              <a:r>
                <a:rPr lang="en-US" altLang="zh-CN" sz="2800" dirty="0">
                  <a:solidFill>
                    <a:schemeClr val="tx1"/>
                  </a:solidFill>
                  <a:latin typeface="Times New Roman" panose="02020603050405020304" charset="0"/>
                  <a:cs typeface="Times New Roman" panose="02020603050405020304" charset="0"/>
                  <a:sym typeface="+mn-ea"/>
                </a:rPr>
                <a:t> her to explore the rich imagination of her students, just </a:t>
              </a:r>
              <a:r>
                <a:rPr lang="en-US" altLang="zh-CN" sz="2800" dirty="0">
                  <a:solidFill>
                    <a:srgbClr val="FF0000"/>
                  </a:solidFill>
                  <a:latin typeface="Times New Roman" panose="02020603050405020304" charset="0"/>
                  <a:cs typeface="Times New Roman" panose="02020603050405020304" charset="0"/>
                  <a:sym typeface="+mn-ea"/>
                </a:rPr>
                <a:t>like an astronaut </a:t>
              </a:r>
              <a:r>
                <a:rPr lang="en-US" altLang="zh-CN" sz="2800" dirty="0">
                  <a:solidFill>
                    <a:schemeClr val="accent2"/>
                  </a:solidFill>
                  <a:latin typeface="Times New Roman" panose="02020603050405020304" charset="0"/>
                  <a:cs typeface="Times New Roman" panose="02020603050405020304" charset="0"/>
                  <a:sym typeface="+mn-ea"/>
                </a:rPr>
                <a:t>sticking his neck out</a:t>
              </a:r>
              <a:r>
                <a:rPr lang="en-US" altLang="zh-CN" sz="2800" dirty="0">
                  <a:solidFill>
                    <a:srgbClr val="FF0000"/>
                  </a:solidFill>
                  <a:latin typeface="Times New Roman" panose="02020603050405020304" charset="0"/>
                  <a:cs typeface="Times New Roman" panose="02020603050405020304" charset="0"/>
                  <a:sym typeface="+mn-ea"/>
                </a:rPr>
                <a:t> for the unknown universe.</a:t>
              </a:r>
              <a:endParaRPr lang="en-US" altLang="zh-CN" sz="2800" i="0" dirty="0">
                <a:solidFill>
                  <a:srgbClr val="FF0000"/>
                </a:solidFill>
                <a:latin typeface="Times New Roman" panose="02020603050405020304" charset="0"/>
                <a:ea typeface="微软雅黑" panose="020B0503020204020204" charset="-122"/>
                <a:cs typeface="Times New Roman" panose="02020603050405020304" charset="0"/>
                <a:sym typeface="+mn-ea"/>
              </a:endParaRPr>
            </a:p>
          </p:txBody>
        </p:sp>
      </p:grpSp>
      <p:pic>
        <p:nvPicPr>
          <p:cNvPr id="8" name="图片 7" descr="300 (5)"/>
          <p:cNvPicPr>
            <a:picLocks noChangeAspect="1"/>
          </p:cNvPicPr>
          <p:nvPr/>
        </p:nvPicPr>
        <p:blipFill>
          <a:blip r:embed="rId5"/>
          <a:stretch>
            <a:fillRect/>
          </a:stretch>
        </p:blipFill>
        <p:spPr>
          <a:xfrm>
            <a:off x="7164070" y="2211705"/>
            <a:ext cx="1921510" cy="2945765"/>
          </a:xfrm>
          <a:prstGeom prst="rect">
            <a:avLst/>
          </a:prstGeom>
        </p:spPr>
      </p:pic>
      <p:sp>
        <p:nvSpPr>
          <p:cNvPr id="11" name="圆角矩形 10"/>
          <p:cNvSpPr/>
          <p:nvPr/>
        </p:nvSpPr>
        <p:spPr>
          <a:xfrm>
            <a:off x="295275" y="4371975"/>
            <a:ext cx="8665210" cy="57467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FF0000"/>
                </a:solidFill>
                <a:latin typeface="仿宋" panose="02010609060101010101" charset="-122"/>
                <a:ea typeface="仿宋" panose="02010609060101010101" charset="-122"/>
              </a:rPr>
              <a:t>修辞</a:t>
            </a:r>
            <a:r>
              <a:rPr lang="en-US" altLang="zh-CN" sz="2800" b="1">
                <a:solidFill>
                  <a:schemeClr val="tx1"/>
                </a:solidFill>
                <a:latin typeface="仿宋" panose="02010609060101010101" charset="-122"/>
                <a:ea typeface="仿宋" panose="02010609060101010101" charset="-122"/>
              </a:rPr>
              <a:t>+</a:t>
            </a:r>
            <a:r>
              <a:rPr lang="zh-CN" altLang="en-US" sz="2800" b="1">
                <a:solidFill>
                  <a:schemeClr val="accent2"/>
                </a:solidFill>
                <a:latin typeface="仿宋" panose="02010609060101010101" charset="-122"/>
                <a:ea typeface="仿宋" panose="02010609060101010101" charset="-122"/>
              </a:rPr>
              <a:t>俚语</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50"/>
                </a:solidFill>
                <a:latin typeface="仿宋" panose="02010609060101010101" charset="-122"/>
                <a:ea typeface="仿宋" panose="02010609060101010101" charset="-122"/>
              </a:rPr>
              <a:t>非谓语</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F0"/>
                </a:solidFill>
                <a:latin typeface="仿宋" panose="02010609060101010101" charset="-122"/>
                <a:ea typeface="仿宋" panose="02010609060101010101" charset="-122"/>
                <a:sym typeface="+mn-ea"/>
              </a:rPr>
              <a:t>原文语言</a:t>
            </a:r>
            <a:endParaRPr lang="zh-CN" altLang="en-US" sz="2800" b="1">
              <a:solidFill>
                <a:srgbClr val="00B0F0"/>
              </a:solidFill>
              <a:latin typeface="仿宋" panose="02010609060101010101" charset="-122"/>
              <a:ea typeface="仿宋" panose="02010609060101010101" charset="-122"/>
              <a:sym typeface="+mn-ea"/>
            </a:endParaRPr>
          </a:p>
        </p:txBody>
      </p:sp>
      <p:pic>
        <p:nvPicPr>
          <p:cNvPr id="5124" name="图片 6" descr="logo横版 png"/>
          <p:cNvPicPr>
            <a:picLocks noChangeAspect="1"/>
          </p:cNvPicPr>
          <p:nvPr/>
        </p:nvPicPr>
        <p:blipFill>
          <a:blip r:embed="rId6"/>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360"/>
                                          </p:val>
                                        </p:tav>
                                        <p:tav tm="100000">
                                          <p:val>
                                            <p:fltVal val="0"/>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7" name="圆角矩形 6"/>
          <p:cNvSpPr/>
          <p:nvPr/>
        </p:nvSpPr>
        <p:spPr>
          <a:xfrm>
            <a:off x="251460" y="194945"/>
            <a:ext cx="5723890" cy="1709420"/>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400" dirty="0">
                <a:solidFill>
                  <a:schemeClr val="tx1"/>
                </a:solidFill>
                <a:latin typeface="Times New Roman" panose="02020603050405020304" charset="0"/>
                <a:cs typeface="Times New Roman" panose="02020603050405020304" charset="0"/>
              </a:rPr>
              <a:t>学生们兴奋地像刚刚从笼中释放的小鸟，他们欢呼着、雀跃着，舞动着手中的画笔就好像孙悟空拎起了金箍棒。画笔在他们手中魔法般地开始了</a:t>
            </a:r>
            <a:r>
              <a:rPr lang="en-US" altLang="zh-CN" sz="2400" dirty="0">
                <a:solidFill>
                  <a:schemeClr val="tx1"/>
                </a:solidFill>
                <a:latin typeface="Times New Roman" panose="02020603050405020304" charset="0"/>
                <a:cs typeface="Times New Roman" panose="02020603050405020304" charset="0"/>
              </a:rPr>
              <a:t>“72</a:t>
            </a:r>
            <a:r>
              <a:rPr lang="zh-CN" altLang="en-US" sz="2400" dirty="0">
                <a:solidFill>
                  <a:schemeClr val="tx1"/>
                </a:solidFill>
                <a:latin typeface="Times New Roman" panose="02020603050405020304" charset="0"/>
                <a:cs typeface="Times New Roman" panose="02020603050405020304" charset="0"/>
              </a:rPr>
              <a:t>变</a:t>
            </a:r>
            <a:r>
              <a:rPr lang="en-US" altLang="zh-CN" sz="2400" dirty="0">
                <a:solidFill>
                  <a:schemeClr val="tx1"/>
                </a:solidFill>
                <a:latin typeface="Times New Roman" panose="02020603050405020304" charset="0"/>
                <a:cs typeface="Times New Roman" panose="02020603050405020304" charset="0"/>
              </a:rPr>
              <a:t>”</a:t>
            </a:r>
            <a:r>
              <a:rPr lang="zh-CN" altLang="en-US" sz="2400" dirty="0">
                <a:solidFill>
                  <a:schemeClr val="tx1"/>
                </a:solidFill>
                <a:latin typeface="Times New Roman" panose="02020603050405020304" charset="0"/>
                <a:ea typeface="宋体" panose="02010600030101010101" pitchFamily="2" charset="-122"/>
                <a:cs typeface="Times New Roman" panose="02020603050405020304" charset="0"/>
              </a:rPr>
              <a:t>。</a:t>
            </a:r>
            <a:endParaRPr lang="en-US" altLang="zh-CN" sz="2800" dirty="0">
              <a:solidFill>
                <a:schemeClr val="tx1"/>
              </a:solidFill>
              <a:latin typeface="Times New Roman" panose="02020603050405020304" charset="0"/>
              <a:cs typeface="Times New Roman" panose="02020603050405020304" charset="0"/>
            </a:endParaRPr>
          </a:p>
        </p:txBody>
      </p:sp>
      <p:pic>
        <p:nvPicPr>
          <p:cNvPr id="10" name="图片 9"/>
          <p:cNvPicPr>
            <a:picLocks noChangeAspect="1"/>
          </p:cNvPicPr>
          <p:nvPr/>
        </p:nvPicPr>
        <p:blipFill>
          <a:blip r:embed="rId4"/>
          <a:stretch>
            <a:fillRect/>
          </a:stretch>
        </p:blipFill>
        <p:spPr>
          <a:xfrm>
            <a:off x="6083935" y="114300"/>
            <a:ext cx="2916555" cy="1873885"/>
          </a:xfrm>
          <a:prstGeom prst="rect">
            <a:avLst/>
          </a:prstGeom>
        </p:spPr>
      </p:pic>
      <p:sp>
        <p:nvSpPr>
          <p:cNvPr id="6" name="圆角矩形 5"/>
          <p:cNvSpPr/>
          <p:nvPr/>
        </p:nvSpPr>
        <p:spPr>
          <a:xfrm>
            <a:off x="311150" y="4431030"/>
            <a:ext cx="8411845" cy="58864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FF0000"/>
                </a:solidFill>
                <a:latin typeface="仿宋" panose="02010609060101010101" charset="-122"/>
                <a:ea typeface="仿宋" panose="02010609060101010101" charset="-122"/>
              </a:rPr>
              <a:t>修辞</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50"/>
                </a:solidFill>
                <a:latin typeface="仿宋" panose="02010609060101010101" charset="-122"/>
                <a:ea typeface="仿宋" panose="02010609060101010101" charset="-122"/>
              </a:rPr>
              <a:t>非谓语</a:t>
            </a:r>
            <a:endParaRPr lang="zh-CN" altLang="en-US" sz="2800" b="1">
              <a:solidFill>
                <a:srgbClr val="00B050"/>
              </a:solidFill>
              <a:latin typeface="仿宋" panose="02010609060101010101" charset="-122"/>
              <a:ea typeface="仿宋" panose="02010609060101010101" charset="-122"/>
            </a:endParaRPr>
          </a:p>
        </p:txBody>
      </p:sp>
      <p:grpSp>
        <p:nvGrpSpPr>
          <p:cNvPr id="12" name="组合 11"/>
          <p:cNvGrpSpPr/>
          <p:nvPr/>
        </p:nvGrpSpPr>
        <p:grpSpPr>
          <a:xfrm>
            <a:off x="251460" y="1995170"/>
            <a:ext cx="8489950" cy="2311400"/>
            <a:chOff x="396" y="3142"/>
            <a:chExt cx="13370" cy="3640"/>
          </a:xfrm>
        </p:grpSpPr>
        <p:grpSp>
          <p:nvGrpSpPr>
            <p:cNvPr id="5" name="组合 4"/>
            <p:cNvGrpSpPr/>
            <p:nvPr/>
          </p:nvGrpSpPr>
          <p:grpSpPr>
            <a:xfrm>
              <a:off x="396" y="3142"/>
              <a:ext cx="13370" cy="3641"/>
              <a:chOff x="396" y="3823"/>
              <a:chExt cx="13370" cy="3940"/>
            </a:xfrm>
          </p:grpSpPr>
          <p:sp>
            <p:nvSpPr>
              <p:cNvPr id="9" name="圆角矩形 8"/>
              <p:cNvSpPr/>
              <p:nvPr/>
            </p:nvSpPr>
            <p:spPr>
              <a:xfrm>
                <a:off x="396" y="3823"/>
                <a:ext cx="13370" cy="3940"/>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623" y="3936"/>
                <a:ext cx="12963" cy="3009"/>
              </a:xfrm>
              <a:prstGeom prst="rect">
                <a:avLst/>
              </a:prstGeom>
            </p:spPr>
            <p:txBody>
              <a:bodyPr wrap="square">
                <a:noAutofit/>
              </a:bodyPr>
              <a:lstStyle/>
              <a:p>
                <a:pPr marL="0" indent="0"/>
                <a:endParaRPr lang="en-US" altLang="zh-CN" sz="2800" b="0" i="0">
                  <a:solidFill>
                    <a:srgbClr val="333333"/>
                  </a:solidFill>
                  <a:latin typeface="Times New Roman" panose="02020603050405020304" charset="0"/>
                  <a:ea typeface="微软雅黑" panose="020B0503020204020204" charset="-122"/>
                  <a:cs typeface="Times New Roman" panose="02020603050405020304" charset="0"/>
                </a:endParaRPr>
              </a:p>
            </p:txBody>
          </p:sp>
        </p:grpSp>
        <p:sp>
          <p:nvSpPr>
            <p:cNvPr id="8" name="文本框 7"/>
            <p:cNvSpPr txBox="1"/>
            <p:nvPr>
              <p:custDataLst>
                <p:tags r:id="rId5"/>
              </p:custDataLst>
            </p:nvPr>
          </p:nvSpPr>
          <p:spPr>
            <a:xfrm>
              <a:off x="622" y="3246"/>
              <a:ext cx="12964" cy="3504"/>
            </a:xfrm>
            <a:prstGeom prst="rect">
              <a:avLst/>
            </a:prstGeom>
            <a:noFill/>
          </p:spPr>
          <p:txBody>
            <a:bodyPr wrap="square" rtlCol="0">
              <a:noAutofit/>
            </a:bodyPr>
            <a:lstStyle/>
            <a:p>
              <a:pPr algn="just"/>
              <a:r>
                <a:rPr lang="en-US" altLang="zh-CN" sz="2800" dirty="0">
                  <a:solidFill>
                    <a:schemeClr val="tx1"/>
                  </a:solidFill>
                  <a:latin typeface="Times New Roman" panose="02020603050405020304" charset="0"/>
                  <a:cs typeface="Times New Roman" panose="02020603050405020304" charset="0"/>
                </a:rPr>
                <a:t>The students were </a:t>
              </a:r>
              <a:r>
                <a:rPr lang="en-US" altLang="zh-CN" sz="2800" dirty="0">
                  <a:solidFill>
                    <a:srgbClr val="FF0000"/>
                  </a:solidFill>
                  <a:latin typeface="Times New Roman" panose="02020603050405020304" charset="0"/>
                  <a:cs typeface="Times New Roman" panose="02020603050405020304" charset="0"/>
                </a:rPr>
                <a:t>as excited as birds</a:t>
              </a:r>
              <a:r>
                <a:rPr lang="en-US" altLang="zh-CN" sz="2800" dirty="0">
                  <a:solidFill>
                    <a:schemeClr val="tx1"/>
                  </a:solidFill>
                  <a:latin typeface="Times New Roman" panose="02020603050405020304" charset="0"/>
                  <a:cs typeface="Times New Roman" panose="02020603050405020304" charset="0"/>
                </a:rPr>
                <a:t> newly freed from their cages. They cheered</a:t>
              </a:r>
              <a:r>
                <a:rPr lang="zh-CN" altLang="en-US" sz="2800" dirty="0">
                  <a:solidFill>
                    <a:schemeClr val="tx1"/>
                  </a:solidFill>
                  <a:latin typeface="Times New Roman" panose="02020603050405020304" charset="0"/>
                  <a:cs typeface="Times New Roman" panose="02020603050405020304" charset="0"/>
                </a:rPr>
                <a:t> </a:t>
              </a:r>
              <a:r>
                <a:rPr lang="en-US" altLang="zh-CN" sz="2800" dirty="0">
                  <a:solidFill>
                    <a:schemeClr val="tx1"/>
                  </a:solidFill>
                  <a:latin typeface="Times New Roman" panose="02020603050405020304" charset="0"/>
                  <a:cs typeface="Times New Roman" panose="02020603050405020304" charset="0"/>
                </a:rPr>
                <a:t>and jumped, </a:t>
              </a:r>
              <a:r>
                <a:rPr lang="en-US" altLang="zh-CN" sz="2800" dirty="0">
                  <a:solidFill>
                    <a:srgbClr val="00B050"/>
                  </a:solidFill>
                  <a:latin typeface="Times New Roman" panose="02020603050405020304" charset="0"/>
                  <a:cs typeface="Times New Roman" panose="02020603050405020304" charset="0"/>
                </a:rPr>
                <a:t>waving</a:t>
              </a:r>
              <a:r>
                <a:rPr lang="en-US" altLang="zh-CN" sz="2800" dirty="0">
                  <a:solidFill>
                    <a:schemeClr val="tx1"/>
                  </a:solidFill>
                  <a:latin typeface="Times New Roman" panose="02020603050405020304" charset="0"/>
                  <a:cs typeface="Times New Roman" panose="02020603050405020304" charset="0"/>
                </a:rPr>
                <a:t> their paintbrushes with joy, just </a:t>
              </a:r>
              <a:r>
                <a:rPr lang="en-US" altLang="zh-CN" sz="2800" dirty="0">
                  <a:solidFill>
                    <a:srgbClr val="FF0000"/>
                  </a:solidFill>
                  <a:latin typeface="Times New Roman" panose="02020603050405020304" charset="0"/>
                  <a:cs typeface="Times New Roman" panose="02020603050405020304" charset="0"/>
                </a:rPr>
                <a:t>like Sun </a:t>
              </a:r>
              <a:r>
                <a:rPr lang="en-US" altLang="zh-CN" sz="2800" dirty="0" err="1">
                  <a:solidFill>
                    <a:srgbClr val="FF0000"/>
                  </a:solidFill>
                  <a:latin typeface="Times New Roman" panose="02020603050405020304" charset="0"/>
                  <a:cs typeface="Times New Roman" panose="02020603050405020304" charset="0"/>
                </a:rPr>
                <a:t>Wukong</a:t>
              </a:r>
              <a:r>
                <a:rPr lang="en-US" altLang="zh-CN" sz="2800" dirty="0">
                  <a:solidFill>
                    <a:srgbClr val="FF0000"/>
                  </a:solidFill>
                  <a:latin typeface="Times New Roman" panose="02020603050405020304" charset="0"/>
                  <a:cs typeface="Times New Roman" panose="02020603050405020304" charset="0"/>
                </a:rPr>
                <a:t> waving his Monkey King Bar</a:t>
              </a:r>
              <a:r>
                <a:rPr lang="en-US" altLang="zh-CN" sz="2800" dirty="0">
                  <a:solidFill>
                    <a:schemeClr val="tx1"/>
                  </a:solidFill>
                  <a:latin typeface="Times New Roman" panose="02020603050405020304" charset="0"/>
                  <a:cs typeface="Times New Roman" panose="02020603050405020304" charset="0"/>
                </a:rPr>
                <a:t>(</a:t>
              </a:r>
              <a:r>
                <a:rPr lang="zh-CN" altLang="en-US" sz="2800" dirty="0">
                  <a:solidFill>
                    <a:schemeClr val="tx1"/>
                  </a:solidFill>
                  <a:latin typeface="Times New Roman" panose="02020603050405020304" charset="0"/>
                  <a:cs typeface="Times New Roman" panose="02020603050405020304" charset="0"/>
                </a:rPr>
                <a:t>金箍棒</a:t>
              </a:r>
              <a:r>
                <a:rPr lang="en-US" altLang="zh-CN" sz="2800" dirty="0">
                  <a:solidFill>
                    <a:schemeClr val="tx1"/>
                  </a:solidFill>
                  <a:latin typeface="Times New Roman" panose="02020603050405020304" charset="0"/>
                  <a:cs typeface="Times New Roman" panose="02020603050405020304" charset="0"/>
                </a:rPr>
                <a:t>). In their hands, the brushes seemed to perform magical “72 transformations.”</a:t>
              </a:r>
              <a:endParaRPr lang="en-US" altLang="zh-CN" sz="2800" dirty="0">
                <a:solidFill>
                  <a:schemeClr val="tx1"/>
                </a:solidFill>
                <a:latin typeface="Times New Roman" panose="02020603050405020304" charset="0"/>
                <a:cs typeface="Times New Roman" panose="02020603050405020304" charset="0"/>
              </a:endParaRPr>
            </a:p>
            <a:p>
              <a:pPr algn="ctr"/>
              <a:endParaRPr lang="en-US" altLang="zh-CN" sz="2800" dirty="0">
                <a:solidFill>
                  <a:schemeClr val="tx1"/>
                </a:solidFill>
                <a:latin typeface="Times New Roman" panose="02020603050405020304" charset="0"/>
                <a:cs typeface="Times New Roman" panose="02020603050405020304" charset="0"/>
              </a:endParaRPr>
            </a:p>
          </p:txBody>
        </p:sp>
      </p:grpSp>
      <p:pic>
        <p:nvPicPr>
          <p:cNvPr id="5124" name="图片 6" descr="logo横版 png"/>
          <p:cNvPicPr>
            <a:picLocks noChangeAspect="1"/>
          </p:cNvPicPr>
          <p:nvPr/>
        </p:nvPicPr>
        <p:blipFill>
          <a:blip r:embed="rId6"/>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35560" y="-20955"/>
            <a:ext cx="9140825" cy="5142865"/>
          </a:xfrm>
          <a:prstGeom prst="rect">
            <a:avLst/>
          </a:prstGeom>
        </p:spPr>
      </p:pic>
      <p:sp>
        <p:nvSpPr>
          <p:cNvPr id="7" name="圆角矩形 6"/>
          <p:cNvSpPr/>
          <p:nvPr/>
        </p:nvSpPr>
        <p:spPr>
          <a:xfrm>
            <a:off x="250190" y="123190"/>
            <a:ext cx="6501130" cy="1648460"/>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dirty="0">
                <a:solidFill>
                  <a:schemeClr val="tx1"/>
                </a:solidFill>
                <a:latin typeface="Times New Roman" panose="02020603050405020304" charset="0"/>
                <a:cs typeface="Times New Roman" panose="02020603050405020304" charset="0"/>
              </a:rPr>
              <a:t>对画画不感兴趣的</a:t>
            </a:r>
            <a:r>
              <a:rPr lang="en-US" altLang="zh-CN" sz="2800" dirty="0" err="1">
                <a:solidFill>
                  <a:schemeClr val="tx1"/>
                </a:solidFill>
                <a:latin typeface="Times New Roman" panose="02020603050405020304" charset="0"/>
                <a:cs typeface="Times New Roman" panose="02020603050405020304" charset="0"/>
              </a:rPr>
              <a:t>Akila</a:t>
            </a:r>
            <a:r>
              <a:rPr lang="zh-CN" altLang="en-US" sz="2800" dirty="0">
                <a:solidFill>
                  <a:schemeClr val="tx1"/>
                </a:solidFill>
                <a:latin typeface="Times New Roman" panose="02020603050405020304" charset="0"/>
                <a:cs typeface="Times New Roman" panose="02020603050405020304" charset="0"/>
              </a:rPr>
              <a:t>高兴得花枝乱颤，嘴就像皮鞋裂了线一样。她手拿画笔尽情地让自己的思绪在画纸上驰骋。</a:t>
            </a:r>
            <a:endParaRPr lang="zh-CN" altLang="en-US" sz="2800" dirty="0">
              <a:solidFill>
                <a:schemeClr val="tx1"/>
              </a:solidFill>
              <a:latin typeface="Times New Roman" panose="02020603050405020304" charset="0"/>
              <a:cs typeface="Times New Roman" panose="02020603050405020304" charset="0"/>
            </a:endParaRPr>
          </a:p>
        </p:txBody>
      </p:sp>
      <p:pic>
        <p:nvPicPr>
          <p:cNvPr id="5" name="图片 4" descr="t0356309f8dab34663a"/>
          <p:cNvPicPr>
            <a:picLocks noChangeAspect="1"/>
          </p:cNvPicPr>
          <p:nvPr/>
        </p:nvPicPr>
        <p:blipFill>
          <a:blip r:embed="rId4"/>
          <a:stretch>
            <a:fillRect/>
          </a:stretch>
        </p:blipFill>
        <p:spPr>
          <a:xfrm>
            <a:off x="6804025" y="123190"/>
            <a:ext cx="2214245" cy="2005965"/>
          </a:xfrm>
          <a:prstGeom prst="rect">
            <a:avLst/>
          </a:prstGeom>
        </p:spPr>
      </p:pic>
      <p:grpSp>
        <p:nvGrpSpPr>
          <p:cNvPr id="8" name="组合 7"/>
          <p:cNvGrpSpPr/>
          <p:nvPr/>
        </p:nvGrpSpPr>
        <p:grpSpPr>
          <a:xfrm>
            <a:off x="250175" y="2129155"/>
            <a:ext cx="8760619" cy="2024824"/>
            <a:chOff x="442" y="3369"/>
            <a:chExt cx="13209" cy="3975"/>
          </a:xfrm>
        </p:grpSpPr>
        <p:sp>
          <p:nvSpPr>
            <p:cNvPr id="9" name="圆角矩形 8"/>
            <p:cNvSpPr/>
            <p:nvPr/>
          </p:nvSpPr>
          <p:spPr>
            <a:xfrm>
              <a:off x="442" y="3369"/>
              <a:ext cx="13048" cy="3975"/>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510" y="3544"/>
              <a:ext cx="13141" cy="3563"/>
            </a:xfrm>
            <a:prstGeom prst="rect">
              <a:avLst/>
            </a:prstGeom>
          </p:spPr>
          <p:txBody>
            <a:bodyPr wrap="square">
              <a:spAutoFit/>
            </a:bodyPr>
            <a:lstStyle/>
            <a:p>
              <a:pPr marL="0" indent="0"/>
              <a:r>
                <a:rPr lang="en-US" altLang="zh-CN" sz="2800" b="0" i="0">
                  <a:solidFill>
                    <a:srgbClr val="333333"/>
                  </a:solidFill>
                  <a:latin typeface="Times New Roman" panose="02020603050405020304" charset="0"/>
                  <a:ea typeface="微软雅黑" panose="020B0503020204020204" charset="-122"/>
                  <a:cs typeface="Times New Roman" panose="02020603050405020304" charset="0"/>
                </a:rPr>
                <a:t>Akila, </a:t>
              </a:r>
              <a:r>
                <a:rPr lang="en-US" altLang="zh-CN" sz="2800" b="0" i="0">
                  <a:solidFill>
                    <a:srgbClr val="7030A0"/>
                  </a:solidFill>
                  <a:latin typeface="Times New Roman" panose="02020603050405020304" charset="0"/>
                  <a:ea typeface="微软雅黑" panose="020B0503020204020204" charset="-122"/>
                  <a:cs typeface="Times New Roman" panose="02020603050405020304" charset="0"/>
                </a:rPr>
                <a:t>who</a:t>
              </a:r>
              <a:r>
                <a:rPr lang="en-US" altLang="zh-CN" sz="2800" b="0" i="0">
                  <a:solidFill>
                    <a:srgbClr val="333333"/>
                  </a:solidFill>
                  <a:latin typeface="Times New Roman" panose="02020603050405020304" charset="0"/>
                  <a:ea typeface="微软雅黑" panose="020B0503020204020204" charset="-122"/>
                  <a:cs typeface="Times New Roman" panose="02020603050405020304" charset="0"/>
                </a:rPr>
                <a:t> thought </a:t>
              </a:r>
              <a:r>
                <a:rPr lang="en-US" altLang="zh-CN" sz="2800" b="0" i="0">
                  <a:solidFill>
                    <a:srgbClr val="00B0F0"/>
                  </a:solidFill>
                  <a:latin typeface="Times New Roman" panose="02020603050405020304" charset="0"/>
                  <a:ea typeface="微软雅黑" panose="020B0503020204020204" charset="-122"/>
                  <a:cs typeface="Times New Roman" panose="02020603050405020304" charset="0"/>
                </a:rPr>
                <a:t>drawing wasn’t her thing</a:t>
              </a:r>
              <a:r>
                <a:rPr lang="en-US" altLang="zh-CN" sz="2800" b="0" i="0">
                  <a:solidFill>
                    <a:srgbClr val="333333"/>
                  </a:solidFill>
                  <a:latin typeface="Times New Roman" panose="02020603050405020304" charset="0"/>
                  <a:ea typeface="微软雅黑" panose="020B0503020204020204" charset="-122"/>
                  <a:cs typeface="Times New Roman" panose="02020603050405020304" charset="0"/>
                </a:rPr>
                <a:t>, </a:t>
              </a:r>
              <a:r>
                <a:rPr lang="en-US" altLang="zh-CN" sz="2800" b="0" i="0">
                  <a:solidFill>
                    <a:srgbClr val="F42AED"/>
                  </a:solidFill>
                  <a:latin typeface="Times New Roman" panose="02020603050405020304" charset="0"/>
                  <a:ea typeface="微软雅黑" panose="020B0503020204020204" charset="-122"/>
                  <a:cs typeface="Times New Roman" panose="02020603050405020304" charset="0"/>
                </a:rPr>
                <a:t>was</a:t>
              </a:r>
              <a:r>
                <a:rPr lang="en-US" altLang="zh-CN" sz="2800" dirty="0">
                  <a:solidFill>
                    <a:srgbClr val="F42AED"/>
                  </a:solidFill>
                  <a:effectLst/>
                  <a:latin typeface="Times New Roman" panose="02020603050405020304" charset="0"/>
                  <a:cs typeface="Times New Roman" panose="02020603050405020304" charset="0"/>
                  <a:sym typeface="+mn-ea"/>
                </a:rPr>
                <a:t> full of the joys of spring</a:t>
              </a:r>
              <a:r>
                <a:rPr lang="en-US" altLang="zh-CN" sz="2800" dirty="0">
                  <a:solidFill>
                    <a:srgbClr val="191919"/>
                  </a:solidFill>
                  <a:effectLst/>
                  <a:latin typeface="Times New Roman" panose="02020603050405020304" charset="0"/>
                  <a:cs typeface="Times New Roman" panose="02020603050405020304" charset="0"/>
                  <a:sym typeface="+mn-ea"/>
                </a:rPr>
                <a:t> </a:t>
              </a:r>
              <a:r>
                <a:rPr lang="en-US" altLang="zh-CN" sz="2800" b="0" i="0">
                  <a:solidFill>
                    <a:srgbClr val="FF0000"/>
                  </a:solidFill>
                  <a:latin typeface="Times New Roman" panose="02020603050405020304" charset="0"/>
                  <a:ea typeface="微软雅黑" panose="020B0503020204020204" charset="-122"/>
                  <a:cs typeface="Times New Roman" panose="02020603050405020304" charset="0"/>
                </a:rPr>
                <a:t>as if her mouth were a leather shoe that </a:t>
              </a:r>
              <a:r>
                <a:rPr lang="en-US" altLang="zh-CN" sz="2800">
                  <a:solidFill>
                    <a:srgbClr val="FF0000"/>
                  </a:solidFill>
                  <a:latin typeface="Times New Roman" panose="02020603050405020304" charset="0"/>
                  <a:ea typeface="微软雅黑" panose="020B0503020204020204" charset="-122"/>
                  <a:cs typeface="Times New Roman" panose="02020603050405020304" charset="0"/>
                  <a:sym typeface="+mn-ea"/>
                </a:rPr>
                <a:t>had cracked a line</a:t>
              </a:r>
              <a:r>
                <a:rPr lang="en-US" altLang="zh-CN" sz="2800">
                  <a:solidFill>
                    <a:srgbClr val="333333"/>
                  </a:solidFill>
                  <a:latin typeface="Times New Roman" panose="02020603050405020304" charset="0"/>
                  <a:ea typeface="微软雅黑" panose="020B0503020204020204" charset="-122"/>
                  <a:cs typeface="Times New Roman" panose="02020603050405020304" charset="0"/>
                  <a:sym typeface="+mn-ea"/>
                </a:rPr>
                <a:t>. </a:t>
              </a:r>
              <a:r>
                <a:rPr lang="en-US" altLang="zh-CN" sz="2800" b="0" i="0">
                  <a:solidFill>
                    <a:srgbClr val="333333"/>
                  </a:solidFill>
                  <a:latin typeface="Times New Roman" panose="02020603050405020304" charset="0"/>
                  <a:ea typeface="微软雅黑" panose="020B0503020204020204" charset="-122"/>
                  <a:cs typeface="Times New Roman" panose="02020603050405020304" charset="0"/>
                </a:rPr>
                <a:t>She </a:t>
              </a:r>
              <a:r>
                <a:rPr lang="en-US" altLang="zh-CN" sz="2800" b="0" i="0">
                  <a:solidFill>
                    <a:srgbClr val="00B0F0"/>
                  </a:solidFill>
                  <a:latin typeface="Times New Roman" panose="02020603050405020304" charset="0"/>
                  <a:ea typeface="微软雅黑" panose="020B0503020204020204" charset="-122"/>
                  <a:cs typeface="Times New Roman" panose="02020603050405020304" charset="0"/>
                </a:rPr>
                <a:t>grabbed her  crayons</a:t>
              </a:r>
              <a:r>
                <a:rPr lang="en-US" altLang="zh-CN" sz="2800" b="0" i="0">
                  <a:solidFill>
                    <a:srgbClr val="333333"/>
                  </a:solidFill>
                  <a:latin typeface="Times New Roman" panose="02020603050405020304" charset="0"/>
                  <a:ea typeface="微软雅黑" panose="020B0503020204020204" charset="-122"/>
                  <a:cs typeface="Times New Roman" panose="02020603050405020304" charset="0"/>
                </a:rPr>
                <a:t> cheerfully, </a:t>
              </a:r>
              <a:r>
                <a:rPr lang="en-US" altLang="zh-CN" sz="2800" b="0" i="0">
                  <a:solidFill>
                    <a:srgbClr val="00B050"/>
                  </a:solidFill>
                  <a:latin typeface="Times New Roman" panose="02020603050405020304" charset="0"/>
                  <a:ea typeface="微软雅黑" panose="020B0503020204020204" charset="-122"/>
                  <a:cs typeface="Times New Roman" panose="02020603050405020304" charset="0"/>
                </a:rPr>
                <a:t>letting her thoughts run wild</a:t>
              </a:r>
              <a:r>
                <a:rPr lang="en-US" altLang="zh-CN" sz="2800" b="0" i="0">
                  <a:solidFill>
                    <a:srgbClr val="333333"/>
                  </a:solidFill>
                  <a:latin typeface="Times New Roman" panose="02020603050405020304" charset="0"/>
                  <a:ea typeface="微软雅黑" panose="020B0503020204020204" charset="-122"/>
                  <a:cs typeface="Times New Roman" panose="02020603050405020304" charset="0"/>
                </a:rPr>
                <a:t> on the paper </a:t>
              </a:r>
              <a:r>
                <a:rPr lang="en-US" altLang="zh-CN" sz="2800" b="0" i="0">
                  <a:solidFill>
                    <a:srgbClr val="00B0F0"/>
                  </a:solidFill>
                  <a:latin typeface="Times New Roman" panose="02020603050405020304" charset="0"/>
                  <a:ea typeface="微软雅黑" panose="020B0503020204020204" charset="-122"/>
                  <a:cs typeface="Times New Roman" panose="02020603050405020304" charset="0"/>
                </a:rPr>
                <a:t>with abandon</a:t>
              </a:r>
              <a:r>
                <a:rPr lang="en-US" altLang="zh-CN" sz="2800" b="0" i="0">
                  <a:solidFill>
                    <a:srgbClr val="333333"/>
                  </a:solidFill>
                  <a:latin typeface="Times New Roman" panose="02020603050405020304" charset="0"/>
                  <a:ea typeface="微软雅黑" panose="020B0503020204020204" charset="-122"/>
                  <a:cs typeface="Times New Roman" panose="02020603050405020304" charset="0"/>
                </a:rPr>
                <a:t>.</a:t>
              </a:r>
              <a:endParaRPr lang="en-US" altLang="zh-CN" sz="2800" b="0" i="0">
                <a:solidFill>
                  <a:srgbClr val="333333"/>
                </a:solidFill>
                <a:latin typeface="Times New Roman" panose="02020603050405020304" charset="0"/>
                <a:ea typeface="微软雅黑" panose="020B0503020204020204" charset="-122"/>
                <a:cs typeface="Times New Roman" panose="02020603050405020304" charset="0"/>
              </a:endParaRPr>
            </a:p>
          </p:txBody>
        </p:sp>
      </p:grpSp>
      <p:sp>
        <p:nvSpPr>
          <p:cNvPr id="11" name="圆角矩形 10"/>
          <p:cNvSpPr/>
          <p:nvPr/>
        </p:nvSpPr>
        <p:spPr>
          <a:xfrm>
            <a:off x="323850" y="4299585"/>
            <a:ext cx="8665210" cy="57467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FF0000"/>
                </a:solidFill>
                <a:latin typeface="仿宋" panose="02010609060101010101" charset="-122"/>
                <a:ea typeface="仿宋" panose="02010609060101010101" charset="-122"/>
              </a:rPr>
              <a:t>修辞</a:t>
            </a:r>
            <a:r>
              <a:rPr lang="en-US" altLang="zh-CN" sz="2800" b="1">
                <a:solidFill>
                  <a:schemeClr val="tx1"/>
                </a:solidFill>
                <a:latin typeface="仿宋" panose="02010609060101010101" charset="-122"/>
                <a:ea typeface="仿宋" panose="02010609060101010101" charset="-122"/>
              </a:rPr>
              <a:t>+</a:t>
            </a:r>
            <a:r>
              <a:rPr lang="en-US" altLang="zh-CN" sz="2800" dirty="0">
                <a:solidFill>
                  <a:srgbClr val="F42AED"/>
                </a:solidFill>
                <a:effectLst/>
                <a:latin typeface="宋体" panose="02010600030101010101" pitchFamily="2" charset="-122"/>
                <a:ea typeface="宋体" panose="02010600030101010101" pitchFamily="2" charset="-122"/>
                <a:cs typeface="Times New Roman" panose="02020603050405020304" charset="0"/>
              </a:rPr>
              <a:t>俚语</a:t>
            </a:r>
            <a:r>
              <a:rPr lang="en-US" altLang="zh-CN" sz="2800" b="1">
                <a:solidFill>
                  <a:schemeClr val="tx1"/>
                </a:solidFill>
                <a:latin typeface="仿宋" panose="02010609060101010101" charset="-122"/>
                <a:ea typeface="仿宋" panose="02010609060101010101" charset="-122"/>
              </a:rPr>
              <a:t>+</a:t>
            </a:r>
            <a:r>
              <a:rPr lang="zh-CN" altLang="en-US" sz="2800" b="1">
                <a:solidFill>
                  <a:srgbClr val="7030A0"/>
                </a:solidFill>
                <a:latin typeface="仿宋" panose="02010609060101010101" charset="-122"/>
                <a:ea typeface="仿宋" panose="02010609060101010101" charset="-122"/>
              </a:rPr>
              <a:t>定语</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50"/>
                </a:solidFill>
                <a:latin typeface="仿宋" panose="02010609060101010101" charset="-122"/>
                <a:ea typeface="仿宋" panose="02010609060101010101" charset="-122"/>
              </a:rPr>
              <a:t>非谓语</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F0"/>
                </a:solidFill>
                <a:latin typeface="仿宋" panose="02010609060101010101" charset="-122"/>
                <a:ea typeface="仿宋" panose="02010609060101010101" charset="-122"/>
                <a:sym typeface="+mn-ea"/>
              </a:rPr>
              <a:t>原文语言</a:t>
            </a:r>
            <a:endParaRPr lang="zh-CN" altLang="en-US" sz="2800" b="1">
              <a:solidFill>
                <a:srgbClr val="00B0F0"/>
              </a:solidFill>
              <a:latin typeface="仿宋" panose="02010609060101010101" charset="-122"/>
              <a:ea typeface="仿宋" panose="02010609060101010101" charset="-122"/>
              <a:sym typeface="+mn-ea"/>
            </a:endParaRPr>
          </a:p>
        </p:txBody>
      </p:sp>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360"/>
                                          </p:val>
                                        </p:tav>
                                        <p:tav tm="100000">
                                          <p:val>
                                            <p:fltVal val="0"/>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7" name="圆角矩形 6"/>
          <p:cNvSpPr/>
          <p:nvPr/>
        </p:nvSpPr>
        <p:spPr>
          <a:xfrm>
            <a:off x="267970" y="195580"/>
            <a:ext cx="6189345" cy="1826260"/>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dirty="0">
                <a:solidFill>
                  <a:schemeClr val="tx1"/>
                </a:solidFill>
                <a:sym typeface="+mn-ea"/>
              </a:rPr>
              <a:t>Tina</a:t>
            </a:r>
            <a:r>
              <a:rPr lang="zh-CN" altLang="en-US" sz="2400" dirty="0">
                <a:solidFill>
                  <a:schemeClr val="tx1"/>
                </a:solidFill>
                <a:sym typeface="+mn-ea"/>
              </a:rPr>
              <a:t>尽情地发挥自己的想象。蜡笔所到之处宛如五线谱上的音符，谱写着心中最美的梦幻世界。</a:t>
            </a:r>
            <a:r>
              <a:rPr lang="zh-CN" altLang="en-US" sz="2400" dirty="0">
                <a:solidFill>
                  <a:srgbClr val="333333"/>
                </a:solidFill>
                <a:latin typeface="宋体" panose="02010600030101010101" pitchFamily="2" charset="-122"/>
                <a:ea typeface="宋体" panose="02010600030101010101" pitchFamily="2" charset="-122"/>
                <a:cs typeface="宋体" panose="02010600030101010101" pitchFamily="2" charset="-122"/>
                <a:sym typeface="+mn-ea"/>
              </a:rPr>
              <a:t>显然，</a:t>
            </a:r>
            <a:r>
              <a:rPr lang="en-US" altLang="zh-CN"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Tina</a:t>
            </a:r>
            <a:r>
              <a:rPr lang="zh-CN" altLang="en-US" sz="2400" dirty="0">
                <a:solidFill>
                  <a:srgbClr val="333333"/>
                </a:solidFill>
                <a:latin typeface="宋体" panose="02010600030101010101" pitchFamily="2" charset="-122"/>
                <a:ea typeface="宋体" panose="02010600030101010101" pitchFamily="2" charset="-122"/>
                <a:cs typeface="宋体" panose="02010600030101010101" pitchFamily="2" charset="-122"/>
                <a:sym typeface="+mn-ea"/>
              </a:rPr>
              <a:t>富有想象力的画得了同学们的表扬而不是嘲笑。</a:t>
            </a:r>
            <a:endParaRPr lang="en-US" altLang="zh-CN" sz="2400" dirty="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6" name="图片 5" descr="t03e785a3c7ee4866ad (2)"/>
          <p:cNvPicPr>
            <a:picLocks noChangeAspect="1"/>
          </p:cNvPicPr>
          <p:nvPr/>
        </p:nvPicPr>
        <p:blipFill>
          <a:blip r:embed="rId4"/>
          <a:srcRect t="26201" r="15247" b="9396"/>
          <a:stretch>
            <a:fillRect/>
          </a:stretch>
        </p:blipFill>
        <p:spPr>
          <a:xfrm>
            <a:off x="6515735" y="195580"/>
            <a:ext cx="2261870" cy="1877695"/>
          </a:xfrm>
          <a:prstGeom prst="rect">
            <a:avLst/>
          </a:prstGeom>
        </p:spPr>
      </p:pic>
      <p:grpSp>
        <p:nvGrpSpPr>
          <p:cNvPr id="8" name="组合 7"/>
          <p:cNvGrpSpPr/>
          <p:nvPr/>
        </p:nvGrpSpPr>
        <p:grpSpPr>
          <a:xfrm>
            <a:off x="267970" y="2073275"/>
            <a:ext cx="8336280" cy="2279015"/>
            <a:chOff x="422" y="3446"/>
            <a:chExt cx="13128" cy="3589"/>
          </a:xfrm>
        </p:grpSpPr>
        <p:sp>
          <p:nvSpPr>
            <p:cNvPr id="9" name="圆角矩形 8"/>
            <p:cNvSpPr/>
            <p:nvPr/>
          </p:nvSpPr>
          <p:spPr>
            <a:xfrm>
              <a:off x="422" y="3483"/>
              <a:ext cx="13128" cy="3552"/>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673" y="3446"/>
              <a:ext cx="12860" cy="3589"/>
            </a:xfrm>
            <a:prstGeom prst="rect">
              <a:avLst/>
            </a:prstGeom>
          </p:spPr>
          <p:txBody>
            <a:bodyPr wrap="square">
              <a:noAutofit/>
            </a:bodyPr>
            <a:lstStyle/>
            <a:p>
              <a:pPr marL="0" indent="0"/>
              <a:r>
                <a:rPr lang="en-US" altLang="zh-CN" sz="2800" b="0" i="0" dirty="0">
                  <a:solidFill>
                    <a:srgbClr val="333333"/>
                  </a:solidFill>
                  <a:latin typeface="Times New Roman" panose="02020603050405020304" charset="0"/>
                  <a:ea typeface="微软雅黑" panose="020B0503020204020204" charset="-122"/>
                  <a:cs typeface="Times New Roman" panose="02020603050405020304" charset="0"/>
                </a:rPr>
                <a:t>Tina gave play to her imagination </a:t>
              </a:r>
              <a:r>
                <a:rPr lang="en-US" altLang="zh-CN" sz="2800" b="0" i="0" dirty="0">
                  <a:solidFill>
                    <a:srgbClr val="00B0F0"/>
                  </a:solidFill>
                  <a:latin typeface="Times New Roman" panose="02020603050405020304" charset="0"/>
                  <a:ea typeface="微软雅黑" panose="020B0503020204020204" charset="-122"/>
                  <a:cs typeface="Times New Roman" panose="02020603050405020304" charset="0"/>
                </a:rPr>
                <a:t>with no rules.</a:t>
              </a:r>
              <a:r>
                <a:rPr lang="en-US" altLang="zh-CN" sz="2800" b="0" i="0" dirty="0">
                  <a:solidFill>
                    <a:srgbClr val="333333"/>
                  </a:solidFill>
                  <a:latin typeface="Times New Roman" panose="02020603050405020304" charset="0"/>
                  <a:ea typeface="微软雅黑" panose="020B0503020204020204" charset="-122"/>
                  <a:cs typeface="Times New Roman" panose="02020603050405020304" charset="0"/>
                </a:rPr>
                <a:t> The</a:t>
              </a:r>
              <a:r>
                <a:rPr lang="en-US" altLang="zh-CN" sz="2800" b="0" i="0" dirty="0">
                  <a:solidFill>
                    <a:srgbClr val="333333"/>
                  </a:solidFill>
                  <a:highlight>
                    <a:srgbClr val="FFFF00"/>
                  </a:highlight>
                  <a:latin typeface="Times New Roman" panose="02020603050405020304" charset="0"/>
                  <a:ea typeface="微软雅黑" panose="020B0503020204020204" charset="-122"/>
                  <a:cs typeface="Times New Roman" panose="02020603050405020304" charset="0"/>
                </a:rPr>
                <a:t> </a:t>
              </a:r>
              <a:r>
                <a:rPr lang="en-US" altLang="zh-CN" sz="2800" b="0" i="0" dirty="0">
                  <a:solidFill>
                    <a:srgbClr val="333333"/>
                  </a:solidFill>
                  <a:latin typeface="Times New Roman" panose="02020603050405020304" charset="0"/>
                  <a:ea typeface="微软雅黑" panose="020B0503020204020204" charset="-122"/>
                  <a:cs typeface="Times New Roman" panose="02020603050405020304" charset="0"/>
                </a:rPr>
                <a:t>places </a:t>
              </a:r>
              <a:r>
                <a:rPr lang="en-US" altLang="zh-CN" sz="2800" b="0" i="0" dirty="0">
                  <a:solidFill>
                    <a:srgbClr val="A062D0"/>
                  </a:solidFill>
                  <a:latin typeface="Times New Roman" panose="02020603050405020304" charset="0"/>
                  <a:ea typeface="微软雅黑" panose="020B0503020204020204" charset="-122"/>
                  <a:cs typeface="Times New Roman" panose="02020603050405020304" charset="0"/>
                </a:rPr>
                <a:t>where the crayons reached</a:t>
              </a:r>
              <a:r>
                <a:rPr lang="en-US" altLang="zh-CN" sz="2800" b="0" i="0" dirty="0">
                  <a:solidFill>
                    <a:srgbClr val="333333"/>
                  </a:solidFill>
                  <a:latin typeface="Times New Roman" panose="02020603050405020304" charset="0"/>
                  <a:ea typeface="微软雅黑" panose="020B0503020204020204" charset="-122"/>
                  <a:cs typeface="Times New Roman" panose="02020603050405020304" charset="0"/>
                </a:rPr>
                <a:t> </a:t>
              </a:r>
              <a:r>
                <a:rPr lang="en-US" altLang="zh-CN" sz="2800" b="0" i="0" dirty="0">
                  <a:solidFill>
                    <a:srgbClr val="FF0000"/>
                  </a:solidFill>
                  <a:latin typeface="Times New Roman" panose="02020603050405020304" charset="0"/>
                  <a:ea typeface="微软雅黑" panose="020B0503020204020204" charset="-122"/>
                  <a:cs typeface="Times New Roman" panose="02020603050405020304" charset="0"/>
                </a:rPr>
                <a:t>were like notes on the staff</a:t>
              </a:r>
              <a:r>
                <a:rPr lang="en-US" altLang="zh-CN" sz="2800" b="0" i="0" dirty="0">
                  <a:solidFill>
                    <a:srgbClr val="333333"/>
                  </a:solidFill>
                  <a:latin typeface="Times New Roman" panose="02020603050405020304" charset="0"/>
                  <a:ea typeface="微软雅黑" panose="020B0503020204020204" charset="-122"/>
                  <a:cs typeface="Times New Roman" panose="02020603050405020304" charset="0"/>
                </a:rPr>
                <a:t>, </a:t>
              </a:r>
              <a:r>
                <a:rPr lang="en-US" altLang="zh-CN" sz="2800" b="0" i="0" dirty="0">
                  <a:solidFill>
                    <a:srgbClr val="00B050"/>
                  </a:solidFill>
                  <a:latin typeface="Times New Roman" panose="02020603050405020304" charset="0"/>
                  <a:ea typeface="微软雅黑" panose="020B0503020204020204" charset="-122"/>
                  <a:cs typeface="Times New Roman" panose="02020603050405020304" charset="0"/>
                </a:rPr>
                <a:t>composing</a:t>
              </a:r>
              <a:r>
                <a:rPr lang="en-US" altLang="zh-CN" sz="2800" b="0" i="0" dirty="0">
                  <a:solidFill>
                    <a:srgbClr val="333333"/>
                  </a:solidFill>
                  <a:latin typeface="Times New Roman" panose="02020603050405020304" charset="0"/>
                  <a:ea typeface="微软雅黑" panose="020B0503020204020204" charset="-122"/>
                  <a:cs typeface="Times New Roman" panose="02020603050405020304" charset="0"/>
                </a:rPr>
                <a:t> the most beautiful dream world in her heart. Obviously, Tina’s </a:t>
              </a:r>
              <a:r>
                <a:rPr lang="en-US" altLang="zh-CN" sz="2800" b="0" i="0" dirty="0">
                  <a:solidFill>
                    <a:srgbClr val="00B0F0"/>
                  </a:solidFill>
                  <a:latin typeface="Times New Roman" panose="02020603050405020304" charset="0"/>
                  <a:ea typeface="微软雅黑" panose="020B0503020204020204" charset="-122"/>
                  <a:cs typeface="Times New Roman" panose="02020603050405020304" charset="0"/>
                </a:rPr>
                <a:t>imaginative painting met with the classmates’ praise rather than ridicule</a:t>
              </a:r>
              <a:r>
                <a:rPr lang="en-US" altLang="zh-CN" sz="2800" b="0" i="0" dirty="0">
                  <a:solidFill>
                    <a:schemeClr val="tx1"/>
                  </a:solidFill>
                  <a:latin typeface="Times New Roman" panose="02020603050405020304" charset="0"/>
                  <a:ea typeface="微软雅黑" panose="020B0503020204020204" charset="-122"/>
                  <a:cs typeface="Times New Roman" panose="02020603050405020304" charset="0"/>
                </a:rPr>
                <a:t>.</a:t>
              </a:r>
              <a:endParaRPr lang="en-US" altLang="zh-CN" sz="2800" b="0" i="0" dirty="0">
                <a:solidFill>
                  <a:schemeClr val="tx1"/>
                </a:solidFill>
                <a:latin typeface="Times New Roman" panose="02020603050405020304" charset="0"/>
                <a:ea typeface="微软雅黑" panose="020B0503020204020204" charset="-122"/>
                <a:cs typeface="Times New Roman" panose="02020603050405020304" charset="0"/>
              </a:endParaRPr>
            </a:p>
          </p:txBody>
        </p:sp>
      </p:grpSp>
      <p:sp>
        <p:nvSpPr>
          <p:cNvPr id="11" name="圆角矩形 10"/>
          <p:cNvSpPr/>
          <p:nvPr/>
        </p:nvSpPr>
        <p:spPr>
          <a:xfrm>
            <a:off x="323850" y="4444365"/>
            <a:ext cx="8529955" cy="57467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FF0000"/>
                </a:solidFill>
                <a:latin typeface="仿宋" panose="02010609060101010101" charset="-122"/>
                <a:ea typeface="仿宋" panose="02010609060101010101" charset="-122"/>
              </a:rPr>
              <a:t>修辞</a:t>
            </a:r>
            <a:r>
              <a:rPr lang="en-US" altLang="zh-CN" sz="2800" b="1">
                <a:solidFill>
                  <a:schemeClr val="tx1"/>
                </a:solidFill>
                <a:latin typeface="仿宋" panose="02010609060101010101" charset="-122"/>
                <a:ea typeface="仿宋" panose="02010609060101010101" charset="-122"/>
              </a:rPr>
              <a:t>+</a:t>
            </a:r>
            <a:r>
              <a:rPr lang="zh-CN" altLang="en-US" sz="2800" b="1">
                <a:solidFill>
                  <a:srgbClr val="7030A0"/>
                </a:solidFill>
                <a:latin typeface="仿宋" panose="02010609060101010101" charset="-122"/>
                <a:ea typeface="仿宋" panose="02010609060101010101" charset="-122"/>
              </a:rPr>
              <a:t>定语</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50"/>
                </a:solidFill>
                <a:latin typeface="仿宋" panose="02010609060101010101" charset="-122"/>
                <a:ea typeface="仿宋" panose="02010609060101010101" charset="-122"/>
              </a:rPr>
              <a:t>非谓语</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F0"/>
                </a:solidFill>
                <a:latin typeface="仿宋" panose="02010609060101010101" charset="-122"/>
                <a:ea typeface="仿宋" panose="02010609060101010101" charset="-122"/>
                <a:sym typeface="+mn-ea"/>
              </a:rPr>
              <a:t>原文语言</a:t>
            </a:r>
            <a:endParaRPr lang="zh-CN" altLang="en-US" sz="2800" b="1">
              <a:solidFill>
                <a:srgbClr val="00B0F0"/>
              </a:solidFill>
              <a:latin typeface="仿宋" panose="02010609060101010101" charset="-122"/>
              <a:ea typeface="仿宋" panose="02010609060101010101" charset="-122"/>
              <a:sym typeface="+mn-ea"/>
            </a:endParaRPr>
          </a:p>
        </p:txBody>
      </p:sp>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360"/>
                                          </p:val>
                                        </p:tav>
                                        <p:tav tm="100000">
                                          <p:val>
                                            <p:fltVal val="0"/>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8" name="组合 7"/>
          <p:cNvGrpSpPr/>
          <p:nvPr/>
        </p:nvGrpSpPr>
        <p:grpSpPr>
          <a:xfrm>
            <a:off x="251460" y="194310"/>
            <a:ext cx="6268085" cy="1978025"/>
            <a:chOff x="396" y="183"/>
            <a:chExt cx="9183" cy="3115"/>
          </a:xfrm>
        </p:grpSpPr>
        <p:sp>
          <p:nvSpPr>
            <p:cNvPr id="7" name="圆角矩形 6"/>
            <p:cNvSpPr/>
            <p:nvPr/>
          </p:nvSpPr>
          <p:spPr>
            <a:xfrm>
              <a:off x="396" y="185"/>
              <a:ext cx="9183" cy="3113"/>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525" y="183"/>
              <a:ext cx="8930" cy="2989"/>
            </a:xfrm>
            <a:prstGeom prst="rect">
              <a:avLst/>
            </a:prstGeom>
            <a:noFill/>
          </p:spPr>
          <p:txBody>
            <a:bodyPr wrap="square" rtlCol="0">
              <a:noAutofit/>
            </a:bodyPr>
            <a:lstStyle/>
            <a:p>
              <a:r>
                <a:rPr lang="en-US" altLang="zh-CN"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Maya</a:t>
              </a:r>
              <a:r>
                <a:rPr lang="zh-CN" altLang="en-US"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和</a:t>
              </a:r>
              <a:r>
                <a:rPr lang="en-US" altLang="zh-CN"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Michael</a:t>
              </a:r>
              <a:r>
                <a:rPr lang="zh-CN" altLang="en-US"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犹如快乐的小松鼠蹦跳着加入了</a:t>
              </a:r>
              <a:r>
                <a:rPr lang="en-US" altLang="zh-CN"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Tina</a:t>
              </a:r>
              <a:r>
                <a:rPr lang="zh-CN" altLang="en-US"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。蜡笔滴答滴答地落在画纸上，犹如一个个跳舞的精灵在狂欢。很快，在他们的共同努力下，一副最富有想象力和创造力的</a:t>
              </a:r>
              <a:r>
                <a:rPr lang="en-US" altLang="zh-CN"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 </a:t>
              </a:r>
              <a:r>
                <a:rPr lang="zh-CN" altLang="en-US"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画</a:t>
              </a:r>
              <a:r>
                <a:rPr lang="en-US" altLang="zh-CN"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---“Our Dream World” </a:t>
              </a:r>
              <a:r>
                <a:rPr lang="zh-CN" altLang="en-US" sz="2400" dirty="0">
                  <a:solidFill>
                    <a:srgbClr val="333333"/>
                  </a:solidFill>
                  <a:latin typeface="Times New Roman" panose="02020603050405020304" charset="0"/>
                  <a:ea typeface="宋体" panose="02010600030101010101" pitchFamily="2" charset="-122"/>
                  <a:cs typeface="Times New Roman" panose="02020603050405020304" charset="0"/>
                  <a:sym typeface="+mn-ea"/>
                </a:rPr>
                <a:t>被勾勒出来。</a:t>
              </a:r>
              <a:endParaRPr lang="en-US" altLang="zh-CN" sz="2400" dirty="0">
                <a:solidFill>
                  <a:srgbClr val="333333"/>
                </a:solidFill>
                <a:latin typeface="Times New Roman" panose="02020603050405020304" charset="0"/>
                <a:ea typeface="宋体" panose="02010600030101010101" pitchFamily="2" charset="-122"/>
                <a:cs typeface="Times New Roman" panose="02020603050405020304" charset="0"/>
                <a:sym typeface="+mn-ea"/>
              </a:endParaRPr>
            </a:p>
            <a:p>
              <a:endParaRPr lang="zh-CN" altLang="en-US" sz="2400" dirty="0">
                <a:solidFill>
                  <a:srgbClr val="333333"/>
                </a:solidFill>
                <a:latin typeface="Times New Roman" panose="02020603050405020304" charset="0"/>
                <a:ea typeface="宋体" panose="02010600030101010101" pitchFamily="2" charset="-122"/>
                <a:cs typeface="Times New Roman" panose="02020603050405020304" charset="0"/>
                <a:sym typeface="+mn-ea"/>
              </a:endParaRPr>
            </a:p>
          </p:txBody>
        </p:sp>
      </p:grpSp>
      <p:pic>
        <p:nvPicPr>
          <p:cNvPr id="11" name="图片 10" descr="f3c2657e1e304fb0a21b121264354687"/>
          <p:cNvPicPr>
            <a:picLocks noChangeAspect="1"/>
          </p:cNvPicPr>
          <p:nvPr/>
        </p:nvPicPr>
        <p:blipFill>
          <a:blip r:embed="rId4"/>
          <a:srcRect l="2428" t="6489" r="10507" b="25443"/>
          <a:stretch>
            <a:fillRect/>
          </a:stretch>
        </p:blipFill>
        <p:spPr>
          <a:xfrm>
            <a:off x="6299835" y="51435"/>
            <a:ext cx="2769870" cy="2120900"/>
          </a:xfrm>
          <a:prstGeom prst="rect">
            <a:avLst/>
          </a:prstGeom>
        </p:spPr>
      </p:pic>
      <p:sp>
        <p:nvSpPr>
          <p:cNvPr id="5" name="圆角矩形 4"/>
          <p:cNvSpPr/>
          <p:nvPr/>
        </p:nvSpPr>
        <p:spPr>
          <a:xfrm>
            <a:off x="323850" y="4467225"/>
            <a:ext cx="8529955" cy="57467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FF0000"/>
                </a:solidFill>
                <a:latin typeface="仿宋" panose="02010609060101010101" charset="-122"/>
                <a:ea typeface="仿宋" panose="02010609060101010101" charset="-122"/>
              </a:rPr>
              <a:t>修辞</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F0"/>
                </a:solidFill>
                <a:latin typeface="仿宋" panose="02010609060101010101" charset="-122"/>
                <a:ea typeface="仿宋" panose="02010609060101010101" charset="-122"/>
                <a:sym typeface="+mn-ea"/>
              </a:rPr>
              <a:t>原文语言</a:t>
            </a:r>
            <a:endParaRPr lang="zh-CN" altLang="en-US" sz="2800" b="1">
              <a:solidFill>
                <a:srgbClr val="00B0F0"/>
              </a:solidFill>
              <a:latin typeface="仿宋" panose="02010609060101010101" charset="-122"/>
              <a:ea typeface="仿宋" panose="02010609060101010101" charset="-122"/>
              <a:sym typeface="+mn-ea"/>
            </a:endParaRPr>
          </a:p>
        </p:txBody>
      </p:sp>
      <p:grpSp>
        <p:nvGrpSpPr>
          <p:cNvPr id="12" name="组合 11"/>
          <p:cNvGrpSpPr/>
          <p:nvPr/>
        </p:nvGrpSpPr>
        <p:grpSpPr>
          <a:xfrm>
            <a:off x="233045" y="2197100"/>
            <a:ext cx="8548370" cy="2270125"/>
            <a:chOff x="367" y="3460"/>
            <a:chExt cx="13462" cy="3575"/>
          </a:xfrm>
        </p:grpSpPr>
        <p:sp>
          <p:nvSpPr>
            <p:cNvPr id="9" name="圆角矩形 8"/>
            <p:cNvSpPr/>
            <p:nvPr/>
          </p:nvSpPr>
          <p:spPr>
            <a:xfrm>
              <a:off x="367" y="3483"/>
              <a:ext cx="13462" cy="3552"/>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文本框 9"/>
            <p:cNvSpPr txBox="1"/>
            <p:nvPr/>
          </p:nvSpPr>
          <p:spPr>
            <a:xfrm>
              <a:off x="526" y="3460"/>
              <a:ext cx="13138" cy="3536"/>
            </a:xfrm>
            <a:prstGeom prst="rect">
              <a:avLst/>
            </a:prstGeom>
            <a:noFill/>
          </p:spPr>
          <p:txBody>
            <a:bodyPr wrap="square" rtlCol="0">
              <a:spAutoFit/>
            </a:bodyPr>
            <a:lstStyle/>
            <a:p>
              <a:r>
                <a:rPr lang="en-US" altLang="zh-CN" sz="2800" dirty="0">
                  <a:latin typeface="Times New Roman" panose="02020603050405020304" charset="0"/>
                  <a:cs typeface="Times New Roman" panose="02020603050405020304" charset="0"/>
                </a:rPr>
                <a:t>Maya and Michael, </a:t>
              </a:r>
              <a:r>
                <a:rPr lang="en-US" altLang="zh-CN" sz="2800" dirty="0">
                  <a:solidFill>
                    <a:srgbClr val="FF0000"/>
                  </a:solidFill>
                  <a:latin typeface="Times New Roman" panose="02020603050405020304" charset="0"/>
                  <a:cs typeface="Times New Roman" panose="02020603050405020304" charset="0"/>
                </a:rPr>
                <a:t>like cheerful little squirrels</a:t>
              </a:r>
              <a:r>
                <a:rPr lang="en-US" altLang="zh-CN" sz="2800" dirty="0">
                  <a:latin typeface="Times New Roman" panose="02020603050405020304" charset="0"/>
                  <a:cs typeface="Times New Roman" panose="02020603050405020304" charset="0"/>
                </a:rPr>
                <a:t>, skipped over to join Tina. The crayons fell on the paper with the sound of tick, </a:t>
              </a:r>
              <a:r>
                <a:rPr lang="en-US" altLang="zh-CN" sz="2800" dirty="0">
                  <a:solidFill>
                    <a:srgbClr val="FF0000"/>
                  </a:solidFill>
                  <a:latin typeface="Times New Roman" panose="02020603050405020304" charset="0"/>
                  <a:cs typeface="Times New Roman" panose="02020603050405020304" charset="0"/>
                </a:rPr>
                <a:t>like dancing </a:t>
              </a:r>
              <a:r>
                <a:rPr lang="en-US" altLang="zh-CN" sz="2800" dirty="0">
                  <a:solidFill>
                    <a:srgbClr val="FF0000"/>
                  </a:solidFill>
                  <a:latin typeface="Times New Roman" panose="02020603050405020304" charset="0"/>
                  <a:cs typeface="Times New Roman" panose="02020603050405020304" charset="0"/>
                  <a:sym typeface="+mn-ea"/>
                </a:rPr>
                <a:t>fairies</a:t>
              </a:r>
              <a:r>
                <a:rPr lang="en-US" altLang="zh-CN" sz="2800" dirty="0">
                  <a:latin typeface="Times New Roman" panose="02020603050405020304" charset="0"/>
                  <a:cs typeface="Times New Roman" panose="02020603050405020304" charset="0"/>
                </a:rPr>
                <a:t>. In next to no time, </a:t>
              </a:r>
              <a:r>
                <a:rPr lang="en-US" altLang="zh-CN" sz="2800" dirty="0">
                  <a:solidFill>
                    <a:schemeClr val="tx1"/>
                  </a:solidFill>
                  <a:latin typeface="Times New Roman" panose="02020603050405020304" charset="0"/>
                  <a:cs typeface="Times New Roman" panose="02020603050405020304" charset="0"/>
                  <a:sym typeface="+mn-ea"/>
                </a:rPr>
                <a:t>through</a:t>
              </a:r>
              <a:r>
                <a:rPr lang="en-US" altLang="zh-CN" sz="2800" dirty="0">
                  <a:latin typeface="Times New Roman" panose="02020603050405020304" charset="0"/>
                  <a:cs typeface="Times New Roman" panose="02020603050405020304" charset="0"/>
                </a:rPr>
                <a:t> their combined efforts, the most imaginative and creative </a:t>
              </a:r>
              <a:r>
                <a:rPr lang="en-US" altLang="zh-CN" sz="2800" dirty="0">
                  <a:solidFill>
                    <a:schemeClr val="tx1"/>
                  </a:solidFill>
                  <a:latin typeface="Times New Roman" panose="02020603050405020304" charset="0"/>
                  <a:cs typeface="Times New Roman" panose="02020603050405020304" charset="0"/>
                </a:rPr>
                <a:t>drawing </a:t>
              </a:r>
              <a:r>
                <a:rPr lang="en-US" altLang="zh-CN" sz="2800" dirty="0">
                  <a:solidFill>
                    <a:srgbClr val="00B0F0"/>
                  </a:solidFill>
                  <a:latin typeface="Times New Roman" panose="02020603050405020304" charset="0"/>
                  <a:cs typeface="Times New Roman" panose="02020603050405020304" charset="0"/>
                </a:rPr>
                <a:t>titled “ Our Dream World ”</a:t>
              </a:r>
              <a:r>
                <a:rPr lang="en-US" altLang="zh-CN" sz="2800" dirty="0">
                  <a:latin typeface="Times New Roman" panose="02020603050405020304" charset="0"/>
                  <a:cs typeface="Times New Roman" panose="02020603050405020304" charset="0"/>
                </a:rPr>
                <a:t> came to life.</a:t>
              </a:r>
              <a:endParaRPr lang="zh-CN" altLang="en-US" sz="2800" dirty="0">
                <a:latin typeface="Times New Roman" panose="02020603050405020304" charset="0"/>
                <a:cs typeface="Times New Roman" panose="02020603050405020304" charset="0"/>
              </a:endParaRPr>
            </a:p>
          </p:txBody>
        </p:sp>
      </p:grpSp>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7" name="圆角矩形 6"/>
          <p:cNvSpPr/>
          <p:nvPr/>
        </p:nvSpPr>
        <p:spPr>
          <a:xfrm>
            <a:off x="251460" y="267970"/>
            <a:ext cx="7486650" cy="1494790"/>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展现在她眼前的画是一副充满幻想的</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“Our dream world”</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，虽有些浮夸但却着墨巧妙，惟妙惟肖，犹如马良的神笔</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所画之物呼之欲出。</a:t>
            </a:r>
            <a:endParaRPr lang="en-US" altLang="zh-CN" sz="280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5" name="图片 4" descr="t019f5b0d04532d79b0"/>
          <p:cNvPicPr>
            <a:picLocks noChangeAspect="1"/>
          </p:cNvPicPr>
          <p:nvPr/>
        </p:nvPicPr>
        <p:blipFill>
          <a:blip r:embed="rId4"/>
          <a:srcRect l="11548" t="8731" r="14706"/>
          <a:stretch>
            <a:fillRect/>
          </a:stretch>
        </p:blipFill>
        <p:spPr>
          <a:xfrm>
            <a:off x="7486650" y="51435"/>
            <a:ext cx="1657350" cy="1871980"/>
          </a:xfrm>
          <a:prstGeom prst="rect">
            <a:avLst/>
          </a:prstGeom>
        </p:spPr>
      </p:pic>
      <p:grpSp>
        <p:nvGrpSpPr>
          <p:cNvPr id="10" name="组合 9"/>
          <p:cNvGrpSpPr/>
          <p:nvPr/>
        </p:nvGrpSpPr>
        <p:grpSpPr>
          <a:xfrm>
            <a:off x="179070" y="1923415"/>
            <a:ext cx="8333740" cy="1948180"/>
            <a:chOff x="426" y="3029"/>
            <a:chExt cx="13124" cy="3068"/>
          </a:xfrm>
        </p:grpSpPr>
        <p:sp>
          <p:nvSpPr>
            <p:cNvPr id="9" name="圆角矩形 8"/>
            <p:cNvSpPr/>
            <p:nvPr/>
          </p:nvSpPr>
          <p:spPr>
            <a:xfrm>
              <a:off x="426" y="3029"/>
              <a:ext cx="13124" cy="3069"/>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849" y="3143"/>
              <a:ext cx="12406" cy="2814"/>
            </a:xfrm>
            <a:prstGeom prst="rect">
              <a:avLst/>
            </a:prstGeom>
            <a:noFill/>
          </p:spPr>
          <p:txBody>
            <a:bodyPr wrap="square" rtlCol="0">
              <a:noAutofit/>
            </a:bodyPr>
            <a:lstStyle/>
            <a:p>
              <a:r>
                <a:rPr lang="en-US" altLang="zh-CN" sz="2800">
                  <a:solidFill>
                    <a:srgbClr val="92D050"/>
                  </a:solidFill>
                  <a:latin typeface="Times New Roman" panose="02020603050405020304" charset="0"/>
                  <a:cs typeface="Times New Roman" panose="02020603050405020304" charset="0"/>
                </a:rPr>
                <a:t>A fantasy-filled painting</a:t>
              </a:r>
              <a:r>
                <a:rPr lang="en-US" altLang="zh-CN" sz="2800">
                  <a:latin typeface="Times New Roman" panose="02020603050405020304" charset="0"/>
                  <a:cs typeface="Times New Roman" panose="02020603050405020304" charset="0"/>
                </a:rPr>
                <a:t> titled “Our Dream World”, </a:t>
              </a:r>
              <a:r>
                <a:rPr lang="en-US" altLang="zh-CN" sz="2800">
                  <a:latin typeface="Times New Roman" panose="02020603050405020304" charset="0"/>
                  <a:cs typeface="Times New Roman" panose="02020603050405020304" charset="0"/>
                  <a:sym typeface="+mn-ea"/>
                </a:rPr>
                <a:t>somewhat </a:t>
              </a:r>
              <a:r>
                <a:rPr lang="en-US" altLang="zh-CN" sz="2800">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charset="0"/>
                  <a:cs typeface="Times New Roman" panose="02020603050405020304" charset="0"/>
                  <a:sym typeface="+mn-ea"/>
                </a:rPr>
                <a:t>overstated but skillfully described</a:t>
              </a:r>
              <a:r>
                <a:rPr lang="en-US" altLang="zh-CN" sz="2800">
                  <a:latin typeface="Times New Roman" panose="02020603050405020304" charset="0"/>
                  <a:cs typeface="Times New Roman" panose="02020603050405020304" charset="0"/>
                  <a:sym typeface="+mn-ea"/>
                </a:rPr>
                <a:t>, </a:t>
              </a:r>
              <a:r>
                <a:rPr lang="en-US" altLang="zh-CN" sz="2800">
                  <a:solidFill>
                    <a:srgbClr val="92D050"/>
                  </a:solidFill>
                  <a:latin typeface="Times New Roman" panose="02020603050405020304" charset="0"/>
                  <a:cs typeface="Times New Roman" panose="02020603050405020304" charset="0"/>
                </a:rPr>
                <a:t>came across her eyes</a:t>
              </a:r>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Like the magical brush of Ma Liang</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the drawn things came alive</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grpSp>
      <p:sp>
        <p:nvSpPr>
          <p:cNvPr id="8" name="圆角矩形 7"/>
          <p:cNvSpPr/>
          <p:nvPr/>
        </p:nvSpPr>
        <p:spPr>
          <a:xfrm>
            <a:off x="323850" y="4083685"/>
            <a:ext cx="8529955" cy="57467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FF0000"/>
                </a:solidFill>
                <a:latin typeface="仿宋" panose="02010609060101010101" charset="-122"/>
                <a:ea typeface="仿宋" panose="02010609060101010101" charset="-122"/>
              </a:rPr>
              <a:t>修辞</a:t>
            </a:r>
            <a:r>
              <a:rPr lang="en-US" altLang="zh-CN" sz="2800" b="1">
                <a:solidFill>
                  <a:schemeClr val="tx1"/>
                </a:solidFill>
                <a:latin typeface="仿宋" panose="02010609060101010101" charset="-122"/>
                <a:ea typeface="仿宋" panose="02010609060101010101" charset="-122"/>
              </a:rPr>
              <a:t>+</a:t>
            </a:r>
            <a:r>
              <a:rPr lang="zh-CN" altLang="en-US" sz="2800" b="1">
                <a:solidFill>
                  <a:srgbClr val="92D050"/>
                </a:solidFill>
                <a:latin typeface="仿宋" panose="02010609060101010101" charset="-122"/>
                <a:ea typeface="仿宋" panose="02010609060101010101" charset="-122"/>
              </a:rPr>
              <a:t>无灵主语</a:t>
            </a:r>
            <a:r>
              <a:rPr lang="en-US" altLang="zh-CN" sz="2800" b="1">
                <a:solidFill>
                  <a:schemeClr val="tx1"/>
                </a:solidFill>
                <a:latin typeface="仿宋" panose="02010609060101010101" charset="-122"/>
                <a:ea typeface="仿宋" panose="02010609060101010101" charset="-122"/>
              </a:rPr>
              <a:t>+</a:t>
            </a:r>
            <a:r>
              <a:rPr lang="zh-CN" altLang="en-US" sz="2800" b="1">
                <a:gradFill>
                  <a:gsLst>
                    <a:gs pos="50000">
                      <a:schemeClr val="accent1"/>
                    </a:gs>
                    <a:gs pos="0">
                      <a:schemeClr val="accent1">
                        <a:lumMod val="25000"/>
                        <a:lumOff val="75000"/>
                      </a:schemeClr>
                    </a:gs>
                    <a:gs pos="100000">
                      <a:schemeClr val="accent1">
                        <a:lumMod val="85000"/>
                      </a:schemeClr>
                    </a:gs>
                  </a:gsLst>
                  <a:lin ang="5400000" scaled="1"/>
                </a:gradFill>
                <a:latin typeface="仿宋" panose="02010609060101010101" charset="-122"/>
                <a:ea typeface="仿宋" panose="02010609060101010101" charset="-122"/>
              </a:rPr>
              <a:t>形容词做状语</a:t>
            </a:r>
            <a:endParaRPr lang="zh-CN" altLang="en-US" sz="2800" b="1">
              <a:gradFill>
                <a:gsLst>
                  <a:gs pos="50000">
                    <a:schemeClr val="accent1"/>
                  </a:gs>
                  <a:gs pos="0">
                    <a:schemeClr val="accent1">
                      <a:lumMod val="25000"/>
                      <a:lumOff val="75000"/>
                    </a:schemeClr>
                  </a:gs>
                  <a:gs pos="100000">
                    <a:schemeClr val="accent1">
                      <a:lumMod val="85000"/>
                    </a:schemeClr>
                  </a:gs>
                </a:gsLst>
                <a:lin ang="5400000" scaled="1"/>
              </a:gradFill>
              <a:latin typeface="仿宋" panose="02010609060101010101" charset="-122"/>
              <a:ea typeface="仿宋" panose="02010609060101010101" charset="-122"/>
            </a:endParaRPr>
          </a:p>
        </p:txBody>
      </p:sp>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7" name="圆角矩形 6"/>
          <p:cNvSpPr/>
          <p:nvPr/>
        </p:nvSpPr>
        <p:spPr>
          <a:xfrm>
            <a:off x="251460" y="267970"/>
            <a:ext cx="5748020" cy="1579880"/>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这幅既是个人能力的展示，也是共同智慧的结晶</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 </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这让</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rPr>
              <a:t>她心里情不自禁地涌起一种自豪感。</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6" name="图片 5"/>
          <p:cNvPicPr>
            <a:picLocks noChangeAspect="1"/>
          </p:cNvPicPr>
          <p:nvPr/>
        </p:nvPicPr>
        <p:blipFill>
          <a:blip r:embed="rId4"/>
          <a:stretch>
            <a:fillRect/>
          </a:stretch>
        </p:blipFill>
        <p:spPr>
          <a:xfrm>
            <a:off x="6155055" y="51435"/>
            <a:ext cx="2912110" cy="1713865"/>
          </a:xfrm>
          <a:prstGeom prst="rect">
            <a:avLst/>
          </a:prstGeom>
        </p:spPr>
      </p:pic>
      <p:grpSp>
        <p:nvGrpSpPr>
          <p:cNvPr id="5" name="组合 4"/>
          <p:cNvGrpSpPr/>
          <p:nvPr/>
        </p:nvGrpSpPr>
        <p:grpSpPr>
          <a:xfrm>
            <a:off x="323215" y="1995805"/>
            <a:ext cx="7893675" cy="1551940"/>
            <a:chOff x="509" y="3143"/>
            <a:chExt cx="12636" cy="2444"/>
          </a:xfrm>
        </p:grpSpPr>
        <p:sp>
          <p:nvSpPr>
            <p:cNvPr id="9" name="圆角矩形 8"/>
            <p:cNvSpPr/>
            <p:nvPr/>
          </p:nvSpPr>
          <p:spPr>
            <a:xfrm>
              <a:off x="509" y="3143"/>
              <a:ext cx="12635" cy="2444"/>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631" y="3214"/>
              <a:ext cx="12514" cy="2303"/>
            </a:xfrm>
            <a:prstGeom prst="rect">
              <a:avLst/>
            </a:prstGeom>
            <a:noFill/>
          </p:spPr>
          <p:txBody>
            <a:bodyPr wrap="square" rtlCol="0">
              <a:noAutofit/>
            </a:bodyPr>
            <a:lstStyle/>
            <a:p>
              <a:r>
                <a:rPr lang="en-US" altLang="zh-CN" sz="2800" dirty="0">
                  <a:solidFill>
                    <a:srgbClr val="FFC000"/>
                  </a:solidFill>
                  <a:latin typeface="Times New Roman" panose="02020603050405020304" charset="0"/>
                  <a:cs typeface="Times New Roman" panose="02020603050405020304" charset="0"/>
                  <a:sym typeface="+mn-ea"/>
                </a:rPr>
                <a:t>Not only was the</a:t>
              </a:r>
              <a:r>
                <a:rPr lang="en-US" altLang="zh-CN" sz="2800" dirty="0">
                  <a:solidFill>
                    <a:schemeClr val="tx1"/>
                  </a:solidFill>
                  <a:latin typeface="Times New Roman" panose="02020603050405020304" charset="0"/>
                  <a:cs typeface="Times New Roman" panose="02020603050405020304" charset="0"/>
                  <a:sym typeface="+mn-ea"/>
                </a:rPr>
                <a:t> creation a showcase of individual talent, but also a reflection of collective wisdom, </a:t>
              </a:r>
              <a:r>
                <a:rPr lang="en-US" altLang="zh-CN" sz="2800" dirty="0">
                  <a:solidFill>
                    <a:srgbClr val="00B050"/>
                  </a:solidFill>
                  <a:latin typeface="Times New Roman" panose="02020603050405020304" charset="0"/>
                  <a:cs typeface="Times New Roman" panose="02020603050405020304" charset="0"/>
                  <a:sym typeface="+mn-ea"/>
                </a:rPr>
                <a:t>which filled her with a surge of pride.</a:t>
              </a:r>
              <a:endParaRPr lang="en-US" altLang="zh-CN" sz="2800" dirty="0">
                <a:solidFill>
                  <a:srgbClr val="00B050"/>
                </a:solidFill>
                <a:latin typeface="Times New Roman" panose="02020603050405020304" charset="0"/>
                <a:cs typeface="Times New Roman" panose="02020603050405020304" charset="0"/>
                <a:sym typeface="+mn-ea"/>
              </a:endParaRPr>
            </a:p>
          </p:txBody>
        </p:sp>
      </p:grpSp>
      <p:pic>
        <p:nvPicPr>
          <p:cNvPr id="10" name="图片 9" descr="t011faa0c099df3cc63"/>
          <p:cNvPicPr>
            <a:picLocks noChangeAspect="1"/>
          </p:cNvPicPr>
          <p:nvPr/>
        </p:nvPicPr>
        <p:blipFill>
          <a:blip r:embed="rId5"/>
          <a:stretch>
            <a:fillRect/>
          </a:stretch>
        </p:blipFill>
        <p:spPr>
          <a:xfrm flipH="1">
            <a:off x="7308850" y="2632710"/>
            <a:ext cx="1831975" cy="2675255"/>
          </a:xfrm>
          <a:prstGeom prst="rect">
            <a:avLst/>
          </a:prstGeom>
        </p:spPr>
      </p:pic>
      <p:sp>
        <p:nvSpPr>
          <p:cNvPr id="11" name="圆角矩形 10"/>
          <p:cNvSpPr/>
          <p:nvPr/>
        </p:nvSpPr>
        <p:spPr>
          <a:xfrm>
            <a:off x="395605" y="3939540"/>
            <a:ext cx="4812665" cy="57467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FFC000"/>
                </a:solidFill>
                <a:latin typeface="仿宋" panose="02010609060101010101" charset="-122"/>
                <a:ea typeface="仿宋" panose="02010609060101010101" charset="-122"/>
              </a:rPr>
              <a:t>倒装</a:t>
            </a:r>
            <a:r>
              <a:rPr lang="en-US" altLang="zh-CN" sz="2800" b="1">
                <a:solidFill>
                  <a:schemeClr val="tx1"/>
                </a:solidFill>
                <a:latin typeface="仿宋" panose="02010609060101010101" charset="-122"/>
                <a:ea typeface="仿宋" panose="02010609060101010101" charset="-122"/>
              </a:rPr>
              <a:t>+</a:t>
            </a:r>
            <a:r>
              <a:rPr lang="zh-CN" altLang="en-US" sz="2800" b="1">
                <a:solidFill>
                  <a:srgbClr val="00B050"/>
                </a:solidFill>
                <a:latin typeface="仿宋" panose="02010609060101010101" charset="-122"/>
                <a:ea typeface="仿宋" panose="02010609060101010101" charset="-122"/>
              </a:rPr>
              <a:t>定语</a:t>
            </a:r>
            <a:endParaRPr lang="zh-CN" altLang="en-US" sz="2800" b="1">
              <a:solidFill>
                <a:srgbClr val="00B050"/>
              </a:solidFill>
              <a:latin typeface="仿宋" panose="02010609060101010101" charset="-122"/>
              <a:ea typeface="仿宋" panose="02010609060101010101" charset="-122"/>
              <a:sym typeface="+mn-ea"/>
            </a:endParaRPr>
          </a:p>
        </p:txBody>
      </p:sp>
      <p:pic>
        <p:nvPicPr>
          <p:cNvPr id="5124" name="图片 6" descr="logo横版 png"/>
          <p:cNvPicPr>
            <a:picLocks noChangeAspect="1"/>
          </p:cNvPicPr>
          <p:nvPr/>
        </p:nvPicPr>
        <p:blipFill>
          <a:blip r:embed="rId6"/>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360"/>
                                          </p:val>
                                        </p:tav>
                                        <p:tav tm="100000">
                                          <p:val>
                                            <p:fltVal val="0"/>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圆角矩形 4"/>
          <p:cNvSpPr/>
          <p:nvPr/>
        </p:nvSpPr>
        <p:spPr>
          <a:xfrm>
            <a:off x="251460" y="194945"/>
            <a:ext cx="2664460" cy="57594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4000">
                <a:solidFill>
                  <a:schemeClr val="tx1"/>
                </a:solidFill>
                <a:latin typeface="Times New Roman" panose="02020603050405020304" charset="0"/>
                <a:cs typeface="Times New Roman" panose="02020603050405020304" charset="0"/>
              </a:rPr>
              <a:t>Lead in</a:t>
            </a:r>
            <a:endParaRPr lang="en-US" altLang="zh-CN" sz="4000">
              <a:solidFill>
                <a:schemeClr val="tx1"/>
              </a:solidFill>
              <a:latin typeface="Times New Roman" panose="02020603050405020304" charset="0"/>
              <a:cs typeface="Times New Roman" panose="02020603050405020304" charset="0"/>
            </a:endParaRPr>
          </a:p>
        </p:txBody>
      </p:sp>
      <p:grpSp>
        <p:nvGrpSpPr>
          <p:cNvPr id="10" name="组合 9"/>
          <p:cNvGrpSpPr/>
          <p:nvPr/>
        </p:nvGrpSpPr>
        <p:grpSpPr>
          <a:xfrm>
            <a:off x="-107315" y="1189990"/>
            <a:ext cx="3258185" cy="4077970"/>
            <a:chOff x="-591" y="520"/>
            <a:chExt cx="6810" cy="7661"/>
          </a:xfrm>
        </p:grpSpPr>
        <p:pic>
          <p:nvPicPr>
            <p:cNvPr id="8" name="图片 7" descr="t049e9e9e8ae7c241ed"/>
            <p:cNvPicPr>
              <a:picLocks noChangeAspect="1"/>
            </p:cNvPicPr>
            <p:nvPr/>
          </p:nvPicPr>
          <p:blipFill>
            <a:blip r:embed="rId4"/>
            <a:stretch>
              <a:fillRect/>
            </a:stretch>
          </p:blipFill>
          <p:spPr>
            <a:xfrm rot="600000">
              <a:off x="1035" y="2987"/>
              <a:ext cx="5185" cy="5195"/>
            </a:xfrm>
            <a:prstGeom prst="rect">
              <a:avLst/>
            </a:prstGeom>
          </p:spPr>
        </p:pic>
        <p:pic>
          <p:nvPicPr>
            <p:cNvPr id="9" name="图片 8" descr="t049b960f8be6ca575b(1)"/>
            <p:cNvPicPr>
              <a:picLocks noChangeAspect="1"/>
            </p:cNvPicPr>
            <p:nvPr/>
          </p:nvPicPr>
          <p:blipFill>
            <a:blip r:embed="rId5"/>
            <a:stretch>
              <a:fillRect/>
            </a:stretch>
          </p:blipFill>
          <p:spPr>
            <a:xfrm rot="20640000">
              <a:off x="-591" y="520"/>
              <a:ext cx="4228" cy="7417"/>
            </a:xfrm>
            <a:prstGeom prst="rect">
              <a:avLst/>
            </a:prstGeom>
          </p:spPr>
        </p:pic>
      </p:grpSp>
      <p:sp>
        <p:nvSpPr>
          <p:cNvPr id="12" name="圆角矩形 11"/>
          <p:cNvSpPr/>
          <p:nvPr/>
        </p:nvSpPr>
        <p:spPr>
          <a:xfrm>
            <a:off x="321945" y="843280"/>
            <a:ext cx="6900545" cy="575945"/>
          </a:xfrm>
          <a:prstGeom prst="roundRect">
            <a:avLst/>
          </a:prstGeom>
          <a:solidFill>
            <a:schemeClr val="accent6">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a:solidFill>
                  <a:srgbClr val="000000"/>
                </a:solidFill>
                <a:latin typeface="Times New Roman" panose="02020603050405020304" charset="0"/>
                <a:ea typeface="宋体" panose="02010600030101010101" pitchFamily="2" charset="-122"/>
                <a:cs typeface="Times New Roman" panose="02020603050405020304" charset="0"/>
                <a:sym typeface="+mn-ea"/>
              </a:rPr>
              <a:t>1. </a:t>
            </a:r>
            <a:r>
              <a:rPr lang="zh-CN" altLang="en-US" sz="3200">
                <a:solidFill>
                  <a:srgbClr val="000000"/>
                </a:solidFill>
                <a:latin typeface="Times New Roman" panose="02020603050405020304" charset="0"/>
                <a:ea typeface="宋体" panose="02010600030101010101" pitchFamily="2" charset="-122"/>
                <a:cs typeface="Times New Roman" panose="02020603050405020304" charset="0"/>
                <a:sym typeface="+mn-ea"/>
              </a:rPr>
              <a:t>Where do we get th</a:t>
            </a:r>
            <a:r>
              <a:rPr lang="en-US" altLang="zh-CN" sz="3200">
                <a:solidFill>
                  <a:srgbClr val="000000"/>
                </a:solidFill>
                <a:latin typeface="Times New Roman" panose="02020603050405020304" charset="0"/>
                <a:ea typeface="宋体" panose="02010600030101010101" pitchFamily="2" charset="-122"/>
                <a:cs typeface="Times New Roman" panose="02020603050405020304" charset="0"/>
                <a:sym typeface="+mn-ea"/>
              </a:rPr>
              <a:t>e</a:t>
            </a:r>
            <a:r>
              <a:rPr lang="zh-CN" altLang="en-US" sz="3200">
                <a:solidFill>
                  <a:srgbClr val="000000"/>
                </a:solidFill>
                <a:latin typeface="Times New Roman" panose="02020603050405020304" charset="0"/>
                <a:ea typeface="宋体" panose="02010600030101010101" pitchFamily="2" charset="-122"/>
                <a:cs typeface="Times New Roman" panose="02020603050405020304" charset="0"/>
                <a:sym typeface="+mn-ea"/>
              </a:rPr>
              <a:t> ice cream cones</a:t>
            </a:r>
            <a:r>
              <a:rPr lang="en-US" altLang="zh-CN" sz="3200">
                <a:solidFill>
                  <a:srgbClr val="000000"/>
                </a:solidFill>
                <a:latin typeface="Times New Roman" panose="02020603050405020304" charset="0"/>
                <a:ea typeface="宋体" panose="02010600030101010101" pitchFamily="2" charset="-122"/>
                <a:cs typeface="Times New Roman" panose="02020603050405020304" charset="0"/>
                <a:sym typeface="+mn-ea"/>
              </a:rPr>
              <a:t>?</a:t>
            </a:r>
            <a:endParaRPr lang="en-US" altLang="zh-CN" sz="3200">
              <a:solidFill>
                <a:schemeClr val="tx1"/>
              </a:solidFill>
              <a:latin typeface="Times New Roman" panose="02020603050405020304" charset="0"/>
              <a:cs typeface="Times New Roman" panose="02020603050405020304" charset="0"/>
            </a:endParaRPr>
          </a:p>
        </p:txBody>
      </p:sp>
      <p:pic>
        <p:nvPicPr>
          <p:cNvPr id="6" name="图片 5" descr="t03fbec2b3523ce8562"/>
          <p:cNvPicPr>
            <a:picLocks noChangeAspect="1"/>
          </p:cNvPicPr>
          <p:nvPr/>
        </p:nvPicPr>
        <p:blipFill>
          <a:blip r:embed="rId6"/>
          <a:stretch>
            <a:fillRect/>
          </a:stretch>
        </p:blipFill>
        <p:spPr>
          <a:xfrm>
            <a:off x="7020560" y="-380365"/>
            <a:ext cx="2173605" cy="3270250"/>
          </a:xfrm>
          <a:prstGeom prst="rect">
            <a:avLst/>
          </a:prstGeom>
        </p:spPr>
      </p:pic>
      <p:sp>
        <p:nvSpPr>
          <p:cNvPr id="7" name="圆角矩形 6"/>
          <p:cNvSpPr/>
          <p:nvPr/>
        </p:nvSpPr>
        <p:spPr>
          <a:xfrm>
            <a:off x="1651635" y="1635760"/>
            <a:ext cx="5424170" cy="994410"/>
          </a:xfrm>
          <a:prstGeom prst="roundRect">
            <a:avLst/>
          </a:prstGeom>
          <a:solidFill>
            <a:schemeClr val="accent6">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3200">
                <a:solidFill>
                  <a:srgbClr val="000000"/>
                </a:solidFill>
                <a:latin typeface="Times New Roman" panose="02020603050405020304" charset="0"/>
                <a:ea typeface="宋体" panose="02010600030101010101" pitchFamily="2" charset="-122"/>
                <a:cs typeface="Times New Roman" panose="02020603050405020304" charset="0"/>
                <a:sym typeface="+mn-ea"/>
              </a:rPr>
              <a:t>2. Have you seen a tree with </a:t>
            </a:r>
            <a:endParaRPr lang="en-US" altLang="zh-CN" sz="3200">
              <a:solidFill>
                <a:srgbClr val="000000"/>
              </a:solidFill>
              <a:latin typeface="Times New Roman" panose="02020603050405020304" charset="0"/>
              <a:ea typeface="宋体" panose="02010600030101010101" pitchFamily="2" charset="-122"/>
              <a:cs typeface="Times New Roman" panose="02020603050405020304" charset="0"/>
              <a:sym typeface="+mn-ea"/>
            </a:endParaRPr>
          </a:p>
          <a:p>
            <a:pPr algn="l"/>
            <a:r>
              <a:rPr lang="en-US" altLang="zh-CN" sz="32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3200">
                <a:solidFill>
                  <a:srgbClr val="000000"/>
                </a:solidFill>
                <a:latin typeface="Times New Roman" panose="02020603050405020304" charset="0"/>
                <a:ea typeface="宋体" panose="02010600030101010101" pitchFamily="2" charset="-122"/>
                <a:cs typeface="Times New Roman" panose="02020603050405020304" charset="0"/>
                <a:sym typeface="+mn-ea"/>
              </a:rPr>
              <a:t>ice cream cones</a:t>
            </a:r>
            <a:r>
              <a:rPr lang="en-US" altLang="zh-CN" sz="3200">
                <a:solidFill>
                  <a:srgbClr val="000000"/>
                </a:solidFill>
                <a:latin typeface="Times New Roman" panose="02020603050405020304" charset="0"/>
                <a:ea typeface="宋体" panose="02010600030101010101" pitchFamily="2" charset="-122"/>
                <a:cs typeface="Times New Roman" panose="02020603050405020304" charset="0"/>
                <a:sym typeface="+mn-ea"/>
              </a:rPr>
              <a:t>?</a:t>
            </a:r>
            <a:endParaRPr lang="en-US" altLang="zh-CN" sz="3200">
              <a:solidFill>
                <a:schemeClr val="tx1"/>
              </a:solidFill>
              <a:latin typeface="Times New Roman" panose="02020603050405020304" charset="0"/>
              <a:cs typeface="Times New Roman" panose="02020603050405020304" charset="0"/>
            </a:endParaRPr>
          </a:p>
        </p:txBody>
      </p:sp>
      <p:pic>
        <p:nvPicPr>
          <p:cNvPr id="11" name="图片 10" descr="t0479e0f861928b9500"/>
          <p:cNvPicPr>
            <a:picLocks noChangeAspect="1"/>
          </p:cNvPicPr>
          <p:nvPr/>
        </p:nvPicPr>
        <p:blipFill>
          <a:blip r:embed="rId7"/>
          <a:srcRect t="10778"/>
          <a:stretch>
            <a:fillRect/>
          </a:stretch>
        </p:blipFill>
        <p:spPr>
          <a:xfrm>
            <a:off x="2484120" y="2499995"/>
            <a:ext cx="3036570" cy="2673985"/>
          </a:xfrm>
          <a:prstGeom prst="rect">
            <a:avLst/>
          </a:prstGeom>
        </p:spPr>
      </p:pic>
      <p:sp>
        <p:nvSpPr>
          <p:cNvPr id="14" name="圆角矩形 13"/>
          <p:cNvSpPr/>
          <p:nvPr/>
        </p:nvSpPr>
        <p:spPr>
          <a:xfrm>
            <a:off x="5123180" y="3147695"/>
            <a:ext cx="3819525" cy="1080135"/>
          </a:xfrm>
          <a:prstGeom prst="roundRect">
            <a:avLst/>
          </a:prstGeom>
          <a:solidFill>
            <a:srgbClr val="F0E7F8"/>
          </a:solidFill>
          <a:ln w="28575">
            <a:solidFill>
              <a:srgbClr val="00B050"/>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a:ln w="15875"/>
                <a:solidFill>
                  <a:srgbClr val="FF0000"/>
                </a:solidFill>
                <a:effectLst/>
                <a:latin typeface="Times New Roman" panose="02020603050405020304" charset="0"/>
                <a:cs typeface="Times New Roman" panose="02020603050405020304" charset="0"/>
              </a:rPr>
              <a:t>Let’s begin the class!</a:t>
            </a:r>
            <a:endParaRPr lang="en-US" altLang="zh-CN" sz="3200">
              <a:ln w="15875"/>
              <a:solidFill>
                <a:srgbClr val="FF0000"/>
              </a:solidFill>
              <a:effectLst/>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8"/>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 calcmode="lin" valueType="num">
                                      <p:cBhvr>
                                        <p:cTn id="33" dur="500" fill="hold"/>
                                        <p:tgtEl>
                                          <p:spTgt spid="14"/>
                                        </p:tgtEl>
                                        <p:attrNameLst>
                                          <p:attrName>style.rotation</p:attrName>
                                        </p:attrNameLst>
                                      </p:cBhvr>
                                      <p:tavLst>
                                        <p:tav tm="0">
                                          <p:val>
                                            <p:fltVal val="360"/>
                                          </p:val>
                                        </p:tav>
                                        <p:tav tm="100000">
                                          <p:val>
                                            <p:fltVal val="0"/>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7" grpId="0" bldLvl="0" animBg="1"/>
      <p:bldP spid="7" grpId="1"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7" name="圆角矩形 6"/>
          <p:cNvSpPr/>
          <p:nvPr/>
        </p:nvSpPr>
        <p:spPr>
          <a:xfrm>
            <a:off x="251460" y="220980"/>
            <a:ext cx="6779260" cy="1671320"/>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这不仅仅是一幅画，更是孩子们富有想象力的有力证明。</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Mary</a:t>
            </a:r>
            <a:r>
              <a:rPr lang="zh-CN" altLang="en-US" sz="2800">
                <a:solidFill>
                  <a:schemeClr val="tx1"/>
                </a:solidFill>
                <a:latin typeface="Times New Roman" panose="02020603050405020304" charset="0"/>
                <a:ea typeface="宋体" panose="02010600030101010101" pitchFamily="2" charset="-122"/>
                <a:cs typeface="Times New Roman" panose="02020603050405020304" charset="0"/>
              </a:rPr>
              <a:t>很庆幸自己及时调整了教条的教学方式。</a:t>
            </a:r>
            <a:endParaRPr lang="zh-CN" altLang="en-US" sz="2800">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5" name="图片 4"/>
          <p:cNvPicPr>
            <a:picLocks noChangeAspect="1"/>
          </p:cNvPicPr>
          <p:nvPr/>
        </p:nvPicPr>
        <p:blipFill>
          <a:blip r:embed="rId4"/>
          <a:stretch>
            <a:fillRect/>
          </a:stretch>
        </p:blipFill>
        <p:spPr>
          <a:xfrm>
            <a:off x="7092315" y="173990"/>
            <a:ext cx="1812925" cy="1873250"/>
          </a:xfrm>
          <a:prstGeom prst="rect">
            <a:avLst/>
          </a:prstGeom>
        </p:spPr>
      </p:pic>
      <p:grpSp>
        <p:nvGrpSpPr>
          <p:cNvPr id="8" name="组合 7"/>
          <p:cNvGrpSpPr/>
          <p:nvPr/>
        </p:nvGrpSpPr>
        <p:grpSpPr>
          <a:xfrm>
            <a:off x="251460" y="2139315"/>
            <a:ext cx="8333740" cy="2036445"/>
            <a:chOff x="396" y="3369"/>
            <a:chExt cx="13124" cy="3552"/>
          </a:xfrm>
        </p:grpSpPr>
        <p:sp>
          <p:nvSpPr>
            <p:cNvPr id="9" name="圆角矩形 8"/>
            <p:cNvSpPr/>
            <p:nvPr/>
          </p:nvSpPr>
          <p:spPr>
            <a:xfrm>
              <a:off x="396" y="3369"/>
              <a:ext cx="13124" cy="3552"/>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747" y="3513"/>
              <a:ext cx="12576" cy="3408"/>
            </a:xfrm>
            <a:prstGeom prst="rect">
              <a:avLst/>
            </a:prstGeom>
            <a:noFill/>
          </p:spPr>
          <p:txBody>
            <a:bodyPr wrap="square" rtlCol="0">
              <a:noAutofit/>
            </a:bodyPr>
            <a:lstStyle/>
            <a:p>
              <a:r>
                <a:rPr lang="en-US" altLang="zh-CN" sz="2800" dirty="0">
                  <a:solidFill>
                    <a:srgbClr val="FFC000"/>
                  </a:solidFill>
                  <a:latin typeface="Times New Roman" panose="02020603050405020304" charset="0"/>
                  <a:cs typeface="Times New Roman" panose="02020603050405020304" charset="0"/>
                  <a:sym typeface="+mn-ea"/>
                </a:rPr>
                <a:t>Not just</a:t>
              </a:r>
              <a:r>
                <a:rPr lang="en-US" altLang="zh-CN" sz="2800" dirty="0">
                  <a:latin typeface="Times New Roman" panose="02020603050405020304" charset="0"/>
                  <a:cs typeface="Times New Roman" panose="02020603050405020304" charset="0"/>
                  <a:sym typeface="+mn-ea"/>
                </a:rPr>
                <a:t> </a:t>
              </a:r>
              <a:r>
                <a:rPr lang="en-US" altLang="zh-CN" sz="2800" dirty="0">
                  <a:solidFill>
                    <a:srgbClr val="FFC000"/>
                  </a:solidFill>
                  <a:latin typeface="Times New Roman" panose="02020603050405020304" charset="0"/>
                  <a:cs typeface="Times New Roman" panose="02020603050405020304" charset="0"/>
                  <a:sym typeface="+mn-ea"/>
                </a:rPr>
                <a:t>was i</a:t>
              </a:r>
              <a:r>
                <a:rPr lang="en-US" altLang="zh-CN" sz="2800" dirty="0">
                  <a:solidFill>
                    <a:srgbClr val="FFC000"/>
                  </a:solidFill>
                  <a:latin typeface="Times New Roman" panose="02020603050405020304" charset="0"/>
                  <a:cs typeface="Times New Roman" panose="02020603050405020304" charset="0"/>
                </a:rPr>
                <a:t>t a painting</a:t>
              </a:r>
              <a:r>
                <a:rPr lang="en-US" altLang="zh-CN" sz="2800" dirty="0">
                  <a:latin typeface="Times New Roman" panose="02020603050405020304" charset="0"/>
                  <a:cs typeface="Times New Roman" panose="02020603050405020304" charset="0"/>
                </a:rPr>
                <a:t>, but a powerful proof to the children’s </a:t>
              </a:r>
              <a:r>
                <a:rPr lang="en-US" altLang="zh-CN" sz="2800" dirty="0">
                  <a:latin typeface="Times New Roman" panose="02020603050405020304" charset="0"/>
                  <a:cs typeface="Times New Roman" panose="02020603050405020304" charset="0"/>
                  <a:sym typeface="+mn-ea"/>
                </a:rPr>
                <a:t>imagination</a:t>
              </a:r>
              <a:r>
                <a:rPr lang="en-US" altLang="zh-CN" sz="2800" dirty="0">
                  <a:latin typeface="Times New Roman" panose="02020603050405020304" charset="0"/>
                  <a:cs typeface="Times New Roman" panose="02020603050405020304" charset="0"/>
                </a:rPr>
                <a:t>. Mary considered herself lucky enough to have made </a:t>
              </a:r>
              <a:r>
                <a:rPr lang="en-US" altLang="zh-CN" sz="2800" dirty="0">
                  <a:latin typeface="Times New Roman" panose="02020603050405020304" charset="0"/>
                  <a:cs typeface="Times New Roman" panose="02020603050405020304" charset="0"/>
                  <a:sym typeface="+mn-ea"/>
                </a:rPr>
                <a:t>timely </a:t>
              </a:r>
              <a:r>
                <a:rPr lang="en-US" altLang="zh-CN" sz="2800" dirty="0">
                  <a:latin typeface="Times New Roman" panose="02020603050405020304" charset="0"/>
                  <a:cs typeface="Times New Roman" panose="02020603050405020304" charset="0"/>
                </a:rPr>
                <a:t>adjustments</a:t>
              </a:r>
              <a:r>
                <a:rPr lang="en-US" altLang="zh-CN" sz="2800" dirty="0">
                  <a:latin typeface="Times New Roman" panose="02020603050405020304" charset="0"/>
                  <a:cs typeface="Times New Roman" panose="02020603050405020304" charset="0"/>
                  <a:sym typeface="+mn-ea"/>
                </a:rPr>
                <a:t> to </a:t>
              </a:r>
              <a:endParaRPr lang="en-US" altLang="zh-CN" sz="2800" dirty="0">
                <a:latin typeface="Times New Roman" panose="02020603050405020304" charset="0"/>
                <a:cs typeface="Times New Roman" panose="02020603050405020304" charset="0"/>
                <a:sym typeface="+mn-ea"/>
              </a:endParaRPr>
            </a:p>
            <a:p>
              <a:r>
                <a:rPr lang="en-US" altLang="zh-CN" sz="2800" dirty="0">
                  <a:latin typeface="Times New Roman" panose="02020603050405020304" charset="0"/>
                  <a:cs typeface="Times New Roman" panose="02020603050405020304" charset="0"/>
                  <a:sym typeface="+mn-ea"/>
                </a:rPr>
                <a:t>the </a:t>
              </a:r>
              <a:r>
                <a:rPr lang="en-US" altLang="zh-CN" sz="2800" dirty="0">
                  <a:latin typeface="Times New Roman" panose="02020603050405020304" charset="0"/>
                  <a:cs typeface="Times New Roman" panose="02020603050405020304" charset="0"/>
                </a:rPr>
                <a:t>previous teaching method. </a:t>
              </a:r>
              <a:endParaRPr lang="en-US" altLang="zh-CN" sz="2800" dirty="0">
                <a:latin typeface="Times New Roman" panose="02020603050405020304" charset="0"/>
                <a:cs typeface="Times New Roman" panose="02020603050405020304" charset="0"/>
              </a:endParaRPr>
            </a:p>
          </p:txBody>
        </p:sp>
      </p:grpSp>
      <p:sp>
        <p:nvSpPr>
          <p:cNvPr id="10" name="圆角矩形 9"/>
          <p:cNvSpPr/>
          <p:nvPr/>
        </p:nvSpPr>
        <p:spPr>
          <a:xfrm>
            <a:off x="323215" y="4299585"/>
            <a:ext cx="2898775" cy="57467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FFC000"/>
                </a:solidFill>
                <a:latin typeface="仿宋" panose="02010609060101010101" charset="-122"/>
                <a:ea typeface="仿宋" panose="02010609060101010101" charset="-122"/>
              </a:rPr>
              <a:t>倒装</a:t>
            </a:r>
            <a:endParaRPr lang="zh-CN" altLang="en-US" sz="2800" b="1">
              <a:solidFill>
                <a:srgbClr val="FFC000"/>
              </a:solidFill>
              <a:latin typeface="仿宋" panose="02010609060101010101" charset="-122"/>
              <a:ea typeface="仿宋" panose="02010609060101010101" charset="-122"/>
            </a:endParaRPr>
          </a:p>
        </p:txBody>
      </p:sp>
      <p:pic>
        <p:nvPicPr>
          <p:cNvPr id="11" name="图片 10" descr="t048938360a8f33bb49"/>
          <p:cNvPicPr>
            <a:picLocks noChangeAspect="1"/>
          </p:cNvPicPr>
          <p:nvPr/>
        </p:nvPicPr>
        <p:blipFill>
          <a:blip r:embed="rId5"/>
          <a:stretch>
            <a:fillRect/>
          </a:stretch>
        </p:blipFill>
        <p:spPr>
          <a:xfrm rot="1680000">
            <a:off x="7577455" y="2837180"/>
            <a:ext cx="1429385" cy="2424430"/>
          </a:xfrm>
          <a:prstGeom prst="rect">
            <a:avLst/>
          </a:prstGeom>
        </p:spPr>
      </p:pic>
      <p:pic>
        <p:nvPicPr>
          <p:cNvPr id="12" name="图片 11" descr="t048938360a8f33bb49"/>
          <p:cNvPicPr>
            <a:picLocks noChangeAspect="1"/>
          </p:cNvPicPr>
          <p:nvPr/>
        </p:nvPicPr>
        <p:blipFill>
          <a:blip r:embed="rId5"/>
          <a:stretch>
            <a:fillRect/>
          </a:stretch>
        </p:blipFill>
        <p:spPr>
          <a:xfrm rot="1680000">
            <a:off x="6648450" y="3347720"/>
            <a:ext cx="1010920" cy="1866900"/>
          </a:xfrm>
          <a:prstGeom prst="rect">
            <a:avLst/>
          </a:prstGeom>
        </p:spPr>
      </p:pic>
      <p:pic>
        <p:nvPicPr>
          <p:cNvPr id="13" name="图片 12" descr="t048938360a8f33bb49"/>
          <p:cNvPicPr>
            <a:picLocks noChangeAspect="1"/>
          </p:cNvPicPr>
          <p:nvPr/>
        </p:nvPicPr>
        <p:blipFill>
          <a:blip r:embed="rId5"/>
          <a:stretch>
            <a:fillRect/>
          </a:stretch>
        </p:blipFill>
        <p:spPr>
          <a:xfrm rot="1680000">
            <a:off x="5506720" y="3394710"/>
            <a:ext cx="1091565" cy="1797050"/>
          </a:xfrm>
          <a:prstGeom prst="rect">
            <a:avLst/>
          </a:prstGeom>
        </p:spPr>
      </p:pic>
      <p:pic>
        <p:nvPicPr>
          <p:cNvPr id="5124" name="图片 6" descr="logo横版 png"/>
          <p:cNvPicPr>
            <a:picLocks noChangeAspect="1"/>
          </p:cNvPicPr>
          <p:nvPr/>
        </p:nvPicPr>
        <p:blipFill>
          <a:blip r:embed="rId6"/>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360"/>
                                          </p:val>
                                        </p:tav>
                                        <p:tav tm="100000">
                                          <p:val>
                                            <p:fltVal val="0"/>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123190"/>
            <a:ext cx="9140825" cy="5142865"/>
          </a:xfrm>
          <a:prstGeom prst="rect">
            <a:avLst/>
          </a:prstGeom>
        </p:spPr>
      </p:pic>
      <p:sp>
        <p:nvSpPr>
          <p:cNvPr id="7" name="圆角矩形 6"/>
          <p:cNvSpPr/>
          <p:nvPr/>
        </p:nvSpPr>
        <p:spPr>
          <a:xfrm>
            <a:off x="323215" y="267970"/>
            <a:ext cx="8484870" cy="1659255"/>
          </a:xfrm>
          <a:prstGeom prst="roundRect">
            <a:avLst/>
          </a:prstGeom>
          <a:noFill/>
          <a:ln w="57150">
            <a:solidFill>
              <a:srgbClr val="00B0F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400" dirty="0">
                <a:solidFill>
                  <a:schemeClr val="tx1"/>
                </a:solidFill>
                <a:latin typeface="Times New Roman" panose="02020603050405020304" charset="0"/>
                <a:ea typeface="宋体" panose="02010600030101010101" pitchFamily="2" charset="-122"/>
                <a:cs typeface="Times New Roman" panose="02020603050405020304" charset="0"/>
              </a:rPr>
              <a:t>Mary </a:t>
            </a:r>
            <a:r>
              <a:rPr lang="zh-CN" altLang="en-US" sz="2400" dirty="0">
                <a:solidFill>
                  <a:schemeClr val="tx1"/>
                </a:solidFill>
                <a:latin typeface="Times New Roman" panose="02020603050405020304" charset="0"/>
                <a:ea typeface="宋体" panose="02010600030101010101" pitchFamily="2" charset="-122"/>
                <a:cs typeface="Times New Roman" panose="02020603050405020304" charset="0"/>
              </a:rPr>
              <a:t>突然有一个想法，她决定把这副画挂在教室最显眼的位置，这不仅是对学生的鼓励，也是对自己的鞭策。</a:t>
            </a:r>
            <a:r>
              <a:rPr lang="zh-CN" altLang="en-US" sz="2400" dirty="0">
                <a:solidFill>
                  <a:schemeClr val="tx1"/>
                </a:solidFill>
                <a:latin typeface="Times New Roman" panose="02020603050405020304" charset="0"/>
                <a:ea typeface="宋体" panose="02010600030101010101" pitchFamily="2" charset="-122"/>
                <a:cs typeface="Times New Roman" panose="02020603050405020304" charset="0"/>
                <a:sym typeface="+mn-ea"/>
              </a:rPr>
              <a:t>仿佛漆黑夜里的一束光，既照亮了她前行的道路，又温暖了学生，确保他们的想象力不被黑暗吞噬。</a:t>
            </a:r>
            <a:endParaRPr lang="zh-CN" altLang="en-US" sz="2400" dirty="0">
              <a:solidFill>
                <a:schemeClr val="tx1"/>
              </a:solidFill>
              <a:latin typeface="Times New Roman" panose="02020603050405020304" charset="0"/>
              <a:ea typeface="宋体" panose="02010600030101010101" pitchFamily="2" charset="-122"/>
              <a:cs typeface="Times New Roman" panose="02020603050405020304" charset="0"/>
            </a:endParaRPr>
          </a:p>
        </p:txBody>
      </p:sp>
      <p:grpSp>
        <p:nvGrpSpPr>
          <p:cNvPr id="6" name="组合 5"/>
          <p:cNvGrpSpPr/>
          <p:nvPr/>
        </p:nvGrpSpPr>
        <p:grpSpPr>
          <a:xfrm>
            <a:off x="323215" y="2067560"/>
            <a:ext cx="8484870" cy="2362835"/>
            <a:chOff x="509" y="3256"/>
            <a:chExt cx="13362" cy="3963"/>
          </a:xfrm>
        </p:grpSpPr>
        <p:sp>
          <p:nvSpPr>
            <p:cNvPr id="9" name="圆角矩形 8"/>
            <p:cNvSpPr/>
            <p:nvPr/>
          </p:nvSpPr>
          <p:spPr>
            <a:xfrm>
              <a:off x="509" y="3256"/>
              <a:ext cx="13362" cy="3963"/>
            </a:xfrm>
            <a:prstGeom prst="roundRect">
              <a:avLst/>
            </a:prstGeom>
            <a:noFill/>
            <a:ln w="57150">
              <a:solidFill>
                <a:srgbClr val="A062D0"/>
              </a:solidFill>
              <a:prstDash val="sysDash"/>
            </a:ln>
            <a:extLst>
              <a:ext uri="{909E8E84-426E-40DD-AFC4-6F175D3DCCD1}">
                <a14:hiddenFill xmlns:a14="http://schemas.microsoft.com/office/drawing/2010/main">
                  <a:solidFill>
                    <a:srgbClr val="E2FEFF"/>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736" y="3256"/>
              <a:ext cx="12958" cy="3839"/>
            </a:xfrm>
            <a:prstGeom prst="rect">
              <a:avLst/>
            </a:prstGeom>
            <a:noFill/>
          </p:spPr>
          <p:txBody>
            <a:bodyPr wrap="square" rtlCol="0">
              <a:noAutofit/>
            </a:bodyPr>
            <a:lstStyle/>
            <a:p>
              <a:r>
                <a:rPr lang="en-US" altLang="zh-CN" sz="2400" dirty="0">
                  <a:solidFill>
                    <a:srgbClr val="00B050"/>
                  </a:solidFill>
                  <a:latin typeface="Times New Roman" panose="02020603050405020304" charset="0"/>
                  <a:cs typeface="Times New Roman" panose="02020603050405020304" charset="0"/>
                </a:rPr>
                <a:t>A </a:t>
              </a:r>
              <a:r>
                <a:rPr lang="en-US" altLang="zh-CN" sz="2400" dirty="0" err="1">
                  <a:solidFill>
                    <a:srgbClr val="00B050"/>
                  </a:solidFill>
                  <a:latin typeface="Times New Roman" panose="02020603050405020304" charset="0"/>
                  <a:cs typeface="Times New Roman" panose="02020603050405020304" charset="0"/>
                </a:rPr>
                <a:t>fanstatic</a:t>
              </a:r>
              <a:r>
                <a:rPr lang="en-US" altLang="zh-CN" sz="2400" dirty="0">
                  <a:solidFill>
                    <a:srgbClr val="00B050"/>
                  </a:solidFill>
                  <a:latin typeface="Times New Roman" panose="02020603050405020304" charset="0"/>
                  <a:cs typeface="Times New Roman" panose="02020603050405020304" charset="0"/>
                </a:rPr>
                <a:t> idea suggested itself to Mary</a:t>
              </a:r>
              <a:r>
                <a:rPr lang="en-US" altLang="zh-CN" sz="2400" dirty="0">
                  <a:solidFill>
                    <a:schemeClr val="tx1"/>
                  </a:solidFill>
                  <a:latin typeface="Times New Roman" panose="02020603050405020304" charset="0"/>
                  <a:cs typeface="Times New Roman" panose="02020603050405020304" charset="0"/>
                </a:rPr>
                <a:t>. She determined to hang the painting in the most eye-catching place in the classroom, </a:t>
              </a:r>
              <a:r>
                <a:rPr lang="en-US" altLang="zh-CN" sz="2400" dirty="0">
                  <a:solidFill>
                    <a:srgbClr val="7030A0"/>
                  </a:solidFill>
                  <a:latin typeface="Times New Roman" panose="02020603050405020304" charset="0"/>
                  <a:cs typeface="Times New Roman" panose="02020603050405020304" charset="0"/>
                </a:rPr>
                <a:t>which</a:t>
              </a:r>
              <a:r>
                <a:rPr lang="en-US" altLang="zh-CN" sz="2400" dirty="0">
                  <a:solidFill>
                    <a:schemeClr val="tx1"/>
                  </a:solidFill>
                  <a:latin typeface="Times New Roman" panose="02020603050405020304" charset="0"/>
                  <a:cs typeface="Times New Roman" panose="02020603050405020304" charset="0"/>
                </a:rPr>
                <a:t> was not only an encouragement for her students, but a reminder for herself. It </a:t>
              </a:r>
              <a:r>
                <a:rPr lang="en-US" altLang="zh-CN" sz="2400" dirty="0">
                  <a:solidFill>
                    <a:srgbClr val="FF0000"/>
                  </a:solidFill>
                  <a:latin typeface="Times New Roman" panose="02020603050405020304" charset="0"/>
                  <a:cs typeface="Times New Roman" panose="02020603050405020304" charset="0"/>
                </a:rPr>
                <a:t>was like a beam of light in the dark night</a:t>
              </a:r>
              <a:r>
                <a:rPr lang="en-US" altLang="zh-CN" sz="2400" dirty="0">
                  <a:solidFill>
                    <a:schemeClr val="tx1"/>
                  </a:solidFill>
                  <a:latin typeface="Times New Roman" panose="02020603050405020304" charset="0"/>
                  <a:cs typeface="Times New Roman" panose="02020603050405020304" charset="0"/>
                </a:rPr>
                <a:t>, lighting her path forward and warming her students to ensure that their imagination would not be devoured by the darkness.</a:t>
              </a:r>
              <a:endParaRPr lang="en-US" altLang="zh-CN" sz="2400" dirty="0">
                <a:solidFill>
                  <a:schemeClr val="tx1"/>
                </a:solidFill>
                <a:latin typeface="Times New Roman" panose="02020603050405020304" charset="0"/>
                <a:cs typeface="Times New Roman" panose="02020603050405020304" charset="0"/>
              </a:endParaRPr>
            </a:p>
          </p:txBody>
        </p:sp>
      </p:grpSp>
      <p:sp>
        <p:nvSpPr>
          <p:cNvPr id="10" name="圆角矩形 9"/>
          <p:cNvSpPr/>
          <p:nvPr/>
        </p:nvSpPr>
        <p:spPr>
          <a:xfrm>
            <a:off x="395605" y="4535170"/>
            <a:ext cx="6626225" cy="574675"/>
          </a:xfrm>
          <a:prstGeom prst="roundRect">
            <a:avLst/>
          </a:prstGeom>
          <a:solidFill>
            <a:srgbClr val="FFE5FF"/>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tx1"/>
                </a:solidFill>
                <a:latin typeface="仿宋" panose="02010609060101010101" charset="-122"/>
                <a:ea typeface="仿宋" panose="02010609060101010101" charset="-122"/>
              </a:rPr>
              <a:t>写作特点：</a:t>
            </a:r>
            <a:r>
              <a:rPr lang="zh-CN" altLang="en-US" sz="2800" b="1">
                <a:solidFill>
                  <a:srgbClr val="00B050"/>
                </a:solidFill>
                <a:latin typeface="仿宋" panose="02010609060101010101" charset="-122"/>
                <a:ea typeface="仿宋" panose="02010609060101010101" charset="-122"/>
              </a:rPr>
              <a:t>无灵主语</a:t>
            </a:r>
            <a:r>
              <a:rPr lang="en-US" altLang="zh-CN" sz="2800" b="1">
                <a:solidFill>
                  <a:schemeClr val="tx1"/>
                </a:solidFill>
                <a:latin typeface="仿宋" panose="02010609060101010101" charset="-122"/>
                <a:ea typeface="仿宋" panose="02010609060101010101" charset="-122"/>
              </a:rPr>
              <a:t>+</a:t>
            </a:r>
            <a:r>
              <a:rPr lang="zh-CN" altLang="en-US" sz="2800" b="1">
                <a:solidFill>
                  <a:srgbClr val="7030A0"/>
                </a:solidFill>
                <a:latin typeface="仿宋" panose="02010609060101010101" charset="-122"/>
                <a:ea typeface="仿宋" panose="02010609060101010101" charset="-122"/>
              </a:rPr>
              <a:t>定语从句</a:t>
            </a:r>
            <a:r>
              <a:rPr lang="en-US" altLang="zh-CN" sz="2800" b="1">
                <a:solidFill>
                  <a:schemeClr val="tx1"/>
                </a:solidFill>
                <a:latin typeface="仿宋" panose="02010609060101010101" charset="-122"/>
                <a:ea typeface="仿宋" panose="02010609060101010101" charset="-122"/>
              </a:rPr>
              <a:t>+</a:t>
            </a:r>
            <a:r>
              <a:rPr lang="zh-CN" altLang="en-US" sz="2800" b="1">
                <a:solidFill>
                  <a:srgbClr val="FF0000"/>
                </a:solidFill>
                <a:latin typeface="仿宋" panose="02010609060101010101" charset="-122"/>
                <a:ea typeface="仿宋" panose="02010609060101010101" charset="-122"/>
              </a:rPr>
              <a:t>修辞</a:t>
            </a:r>
            <a:endParaRPr lang="en-US" altLang="zh-CN" sz="2800" b="1">
              <a:solidFill>
                <a:schemeClr val="tx1"/>
              </a:solidFill>
              <a:latin typeface="仿宋" panose="02010609060101010101" charset="-122"/>
              <a:ea typeface="仿宋" panose="02010609060101010101" charset="-122"/>
            </a:endParaRPr>
          </a:p>
        </p:txBody>
      </p:sp>
      <p:pic>
        <p:nvPicPr>
          <p:cNvPr id="8" name="图片 7" descr="t03534921ecf3fe7778"/>
          <p:cNvPicPr>
            <a:picLocks noChangeAspect="1"/>
          </p:cNvPicPr>
          <p:nvPr/>
        </p:nvPicPr>
        <p:blipFill>
          <a:blip r:embed="rId4"/>
          <a:stretch>
            <a:fillRect/>
          </a:stretch>
        </p:blipFill>
        <p:spPr>
          <a:xfrm>
            <a:off x="7379970" y="3726815"/>
            <a:ext cx="1649730" cy="1463040"/>
          </a:xfrm>
          <a:prstGeom prst="rect">
            <a:avLst/>
          </a:prstGeom>
        </p:spPr>
      </p:pic>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033044" y="172339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425474" y="172339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2411730" y="186817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grpSp>
        <p:nvGrpSpPr>
          <p:cNvPr id="8" name="组合 7"/>
          <p:cNvGrpSpPr/>
          <p:nvPr/>
        </p:nvGrpSpPr>
        <p:grpSpPr>
          <a:xfrm>
            <a:off x="6948805" y="-20955"/>
            <a:ext cx="1977390" cy="1977390"/>
            <a:chOff x="10943" y="-33"/>
            <a:chExt cx="3114" cy="3114"/>
          </a:xfrm>
        </p:grpSpPr>
        <p:pic>
          <p:nvPicPr>
            <p:cNvPr id="6" name="图片 5" descr="56"/>
            <p:cNvPicPr>
              <a:picLocks noChangeAspect="1"/>
            </p:cNvPicPr>
            <p:nvPr/>
          </p:nvPicPr>
          <p:blipFill>
            <a:blip r:embed="rId11"/>
            <a:stretch>
              <a:fillRect/>
            </a:stretch>
          </p:blipFill>
          <p:spPr>
            <a:xfrm>
              <a:off x="10943" y="-33"/>
              <a:ext cx="3114" cy="3114"/>
            </a:xfrm>
            <a:prstGeom prst="rect">
              <a:avLst/>
            </a:prstGeom>
          </p:spPr>
        </p:pic>
        <p:sp>
          <p:nvSpPr>
            <p:cNvPr id="7" name="矩形 6"/>
            <p:cNvSpPr/>
            <p:nvPr/>
          </p:nvSpPr>
          <p:spPr>
            <a:xfrm>
              <a:off x="11963" y="580"/>
              <a:ext cx="1018" cy="1888"/>
            </a:xfrm>
            <a:prstGeom prst="rect">
              <a:avLst/>
            </a:prstGeom>
            <a:noFill/>
            <a:ln>
              <a:noFill/>
            </a:ln>
          </p:spPr>
          <p:txBody>
            <a:bodyPr wrap="none" rtlCol="0" anchor="t">
              <a:spAutoFit/>
            </a:bodyPr>
            <a:lstStyle/>
            <a:p>
              <a:pPr algn="ctr"/>
              <a:r>
                <a:rPr lang="en-US" altLang="zh-CN" sz="7200" b="1">
                  <a:ln w="15875"/>
                  <a:gradFill>
                    <a:gsLst>
                      <a:gs pos="0">
                        <a:schemeClr val="accent1">
                          <a:hueMod val="80000"/>
                        </a:schemeClr>
                      </a:gs>
                      <a:gs pos="100000">
                        <a:schemeClr val="accent1">
                          <a:alpha val="100000"/>
                        </a:schemeClr>
                      </a:gs>
                    </a:gsLst>
                    <a:lin ang="2700000" scaled="0"/>
                  </a:gradFill>
                  <a:effectLst/>
                </a:rPr>
                <a:t>4</a:t>
              </a:r>
              <a:endParaRPr lang="en-US" altLang="zh-CN" sz="7200" b="1">
                <a:ln w="15875"/>
                <a:gradFill>
                  <a:gsLst>
                    <a:gs pos="0">
                      <a:schemeClr val="accent1">
                        <a:hueMod val="80000"/>
                      </a:schemeClr>
                    </a:gs>
                    <a:gs pos="100000">
                      <a:schemeClr val="accent1">
                        <a:alpha val="100000"/>
                      </a:schemeClr>
                    </a:gs>
                  </a:gsLst>
                  <a:lin ang="2700000" scaled="0"/>
                </a:gradFill>
                <a:effectLst/>
              </a:endParaRPr>
            </a:p>
          </p:txBody>
        </p:sp>
      </p:grpSp>
      <p:sp>
        <p:nvSpPr>
          <p:cNvPr id="17" name="文本框 16"/>
          <p:cNvSpPr txBox="1"/>
          <p:nvPr>
            <p:custDataLst>
              <p:tags r:id="rId12"/>
            </p:custDataLst>
          </p:nvPr>
        </p:nvSpPr>
        <p:spPr>
          <a:xfrm>
            <a:off x="2656205" y="1948815"/>
            <a:ext cx="3930650" cy="521970"/>
          </a:xfrm>
          <a:prstGeom prst="rect">
            <a:avLst/>
          </a:prstGeom>
          <a:noFill/>
        </p:spPr>
        <p:txBody>
          <a:bodyPr wrap="square" rtlCol="0">
            <a:spAutoFit/>
          </a:bodyPr>
          <a:lstStyle/>
          <a:p>
            <a:pPr algn="ctr"/>
            <a:r>
              <a:rPr lang="en-US" altLang="zh-CN" sz="2800" b="1" dirty="0">
                <a:latin typeface="Times New Roman" panose="02020603050405020304" charset="0"/>
                <a:cs typeface="Times New Roman" panose="02020603050405020304" charset="0"/>
              </a:rPr>
              <a:t> Works appreciation</a:t>
            </a:r>
            <a:endParaRPr lang="en-US" altLang="zh-CN" sz="2800" b="1" dirty="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13"/>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P spid="17" grpId="0"/>
      <p:bldP spid="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168910" y="434975"/>
            <a:ext cx="8755380" cy="4588510"/>
          </a:xfrm>
          <a:prstGeom prst="rect">
            <a:avLst/>
          </a:prstGeom>
          <a:noFill/>
        </p:spPr>
        <p:txBody>
          <a:bodyPr wrap="square" rtlCol="0">
            <a:noAutofit/>
          </a:bodyPr>
          <a:lstStyle/>
          <a:p>
            <a:pPr algn="just"/>
            <a:r>
              <a:rPr lang="en-US" altLang="zh-CN" b="1" dirty="0">
                <a:solidFill>
                  <a:srgbClr val="000000"/>
                </a:solidFill>
                <a:latin typeface="Times New Roman" panose="02020603050405020304" charset="0"/>
                <a:ea typeface="微软雅黑" panose="020B0503020204020204" charset="-122"/>
                <a:cs typeface="Times New Roman" panose="02020603050405020304" charset="0"/>
                <a:sym typeface="+mn-ea"/>
              </a:rPr>
              <a:t>     </a:t>
            </a:r>
            <a:r>
              <a:rPr lang="en-US" altLang="zh-CN" sz="1600" b="1" dirty="0">
                <a:solidFill>
                  <a:schemeClr val="tx1"/>
                </a:solidFill>
                <a:latin typeface="Times New Roman" panose="02020603050405020304" charset="0"/>
                <a:ea typeface="微软雅黑" panose="020B0503020204020204" charset="-122"/>
                <a:cs typeface="Times New Roman" panose="02020603050405020304" charset="0"/>
                <a:sym typeface="+mn-ea"/>
              </a:rPr>
              <a:t> As the students worked, Mary observed them with curiosity. </a:t>
            </a:r>
            <a:r>
              <a:rPr lang="en-US" altLang="zh-CN" sz="1600" dirty="0">
                <a:solidFill>
                  <a:schemeClr val="tx1"/>
                </a:solidFill>
                <a:latin typeface="Times New Roman" panose="02020603050405020304" charset="0"/>
                <a:cs typeface="Times New Roman" panose="02020603050405020304" charset="0"/>
                <a:sym typeface="+mn-ea"/>
              </a:rPr>
              <a:t>The students were as excited as birds newly freed from their cages. They cheered and jumped, waving their paintbrushes with joy, just like Sun Wukong waving his Monkey King Bar. In their hands, the brushes seemed to perform magical “72 transformations.” </a:t>
            </a:r>
            <a:r>
              <a:rPr lang="en-US" altLang="zh-CN" sz="1600" dirty="0" err="1">
                <a:solidFill>
                  <a:schemeClr val="tx1"/>
                </a:solidFill>
                <a:latin typeface="Times New Roman" panose="02020603050405020304" charset="0"/>
                <a:ea typeface="微软雅黑" panose="020B0503020204020204" charset="-122"/>
                <a:cs typeface="Times New Roman" panose="02020603050405020304" charset="0"/>
                <a:sym typeface="+mn-ea"/>
              </a:rPr>
              <a:t>Akila</a:t>
            </a:r>
            <a:r>
              <a:rPr lang="en-US" altLang="zh-CN" sz="1600" dirty="0">
                <a:solidFill>
                  <a:schemeClr val="tx1"/>
                </a:solidFill>
                <a:latin typeface="Times New Roman" panose="02020603050405020304" charset="0"/>
                <a:ea typeface="微软雅黑" panose="020B0503020204020204" charset="-122"/>
                <a:cs typeface="Times New Roman" panose="02020603050405020304" charset="0"/>
                <a:sym typeface="+mn-ea"/>
              </a:rPr>
              <a:t>, who had thought drawing wasn’t her thing, was over the moon as if her mouth were a leather shoe that had cracked a line. Tina gave play to her imagination with no rules, composing the most beautiful dream world in her heart. </a:t>
            </a:r>
            <a:r>
              <a:rPr lang="en-US" altLang="zh-CN" sz="1600" dirty="0">
                <a:solidFill>
                  <a:schemeClr val="tx1"/>
                </a:solidFill>
                <a:latin typeface="Times New Roman" panose="02020603050405020304" charset="0"/>
                <a:cs typeface="Times New Roman" panose="02020603050405020304" charset="0"/>
                <a:sym typeface="+mn-ea"/>
              </a:rPr>
              <a:t>Maya and Michael, like cheerful little squirrels, skipped over to join Tina. The crayons fell on the paper with the sound of tick, like dancing fairies.  </a:t>
            </a:r>
            <a:r>
              <a:rPr lang="en-US" altLang="zh-CN" sz="1600" dirty="0">
                <a:solidFill>
                  <a:schemeClr val="tx1"/>
                </a:solidFill>
                <a:latin typeface="Times New Roman" panose="02020603050405020304" charset="0"/>
                <a:ea typeface="微软雅黑" panose="020B0503020204020204" charset="-122"/>
                <a:cs typeface="Times New Roman" panose="02020603050405020304" charset="0"/>
                <a:sym typeface="+mn-ea"/>
              </a:rPr>
              <a:t>Obviously, Tina met with the classmates’ praise rather than ridicule. </a:t>
            </a:r>
            <a:r>
              <a:rPr lang="en-US" altLang="zh-CN" sz="1600" dirty="0">
                <a:solidFill>
                  <a:schemeClr val="tx1"/>
                </a:solidFill>
                <a:latin typeface="Times New Roman" panose="02020603050405020304" charset="0"/>
                <a:cs typeface="Times New Roman" panose="02020603050405020304" charset="0"/>
                <a:sym typeface="+mn-ea"/>
              </a:rPr>
              <a:t>Through their combined efforts, the most imaginative and creative drawing titled “ Our Dream World ” came to life.</a:t>
            </a:r>
            <a:r>
              <a:rPr lang="en-US" altLang="zh-CN" sz="1600" b="1" dirty="0">
                <a:solidFill>
                  <a:schemeClr val="tx1"/>
                </a:solidFill>
                <a:latin typeface="Times New Roman" panose="02020603050405020304" charset="0"/>
                <a:ea typeface="微软雅黑" panose="020B0503020204020204" charset="-122"/>
                <a:cs typeface="Times New Roman" panose="02020603050405020304" charset="0"/>
                <a:sym typeface="+mn-ea"/>
              </a:rPr>
              <a:t>      </a:t>
            </a:r>
            <a:endParaRPr lang="en-US" altLang="zh-CN" sz="1600" b="1" dirty="0">
              <a:solidFill>
                <a:schemeClr val="tx1"/>
              </a:solidFill>
              <a:latin typeface="Times New Roman" panose="02020603050405020304" charset="0"/>
              <a:ea typeface="微软雅黑" panose="020B0503020204020204" charset="-122"/>
              <a:cs typeface="Times New Roman" panose="02020603050405020304" charset="0"/>
              <a:sym typeface="+mn-ea"/>
            </a:endParaRPr>
          </a:p>
          <a:p>
            <a:pPr algn="just"/>
            <a:r>
              <a:rPr lang="en-US" altLang="zh-CN" sz="1600" b="1" dirty="0">
                <a:solidFill>
                  <a:schemeClr val="tx1"/>
                </a:solidFill>
                <a:latin typeface="Times New Roman" panose="02020603050405020304" charset="0"/>
                <a:ea typeface="微软雅黑" panose="020B0503020204020204" charset="-122"/>
                <a:cs typeface="Times New Roman" panose="02020603050405020304" charset="0"/>
                <a:sym typeface="+mn-ea"/>
              </a:rPr>
              <a:t>        Mary stood back and surveyed the creation. </a:t>
            </a:r>
            <a:r>
              <a:rPr lang="en-US" altLang="zh-CN" sz="1600" dirty="0">
                <a:solidFill>
                  <a:schemeClr val="tx1"/>
                </a:solidFill>
                <a:latin typeface="Times New Roman" panose="02020603050405020304" charset="0"/>
                <a:ea typeface="微软雅黑" panose="020B0503020204020204" charset="-122"/>
                <a:cs typeface="Times New Roman" panose="02020603050405020304" charset="0"/>
                <a:sym typeface="+mn-ea"/>
              </a:rPr>
              <a:t>O</a:t>
            </a:r>
            <a:r>
              <a:rPr lang="en-US" altLang="zh-CN" sz="1600">
                <a:solidFill>
                  <a:schemeClr val="tx1"/>
                </a:solidFill>
                <a:latin typeface="Times New Roman" panose="02020603050405020304" charset="0"/>
                <a:cs typeface="Times New Roman" panose="02020603050405020304" charset="0"/>
                <a:sym typeface="+mn-ea"/>
              </a:rPr>
              <a:t>verstated but skillfully described, A fantasy-filled painting came across her eyes. Like the magical brush of Ma Liang, the drawn things came alive. </a:t>
            </a:r>
            <a:r>
              <a:rPr lang="en-US" altLang="zh-CN" sz="1600" dirty="0">
                <a:solidFill>
                  <a:schemeClr val="tx1"/>
                </a:solidFill>
                <a:latin typeface="Times New Roman" panose="02020603050405020304" charset="0"/>
                <a:cs typeface="Times New Roman" panose="02020603050405020304" charset="0"/>
                <a:sym typeface="+mn-ea"/>
              </a:rPr>
              <a:t>Not only was the creation a showcase of individual talent, but also a reflection of collective wisdom, which filled her with a surge of pride. In reality, not just was it a painting, but a powerful proof to the children’s imagination. Mary considered herself lucky enough to have made timely adjustments to the previous teaching method. Suddenly, a </a:t>
            </a:r>
            <a:r>
              <a:rPr lang="en-US" altLang="zh-CN" sz="1600" dirty="0" err="1">
                <a:solidFill>
                  <a:schemeClr val="tx1"/>
                </a:solidFill>
                <a:latin typeface="Times New Roman" panose="02020603050405020304" charset="0"/>
                <a:cs typeface="Times New Roman" panose="02020603050405020304" charset="0"/>
                <a:sym typeface="+mn-ea"/>
              </a:rPr>
              <a:t>fanstatic</a:t>
            </a:r>
            <a:r>
              <a:rPr lang="en-US" altLang="zh-CN" sz="1600" dirty="0">
                <a:solidFill>
                  <a:schemeClr val="tx1"/>
                </a:solidFill>
                <a:latin typeface="Times New Roman" panose="02020603050405020304" charset="0"/>
                <a:cs typeface="Times New Roman" panose="02020603050405020304" charset="0"/>
                <a:sym typeface="+mn-ea"/>
              </a:rPr>
              <a:t> idea suggested itself to Mary. She determined to hang the creation in the most eye-catching place in the classroom, which  was not only an encouragement for her students, but a reminder for herself. It was like a beam of light in the dark night, lighting her path forward and warming her students to ensure that their imagination would not be devoured</a:t>
            </a:r>
            <a:r>
              <a:rPr lang="en-US" altLang="zh-CN" sz="16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吞噬</a:t>
            </a:r>
            <a:r>
              <a:rPr lang="en-US" altLang="zh-CN" sz="16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dirty="0">
                <a:solidFill>
                  <a:schemeClr val="tx1"/>
                </a:solidFill>
                <a:latin typeface="Times New Roman" panose="02020603050405020304" charset="0"/>
                <a:cs typeface="Times New Roman" panose="02020603050405020304" charset="0"/>
                <a:sym typeface="+mn-ea"/>
              </a:rPr>
              <a:t> by the darkness.</a:t>
            </a:r>
            <a:endParaRPr lang="en-US" altLang="zh-CN" sz="1600" dirty="0">
              <a:solidFill>
                <a:schemeClr val="tx1"/>
              </a:solidFill>
              <a:latin typeface="Times New Roman" panose="02020603050405020304" charset="0"/>
              <a:cs typeface="Times New Roman" panose="02020603050405020304" charset="0"/>
            </a:endParaRPr>
          </a:p>
          <a:p>
            <a:pPr algn="just"/>
            <a:endParaRPr lang="en-US" altLang="zh-CN" sz="1400" dirty="0">
              <a:latin typeface="Times New Roman" panose="02020603050405020304" charset="0"/>
              <a:cs typeface="Times New Roman" panose="02020603050405020304" charset="0"/>
            </a:endParaRPr>
          </a:p>
          <a:p>
            <a:pPr algn="just"/>
            <a:endParaRPr lang="en-US" altLang="zh-CN" sz="1400" dirty="0">
              <a:solidFill>
                <a:schemeClr val="tx1"/>
              </a:solidFill>
              <a:latin typeface="Times New Roman" panose="02020603050405020304" charset="0"/>
              <a:cs typeface="Times New Roman" panose="02020603050405020304" charset="0"/>
              <a:sym typeface="+mn-ea"/>
            </a:endParaRPr>
          </a:p>
          <a:p>
            <a:pPr algn="just"/>
            <a:r>
              <a:rPr lang="en-US" altLang="zh-CN" sz="1400" dirty="0">
                <a:latin typeface="Times New Roman" panose="02020603050405020304" charset="0"/>
                <a:ea typeface="微软雅黑" panose="020B0503020204020204" charset="-122"/>
                <a:cs typeface="Times New Roman" panose="02020603050405020304" charset="0"/>
                <a:sym typeface="+mn-ea"/>
              </a:rPr>
              <a:t>I</a:t>
            </a:r>
            <a:endParaRPr lang="en-US" altLang="zh-CN" b="1" dirty="0">
              <a:solidFill>
                <a:srgbClr val="000000"/>
              </a:solidFill>
              <a:latin typeface="Times New Roman" panose="02020603050405020304" charset="0"/>
              <a:ea typeface="微软雅黑" panose="020B0503020204020204" charset="-122"/>
              <a:cs typeface="Times New Roman" panose="02020603050405020304" charset="0"/>
              <a:sym typeface="+mn-ea"/>
            </a:endParaRPr>
          </a:p>
          <a:p>
            <a:r>
              <a:rPr lang="en-US" altLang="zh-CN" dirty="0">
                <a:solidFill>
                  <a:srgbClr val="000000"/>
                </a:solidFill>
                <a:latin typeface="Times New Roman" panose="02020603050405020304" charset="0"/>
                <a:ea typeface="微软雅黑" panose="020B0503020204020204" charset="-122"/>
                <a:cs typeface="Times New Roman" panose="02020603050405020304" charset="0"/>
                <a:sym typeface="+mn-ea"/>
              </a:rPr>
              <a:t> </a:t>
            </a:r>
            <a:endParaRPr lang="zh-CN" altLang="en-US" dirty="0"/>
          </a:p>
        </p:txBody>
      </p:sp>
      <p:sp>
        <p:nvSpPr>
          <p:cNvPr id="6" name="矩形 5"/>
          <p:cNvSpPr/>
          <p:nvPr/>
        </p:nvSpPr>
        <p:spPr>
          <a:xfrm>
            <a:off x="3297555" y="51435"/>
            <a:ext cx="2898140" cy="383540"/>
          </a:xfrm>
          <a:prstGeom prst="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2400" b="1">
                <a:solidFill>
                  <a:schemeClr val="tx1"/>
                </a:solidFill>
                <a:latin typeface="Times New Roman" panose="02020603050405020304" charset="0"/>
                <a:ea typeface="华光粗圆_CNKI" panose="02000500000000000000" charset="-122"/>
                <a:cs typeface="Times New Roman" panose="02020603050405020304" charset="0"/>
                <a:sym typeface="+mn-ea"/>
              </a:rPr>
              <a:t>Original works</a:t>
            </a:r>
            <a:endParaRPr lang="en-US" altLang="zh-CN" sz="2400" b="1">
              <a:solidFill>
                <a:schemeClr val="tx1"/>
              </a:solidFill>
              <a:latin typeface="Times New Roman" panose="02020603050405020304" charset="0"/>
              <a:ea typeface="华光粗圆_CNKI" panose="02000500000000000000" charset="-122"/>
              <a:cs typeface="Times New Roman" panose="02020603050405020304" charset="0"/>
              <a:sym typeface="+mn-ea"/>
            </a:endParaRPr>
          </a:p>
        </p:txBody>
      </p:sp>
      <p:pic>
        <p:nvPicPr>
          <p:cNvPr id="5124" name="图片 6" descr="logo横版 png"/>
          <p:cNvPicPr>
            <a:picLocks noChangeAspect="1"/>
          </p:cNvPicPr>
          <p:nvPr/>
        </p:nvPicPr>
        <p:blipFill>
          <a:blip r:embed="rId4"/>
          <a:stretch>
            <a:fillRect/>
          </a:stretch>
        </p:blipFill>
        <p:spPr>
          <a:xfrm>
            <a:off x="8258175" y="241935"/>
            <a:ext cx="608013" cy="642938"/>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179070" y="434975"/>
            <a:ext cx="8591550" cy="4707890"/>
          </a:xfrm>
          <a:prstGeom prst="rect">
            <a:avLst/>
          </a:prstGeom>
        </p:spPr>
        <p:txBody>
          <a:bodyPr wrap="square">
            <a:spAutoFit/>
          </a:bodyPr>
          <a:lstStyle/>
          <a:p>
            <a:pPr indent="0" algn="just" fontAlgn="auto">
              <a:lnSpc>
                <a:spcPts val="2000"/>
              </a:lnSpc>
            </a:pPr>
            <a:r>
              <a:rPr lang="en-US" altLang="zh-CN" sz="1600">
                <a:solidFill>
                  <a:srgbClr val="000000"/>
                </a:solidFill>
                <a:latin typeface="Times New Roman" panose="02020603050405020304" charset="0"/>
                <a:ea typeface="微软雅黑" panose="020B0503020204020204" charset="-122"/>
                <a:cs typeface="Times New Roman" panose="02020603050405020304" charset="0"/>
              </a:rPr>
              <a:t>      </a:t>
            </a:r>
            <a:r>
              <a:rPr lang="en-US" altLang="zh-CN" sz="1600" b="1">
                <a:solidFill>
                  <a:srgbClr val="000000"/>
                </a:solidFill>
                <a:latin typeface="Times New Roman" panose="02020603050405020304" charset="0"/>
                <a:ea typeface="微软雅黑" panose="020B0503020204020204" charset="-122"/>
                <a:cs typeface="Times New Roman" panose="02020603050405020304" charset="0"/>
              </a:rPr>
              <a:t>As the students worked, Mary observed them with curiosity.</a:t>
            </a:r>
            <a:r>
              <a:rPr lang="en-US" altLang="zh-CN" sz="1600">
                <a:solidFill>
                  <a:srgbClr val="000000"/>
                </a:solidFill>
                <a:latin typeface="Times New Roman" panose="02020603050405020304" charset="0"/>
                <a:ea typeface="微软雅黑" panose="020B0503020204020204" charset="-122"/>
                <a:cs typeface="Times New Roman" panose="02020603050405020304" charset="0"/>
              </a:rPr>
              <a:t> She noticed how Akila, initially disinterested, had quietly chosen vibrant colors and was now blending them</a:t>
            </a:r>
            <a:r>
              <a:rPr lang="en-US" altLang="zh-CN" sz="1600">
                <a:solidFill>
                  <a:srgbClr val="000000"/>
                </a:solidFill>
                <a:latin typeface="微软雅黑" panose="020B0503020204020204" charset="-122"/>
                <a:ea typeface="微软雅黑" panose="020B0503020204020204" charset="-122"/>
              </a:rPr>
              <a:t> </a:t>
            </a:r>
            <a:r>
              <a:rPr lang="en-US" altLang="zh-CN" sz="1600">
                <a:solidFill>
                  <a:srgbClr val="000000"/>
                </a:solidFill>
                <a:latin typeface="Times New Roman" panose="02020603050405020304" charset="0"/>
                <a:ea typeface="微软雅黑" panose="020B0503020204020204" charset="-122"/>
                <a:cs typeface="Times New Roman" panose="02020603050405020304" charset="0"/>
              </a:rPr>
              <a:t>together to create a swirling sky filled with fantastical creatures that flew over a stone castle. Meanwhile, Tina was enthusiastically adding playful details to her section of the paper—a whimsical garden where flowers wore hats and creatures rested on the ice cream-topped trees. Mary felt a wave of relief wash over her. The room was alive with chatter and laughter, as Akila and Tina frequently exchanged ideas and inspired one another. Akila even leaned over to admire Tina's ice cream trees and said, "That is mind-blowing!" It was wonderful to see them cooperate, their initial differences melting away in the warmth of shared creativity.</a:t>
            </a:r>
            <a:endParaRPr lang="en-US" altLang="zh-CN" sz="1600">
              <a:solidFill>
                <a:srgbClr val="000000"/>
              </a:solidFill>
              <a:latin typeface="Times New Roman" panose="02020603050405020304" charset="0"/>
              <a:ea typeface="微软雅黑" panose="020B0503020204020204" charset="-122"/>
              <a:cs typeface="Times New Roman" panose="02020603050405020304" charset="0"/>
            </a:endParaRPr>
          </a:p>
          <a:p>
            <a:pPr indent="0" algn="just" fontAlgn="auto">
              <a:lnSpc>
                <a:spcPts val="2000"/>
              </a:lnSpc>
            </a:pPr>
            <a:r>
              <a:rPr lang="en-US" altLang="zh-CN" sz="1600">
                <a:solidFill>
                  <a:srgbClr val="000000"/>
                </a:solidFill>
                <a:latin typeface="Times New Roman" panose="02020603050405020304" charset="0"/>
                <a:ea typeface="微软雅黑" panose="020B0503020204020204" charset="-122"/>
                <a:cs typeface="Times New Roman" panose="02020603050405020304" charset="0"/>
              </a:rPr>
              <a:t>      </a:t>
            </a:r>
            <a:r>
              <a:rPr lang="en-US" altLang="zh-CN" sz="1600" b="1">
                <a:solidFill>
                  <a:srgbClr val="000000"/>
                </a:solidFill>
                <a:latin typeface="Times New Roman" panose="02020603050405020304" charset="0"/>
                <a:ea typeface="微软雅黑" panose="020B0503020204020204" charset="-122"/>
                <a:cs typeface="Times New Roman" panose="02020603050405020304" charset="0"/>
              </a:rPr>
              <a:t>Mary stood back and surveyed the creation.</a:t>
            </a:r>
            <a:r>
              <a:rPr lang="en-US" altLang="zh-CN" sz="1600">
                <a:solidFill>
                  <a:srgbClr val="000000"/>
                </a:solidFill>
                <a:latin typeface="Times New Roman" panose="02020603050405020304" charset="0"/>
                <a:ea typeface="微软雅黑" panose="020B0503020204020204" charset="-122"/>
                <a:cs typeface="Times New Roman" panose="02020603050405020304" charset="0"/>
              </a:rPr>
              <a:t> The enormous canvas had transformed into a magnificent portrayal of each student's imagination, forming a breathtaking landscape that reflected their individuality yet spoke to their collective spirit. Mary felt a sense of pride swell within her, she realized that in letting go of rigid structures, her students gave their painting an unrealistic but dream-like quality. Akila, Tina, and the rest of the class had not only embraced their own creative paths but had also nurtured each other's ideas. They were thrilled, “It was the best painting ever! We should definitely hang it on the wall!” Inspired by the moment, Mary decided to host an exhibition of their dream world, inviting parents and other classes to admire the beauty of imagination unleashed in her classroom.</a:t>
            </a:r>
            <a:endParaRPr lang="en-US" altLang="zh-CN" sz="1600">
              <a:solidFill>
                <a:srgbClr val="000000"/>
              </a:solidFill>
              <a:latin typeface="Times New Roman" panose="02020603050405020304" charset="0"/>
              <a:ea typeface="微软雅黑" panose="020B0503020204020204" charset="-122"/>
              <a:cs typeface="Times New Roman" panose="02020603050405020304" charset="0"/>
            </a:endParaRPr>
          </a:p>
        </p:txBody>
      </p:sp>
      <p:sp>
        <p:nvSpPr>
          <p:cNvPr id="6" name="矩形 5"/>
          <p:cNvSpPr/>
          <p:nvPr/>
        </p:nvSpPr>
        <p:spPr>
          <a:xfrm>
            <a:off x="3297555" y="51435"/>
            <a:ext cx="2898140" cy="383540"/>
          </a:xfrm>
          <a:prstGeom prst="rect">
            <a:avLst/>
          </a:prstGeom>
          <a:gradFill>
            <a:gsLst>
              <a:gs pos="50000">
                <a:schemeClr val="accent6"/>
              </a:gs>
              <a:gs pos="0">
                <a:schemeClr val="accent6">
                  <a:lumMod val="25000"/>
                  <a:lumOff val="75000"/>
                </a:schemeClr>
              </a:gs>
              <a:gs pos="100000">
                <a:schemeClr val="accent6">
                  <a:lumMod val="85000"/>
                </a:schemeClr>
              </a:gs>
            </a:gsLst>
            <a:lin ang="5400000" scaled="1"/>
          </a:gradFill>
          <a:ln w="381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90000"/>
              </a:lnSpc>
              <a:buClrTx/>
              <a:buSzTx/>
              <a:buFontTx/>
            </a:pPr>
            <a:r>
              <a:rPr lang="en-US" altLang="zh-CN" sz="2400" b="1">
                <a:solidFill>
                  <a:schemeClr val="tx1"/>
                </a:solidFill>
                <a:latin typeface="Times New Roman" panose="02020603050405020304" charset="0"/>
                <a:ea typeface="华光粗圆_CNKI" panose="02000500000000000000" charset="-122"/>
                <a:cs typeface="Times New Roman" panose="02020603050405020304" charset="0"/>
                <a:sym typeface="+mn-ea"/>
              </a:rPr>
              <a:t>A possible answer</a:t>
            </a:r>
            <a:endParaRPr lang="en-US" altLang="zh-CN" sz="2400" b="1">
              <a:solidFill>
                <a:schemeClr val="tx1"/>
              </a:solidFill>
              <a:latin typeface="Times New Roman" panose="02020603050405020304" charset="0"/>
              <a:ea typeface="华光粗圆_CNKI" panose="02000500000000000000" charset="-122"/>
              <a:cs typeface="Times New Roman" panose="02020603050405020304" charset="0"/>
              <a:sym typeface="+mn-ea"/>
            </a:endParaRPr>
          </a:p>
        </p:txBody>
      </p:sp>
      <p:pic>
        <p:nvPicPr>
          <p:cNvPr id="5124" name="图片 6" descr="logo横版 png"/>
          <p:cNvPicPr>
            <a:picLocks noChangeAspect="1"/>
          </p:cNvPicPr>
          <p:nvPr/>
        </p:nvPicPr>
        <p:blipFill>
          <a:blip r:embed="rId4"/>
          <a:stretch>
            <a:fillRect/>
          </a:stretch>
        </p:blipFill>
        <p:spPr>
          <a:xfrm>
            <a:off x="8258175" y="241935"/>
            <a:ext cx="608013" cy="642938"/>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6" name="文本框 5"/>
          <p:cNvSpPr txBox="1"/>
          <p:nvPr/>
        </p:nvSpPr>
        <p:spPr>
          <a:xfrm>
            <a:off x="971550" y="411480"/>
            <a:ext cx="7334250" cy="2042795"/>
          </a:xfrm>
          <a:prstGeom prst="rect">
            <a:avLst/>
          </a:prstGeom>
          <a:noFill/>
        </p:spPr>
        <p:txBody>
          <a:bodyPr wrap="square" rtlCol="0">
            <a:prstTxWarp prst="textWave4">
              <a:avLst/>
            </a:prstTxWarp>
            <a:noAutofit/>
          </a:bodyPr>
          <a:lstStyle/>
          <a:p>
            <a:pPr algn="ctr"/>
            <a:r>
              <a:rPr lang="zh-CN" altLang="en-US" sz="3600">
                <a:ln w="22225">
                  <a:solidFill>
                    <a:schemeClr val="accent2"/>
                  </a:solidFill>
                  <a:prstDash val="solid"/>
                </a:ln>
                <a:solidFill>
                  <a:srgbClr val="92D050"/>
                </a:solidFill>
                <a:effectLst/>
              </a:rPr>
              <a:t>风带来了故事的种子，</a:t>
            </a:r>
            <a:endParaRPr lang="zh-CN" altLang="en-US" sz="3600">
              <a:ln w="22225">
                <a:solidFill>
                  <a:schemeClr val="accent2"/>
                </a:solidFill>
                <a:prstDash val="solid"/>
              </a:ln>
              <a:solidFill>
                <a:srgbClr val="92D050"/>
              </a:solidFill>
              <a:effectLst/>
            </a:endParaRPr>
          </a:p>
          <a:p>
            <a:pPr algn="ctr"/>
            <a:r>
              <a:rPr lang="zh-CN" altLang="en-US" sz="3600">
                <a:ln w="22225">
                  <a:solidFill>
                    <a:schemeClr val="accent2"/>
                  </a:solidFill>
                  <a:prstDash val="solid"/>
                </a:ln>
                <a:solidFill>
                  <a:srgbClr val="92D050"/>
                </a:solidFill>
                <a:effectLst/>
              </a:rPr>
              <a:t>时间使它发芽！</a:t>
            </a:r>
            <a:endParaRPr lang="zh-CN" altLang="en-US" sz="3600">
              <a:ln w="22225">
                <a:solidFill>
                  <a:schemeClr val="accent2"/>
                </a:solidFill>
                <a:prstDash val="solid"/>
              </a:ln>
              <a:solidFill>
                <a:srgbClr val="92D050"/>
              </a:solidFill>
              <a:effectLst/>
            </a:endParaRPr>
          </a:p>
          <a:p>
            <a:pPr algn="ctr"/>
            <a:endParaRPr lang="zh-CN" altLang="en-US" sz="3600">
              <a:ln w="22225">
                <a:solidFill>
                  <a:schemeClr val="accent2"/>
                </a:solidFill>
                <a:prstDash val="solid"/>
              </a:ln>
              <a:solidFill>
                <a:srgbClr val="92D050"/>
              </a:solidFill>
              <a:effectLst/>
            </a:endParaRPr>
          </a:p>
        </p:txBody>
      </p:sp>
      <p:sp>
        <p:nvSpPr>
          <p:cNvPr id="11" name="文本框 10"/>
          <p:cNvSpPr txBox="1"/>
          <p:nvPr/>
        </p:nvSpPr>
        <p:spPr>
          <a:xfrm>
            <a:off x="948055" y="1923415"/>
            <a:ext cx="7357745" cy="1838960"/>
          </a:xfrm>
          <a:prstGeom prst="rect">
            <a:avLst/>
          </a:prstGeom>
          <a:noFill/>
        </p:spPr>
        <p:txBody>
          <a:bodyPr wrap="square" rtlCol="0">
            <a:prstTxWarp prst="textWave4">
              <a:avLst/>
            </a:prstTxWarp>
            <a:noAutofit/>
          </a:bodyPr>
          <a:lstStyle/>
          <a:p>
            <a:pPr lvl="0" algn="ctr">
              <a:buClrTx/>
              <a:buSzTx/>
              <a:buFontTx/>
            </a:pPr>
            <a:r>
              <a:rPr lang="zh-CN" altLang="en-US" sz="3600">
                <a:ln w="22225">
                  <a:solidFill>
                    <a:schemeClr val="accent2"/>
                  </a:solidFill>
                  <a:prstDash val="solid"/>
                </a:ln>
                <a:solidFill>
                  <a:schemeClr val="accent5"/>
                </a:solidFill>
                <a:effectLst/>
                <a:sym typeface="+mn-ea"/>
              </a:rPr>
              <a:t>我们应该尊重孩子的个性，</a:t>
            </a:r>
            <a:endParaRPr lang="zh-CN" altLang="en-US" sz="3600">
              <a:ln w="22225">
                <a:solidFill>
                  <a:schemeClr val="accent2"/>
                </a:solidFill>
                <a:prstDash val="solid"/>
              </a:ln>
              <a:solidFill>
                <a:schemeClr val="accent5"/>
              </a:solidFill>
              <a:effectLst/>
              <a:sym typeface="+mn-ea"/>
            </a:endParaRPr>
          </a:p>
          <a:p>
            <a:pPr lvl="0" algn="ctr">
              <a:buClrTx/>
              <a:buSzTx/>
              <a:buFontTx/>
            </a:pPr>
            <a:r>
              <a:rPr lang="zh-CN" altLang="en-US" sz="3600">
                <a:ln w="22225">
                  <a:solidFill>
                    <a:schemeClr val="accent2"/>
                  </a:solidFill>
                  <a:prstDash val="solid"/>
                </a:ln>
                <a:solidFill>
                  <a:schemeClr val="accent5"/>
                </a:solidFill>
                <a:effectLst/>
                <a:sym typeface="+mn-ea"/>
              </a:rPr>
              <a:t>使他们自由地成长！</a:t>
            </a:r>
            <a:endParaRPr lang="zh-CN" altLang="en-US" sz="3600">
              <a:ln w="22225">
                <a:solidFill>
                  <a:schemeClr val="accent2"/>
                </a:solidFill>
                <a:prstDash val="solid"/>
              </a:ln>
              <a:solidFill>
                <a:schemeClr val="accent5"/>
              </a:solidFill>
              <a:effectLst/>
              <a:sym typeface="+mn-ea"/>
            </a:endParaRPr>
          </a:p>
        </p:txBody>
      </p:sp>
      <p:pic>
        <p:nvPicPr>
          <p:cNvPr id="12" name="图片 11" descr="t0331b8fd5fc473f671"/>
          <p:cNvPicPr>
            <a:picLocks noChangeAspect="1"/>
          </p:cNvPicPr>
          <p:nvPr/>
        </p:nvPicPr>
        <p:blipFill>
          <a:blip r:embed="rId4"/>
          <a:stretch>
            <a:fillRect/>
          </a:stretch>
        </p:blipFill>
        <p:spPr>
          <a:xfrm rot="1140000">
            <a:off x="7249795" y="2882900"/>
            <a:ext cx="1703070" cy="2241550"/>
          </a:xfrm>
          <a:prstGeom prst="rect">
            <a:avLst/>
          </a:prstGeom>
        </p:spPr>
      </p:pic>
      <p:pic>
        <p:nvPicPr>
          <p:cNvPr id="13" name="图片 12" descr="t035a9c40a55ac6f443"/>
          <p:cNvPicPr>
            <a:picLocks noChangeAspect="1"/>
          </p:cNvPicPr>
          <p:nvPr/>
        </p:nvPicPr>
        <p:blipFill>
          <a:blip r:embed="rId5"/>
          <a:stretch>
            <a:fillRect/>
          </a:stretch>
        </p:blipFill>
        <p:spPr>
          <a:xfrm>
            <a:off x="179705" y="2874010"/>
            <a:ext cx="1815465" cy="2269490"/>
          </a:xfrm>
          <a:prstGeom prst="rect">
            <a:avLst/>
          </a:prstGeom>
        </p:spPr>
      </p:pic>
      <p:pic>
        <p:nvPicPr>
          <p:cNvPr id="15" name="图片 14" descr="14_副本"/>
          <p:cNvPicPr>
            <a:picLocks noChangeAspect="1"/>
          </p:cNvPicPr>
          <p:nvPr/>
        </p:nvPicPr>
        <p:blipFill>
          <a:blip r:embed="rId6"/>
          <a:stretch>
            <a:fillRect/>
          </a:stretch>
        </p:blipFill>
        <p:spPr>
          <a:xfrm>
            <a:off x="1231900" y="555625"/>
            <a:ext cx="6430010" cy="4300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360"/>
                                          </p:val>
                                        </p:tav>
                                        <p:tav tm="100000">
                                          <p:val>
                                            <p:fltVal val="0"/>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2" nodeType="clickEffect">
                                  <p:stCondLst>
                                    <p:cond delay="0"/>
                                  </p:stCondLst>
                                  <p:childTnLst>
                                    <p:animEffect transition="out" filter="blinds(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3" presetClass="exit" presetSubtype="10" fill="hold" grpId="2" nodeType="withEffect">
                                  <p:stCondLst>
                                    <p:cond delay="0"/>
                                  </p:stCondLst>
                                  <p:childTnLst>
                                    <p:animEffect transition="out" filter="blinds(horizontal)">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3" nodeType="clickEffect">
                                  <p:stCondLst>
                                    <p:cond delay="0"/>
                                  </p:stCondLst>
                                  <p:childTnLst>
                                    <p:animEffect transition="out" filter="blinds(horizontal)">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3" presetClass="exit" presetSubtype="10" fill="hold" grpId="3" nodeType="withEffect">
                                  <p:stCondLst>
                                    <p:cond delay="0"/>
                                  </p:stCondLst>
                                  <p:childTnLst>
                                    <p:animEffect transition="out" filter="blinds(horizontal)">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3" presetClass="exit" presetSubtype="10" fill="hold" nodeType="withEffect">
                                  <p:stCondLst>
                                    <p:cond delay="0"/>
                                  </p:stCondLst>
                                  <p:childTnLst>
                                    <p:animEffect transition="out" filter="blinds(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49" presetClass="entr" presetSubtype="0" decel="10000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 calcmode="lin" valueType="num">
                                      <p:cBhvr>
                                        <p:cTn id="51" dur="500" fill="hold"/>
                                        <p:tgtEl>
                                          <p:spTgt spid="15"/>
                                        </p:tgtEl>
                                        <p:attrNameLst>
                                          <p:attrName>style.rotation</p:attrName>
                                        </p:attrNameLst>
                                      </p:cBhvr>
                                      <p:tavLst>
                                        <p:tav tm="0">
                                          <p:val>
                                            <p:fltVal val="360"/>
                                          </p:val>
                                        </p:tav>
                                        <p:tav tm="100000">
                                          <p:val>
                                            <p:fltVal val="0"/>
                                          </p:val>
                                        </p:tav>
                                      </p:tavLst>
                                    </p:anim>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11" grpId="0"/>
      <p:bldP spid="11" grpId="1"/>
      <p:bldP spid="11" grpId="2"/>
      <p:bldP spid="11"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67" name="组合 66"/>
          <p:cNvGrpSpPr/>
          <p:nvPr/>
        </p:nvGrpSpPr>
        <p:grpSpPr>
          <a:xfrm>
            <a:off x="470535" y="1763554"/>
            <a:ext cx="2246948" cy="1241108"/>
            <a:chOff x="761" y="3977"/>
            <a:chExt cx="3893" cy="2008"/>
          </a:xfrm>
        </p:grpSpPr>
        <p:grpSp>
          <p:nvGrpSpPr>
            <p:cNvPr id="25" name="组合 24"/>
            <p:cNvGrpSpPr/>
            <p:nvPr/>
          </p:nvGrpSpPr>
          <p:grpSpPr>
            <a:xfrm>
              <a:off x="761" y="3977"/>
              <a:ext cx="3893" cy="2008"/>
              <a:chOff x="3487334" y="2612622"/>
              <a:chExt cx="5610429" cy="2857880"/>
            </a:xfrm>
          </p:grpSpPr>
          <p:sp>
            <p:nvSpPr>
              <p:cNvPr id="26" name="矩形 25"/>
              <p:cNvSpPr/>
              <p:nvPr>
                <p:custDataLst>
                  <p:tags r:id="rId4"/>
                </p:custDataLst>
              </p:nvPr>
            </p:nvSpPr>
            <p:spPr>
              <a:xfrm>
                <a:off x="3487334" y="2612622"/>
                <a:ext cx="5610429" cy="2857880"/>
              </a:xfrm>
              <a:prstGeom prst="rect">
                <a:avLst/>
              </a:prstGeom>
              <a:solidFill>
                <a:srgbClr val="080808"/>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矩形 26"/>
              <p:cNvSpPr/>
              <p:nvPr>
                <p:custDataLst>
                  <p:tags r:id="rId5"/>
                </p:custDataLst>
              </p:nvPr>
            </p:nvSpPr>
            <p:spPr>
              <a:xfrm>
                <a:off x="3888421" y="2699706"/>
                <a:ext cx="4814667" cy="2623324"/>
              </a:xfrm>
              <a:prstGeom prst="rect">
                <a:avLst/>
              </a:prstGeom>
              <a:solidFill>
                <a:schemeClr val="bg2"/>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8" name="文本框 27"/>
            <p:cNvSpPr txBox="1"/>
            <p:nvPr>
              <p:custDataLst>
                <p:tags r:id="rId6"/>
              </p:custDataLst>
            </p:nvPr>
          </p:nvSpPr>
          <p:spPr>
            <a:xfrm>
              <a:off x="1316" y="4347"/>
              <a:ext cx="2786" cy="1343"/>
            </a:xfrm>
            <a:prstGeom prst="rect">
              <a:avLst/>
            </a:prstGeom>
          </p:spPr>
          <p:txBody>
            <a:bodyPr wrap="square">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Learning objectives</a:t>
              </a:r>
              <a:endParaRPr lang="en-US" altLang="zh-CN" sz="2400" b="1">
                <a:solidFill>
                  <a:srgbClr val="FF0000"/>
                </a:solidFill>
                <a:latin typeface="Times New Roman" panose="02020603050405020304" charset="0"/>
                <a:ea typeface="微软雅黑" panose="020B0503020204020204" charset="-122"/>
                <a:cs typeface="Times New Roman" panose="02020603050405020304" charset="0"/>
                <a:sym typeface="+mn-ea"/>
              </a:endParaRPr>
            </a:p>
          </p:txBody>
        </p:sp>
      </p:grpSp>
      <p:grpSp>
        <p:nvGrpSpPr>
          <p:cNvPr id="5" name="组合 4"/>
          <p:cNvGrpSpPr/>
          <p:nvPr>
            <p:custDataLst>
              <p:tags r:id="rId7"/>
            </p:custDataLst>
          </p:nvPr>
        </p:nvGrpSpPr>
        <p:grpSpPr>
          <a:xfrm>
            <a:off x="5209699" y="434340"/>
            <a:ext cx="392906" cy="973455"/>
            <a:chOff x="2777744" y="2506338"/>
            <a:chExt cx="523882" cy="3302847"/>
          </a:xfrm>
        </p:grpSpPr>
        <p:sp>
          <p:nvSpPr>
            <p:cNvPr id="6" name="矩形 5"/>
            <p:cNvSpPr/>
            <p:nvPr>
              <p:custDataLst>
                <p:tags r:id="rId8"/>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custDataLst>
                <p:tags r:id="rId9"/>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custDataLst>
                <p:tags r:id="rId10"/>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 name="组合 8"/>
          <p:cNvGrpSpPr/>
          <p:nvPr>
            <p:custDataLst>
              <p:tags r:id="rId11"/>
            </p:custDataLst>
          </p:nvPr>
        </p:nvGrpSpPr>
        <p:grpSpPr>
          <a:xfrm>
            <a:off x="5602129" y="434340"/>
            <a:ext cx="392906" cy="973455"/>
            <a:chOff x="2777744" y="2506338"/>
            <a:chExt cx="523882" cy="3302847"/>
          </a:xfrm>
        </p:grpSpPr>
        <p:sp>
          <p:nvSpPr>
            <p:cNvPr id="10" name="矩形 9"/>
            <p:cNvSpPr/>
            <p:nvPr>
              <p:custDataLst>
                <p:tags r:id="rId12"/>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13"/>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14"/>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9" name="组合 28"/>
          <p:cNvGrpSpPr/>
          <p:nvPr>
            <p:custDataLst>
              <p:tags r:id="rId15"/>
            </p:custDataLst>
          </p:nvPr>
        </p:nvGrpSpPr>
        <p:grpSpPr>
          <a:xfrm>
            <a:off x="5214938" y="1549241"/>
            <a:ext cx="392906" cy="973455"/>
            <a:chOff x="2777744" y="2506338"/>
            <a:chExt cx="523882" cy="3302847"/>
          </a:xfrm>
        </p:grpSpPr>
        <p:sp>
          <p:nvSpPr>
            <p:cNvPr id="30" name="矩形 29"/>
            <p:cNvSpPr/>
            <p:nvPr>
              <p:custDataLst>
                <p:tags r:id="rId16"/>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椭圆 30"/>
            <p:cNvSpPr/>
            <p:nvPr>
              <p:custDataLst>
                <p:tags r:id="rId17"/>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椭圆 31"/>
            <p:cNvSpPr/>
            <p:nvPr>
              <p:custDataLst>
                <p:tags r:id="rId18"/>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3" name="组合 32"/>
          <p:cNvGrpSpPr/>
          <p:nvPr>
            <p:custDataLst>
              <p:tags r:id="rId19"/>
            </p:custDataLst>
          </p:nvPr>
        </p:nvGrpSpPr>
        <p:grpSpPr>
          <a:xfrm>
            <a:off x="5607368" y="1549241"/>
            <a:ext cx="392906" cy="973455"/>
            <a:chOff x="2777744" y="2506338"/>
            <a:chExt cx="523882" cy="3302847"/>
          </a:xfrm>
        </p:grpSpPr>
        <p:sp>
          <p:nvSpPr>
            <p:cNvPr id="34" name="矩形 33"/>
            <p:cNvSpPr/>
            <p:nvPr>
              <p:custDataLst>
                <p:tags r:id="rId20"/>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椭圆 34"/>
            <p:cNvSpPr/>
            <p:nvPr>
              <p:custDataLst>
                <p:tags r:id="rId21"/>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椭圆 35"/>
            <p:cNvSpPr/>
            <p:nvPr>
              <p:custDataLst>
                <p:tags r:id="rId22"/>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custDataLst>
              <p:tags r:id="rId23"/>
            </p:custDataLst>
          </p:nvPr>
        </p:nvGrpSpPr>
        <p:grpSpPr>
          <a:xfrm>
            <a:off x="5220653" y="2636996"/>
            <a:ext cx="392906" cy="973455"/>
            <a:chOff x="2777744" y="2506338"/>
            <a:chExt cx="523882" cy="3302847"/>
          </a:xfrm>
        </p:grpSpPr>
        <p:sp>
          <p:nvSpPr>
            <p:cNvPr id="38" name="矩形 37"/>
            <p:cNvSpPr/>
            <p:nvPr>
              <p:custDataLst>
                <p:tags r:id="rId2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椭圆 38"/>
            <p:cNvSpPr/>
            <p:nvPr>
              <p:custDataLst>
                <p:tags r:id="rId2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椭圆 39"/>
            <p:cNvSpPr/>
            <p:nvPr>
              <p:custDataLst>
                <p:tags r:id="rId2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1" name="组合 40"/>
          <p:cNvGrpSpPr/>
          <p:nvPr>
            <p:custDataLst>
              <p:tags r:id="rId27"/>
            </p:custDataLst>
          </p:nvPr>
        </p:nvGrpSpPr>
        <p:grpSpPr>
          <a:xfrm>
            <a:off x="5613083" y="2636996"/>
            <a:ext cx="392906" cy="973455"/>
            <a:chOff x="2777744" y="2506338"/>
            <a:chExt cx="523882" cy="3302847"/>
          </a:xfrm>
        </p:grpSpPr>
        <p:sp>
          <p:nvSpPr>
            <p:cNvPr id="42" name="矩形 41"/>
            <p:cNvSpPr/>
            <p:nvPr>
              <p:custDataLst>
                <p:tags r:id="rId28"/>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椭圆 42"/>
            <p:cNvSpPr/>
            <p:nvPr>
              <p:custDataLst>
                <p:tags r:id="rId29"/>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4" name="椭圆 43"/>
            <p:cNvSpPr/>
            <p:nvPr>
              <p:custDataLst>
                <p:tags r:id="rId30"/>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5" name="组合 44"/>
          <p:cNvGrpSpPr/>
          <p:nvPr>
            <p:custDataLst>
              <p:tags r:id="rId31"/>
            </p:custDataLst>
          </p:nvPr>
        </p:nvGrpSpPr>
        <p:grpSpPr>
          <a:xfrm>
            <a:off x="5234464" y="3773805"/>
            <a:ext cx="392906" cy="973455"/>
            <a:chOff x="2777744" y="2506338"/>
            <a:chExt cx="523882" cy="3302847"/>
          </a:xfrm>
        </p:grpSpPr>
        <p:sp>
          <p:nvSpPr>
            <p:cNvPr id="46" name="矩形 45"/>
            <p:cNvSpPr/>
            <p:nvPr>
              <p:custDataLst>
                <p:tags r:id="rId32"/>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椭圆 46"/>
            <p:cNvSpPr/>
            <p:nvPr>
              <p:custDataLst>
                <p:tags r:id="rId33"/>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椭圆 47"/>
            <p:cNvSpPr/>
            <p:nvPr>
              <p:custDataLst>
                <p:tags r:id="rId34"/>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9" name="组合 48"/>
          <p:cNvGrpSpPr/>
          <p:nvPr>
            <p:custDataLst>
              <p:tags r:id="rId35"/>
            </p:custDataLst>
          </p:nvPr>
        </p:nvGrpSpPr>
        <p:grpSpPr>
          <a:xfrm>
            <a:off x="5626894" y="3773805"/>
            <a:ext cx="392906" cy="973455"/>
            <a:chOff x="2777744" y="2506338"/>
            <a:chExt cx="523882" cy="3302847"/>
          </a:xfrm>
        </p:grpSpPr>
        <p:sp>
          <p:nvSpPr>
            <p:cNvPr id="50" name="矩形 49"/>
            <p:cNvSpPr/>
            <p:nvPr>
              <p:custDataLst>
                <p:tags r:id="rId36"/>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椭圆 50"/>
            <p:cNvSpPr/>
            <p:nvPr>
              <p:custDataLst>
                <p:tags r:id="rId37"/>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椭圆 51"/>
            <p:cNvSpPr/>
            <p:nvPr>
              <p:custDataLst>
                <p:tags r:id="rId38"/>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6" name="缺角矩形 55"/>
          <p:cNvSpPr/>
          <p:nvPr>
            <p:custDataLst>
              <p:tags r:id="rId39"/>
            </p:custDataLst>
          </p:nvPr>
        </p:nvSpPr>
        <p:spPr>
          <a:xfrm>
            <a:off x="3588385" y="1760855"/>
            <a:ext cx="4236720" cy="544830"/>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58" name="缺角矩形 57"/>
          <p:cNvSpPr/>
          <p:nvPr>
            <p:custDataLst>
              <p:tags r:id="rId40"/>
            </p:custDataLst>
          </p:nvPr>
        </p:nvSpPr>
        <p:spPr>
          <a:xfrm>
            <a:off x="3588385" y="2821305"/>
            <a:ext cx="4236720" cy="55562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59" name="缺角矩形 58"/>
          <p:cNvSpPr/>
          <p:nvPr>
            <p:custDataLst>
              <p:tags r:id="rId41"/>
            </p:custDataLst>
          </p:nvPr>
        </p:nvSpPr>
        <p:spPr>
          <a:xfrm>
            <a:off x="3588385" y="3994150"/>
            <a:ext cx="4236720" cy="532130"/>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55" name="缺角矩形 54"/>
          <p:cNvSpPr/>
          <p:nvPr>
            <p:custDataLst>
              <p:tags r:id="rId42"/>
            </p:custDataLst>
          </p:nvPr>
        </p:nvSpPr>
        <p:spPr>
          <a:xfrm>
            <a:off x="3588385" y="634365"/>
            <a:ext cx="4236720" cy="55689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2" name="文本框 11"/>
          <p:cNvSpPr txBox="1"/>
          <p:nvPr>
            <p:custDataLst>
              <p:tags r:id="rId43"/>
            </p:custDataLst>
          </p:nvPr>
        </p:nvSpPr>
        <p:spPr>
          <a:xfrm>
            <a:off x="4211955" y="659765"/>
            <a:ext cx="2597150" cy="521970"/>
          </a:xfrm>
          <a:prstGeom prst="rect">
            <a:avLst/>
          </a:prstGeom>
          <a:noFill/>
        </p:spPr>
        <p:txBody>
          <a:bodyPr wrap="square" rtlCol="0">
            <a:spAutoFit/>
          </a:bodyPr>
          <a:lstStyle/>
          <a:p>
            <a:pPr algn="ctr"/>
            <a:r>
              <a:rPr lang="en-US" altLang="zh-CN" sz="2800" b="1">
                <a:latin typeface="Times New Roman" panose="02020603050405020304" charset="0"/>
                <a:cs typeface="Times New Roman" panose="02020603050405020304" charset="0"/>
              </a:rPr>
              <a:t>Text analysis</a:t>
            </a:r>
            <a:endParaRPr lang="zh-CN" altLang="en-US" sz="2800" b="1">
              <a:latin typeface="Times New Roman" panose="02020603050405020304" charset="0"/>
              <a:cs typeface="Times New Roman" panose="02020603050405020304" charset="0"/>
            </a:endParaRPr>
          </a:p>
        </p:txBody>
      </p:sp>
      <p:sp>
        <p:nvSpPr>
          <p:cNvPr id="15" name="文本框 14"/>
          <p:cNvSpPr txBox="1"/>
          <p:nvPr>
            <p:custDataLst>
              <p:tags r:id="rId44"/>
            </p:custDataLst>
          </p:nvPr>
        </p:nvSpPr>
        <p:spPr>
          <a:xfrm>
            <a:off x="4074795" y="1767205"/>
            <a:ext cx="3097530" cy="521970"/>
          </a:xfrm>
          <a:prstGeom prst="rect">
            <a:avLst/>
          </a:prstGeom>
          <a:noFill/>
        </p:spPr>
        <p:txBody>
          <a:bodyPr wrap="square" rtlCol="0">
            <a:spAutoFit/>
          </a:bodyPr>
          <a:lstStyle/>
          <a:p>
            <a:pPr algn="ctr"/>
            <a:r>
              <a:rPr lang="en-US" altLang="zh-CN" sz="2800" b="1">
                <a:latin typeface="Times New Roman" panose="02020603050405020304" charset="0"/>
                <a:cs typeface="Times New Roman" panose="02020603050405020304" charset="0"/>
              </a:rPr>
              <a:t>Detailed analysis</a:t>
            </a:r>
            <a:endParaRPr lang="en-US" altLang="zh-CN" sz="2800" b="1">
              <a:latin typeface="Times New Roman" panose="02020603050405020304" charset="0"/>
              <a:cs typeface="Times New Roman" panose="02020603050405020304" charset="0"/>
            </a:endParaRPr>
          </a:p>
        </p:txBody>
      </p:sp>
      <p:sp>
        <p:nvSpPr>
          <p:cNvPr id="16" name="文本框 15"/>
          <p:cNvSpPr txBox="1"/>
          <p:nvPr>
            <p:custDataLst>
              <p:tags r:id="rId45"/>
            </p:custDataLst>
          </p:nvPr>
        </p:nvSpPr>
        <p:spPr>
          <a:xfrm>
            <a:off x="3588385" y="2821305"/>
            <a:ext cx="4244975" cy="521970"/>
          </a:xfrm>
          <a:prstGeom prst="rect">
            <a:avLst/>
          </a:prstGeom>
          <a:noFill/>
        </p:spPr>
        <p:txBody>
          <a:bodyPr wrap="square" rtlCol="0">
            <a:spAutoFit/>
          </a:bodyPr>
          <a:lstStyle/>
          <a:p>
            <a:pPr algn="ctr"/>
            <a:r>
              <a:rPr lang="en-US" altLang="zh-CN" sz="2800" b="1" dirty="0">
                <a:latin typeface="Times New Roman" panose="02020603050405020304" charset="0"/>
                <a:cs typeface="Times New Roman" panose="02020603050405020304" charset="0"/>
              </a:rPr>
              <a:t>Language accumulation</a:t>
            </a:r>
            <a:endParaRPr lang="en-US" altLang="zh-CN" sz="2800" b="1" dirty="0">
              <a:latin typeface="Times New Roman" panose="02020603050405020304" charset="0"/>
              <a:cs typeface="Times New Roman" panose="02020603050405020304" charset="0"/>
            </a:endParaRPr>
          </a:p>
        </p:txBody>
      </p:sp>
      <p:sp>
        <p:nvSpPr>
          <p:cNvPr id="17" name="文本框 16"/>
          <p:cNvSpPr txBox="1"/>
          <p:nvPr>
            <p:custDataLst>
              <p:tags r:id="rId46"/>
            </p:custDataLst>
          </p:nvPr>
        </p:nvSpPr>
        <p:spPr>
          <a:xfrm>
            <a:off x="3800475" y="4011930"/>
            <a:ext cx="3930650" cy="521970"/>
          </a:xfrm>
          <a:prstGeom prst="rect">
            <a:avLst/>
          </a:prstGeom>
          <a:noFill/>
        </p:spPr>
        <p:txBody>
          <a:bodyPr wrap="square" rtlCol="0">
            <a:spAutoFit/>
          </a:bodyPr>
          <a:lstStyle/>
          <a:p>
            <a:pPr algn="ctr"/>
            <a:r>
              <a:rPr lang="en-US" altLang="zh-CN" sz="2800" b="1" dirty="0">
                <a:latin typeface="Times New Roman" panose="02020603050405020304" charset="0"/>
                <a:cs typeface="Times New Roman" panose="02020603050405020304" charset="0"/>
              </a:rPr>
              <a:t>Works appreciation</a:t>
            </a:r>
            <a:endParaRPr lang="en-US" altLang="zh-CN" sz="2800" b="1" dirty="0">
              <a:latin typeface="Times New Roman" panose="02020603050405020304" charset="0"/>
              <a:cs typeface="Times New Roman" panose="02020603050405020304" charset="0"/>
            </a:endParaRPr>
          </a:p>
        </p:txBody>
      </p:sp>
      <p:pic>
        <p:nvPicPr>
          <p:cNvPr id="5124" name="图片 6" descr="logo横版 png"/>
          <p:cNvPicPr>
            <a:picLocks noChangeAspect="1"/>
          </p:cNvPicPr>
          <p:nvPr/>
        </p:nvPicPr>
        <p:blipFill>
          <a:blip r:embed="rId47"/>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5"/>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9"/>
                                        </p:tgtEl>
                                        <p:attrNameLst>
                                          <p:attrName>ppt_x</p:attrName>
                                          <p:attrName>ppt_y</p:attrName>
                                        </p:attrNameLst>
                                      </p:cBhvr>
                                      <p:rCtr x="11940" y="185"/>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42" presetClass="path" presetSubtype="0" accel="50000" decel="50000" fill="hold" nodeType="withEffect">
                                  <p:stCondLst>
                                    <p:cond delay="0"/>
                                  </p:stCondLst>
                                  <p:childTnLst>
                                    <p:animMotion origin="layout" path="M 5E-6 -3.7037E-6 L -0.21836 0.00371 " pathEditMode="relative" rAng="0" ptsTypes="AA">
                                      <p:cBhvr>
                                        <p:cTn id="22" dur="2000" fill="hold"/>
                                        <p:tgtEl>
                                          <p:spTgt spid="29"/>
                                        </p:tgtEl>
                                        <p:attrNameLst>
                                          <p:attrName>ppt_x</p:attrName>
                                          <p:attrName>ppt_y</p:attrName>
                                        </p:attrNameLst>
                                      </p:cBhvr>
                                      <p:rCtr x="-10924" y="185"/>
                                    </p:animMotion>
                                  </p:childTnLst>
                                </p:cTn>
                              </p:par>
                              <p:par>
                                <p:cTn id="23" presetID="42" presetClass="path" presetSubtype="0" accel="50000" decel="50000" fill="hold" nodeType="withEffect">
                                  <p:stCondLst>
                                    <p:cond delay="0"/>
                                  </p:stCondLst>
                                  <p:childTnLst>
                                    <p:animMotion origin="layout" path="M 0.00388514 0.000119753 L 0.242699 0.00383346 " pathEditMode="relative" rAng="0" ptsTypes="AA">
                                      <p:cBhvr>
                                        <p:cTn id="24" dur="2000" fill="hold"/>
                                        <p:tgtEl>
                                          <p:spTgt spid="33"/>
                                        </p:tgtEl>
                                        <p:attrNameLst>
                                          <p:attrName>ppt_x</p:attrName>
                                          <p:attrName>ppt_y</p:attrName>
                                        </p:attrNameLst>
                                      </p:cBhvr>
                                      <p:rCtr x="119" y="2"/>
                                    </p:animMotion>
                                  </p:childTnLst>
                                </p:cTn>
                              </p:par>
                              <p:par>
                                <p:cTn id="25" presetID="10"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42" presetClass="path" presetSubtype="0" accel="50000" decel="50000" fill="hold" nodeType="withEffect">
                                  <p:stCondLst>
                                    <p:cond delay="0"/>
                                  </p:stCondLst>
                                  <p:childTnLst>
                                    <p:animMotion origin="layout" path="M 5e-06 0.000119753 L -0.21836 0.00383346 " pathEditMode="relative" rAng="0" ptsTypes="AA">
                                      <p:cBhvr>
                                        <p:cTn id="32" dur="2000" fill="hold"/>
                                        <p:tgtEl>
                                          <p:spTgt spid="37"/>
                                        </p:tgtEl>
                                        <p:attrNameLst>
                                          <p:attrName>ppt_x</p:attrName>
                                          <p:attrName>ppt_y</p:attrName>
                                        </p:attrNameLst>
                                      </p:cBhvr>
                                      <p:rCtr x="-109" y="2"/>
                                    </p:animMotion>
                                  </p:childTnLst>
                                </p:cTn>
                              </p:par>
                              <p:par>
                                <p:cTn id="33" presetID="42" presetClass="path" presetSubtype="0" accel="50000" decel="50000" fill="hold" nodeType="withEffect">
                                  <p:stCondLst>
                                    <p:cond delay="0"/>
                                  </p:stCondLst>
                                  <p:childTnLst>
                                    <p:animMotion origin="layout" path="M -3.75E-6 -3.7037E-6 L 0.23881 0.00371 " pathEditMode="relative" rAng="0" ptsTypes="AA">
                                      <p:cBhvr>
                                        <p:cTn id="34" dur="2000" fill="hold"/>
                                        <p:tgtEl>
                                          <p:spTgt spid="41"/>
                                        </p:tgtEl>
                                        <p:attrNameLst>
                                          <p:attrName>ppt_x</p:attrName>
                                          <p:attrName>ppt_y</p:attrName>
                                        </p:attrNameLst>
                                      </p:cBhvr>
                                      <p:rCtr x="11940" y="185"/>
                                    </p:animMotion>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10" presetClass="entr" presetSubtype="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42" presetClass="path" presetSubtype="0" accel="50000" decel="50000" fill="hold" nodeType="withEffect">
                                  <p:stCondLst>
                                    <p:cond delay="0"/>
                                  </p:stCondLst>
                                  <p:childTnLst>
                                    <p:animMotion origin="layout" path="M 5E-6 -3.7037E-6 L -0.21836 0.00371 " pathEditMode="relative" rAng="0" ptsTypes="AA">
                                      <p:cBhvr>
                                        <p:cTn id="42" dur="2000" fill="hold"/>
                                        <p:tgtEl>
                                          <p:spTgt spid="45"/>
                                        </p:tgtEl>
                                        <p:attrNameLst>
                                          <p:attrName>ppt_x</p:attrName>
                                          <p:attrName>ppt_y</p:attrName>
                                        </p:attrNameLst>
                                      </p:cBhvr>
                                      <p:rCtr x="-10924" y="185"/>
                                    </p:animMotion>
                                  </p:childTnLst>
                                </p:cTn>
                              </p:par>
                              <p:par>
                                <p:cTn id="43" presetID="42" presetClass="path" presetSubtype="0" accel="50000" decel="50000" fill="hold" nodeType="withEffect">
                                  <p:stCondLst>
                                    <p:cond delay="0"/>
                                  </p:stCondLst>
                                  <p:childTnLst>
                                    <p:animMotion origin="layout" path="M -3.75E-6 -3.7037E-6 L 0.23881 0.00371 " pathEditMode="relative" rAng="0" ptsTypes="AA">
                                      <p:cBhvr>
                                        <p:cTn id="44" dur="2000" fill="hold"/>
                                        <p:tgtEl>
                                          <p:spTgt spid="49"/>
                                        </p:tgtEl>
                                        <p:attrNameLst>
                                          <p:attrName>ppt_x</p:attrName>
                                          <p:attrName>ppt_y</p:attrName>
                                        </p:attrNameLst>
                                      </p:cBhvr>
                                      <p:rCtr x="11940" y="185"/>
                                    </p:animMotion>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360"/>
                                          </p:val>
                                        </p:tav>
                                        <p:tav tm="100000">
                                          <p:val>
                                            <p:fltVal val="0"/>
                                          </p:val>
                                        </p:tav>
                                      </p:tavLst>
                                    </p:anim>
                                    <p:animEffect transition="in" filter="fade">
                                      <p:cBhvr>
                                        <p:cTn id="52" dur="500"/>
                                        <p:tgtEl>
                                          <p:spTgt spid="5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linds(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 calcmode="lin" valueType="num">
                                      <p:cBhvr>
                                        <p:cTn id="60" dur="500" fill="hold"/>
                                        <p:tgtEl>
                                          <p:spTgt spid="56"/>
                                        </p:tgtEl>
                                        <p:attrNameLst>
                                          <p:attrName>ppt_w</p:attrName>
                                        </p:attrNameLst>
                                      </p:cBhvr>
                                      <p:tavLst>
                                        <p:tav tm="0">
                                          <p:val>
                                            <p:fltVal val="0"/>
                                          </p:val>
                                        </p:tav>
                                        <p:tav tm="100000">
                                          <p:val>
                                            <p:strVal val="#ppt_w"/>
                                          </p:val>
                                        </p:tav>
                                      </p:tavLst>
                                    </p:anim>
                                    <p:anim calcmode="lin" valueType="num">
                                      <p:cBhvr>
                                        <p:cTn id="61" dur="500" fill="hold"/>
                                        <p:tgtEl>
                                          <p:spTgt spid="56"/>
                                        </p:tgtEl>
                                        <p:attrNameLst>
                                          <p:attrName>ppt_h</p:attrName>
                                        </p:attrNameLst>
                                      </p:cBhvr>
                                      <p:tavLst>
                                        <p:tav tm="0">
                                          <p:val>
                                            <p:fltVal val="0"/>
                                          </p:val>
                                        </p:tav>
                                        <p:tav tm="100000">
                                          <p:val>
                                            <p:strVal val="#ppt_h"/>
                                          </p:val>
                                        </p:tav>
                                      </p:tavLst>
                                    </p:anim>
                                    <p:anim calcmode="lin" valueType="num">
                                      <p:cBhvr>
                                        <p:cTn id="62" dur="500" fill="hold"/>
                                        <p:tgtEl>
                                          <p:spTgt spid="56"/>
                                        </p:tgtEl>
                                        <p:attrNameLst>
                                          <p:attrName>style.rotation</p:attrName>
                                        </p:attrNameLst>
                                      </p:cBhvr>
                                      <p:tavLst>
                                        <p:tav tm="0">
                                          <p:val>
                                            <p:fltVal val="360"/>
                                          </p:val>
                                        </p:tav>
                                        <p:tav tm="100000">
                                          <p:val>
                                            <p:fltVal val="0"/>
                                          </p:val>
                                        </p:tav>
                                      </p:tavLst>
                                    </p:anim>
                                    <p:animEffect transition="in" filter="fade">
                                      <p:cBhvr>
                                        <p:cTn id="63" dur="500"/>
                                        <p:tgtEl>
                                          <p:spTgt spid="5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linds(horizontal)">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anim calcmode="lin" valueType="num">
                                      <p:cBhvr>
                                        <p:cTn id="71" dur="500" fill="hold"/>
                                        <p:tgtEl>
                                          <p:spTgt spid="58"/>
                                        </p:tgtEl>
                                        <p:attrNameLst>
                                          <p:attrName>ppt_w</p:attrName>
                                        </p:attrNameLst>
                                      </p:cBhvr>
                                      <p:tavLst>
                                        <p:tav tm="0">
                                          <p:val>
                                            <p:fltVal val="0"/>
                                          </p:val>
                                        </p:tav>
                                        <p:tav tm="100000">
                                          <p:val>
                                            <p:strVal val="#ppt_w"/>
                                          </p:val>
                                        </p:tav>
                                      </p:tavLst>
                                    </p:anim>
                                    <p:anim calcmode="lin" valueType="num">
                                      <p:cBhvr>
                                        <p:cTn id="72" dur="500" fill="hold"/>
                                        <p:tgtEl>
                                          <p:spTgt spid="58"/>
                                        </p:tgtEl>
                                        <p:attrNameLst>
                                          <p:attrName>ppt_h</p:attrName>
                                        </p:attrNameLst>
                                      </p:cBhvr>
                                      <p:tavLst>
                                        <p:tav tm="0">
                                          <p:val>
                                            <p:fltVal val="0"/>
                                          </p:val>
                                        </p:tav>
                                        <p:tav tm="100000">
                                          <p:val>
                                            <p:strVal val="#ppt_h"/>
                                          </p:val>
                                        </p:tav>
                                      </p:tavLst>
                                    </p:anim>
                                    <p:anim calcmode="lin" valueType="num">
                                      <p:cBhvr>
                                        <p:cTn id="73" dur="500" fill="hold"/>
                                        <p:tgtEl>
                                          <p:spTgt spid="58"/>
                                        </p:tgtEl>
                                        <p:attrNameLst>
                                          <p:attrName>style.rotation</p:attrName>
                                        </p:attrNameLst>
                                      </p:cBhvr>
                                      <p:tavLst>
                                        <p:tav tm="0">
                                          <p:val>
                                            <p:fltVal val="360"/>
                                          </p:val>
                                        </p:tav>
                                        <p:tav tm="100000">
                                          <p:val>
                                            <p:fltVal val="0"/>
                                          </p:val>
                                        </p:tav>
                                      </p:tavLst>
                                    </p:anim>
                                    <p:animEffect transition="in" filter="fade">
                                      <p:cBhvr>
                                        <p:cTn id="74" dur="500"/>
                                        <p:tgtEl>
                                          <p:spTgt spid="58"/>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blinds(horizontal)">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fltVal val="0"/>
                                          </p:val>
                                        </p:tav>
                                        <p:tav tm="100000">
                                          <p:val>
                                            <p:strVal val="#ppt_h"/>
                                          </p:val>
                                        </p:tav>
                                      </p:tavLst>
                                    </p:anim>
                                    <p:anim calcmode="lin" valueType="num">
                                      <p:cBhvr>
                                        <p:cTn id="84" dur="500" fill="hold"/>
                                        <p:tgtEl>
                                          <p:spTgt spid="59"/>
                                        </p:tgtEl>
                                        <p:attrNameLst>
                                          <p:attrName>style.rotation</p:attrName>
                                        </p:attrNameLst>
                                      </p:cBhvr>
                                      <p:tavLst>
                                        <p:tav tm="0">
                                          <p:val>
                                            <p:fltVal val="360"/>
                                          </p:val>
                                        </p:tav>
                                        <p:tav tm="100000">
                                          <p:val>
                                            <p:fltVal val="0"/>
                                          </p:val>
                                        </p:tav>
                                      </p:tavLst>
                                    </p:anim>
                                    <p:animEffect transition="in" filter="fade">
                                      <p:cBhvr>
                                        <p:cTn id="85" dur="500"/>
                                        <p:tgtEl>
                                          <p:spTgt spid="59"/>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linds(horizontal)">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56" grpId="1" animBg="1"/>
      <p:bldP spid="58" grpId="0" bldLvl="0" animBg="1"/>
      <p:bldP spid="58" grpId="1" animBg="1"/>
      <p:bldP spid="59" grpId="0" bldLvl="0" animBg="1"/>
      <p:bldP spid="59" grpId="1" animBg="1"/>
      <p:bldP spid="55" grpId="0" animBg="1"/>
      <p:bldP spid="55" grpId="1" animBg="1"/>
      <p:bldP spid="12" grpId="0"/>
      <p:bldP spid="12" grpId="1"/>
      <p:bldP spid="15" grpId="0"/>
      <p:bldP spid="15" grpId="1"/>
      <p:bldP spid="16" grpId="0"/>
      <p:bldP spid="16" grpId="1"/>
      <p:bldP spid="1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grpSp>
        <p:nvGrpSpPr>
          <p:cNvPr id="13" name="组合 12"/>
          <p:cNvGrpSpPr/>
          <p:nvPr/>
        </p:nvGrpSpPr>
        <p:grpSpPr>
          <a:xfrm>
            <a:off x="4033044" y="1723390"/>
            <a:ext cx="392906" cy="973455"/>
            <a:chOff x="2777744" y="2506338"/>
            <a:chExt cx="523882" cy="3302847"/>
          </a:xfrm>
        </p:grpSpPr>
        <p:sp>
          <p:nvSpPr>
            <p:cNvPr id="16" name="矩形 15"/>
            <p:cNvSpPr/>
            <p:nvPr>
              <p:custDataLst>
                <p:tags r:id="rId4"/>
              </p:custDataLst>
            </p:nvPr>
          </p:nvSpPr>
          <p:spPr>
            <a:xfrm>
              <a:off x="2797622" y="2672554"/>
              <a:ext cx="496957" cy="2972872"/>
            </a:xfrm>
            <a:prstGeom prst="rect">
              <a:avLst/>
            </a:prstGeom>
            <a:gradFill flip="none" rotWithShape="1">
              <a:gsLst>
                <a:gs pos="0">
                  <a:srgbClr val="C00000">
                    <a:alpha val="80000"/>
                    <a:lumMod val="50000"/>
                  </a:srgbClr>
                </a:gs>
                <a:gs pos="50000">
                  <a:srgbClr val="C00000"/>
                </a:gs>
                <a:gs pos="100000">
                  <a:srgbClr val="C00000">
                    <a:lumMod val="5000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椭圆 24"/>
            <p:cNvSpPr/>
            <p:nvPr>
              <p:custDataLst>
                <p:tags r:id="rId5"/>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椭圆 25"/>
            <p:cNvSpPr/>
            <p:nvPr>
              <p:custDataLst>
                <p:tags r:id="rId6"/>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7" name="组合 26"/>
          <p:cNvGrpSpPr/>
          <p:nvPr/>
        </p:nvGrpSpPr>
        <p:grpSpPr>
          <a:xfrm>
            <a:off x="4425474" y="1723390"/>
            <a:ext cx="392906" cy="973455"/>
            <a:chOff x="2777744" y="2506338"/>
            <a:chExt cx="523882" cy="3302847"/>
          </a:xfrm>
        </p:grpSpPr>
        <p:sp>
          <p:nvSpPr>
            <p:cNvPr id="28" name="矩形 27"/>
            <p:cNvSpPr/>
            <p:nvPr>
              <p:custDataLst>
                <p:tags r:id="rId7"/>
              </p:custDataLst>
            </p:nvPr>
          </p:nvSpPr>
          <p:spPr>
            <a:xfrm>
              <a:off x="2797622" y="2672554"/>
              <a:ext cx="496957" cy="2972872"/>
            </a:xfrm>
            <a:prstGeom prst="rect">
              <a:avLst/>
            </a:prstGeom>
            <a:gradFill flip="none" rotWithShape="1">
              <a:gsLst>
                <a:gs pos="0">
                  <a:srgbClr val="C00000">
                    <a:alpha val="75000"/>
                    <a:lumMod val="50000"/>
                  </a:srgbClr>
                </a:gs>
                <a:gs pos="50000">
                  <a:srgbClr val="C00000"/>
                </a:gs>
                <a:gs pos="100000">
                  <a:srgbClr val="C00000">
                    <a:alpha val="80000"/>
                    <a:lumMod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椭圆 28"/>
            <p:cNvSpPr/>
            <p:nvPr>
              <p:custDataLst>
                <p:tags r:id="rId8"/>
              </p:custDataLst>
            </p:nvPr>
          </p:nvSpPr>
          <p:spPr>
            <a:xfrm>
              <a:off x="2777744" y="5571419"/>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0" name="椭圆 29"/>
            <p:cNvSpPr/>
            <p:nvPr>
              <p:custDataLst>
                <p:tags r:id="rId9"/>
              </p:custDataLst>
            </p:nvPr>
          </p:nvSpPr>
          <p:spPr>
            <a:xfrm>
              <a:off x="2777744" y="2506338"/>
              <a:ext cx="523882" cy="237766"/>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5" name="缺角矩形 54"/>
          <p:cNvSpPr/>
          <p:nvPr>
            <p:custDataLst>
              <p:tags r:id="rId10"/>
            </p:custDataLst>
          </p:nvPr>
        </p:nvSpPr>
        <p:spPr>
          <a:xfrm>
            <a:off x="2411730" y="1868170"/>
            <a:ext cx="4236720" cy="639445"/>
          </a:xfrm>
          <a:prstGeom prst="plaqu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grpSp>
        <p:nvGrpSpPr>
          <p:cNvPr id="8" name="组合 7"/>
          <p:cNvGrpSpPr/>
          <p:nvPr/>
        </p:nvGrpSpPr>
        <p:grpSpPr>
          <a:xfrm>
            <a:off x="6948805" y="-20955"/>
            <a:ext cx="1977390" cy="1977390"/>
            <a:chOff x="10943" y="-33"/>
            <a:chExt cx="3114" cy="3114"/>
          </a:xfrm>
        </p:grpSpPr>
        <p:pic>
          <p:nvPicPr>
            <p:cNvPr id="6" name="图片 5" descr="56"/>
            <p:cNvPicPr>
              <a:picLocks noChangeAspect="1"/>
            </p:cNvPicPr>
            <p:nvPr/>
          </p:nvPicPr>
          <p:blipFill>
            <a:blip r:embed="rId11"/>
            <a:stretch>
              <a:fillRect/>
            </a:stretch>
          </p:blipFill>
          <p:spPr>
            <a:xfrm>
              <a:off x="10943" y="-33"/>
              <a:ext cx="3114" cy="3114"/>
            </a:xfrm>
            <a:prstGeom prst="rect">
              <a:avLst/>
            </a:prstGeom>
          </p:spPr>
        </p:pic>
        <p:sp>
          <p:nvSpPr>
            <p:cNvPr id="7" name="矩形 6"/>
            <p:cNvSpPr/>
            <p:nvPr/>
          </p:nvSpPr>
          <p:spPr>
            <a:xfrm>
              <a:off x="11963" y="580"/>
              <a:ext cx="1018" cy="1888"/>
            </a:xfrm>
            <a:prstGeom prst="rect">
              <a:avLst/>
            </a:prstGeom>
            <a:noFill/>
            <a:ln>
              <a:noFill/>
            </a:ln>
          </p:spPr>
          <p:txBody>
            <a:bodyPr wrap="none" rtlCol="0" anchor="t">
              <a:spAutoFit/>
            </a:bodyPr>
            <a:lstStyle/>
            <a:p>
              <a:pPr algn="ctr"/>
              <a:r>
                <a:rPr lang="en-US" altLang="zh-CN" sz="7200" b="1">
                  <a:ln w="15875"/>
                  <a:gradFill>
                    <a:gsLst>
                      <a:gs pos="0">
                        <a:schemeClr val="accent1">
                          <a:hueMod val="80000"/>
                        </a:schemeClr>
                      </a:gs>
                      <a:gs pos="100000">
                        <a:schemeClr val="accent1">
                          <a:alpha val="100000"/>
                        </a:schemeClr>
                      </a:gs>
                    </a:gsLst>
                    <a:lin ang="2700000" scaled="0"/>
                  </a:gradFill>
                  <a:effectLst/>
                </a:rPr>
                <a:t>1</a:t>
              </a:r>
              <a:endParaRPr lang="en-US" altLang="zh-CN" sz="7200" b="1">
                <a:ln w="15875"/>
                <a:gradFill>
                  <a:gsLst>
                    <a:gs pos="0">
                      <a:schemeClr val="accent1">
                        <a:hueMod val="80000"/>
                      </a:schemeClr>
                    </a:gs>
                    <a:gs pos="100000">
                      <a:schemeClr val="accent1">
                        <a:alpha val="100000"/>
                      </a:schemeClr>
                    </a:gs>
                  </a:gsLst>
                  <a:lin ang="2700000" scaled="0"/>
                </a:gradFill>
                <a:effectLst/>
              </a:endParaRPr>
            </a:p>
          </p:txBody>
        </p:sp>
      </p:grpSp>
      <p:sp>
        <p:nvSpPr>
          <p:cNvPr id="12" name="文本框 11"/>
          <p:cNvSpPr txBox="1"/>
          <p:nvPr/>
        </p:nvSpPr>
        <p:spPr>
          <a:xfrm>
            <a:off x="3138805" y="1911350"/>
            <a:ext cx="2597150" cy="521970"/>
          </a:xfrm>
          <a:prstGeom prst="rect">
            <a:avLst/>
          </a:prstGeom>
          <a:noFill/>
        </p:spPr>
        <p:txBody>
          <a:bodyPr wrap="square" rtlCol="0">
            <a:spAutoFit/>
          </a:bodyPr>
          <a:lstStyle/>
          <a:p>
            <a:pPr algn="ctr"/>
            <a:r>
              <a:rPr lang="en-US" altLang="zh-CN" sz="2800" b="1">
                <a:latin typeface="Times New Roman" panose="02020603050405020304" charset="0"/>
                <a:cs typeface="Times New Roman" panose="02020603050405020304" charset="0"/>
              </a:rPr>
              <a:t>Text analysis</a:t>
            </a:r>
            <a:endParaRPr lang="zh-CN" altLang="en-US" sz="2800" b="1">
              <a:latin typeface="Times New Roman" panose="02020603050405020304" charset="0"/>
              <a:cs typeface="Times New Roman" panose="02020603050405020304" charset="0"/>
            </a:endParaRPr>
          </a:p>
        </p:txBody>
      </p:sp>
      <p:sp>
        <p:nvSpPr>
          <p:cNvPr id="9" name="文本框 8"/>
          <p:cNvSpPr txBox="1"/>
          <p:nvPr/>
        </p:nvSpPr>
        <p:spPr>
          <a:xfrm>
            <a:off x="972185" y="2890520"/>
            <a:ext cx="6783070" cy="1329055"/>
          </a:xfrm>
          <a:prstGeom prst="rect">
            <a:avLst/>
          </a:prstGeom>
        </p:spPr>
        <p:txBody>
          <a:bodyPr wrap="square">
            <a:noAutofit/>
          </a:bodyPr>
          <a:lstStyle/>
          <a:p>
            <a:pPr marL="0" indent="0" algn="ctr">
              <a:lnSpc>
                <a:spcPts val="1800"/>
              </a:lnSpc>
            </a:pPr>
            <a:endParaRPr lang="zh-CN" altLang="en-US" sz="2800" i="0">
              <a:solidFill>
                <a:srgbClr val="000000"/>
              </a:solidFill>
              <a:latin typeface="黑体" panose="02010609060101010101" charset="-122"/>
              <a:ea typeface="黑体" panose="02010609060101010101" charset="-122"/>
            </a:endParaRPr>
          </a:p>
          <a:p>
            <a:pPr marL="0" indent="0" algn="ctr">
              <a:lnSpc>
                <a:spcPts val="1800"/>
              </a:lnSpc>
            </a:pPr>
            <a:endParaRPr lang="zh-CN" altLang="en-US" sz="2800" i="0">
              <a:solidFill>
                <a:srgbClr val="000000"/>
              </a:solidFill>
              <a:latin typeface="黑体" panose="02010609060101010101" charset="-122"/>
              <a:ea typeface="黑体" panose="02010609060101010101" charset="-122"/>
            </a:endParaRPr>
          </a:p>
          <a:p>
            <a:pPr marL="0" indent="0" algn="ctr">
              <a:lnSpc>
                <a:spcPts val="1800"/>
              </a:lnSpc>
            </a:pPr>
            <a:r>
              <a:rPr lang="zh-CN" altLang="en-US" sz="4400" i="0">
                <a:solidFill>
                  <a:srgbClr val="000000"/>
                </a:solidFill>
                <a:highlight>
                  <a:srgbClr val="00FFFF"/>
                </a:highlight>
                <a:latin typeface="华文楷体" panose="02010600040101010101" charset="-122"/>
                <a:ea typeface="华文楷体" panose="02010600040101010101" charset="-122"/>
                <a:cs typeface="华文楷体" panose="02010600040101010101" charset="-122"/>
              </a:rPr>
              <a:t>掌握词汇</a:t>
            </a:r>
            <a:r>
              <a:rPr lang="en-US" altLang="zh-CN" sz="4400" i="0">
                <a:solidFill>
                  <a:srgbClr val="000000"/>
                </a:solidFill>
                <a:highlight>
                  <a:srgbClr val="00FFFF"/>
                </a:highlight>
                <a:latin typeface="华文楷体" panose="02010600040101010101" charset="-122"/>
                <a:ea typeface="华文楷体" panose="02010600040101010101" charset="-122"/>
                <a:cs typeface="华文楷体" panose="02010600040101010101" charset="-122"/>
              </a:rPr>
              <a:t>   </a:t>
            </a:r>
            <a:r>
              <a:rPr lang="zh-CN" altLang="en-US" sz="4400" i="0">
                <a:solidFill>
                  <a:srgbClr val="000000"/>
                </a:solidFill>
                <a:highlight>
                  <a:srgbClr val="00FFFF"/>
                </a:highlight>
                <a:latin typeface="华文楷体" panose="02010600040101010101" charset="-122"/>
                <a:ea typeface="华文楷体" panose="02010600040101010101" charset="-122"/>
                <a:cs typeface="华文楷体" panose="02010600040101010101" charset="-122"/>
              </a:rPr>
              <a:t>了解梗概</a:t>
            </a:r>
            <a:r>
              <a:rPr lang="en-US" altLang="zh-CN" sz="4400" i="0">
                <a:solidFill>
                  <a:srgbClr val="000000"/>
                </a:solidFill>
                <a:highlight>
                  <a:srgbClr val="00FFFF"/>
                </a:highlight>
                <a:latin typeface="方正舒体" panose="02010601030101010101" charset="-122"/>
                <a:ea typeface="方正舒体" panose="02010601030101010101" charset="-122"/>
                <a:cs typeface="方正舒体" panose="02010601030101010101" charset="-122"/>
              </a:rPr>
              <a:t> </a:t>
            </a:r>
            <a:endParaRPr lang="zh-CN" altLang="en-US" sz="4400" i="0">
              <a:solidFill>
                <a:srgbClr val="000000"/>
              </a:solidFill>
              <a:highlight>
                <a:srgbClr val="00FFFF"/>
              </a:highlight>
              <a:latin typeface="方正舒体" panose="02010601030101010101" charset="-122"/>
              <a:ea typeface="方正舒体" panose="02010601030101010101" charset="-122"/>
              <a:cs typeface="方正舒体" panose="02010601030101010101" charset="-122"/>
            </a:endParaRPr>
          </a:p>
          <a:p>
            <a:pPr marL="0" indent="0" algn="ctr">
              <a:lnSpc>
                <a:spcPts val="1800"/>
              </a:lnSpc>
            </a:pPr>
            <a:endParaRPr lang="zh-CN" altLang="en-US" sz="2800" i="0">
              <a:solidFill>
                <a:srgbClr val="000000"/>
              </a:solidFill>
              <a:latin typeface="黑体" panose="02010609060101010101" charset="-122"/>
              <a:ea typeface="黑体" panose="02010609060101010101" charset="-122"/>
            </a:endParaRPr>
          </a:p>
        </p:txBody>
      </p:sp>
      <p:pic>
        <p:nvPicPr>
          <p:cNvPr id="5124" name="图片 6" descr="logo横版 png"/>
          <p:cNvPicPr>
            <a:picLocks noChangeAspect="1"/>
          </p:cNvPicPr>
          <p:nvPr/>
        </p:nvPicPr>
        <p:blipFill>
          <a:blip r:embed="rId12"/>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42" presetClass="path" presetSubtype="0" accel="50000" decel="50000" fill="hold" nodeType="withEffect">
                                  <p:stCondLst>
                                    <p:cond delay="0"/>
                                  </p:stCondLst>
                                  <p:childTnLst>
                                    <p:animMotion origin="layout" path="M 5E-6 -3.7037E-6 L -0.21836 0.00371 " pathEditMode="relative" rAng="0" ptsTypes="AA">
                                      <p:cBhvr>
                                        <p:cTn id="12" dur="2000" fill="hold"/>
                                        <p:tgtEl>
                                          <p:spTgt spid="13"/>
                                        </p:tgtEl>
                                        <p:attrNameLst>
                                          <p:attrName>ppt_x</p:attrName>
                                          <p:attrName>ppt_y</p:attrName>
                                        </p:attrNameLst>
                                      </p:cBhvr>
                                      <p:rCtr x="-10924" y="185"/>
                                    </p:animMotion>
                                  </p:childTnLst>
                                </p:cTn>
                              </p:par>
                              <p:par>
                                <p:cTn id="13" presetID="42" presetClass="path" presetSubtype="0" accel="50000" decel="50000" fill="hold" nodeType="withEffect">
                                  <p:stCondLst>
                                    <p:cond delay="0"/>
                                  </p:stCondLst>
                                  <p:childTnLst>
                                    <p:animMotion origin="layout" path="M -3.75E-6 -3.7037E-6 L 0.23881 0.00371 " pathEditMode="relative" rAng="0" ptsTypes="AA">
                                      <p:cBhvr>
                                        <p:cTn id="14" dur="2000" fill="hold"/>
                                        <p:tgtEl>
                                          <p:spTgt spid="27"/>
                                        </p:tgtEl>
                                        <p:attrNameLst>
                                          <p:attrName>ppt_x</p:attrName>
                                          <p:attrName>ppt_y</p:attrName>
                                        </p:attrNameLst>
                                      </p:cBhvr>
                                      <p:rCtr x="11940" y="185"/>
                                    </p:animMotion>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 calcmode="lin" valueType="num">
                                      <p:cBhvr>
                                        <p:cTn id="21" dur="500" fill="hold"/>
                                        <p:tgtEl>
                                          <p:spTgt spid="55"/>
                                        </p:tgtEl>
                                        <p:attrNameLst>
                                          <p:attrName>style.rotation</p:attrName>
                                        </p:attrNameLst>
                                      </p:cBhvr>
                                      <p:tavLst>
                                        <p:tav tm="0">
                                          <p:val>
                                            <p:fltVal val="360"/>
                                          </p:val>
                                        </p:tav>
                                        <p:tav tm="100000">
                                          <p:val>
                                            <p:fltVal val="0"/>
                                          </p:val>
                                        </p:tav>
                                      </p:tavLst>
                                    </p:anim>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360"/>
                                          </p:val>
                                        </p:tav>
                                        <p:tav tm="100000">
                                          <p:val>
                                            <p:fltVal val="0"/>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5" grpId="1" animBg="1"/>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251460" y="603250"/>
            <a:ext cx="8601710" cy="4401820"/>
          </a:xfrm>
          <a:prstGeom prst="rect">
            <a:avLst/>
          </a:prstGeom>
        </p:spPr>
        <p:txBody>
          <a:bodyPr wrap="square">
            <a:noAutofit/>
          </a:bodyPr>
          <a:lstStyle/>
          <a:p>
            <a:pPr indent="302260" algn="just" defTabSz="266700" fontAlgn="auto">
              <a:lnSpc>
                <a:spcPts val="2200"/>
              </a:lnSpc>
              <a:spcBef>
                <a:spcPct val="0"/>
              </a:spcBef>
              <a:spcAft>
                <a:spcPct val="0"/>
              </a:spcAft>
            </a:pP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Mary was the art teacher for primary school students. On this particular day, she was guiding them through the process of drawing a scenic landscape. Akila yawned(打哈欠), clearly disinterested － drawing wasn</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t her thing. A small group of students gathered around Tina, laughing at her unusual drawing: a sun sporting sunglasses and trees topped with ice cream cones.</a:t>
            </a:r>
            <a:endParaRPr lang="zh-CN" altLang="en-US" sz="200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200"/>
              </a:lnSpc>
              <a:spcBef>
                <a:spcPct val="0"/>
              </a:spcBef>
              <a:spcAft>
                <a:spcPct val="0"/>
              </a:spcAft>
            </a:pP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Mary instructed Tina firmly but with unease, “Draw it the way I showed you.” As the lesson continued, doubt crept into Mary's mind. Had the joy of creativity been overshadowed by the pressure to fit in? She scanned the room, observing her students</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rPr>
              <a:t>’ </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face － some concentrated, others uncertain. Akila</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s disinterest was clear, and Tina</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s imaginative drawing had been met with</a:t>
            </a:r>
            <a:r>
              <a:rPr lang="zh-CN" altLang="en-US" sz="2000">
                <a:solidFill>
                  <a:schemeClr val="tx1"/>
                </a:solidFill>
                <a:latin typeface="Times New Roman" panose="02020603050405020304" charset="0"/>
                <a:ea typeface="宋体" panose="02010600030101010101" pitchFamily="2" charset="-122"/>
                <a:cs typeface="Times New Roman" panose="02020603050405020304" charset="0"/>
              </a:rPr>
              <a:t> ridi</a:t>
            </a:r>
            <a:r>
              <a:rPr lang="en-US" altLang="zh-CN" sz="2000">
                <a:solidFill>
                  <a:schemeClr val="tx1"/>
                </a:solidFill>
                <a:latin typeface="Times New Roman" panose="02020603050405020304" charset="0"/>
                <a:ea typeface="宋体" panose="02010600030101010101" pitchFamily="2" charset="-122"/>
                <a:cs typeface="Times New Roman" panose="02020603050405020304" charset="0"/>
              </a:rPr>
              <a:t>c</a:t>
            </a:r>
            <a:r>
              <a:rPr lang="zh-CN" altLang="en-US" sz="2000">
                <a:solidFill>
                  <a:schemeClr val="tx1"/>
                </a:solidFill>
                <a:latin typeface="Times New Roman" panose="02020603050405020304" charset="0"/>
                <a:ea typeface="宋体" panose="02010600030101010101" pitchFamily="2" charset="-122"/>
                <a:cs typeface="Times New Roman" panose="02020603050405020304" charset="0"/>
              </a:rPr>
              <a:t>ule</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 instead of praise.</a:t>
            </a:r>
            <a:endParaRPr lang="zh-CN" altLang="en-US" sz="200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200"/>
              </a:lnSpc>
              <a:spcBef>
                <a:spcPct val="0"/>
              </a:spcBef>
              <a:spcAft>
                <a:spcPct val="0"/>
              </a:spcAft>
            </a:pP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After class, Mary sat down with Tina, her tone softening.“Why did you draw the sun with sunglasses and the trees with ice creams?” she asked gently.</a:t>
            </a:r>
            <a:endParaRPr lang="zh-CN" altLang="en-US" sz="200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200"/>
              </a:lnSpc>
              <a:spcBef>
                <a:spcPct val="0"/>
              </a:spcBef>
              <a:spcAft>
                <a:spcPct val="0"/>
              </a:spcAft>
            </a:pP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Tina</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rPr>
              <a:t>s eyes sparkled with a touch of rebellion(叛逆). “I love ice cream, and I thought the sun would look cool with sunglasses. Why do we always have to draw like everyone else?”</a:t>
            </a:r>
            <a:endParaRPr lang="zh-CN" altLang="en-US" sz="2000">
              <a:solidFill>
                <a:srgbClr val="000000"/>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nvSpPr>
        <p:spPr>
          <a:xfrm>
            <a:off x="323215" y="142875"/>
            <a:ext cx="3080385" cy="460375"/>
          </a:xfrm>
          <a:prstGeom prst="rect">
            <a:avLst/>
          </a:prstGeom>
          <a:noFill/>
        </p:spPr>
        <p:txBody>
          <a:bodyPr wrap="square" rtlCol="0">
            <a:spAutoFit/>
          </a:bodyPr>
          <a:lstStyle/>
          <a:p>
            <a:r>
              <a:rPr lang="zh-CN" altLang="en-US" sz="2400">
                <a:ln w="22225">
                  <a:solidFill>
                    <a:schemeClr val="accent2"/>
                  </a:solidFill>
                  <a:prstDash val="solid"/>
                </a:ln>
                <a:solidFill>
                  <a:srgbClr val="FF0000"/>
                </a:solidFill>
                <a:effectLst/>
              </a:rPr>
              <a:t>读后续写（满分</a:t>
            </a:r>
            <a:r>
              <a:rPr lang="en-US" altLang="zh-CN" sz="2400">
                <a:ln w="22225">
                  <a:solidFill>
                    <a:schemeClr val="accent2"/>
                  </a:solidFill>
                  <a:prstDash val="solid"/>
                </a:ln>
                <a:solidFill>
                  <a:srgbClr val="FF0000"/>
                </a:solidFill>
                <a:effectLst/>
              </a:rPr>
              <a:t>25</a:t>
            </a:r>
            <a:r>
              <a:rPr lang="zh-CN" altLang="en-US" sz="2400">
                <a:ln w="22225">
                  <a:solidFill>
                    <a:schemeClr val="accent2"/>
                  </a:solidFill>
                  <a:prstDash val="solid"/>
                </a:ln>
                <a:solidFill>
                  <a:srgbClr val="FF0000"/>
                </a:solidFill>
                <a:effectLst/>
              </a:rPr>
              <a:t>分）</a:t>
            </a:r>
            <a:endParaRPr lang="zh-CN" altLang="en-US" sz="2400">
              <a:ln w="22225">
                <a:solidFill>
                  <a:schemeClr val="accent2"/>
                </a:solidFill>
                <a:prstDash val="solid"/>
              </a:ln>
              <a:solidFill>
                <a:srgbClr val="FF0000"/>
              </a:solidFill>
              <a:effectLst/>
            </a:endParaRPr>
          </a:p>
        </p:txBody>
      </p:sp>
      <p:cxnSp>
        <p:nvCxnSpPr>
          <p:cNvPr id="18" name="直接连接符 17"/>
          <p:cNvCxnSpPr/>
          <p:nvPr/>
        </p:nvCxnSpPr>
        <p:spPr>
          <a:xfrm>
            <a:off x="5507990" y="1491615"/>
            <a:ext cx="172783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7" name="云形标注 6"/>
          <p:cNvSpPr/>
          <p:nvPr/>
        </p:nvSpPr>
        <p:spPr>
          <a:xfrm>
            <a:off x="4639310" y="51435"/>
            <a:ext cx="4112260" cy="1063625"/>
          </a:xfrm>
          <a:prstGeom prst="cloudCallou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be one’s thing</a:t>
            </a:r>
            <a:endParaRPr lang="zh-CN" alt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是某人喜欢的事情</a:t>
            </a:r>
            <a:endParaRPr lang="zh-CN" altLang="en-US" sz="2400">
              <a:solidFill>
                <a:schemeClr val="tx1"/>
              </a:solidFill>
            </a:endParaRPr>
          </a:p>
        </p:txBody>
      </p:sp>
      <p:cxnSp>
        <p:nvCxnSpPr>
          <p:cNvPr id="8" name="直接连接符 7"/>
          <p:cNvCxnSpPr/>
          <p:nvPr/>
        </p:nvCxnSpPr>
        <p:spPr>
          <a:xfrm>
            <a:off x="2411730" y="2067560"/>
            <a:ext cx="172783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9" name="云形标注 8"/>
          <p:cNvSpPr/>
          <p:nvPr/>
        </p:nvSpPr>
        <p:spPr>
          <a:xfrm>
            <a:off x="2124075" y="554990"/>
            <a:ext cx="3150870" cy="1063625"/>
          </a:xfrm>
          <a:prstGeom prst="cloudCallou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be topped with</a:t>
            </a:r>
            <a:endParaRPr lang="zh-CN" alt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被</a:t>
            </a:r>
            <a:r>
              <a:rPr lang="en-US" altLang="zh-CN" sz="2400">
                <a:solidFill>
                  <a:schemeClr val="tx1"/>
                </a:solidFill>
              </a:rPr>
              <a:t>......</a:t>
            </a:r>
            <a:r>
              <a:rPr lang="zh-CN" altLang="en-US" sz="2400">
                <a:solidFill>
                  <a:schemeClr val="tx1"/>
                </a:solidFill>
              </a:rPr>
              <a:t>覆盖</a:t>
            </a:r>
            <a:endParaRPr lang="zh-CN" altLang="en-US" sz="2400">
              <a:solidFill>
                <a:schemeClr val="tx1"/>
              </a:solidFill>
            </a:endParaRPr>
          </a:p>
        </p:txBody>
      </p:sp>
      <p:cxnSp>
        <p:nvCxnSpPr>
          <p:cNvPr id="10" name="直接连接符 9"/>
          <p:cNvCxnSpPr/>
          <p:nvPr/>
        </p:nvCxnSpPr>
        <p:spPr>
          <a:xfrm>
            <a:off x="3907155" y="2283460"/>
            <a:ext cx="138493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1" name="云形标注 10"/>
          <p:cNvSpPr/>
          <p:nvPr/>
        </p:nvSpPr>
        <p:spPr>
          <a:xfrm>
            <a:off x="3636010" y="915035"/>
            <a:ext cx="3150870" cy="1063625"/>
          </a:xfrm>
          <a:prstGeom prst="cloudCallou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a:solidFill>
                  <a:schemeClr val="tx1"/>
                </a:solidFill>
                <a:latin typeface="Times New Roman" panose="02020603050405020304" charset="0"/>
                <a:cs typeface="Times New Roman" panose="02020603050405020304" charset="0"/>
              </a:rPr>
              <a:t>with unease</a:t>
            </a:r>
            <a:endParaRPr 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不安</a:t>
            </a:r>
            <a:endParaRPr lang="zh-CN" altLang="en-US" sz="2400">
              <a:solidFill>
                <a:schemeClr val="tx1"/>
              </a:solidFill>
            </a:endParaRPr>
          </a:p>
        </p:txBody>
      </p:sp>
      <p:cxnSp>
        <p:nvCxnSpPr>
          <p:cNvPr id="12" name="直接连接符 11"/>
          <p:cNvCxnSpPr/>
          <p:nvPr/>
        </p:nvCxnSpPr>
        <p:spPr>
          <a:xfrm>
            <a:off x="323215" y="2859405"/>
            <a:ext cx="237617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3" name="云形标注 12"/>
          <p:cNvSpPr/>
          <p:nvPr/>
        </p:nvSpPr>
        <p:spPr>
          <a:xfrm>
            <a:off x="395605" y="1491615"/>
            <a:ext cx="4177030" cy="1063625"/>
          </a:xfrm>
          <a:prstGeom prst="cloudCallou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a:solidFill>
                  <a:schemeClr val="tx1"/>
                </a:solidFill>
                <a:latin typeface="Times New Roman" panose="02020603050405020304" charset="0"/>
                <a:cs typeface="Times New Roman" panose="02020603050405020304" charset="0"/>
              </a:rPr>
              <a:t>be overshadowed by</a:t>
            </a:r>
            <a:endParaRPr 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被蒙上阴影</a:t>
            </a:r>
            <a:endParaRPr lang="zh-CN" altLang="en-US" sz="2400">
              <a:solidFill>
                <a:schemeClr val="tx1"/>
              </a:solidFill>
            </a:endParaRPr>
          </a:p>
        </p:txBody>
      </p:sp>
      <p:cxnSp>
        <p:nvCxnSpPr>
          <p:cNvPr id="14" name="直接连接符 13"/>
          <p:cNvCxnSpPr/>
          <p:nvPr/>
        </p:nvCxnSpPr>
        <p:spPr>
          <a:xfrm>
            <a:off x="4283710" y="2859405"/>
            <a:ext cx="57594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5" name="云形标注 14"/>
          <p:cNvSpPr/>
          <p:nvPr/>
        </p:nvSpPr>
        <p:spPr>
          <a:xfrm>
            <a:off x="3636010" y="1212850"/>
            <a:ext cx="3150870" cy="1306195"/>
          </a:xfrm>
          <a:prstGeom prst="cloudCallou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fit in</a:t>
            </a:r>
            <a:endParaRPr lang="zh-CN" alt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适合，适应</a:t>
            </a:r>
            <a:endParaRPr lang="zh-CN" altLang="en-US" sz="2400">
              <a:solidFill>
                <a:schemeClr val="tx1"/>
              </a:solidFill>
            </a:endParaRPr>
          </a:p>
          <a:p>
            <a:pPr algn="ctr"/>
            <a:r>
              <a:rPr lang="zh-CN" altLang="en-US" sz="2400">
                <a:solidFill>
                  <a:schemeClr val="tx1"/>
                </a:solidFill>
              </a:rPr>
              <a:t>融入（群体）</a:t>
            </a:r>
            <a:endParaRPr lang="zh-CN" altLang="en-US" sz="2400">
              <a:solidFill>
                <a:schemeClr val="tx1"/>
              </a:solidFill>
            </a:endParaRPr>
          </a:p>
        </p:txBody>
      </p:sp>
      <p:cxnSp>
        <p:nvCxnSpPr>
          <p:cNvPr id="16" name="直接连接符 15"/>
          <p:cNvCxnSpPr/>
          <p:nvPr/>
        </p:nvCxnSpPr>
        <p:spPr>
          <a:xfrm>
            <a:off x="5435600" y="2859405"/>
            <a:ext cx="187261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7" name="云形标注 16"/>
          <p:cNvSpPr/>
          <p:nvPr/>
        </p:nvSpPr>
        <p:spPr>
          <a:xfrm>
            <a:off x="5435600" y="1455420"/>
            <a:ext cx="3150870" cy="1063625"/>
          </a:xfrm>
          <a:prstGeom prst="cloudCallou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a:solidFill>
                  <a:schemeClr val="tx1"/>
                </a:solidFill>
                <a:latin typeface="Times New Roman" panose="02020603050405020304" charset="0"/>
                <a:cs typeface="Times New Roman" panose="02020603050405020304" charset="0"/>
              </a:rPr>
              <a:t>scan the room</a:t>
            </a:r>
            <a:endParaRPr 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环顾房间</a:t>
            </a:r>
            <a:endParaRPr lang="zh-CN" altLang="en-US" sz="2400">
              <a:solidFill>
                <a:schemeClr val="tx1"/>
              </a:solidFill>
            </a:endParaRPr>
          </a:p>
        </p:txBody>
      </p:sp>
      <p:cxnSp>
        <p:nvCxnSpPr>
          <p:cNvPr id="19" name="直接连接符 18"/>
          <p:cNvCxnSpPr/>
          <p:nvPr/>
        </p:nvCxnSpPr>
        <p:spPr>
          <a:xfrm>
            <a:off x="4572000" y="3435350"/>
            <a:ext cx="863600" cy="635"/>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20" name="云形标注 19"/>
          <p:cNvSpPr/>
          <p:nvPr/>
        </p:nvSpPr>
        <p:spPr>
          <a:xfrm>
            <a:off x="4067810" y="1979930"/>
            <a:ext cx="3150870" cy="1063625"/>
          </a:xfrm>
          <a:prstGeom prst="cloudCallou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a:solidFill>
                  <a:schemeClr val="tx1"/>
                </a:solidFill>
                <a:latin typeface="Times New Roman" panose="02020603050405020304" charset="0"/>
                <a:cs typeface="Times New Roman" panose="02020603050405020304" charset="0"/>
              </a:rPr>
              <a:t>meet with</a:t>
            </a:r>
            <a:endParaRPr 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遭遇到</a:t>
            </a:r>
            <a:endParaRPr lang="zh-CN" altLang="en-US" sz="2400">
              <a:solidFill>
                <a:schemeClr val="tx1"/>
              </a:solidFill>
            </a:endParaRPr>
          </a:p>
        </p:txBody>
      </p:sp>
      <p:cxnSp>
        <p:nvCxnSpPr>
          <p:cNvPr id="21" name="直接连接符 20"/>
          <p:cNvCxnSpPr/>
          <p:nvPr/>
        </p:nvCxnSpPr>
        <p:spPr>
          <a:xfrm>
            <a:off x="3347720" y="4227830"/>
            <a:ext cx="108013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22" name="云形标注 21"/>
          <p:cNvSpPr/>
          <p:nvPr/>
        </p:nvSpPr>
        <p:spPr>
          <a:xfrm>
            <a:off x="2843530" y="2787650"/>
            <a:ext cx="3150870" cy="1063625"/>
          </a:xfrm>
          <a:prstGeom prst="cloudCallou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a:solidFill>
                  <a:schemeClr val="tx1"/>
                </a:solidFill>
                <a:latin typeface="Times New Roman" panose="02020603050405020304" charset="0"/>
                <a:cs typeface="Times New Roman" panose="02020603050405020304" charset="0"/>
              </a:rPr>
              <a:t>a touch of</a:t>
            </a:r>
            <a:endParaRPr 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一丝丝</a:t>
            </a:r>
            <a:endParaRPr lang="zh-CN" altLang="en-US" sz="2400">
              <a:solidFill>
                <a:schemeClr val="tx1"/>
              </a:solidFill>
            </a:endParaRPr>
          </a:p>
        </p:txBody>
      </p:sp>
      <p:pic>
        <p:nvPicPr>
          <p:cNvPr id="5124" name="图片 6" descr="logo横版 png"/>
          <p:cNvPicPr>
            <a:picLocks noChangeAspect="1"/>
          </p:cNvPicPr>
          <p:nvPr/>
        </p:nvPicPr>
        <p:blipFill>
          <a:blip r:embed="rId4"/>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360"/>
                                          </p:val>
                                        </p:tav>
                                        <p:tav tm="100000">
                                          <p:val>
                                            <p:fltVal val="0"/>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 calcmode="lin" valueType="num">
                                      <p:cBhvr>
                                        <p:cTn id="41" dur="500" fill="hold"/>
                                        <p:tgtEl>
                                          <p:spTgt spid="10"/>
                                        </p:tgtEl>
                                        <p:attrNameLst>
                                          <p:attrName>style.rotation</p:attrName>
                                        </p:attrNameLst>
                                      </p:cBhvr>
                                      <p:tavLst>
                                        <p:tav tm="0">
                                          <p:val>
                                            <p:fltVal val="360"/>
                                          </p:val>
                                        </p:tav>
                                        <p:tav tm="100000">
                                          <p:val>
                                            <p:fltVal val="0"/>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 calcmode="lin" valueType="num">
                                      <p:cBhvr>
                                        <p:cTn id="49" dur="500" fill="hold"/>
                                        <p:tgtEl>
                                          <p:spTgt spid="11"/>
                                        </p:tgtEl>
                                        <p:attrNameLst>
                                          <p:attrName>style.rotation</p:attrName>
                                        </p:attrNameLst>
                                      </p:cBhvr>
                                      <p:tavLst>
                                        <p:tav tm="0">
                                          <p:val>
                                            <p:fltVal val="360"/>
                                          </p:val>
                                        </p:tav>
                                        <p:tav tm="100000">
                                          <p:val>
                                            <p:fltVal val="0"/>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 calcmode="lin" valueType="num">
                                      <p:cBhvr>
                                        <p:cTn id="57" dur="500" fill="hold"/>
                                        <p:tgtEl>
                                          <p:spTgt spid="12"/>
                                        </p:tgtEl>
                                        <p:attrNameLst>
                                          <p:attrName>style.rotation</p:attrName>
                                        </p:attrNameLst>
                                      </p:cBhvr>
                                      <p:tavLst>
                                        <p:tav tm="0">
                                          <p:val>
                                            <p:fltVal val="360"/>
                                          </p:val>
                                        </p:tav>
                                        <p:tav tm="100000">
                                          <p:val>
                                            <p:fltVal val="0"/>
                                          </p:val>
                                        </p:tav>
                                      </p:tavLst>
                                    </p:anim>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360"/>
                                          </p:val>
                                        </p:tav>
                                        <p:tav tm="100000">
                                          <p:val>
                                            <p:fltVal val="0"/>
                                          </p:val>
                                        </p:tav>
                                      </p:tavLst>
                                    </p:anim>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360"/>
                                          </p:val>
                                        </p:tav>
                                        <p:tav tm="100000">
                                          <p:val>
                                            <p:fltVal val="0"/>
                                          </p:val>
                                        </p:tav>
                                      </p:tavLst>
                                    </p:anim>
                                    <p:animEffect transition="in" filter="fade">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49" presetClass="entr" presetSubtype="0" decel="10000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 calcmode="lin" valueType="num">
                                      <p:cBhvr>
                                        <p:cTn id="81" dur="500" fill="hold"/>
                                        <p:tgtEl>
                                          <p:spTgt spid="15"/>
                                        </p:tgtEl>
                                        <p:attrNameLst>
                                          <p:attrName>style.rotation</p:attrName>
                                        </p:attrNameLst>
                                      </p:cBhvr>
                                      <p:tavLst>
                                        <p:tav tm="0">
                                          <p:val>
                                            <p:fltVal val="360"/>
                                          </p:val>
                                        </p:tav>
                                        <p:tav tm="100000">
                                          <p:val>
                                            <p:fltVal val="0"/>
                                          </p:val>
                                        </p:tav>
                                      </p:tavLst>
                                    </p:anim>
                                    <p:animEffect transition="in" filter="fade">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 calcmode="lin" valueType="num">
                                      <p:cBhvr>
                                        <p:cTn id="89" dur="500" fill="hold"/>
                                        <p:tgtEl>
                                          <p:spTgt spid="16"/>
                                        </p:tgtEl>
                                        <p:attrNameLst>
                                          <p:attrName>style.rotation</p:attrName>
                                        </p:attrNameLst>
                                      </p:cBhvr>
                                      <p:tavLst>
                                        <p:tav tm="0">
                                          <p:val>
                                            <p:fltVal val="360"/>
                                          </p:val>
                                        </p:tav>
                                        <p:tav tm="100000">
                                          <p:val>
                                            <p:fltVal val="0"/>
                                          </p:val>
                                        </p:tav>
                                      </p:tavLst>
                                    </p:anim>
                                    <p:animEffect transition="in" filter="fad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49" presetClass="entr" presetSubtype="0" decel="10000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fltVal val="0"/>
                                          </p:val>
                                        </p:tav>
                                        <p:tav tm="100000">
                                          <p:val>
                                            <p:strVal val="#ppt_w"/>
                                          </p:val>
                                        </p:tav>
                                      </p:tavLst>
                                    </p:anim>
                                    <p:anim calcmode="lin" valueType="num">
                                      <p:cBhvr>
                                        <p:cTn id="96" dur="500" fill="hold"/>
                                        <p:tgtEl>
                                          <p:spTgt spid="17"/>
                                        </p:tgtEl>
                                        <p:attrNameLst>
                                          <p:attrName>ppt_h</p:attrName>
                                        </p:attrNameLst>
                                      </p:cBhvr>
                                      <p:tavLst>
                                        <p:tav tm="0">
                                          <p:val>
                                            <p:fltVal val="0"/>
                                          </p:val>
                                        </p:tav>
                                        <p:tav tm="100000">
                                          <p:val>
                                            <p:strVal val="#ppt_h"/>
                                          </p:val>
                                        </p:tav>
                                      </p:tavLst>
                                    </p:anim>
                                    <p:anim calcmode="lin" valueType="num">
                                      <p:cBhvr>
                                        <p:cTn id="97" dur="500" fill="hold"/>
                                        <p:tgtEl>
                                          <p:spTgt spid="17"/>
                                        </p:tgtEl>
                                        <p:attrNameLst>
                                          <p:attrName>style.rotation</p:attrName>
                                        </p:attrNameLst>
                                      </p:cBhvr>
                                      <p:tavLst>
                                        <p:tav tm="0">
                                          <p:val>
                                            <p:fltVal val="360"/>
                                          </p:val>
                                        </p:tav>
                                        <p:tav tm="100000">
                                          <p:val>
                                            <p:fltVal val="0"/>
                                          </p:val>
                                        </p:tav>
                                      </p:tavLst>
                                    </p:anim>
                                    <p:animEffect transition="in" filter="fade">
                                      <p:cBhvr>
                                        <p:cTn id="98" dur="500"/>
                                        <p:tgtEl>
                                          <p:spTgt spid="17"/>
                                        </p:tgtEl>
                                      </p:cBhvr>
                                    </p:animEffec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500" fill="hold"/>
                                        <p:tgtEl>
                                          <p:spTgt spid="19"/>
                                        </p:tgtEl>
                                        <p:attrNameLst>
                                          <p:attrName>ppt_w</p:attrName>
                                        </p:attrNameLst>
                                      </p:cBhvr>
                                      <p:tavLst>
                                        <p:tav tm="0">
                                          <p:val>
                                            <p:fltVal val="0"/>
                                          </p:val>
                                        </p:tav>
                                        <p:tav tm="100000">
                                          <p:val>
                                            <p:strVal val="#ppt_w"/>
                                          </p:val>
                                        </p:tav>
                                      </p:tavLst>
                                    </p:anim>
                                    <p:anim calcmode="lin" valueType="num">
                                      <p:cBhvr>
                                        <p:cTn id="104" dur="500" fill="hold"/>
                                        <p:tgtEl>
                                          <p:spTgt spid="19"/>
                                        </p:tgtEl>
                                        <p:attrNameLst>
                                          <p:attrName>ppt_h</p:attrName>
                                        </p:attrNameLst>
                                      </p:cBhvr>
                                      <p:tavLst>
                                        <p:tav tm="0">
                                          <p:val>
                                            <p:fltVal val="0"/>
                                          </p:val>
                                        </p:tav>
                                        <p:tav tm="100000">
                                          <p:val>
                                            <p:strVal val="#ppt_h"/>
                                          </p:val>
                                        </p:tav>
                                      </p:tavLst>
                                    </p:anim>
                                    <p:anim calcmode="lin" valueType="num">
                                      <p:cBhvr>
                                        <p:cTn id="105" dur="500" fill="hold"/>
                                        <p:tgtEl>
                                          <p:spTgt spid="19"/>
                                        </p:tgtEl>
                                        <p:attrNameLst>
                                          <p:attrName>style.rotation</p:attrName>
                                        </p:attrNameLst>
                                      </p:cBhvr>
                                      <p:tavLst>
                                        <p:tav tm="0">
                                          <p:val>
                                            <p:fltVal val="360"/>
                                          </p:val>
                                        </p:tav>
                                        <p:tav tm="100000">
                                          <p:val>
                                            <p:fltVal val="0"/>
                                          </p:val>
                                        </p:tav>
                                      </p:tavLst>
                                    </p:anim>
                                    <p:animEffect transition="in" filter="fade">
                                      <p:cBhvr>
                                        <p:cTn id="106" dur="5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500" fill="hold"/>
                                        <p:tgtEl>
                                          <p:spTgt spid="20"/>
                                        </p:tgtEl>
                                        <p:attrNameLst>
                                          <p:attrName>ppt_w</p:attrName>
                                        </p:attrNameLst>
                                      </p:cBhvr>
                                      <p:tavLst>
                                        <p:tav tm="0">
                                          <p:val>
                                            <p:fltVal val="0"/>
                                          </p:val>
                                        </p:tav>
                                        <p:tav tm="100000">
                                          <p:val>
                                            <p:strVal val="#ppt_w"/>
                                          </p:val>
                                        </p:tav>
                                      </p:tavLst>
                                    </p:anim>
                                    <p:anim calcmode="lin" valueType="num">
                                      <p:cBhvr>
                                        <p:cTn id="112" dur="500" fill="hold"/>
                                        <p:tgtEl>
                                          <p:spTgt spid="20"/>
                                        </p:tgtEl>
                                        <p:attrNameLst>
                                          <p:attrName>ppt_h</p:attrName>
                                        </p:attrNameLst>
                                      </p:cBhvr>
                                      <p:tavLst>
                                        <p:tav tm="0">
                                          <p:val>
                                            <p:fltVal val="0"/>
                                          </p:val>
                                        </p:tav>
                                        <p:tav tm="100000">
                                          <p:val>
                                            <p:strVal val="#ppt_h"/>
                                          </p:val>
                                        </p:tav>
                                      </p:tavLst>
                                    </p:anim>
                                    <p:anim calcmode="lin" valueType="num">
                                      <p:cBhvr>
                                        <p:cTn id="113" dur="500" fill="hold"/>
                                        <p:tgtEl>
                                          <p:spTgt spid="20"/>
                                        </p:tgtEl>
                                        <p:attrNameLst>
                                          <p:attrName>style.rotation</p:attrName>
                                        </p:attrNameLst>
                                      </p:cBhvr>
                                      <p:tavLst>
                                        <p:tav tm="0">
                                          <p:val>
                                            <p:fltVal val="360"/>
                                          </p:val>
                                        </p:tav>
                                        <p:tav tm="100000">
                                          <p:val>
                                            <p:fltVal val="0"/>
                                          </p:val>
                                        </p:tav>
                                      </p:tavLst>
                                    </p:anim>
                                    <p:animEffect transition="in" filter="fade">
                                      <p:cBhvr>
                                        <p:cTn id="114" dur="500"/>
                                        <p:tgtEl>
                                          <p:spTgt spid="20"/>
                                        </p:tgtEl>
                                      </p:cBhvr>
                                    </p:animEffect>
                                  </p:childTnLst>
                                </p:cTn>
                              </p:par>
                            </p:childTnLst>
                          </p:cTn>
                        </p:par>
                      </p:childTnLst>
                    </p:cTn>
                  </p:par>
                  <p:par>
                    <p:cTn id="115" fill="hold">
                      <p:stCondLst>
                        <p:cond delay="indefinite"/>
                      </p:stCondLst>
                      <p:childTnLst>
                        <p:par>
                          <p:cTn id="116" fill="hold">
                            <p:stCondLst>
                              <p:cond delay="0"/>
                            </p:stCondLst>
                            <p:childTnLst>
                              <p:par>
                                <p:cTn id="117" presetID="49" presetClass="entr" presetSubtype="0" decel="100000" fill="hold" nodeType="click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500" fill="hold"/>
                                        <p:tgtEl>
                                          <p:spTgt spid="21"/>
                                        </p:tgtEl>
                                        <p:attrNameLst>
                                          <p:attrName>ppt_w</p:attrName>
                                        </p:attrNameLst>
                                      </p:cBhvr>
                                      <p:tavLst>
                                        <p:tav tm="0">
                                          <p:val>
                                            <p:fltVal val="0"/>
                                          </p:val>
                                        </p:tav>
                                        <p:tav tm="100000">
                                          <p:val>
                                            <p:strVal val="#ppt_w"/>
                                          </p:val>
                                        </p:tav>
                                      </p:tavLst>
                                    </p:anim>
                                    <p:anim calcmode="lin" valueType="num">
                                      <p:cBhvr>
                                        <p:cTn id="120" dur="500" fill="hold"/>
                                        <p:tgtEl>
                                          <p:spTgt spid="21"/>
                                        </p:tgtEl>
                                        <p:attrNameLst>
                                          <p:attrName>ppt_h</p:attrName>
                                        </p:attrNameLst>
                                      </p:cBhvr>
                                      <p:tavLst>
                                        <p:tav tm="0">
                                          <p:val>
                                            <p:fltVal val="0"/>
                                          </p:val>
                                        </p:tav>
                                        <p:tav tm="100000">
                                          <p:val>
                                            <p:strVal val="#ppt_h"/>
                                          </p:val>
                                        </p:tav>
                                      </p:tavLst>
                                    </p:anim>
                                    <p:anim calcmode="lin" valueType="num">
                                      <p:cBhvr>
                                        <p:cTn id="121" dur="500" fill="hold"/>
                                        <p:tgtEl>
                                          <p:spTgt spid="21"/>
                                        </p:tgtEl>
                                        <p:attrNameLst>
                                          <p:attrName>style.rotation</p:attrName>
                                        </p:attrNameLst>
                                      </p:cBhvr>
                                      <p:tavLst>
                                        <p:tav tm="0">
                                          <p:val>
                                            <p:fltVal val="360"/>
                                          </p:val>
                                        </p:tav>
                                        <p:tav tm="100000">
                                          <p:val>
                                            <p:fltVal val="0"/>
                                          </p:val>
                                        </p:tav>
                                      </p:tavLst>
                                    </p:anim>
                                    <p:animEffect transition="in" filter="fade">
                                      <p:cBhvr>
                                        <p:cTn id="122" dur="500"/>
                                        <p:tgtEl>
                                          <p:spTgt spid="21"/>
                                        </p:tgtEl>
                                      </p:cBhvr>
                                    </p:animEffect>
                                  </p:childTnLst>
                                </p:cTn>
                              </p:par>
                            </p:childTnLst>
                          </p:cTn>
                        </p:par>
                      </p:childTnLst>
                    </p:cTn>
                  </p:par>
                  <p:par>
                    <p:cTn id="123" fill="hold">
                      <p:stCondLst>
                        <p:cond delay="indefinite"/>
                      </p:stCondLst>
                      <p:childTnLst>
                        <p:par>
                          <p:cTn id="124" fill="hold">
                            <p:stCondLst>
                              <p:cond delay="0"/>
                            </p:stCondLst>
                            <p:childTnLst>
                              <p:par>
                                <p:cTn id="125" presetID="49" presetClass="entr" presetSubtype="0" decel="100000"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500" fill="hold"/>
                                        <p:tgtEl>
                                          <p:spTgt spid="22"/>
                                        </p:tgtEl>
                                        <p:attrNameLst>
                                          <p:attrName>ppt_w</p:attrName>
                                        </p:attrNameLst>
                                      </p:cBhvr>
                                      <p:tavLst>
                                        <p:tav tm="0">
                                          <p:val>
                                            <p:fltVal val="0"/>
                                          </p:val>
                                        </p:tav>
                                        <p:tav tm="100000">
                                          <p:val>
                                            <p:strVal val="#ppt_w"/>
                                          </p:val>
                                        </p:tav>
                                      </p:tavLst>
                                    </p:anim>
                                    <p:anim calcmode="lin" valueType="num">
                                      <p:cBhvr>
                                        <p:cTn id="128" dur="500" fill="hold"/>
                                        <p:tgtEl>
                                          <p:spTgt spid="22"/>
                                        </p:tgtEl>
                                        <p:attrNameLst>
                                          <p:attrName>ppt_h</p:attrName>
                                        </p:attrNameLst>
                                      </p:cBhvr>
                                      <p:tavLst>
                                        <p:tav tm="0">
                                          <p:val>
                                            <p:fltVal val="0"/>
                                          </p:val>
                                        </p:tav>
                                        <p:tav tm="100000">
                                          <p:val>
                                            <p:strVal val="#ppt_h"/>
                                          </p:val>
                                        </p:tav>
                                      </p:tavLst>
                                    </p:anim>
                                    <p:anim calcmode="lin" valueType="num">
                                      <p:cBhvr>
                                        <p:cTn id="129" dur="500" fill="hold"/>
                                        <p:tgtEl>
                                          <p:spTgt spid="22"/>
                                        </p:tgtEl>
                                        <p:attrNameLst>
                                          <p:attrName>style.rotation</p:attrName>
                                        </p:attrNameLst>
                                      </p:cBhvr>
                                      <p:tavLst>
                                        <p:tav tm="0">
                                          <p:val>
                                            <p:fltVal val="360"/>
                                          </p:val>
                                        </p:tav>
                                        <p:tav tm="100000">
                                          <p:val>
                                            <p:fltVal val="0"/>
                                          </p:val>
                                        </p:tav>
                                      </p:tavLst>
                                    </p:anim>
                                    <p:animEffect transition="in" filter="fade">
                                      <p:cBhvr>
                                        <p:cTn id="1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bldLvl="0" animBg="1"/>
      <p:bldP spid="9" grpId="1" animBg="1"/>
      <p:bldP spid="11" grpId="0" bldLvl="0" animBg="1"/>
      <p:bldP spid="11" grpId="1" animBg="1"/>
      <p:bldP spid="13" grpId="0" bldLvl="0" animBg="1"/>
      <p:bldP spid="13" grpId="1" animBg="1"/>
      <p:bldP spid="15" grpId="0" bldLvl="0" animBg="1"/>
      <p:bldP spid="15" grpId="1" animBg="1"/>
      <p:bldP spid="17" grpId="0" bldLvl="0" animBg="1"/>
      <p:bldP spid="17" grpId="1" animBg="1"/>
      <p:bldP spid="20" grpId="0" bldLvl="0" animBg="1"/>
      <p:bldP spid="20" grpId="1" animBg="1"/>
      <p:bldP spid="22" grpId="0" bldLvl="0"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文本框 4"/>
          <p:cNvSpPr txBox="1"/>
          <p:nvPr/>
        </p:nvSpPr>
        <p:spPr>
          <a:xfrm>
            <a:off x="257810" y="-122555"/>
            <a:ext cx="8577580" cy="5142865"/>
          </a:xfrm>
          <a:prstGeom prst="rect">
            <a:avLst/>
          </a:prstGeom>
        </p:spPr>
        <p:txBody>
          <a:bodyPr wrap="square">
            <a:noAutofit/>
          </a:bodyPr>
          <a:lstStyle/>
          <a:p>
            <a:pPr marL="0" indent="302260" algn="l" defTabSz="266700">
              <a:lnSpc>
                <a:spcPts val="1800"/>
              </a:lnSpc>
              <a:spcBef>
                <a:spcPts val="500"/>
              </a:spcBef>
              <a:buClrTx/>
              <a:buSzTx/>
              <a:buNone/>
            </a:pPr>
            <a:endParaRPr lang="zh-CN" altLang="en-US" sz="1600" i="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000"/>
              </a:lnSpc>
              <a:spcBef>
                <a:spcPts val="500"/>
              </a:spcBef>
              <a:buClrTx/>
              <a:buSzTx/>
              <a:buNone/>
            </a:pPr>
            <a:r>
              <a:rPr lang="zh-CN" altLang="en-US" sz="2000" i="0">
                <a:solidFill>
                  <a:srgbClr val="000000"/>
                </a:solidFill>
                <a:latin typeface="Times New Roman" panose="02020603050405020304" charset="0"/>
                <a:ea typeface="宋体" panose="02010600030101010101" pitchFamily="2" charset="-122"/>
                <a:cs typeface="Times New Roman" panose="02020603050405020304" charset="0"/>
              </a:rPr>
              <a:t>Mary paused, her thoughts racing. Tina</a:t>
            </a:r>
            <a:r>
              <a:rPr lang="en-US" altLang="zh-CN" sz="2000" i="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en-US" sz="2000" i="0">
                <a:solidFill>
                  <a:srgbClr val="000000"/>
                </a:solidFill>
                <a:latin typeface="Times New Roman" panose="02020603050405020304" charset="0"/>
                <a:ea typeface="宋体" panose="02010600030101010101" pitchFamily="2" charset="-122"/>
                <a:cs typeface="Times New Roman" panose="02020603050405020304" charset="0"/>
              </a:rPr>
              <a:t>s drawings weren</a:t>
            </a:r>
            <a:r>
              <a:rPr lang="en-US" altLang="zh-CN" sz="2000" i="0">
                <a:solidFill>
                  <a:srgbClr val="000000"/>
                </a:solidFill>
                <a:latin typeface="Times New Roman" panose="02020603050405020304" charset="0"/>
                <a:ea typeface="宋体" panose="02010600030101010101" pitchFamily="2" charset="-122"/>
                <a:cs typeface="Times New Roman" panose="02020603050405020304" charset="0"/>
              </a:rPr>
              <a:t>’</a:t>
            </a:r>
            <a:r>
              <a:rPr lang="zh-CN" altLang="en-US" sz="2000" i="0">
                <a:solidFill>
                  <a:srgbClr val="000000"/>
                </a:solidFill>
                <a:latin typeface="Times New Roman" panose="02020603050405020304" charset="0"/>
                <a:ea typeface="宋体" panose="02010600030101010101" pitchFamily="2" charset="-122"/>
                <a:cs typeface="Times New Roman" panose="02020603050405020304" charset="0"/>
              </a:rPr>
              <a:t>t just curious － they were a window into a world where imagination ruled, where rules could be bent into delightful chaos. Was she, by enforcing a rigid style, killing that very creativity?</a:t>
            </a:r>
            <a:endParaRPr lang="zh-CN" altLang="en-US" sz="2000" i="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000"/>
              </a:lnSpc>
              <a:spcBef>
                <a:spcPts val="500"/>
              </a:spcBef>
              <a:buClrTx/>
              <a:buSzTx/>
              <a:buNone/>
            </a:pPr>
            <a:r>
              <a:rPr lang="zh-CN" altLang="en-US" sz="2000" i="0">
                <a:solidFill>
                  <a:srgbClr val="000000"/>
                </a:solidFill>
                <a:latin typeface="Times New Roman" panose="02020603050405020304" charset="0"/>
                <a:ea typeface="宋体" panose="02010600030101010101" pitchFamily="2" charset="-122"/>
                <a:cs typeface="Times New Roman" panose="02020603050405020304" charset="0"/>
              </a:rPr>
              <a:t>The next morning, Mary walked into the classroom with a renewed sense of purpose. She placed a large sheet of paper in front of the class and announced a new project: they would create a collective(集体的) artwork titled “Our Dream World”with no rules. They were free to use colors, shapes, and patterns however they wished.</a:t>
            </a:r>
            <a:endParaRPr lang="zh-CN" altLang="en-US" sz="2000" i="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000"/>
              </a:lnSpc>
              <a:spcBef>
                <a:spcPts val="500"/>
              </a:spcBef>
              <a:buClrTx/>
              <a:buSzTx/>
              <a:buNone/>
            </a:pPr>
            <a:r>
              <a:rPr lang="zh-CN" altLang="en-US" sz="2000" i="0">
                <a:solidFill>
                  <a:srgbClr val="000000"/>
                </a:solidFill>
                <a:latin typeface="Times New Roman" panose="02020603050405020304" charset="0"/>
                <a:ea typeface="宋体" panose="02010600030101010101" pitchFamily="2" charset="-122"/>
                <a:cs typeface="Times New Roman" panose="02020603050405020304" charset="0"/>
              </a:rPr>
              <a:t>At first, the students hesitated, unsure of this newfound freedom. Akila leaned back, skeptical of what seemed like another pointless exercise. But Tina, her creativity no longer restricted, eagerly grabbed her crayons and began to draw with abandon.</a:t>
            </a:r>
            <a:endParaRPr lang="zh-CN" altLang="en-US" sz="2000" i="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000"/>
              </a:lnSpc>
              <a:spcBef>
                <a:spcPts val="500"/>
              </a:spcBef>
              <a:buClrTx/>
              <a:buSzTx/>
              <a:buNone/>
            </a:pPr>
            <a:r>
              <a:rPr lang="zh-CN" altLang="en-US" sz="2000" i="0">
                <a:solidFill>
                  <a:srgbClr val="000000"/>
                </a:solidFill>
                <a:latin typeface="Times New Roman" panose="02020603050405020304" charset="0"/>
                <a:ea typeface="宋体" panose="02010600030101010101" pitchFamily="2" charset="-122"/>
                <a:cs typeface="Times New Roman" panose="02020603050405020304" charset="0"/>
              </a:rPr>
              <a:t>Then, Maya joined in. And then Michael...</a:t>
            </a:r>
            <a:endParaRPr lang="zh-CN" altLang="en-US" sz="2000" i="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000"/>
              </a:lnSpc>
              <a:spcBef>
                <a:spcPts val="500"/>
              </a:spcBef>
              <a:buClrTx/>
              <a:buSzTx/>
              <a:buNone/>
            </a:pPr>
            <a:endParaRPr lang="zh-CN" altLang="en-US" sz="2000" i="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000"/>
              </a:lnSpc>
              <a:spcBef>
                <a:spcPts val="500"/>
              </a:spcBef>
              <a:buClrTx/>
              <a:buSzTx/>
              <a:buNone/>
            </a:pPr>
            <a:r>
              <a:rPr lang="zh-CN" altLang="en-US" sz="2000">
                <a:solidFill>
                  <a:srgbClr val="FF0000"/>
                </a:solidFill>
                <a:effectLst>
                  <a:outerShdw blurRad="38100" dist="25400" dir="5400000" algn="ctr" rotWithShape="0">
                    <a:srgbClr val="6E747A">
                      <a:alpha val="43000"/>
                    </a:srgbClr>
                  </a:outerShdw>
                </a:effectLst>
                <a:latin typeface="Times New Roman" panose="02020603050405020304" charset="0"/>
                <a:ea typeface="宋体" panose="02010600030101010101" pitchFamily="2" charset="-122"/>
                <a:cs typeface="Times New Roman" panose="02020603050405020304" charset="0"/>
                <a:sym typeface="+mn-ea"/>
              </a:rPr>
              <a:t>Para1</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000" i="0">
                <a:solidFill>
                  <a:srgbClr val="000000"/>
                </a:solidFill>
                <a:latin typeface="Times New Roman" panose="02020603050405020304" charset="0"/>
                <a:ea typeface="宋体" panose="02010600030101010101" pitchFamily="2" charset="-122"/>
                <a:cs typeface="Times New Roman" panose="02020603050405020304" charset="0"/>
              </a:rPr>
              <a:t>As the students worked, Mary observed them with curiosity. </a:t>
            </a:r>
            <a:endParaRPr lang="zh-CN" altLang="en-US" sz="2000" i="0">
              <a:solidFill>
                <a:srgbClr val="000000"/>
              </a:solidFill>
              <a:latin typeface="Times New Roman" panose="02020603050405020304" charset="0"/>
              <a:ea typeface="宋体" panose="02010600030101010101" pitchFamily="2" charset="-122"/>
              <a:cs typeface="Times New Roman" panose="02020603050405020304" charset="0"/>
            </a:endParaRPr>
          </a:p>
          <a:p>
            <a:pPr indent="302260" algn="just" defTabSz="266700" fontAlgn="auto">
              <a:lnSpc>
                <a:spcPts val="2000"/>
              </a:lnSpc>
              <a:spcBef>
                <a:spcPts val="500"/>
              </a:spcBef>
              <a:buClrTx/>
              <a:buSzTx/>
              <a:buNone/>
            </a:pPr>
            <a:r>
              <a:rPr lang="zh-CN" altLang="en-US" sz="2000">
                <a:solidFill>
                  <a:srgbClr val="FF0000"/>
                </a:solidFill>
                <a:latin typeface="Times New Roman" panose="02020603050405020304" charset="0"/>
                <a:ea typeface="宋体" panose="02010600030101010101" pitchFamily="2" charset="-122"/>
                <a:cs typeface="Times New Roman" panose="02020603050405020304" charset="0"/>
                <a:sym typeface="+mn-ea"/>
              </a:rPr>
              <a:t>Para2</a:t>
            </a:r>
            <a:r>
              <a:rPr lang="zh-CN" altLang="en-US" sz="2000">
                <a:solidFill>
                  <a:srgbClr val="000000"/>
                </a:solidFill>
                <a:latin typeface="Times New Roman" panose="02020603050405020304" charset="0"/>
                <a:ea typeface="宋体" panose="02010600030101010101" pitchFamily="2" charset="-122"/>
                <a:cs typeface="Times New Roman" panose="02020603050405020304" charset="0"/>
                <a:sym typeface="+mn-ea"/>
              </a:rPr>
              <a:t>:</a:t>
            </a:r>
            <a:r>
              <a:rPr lang="en-US" altLang="zh-CN" sz="2000">
                <a:solidFill>
                  <a:srgbClr val="00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2000" i="0">
                <a:solidFill>
                  <a:srgbClr val="000000"/>
                </a:solidFill>
                <a:latin typeface="Times New Roman" panose="02020603050405020304" charset="0"/>
                <a:ea typeface="宋体" panose="02010600030101010101" pitchFamily="2" charset="-122"/>
                <a:cs typeface="Times New Roman" panose="02020603050405020304" charset="0"/>
              </a:rPr>
              <a:t>Mary stood back and surveyed the creation. </a:t>
            </a:r>
            <a:endParaRPr lang="zh-CN" altLang="en-US" sz="2000" i="0">
              <a:solidFill>
                <a:srgbClr val="000000"/>
              </a:solidFill>
              <a:latin typeface="Times New Roman" panose="02020603050405020304" charset="0"/>
              <a:ea typeface="宋体" panose="02010600030101010101" pitchFamily="2" charset="-122"/>
              <a:cs typeface="Times New Roman" panose="02020603050405020304" charset="0"/>
            </a:endParaRPr>
          </a:p>
        </p:txBody>
      </p:sp>
      <p:cxnSp>
        <p:nvCxnSpPr>
          <p:cNvPr id="21" name="直接连接符 20"/>
          <p:cNvCxnSpPr/>
          <p:nvPr/>
        </p:nvCxnSpPr>
        <p:spPr>
          <a:xfrm>
            <a:off x="6732270" y="699770"/>
            <a:ext cx="201612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7" name="云形标注 6"/>
          <p:cNvSpPr/>
          <p:nvPr/>
        </p:nvSpPr>
        <p:spPr>
          <a:xfrm>
            <a:off x="4356100" y="51435"/>
            <a:ext cx="3324225" cy="1063625"/>
          </a:xfrm>
          <a:prstGeom prst="cloudCallout">
            <a:avLst>
              <a:gd name="adj1" fmla="val 70725"/>
              <a:gd name="adj2" fmla="val 4208"/>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bend the rules</a:t>
            </a:r>
            <a:endParaRPr lang="zh-CN" alt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放松规定</a:t>
            </a:r>
            <a:r>
              <a:rPr lang="en-US" altLang="zh-CN" sz="2400">
                <a:solidFill>
                  <a:schemeClr val="tx1"/>
                </a:solidFill>
              </a:rPr>
              <a:t>; </a:t>
            </a:r>
            <a:r>
              <a:rPr lang="zh-CN" altLang="en-US" sz="2400">
                <a:solidFill>
                  <a:schemeClr val="tx1"/>
                </a:solidFill>
              </a:rPr>
              <a:t>通融</a:t>
            </a:r>
            <a:endParaRPr lang="zh-CN" altLang="en-US" sz="2400">
              <a:solidFill>
                <a:schemeClr val="tx1"/>
              </a:solidFill>
            </a:endParaRPr>
          </a:p>
        </p:txBody>
      </p:sp>
      <p:cxnSp>
        <p:nvCxnSpPr>
          <p:cNvPr id="6" name="直接连接符 5"/>
          <p:cNvCxnSpPr/>
          <p:nvPr/>
        </p:nvCxnSpPr>
        <p:spPr>
          <a:xfrm>
            <a:off x="6732270" y="1491615"/>
            <a:ext cx="201612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323215" y="1779905"/>
            <a:ext cx="86423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3203575" y="2355850"/>
            <a:ext cx="129603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8028305" y="2860040"/>
            <a:ext cx="86360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323215" y="3147695"/>
            <a:ext cx="64833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4" name="云形标注 13"/>
          <p:cNvSpPr/>
          <p:nvPr/>
        </p:nvSpPr>
        <p:spPr>
          <a:xfrm>
            <a:off x="179070" y="1657985"/>
            <a:ext cx="2510155" cy="1063625"/>
          </a:xfrm>
          <a:prstGeom prst="cloudCallout">
            <a:avLst>
              <a:gd name="adj1" fmla="val -18767"/>
              <a:gd name="adj2" fmla="val 77283"/>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lean back</a:t>
            </a:r>
            <a:endParaRPr lang="zh-CN" alt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向后靠</a:t>
            </a:r>
            <a:endParaRPr lang="zh-CN" altLang="en-US" sz="2400">
              <a:solidFill>
                <a:schemeClr val="tx1"/>
              </a:solidFill>
            </a:endParaRPr>
          </a:p>
        </p:txBody>
      </p:sp>
      <p:cxnSp>
        <p:nvCxnSpPr>
          <p:cNvPr id="15" name="直接连接符 14"/>
          <p:cNvCxnSpPr/>
          <p:nvPr/>
        </p:nvCxnSpPr>
        <p:spPr>
          <a:xfrm>
            <a:off x="1043305" y="3147695"/>
            <a:ext cx="122428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6" name="云形标注 15"/>
          <p:cNvSpPr/>
          <p:nvPr/>
        </p:nvSpPr>
        <p:spPr>
          <a:xfrm>
            <a:off x="395605" y="1491615"/>
            <a:ext cx="3307715" cy="1063625"/>
          </a:xfrm>
          <a:prstGeom prst="cloudCallout">
            <a:avLst>
              <a:gd name="adj1" fmla="val -18767"/>
              <a:gd name="adj2" fmla="val 77283"/>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rPr>
              <a:t>be skeptical of</a:t>
            </a:r>
            <a:endParaRPr lang="zh-CN" altLang="en-US" sz="2400">
              <a:solidFill>
                <a:schemeClr val="tx1"/>
              </a:solidFill>
            </a:endParaRPr>
          </a:p>
          <a:p>
            <a:pPr algn="ctr"/>
            <a:r>
              <a:rPr lang="zh-CN" altLang="en-US" sz="2400">
                <a:solidFill>
                  <a:schemeClr val="tx1"/>
                </a:solidFill>
              </a:rPr>
              <a:t>对</a:t>
            </a:r>
            <a:r>
              <a:rPr lang="en-US" altLang="zh-CN" sz="2400">
                <a:solidFill>
                  <a:schemeClr val="tx1"/>
                </a:solidFill>
              </a:rPr>
              <a:t>......</a:t>
            </a:r>
            <a:r>
              <a:rPr lang="zh-CN" altLang="en-US" sz="2400">
                <a:solidFill>
                  <a:schemeClr val="tx1"/>
                </a:solidFill>
              </a:rPr>
              <a:t>怀疑</a:t>
            </a:r>
            <a:endParaRPr lang="zh-CN" altLang="en-US" sz="2400">
              <a:solidFill>
                <a:schemeClr val="tx1"/>
              </a:solidFill>
            </a:endParaRPr>
          </a:p>
        </p:txBody>
      </p:sp>
      <p:cxnSp>
        <p:nvCxnSpPr>
          <p:cNvPr id="17" name="直接连接符 16"/>
          <p:cNvCxnSpPr/>
          <p:nvPr/>
        </p:nvCxnSpPr>
        <p:spPr>
          <a:xfrm>
            <a:off x="395605" y="3651885"/>
            <a:ext cx="136779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18" name="云形标注 17"/>
          <p:cNvSpPr/>
          <p:nvPr/>
        </p:nvSpPr>
        <p:spPr>
          <a:xfrm>
            <a:off x="82550" y="2084070"/>
            <a:ext cx="3307715" cy="1063625"/>
          </a:xfrm>
          <a:prstGeom prst="cloudCallout">
            <a:avLst>
              <a:gd name="adj1" fmla="val -18767"/>
              <a:gd name="adj2" fmla="val 77283"/>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with abandon</a:t>
            </a:r>
            <a:endParaRPr lang="zh-CN" altLang="en-US" sz="2400">
              <a:solidFill>
                <a:schemeClr val="tx1"/>
              </a:solidFill>
            </a:endParaRPr>
          </a:p>
          <a:p>
            <a:pPr algn="ctr"/>
            <a:r>
              <a:rPr lang="zh-CN" altLang="en-US" sz="2400">
                <a:solidFill>
                  <a:schemeClr val="tx1"/>
                </a:solidFill>
              </a:rPr>
              <a:t>尽情地</a:t>
            </a:r>
            <a:r>
              <a:rPr lang="en-US" altLang="zh-CN" sz="2400">
                <a:solidFill>
                  <a:schemeClr val="tx1"/>
                </a:solidFill>
              </a:rPr>
              <a:t>…</a:t>
            </a:r>
            <a:endParaRPr lang="en-US" altLang="zh-CN" sz="2400">
              <a:solidFill>
                <a:schemeClr val="tx1"/>
              </a:solidFill>
            </a:endParaRPr>
          </a:p>
        </p:txBody>
      </p:sp>
      <p:cxnSp>
        <p:nvCxnSpPr>
          <p:cNvPr id="19" name="直接连接符 18"/>
          <p:cNvCxnSpPr/>
          <p:nvPr/>
        </p:nvCxnSpPr>
        <p:spPr>
          <a:xfrm>
            <a:off x="6083935" y="4587875"/>
            <a:ext cx="136779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20" name="云形标注 19"/>
          <p:cNvSpPr/>
          <p:nvPr/>
        </p:nvSpPr>
        <p:spPr>
          <a:xfrm>
            <a:off x="5363845" y="3004185"/>
            <a:ext cx="3307715" cy="1063625"/>
          </a:xfrm>
          <a:prstGeom prst="cloudCallout">
            <a:avLst>
              <a:gd name="adj1" fmla="val -18767"/>
              <a:gd name="adj2" fmla="val 77283"/>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with curiosity</a:t>
            </a:r>
            <a:endParaRPr lang="en-US" altLang="zh-CN"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好奇地</a:t>
            </a:r>
            <a:endParaRPr lang="zh-CN" altLang="en-US" sz="2400">
              <a:solidFill>
                <a:schemeClr val="tx1"/>
              </a:solidFill>
            </a:endParaRPr>
          </a:p>
        </p:txBody>
      </p:sp>
      <p:cxnSp>
        <p:nvCxnSpPr>
          <p:cNvPr id="22" name="直接连接符 21"/>
          <p:cNvCxnSpPr/>
          <p:nvPr/>
        </p:nvCxnSpPr>
        <p:spPr>
          <a:xfrm>
            <a:off x="3563620" y="4876165"/>
            <a:ext cx="2304415"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23" name="云形标注 22"/>
          <p:cNvSpPr/>
          <p:nvPr/>
        </p:nvSpPr>
        <p:spPr>
          <a:xfrm>
            <a:off x="3060065" y="3335655"/>
            <a:ext cx="4088765" cy="1063625"/>
          </a:xfrm>
          <a:prstGeom prst="cloudCallout">
            <a:avLst>
              <a:gd name="adj1" fmla="val -18767"/>
              <a:gd name="adj2" fmla="val 77283"/>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survey the creation</a:t>
            </a:r>
            <a:endParaRPr lang="zh-CN" alt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审视作品</a:t>
            </a:r>
            <a:endParaRPr lang="zh-CN" altLang="en-US" sz="2400">
              <a:solidFill>
                <a:schemeClr val="tx1"/>
              </a:solidFill>
            </a:endParaRPr>
          </a:p>
        </p:txBody>
      </p:sp>
      <p:cxnSp>
        <p:nvCxnSpPr>
          <p:cNvPr id="24" name="直接连接符 23"/>
          <p:cNvCxnSpPr/>
          <p:nvPr/>
        </p:nvCxnSpPr>
        <p:spPr>
          <a:xfrm>
            <a:off x="2555875" y="461645"/>
            <a:ext cx="1511935" cy="2159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25" name="云形标注 24"/>
          <p:cNvSpPr/>
          <p:nvPr/>
        </p:nvSpPr>
        <p:spPr>
          <a:xfrm>
            <a:off x="683895" y="51435"/>
            <a:ext cx="2757805" cy="1063625"/>
          </a:xfrm>
          <a:prstGeom prst="cloudCallout">
            <a:avLst>
              <a:gd name="adj1" fmla="val 43508"/>
              <a:gd name="adj2" fmla="val -33701"/>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rPr>
              <a:t>thought race</a:t>
            </a:r>
            <a:endParaRPr lang="en-US" altLang="zh-CN" sz="2400">
              <a:solidFill>
                <a:schemeClr val="tx1"/>
              </a:solidFill>
            </a:endParaRPr>
          </a:p>
          <a:p>
            <a:pPr algn="ctr"/>
            <a:r>
              <a:rPr lang="zh-CN" altLang="en-US" sz="2400">
                <a:solidFill>
                  <a:schemeClr val="tx1"/>
                </a:solidFill>
              </a:rPr>
              <a:t>思绪万千</a:t>
            </a:r>
            <a:endParaRPr lang="zh-CN" altLang="en-US" sz="2400">
              <a:solidFill>
                <a:schemeClr val="tx1"/>
              </a:solidFill>
            </a:endParaRPr>
          </a:p>
        </p:txBody>
      </p:sp>
      <p:sp>
        <p:nvSpPr>
          <p:cNvPr id="26" name="云形标注 25"/>
          <p:cNvSpPr/>
          <p:nvPr/>
        </p:nvSpPr>
        <p:spPr>
          <a:xfrm>
            <a:off x="2843530" y="123190"/>
            <a:ext cx="5911215" cy="1063625"/>
          </a:xfrm>
          <a:prstGeom prst="cloudCallout">
            <a:avLst>
              <a:gd name="adj1" fmla="val 40219"/>
              <a:gd name="adj2" fmla="val 60746"/>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rPr>
              <a:t>  a renewed sense of purpose</a:t>
            </a:r>
            <a:endParaRPr lang="en-US" altLang="zh-CN" sz="2400">
              <a:solidFill>
                <a:schemeClr val="tx1"/>
              </a:solidFill>
            </a:endParaRPr>
          </a:p>
          <a:p>
            <a:pPr algn="ctr"/>
            <a:r>
              <a:rPr lang="zh-CN" altLang="en-US" sz="2400">
                <a:solidFill>
                  <a:schemeClr val="tx1"/>
                </a:solidFill>
              </a:rPr>
              <a:t>一种新的使命感</a:t>
            </a:r>
            <a:endParaRPr lang="zh-CN" altLang="en-US" sz="2400">
              <a:solidFill>
                <a:schemeClr val="tx1"/>
              </a:solidFill>
            </a:endParaRPr>
          </a:p>
        </p:txBody>
      </p:sp>
      <p:sp>
        <p:nvSpPr>
          <p:cNvPr id="27" name="云形标注 26"/>
          <p:cNvSpPr/>
          <p:nvPr/>
        </p:nvSpPr>
        <p:spPr>
          <a:xfrm>
            <a:off x="2555875" y="699770"/>
            <a:ext cx="4321810" cy="1063625"/>
          </a:xfrm>
          <a:prstGeom prst="cloudCallout">
            <a:avLst>
              <a:gd name="adj1" fmla="val -18767"/>
              <a:gd name="adj2" fmla="val 77283"/>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be free to do sth.</a:t>
            </a:r>
            <a:endParaRPr lang="zh-CN" altLang="en-US" sz="2400">
              <a:solidFill>
                <a:schemeClr val="tx1"/>
              </a:solidFill>
              <a:latin typeface="Times New Roman" panose="02020603050405020304" charset="0"/>
              <a:cs typeface="Times New Roman" panose="02020603050405020304" charset="0"/>
            </a:endParaRPr>
          </a:p>
          <a:p>
            <a:pPr algn="ctr"/>
            <a:r>
              <a:rPr lang="zh-CN" altLang="en-US" sz="2400">
                <a:solidFill>
                  <a:schemeClr val="tx1"/>
                </a:solidFill>
              </a:rPr>
              <a:t>自由地做某事</a:t>
            </a:r>
            <a:endParaRPr lang="zh-CN" altLang="en-US" sz="2400">
              <a:solidFill>
                <a:schemeClr val="tx1"/>
              </a:solidFill>
            </a:endParaRPr>
          </a:p>
        </p:txBody>
      </p:sp>
      <p:pic>
        <p:nvPicPr>
          <p:cNvPr id="5124" name="图片 6" descr="logo横版 png"/>
          <p:cNvPicPr>
            <a:picLocks noChangeAspect="1"/>
          </p:cNvPicPr>
          <p:nvPr/>
        </p:nvPicPr>
        <p:blipFill>
          <a:blip r:embed="rId4"/>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 calcmode="lin" valueType="num">
                                      <p:cBhvr>
                                        <p:cTn id="9" dur="500" fill="hold"/>
                                        <p:tgtEl>
                                          <p:spTgt spid="24"/>
                                        </p:tgtEl>
                                        <p:attrNameLst>
                                          <p:attrName>style.rotation</p:attrName>
                                        </p:attrNameLst>
                                      </p:cBhvr>
                                      <p:tavLst>
                                        <p:tav tm="0">
                                          <p:val>
                                            <p:fltVal val="360"/>
                                          </p:val>
                                        </p:tav>
                                        <p:tav tm="100000">
                                          <p:val>
                                            <p:fltVal val="0"/>
                                          </p:val>
                                        </p:tav>
                                      </p:tavLst>
                                    </p:anim>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 calcmode="lin" valueType="num">
                                      <p:cBhvr>
                                        <p:cTn id="17" dur="500" fill="hold"/>
                                        <p:tgtEl>
                                          <p:spTgt spid="25"/>
                                        </p:tgtEl>
                                        <p:attrNameLst>
                                          <p:attrName>style.rotation</p:attrName>
                                        </p:attrNameLst>
                                      </p:cBhvr>
                                      <p:tavLst>
                                        <p:tav tm="0">
                                          <p:val>
                                            <p:fltVal val="360"/>
                                          </p:val>
                                        </p:tav>
                                        <p:tav tm="100000">
                                          <p:val>
                                            <p:fltVal val="0"/>
                                          </p:val>
                                        </p:tav>
                                      </p:tavLst>
                                    </p:anim>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 calcmode="lin" valueType="num">
                                      <p:cBhvr>
                                        <p:cTn id="25" dur="500" fill="hold"/>
                                        <p:tgtEl>
                                          <p:spTgt spid="21"/>
                                        </p:tgtEl>
                                        <p:attrNameLst>
                                          <p:attrName>style.rotation</p:attrName>
                                        </p:attrNameLst>
                                      </p:cBhvr>
                                      <p:tavLst>
                                        <p:tav tm="0">
                                          <p:val>
                                            <p:fltVal val="360"/>
                                          </p:val>
                                        </p:tav>
                                        <p:tav tm="100000">
                                          <p:val>
                                            <p:fltVal val="0"/>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360"/>
                                          </p:val>
                                        </p:tav>
                                        <p:tav tm="100000">
                                          <p:val>
                                            <p:fltVal val="0"/>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 calcmode="lin" valueType="num">
                                      <p:cBhvr>
                                        <p:cTn id="41" dur="500" fill="hold"/>
                                        <p:tgtEl>
                                          <p:spTgt spid="6"/>
                                        </p:tgtEl>
                                        <p:attrNameLst>
                                          <p:attrName>style.rotation</p:attrName>
                                        </p:attrNameLst>
                                      </p:cBhvr>
                                      <p:tavLst>
                                        <p:tav tm="0">
                                          <p:val>
                                            <p:fltVal val="360"/>
                                          </p:val>
                                        </p:tav>
                                        <p:tav tm="100000">
                                          <p:val>
                                            <p:fltVal val="0"/>
                                          </p:val>
                                        </p:tav>
                                      </p:tavLst>
                                    </p:anim>
                                    <p:animEffect transition="in" filter="fade">
                                      <p:cBhvr>
                                        <p:cTn id="42" dur="500"/>
                                        <p:tgtEl>
                                          <p:spTgt spid="6"/>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 calcmode="lin" valueType="num">
                                      <p:cBhvr>
                                        <p:cTn id="47" dur="500" fill="hold"/>
                                        <p:tgtEl>
                                          <p:spTgt spid="8"/>
                                        </p:tgtEl>
                                        <p:attrNameLst>
                                          <p:attrName>style.rotation</p:attrName>
                                        </p:attrNameLst>
                                      </p:cBhvr>
                                      <p:tavLst>
                                        <p:tav tm="0">
                                          <p:val>
                                            <p:fltVal val="360"/>
                                          </p:val>
                                        </p:tav>
                                        <p:tav tm="100000">
                                          <p:val>
                                            <p:fltVal val="0"/>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 calcmode="lin" valueType="num">
                                      <p:cBhvr>
                                        <p:cTn id="55" dur="500" fill="hold"/>
                                        <p:tgtEl>
                                          <p:spTgt spid="26"/>
                                        </p:tgtEl>
                                        <p:attrNameLst>
                                          <p:attrName>style.rotation</p:attrName>
                                        </p:attrNameLst>
                                      </p:cBhvr>
                                      <p:tavLst>
                                        <p:tav tm="0">
                                          <p:val>
                                            <p:fltVal val="360"/>
                                          </p:val>
                                        </p:tav>
                                        <p:tav tm="100000">
                                          <p:val>
                                            <p:fltVal val="0"/>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style.rotation</p:attrName>
                                        </p:attrNameLst>
                                      </p:cBhvr>
                                      <p:tavLst>
                                        <p:tav tm="0">
                                          <p:val>
                                            <p:fltVal val="360"/>
                                          </p:val>
                                        </p:tav>
                                        <p:tav tm="100000">
                                          <p:val>
                                            <p:fltVal val="0"/>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 calcmode="lin" valueType="num">
                                      <p:cBhvr>
                                        <p:cTn id="71" dur="500" fill="hold"/>
                                        <p:tgtEl>
                                          <p:spTgt spid="27"/>
                                        </p:tgtEl>
                                        <p:attrNameLst>
                                          <p:attrName>style.rotation</p:attrName>
                                        </p:attrNameLst>
                                      </p:cBhvr>
                                      <p:tavLst>
                                        <p:tav tm="0">
                                          <p:val>
                                            <p:fltVal val="360"/>
                                          </p:val>
                                        </p:tav>
                                        <p:tav tm="100000">
                                          <p:val>
                                            <p:fltVal val="0"/>
                                          </p:val>
                                        </p:tav>
                                      </p:tavLst>
                                    </p:anim>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 calcmode="lin" valueType="num">
                                      <p:cBhvr>
                                        <p:cTn id="79" dur="500" fill="hold"/>
                                        <p:tgtEl>
                                          <p:spTgt spid="13"/>
                                        </p:tgtEl>
                                        <p:attrNameLst>
                                          <p:attrName>style.rotation</p:attrName>
                                        </p:attrNameLst>
                                      </p:cBhvr>
                                      <p:tavLst>
                                        <p:tav tm="0">
                                          <p:val>
                                            <p:fltVal val="360"/>
                                          </p:val>
                                        </p:tav>
                                        <p:tav tm="100000">
                                          <p:val>
                                            <p:fltVal val="0"/>
                                          </p:val>
                                        </p:tav>
                                      </p:tavLst>
                                    </p:anim>
                                    <p:animEffect transition="in" filter="fade">
                                      <p:cBhvr>
                                        <p:cTn id="80" dur="500"/>
                                        <p:tgtEl>
                                          <p:spTgt spid="13"/>
                                        </p:tgtEl>
                                      </p:cBhvr>
                                    </p:animEffect>
                                  </p:childTnLst>
                                </p:cTn>
                              </p:par>
                              <p:par>
                                <p:cTn id="81" presetID="49" presetClass="entr" presetSubtype="0" decel="100000" fill="hold"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style.rotation</p:attrName>
                                        </p:attrNameLst>
                                      </p:cBhvr>
                                      <p:tavLst>
                                        <p:tav tm="0">
                                          <p:val>
                                            <p:fltVal val="360"/>
                                          </p:val>
                                        </p:tav>
                                        <p:tav tm="100000">
                                          <p:val>
                                            <p:fltVal val="0"/>
                                          </p:val>
                                        </p:tav>
                                      </p:tavLst>
                                    </p:anim>
                                    <p:animEffect transition="in" filter="fade">
                                      <p:cBhvr>
                                        <p:cTn id="94" dur="500"/>
                                        <p:tgtEl>
                                          <p:spTgt spid="14"/>
                                        </p:tgtEl>
                                      </p:cBhvr>
                                    </p:animEffect>
                                  </p:childTnLst>
                                </p:cTn>
                              </p:par>
                            </p:childTnLst>
                          </p:cTn>
                        </p:par>
                      </p:childTnLst>
                    </p:cTn>
                  </p:par>
                  <p:par>
                    <p:cTn id="95" fill="hold">
                      <p:stCondLst>
                        <p:cond delay="indefinite"/>
                      </p:stCondLst>
                      <p:childTnLst>
                        <p:par>
                          <p:cTn id="96" fill="hold">
                            <p:stCondLst>
                              <p:cond delay="0"/>
                            </p:stCondLst>
                            <p:childTnLst>
                              <p:par>
                                <p:cTn id="97" presetID="49" presetClass="entr" presetSubtype="0" decel="100000" fill="hold"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p:cTn id="99" dur="500" fill="hold"/>
                                        <p:tgtEl>
                                          <p:spTgt spid="15"/>
                                        </p:tgtEl>
                                        <p:attrNameLst>
                                          <p:attrName>ppt_w</p:attrName>
                                        </p:attrNameLst>
                                      </p:cBhvr>
                                      <p:tavLst>
                                        <p:tav tm="0">
                                          <p:val>
                                            <p:fltVal val="0"/>
                                          </p:val>
                                        </p:tav>
                                        <p:tav tm="100000">
                                          <p:val>
                                            <p:strVal val="#ppt_w"/>
                                          </p:val>
                                        </p:tav>
                                      </p:tavLst>
                                    </p:anim>
                                    <p:anim calcmode="lin" valueType="num">
                                      <p:cBhvr>
                                        <p:cTn id="100" dur="500" fill="hold"/>
                                        <p:tgtEl>
                                          <p:spTgt spid="15"/>
                                        </p:tgtEl>
                                        <p:attrNameLst>
                                          <p:attrName>ppt_h</p:attrName>
                                        </p:attrNameLst>
                                      </p:cBhvr>
                                      <p:tavLst>
                                        <p:tav tm="0">
                                          <p:val>
                                            <p:fltVal val="0"/>
                                          </p:val>
                                        </p:tav>
                                        <p:tav tm="100000">
                                          <p:val>
                                            <p:strVal val="#ppt_h"/>
                                          </p:val>
                                        </p:tav>
                                      </p:tavLst>
                                    </p:anim>
                                    <p:anim calcmode="lin" valueType="num">
                                      <p:cBhvr>
                                        <p:cTn id="101" dur="500" fill="hold"/>
                                        <p:tgtEl>
                                          <p:spTgt spid="15"/>
                                        </p:tgtEl>
                                        <p:attrNameLst>
                                          <p:attrName>style.rotation</p:attrName>
                                        </p:attrNameLst>
                                      </p:cBhvr>
                                      <p:tavLst>
                                        <p:tav tm="0">
                                          <p:val>
                                            <p:fltVal val="360"/>
                                          </p:val>
                                        </p:tav>
                                        <p:tav tm="100000">
                                          <p:val>
                                            <p:fltVal val="0"/>
                                          </p:val>
                                        </p:tav>
                                      </p:tavLst>
                                    </p:anim>
                                    <p:animEffect transition="in" filter="fade">
                                      <p:cBhvr>
                                        <p:cTn id="102" dur="5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49" presetClass="entr" presetSubtype="0" decel="100000" fill="hold" grpId="0" nodeType="clickEffect">
                                  <p:stCondLst>
                                    <p:cond delay="0"/>
                                  </p:stCondLst>
                                  <p:childTnLst>
                                    <p:set>
                                      <p:cBhvr>
                                        <p:cTn id="106" dur="1" fill="hold">
                                          <p:stCondLst>
                                            <p:cond delay="0"/>
                                          </p:stCondLst>
                                        </p:cTn>
                                        <p:tgtEl>
                                          <p:spTgt spid="16"/>
                                        </p:tgtEl>
                                        <p:attrNameLst>
                                          <p:attrName>style.visibility</p:attrName>
                                        </p:attrNameLst>
                                      </p:cBhvr>
                                      <p:to>
                                        <p:strVal val="visible"/>
                                      </p:to>
                                    </p:set>
                                    <p:anim calcmode="lin" valueType="num">
                                      <p:cBhvr>
                                        <p:cTn id="107" dur="500" fill="hold"/>
                                        <p:tgtEl>
                                          <p:spTgt spid="16"/>
                                        </p:tgtEl>
                                        <p:attrNameLst>
                                          <p:attrName>ppt_w</p:attrName>
                                        </p:attrNameLst>
                                      </p:cBhvr>
                                      <p:tavLst>
                                        <p:tav tm="0">
                                          <p:val>
                                            <p:fltVal val="0"/>
                                          </p:val>
                                        </p:tav>
                                        <p:tav tm="100000">
                                          <p:val>
                                            <p:strVal val="#ppt_w"/>
                                          </p:val>
                                        </p:tav>
                                      </p:tavLst>
                                    </p:anim>
                                    <p:anim calcmode="lin" valueType="num">
                                      <p:cBhvr>
                                        <p:cTn id="108" dur="500" fill="hold"/>
                                        <p:tgtEl>
                                          <p:spTgt spid="16"/>
                                        </p:tgtEl>
                                        <p:attrNameLst>
                                          <p:attrName>ppt_h</p:attrName>
                                        </p:attrNameLst>
                                      </p:cBhvr>
                                      <p:tavLst>
                                        <p:tav tm="0">
                                          <p:val>
                                            <p:fltVal val="0"/>
                                          </p:val>
                                        </p:tav>
                                        <p:tav tm="100000">
                                          <p:val>
                                            <p:strVal val="#ppt_h"/>
                                          </p:val>
                                        </p:tav>
                                      </p:tavLst>
                                    </p:anim>
                                    <p:anim calcmode="lin" valueType="num">
                                      <p:cBhvr>
                                        <p:cTn id="109" dur="500" fill="hold"/>
                                        <p:tgtEl>
                                          <p:spTgt spid="16"/>
                                        </p:tgtEl>
                                        <p:attrNameLst>
                                          <p:attrName>style.rotation</p:attrName>
                                        </p:attrNameLst>
                                      </p:cBhvr>
                                      <p:tavLst>
                                        <p:tav tm="0">
                                          <p:val>
                                            <p:fltVal val="360"/>
                                          </p:val>
                                        </p:tav>
                                        <p:tav tm="100000">
                                          <p:val>
                                            <p:fltVal val="0"/>
                                          </p:val>
                                        </p:tav>
                                      </p:tavLst>
                                    </p:anim>
                                    <p:animEffect transition="in" filter="fade">
                                      <p:cBhvr>
                                        <p:cTn id="110" dur="500"/>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fill="hold"/>
                                        <p:tgtEl>
                                          <p:spTgt spid="17"/>
                                        </p:tgtEl>
                                        <p:attrNameLst>
                                          <p:attrName>ppt_w</p:attrName>
                                        </p:attrNameLst>
                                      </p:cBhvr>
                                      <p:tavLst>
                                        <p:tav tm="0">
                                          <p:val>
                                            <p:fltVal val="0"/>
                                          </p:val>
                                        </p:tav>
                                        <p:tav tm="100000">
                                          <p:val>
                                            <p:strVal val="#ppt_w"/>
                                          </p:val>
                                        </p:tav>
                                      </p:tavLst>
                                    </p:anim>
                                    <p:anim calcmode="lin" valueType="num">
                                      <p:cBhvr>
                                        <p:cTn id="116" dur="500" fill="hold"/>
                                        <p:tgtEl>
                                          <p:spTgt spid="17"/>
                                        </p:tgtEl>
                                        <p:attrNameLst>
                                          <p:attrName>ppt_h</p:attrName>
                                        </p:attrNameLst>
                                      </p:cBhvr>
                                      <p:tavLst>
                                        <p:tav tm="0">
                                          <p:val>
                                            <p:fltVal val="0"/>
                                          </p:val>
                                        </p:tav>
                                        <p:tav tm="100000">
                                          <p:val>
                                            <p:strVal val="#ppt_h"/>
                                          </p:val>
                                        </p:tav>
                                      </p:tavLst>
                                    </p:anim>
                                    <p:anim calcmode="lin" valueType="num">
                                      <p:cBhvr>
                                        <p:cTn id="117" dur="500" fill="hold"/>
                                        <p:tgtEl>
                                          <p:spTgt spid="17"/>
                                        </p:tgtEl>
                                        <p:attrNameLst>
                                          <p:attrName>style.rotation</p:attrName>
                                        </p:attrNameLst>
                                      </p:cBhvr>
                                      <p:tavLst>
                                        <p:tav tm="0">
                                          <p:val>
                                            <p:fltVal val="360"/>
                                          </p:val>
                                        </p:tav>
                                        <p:tav tm="100000">
                                          <p:val>
                                            <p:fltVal val="0"/>
                                          </p:val>
                                        </p:tav>
                                      </p:tavLst>
                                    </p:anim>
                                    <p:animEffect transition="in" filter="fade">
                                      <p:cBhvr>
                                        <p:cTn id="118" dur="500"/>
                                        <p:tgtEl>
                                          <p:spTgt spid="17"/>
                                        </p:tgtEl>
                                      </p:cBhvr>
                                    </p:animEffect>
                                  </p:childTnLst>
                                </p:cTn>
                              </p:par>
                            </p:childTnLst>
                          </p:cTn>
                        </p:par>
                      </p:childTnLst>
                    </p:cTn>
                  </p:par>
                  <p:par>
                    <p:cTn id="119" fill="hold">
                      <p:stCondLst>
                        <p:cond delay="indefinite"/>
                      </p:stCondLst>
                      <p:childTnLst>
                        <p:par>
                          <p:cTn id="120" fill="hold">
                            <p:stCondLst>
                              <p:cond delay="0"/>
                            </p:stCondLst>
                            <p:childTnLst>
                              <p:par>
                                <p:cTn id="121" presetID="49" presetClass="entr" presetSubtype="0" decel="10000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 calcmode="lin" valueType="num">
                                      <p:cBhvr>
                                        <p:cTn id="123" dur="500" fill="hold"/>
                                        <p:tgtEl>
                                          <p:spTgt spid="18"/>
                                        </p:tgtEl>
                                        <p:attrNameLst>
                                          <p:attrName>ppt_w</p:attrName>
                                        </p:attrNameLst>
                                      </p:cBhvr>
                                      <p:tavLst>
                                        <p:tav tm="0">
                                          <p:val>
                                            <p:fltVal val="0"/>
                                          </p:val>
                                        </p:tav>
                                        <p:tav tm="100000">
                                          <p:val>
                                            <p:strVal val="#ppt_w"/>
                                          </p:val>
                                        </p:tav>
                                      </p:tavLst>
                                    </p:anim>
                                    <p:anim calcmode="lin" valueType="num">
                                      <p:cBhvr>
                                        <p:cTn id="124" dur="500" fill="hold"/>
                                        <p:tgtEl>
                                          <p:spTgt spid="18"/>
                                        </p:tgtEl>
                                        <p:attrNameLst>
                                          <p:attrName>ppt_h</p:attrName>
                                        </p:attrNameLst>
                                      </p:cBhvr>
                                      <p:tavLst>
                                        <p:tav tm="0">
                                          <p:val>
                                            <p:fltVal val="0"/>
                                          </p:val>
                                        </p:tav>
                                        <p:tav tm="100000">
                                          <p:val>
                                            <p:strVal val="#ppt_h"/>
                                          </p:val>
                                        </p:tav>
                                      </p:tavLst>
                                    </p:anim>
                                    <p:anim calcmode="lin" valueType="num">
                                      <p:cBhvr>
                                        <p:cTn id="125" dur="500" fill="hold"/>
                                        <p:tgtEl>
                                          <p:spTgt spid="18"/>
                                        </p:tgtEl>
                                        <p:attrNameLst>
                                          <p:attrName>style.rotation</p:attrName>
                                        </p:attrNameLst>
                                      </p:cBhvr>
                                      <p:tavLst>
                                        <p:tav tm="0">
                                          <p:val>
                                            <p:fltVal val="360"/>
                                          </p:val>
                                        </p:tav>
                                        <p:tav tm="100000">
                                          <p:val>
                                            <p:fltVal val="0"/>
                                          </p:val>
                                        </p:tav>
                                      </p:tavLst>
                                    </p:anim>
                                    <p:animEffect transition="in" filter="fade">
                                      <p:cBhvr>
                                        <p:cTn id="126" dur="500"/>
                                        <p:tgtEl>
                                          <p:spTgt spid="18"/>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nodeType="clickEffect">
                                  <p:stCondLst>
                                    <p:cond delay="0"/>
                                  </p:stCondLst>
                                  <p:childTnLst>
                                    <p:set>
                                      <p:cBhvr>
                                        <p:cTn id="130" dur="1" fill="hold">
                                          <p:stCondLst>
                                            <p:cond delay="0"/>
                                          </p:stCondLst>
                                        </p:cTn>
                                        <p:tgtEl>
                                          <p:spTgt spid="19"/>
                                        </p:tgtEl>
                                        <p:attrNameLst>
                                          <p:attrName>style.visibility</p:attrName>
                                        </p:attrNameLst>
                                      </p:cBhvr>
                                      <p:to>
                                        <p:strVal val="visible"/>
                                      </p:to>
                                    </p:set>
                                    <p:anim calcmode="lin" valueType="num">
                                      <p:cBhvr>
                                        <p:cTn id="131" dur="500" fill="hold"/>
                                        <p:tgtEl>
                                          <p:spTgt spid="19"/>
                                        </p:tgtEl>
                                        <p:attrNameLst>
                                          <p:attrName>ppt_w</p:attrName>
                                        </p:attrNameLst>
                                      </p:cBhvr>
                                      <p:tavLst>
                                        <p:tav tm="0">
                                          <p:val>
                                            <p:fltVal val="0"/>
                                          </p:val>
                                        </p:tav>
                                        <p:tav tm="100000">
                                          <p:val>
                                            <p:strVal val="#ppt_w"/>
                                          </p:val>
                                        </p:tav>
                                      </p:tavLst>
                                    </p:anim>
                                    <p:anim calcmode="lin" valueType="num">
                                      <p:cBhvr>
                                        <p:cTn id="132" dur="500" fill="hold"/>
                                        <p:tgtEl>
                                          <p:spTgt spid="19"/>
                                        </p:tgtEl>
                                        <p:attrNameLst>
                                          <p:attrName>ppt_h</p:attrName>
                                        </p:attrNameLst>
                                      </p:cBhvr>
                                      <p:tavLst>
                                        <p:tav tm="0">
                                          <p:val>
                                            <p:fltVal val="0"/>
                                          </p:val>
                                        </p:tav>
                                        <p:tav tm="100000">
                                          <p:val>
                                            <p:strVal val="#ppt_h"/>
                                          </p:val>
                                        </p:tav>
                                      </p:tavLst>
                                    </p:anim>
                                    <p:anim calcmode="lin" valueType="num">
                                      <p:cBhvr>
                                        <p:cTn id="133" dur="500" fill="hold"/>
                                        <p:tgtEl>
                                          <p:spTgt spid="19"/>
                                        </p:tgtEl>
                                        <p:attrNameLst>
                                          <p:attrName>style.rotation</p:attrName>
                                        </p:attrNameLst>
                                      </p:cBhvr>
                                      <p:tavLst>
                                        <p:tav tm="0">
                                          <p:val>
                                            <p:fltVal val="360"/>
                                          </p:val>
                                        </p:tav>
                                        <p:tav tm="100000">
                                          <p:val>
                                            <p:fltVal val="0"/>
                                          </p:val>
                                        </p:tav>
                                      </p:tavLst>
                                    </p:anim>
                                    <p:animEffect transition="in" filter="fade">
                                      <p:cBhvr>
                                        <p:cTn id="134" dur="500"/>
                                        <p:tgtEl>
                                          <p:spTgt spid="19"/>
                                        </p:tgtEl>
                                      </p:cBhvr>
                                    </p:animEffect>
                                  </p:childTnLst>
                                </p:cTn>
                              </p:par>
                            </p:childTnLst>
                          </p:cTn>
                        </p:par>
                      </p:childTnLst>
                    </p:cTn>
                  </p:par>
                  <p:par>
                    <p:cTn id="135" fill="hold">
                      <p:stCondLst>
                        <p:cond delay="indefinite"/>
                      </p:stCondLst>
                      <p:childTnLst>
                        <p:par>
                          <p:cTn id="136" fill="hold">
                            <p:stCondLst>
                              <p:cond delay="0"/>
                            </p:stCondLst>
                            <p:childTnLst>
                              <p:par>
                                <p:cTn id="137" presetID="49" presetClass="entr" presetSubtype="0" decel="100000" fill="hold" grpId="0" nodeType="click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p:cTn id="139" dur="500" fill="hold"/>
                                        <p:tgtEl>
                                          <p:spTgt spid="20"/>
                                        </p:tgtEl>
                                        <p:attrNameLst>
                                          <p:attrName>ppt_w</p:attrName>
                                        </p:attrNameLst>
                                      </p:cBhvr>
                                      <p:tavLst>
                                        <p:tav tm="0">
                                          <p:val>
                                            <p:fltVal val="0"/>
                                          </p:val>
                                        </p:tav>
                                        <p:tav tm="100000">
                                          <p:val>
                                            <p:strVal val="#ppt_w"/>
                                          </p:val>
                                        </p:tav>
                                      </p:tavLst>
                                    </p:anim>
                                    <p:anim calcmode="lin" valueType="num">
                                      <p:cBhvr>
                                        <p:cTn id="140" dur="500" fill="hold"/>
                                        <p:tgtEl>
                                          <p:spTgt spid="20"/>
                                        </p:tgtEl>
                                        <p:attrNameLst>
                                          <p:attrName>ppt_h</p:attrName>
                                        </p:attrNameLst>
                                      </p:cBhvr>
                                      <p:tavLst>
                                        <p:tav tm="0">
                                          <p:val>
                                            <p:fltVal val="0"/>
                                          </p:val>
                                        </p:tav>
                                        <p:tav tm="100000">
                                          <p:val>
                                            <p:strVal val="#ppt_h"/>
                                          </p:val>
                                        </p:tav>
                                      </p:tavLst>
                                    </p:anim>
                                    <p:anim calcmode="lin" valueType="num">
                                      <p:cBhvr>
                                        <p:cTn id="141" dur="500" fill="hold"/>
                                        <p:tgtEl>
                                          <p:spTgt spid="20"/>
                                        </p:tgtEl>
                                        <p:attrNameLst>
                                          <p:attrName>style.rotation</p:attrName>
                                        </p:attrNameLst>
                                      </p:cBhvr>
                                      <p:tavLst>
                                        <p:tav tm="0">
                                          <p:val>
                                            <p:fltVal val="360"/>
                                          </p:val>
                                        </p:tav>
                                        <p:tav tm="100000">
                                          <p:val>
                                            <p:fltVal val="0"/>
                                          </p:val>
                                        </p:tav>
                                      </p:tavLst>
                                    </p:anim>
                                    <p:animEffect transition="in" filter="fade">
                                      <p:cBhvr>
                                        <p:cTn id="142" dur="500"/>
                                        <p:tgtEl>
                                          <p:spTgt spid="20"/>
                                        </p:tgtEl>
                                      </p:cBhvr>
                                    </p:animEffect>
                                  </p:childTnLst>
                                </p:cTn>
                              </p:par>
                            </p:childTnLst>
                          </p:cTn>
                        </p:par>
                      </p:childTnLst>
                    </p:cTn>
                  </p:par>
                  <p:par>
                    <p:cTn id="143" fill="hold">
                      <p:stCondLst>
                        <p:cond delay="indefinite"/>
                      </p:stCondLst>
                      <p:childTnLst>
                        <p:par>
                          <p:cTn id="144" fill="hold">
                            <p:stCondLst>
                              <p:cond delay="0"/>
                            </p:stCondLst>
                            <p:childTnLst>
                              <p:par>
                                <p:cTn id="145" presetID="49" presetClass="entr" presetSubtype="0" decel="100000" fill="hold" nodeType="clickEffect">
                                  <p:stCondLst>
                                    <p:cond delay="0"/>
                                  </p:stCondLst>
                                  <p:childTnLst>
                                    <p:set>
                                      <p:cBhvr>
                                        <p:cTn id="146" dur="1" fill="hold">
                                          <p:stCondLst>
                                            <p:cond delay="0"/>
                                          </p:stCondLst>
                                        </p:cTn>
                                        <p:tgtEl>
                                          <p:spTgt spid="22"/>
                                        </p:tgtEl>
                                        <p:attrNameLst>
                                          <p:attrName>style.visibility</p:attrName>
                                        </p:attrNameLst>
                                      </p:cBhvr>
                                      <p:to>
                                        <p:strVal val="visible"/>
                                      </p:to>
                                    </p:set>
                                    <p:anim calcmode="lin" valueType="num">
                                      <p:cBhvr>
                                        <p:cTn id="147" dur="500" fill="hold"/>
                                        <p:tgtEl>
                                          <p:spTgt spid="22"/>
                                        </p:tgtEl>
                                        <p:attrNameLst>
                                          <p:attrName>ppt_w</p:attrName>
                                        </p:attrNameLst>
                                      </p:cBhvr>
                                      <p:tavLst>
                                        <p:tav tm="0">
                                          <p:val>
                                            <p:fltVal val="0"/>
                                          </p:val>
                                        </p:tav>
                                        <p:tav tm="100000">
                                          <p:val>
                                            <p:strVal val="#ppt_w"/>
                                          </p:val>
                                        </p:tav>
                                      </p:tavLst>
                                    </p:anim>
                                    <p:anim calcmode="lin" valueType="num">
                                      <p:cBhvr>
                                        <p:cTn id="148" dur="500" fill="hold"/>
                                        <p:tgtEl>
                                          <p:spTgt spid="22"/>
                                        </p:tgtEl>
                                        <p:attrNameLst>
                                          <p:attrName>ppt_h</p:attrName>
                                        </p:attrNameLst>
                                      </p:cBhvr>
                                      <p:tavLst>
                                        <p:tav tm="0">
                                          <p:val>
                                            <p:fltVal val="0"/>
                                          </p:val>
                                        </p:tav>
                                        <p:tav tm="100000">
                                          <p:val>
                                            <p:strVal val="#ppt_h"/>
                                          </p:val>
                                        </p:tav>
                                      </p:tavLst>
                                    </p:anim>
                                    <p:anim calcmode="lin" valueType="num">
                                      <p:cBhvr>
                                        <p:cTn id="149" dur="500" fill="hold"/>
                                        <p:tgtEl>
                                          <p:spTgt spid="22"/>
                                        </p:tgtEl>
                                        <p:attrNameLst>
                                          <p:attrName>style.rotation</p:attrName>
                                        </p:attrNameLst>
                                      </p:cBhvr>
                                      <p:tavLst>
                                        <p:tav tm="0">
                                          <p:val>
                                            <p:fltVal val="360"/>
                                          </p:val>
                                        </p:tav>
                                        <p:tav tm="100000">
                                          <p:val>
                                            <p:fltVal val="0"/>
                                          </p:val>
                                        </p:tav>
                                      </p:tavLst>
                                    </p:anim>
                                    <p:animEffect transition="in" filter="fade">
                                      <p:cBhvr>
                                        <p:cTn id="150" dur="500"/>
                                        <p:tgtEl>
                                          <p:spTgt spid="22"/>
                                        </p:tgtEl>
                                      </p:cBhvr>
                                    </p:animEffect>
                                  </p:childTnLst>
                                </p:cTn>
                              </p:par>
                            </p:childTnLst>
                          </p:cTn>
                        </p:par>
                      </p:childTnLst>
                    </p:cTn>
                  </p:par>
                  <p:par>
                    <p:cTn id="151" fill="hold">
                      <p:stCondLst>
                        <p:cond delay="indefinite"/>
                      </p:stCondLst>
                      <p:childTnLst>
                        <p:par>
                          <p:cTn id="152" fill="hold">
                            <p:stCondLst>
                              <p:cond delay="0"/>
                            </p:stCondLst>
                            <p:childTnLst>
                              <p:par>
                                <p:cTn id="153" presetID="49" presetClass="entr" presetSubtype="0" decel="100000" fill="hold" grpId="0" nodeType="clickEffect">
                                  <p:stCondLst>
                                    <p:cond delay="0"/>
                                  </p:stCondLst>
                                  <p:childTnLst>
                                    <p:set>
                                      <p:cBhvr>
                                        <p:cTn id="154" dur="1" fill="hold">
                                          <p:stCondLst>
                                            <p:cond delay="0"/>
                                          </p:stCondLst>
                                        </p:cTn>
                                        <p:tgtEl>
                                          <p:spTgt spid="23"/>
                                        </p:tgtEl>
                                        <p:attrNameLst>
                                          <p:attrName>style.visibility</p:attrName>
                                        </p:attrNameLst>
                                      </p:cBhvr>
                                      <p:to>
                                        <p:strVal val="visible"/>
                                      </p:to>
                                    </p:set>
                                    <p:anim calcmode="lin" valueType="num">
                                      <p:cBhvr>
                                        <p:cTn id="155" dur="500" fill="hold"/>
                                        <p:tgtEl>
                                          <p:spTgt spid="23"/>
                                        </p:tgtEl>
                                        <p:attrNameLst>
                                          <p:attrName>ppt_w</p:attrName>
                                        </p:attrNameLst>
                                      </p:cBhvr>
                                      <p:tavLst>
                                        <p:tav tm="0">
                                          <p:val>
                                            <p:fltVal val="0"/>
                                          </p:val>
                                        </p:tav>
                                        <p:tav tm="100000">
                                          <p:val>
                                            <p:strVal val="#ppt_w"/>
                                          </p:val>
                                        </p:tav>
                                      </p:tavLst>
                                    </p:anim>
                                    <p:anim calcmode="lin" valueType="num">
                                      <p:cBhvr>
                                        <p:cTn id="156" dur="500" fill="hold"/>
                                        <p:tgtEl>
                                          <p:spTgt spid="23"/>
                                        </p:tgtEl>
                                        <p:attrNameLst>
                                          <p:attrName>ppt_h</p:attrName>
                                        </p:attrNameLst>
                                      </p:cBhvr>
                                      <p:tavLst>
                                        <p:tav tm="0">
                                          <p:val>
                                            <p:fltVal val="0"/>
                                          </p:val>
                                        </p:tav>
                                        <p:tav tm="100000">
                                          <p:val>
                                            <p:strVal val="#ppt_h"/>
                                          </p:val>
                                        </p:tav>
                                      </p:tavLst>
                                    </p:anim>
                                    <p:anim calcmode="lin" valueType="num">
                                      <p:cBhvr>
                                        <p:cTn id="157" dur="500" fill="hold"/>
                                        <p:tgtEl>
                                          <p:spTgt spid="23"/>
                                        </p:tgtEl>
                                        <p:attrNameLst>
                                          <p:attrName>style.rotation</p:attrName>
                                        </p:attrNameLst>
                                      </p:cBhvr>
                                      <p:tavLst>
                                        <p:tav tm="0">
                                          <p:val>
                                            <p:fltVal val="360"/>
                                          </p:val>
                                        </p:tav>
                                        <p:tav tm="100000">
                                          <p:val>
                                            <p:fltVal val="0"/>
                                          </p:val>
                                        </p:tav>
                                      </p:tavLst>
                                    </p:anim>
                                    <p:animEffect transition="in" filter="fade">
                                      <p:cBhvr>
                                        <p:cTn id="1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4" grpId="0" animBg="1"/>
      <p:bldP spid="14" grpId="1" animBg="1"/>
      <p:bldP spid="16" grpId="0" animBg="1"/>
      <p:bldP spid="16" grpId="1" animBg="1"/>
      <p:bldP spid="18" grpId="0" animBg="1"/>
      <p:bldP spid="18" grpId="1" animBg="1"/>
      <p:bldP spid="20" grpId="0" animBg="1"/>
      <p:bldP spid="20" grpId="1" animBg="1"/>
      <p:bldP spid="23" grpId="0" animBg="1"/>
      <p:bldP spid="23" grpId="1" animBg="1"/>
      <p:bldP spid="25" grpId="0" bldLvl="0" animBg="1"/>
      <p:bldP spid="25" grpId="1" animBg="1"/>
      <p:bldP spid="26" grpId="0" bldLvl="0" animBg="1"/>
      <p:bldP spid="26" grpId="1" animBg="1"/>
      <p:bldP spid="27" grpId="0" bldLvl="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圆角矩形 4"/>
          <p:cNvSpPr/>
          <p:nvPr/>
        </p:nvSpPr>
        <p:spPr>
          <a:xfrm>
            <a:off x="251460" y="123190"/>
            <a:ext cx="4615180" cy="44831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Language accumulation</a:t>
            </a:r>
            <a:endParaRPr lang="en-US" altLang="zh-CN" sz="2800" b="1">
              <a:solidFill>
                <a:schemeClr val="tx1"/>
              </a:solidFill>
              <a:latin typeface="Times New Roman" panose="02020603050405020304" charset="0"/>
              <a:cs typeface="Times New Roman" panose="02020603050405020304" charset="0"/>
            </a:endParaRPr>
          </a:p>
        </p:txBody>
      </p:sp>
      <p:graphicFrame>
        <p:nvGraphicFramePr>
          <p:cNvPr id="6" name="表格 5"/>
          <p:cNvGraphicFramePr/>
          <p:nvPr>
            <p:custDataLst>
              <p:tags r:id="rId4"/>
            </p:custDataLst>
          </p:nvPr>
        </p:nvGraphicFramePr>
        <p:xfrm>
          <a:off x="302260" y="697230"/>
          <a:ext cx="8498840" cy="4292600"/>
        </p:xfrm>
        <a:graphic>
          <a:graphicData uri="http://schemas.openxmlformats.org/drawingml/2006/table">
            <a:tbl>
              <a:tblPr firstRow="1" bandRow="1">
                <a:tableStyleId>{5C22544A-7EE6-4342-B048-85BDC9FD1C3A}</a:tableStyleId>
              </a:tblPr>
              <a:tblGrid>
                <a:gridCol w="4249420"/>
                <a:gridCol w="4249420"/>
              </a:tblGrid>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bl>
          </a:graphicData>
        </a:graphic>
      </p:graphicFrame>
      <p:sp>
        <p:nvSpPr>
          <p:cNvPr id="7" name="文本框 6"/>
          <p:cNvSpPr txBox="1"/>
          <p:nvPr/>
        </p:nvSpPr>
        <p:spPr>
          <a:xfrm>
            <a:off x="539750" y="1301750"/>
            <a:ext cx="2374265" cy="521970"/>
          </a:xfrm>
          <a:prstGeom prst="rect">
            <a:avLst/>
          </a:prstGeom>
          <a:noFill/>
        </p:spPr>
        <p:txBody>
          <a:bodyPr wrap="square" rtlCol="0">
            <a:spAutoFit/>
          </a:bodyPr>
          <a:lstStyle/>
          <a:p>
            <a:r>
              <a:rPr lang="en-US" altLang="zh-CN">
                <a:gradFill>
                  <a:gsLst>
                    <a:gs pos="50000">
                      <a:schemeClr val="accent4"/>
                    </a:gs>
                    <a:gs pos="0">
                      <a:schemeClr val="accent4">
                        <a:lumMod val="25000"/>
                        <a:lumOff val="75000"/>
                      </a:schemeClr>
                    </a:gs>
                    <a:gs pos="100000">
                      <a:schemeClr val="accent4">
                        <a:lumMod val="85000"/>
                      </a:schemeClr>
                    </a:gs>
                  </a:gsLst>
                  <a:lin ang="5400000" scaled="1"/>
                </a:gradFill>
              </a:rPr>
              <a:t> </a:t>
            </a:r>
            <a:r>
              <a:rPr lang="en-US" altLang="zh-CN" sz="2800">
                <a:solidFill>
                  <a:srgbClr val="00B0F0"/>
                </a:solidFill>
                <a:latin typeface="Times New Roman" panose="02020603050405020304" charset="0"/>
                <a:cs typeface="Times New Roman" panose="02020603050405020304" charset="0"/>
              </a:rPr>
              <a:t>be one’s thing</a:t>
            </a:r>
            <a:endParaRPr lang="en-US" altLang="zh-CN" sz="2800">
              <a:solidFill>
                <a:srgbClr val="00B0F0"/>
              </a:solidFill>
              <a:latin typeface="Times New Roman" panose="02020603050405020304" charset="0"/>
              <a:cs typeface="Times New Roman" panose="02020603050405020304" charset="0"/>
            </a:endParaRPr>
          </a:p>
        </p:txBody>
      </p:sp>
      <p:sp>
        <p:nvSpPr>
          <p:cNvPr id="8" name="圆角矩形 7"/>
          <p:cNvSpPr/>
          <p:nvPr/>
        </p:nvSpPr>
        <p:spPr>
          <a:xfrm>
            <a:off x="972185" y="697230"/>
            <a:ext cx="2592070" cy="47879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b="1">
                <a:solidFill>
                  <a:schemeClr val="tx1"/>
                </a:solidFill>
              </a:rPr>
              <a:t>English</a:t>
            </a:r>
            <a:endParaRPr lang="en-US" altLang="zh-CN" sz="3200" b="1">
              <a:solidFill>
                <a:schemeClr val="tx1"/>
              </a:solidFill>
            </a:endParaRPr>
          </a:p>
        </p:txBody>
      </p:sp>
      <p:sp>
        <p:nvSpPr>
          <p:cNvPr id="9" name="圆角矩形 8"/>
          <p:cNvSpPr/>
          <p:nvPr/>
        </p:nvSpPr>
        <p:spPr>
          <a:xfrm>
            <a:off x="5724525" y="699770"/>
            <a:ext cx="2592070" cy="47879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b="1">
                <a:solidFill>
                  <a:schemeClr val="tx1"/>
                </a:solidFill>
              </a:rPr>
              <a:t>Chinese</a:t>
            </a:r>
            <a:endParaRPr lang="en-US" altLang="zh-CN" sz="3200" b="1">
              <a:solidFill>
                <a:schemeClr val="tx1"/>
              </a:solidFill>
            </a:endParaRPr>
          </a:p>
        </p:txBody>
      </p:sp>
      <p:sp>
        <p:nvSpPr>
          <p:cNvPr id="10" name="文本框 9"/>
          <p:cNvSpPr txBox="1"/>
          <p:nvPr/>
        </p:nvSpPr>
        <p:spPr>
          <a:xfrm>
            <a:off x="539750" y="1779905"/>
            <a:ext cx="2374265" cy="521970"/>
          </a:xfrm>
          <a:prstGeom prst="rect">
            <a:avLst/>
          </a:prstGeom>
          <a:noFill/>
        </p:spPr>
        <p:txBody>
          <a:bodyPr wrap="square" rtlCol="0">
            <a:spAutoFit/>
          </a:bodyPr>
          <a:lstStyle/>
          <a:p>
            <a:pPr algn="ctr"/>
            <a:r>
              <a:rPr lang="en-US" altLang="zh-CN" sz="2800">
                <a:solidFill>
                  <a:srgbClr val="A062D0"/>
                </a:solidFill>
                <a:latin typeface="Times New Roman" panose="02020603050405020304" charset="0"/>
                <a:cs typeface="Times New Roman" panose="02020603050405020304" charset="0"/>
                <a:sym typeface="+mn-ea"/>
              </a:rPr>
              <a:t>be topped with</a:t>
            </a:r>
            <a:endParaRPr lang="en-US" altLang="zh-CN" sz="2800">
              <a:solidFill>
                <a:srgbClr val="A062D0"/>
              </a:solidFill>
              <a:latin typeface="Times New Roman" panose="02020603050405020304" charset="0"/>
              <a:cs typeface="Times New Roman" panose="02020603050405020304" charset="0"/>
              <a:sym typeface="+mn-ea"/>
            </a:endParaRPr>
          </a:p>
        </p:txBody>
      </p:sp>
      <p:sp>
        <p:nvSpPr>
          <p:cNvPr id="11" name="文本框 10"/>
          <p:cNvSpPr txBox="1"/>
          <p:nvPr/>
        </p:nvSpPr>
        <p:spPr>
          <a:xfrm>
            <a:off x="539750" y="2301875"/>
            <a:ext cx="1978025" cy="521970"/>
          </a:xfrm>
          <a:prstGeom prst="rect">
            <a:avLst/>
          </a:prstGeom>
          <a:noFill/>
        </p:spPr>
        <p:txBody>
          <a:bodyPr wrap="square" rtlCol="0">
            <a:spAutoFit/>
          </a:bodyPr>
          <a:lstStyle/>
          <a:p>
            <a:pPr lvl="0" algn="l">
              <a:buClrTx/>
              <a:buSzTx/>
              <a:buFontTx/>
            </a:pPr>
            <a:r>
              <a:rPr lang="en-US" altLang="zh-CN" sz="2800">
                <a:solidFill>
                  <a:srgbClr val="00B0F0"/>
                </a:solidFill>
                <a:latin typeface="Times New Roman" panose="02020603050405020304" charset="0"/>
                <a:cs typeface="Times New Roman" panose="02020603050405020304" charset="0"/>
                <a:sym typeface="+mn-ea"/>
              </a:rPr>
              <a:t> with unease</a:t>
            </a:r>
            <a:endParaRPr lang="en-US" altLang="zh-CN" sz="2800">
              <a:solidFill>
                <a:srgbClr val="00B0F0"/>
              </a:solidFill>
              <a:latin typeface="Times New Roman" panose="02020603050405020304" charset="0"/>
              <a:cs typeface="Times New Roman" panose="02020603050405020304" charset="0"/>
              <a:sym typeface="+mn-ea"/>
            </a:endParaRPr>
          </a:p>
        </p:txBody>
      </p:sp>
      <p:sp>
        <p:nvSpPr>
          <p:cNvPr id="12" name="文本框 11"/>
          <p:cNvSpPr txBox="1"/>
          <p:nvPr/>
        </p:nvSpPr>
        <p:spPr>
          <a:xfrm>
            <a:off x="539750" y="2875915"/>
            <a:ext cx="1006475" cy="521970"/>
          </a:xfrm>
          <a:prstGeom prst="rect">
            <a:avLst/>
          </a:prstGeom>
          <a:noFill/>
        </p:spPr>
        <p:txBody>
          <a:bodyPr wrap="square" rtlCol="0">
            <a:spAutoFit/>
          </a:bodyPr>
          <a:lstStyle/>
          <a:p>
            <a:pPr algn="ctr">
              <a:buClrTx/>
              <a:buSzTx/>
              <a:buFontTx/>
            </a:pPr>
            <a:r>
              <a:rPr lang="en-US" altLang="zh-CN" sz="2800">
                <a:solidFill>
                  <a:srgbClr val="A062D0"/>
                </a:solidFill>
                <a:latin typeface="Times New Roman" panose="02020603050405020304" charset="0"/>
                <a:cs typeface="Times New Roman" panose="02020603050405020304" charset="0"/>
              </a:rPr>
              <a:t> </a:t>
            </a:r>
            <a:r>
              <a:rPr lang="en-US" altLang="zh-CN" sz="2800">
                <a:solidFill>
                  <a:srgbClr val="A062D0"/>
                </a:solidFill>
                <a:latin typeface="Times New Roman" panose="02020603050405020304" charset="0"/>
                <a:cs typeface="Times New Roman" panose="02020603050405020304" charset="0"/>
                <a:sym typeface="+mn-ea"/>
              </a:rPr>
              <a:t>fit in</a:t>
            </a:r>
            <a:endParaRPr lang="en-US" altLang="zh-CN" sz="2800">
              <a:solidFill>
                <a:srgbClr val="A062D0"/>
              </a:solidFill>
              <a:latin typeface="Times New Roman" panose="02020603050405020304" charset="0"/>
              <a:cs typeface="Times New Roman" panose="02020603050405020304" charset="0"/>
            </a:endParaRPr>
          </a:p>
        </p:txBody>
      </p:sp>
      <p:sp>
        <p:nvSpPr>
          <p:cNvPr id="13" name="文本框 12"/>
          <p:cNvSpPr txBox="1"/>
          <p:nvPr/>
        </p:nvSpPr>
        <p:spPr>
          <a:xfrm>
            <a:off x="539750" y="3397885"/>
            <a:ext cx="3572510" cy="521970"/>
          </a:xfrm>
          <a:prstGeom prst="rect">
            <a:avLst/>
          </a:prstGeom>
          <a:noFill/>
        </p:spPr>
        <p:txBody>
          <a:bodyPr wrap="square" rtlCol="0">
            <a:spAutoFit/>
          </a:bodyPr>
          <a:lstStyle/>
          <a:p>
            <a:pPr algn="l">
              <a:buClrTx/>
              <a:buSzTx/>
              <a:buFontTx/>
            </a:pPr>
            <a:r>
              <a:rPr lang="en-US" altLang="zh-CN" sz="2800">
                <a:solidFill>
                  <a:srgbClr val="00B0F0"/>
                </a:solidFill>
                <a:latin typeface="Times New Roman" panose="02020603050405020304" charset="0"/>
                <a:cs typeface="Times New Roman" panose="02020603050405020304" charset="0"/>
              </a:rPr>
              <a:t> </a:t>
            </a:r>
            <a:r>
              <a:rPr lang="en-US" altLang="zh-CN" sz="2800">
                <a:solidFill>
                  <a:srgbClr val="00B0F0"/>
                </a:solidFill>
                <a:latin typeface="Times New Roman" panose="02020603050405020304" charset="0"/>
                <a:cs typeface="Times New Roman" panose="02020603050405020304" charset="0"/>
                <a:sym typeface="+mn-ea"/>
              </a:rPr>
              <a:t>be overshadowed by</a:t>
            </a:r>
            <a:endParaRPr lang="en-US" altLang="zh-CN" sz="2800">
              <a:solidFill>
                <a:srgbClr val="00B0F0"/>
              </a:solidFill>
              <a:latin typeface="Times New Roman" panose="02020603050405020304" charset="0"/>
              <a:cs typeface="Times New Roman" panose="02020603050405020304" charset="0"/>
            </a:endParaRPr>
          </a:p>
        </p:txBody>
      </p:sp>
      <p:sp>
        <p:nvSpPr>
          <p:cNvPr id="14" name="文本框 13"/>
          <p:cNvSpPr txBox="1"/>
          <p:nvPr/>
        </p:nvSpPr>
        <p:spPr>
          <a:xfrm>
            <a:off x="539750" y="3868420"/>
            <a:ext cx="2374265" cy="521970"/>
          </a:xfrm>
          <a:prstGeom prst="rect">
            <a:avLst/>
          </a:prstGeom>
          <a:noFill/>
        </p:spPr>
        <p:txBody>
          <a:bodyPr wrap="square" rtlCol="0">
            <a:spAutoFit/>
          </a:bodyPr>
          <a:lstStyle/>
          <a:p>
            <a:r>
              <a:rPr lang="en-US" altLang="zh-CN"/>
              <a:t> </a:t>
            </a:r>
            <a:r>
              <a:rPr lang="en-US" sz="2800">
                <a:solidFill>
                  <a:srgbClr val="A062D0"/>
                </a:solidFill>
                <a:latin typeface="Times New Roman" panose="02020603050405020304" charset="0"/>
                <a:cs typeface="Times New Roman" panose="02020603050405020304" charset="0"/>
                <a:sym typeface="+mn-ea"/>
              </a:rPr>
              <a:t>scan the room</a:t>
            </a:r>
            <a:endParaRPr lang="en-US" altLang="zh-CN" sz="2800">
              <a:solidFill>
                <a:srgbClr val="A062D0"/>
              </a:solidFill>
              <a:latin typeface="Times New Roman" panose="02020603050405020304" charset="0"/>
              <a:cs typeface="Times New Roman" panose="02020603050405020304" charset="0"/>
              <a:sym typeface="+mn-ea"/>
            </a:endParaRPr>
          </a:p>
        </p:txBody>
      </p:sp>
      <p:sp>
        <p:nvSpPr>
          <p:cNvPr id="15" name="文本框 14"/>
          <p:cNvSpPr txBox="1"/>
          <p:nvPr/>
        </p:nvSpPr>
        <p:spPr>
          <a:xfrm>
            <a:off x="395605" y="4444365"/>
            <a:ext cx="4669155" cy="521970"/>
          </a:xfrm>
          <a:prstGeom prst="rect">
            <a:avLst/>
          </a:prstGeom>
          <a:noFill/>
        </p:spPr>
        <p:txBody>
          <a:bodyPr wrap="square" rtlCol="0">
            <a:spAutoFit/>
          </a:bodyPr>
          <a:lstStyle/>
          <a:p>
            <a:r>
              <a:rPr lang="en-US" altLang="zh-CN"/>
              <a:t> </a:t>
            </a:r>
            <a:r>
              <a:rPr lang="en-US" altLang="zh-CN" sz="2800">
                <a:solidFill>
                  <a:srgbClr val="00B0F0"/>
                </a:solidFill>
                <a:latin typeface="Times New Roman" panose="02020603050405020304" charset="0"/>
                <a:cs typeface="Times New Roman" panose="02020603050405020304" charset="0"/>
                <a:sym typeface="+mn-ea"/>
              </a:rPr>
              <a:t>a renewed sense of purpose</a:t>
            </a:r>
            <a:endParaRPr lang="en-US" altLang="zh-CN" sz="2800">
              <a:latin typeface="Times New Roman" panose="02020603050405020304" charset="0"/>
              <a:cs typeface="Times New Roman" panose="02020603050405020304" charset="0"/>
            </a:endParaRPr>
          </a:p>
        </p:txBody>
      </p:sp>
      <p:sp>
        <p:nvSpPr>
          <p:cNvPr id="23" name="圆角矩形 22"/>
          <p:cNvSpPr/>
          <p:nvPr/>
        </p:nvSpPr>
        <p:spPr>
          <a:xfrm>
            <a:off x="4572000" y="1294765"/>
            <a:ext cx="3744595" cy="511175"/>
          </a:xfrm>
          <a:prstGeom prst="roundRect">
            <a:avLst/>
          </a:prstGeom>
          <a:solidFill>
            <a:srgbClr val="00B0F0"/>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solidFill>
                  <a:schemeClr val="tx1"/>
                </a:solidFill>
                <a:latin typeface="宋体" panose="02010600030101010101" pitchFamily="2" charset="-122"/>
                <a:ea typeface="宋体" panose="02010600030101010101" pitchFamily="2" charset="-122"/>
                <a:sym typeface="+mn-ea"/>
              </a:rPr>
              <a:t>是某人喜欢的事情</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4" name="圆角矩形 23"/>
          <p:cNvSpPr/>
          <p:nvPr/>
        </p:nvSpPr>
        <p:spPr>
          <a:xfrm>
            <a:off x="4572000" y="1815465"/>
            <a:ext cx="3744595" cy="511175"/>
          </a:xfrm>
          <a:prstGeom prst="roundRect">
            <a:avLst/>
          </a:prstGeom>
          <a:solidFill>
            <a:srgbClr val="D1B2E8"/>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被......覆盖</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5" name="圆角矩形 24"/>
          <p:cNvSpPr/>
          <p:nvPr/>
        </p:nvSpPr>
        <p:spPr>
          <a:xfrm>
            <a:off x="4572000" y="2333625"/>
            <a:ext cx="3744595" cy="511175"/>
          </a:xfrm>
          <a:prstGeom prst="roundRect">
            <a:avLst/>
          </a:prstGeom>
          <a:solidFill>
            <a:srgbClr val="00B0F0"/>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不安</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6" name="圆角矩形 25"/>
          <p:cNvSpPr/>
          <p:nvPr/>
        </p:nvSpPr>
        <p:spPr>
          <a:xfrm>
            <a:off x="4572000" y="2859405"/>
            <a:ext cx="3744595" cy="511175"/>
          </a:xfrm>
          <a:prstGeom prst="roundRect">
            <a:avLst/>
          </a:prstGeom>
          <a:solidFill>
            <a:srgbClr val="D1B2E8"/>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适应，融入(群体)</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7" name="圆角矩形 26"/>
          <p:cNvSpPr/>
          <p:nvPr/>
        </p:nvSpPr>
        <p:spPr>
          <a:xfrm>
            <a:off x="4572000" y="3388995"/>
            <a:ext cx="3744595" cy="511175"/>
          </a:xfrm>
          <a:prstGeom prst="roundRect">
            <a:avLst/>
          </a:prstGeom>
          <a:solidFill>
            <a:srgbClr val="00B0F0"/>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被蒙上阴影</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8" name="圆角矩形 27"/>
          <p:cNvSpPr/>
          <p:nvPr/>
        </p:nvSpPr>
        <p:spPr>
          <a:xfrm>
            <a:off x="4572000" y="3926840"/>
            <a:ext cx="3744595" cy="511175"/>
          </a:xfrm>
          <a:prstGeom prst="roundRect">
            <a:avLst/>
          </a:prstGeom>
          <a:solidFill>
            <a:srgbClr val="D1B2E8"/>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环顾房间</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9" name="圆角矩形 28"/>
          <p:cNvSpPr/>
          <p:nvPr/>
        </p:nvSpPr>
        <p:spPr>
          <a:xfrm>
            <a:off x="4572000" y="4464685"/>
            <a:ext cx="3744595" cy="511175"/>
          </a:xfrm>
          <a:prstGeom prst="roundRect">
            <a:avLst/>
          </a:prstGeom>
          <a:solidFill>
            <a:srgbClr val="00B0F0"/>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一种新的使命感</a:t>
            </a:r>
            <a:endParaRPr lang="zh-CN" altLang="en-US" sz="2800">
              <a:solidFill>
                <a:schemeClr val="tx1"/>
              </a:solidFill>
              <a:latin typeface="宋体" panose="02010600030101010101" pitchFamily="2" charset="-122"/>
              <a:ea typeface="宋体" panose="02010600030101010101" pitchFamily="2" charset="-122"/>
              <a:sym typeface="+mn-ea"/>
            </a:endParaRPr>
          </a:p>
        </p:txBody>
      </p:sp>
      <p:pic>
        <p:nvPicPr>
          <p:cNvPr id="5124" name="图片 6" descr="logo横版 png"/>
          <p:cNvPicPr>
            <a:picLocks noChangeAspect="1"/>
          </p:cNvPicPr>
          <p:nvPr/>
        </p:nvPicPr>
        <p:blipFill>
          <a:blip r:embed="rId5"/>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 calcmode="lin" valueType="num">
                                      <p:cBhvr>
                                        <p:cTn id="17" dur="500" fill="hold"/>
                                        <p:tgtEl>
                                          <p:spTgt spid="24"/>
                                        </p:tgtEl>
                                        <p:attrNameLst>
                                          <p:attrName>style.rotation</p:attrName>
                                        </p:attrNameLst>
                                      </p:cBhvr>
                                      <p:tavLst>
                                        <p:tav tm="0">
                                          <p:val>
                                            <p:fltVal val="360"/>
                                          </p:val>
                                        </p:tav>
                                        <p:tav tm="100000">
                                          <p:val>
                                            <p:fltVal val="0"/>
                                          </p:val>
                                        </p:tav>
                                      </p:tavLst>
                                    </p:anim>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 calcmode="lin" valueType="num">
                                      <p:cBhvr>
                                        <p:cTn id="25" dur="500" fill="hold"/>
                                        <p:tgtEl>
                                          <p:spTgt spid="25"/>
                                        </p:tgtEl>
                                        <p:attrNameLst>
                                          <p:attrName>style.rotation</p:attrName>
                                        </p:attrNameLst>
                                      </p:cBhvr>
                                      <p:tavLst>
                                        <p:tav tm="0">
                                          <p:val>
                                            <p:fltVal val="360"/>
                                          </p:val>
                                        </p:tav>
                                        <p:tav tm="100000">
                                          <p:val>
                                            <p:fltVal val="0"/>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 calcmode="lin" valueType="num">
                                      <p:cBhvr>
                                        <p:cTn id="33" dur="500" fill="hold"/>
                                        <p:tgtEl>
                                          <p:spTgt spid="26"/>
                                        </p:tgtEl>
                                        <p:attrNameLst>
                                          <p:attrName>style.rotation</p:attrName>
                                        </p:attrNameLst>
                                      </p:cBhvr>
                                      <p:tavLst>
                                        <p:tav tm="0">
                                          <p:val>
                                            <p:fltVal val="360"/>
                                          </p:val>
                                        </p:tav>
                                        <p:tav tm="100000">
                                          <p:val>
                                            <p:fltVal val="0"/>
                                          </p:val>
                                        </p:tav>
                                      </p:tavLst>
                                    </p:anim>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 calcmode="lin" valueType="num">
                                      <p:cBhvr>
                                        <p:cTn id="49" dur="500" fill="hold"/>
                                        <p:tgtEl>
                                          <p:spTgt spid="28"/>
                                        </p:tgtEl>
                                        <p:attrNameLst>
                                          <p:attrName>style.rotation</p:attrName>
                                        </p:attrNameLst>
                                      </p:cBhvr>
                                      <p:tavLst>
                                        <p:tav tm="0">
                                          <p:val>
                                            <p:fltVal val="360"/>
                                          </p:val>
                                        </p:tav>
                                        <p:tav tm="100000">
                                          <p:val>
                                            <p:fltVal val="0"/>
                                          </p:val>
                                        </p:tav>
                                      </p:tavLst>
                                    </p:anim>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style.rotation</p:attrName>
                                        </p:attrNameLst>
                                      </p:cBhvr>
                                      <p:tavLst>
                                        <p:tav tm="0">
                                          <p:val>
                                            <p:fltVal val="360"/>
                                          </p:val>
                                        </p:tav>
                                        <p:tav tm="100000">
                                          <p:val>
                                            <p:fltVal val="0"/>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0" nodeType="clickEffect">
                                  <p:stCondLst>
                                    <p:cond delay="0"/>
                                  </p:stCondLst>
                                  <p:childTnLst>
                                    <p:animEffect transition="out" filter="blinds(horizontal)">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3" presetClass="exit" presetSubtype="10" fill="hold" grpId="0" nodeType="withEffect">
                                  <p:stCondLst>
                                    <p:cond delay="0"/>
                                  </p:stCondLst>
                                  <p:childTnLst>
                                    <p:animEffect transition="out" filter="blinds(horizontal)">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3" presetClass="exit" presetSubtype="10" fill="hold" nodeType="withEffect">
                                  <p:stCondLst>
                                    <p:cond delay="0"/>
                                  </p:stCondLst>
                                  <p:childTnLst>
                                    <p:animEffect transition="out" filter="blinds(horizontal)">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3" presetClass="exit" presetSubtype="10" fill="hold" grpId="0" nodeType="withEffect">
                                  <p:stCondLst>
                                    <p:cond delay="0"/>
                                  </p:stCondLst>
                                  <p:childTnLst>
                                    <p:animEffect transition="out" filter="blinds(horizontal)">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3" presetClass="exit" presetSubtype="10" fill="hold" grpId="0" nodeType="withEffect">
                                  <p:stCondLst>
                                    <p:cond delay="0"/>
                                  </p:stCondLst>
                                  <p:childTnLst>
                                    <p:animEffect transition="out" filter="blinds(horizontal)">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3" presetClass="exit" presetSubtype="10" fill="hold" grpId="0" nodeType="withEffect">
                                  <p:stCondLst>
                                    <p:cond delay="0"/>
                                  </p:stCondLst>
                                  <p:childTnLst>
                                    <p:animEffect transition="out" filter="blinds(horizontal)">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3" presetClass="exit" presetSubtype="10" fill="hold" grpId="0" nodeType="withEffect">
                                  <p:stCondLst>
                                    <p:cond delay="0"/>
                                  </p:stCondLst>
                                  <p:childTnLst>
                                    <p:animEffect transition="out" filter="blinds(horizontal)">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3" presetClass="exit" presetSubtype="10" fill="hold" grpId="0" nodeType="withEffect">
                                  <p:stCondLst>
                                    <p:cond delay="0"/>
                                  </p:stCondLst>
                                  <p:childTnLst>
                                    <p:animEffect transition="out" filter="blinds(horizontal)">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grpId="1" nodeType="click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p:cTn id="89" dur="500" fill="hold"/>
                                        <p:tgtEl>
                                          <p:spTgt spid="7"/>
                                        </p:tgtEl>
                                        <p:attrNameLst>
                                          <p:attrName>ppt_w</p:attrName>
                                        </p:attrNameLst>
                                      </p:cBhvr>
                                      <p:tavLst>
                                        <p:tav tm="0">
                                          <p:val>
                                            <p:fltVal val="0"/>
                                          </p:val>
                                        </p:tav>
                                        <p:tav tm="100000">
                                          <p:val>
                                            <p:strVal val="#ppt_w"/>
                                          </p:val>
                                        </p:tav>
                                      </p:tavLst>
                                    </p:anim>
                                    <p:anim calcmode="lin" valueType="num">
                                      <p:cBhvr>
                                        <p:cTn id="90" dur="500" fill="hold"/>
                                        <p:tgtEl>
                                          <p:spTgt spid="7"/>
                                        </p:tgtEl>
                                        <p:attrNameLst>
                                          <p:attrName>ppt_h</p:attrName>
                                        </p:attrNameLst>
                                      </p:cBhvr>
                                      <p:tavLst>
                                        <p:tav tm="0">
                                          <p:val>
                                            <p:fltVal val="0"/>
                                          </p:val>
                                        </p:tav>
                                        <p:tav tm="100000">
                                          <p:val>
                                            <p:strVal val="#ppt_h"/>
                                          </p:val>
                                        </p:tav>
                                      </p:tavLst>
                                    </p:anim>
                                    <p:anim calcmode="lin" valueType="num">
                                      <p:cBhvr>
                                        <p:cTn id="91" dur="500" fill="hold"/>
                                        <p:tgtEl>
                                          <p:spTgt spid="7"/>
                                        </p:tgtEl>
                                        <p:attrNameLst>
                                          <p:attrName>style.rotation</p:attrName>
                                        </p:attrNameLst>
                                      </p:cBhvr>
                                      <p:tavLst>
                                        <p:tav tm="0">
                                          <p:val>
                                            <p:fltVal val="360"/>
                                          </p:val>
                                        </p:tav>
                                        <p:tav tm="100000">
                                          <p:val>
                                            <p:fltVal val="0"/>
                                          </p:val>
                                        </p:tav>
                                      </p:tavLst>
                                    </p:anim>
                                    <p:animEffect transition="in" filter="fade">
                                      <p:cBhvr>
                                        <p:cTn id="92" dur="5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49" presetClass="entr" presetSubtype="0" decel="100000" fill="hold" grpId="1" nodeType="click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p:cTn id="97" dur="500" fill="hold"/>
                                        <p:tgtEl>
                                          <p:spTgt spid="10"/>
                                        </p:tgtEl>
                                        <p:attrNameLst>
                                          <p:attrName>ppt_w</p:attrName>
                                        </p:attrNameLst>
                                      </p:cBhvr>
                                      <p:tavLst>
                                        <p:tav tm="0">
                                          <p:val>
                                            <p:fltVal val="0"/>
                                          </p:val>
                                        </p:tav>
                                        <p:tav tm="100000">
                                          <p:val>
                                            <p:strVal val="#ppt_w"/>
                                          </p:val>
                                        </p:tav>
                                      </p:tavLst>
                                    </p:anim>
                                    <p:anim calcmode="lin" valueType="num">
                                      <p:cBhvr>
                                        <p:cTn id="98" dur="500" fill="hold"/>
                                        <p:tgtEl>
                                          <p:spTgt spid="10"/>
                                        </p:tgtEl>
                                        <p:attrNameLst>
                                          <p:attrName>ppt_h</p:attrName>
                                        </p:attrNameLst>
                                      </p:cBhvr>
                                      <p:tavLst>
                                        <p:tav tm="0">
                                          <p:val>
                                            <p:fltVal val="0"/>
                                          </p:val>
                                        </p:tav>
                                        <p:tav tm="100000">
                                          <p:val>
                                            <p:strVal val="#ppt_h"/>
                                          </p:val>
                                        </p:tav>
                                      </p:tavLst>
                                    </p:anim>
                                    <p:anim calcmode="lin" valueType="num">
                                      <p:cBhvr>
                                        <p:cTn id="99" dur="500" fill="hold"/>
                                        <p:tgtEl>
                                          <p:spTgt spid="10"/>
                                        </p:tgtEl>
                                        <p:attrNameLst>
                                          <p:attrName>style.rotation</p:attrName>
                                        </p:attrNameLst>
                                      </p:cBhvr>
                                      <p:tavLst>
                                        <p:tav tm="0">
                                          <p:val>
                                            <p:fltVal val="360"/>
                                          </p:val>
                                        </p:tav>
                                        <p:tav tm="100000">
                                          <p:val>
                                            <p:fltVal val="0"/>
                                          </p:val>
                                        </p:tav>
                                      </p:tavLst>
                                    </p:anim>
                                    <p:animEffect transition="in" filter="fade">
                                      <p:cBhvr>
                                        <p:cTn id="100" dur="500"/>
                                        <p:tgtEl>
                                          <p:spTgt spid="10"/>
                                        </p:tgtEl>
                                      </p:cBhvr>
                                    </p:animEffect>
                                  </p:childTnLst>
                                </p:cTn>
                              </p:par>
                            </p:childTnLst>
                          </p:cTn>
                        </p:par>
                      </p:childTnLst>
                    </p:cTn>
                  </p:par>
                  <p:par>
                    <p:cTn id="101" fill="hold">
                      <p:stCondLst>
                        <p:cond delay="indefinite"/>
                      </p:stCondLst>
                      <p:childTnLst>
                        <p:par>
                          <p:cTn id="102" fill="hold">
                            <p:stCondLst>
                              <p:cond delay="0"/>
                            </p:stCondLst>
                            <p:childTnLst>
                              <p:par>
                                <p:cTn id="103" presetID="49" presetClass="entr" presetSubtype="0" decel="100000" fill="hold" grpId="1" nodeType="clickEffect">
                                  <p:stCondLst>
                                    <p:cond delay="0"/>
                                  </p:stCondLst>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ppt_w</p:attrName>
                                        </p:attrNameLst>
                                      </p:cBhvr>
                                      <p:tavLst>
                                        <p:tav tm="0">
                                          <p:val>
                                            <p:fltVal val="0"/>
                                          </p:val>
                                        </p:tav>
                                        <p:tav tm="100000">
                                          <p:val>
                                            <p:strVal val="#ppt_w"/>
                                          </p:val>
                                        </p:tav>
                                      </p:tavLst>
                                    </p:anim>
                                    <p:anim calcmode="lin" valueType="num">
                                      <p:cBhvr>
                                        <p:cTn id="106" dur="500" fill="hold"/>
                                        <p:tgtEl>
                                          <p:spTgt spid="11"/>
                                        </p:tgtEl>
                                        <p:attrNameLst>
                                          <p:attrName>ppt_h</p:attrName>
                                        </p:attrNameLst>
                                      </p:cBhvr>
                                      <p:tavLst>
                                        <p:tav tm="0">
                                          <p:val>
                                            <p:fltVal val="0"/>
                                          </p:val>
                                        </p:tav>
                                        <p:tav tm="100000">
                                          <p:val>
                                            <p:strVal val="#ppt_h"/>
                                          </p:val>
                                        </p:tav>
                                      </p:tavLst>
                                    </p:anim>
                                    <p:anim calcmode="lin" valueType="num">
                                      <p:cBhvr>
                                        <p:cTn id="107" dur="500" fill="hold"/>
                                        <p:tgtEl>
                                          <p:spTgt spid="11"/>
                                        </p:tgtEl>
                                        <p:attrNameLst>
                                          <p:attrName>style.rotation</p:attrName>
                                        </p:attrNameLst>
                                      </p:cBhvr>
                                      <p:tavLst>
                                        <p:tav tm="0">
                                          <p:val>
                                            <p:fltVal val="360"/>
                                          </p:val>
                                        </p:tav>
                                        <p:tav tm="100000">
                                          <p:val>
                                            <p:fltVal val="0"/>
                                          </p:val>
                                        </p:tav>
                                      </p:tavLst>
                                    </p:anim>
                                    <p:animEffect transition="in" filter="fade">
                                      <p:cBhvr>
                                        <p:cTn id="108" dur="500"/>
                                        <p:tgtEl>
                                          <p:spTgt spid="11"/>
                                        </p:tgtEl>
                                      </p:cBhvr>
                                    </p:animEffect>
                                  </p:childTnLst>
                                </p:cTn>
                              </p:par>
                            </p:childTnLst>
                          </p:cTn>
                        </p:par>
                      </p:childTnLst>
                    </p:cTn>
                  </p:par>
                  <p:par>
                    <p:cTn id="109" fill="hold">
                      <p:stCondLst>
                        <p:cond delay="indefinite"/>
                      </p:stCondLst>
                      <p:childTnLst>
                        <p:par>
                          <p:cTn id="110" fill="hold">
                            <p:stCondLst>
                              <p:cond delay="0"/>
                            </p:stCondLst>
                            <p:childTnLst>
                              <p:par>
                                <p:cTn id="111" presetID="49" presetClass="entr" presetSubtype="0" decel="100000" fill="hold" grpId="1" nodeType="clickEffect">
                                  <p:stCondLst>
                                    <p:cond delay="0"/>
                                  </p:stCondLst>
                                  <p:childTnLst>
                                    <p:set>
                                      <p:cBhvr>
                                        <p:cTn id="112" dur="1" fill="hold">
                                          <p:stCondLst>
                                            <p:cond delay="0"/>
                                          </p:stCondLst>
                                        </p:cTn>
                                        <p:tgtEl>
                                          <p:spTgt spid="12"/>
                                        </p:tgtEl>
                                        <p:attrNameLst>
                                          <p:attrName>style.visibility</p:attrName>
                                        </p:attrNameLst>
                                      </p:cBhvr>
                                      <p:to>
                                        <p:strVal val="visible"/>
                                      </p:to>
                                    </p:set>
                                    <p:anim calcmode="lin" valueType="num">
                                      <p:cBhvr>
                                        <p:cTn id="113" dur="500" fill="hold"/>
                                        <p:tgtEl>
                                          <p:spTgt spid="12"/>
                                        </p:tgtEl>
                                        <p:attrNameLst>
                                          <p:attrName>ppt_w</p:attrName>
                                        </p:attrNameLst>
                                      </p:cBhvr>
                                      <p:tavLst>
                                        <p:tav tm="0">
                                          <p:val>
                                            <p:fltVal val="0"/>
                                          </p:val>
                                        </p:tav>
                                        <p:tav tm="100000">
                                          <p:val>
                                            <p:strVal val="#ppt_w"/>
                                          </p:val>
                                        </p:tav>
                                      </p:tavLst>
                                    </p:anim>
                                    <p:anim calcmode="lin" valueType="num">
                                      <p:cBhvr>
                                        <p:cTn id="114" dur="500" fill="hold"/>
                                        <p:tgtEl>
                                          <p:spTgt spid="12"/>
                                        </p:tgtEl>
                                        <p:attrNameLst>
                                          <p:attrName>ppt_h</p:attrName>
                                        </p:attrNameLst>
                                      </p:cBhvr>
                                      <p:tavLst>
                                        <p:tav tm="0">
                                          <p:val>
                                            <p:fltVal val="0"/>
                                          </p:val>
                                        </p:tav>
                                        <p:tav tm="100000">
                                          <p:val>
                                            <p:strVal val="#ppt_h"/>
                                          </p:val>
                                        </p:tav>
                                      </p:tavLst>
                                    </p:anim>
                                    <p:anim calcmode="lin" valueType="num">
                                      <p:cBhvr>
                                        <p:cTn id="115" dur="500" fill="hold"/>
                                        <p:tgtEl>
                                          <p:spTgt spid="12"/>
                                        </p:tgtEl>
                                        <p:attrNameLst>
                                          <p:attrName>style.rotation</p:attrName>
                                        </p:attrNameLst>
                                      </p:cBhvr>
                                      <p:tavLst>
                                        <p:tav tm="0">
                                          <p:val>
                                            <p:fltVal val="360"/>
                                          </p:val>
                                        </p:tav>
                                        <p:tav tm="100000">
                                          <p:val>
                                            <p:fltVal val="0"/>
                                          </p:val>
                                        </p:tav>
                                      </p:tavLst>
                                    </p:anim>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49" presetClass="entr" presetSubtype="0" decel="100000" fill="hold" grpId="1" nodeType="click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p:cTn id="121" dur="500" fill="hold"/>
                                        <p:tgtEl>
                                          <p:spTgt spid="13"/>
                                        </p:tgtEl>
                                        <p:attrNameLst>
                                          <p:attrName>ppt_w</p:attrName>
                                        </p:attrNameLst>
                                      </p:cBhvr>
                                      <p:tavLst>
                                        <p:tav tm="0">
                                          <p:val>
                                            <p:fltVal val="0"/>
                                          </p:val>
                                        </p:tav>
                                        <p:tav tm="100000">
                                          <p:val>
                                            <p:strVal val="#ppt_w"/>
                                          </p:val>
                                        </p:tav>
                                      </p:tavLst>
                                    </p:anim>
                                    <p:anim calcmode="lin" valueType="num">
                                      <p:cBhvr>
                                        <p:cTn id="122" dur="500" fill="hold"/>
                                        <p:tgtEl>
                                          <p:spTgt spid="13"/>
                                        </p:tgtEl>
                                        <p:attrNameLst>
                                          <p:attrName>ppt_h</p:attrName>
                                        </p:attrNameLst>
                                      </p:cBhvr>
                                      <p:tavLst>
                                        <p:tav tm="0">
                                          <p:val>
                                            <p:fltVal val="0"/>
                                          </p:val>
                                        </p:tav>
                                        <p:tav tm="100000">
                                          <p:val>
                                            <p:strVal val="#ppt_h"/>
                                          </p:val>
                                        </p:tav>
                                      </p:tavLst>
                                    </p:anim>
                                    <p:anim calcmode="lin" valueType="num">
                                      <p:cBhvr>
                                        <p:cTn id="123" dur="500" fill="hold"/>
                                        <p:tgtEl>
                                          <p:spTgt spid="13"/>
                                        </p:tgtEl>
                                        <p:attrNameLst>
                                          <p:attrName>style.rotation</p:attrName>
                                        </p:attrNameLst>
                                      </p:cBhvr>
                                      <p:tavLst>
                                        <p:tav tm="0">
                                          <p:val>
                                            <p:fltVal val="360"/>
                                          </p:val>
                                        </p:tav>
                                        <p:tav tm="100000">
                                          <p:val>
                                            <p:fltVal val="0"/>
                                          </p:val>
                                        </p:tav>
                                      </p:tavLst>
                                    </p:anim>
                                    <p:animEffect transition="in" filter="fade">
                                      <p:cBhvr>
                                        <p:cTn id="124" dur="500"/>
                                        <p:tgtEl>
                                          <p:spTgt spid="13"/>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grpId="1" nodeType="clickEffect">
                                  <p:stCondLst>
                                    <p:cond delay="0"/>
                                  </p:stCondLst>
                                  <p:childTnLst>
                                    <p:set>
                                      <p:cBhvr>
                                        <p:cTn id="128" dur="1" fill="hold">
                                          <p:stCondLst>
                                            <p:cond delay="0"/>
                                          </p:stCondLst>
                                        </p:cTn>
                                        <p:tgtEl>
                                          <p:spTgt spid="14"/>
                                        </p:tgtEl>
                                        <p:attrNameLst>
                                          <p:attrName>style.visibility</p:attrName>
                                        </p:attrNameLst>
                                      </p:cBhvr>
                                      <p:to>
                                        <p:strVal val="visible"/>
                                      </p:to>
                                    </p:set>
                                    <p:anim calcmode="lin" valueType="num">
                                      <p:cBhvr>
                                        <p:cTn id="129" dur="500" fill="hold"/>
                                        <p:tgtEl>
                                          <p:spTgt spid="14"/>
                                        </p:tgtEl>
                                        <p:attrNameLst>
                                          <p:attrName>ppt_w</p:attrName>
                                        </p:attrNameLst>
                                      </p:cBhvr>
                                      <p:tavLst>
                                        <p:tav tm="0">
                                          <p:val>
                                            <p:fltVal val="0"/>
                                          </p:val>
                                        </p:tav>
                                        <p:tav tm="100000">
                                          <p:val>
                                            <p:strVal val="#ppt_w"/>
                                          </p:val>
                                        </p:tav>
                                      </p:tavLst>
                                    </p:anim>
                                    <p:anim calcmode="lin" valueType="num">
                                      <p:cBhvr>
                                        <p:cTn id="130" dur="500" fill="hold"/>
                                        <p:tgtEl>
                                          <p:spTgt spid="14"/>
                                        </p:tgtEl>
                                        <p:attrNameLst>
                                          <p:attrName>ppt_h</p:attrName>
                                        </p:attrNameLst>
                                      </p:cBhvr>
                                      <p:tavLst>
                                        <p:tav tm="0">
                                          <p:val>
                                            <p:fltVal val="0"/>
                                          </p:val>
                                        </p:tav>
                                        <p:tav tm="100000">
                                          <p:val>
                                            <p:strVal val="#ppt_h"/>
                                          </p:val>
                                        </p:tav>
                                      </p:tavLst>
                                    </p:anim>
                                    <p:anim calcmode="lin" valueType="num">
                                      <p:cBhvr>
                                        <p:cTn id="131" dur="500" fill="hold"/>
                                        <p:tgtEl>
                                          <p:spTgt spid="14"/>
                                        </p:tgtEl>
                                        <p:attrNameLst>
                                          <p:attrName>style.rotation</p:attrName>
                                        </p:attrNameLst>
                                      </p:cBhvr>
                                      <p:tavLst>
                                        <p:tav tm="0">
                                          <p:val>
                                            <p:fltVal val="360"/>
                                          </p:val>
                                        </p:tav>
                                        <p:tav tm="100000">
                                          <p:val>
                                            <p:fltVal val="0"/>
                                          </p:val>
                                        </p:tav>
                                      </p:tavLst>
                                    </p:anim>
                                    <p:animEffect transition="in" filter="fade">
                                      <p:cBhvr>
                                        <p:cTn id="132" dur="500"/>
                                        <p:tgtEl>
                                          <p:spTgt spid="14"/>
                                        </p:tgtEl>
                                      </p:cBhvr>
                                    </p:animEffect>
                                  </p:childTnLst>
                                </p:cTn>
                              </p:par>
                            </p:childTnLst>
                          </p:cTn>
                        </p:par>
                      </p:childTnLst>
                    </p:cTn>
                  </p:par>
                  <p:par>
                    <p:cTn id="133" fill="hold">
                      <p:stCondLst>
                        <p:cond delay="indefinite"/>
                      </p:stCondLst>
                      <p:childTnLst>
                        <p:par>
                          <p:cTn id="134" fill="hold">
                            <p:stCondLst>
                              <p:cond delay="0"/>
                            </p:stCondLst>
                            <p:childTnLst>
                              <p:par>
                                <p:cTn id="135" presetID="49" presetClass="entr" presetSubtype="0" decel="100000" fill="hold" grpId="1" nodeType="clickEffect">
                                  <p:stCondLst>
                                    <p:cond delay="0"/>
                                  </p:stCondLst>
                                  <p:childTnLst>
                                    <p:set>
                                      <p:cBhvr>
                                        <p:cTn id="136" dur="1" fill="hold">
                                          <p:stCondLst>
                                            <p:cond delay="0"/>
                                          </p:stCondLst>
                                        </p:cTn>
                                        <p:tgtEl>
                                          <p:spTgt spid="15"/>
                                        </p:tgtEl>
                                        <p:attrNameLst>
                                          <p:attrName>style.visibility</p:attrName>
                                        </p:attrNameLst>
                                      </p:cBhvr>
                                      <p:to>
                                        <p:strVal val="visible"/>
                                      </p:to>
                                    </p:set>
                                    <p:anim calcmode="lin" valueType="num">
                                      <p:cBhvr>
                                        <p:cTn id="137" dur="500" fill="hold"/>
                                        <p:tgtEl>
                                          <p:spTgt spid="15"/>
                                        </p:tgtEl>
                                        <p:attrNameLst>
                                          <p:attrName>ppt_w</p:attrName>
                                        </p:attrNameLst>
                                      </p:cBhvr>
                                      <p:tavLst>
                                        <p:tav tm="0">
                                          <p:val>
                                            <p:fltVal val="0"/>
                                          </p:val>
                                        </p:tav>
                                        <p:tav tm="100000">
                                          <p:val>
                                            <p:strVal val="#ppt_w"/>
                                          </p:val>
                                        </p:tav>
                                      </p:tavLst>
                                    </p:anim>
                                    <p:anim calcmode="lin" valueType="num">
                                      <p:cBhvr>
                                        <p:cTn id="138" dur="500" fill="hold"/>
                                        <p:tgtEl>
                                          <p:spTgt spid="15"/>
                                        </p:tgtEl>
                                        <p:attrNameLst>
                                          <p:attrName>ppt_h</p:attrName>
                                        </p:attrNameLst>
                                      </p:cBhvr>
                                      <p:tavLst>
                                        <p:tav tm="0">
                                          <p:val>
                                            <p:fltVal val="0"/>
                                          </p:val>
                                        </p:tav>
                                        <p:tav tm="100000">
                                          <p:val>
                                            <p:strVal val="#ppt_h"/>
                                          </p:val>
                                        </p:tav>
                                      </p:tavLst>
                                    </p:anim>
                                    <p:anim calcmode="lin" valueType="num">
                                      <p:cBhvr>
                                        <p:cTn id="139" dur="500" fill="hold"/>
                                        <p:tgtEl>
                                          <p:spTgt spid="15"/>
                                        </p:tgtEl>
                                        <p:attrNameLst>
                                          <p:attrName>style.rotation</p:attrName>
                                        </p:attrNameLst>
                                      </p:cBhvr>
                                      <p:tavLst>
                                        <p:tav tm="0">
                                          <p:val>
                                            <p:fltVal val="360"/>
                                          </p:val>
                                        </p:tav>
                                        <p:tav tm="100000">
                                          <p:val>
                                            <p:fltVal val="0"/>
                                          </p:val>
                                        </p:tav>
                                      </p:tavLst>
                                    </p:anim>
                                    <p:animEffect transition="in" filter="fade">
                                      <p:cBhvr>
                                        <p:cTn id="1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11" grpId="0"/>
      <p:bldP spid="11" grpId="1"/>
      <p:bldP spid="12" grpId="0"/>
      <p:bldP spid="12" grpId="1"/>
      <p:bldP spid="13" grpId="0"/>
      <p:bldP spid="13" grpId="1"/>
      <p:bldP spid="14" grpId="0"/>
      <p:bldP spid="14" grpId="1"/>
      <p:bldP spid="15" grpId="0"/>
      <p:bldP spid="15" grpId="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rot="10800000" flipH="1">
            <a:off x="-396491" y="-122252"/>
            <a:ext cx="9667729" cy="5388004"/>
          </a:xfrm>
          <a:prstGeom prst="rect">
            <a:avLst/>
          </a:prstGeom>
        </p:spPr>
      </p:pic>
      <p:pic>
        <p:nvPicPr>
          <p:cNvPr id="4" name="图片 3" descr="2"/>
          <p:cNvPicPr>
            <a:picLocks noChangeAspect="1"/>
          </p:cNvPicPr>
          <p:nvPr/>
        </p:nvPicPr>
        <p:blipFill>
          <a:blip r:embed="rId3"/>
          <a:stretch>
            <a:fillRect/>
          </a:stretch>
        </p:blipFill>
        <p:spPr>
          <a:xfrm>
            <a:off x="1270" y="0"/>
            <a:ext cx="9140825" cy="5142865"/>
          </a:xfrm>
          <a:prstGeom prst="rect">
            <a:avLst/>
          </a:prstGeom>
        </p:spPr>
      </p:pic>
      <p:sp>
        <p:nvSpPr>
          <p:cNvPr id="5" name="圆角矩形 4"/>
          <p:cNvSpPr/>
          <p:nvPr>
            <p:custDataLst>
              <p:tags r:id="rId4"/>
            </p:custDataLst>
          </p:nvPr>
        </p:nvSpPr>
        <p:spPr>
          <a:xfrm>
            <a:off x="251460" y="123190"/>
            <a:ext cx="4615180" cy="44831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b="1">
                <a:solidFill>
                  <a:schemeClr val="tx1"/>
                </a:solidFill>
                <a:latin typeface="Times New Roman" panose="02020603050405020304" charset="0"/>
                <a:cs typeface="Times New Roman" panose="02020603050405020304" charset="0"/>
              </a:rPr>
              <a:t>Language accumulation</a:t>
            </a:r>
            <a:endParaRPr lang="en-US" altLang="zh-CN" sz="2800" b="1">
              <a:solidFill>
                <a:schemeClr val="tx1"/>
              </a:solidFill>
              <a:latin typeface="Times New Roman" panose="02020603050405020304" charset="0"/>
              <a:cs typeface="Times New Roman" panose="02020603050405020304" charset="0"/>
            </a:endParaRPr>
          </a:p>
        </p:txBody>
      </p:sp>
      <p:graphicFrame>
        <p:nvGraphicFramePr>
          <p:cNvPr id="6" name="表格 5"/>
          <p:cNvGraphicFramePr/>
          <p:nvPr>
            <p:custDataLst>
              <p:tags r:id="rId5"/>
            </p:custDataLst>
          </p:nvPr>
        </p:nvGraphicFramePr>
        <p:xfrm>
          <a:off x="302260" y="697230"/>
          <a:ext cx="8498840" cy="4292600"/>
        </p:xfrm>
        <a:graphic>
          <a:graphicData uri="http://schemas.openxmlformats.org/drawingml/2006/table">
            <a:tbl>
              <a:tblPr firstRow="1" bandRow="1">
                <a:tableStyleId>{5C22544A-7EE6-4342-B048-85BDC9FD1C3A}</a:tableStyleId>
              </a:tblPr>
              <a:tblGrid>
                <a:gridCol w="4249420"/>
                <a:gridCol w="4249420"/>
              </a:tblGrid>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r h="536575">
                <a:tc>
                  <a:txBody>
                    <a:bodyPr/>
                    <a:lstStyle/>
                    <a:p>
                      <a:pPr>
                        <a:buNone/>
                      </a:pPr>
                      <a:endParaRPr lang="zh-CN" altLang="en-US">
                        <a:solidFill>
                          <a:schemeClr val="tx1"/>
                        </a:solidFill>
                        <a:highlight>
                          <a:srgbClr val="000080"/>
                        </a:highlight>
                      </a:endParaRPr>
                    </a:p>
                  </a:txBody>
                  <a:tcPr>
                    <a:noFill/>
                  </a:tcPr>
                </a:tc>
                <a:tc>
                  <a:txBody>
                    <a:bodyPr/>
                    <a:lstStyle/>
                    <a:p>
                      <a:pPr>
                        <a:buNone/>
                      </a:pPr>
                      <a:endParaRPr lang="zh-CN" altLang="en-US">
                        <a:solidFill>
                          <a:schemeClr val="tx1"/>
                        </a:solidFill>
                        <a:highlight>
                          <a:srgbClr val="000080"/>
                        </a:highlight>
                      </a:endParaRPr>
                    </a:p>
                  </a:txBody>
                  <a:tcPr>
                    <a:noFill/>
                  </a:tcPr>
                </a:tc>
              </a:tr>
            </a:tbl>
          </a:graphicData>
        </a:graphic>
      </p:graphicFrame>
      <p:sp>
        <p:nvSpPr>
          <p:cNvPr id="8" name="圆角矩形 7"/>
          <p:cNvSpPr/>
          <p:nvPr>
            <p:custDataLst>
              <p:tags r:id="rId6"/>
            </p:custDataLst>
          </p:nvPr>
        </p:nvSpPr>
        <p:spPr>
          <a:xfrm>
            <a:off x="972185" y="697230"/>
            <a:ext cx="2592070" cy="47879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b="1">
                <a:solidFill>
                  <a:schemeClr val="tx1"/>
                </a:solidFill>
              </a:rPr>
              <a:t>English</a:t>
            </a:r>
            <a:endParaRPr lang="en-US" altLang="zh-CN" sz="3200" b="1">
              <a:solidFill>
                <a:schemeClr val="tx1"/>
              </a:solidFill>
            </a:endParaRPr>
          </a:p>
        </p:txBody>
      </p:sp>
      <p:sp>
        <p:nvSpPr>
          <p:cNvPr id="9" name="圆角矩形 8"/>
          <p:cNvSpPr/>
          <p:nvPr>
            <p:custDataLst>
              <p:tags r:id="rId7"/>
            </p:custDataLst>
          </p:nvPr>
        </p:nvSpPr>
        <p:spPr>
          <a:xfrm>
            <a:off x="5724525" y="699770"/>
            <a:ext cx="2592070" cy="47879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b="1">
                <a:solidFill>
                  <a:schemeClr val="tx1"/>
                </a:solidFill>
              </a:rPr>
              <a:t>Chinese</a:t>
            </a:r>
            <a:endParaRPr lang="en-US" altLang="zh-CN" sz="3200" b="1">
              <a:solidFill>
                <a:schemeClr val="tx1"/>
              </a:solidFill>
            </a:endParaRPr>
          </a:p>
        </p:txBody>
      </p:sp>
      <p:sp>
        <p:nvSpPr>
          <p:cNvPr id="16" name="文本框 15"/>
          <p:cNvSpPr txBox="1"/>
          <p:nvPr>
            <p:custDataLst>
              <p:tags r:id="rId8"/>
            </p:custDataLst>
          </p:nvPr>
        </p:nvSpPr>
        <p:spPr>
          <a:xfrm>
            <a:off x="328930" y="1261110"/>
            <a:ext cx="2188845" cy="521970"/>
          </a:xfrm>
          <a:prstGeom prst="rect">
            <a:avLst/>
          </a:prstGeom>
          <a:noFill/>
        </p:spPr>
        <p:txBody>
          <a:bodyPr wrap="square" rtlCol="0">
            <a:spAutoFit/>
          </a:bodyPr>
          <a:lstStyle/>
          <a:p>
            <a:pPr algn="l"/>
            <a:r>
              <a:rPr lang="en-US" altLang="zh-CN"/>
              <a:t> </a:t>
            </a:r>
            <a:r>
              <a:rPr lang="en-US" altLang="zh-CN" sz="2800">
                <a:solidFill>
                  <a:srgbClr val="00B0F0"/>
                </a:solidFill>
                <a:latin typeface="Times New Roman" panose="02020603050405020304" charset="0"/>
                <a:cs typeface="Times New Roman" panose="02020603050405020304" charset="0"/>
                <a:sym typeface="+mn-ea"/>
              </a:rPr>
              <a:t>a touch of</a:t>
            </a:r>
            <a:endParaRPr lang="en-US" altLang="zh-CN" sz="2800">
              <a:latin typeface="Times New Roman" panose="02020603050405020304" charset="0"/>
              <a:cs typeface="Times New Roman" panose="02020603050405020304" charset="0"/>
            </a:endParaRPr>
          </a:p>
        </p:txBody>
      </p:sp>
      <p:sp>
        <p:nvSpPr>
          <p:cNvPr id="17" name="文本框 16"/>
          <p:cNvSpPr txBox="1"/>
          <p:nvPr>
            <p:custDataLst>
              <p:tags r:id="rId9"/>
            </p:custDataLst>
          </p:nvPr>
        </p:nvSpPr>
        <p:spPr>
          <a:xfrm>
            <a:off x="251460" y="1779905"/>
            <a:ext cx="2215515" cy="430530"/>
          </a:xfrm>
          <a:prstGeom prst="rect">
            <a:avLst/>
          </a:prstGeom>
          <a:noFill/>
        </p:spPr>
        <p:txBody>
          <a:bodyPr wrap="square" rtlCol="0">
            <a:noAutofit/>
          </a:bodyPr>
          <a:lstStyle/>
          <a:p>
            <a:pPr algn="ctr"/>
            <a:r>
              <a:rPr lang="en-US" altLang="zh-CN" sz="2800">
                <a:solidFill>
                  <a:srgbClr val="A062D0"/>
                </a:solidFill>
                <a:latin typeface="Times New Roman" panose="02020603050405020304" charset="0"/>
                <a:cs typeface="Times New Roman" panose="02020603050405020304" charset="0"/>
                <a:sym typeface="+mn-ea"/>
              </a:rPr>
              <a:t>thought race</a:t>
            </a:r>
            <a:endParaRPr lang="en-US" altLang="zh-CN" sz="2800">
              <a:solidFill>
                <a:srgbClr val="A062D0"/>
              </a:solidFill>
              <a:latin typeface="Times New Roman" panose="02020603050405020304" charset="0"/>
              <a:cs typeface="Times New Roman" panose="02020603050405020304" charset="0"/>
              <a:sym typeface="+mn-ea"/>
            </a:endParaRPr>
          </a:p>
        </p:txBody>
      </p:sp>
      <p:sp>
        <p:nvSpPr>
          <p:cNvPr id="18" name="文本框 17"/>
          <p:cNvSpPr txBox="1"/>
          <p:nvPr>
            <p:custDataLst>
              <p:tags r:id="rId10"/>
            </p:custDataLst>
          </p:nvPr>
        </p:nvSpPr>
        <p:spPr>
          <a:xfrm>
            <a:off x="328930" y="2364105"/>
            <a:ext cx="2670175" cy="521970"/>
          </a:xfrm>
          <a:prstGeom prst="rect">
            <a:avLst/>
          </a:prstGeom>
          <a:noFill/>
        </p:spPr>
        <p:txBody>
          <a:bodyPr wrap="square" rtlCol="0">
            <a:spAutoFit/>
          </a:bodyPr>
          <a:lstStyle/>
          <a:p>
            <a:pPr algn="ctr"/>
            <a:r>
              <a:rPr lang="en-US" altLang="zh-CN" sz="2800">
                <a:solidFill>
                  <a:srgbClr val="00B0F0"/>
                </a:solidFill>
                <a:latin typeface="Times New Roman" panose="02020603050405020304" charset="0"/>
                <a:cs typeface="Times New Roman" panose="02020603050405020304" charset="0"/>
                <a:sym typeface="+mn-ea"/>
              </a:rPr>
              <a:t>be free to do sth.</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323850" y="2858770"/>
            <a:ext cx="2454275" cy="521970"/>
          </a:xfrm>
          <a:prstGeom prst="rect">
            <a:avLst/>
          </a:prstGeom>
          <a:noFill/>
        </p:spPr>
        <p:txBody>
          <a:bodyPr wrap="square" rtlCol="0">
            <a:spAutoFit/>
          </a:bodyPr>
          <a:lstStyle/>
          <a:p>
            <a:pPr algn="ctr"/>
            <a:r>
              <a:rPr lang="en-US" altLang="zh-CN" sz="2800">
                <a:solidFill>
                  <a:srgbClr val="A062D0"/>
                </a:solidFill>
                <a:latin typeface="Times New Roman" panose="02020603050405020304" charset="0"/>
                <a:cs typeface="Times New Roman" panose="02020603050405020304" charset="0"/>
                <a:sym typeface="+mn-ea"/>
              </a:rPr>
              <a:t>be skeptical of</a:t>
            </a:r>
            <a:endParaRPr lang="en-US" altLang="zh-CN" sz="2800">
              <a:solidFill>
                <a:srgbClr val="A062D0"/>
              </a:solidFill>
              <a:latin typeface="Times New Roman" panose="02020603050405020304" charset="0"/>
              <a:cs typeface="Times New Roman" panose="02020603050405020304" charset="0"/>
              <a:sym typeface="+mn-ea"/>
            </a:endParaRPr>
          </a:p>
        </p:txBody>
      </p:sp>
      <p:sp>
        <p:nvSpPr>
          <p:cNvPr id="20" name="文本框 19"/>
          <p:cNvSpPr txBox="1"/>
          <p:nvPr/>
        </p:nvSpPr>
        <p:spPr>
          <a:xfrm>
            <a:off x="395605" y="3418840"/>
            <a:ext cx="3547110" cy="554990"/>
          </a:xfrm>
          <a:prstGeom prst="rect">
            <a:avLst/>
          </a:prstGeom>
          <a:noFill/>
        </p:spPr>
        <p:txBody>
          <a:bodyPr wrap="square" rtlCol="0">
            <a:noAutofit/>
          </a:bodyPr>
          <a:lstStyle/>
          <a:p>
            <a:r>
              <a:rPr lang="en-US" altLang="zh-CN"/>
              <a:t> </a:t>
            </a:r>
            <a:r>
              <a:rPr lang="en-US" altLang="zh-CN" sz="2800">
                <a:solidFill>
                  <a:srgbClr val="00B0F0"/>
                </a:solidFill>
                <a:latin typeface="Times New Roman" panose="02020603050405020304" charset="0"/>
                <a:cs typeface="Times New Roman" panose="02020603050405020304" charset="0"/>
                <a:sym typeface="+mn-ea"/>
              </a:rPr>
              <a:t>with abandon</a:t>
            </a:r>
            <a:endParaRPr lang="zh-CN" altLang="en-US" sz="2800">
              <a:solidFill>
                <a:schemeClr val="tx1"/>
              </a:solidFill>
            </a:endParaRPr>
          </a:p>
          <a:p>
            <a:endParaRPr lang="en-US" altLang="zh-CN" sz="2800">
              <a:latin typeface="Times New Roman" panose="02020603050405020304" charset="0"/>
              <a:cs typeface="Times New Roman" panose="02020603050405020304" charset="0"/>
            </a:endParaRPr>
          </a:p>
        </p:txBody>
      </p:sp>
      <p:sp>
        <p:nvSpPr>
          <p:cNvPr id="21" name="文本框 20"/>
          <p:cNvSpPr txBox="1"/>
          <p:nvPr/>
        </p:nvSpPr>
        <p:spPr>
          <a:xfrm>
            <a:off x="323850" y="3940175"/>
            <a:ext cx="2357120" cy="521970"/>
          </a:xfrm>
          <a:prstGeom prst="rect">
            <a:avLst/>
          </a:prstGeom>
          <a:noFill/>
        </p:spPr>
        <p:txBody>
          <a:bodyPr wrap="square" rtlCol="0">
            <a:spAutoFit/>
          </a:bodyPr>
          <a:lstStyle/>
          <a:p>
            <a:pPr algn="ctr"/>
            <a:r>
              <a:rPr lang="en-US" altLang="zh-CN"/>
              <a:t> </a:t>
            </a:r>
            <a:r>
              <a:rPr lang="en-US" altLang="zh-CN" sz="2800">
                <a:solidFill>
                  <a:srgbClr val="A062D0"/>
                </a:solidFill>
                <a:latin typeface="Times New Roman" panose="02020603050405020304" charset="0"/>
                <a:cs typeface="Times New Roman" panose="02020603050405020304" charset="0"/>
                <a:sym typeface="+mn-ea"/>
              </a:rPr>
              <a:t>with curiosity</a:t>
            </a:r>
            <a:endParaRPr lang="en-US" altLang="zh-CN" sz="2800">
              <a:solidFill>
                <a:srgbClr val="A062D0"/>
              </a:solidFill>
              <a:latin typeface="Times New Roman" panose="02020603050405020304" charset="0"/>
              <a:cs typeface="Times New Roman" panose="02020603050405020304" charset="0"/>
              <a:sym typeface="+mn-ea"/>
            </a:endParaRPr>
          </a:p>
        </p:txBody>
      </p:sp>
      <p:sp>
        <p:nvSpPr>
          <p:cNvPr id="22" name="文本框 21"/>
          <p:cNvSpPr txBox="1"/>
          <p:nvPr/>
        </p:nvSpPr>
        <p:spPr>
          <a:xfrm>
            <a:off x="328930" y="4420235"/>
            <a:ext cx="2962275" cy="610235"/>
          </a:xfrm>
          <a:prstGeom prst="rect">
            <a:avLst/>
          </a:prstGeom>
          <a:noFill/>
        </p:spPr>
        <p:txBody>
          <a:bodyPr wrap="square" rtlCol="0">
            <a:noAutofit/>
          </a:bodyPr>
          <a:lstStyle/>
          <a:p>
            <a:r>
              <a:rPr lang="en-US" altLang="zh-CN"/>
              <a:t> </a:t>
            </a:r>
            <a:r>
              <a:rPr lang="en-US" altLang="zh-CN" sz="2800">
                <a:solidFill>
                  <a:srgbClr val="00B0F0"/>
                </a:solidFill>
                <a:latin typeface="Times New Roman" panose="02020603050405020304" charset="0"/>
                <a:cs typeface="Times New Roman" panose="02020603050405020304" charset="0"/>
                <a:sym typeface="+mn-ea"/>
              </a:rPr>
              <a:t>survey the creation</a:t>
            </a:r>
            <a:endParaRPr lang="zh-CN" altLang="en-US" sz="2800">
              <a:solidFill>
                <a:schemeClr val="tx1"/>
              </a:solidFill>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p:txBody>
      </p:sp>
      <p:sp>
        <p:nvSpPr>
          <p:cNvPr id="23" name="圆角矩形 22"/>
          <p:cNvSpPr/>
          <p:nvPr/>
        </p:nvSpPr>
        <p:spPr>
          <a:xfrm>
            <a:off x="4572000" y="1294765"/>
            <a:ext cx="3744595" cy="511175"/>
          </a:xfrm>
          <a:prstGeom prst="roundRect">
            <a:avLst/>
          </a:prstGeom>
          <a:solidFill>
            <a:srgbClr val="00B0F0"/>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一丝丝</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4" name="圆角矩形 23"/>
          <p:cNvSpPr/>
          <p:nvPr/>
        </p:nvSpPr>
        <p:spPr>
          <a:xfrm>
            <a:off x="4572000" y="1807845"/>
            <a:ext cx="3744595" cy="511175"/>
          </a:xfrm>
          <a:prstGeom prst="roundRect">
            <a:avLst/>
          </a:prstGeom>
          <a:solidFill>
            <a:srgbClr val="D1B2E8"/>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a:solidFill>
                  <a:schemeClr val="tx1"/>
                </a:solidFill>
                <a:sym typeface="+mn-ea"/>
              </a:rPr>
              <a:t>思绪万千</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5" name="圆角矩形 24"/>
          <p:cNvSpPr/>
          <p:nvPr/>
        </p:nvSpPr>
        <p:spPr>
          <a:xfrm>
            <a:off x="4572000" y="2355850"/>
            <a:ext cx="3744595" cy="544195"/>
          </a:xfrm>
          <a:prstGeom prst="roundRect">
            <a:avLst/>
          </a:prstGeom>
          <a:solidFill>
            <a:srgbClr val="00B0F0"/>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自由地做某事</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6" name="圆角矩形 25"/>
          <p:cNvSpPr/>
          <p:nvPr/>
        </p:nvSpPr>
        <p:spPr>
          <a:xfrm>
            <a:off x="4572000" y="2880360"/>
            <a:ext cx="3744595" cy="511175"/>
          </a:xfrm>
          <a:prstGeom prst="roundRect">
            <a:avLst/>
          </a:prstGeom>
          <a:solidFill>
            <a:srgbClr val="D1B2E8"/>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a:solidFill>
                  <a:schemeClr val="tx1"/>
                </a:solidFill>
                <a:sym typeface="+mn-ea"/>
              </a:rPr>
              <a:t>对</a:t>
            </a:r>
            <a:r>
              <a:rPr lang="en-US" altLang="zh-CN" sz="2800">
                <a:solidFill>
                  <a:schemeClr val="tx1"/>
                </a:solidFill>
                <a:sym typeface="+mn-ea"/>
              </a:rPr>
              <a:t>......</a:t>
            </a:r>
            <a:r>
              <a:rPr lang="zh-CN" altLang="en-US" sz="2800">
                <a:solidFill>
                  <a:schemeClr val="tx1"/>
                </a:solidFill>
                <a:sym typeface="+mn-ea"/>
              </a:rPr>
              <a:t>怀疑</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7" name="圆角矩形 26"/>
          <p:cNvSpPr/>
          <p:nvPr/>
        </p:nvSpPr>
        <p:spPr>
          <a:xfrm>
            <a:off x="4572000" y="3385185"/>
            <a:ext cx="3744595" cy="511175"/>
          </a:xfrm>
          <a:prstGeom prst="roundRect">
            <a:avLst/>
          </a:prstGeom>
          <a:solidFill>
            <a:srgbClr val="00B0F0"/>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尽情地…</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8" name="圆角矩形 27"/>
          <p:cNvSpPr/>
          <p:nvPr/>
        </p:nvSpPr>
        <p:spPr>
          <a:xfrm>
            <a:off x="4572000" y="3914775"/>
            <a:ext cx="3744595" cy="511175"/>
          </a:xfrm>
          <a:prstGeom prst="roundRect">
            <a:avLst/>
          </a:prstGeom>
          <a:solidFill>
            <a:srgbClr val="D1B2E8"/>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sz="2800">
                <a:solidFill>
                  <a:schemeClr val="tx1"/>
                </a:solidFill>
                <a:sym typeface="+mn-ea"/>
              </a:rPr>
              <a:t>好奇地</a:t>
            </a:r>
            <a:endParaRPr lang="zh-CN" altLang="en-US" sz="2800">
              <a:solidFill>
                <a:schemeClr val="tx1"/>
              </a:solidFill>
              <a:latin typeface="宋体" panose="02010600030101010101" pitchFamily="2" charset="-122"/>
              <a:ea typeface="宋体" panose="02010600030101010101" pitchFamily="2" charset="-122"/>
              <a:sym typeface="+mn-ea"/>
            </a:endParaRPr>
          </a:p>
        </p:txBody>
      </p:sp>
      <p:sp>
        <p:nvSpPr>
          <p:cNvPr id="29" name="圆角矩形 28"/>
          <p:cNvSpPr/>
          <p:nvPr/>
        </p:nvSpPr>
        <p:spPr>
          <a:xfrm>
            <a:off x="4572000" y="4443730"/>
            <a:ext cx="3744595" cy="511175"/>
          </a:xfrm>
          <a:prstGeom prst="roundRect">
            <a:avLst/>
          </a:prstGeom>
          <a:solidFill>
            <a:srgbClr val="00B0F0"/>
          </a:soli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a:solidFill>
                  <a:schemeClr val="tx1"/>
                </a:solidFill>
                <a:latin typeface="宋体" panose="02010600030101010101" pitchFamily="2" charset="-122"/>
                <a:ea typeface="宋体" panose="02010600030101010101" pitchFamily="2" charset="-122"/>
                <a:sym typeface="+mn-ea"/>
              </a:rPr>
              <a:t>审视作品</a:t>
            </a:r>
            <a:endParaRPr lang="zh-CN" altLang="en-US" sz="2800">
              <a:solidFill>
                <a:schemeClr val="tx1"/>
              </a:solidFill>
              <a:latin typeface="宋体" panose="02010600030101010101" pitchFamily="2" charset="-122"/>
              <a:ea typeface="宋体" panose="02010600030101010101" pitchFamily="2" charset="-122"/>
              <a:sym typeface="+mn-ea"/>
            </a:endParaRPr>
          </a:p>
        </p:txBody>
      </p:sp>
      <p:pic>
        <p:nvPicPr>
          <p:cNvPr id="5124" name="图片 6" descr="logo横版 png"/>
          <p:cNvPicPr>
            <a:picLocks noChangeAspect="1"/>
          </p:cNvPicPr>
          <p:nvPr/>
        </p:nvPicPr>
        <p:blipFill>
          <a:blip r:embed="rId11"/>
          <a:stretch>
            <a:fillRect/>
          </a:stretch>
        </p:blipFill>
        <p:spPr>
          <a:xfrm>
            <a:off x="8258175" y="241935"/>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 calcmode="lin" valueType="num">
                                      <p:cBhvr>
                                        <p:cTn id="17" dur="500" fill="hold"/>
                                        <p:tgtEl>
                                          <p:spTgt spid="24"/>
                                        </p:tgtEl>
                                        <p:attrNameLst>
                                          <p:attrName>style.rotation</p:attrName>
                                        </p:attrNameLst>
                                      </p:cBhvr>
                                      <p:tavLst>
                                        <p:tav tm="0">
                                          <p:val>
                                            <p:fltVal val="360"/>
                                          </p:val>
                                        </p:tav>
                                        <p:tav tm="100000">
                                          <p:val>
                                            <p:fltVal val="0"/>
                                          </p:val>
                                        </p:tav>
                                      </p:tavLst>
                                    </p:anim>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 calcmode="lin" valueType="num">
                                      <p:cBhvr>
                                        <p:cTn id="25" dur="500" fill="hold"/>
                                        <p:tgtEl>
                                          <p:spTgt spid="25"/>
                                        </p:tgtEl>
                                        <p:attrNameLst>
                                          <p:attrName>style.rotation</p:attrName>
                                        </p:attrNameLst>
                                      </p:cBhvr>
                                      <p:tavLst>
                                        <p:tav tm="0">
                                          <p:val>
                                            <p:fltVal val="360"/>
                                          </p:val>
                                        </p:tav>
                                        <p:tav tm="100000">
                                          <p:val>
                                            <p:fltVal val="0"/>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 calcmode="lin" valueType="num">
                                      <p:cBhvr>
                                        <p:cTn id="33" dur="500" fill="hold"/>
                                        <p:tgtEl>
                                          <p:spTgt spid="26"/>
                                        </p:tgtEl>
                                        <p:attrNameLst>
                                          <p:attrName>style.rotation</p:attrName>
                                        </p:attrNameLst>
                                      </p:cBhvr>
                                      <p:tavLst>
                                        <p:tav tm="0">
                                          <p:val>
                                            <p:fltVal val="360"/>
                                          </p:val>
                                        </p:tav>
                                        <p:tav tm="100000">
                                          <p:val>
                                            <p:fltVal val="0"/>
                                          </p:val>
                                        </p:tav>
                                      </p:tavLst>
                                    </p:anim>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 calcmode="lin" valueType="num">
                                      <p:cBhvr>
                                        <p:cTn id="49" dur="500" fill="hold"/>
                                        <p:tgtEl>
                                          <p:spTgt spid="28"/>
                                        </p:tgtEl>
                                        <p:attrNameLst>
                                          <p:attrName>style.rotation</p:attrName>
                                        </p:attrNameLst>
                                      </p:cBhvr>
                                      <p:tavLst>
                                        <p:tav tm="0">
                                          <p:val>
                                            <p:fltVal val="360"/>
                                          </p:val>
                                        </p:tav>
                                        <p:tav tm="100000">
                                          <p:val>
                                            <p:fltVal val="0"/>
                                          </p:val>
                                        </p:tav>
                                      </p:tavLst>
                                    </p:anim>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style.rotation</p:attrName>
                                        </p:attrNameLst>
                                      </p:cBhvr>
                                      <p:tavLst>
                                        <p:tav tm="0">
                                          <p:val>
                                            <p:fltVal val="360"/>
                                          </p:val>
                                        </p:tav>
                                        <p:tav tm="100000">
                                          <p:val>
                                            <p:fltVal val="0"/>
                                          </p:val>
                                        </p:tav>
                                      </p:tavLst>
                                    </p:anim>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0" nodeType="clickEffect">
                                  <p:stCondLst>
                                    <p:cond delay="0"/>
                                  </p:stCondLst>
                                  <p:childTnLst>
                                    <p:animEffect transition="out" filter="blinds(horizontal)">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3" presetClass="exit" presetSubtype="10" fill="hold" grpId="0" nodeType="withEffect">
                                  <p:stCondLst>
                                    <p:cond delay="0"/>
                                  </p:stCondLst>
                                  <p:childTnLst>
                                    <p:animEffect transition="out" filter="blinds(horizontal)">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3" presetClass="exit" presetSubtype="10" fill="hold" grpId="0" nodeType="withEffect">
                                  <p:stCondLst>
                                    <p:cond delay="0"/>
                                  </p:stCondLst>
                                  <p:childTnLst>
                                    <p:animEffect transition="out" filter="blinds(horizontal)">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3" presetClass="exit" presetSubtype="10" fill="hold" grpId="0" nodeType="withEffect">
                                  <p:stCondLst>
                                    <p:cond delay="0"/>
                                  </p:stCondLst>
                                  <p:childTnLst>
                                    <p:animEffect transition="out" filter="blinds(horizontal)">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3" presetClass="exit" presetSubtype="10" fill="hold" grpId="0" nodeType="withEffect">
                                  <p:stCondLst>
                                    <p:cond delay="0"/>
                                  </p:stCondLst>
                                  <p:childTnLst>
                                    <p:animEffect transition="out" filter="blinds(horizontal)">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3" presetClass="exit" presetSubtype="10" fill="hold" grpId="0" nodeType="withEffect">
                                  <p:stCondLst>
                                    <p:cond delay="0"/>
                                  </p:stCondLst>
                                  <p:childTnLst>
                                    <p:animEffect transition="out" filter="blinds(horizontal)">
                                      <p:cBhvr>
                                        <p:cTn id="77" dur="500"/>
                                        <p:tgtEl>
                                          <p:spTgt spid="21"/>
                                        </p:tgtEl>
                                      </p:cBhvr>
                                    </p:animEffect>
                                    <p:set>
                                      <p:cBhvr>
                                        <p:cTn id="78" dur="1" fill="hold">
                                          <p:stCondLst>
                                            <p:cond delay="499"/>
                                          </p:stCondLst>
                                        </p:cTn>
                                        <p:tgtEl>
                                          <p:spTgt spid="21"/>
                                        </p:tgtEl>
                                        <p:attrNameLst>
                                          <p:attrName>style.visibility</p:attrName>
                                        </p:attrNameLst>
                                      </p:cBhvr>
                                      <p:to>
                                        <p:strVal val="hidden"/>
                                      </p:to>
                                    </p:set>
                                  </p:childTnLst>
                                </p:cTn>
                              </p:par>
                              <p:par>
                                <p:cTn id="79" presetID="3" presetClass="exit" presetSubtype="10" fill="hold" grpId="0" nodeType="withEffect">
                                  <p:stCondLst>
                                    <p:cond delay="0"/>
                                  </p:stCondLst>
                                  <p:childTnLst>
                                    <p:animEffect transition="out" filter="blinds(horizontal)">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grpId="1"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360"/>
                                          </p:val>
                                        </p:tav>
                                        <p:tav tm="100000">
                                          <p:val>
                                            <p:fltVal val="0"/>
                                          </p:val>
                                        </p:tav>
                                      </p:tavLst>
                                    </p:anim>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entr" presetSubtype="0" decel="100000" fill="hold" grpId="1"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 calcmode="lin" valueType="num">
                                      <p:cBhvr>
                                        <p:cTn id="96" dur="500" fill="hold"/>
                                        <p:tgtEl>
                                          <p:spTgt spid="17"/>
                                        </p:tgtEl>
                                        <p:attrNameLst>
                                          <p:attrName>style.rotation</p:attrName>
                                        </p:attrNameLst>
                                      </p:cBhvr>
                                      <p:tavLst>
                                        <p:tav tm="0">
                                          <p:val>
                                            <p:fltVal val="360"/>
                                          </p:val>
                                        </p:tav>
                                        <p:tav tm="100000">
                                          <p:val>
                                            <p:fltVal val="0"/>
                                          </p:val>
                                        </p:tav>
                                      </p:tavLst>
                                    </p:anim>
                                    <p:animEffect transition="in" filter="fade">
                                      <p:cBhvr>
                                        <p:cTn id="97" dur="500"/>
                                        <p:tgtEl>
                                          <p:spTgt spid="17"/>
                                        </p:tgtEl>
                                      </p:cBhvr>
                                    </p:animEffect>
                                  </p:childTnLst>
                                </p:cTn>
                              </p:par>
                            </p:childTnLst>
                          </p:cTn>
                        </p:par>
                      </p:childTnLst>
                    </p:cTn>
                  </p:par>
                  <p:par>
                    <p:cTn id="98" fill="hold">
                      <p:stCondLst>
                        <p:cond delay="indefinite"/>
                      </p:stCondLst>
                      <p:childTnLst>
                        <p:par>
                          <p:cTn id="99" fill="hold">
                            <p:stCondLst>
                              <p:cond delay="0"/>
                            </p:stCondLst>
                            <p:childTnLst>
                              <p:par>
                                <p:cTn id="100" presetID="49" presetClass="entr" presetSubtype="0" decel="100000" fill="hold" grpId="1" nodeType="clickEffect">
                                  <p:stCondLst>
                                    <p:cond delay="0"/>
                                  </p:stCondLst>
                                  <p:childTnLst>
                                    <p:set>
                                      <p:cBhvr>
                                        <p:cTn id="101" dur="1" fill="hold">
                                          <p:stCondLst>
                                            <p:cond delay="0"/>
                                          </p:stCondLst>
                                        </p:cTn>
                                        <p:tgtEl>
                                          <p:spTgt spid="18"/>
                                        </p:tgtEl>
                                        <p:attrNameLst>
                                          <p:attrName>style.visibility</p:attrName>
                                        </p:attrNameLst>
                                      </p:cBhvr>
                                      <p:to>
                                        <p:strVal val="visible"/>
                                      </p:to>
                                    </p:set>
                                    <p:anim calcmode="lin" valueType="num">
                                      <p:cBhvr>
                                        <p:cTn id="102" dur="500" fill="hold"/>
                                        <p:tgtEl>
                                          <p:spTgt spid="18"/>
                                        </p:tgtEl>
                                        <p:attrNameLst>
                                          <p:attrName>ppt_w</p:attrName>
                                        </p:attrNameLst>
                                      </p:cBhvr>
                                      <p:tavLst>
                                        <p:tav tm="0">
                                          <p:val>
                                            <p:fltVal val="0"/>
                                          </p:val>
                                        </p:tav>
                                        <p:tav tm="100000">
                                          <p:val>
                                            <p:strVal val="#ppt_w"/>
                                          </p:val>
                                        </p:tav>
                                      </p:tavLst>
                                    </p:anim>
                                    <p:anim calcmode="lin" valueType="num">
                                      <p:cBhvr>
                                        <p:cTn id="103" dur="500" fill="hold"/>
                                        <p:tgtEl>
                                          <p:spTgt spid="18"/>
                                        </p:tgtEl>
                                        <p:attrNameLst>
                                          <p:attrName>ppt_h</p:attrName>
                                        </p:attrNameLst>
                                      </p:cBhvr>
                                      <p:tavLst>
                                        <p:tav tm="0">
                                          <p:val>
                                            <p:fltVal val="0"/>
                                          </p:val>
                                        </p:tav>
                                        <p:tav tm="100000">
                                          <p:val>
                                            <p:strVal val="#ppt_h"/>
                                          </p:val>
                                        </p:tav>
                                      </p:tavLst>
                                    </p:anim>
                                    <p:anim calcmode="lin" valueType="num">
                                      <p:cBhvr>
                                        <p:cTn id="104" dur="500" fill="hold"/>
                                        <p:tgtEl>
                                          <p:spTgt spid="18"/>
                                        </p:tgtEl>
                                        <p:attrNameLst>
                                          <p:attrName>style.rotation</p:attrName>
                                        </p:attrNameLst>
                                      </p:cBhvr>
                                      <p:tavLst>
                                        <p:tav tm="0">
                                          <p:val>
                                            <p:fltVal val="360"/>
                                          </p:val>
                                        </p:tav>
                                        <p:tav tm="100000">
                                          <p:val>
                                            <p:fltVal val="0"/>
                                          </p:val>
                                        </p:tav>
                                      </p:tavLst>
                                    </p:anim>
                                    <p:animEffect transition="in" filter="fade">
                                      <p:cBhvr>
                                        <p:cTn id="105" dur="500"/>
                                        <p:tgtEl>
                                          <p:spTgt spid="18"/>
                                        </p:tgtEl>
                                      </p:cBhvr>
                                    </p:animEffect>
                                  </p:childTnLst>
                                </p:cTn>
                              </p:par>
                            </p:childTnLst>
                          </p:cTn>
                        </p:par>
                      </p:childTnLst>
                    </p:cTn>
                  </p:par>
                  <p:par>
                    <p:cTn id="106" fill="hold">
                      <p:stCondLst>
                        <p:cond delay="indefinite"/>
                      </p:stCondLst>
                      <p:childTnLst>
                        <p:par>
                          <p:cTn id="107" fill="hold">
                            <p:stCondLst>
                              <p:cond delay="0"/>
                            </p:stCondLst>
                            <p:childTnLst>
                              <p:par>
                                <p:cTn id="108" presetID="49" presetClass="entr" presetSubtype="0" decel="100000" fill="hold" grpId="1" nodeType="clickEffect">
                                  <p:stCondLst>
                                    <p:cond delay="0"/>
                                  </p:stCondLst>
                                  <p:childTnLst>
                                    <p:set>
                                      <p:cBhvr>
                                        <p:cTn id="109" dur="1" fill="hold">
                                          <p:stCondLst>
                                            <p:cond delay="0"/>
                                          </p:stCondLst>
                                        </p:cTn>
                                        <p:tgtEl>
                                          <p:spTgt spid="19"/>
                                        </p:tgtEl>
                                        <p:attrNameLst>
                                          <p:attrName>style.visibility</p:attrName>
                                        </p:attrNameLst>
                                      </p:cBhvr>
                                      <p:to>
                                        <p:strVal val="visible"/>
                                      </p:to>
                                    </p:set>
                                    <p:anim calcmode="lin" valueType="num">
                                      <p:cBhvr>
                                        <p:cTn id="110" dur="500" fill="hold"/>
                                        <p:tgtEl>
                                          <p:spTgt spid="19"/>
                                        </p:tgtEl>
                                        <p:attrNameLst>
                                          <p:attrName>ppt_w</p:attrName>
                                        </p:attrNameLst>
                                      </p:cBhvr>
                                      <p:tavLst>
                                        <p:tav tm="0">
                                          <p:val>
                                            <p:fltVal val="0"/>
                                          </p:val>
                                        </p:tav>
                                        <p:tav tm="100000">
                                          <p:val>
                                            <p:strVal val="#ppt_w"/>
                                          </p:val>
                                        </p:tav>
                                      </p:tavLst>
                                    </p:anim>
                                    <p:anim calcmode="lin" valueType="num">
                                      <p:cBhvr>
                                        <p:cTn id="111" dur="500" fill="hold"/>
                                        <p:tgtEl>
                                          <p:spTgt spid="19"/>
                                        </p:tgtEl>
                                        <p:attrNameLst>
                                          <p:attrName>ppt_h</p:attrName>
                                        </p:attrNameLst>
                                      </p:cBhvr>
                                      <p:tavLst>
                                        <p:tav tm="0">
                                          <p:val>
                                            <p:fltVal val="0"/>
                                          </p:val>
                                        </p:tav>
                                        <p:tav tm="100000">
                                          <p:val>
                                            <p:strVal val="#ppt_h"/>
                                          </p:val>
                                        </p:tav>
                                      </p:tavLst>
                                    </p:anim>
                                    <p:anim calcmode="lin" valueType="num">
                                      <p:cBhvr>
                                        <p:cTn id="112" dur="500" fill="hold"/>
                                        <p:tgtEl>
                                          <p:spTgt spid="19"/>
                                        </p:tgtEl>
                                        <p:attrNameLst>
                                          <p:attrName>style.rotation</p:attrName>
                                        </p:attrNameLst>
                                      </p:cBhvr>
                                      <p:tavLst>
                                        <p:tav tm="0">
                                          <p:val>
                                            <p:fltVal val="360"/>
                                          </p:val>
                                        </p:tav>
                                        <p:tav tm="100000">
                                          <p:val>
                                            <p:fltVal val="0"/>
                                          </p:val>
                                        </p:tav>
                                      </p:tavLst>
                                    </p:anim>
                                    <p:animEffect transition="in" filter="fade">
                                      <p:cBhvr>
                                        <p:cTn id="113" dur="500"/>
                                        <p:tgtEl>
                                          <p:spTgt spid="19"/>
                                        </p:tgtEl>
                                      </p:cBhvr>
                                    </p:animEffect>
                                  </p:childTnLst>
                                </p:cTn>
                              </p:par>
                            </p:childTnLst>
                          </p:cTn>
                        </p:par>
                      </p:childTnLst>
                    </p:cTn>
                  </p:par>
                  <p:par>
                    <p:cTn id="114" fill="hold">
                      <p:stCondLst>
                        <p:cond delay="indefinite"/>
                      </p:stCondLst>
                      <p:childTnLst>
                        <p:par>
                          <p:cTn id="115" fill="hold">
                            <p:stCondLst>
                              <p:cond delay="0"/>
                            </p:stCondLst>
                            <p:childTnLst>
                              <p:par>
                                <p:cTn id="116" presetID="49" presetClass="entr" presetSubtype="0" decel="100000" fill="hold" grpId="1" nodeType="clickEffect">
                                  <p:stCondLst>
                                    <p:cond delay="0"/>
                                  </p:stCondLst>
                                  <p:childTnLst>
                                    <p:set>
                                      <p:cBhvr>
                                        <p:cTn id="117" dur="1" fill="hold">
                                          <p:stCondLst>
                                            <p:cond delay="0"/>
                                          </p:stCondLst>
                                        </p:cTn>
                                        <p:tgtEl>
                                          <p:spTgt spid="20"/>
                                        </p:tgtEl>
                                        <p:attrNameLst>
                                          <p:attrName>style.visibility</p:attrName>
                                        </p:attrNameLst>
                                      </p:cBhvr>
                                      <p:to>
                                        <p:strVal val="visible"/>
                                      </p:to>
                                    </p:set>
                                    <p:anim calcmode="lin" valueType="num">
                                      <p:cBhvr>
                                        <p:cTn id="118" dur="500" fill="hold"/>
                                        <p:tgtEl>
                                          <p:spTgt spid="20"/>
                                        </p:tgtEl>
                                        <p:attrNameLst>
                                          <p:attrName>ppt_w</p:attrName>
                                        </p:attrNameLst>
                                      </p:cBhvr>
                                      <p:tavLst>
                                        <p:tav tm="0">
                                          <p:val>
                                            <p:fltVal val="0"/>
                                          </p:val>
                                        </p:tav>
                                        <p:tav tm="100000">
                                          <p:val>
                                            <p:strVal val="#ppt_w"/>
                                          </p:val>
                                        </p:tav>
                                      </p:tavLst>
                                    </p:anim>
                                    <p:anim calcmode="lin" valueType="num">
                                      <p:cBhvr>
                                        <p:cTn id="119" dur="500" fill="hold"/>
                                        <p:tgtEl>
                                          <p:spTgt spid="20"/>
                                        </p:tgtEl>
                                        <p:attrNameLst>
                                          <p:attrName>ppt_h</p:attrName>
                                        </p:attrNameLst>
                                      </p:cBhvr>
                                      <p:tavLst>
                                        <p:tav tm="0">
                                          <p:val>
                                            <p:fltVal val="0"/>
                                          </p:val>
                                        </p:tav>
                                        <p:tav tm="100000">
                                          <p:val>
                                            <p:strVal val="#ppt_h"/>
                                          </p:val>
                                        </p:tav>
                                      </p:tavLst>
                                    </p:anim>
                                    <p:anim calcmode="lin" valueType="num">
                                      <p:cBhvr>
                                        <p:cTn id="120" dur="500" fill="hold"/>
                                        <p:tgtEl>
                                          <p:spTgt spid="20"/>
                                        </p:tgtEl>
                                        <p:attrNameLst>
                                          <p:attrName>style.rotation</p:attrName>
                                        </p:attrNameLst>
                                      </p:cBhvr>
                                      <p:tavLst>
                                        <p:tav tm="0">
                                          <p:val>
                                            <p:fltVal val="360"/>
                                          </p:val>
                                        </p:tav>
                                        <p:tav tm="100000">
                                          <p:val>
                                            <p:fltVal val="0"/>
                                          </p:val>
                                        </p:tav>
                                      </p:tavLst>
                                    </p:anim>
                                    <p:animEffect transition="in" filter="fade">
                                      <p:cBhvr>
                                        <p:cTn id="121" dur="500"/>
                                        <p:tgtEl>
                                          <p:spTgt spid="20"/>
                                        </p:tgtEl>
                                      </p:cBhvr>
                                    </p:animEffect>
                                  </p:childTnLst>
                                </p:cTn>
                              </p:par>
                            </p:childTnLst>
                          </p:cTn>
                        </p:par>
                      </p:childTnLst>
                    </p:cTn>
                  </p:par>
                  <p:par>
                    <p:cTn id="122" fill="hold">
                      <p:stCondLst>
                        <p:cond delay="indefinite"/>
                      </p:stCondLst>
                      <p:childTnLst>
                        <p:par>
                          <p:cTn id="123" fill="hold">
                            <p:stCondLst>
                              <p:cond delay="0"/>
                            </p:stCondLst>
                            <p:childTnLst>
                              <p:par>
                                <p:cTn id="124" presetID="49" presetClass="entr" presetSubtype="0" decel="100000" fill="hold" grpId="1" nodeType="clickEffect">
                                  <p:stCondLst>
                                    <p:cond delay="0"/>
                                  </p:stCondLst>
                                  <p:childTnLst>
                                    <p:set>
                                      <p:cBhvr>
                                        <p:cTn id="125" dur="1" fill="hold">
                                          <p:stCondLst>
                                            <p:cond delay="0"/>
                                          </p:stCondLst>
                                        </p:cTn>
                                        <p:tgtEl>
                                          <p:spTgt spid="21"/>
                                        </p:tgtEl>
                                        <p:attrNameLst>
                                          <p:attrName>style.visibility</p:attrName>
                                        </p:attrNameLst>
                                      </p:cBhvr>
                                      <p:to>
                                        <p:strVal val="visible"/>
                                      </p:to>
                                    </p:set>
                                    <p:anim calcmode="lin" valueType="num">
                                      <p:cBhvr>
                                        <p:cTn id="126" dur="500" fill="hold"/>
                                        <p:tgtEl>
                                          <p:spTgt spid="21"/>
                                        </p:tgtEl>
                                        <p:attrNameLst>
                                          <p:attrName>ppt_w</p:attrName>
                                        </p:attrNameLst>
                                      </p:cBhvr>
                                      <p:tavLst>
                                        <p:tav tm="0">
                                          <p:val>
                                            <p:fltVal val="0"/>
                                          </p:val>
                                        </p:tav>
                                        <p:tav tm="100000">
                                          <p:val>
                                            <p:strVal val="#ppt_w"/>
                                          </p:val>
                                        </p:tav>
                                      </p:tavLst>
                                    </p:anim>
                                    <p:anim calcmode="lin" valueType="num">
                                      <p:cBhvr>
                                        <p:cTn id="127" dur="500" fill="hold"/>
                                        <p:tgtEl>
                                          <p:spTgt spid="21"/>
                                        </p:tgtEl>
                                        <p:attrNameLst>
                                          <p:attrName>ppt_h</p:attrName>
                                        </p:attrNameLst>
                                      </p:cBhvr>
                                      <p:tavLst>
                                        <p:tav tm="0">
                                          <p:val>
                                            <p:fltVal val="0"/>
                                          </p:val>
                                        </p:tav>
                                        <p:tav tm="100000">
                                          <p:val>
                                            <p:strVal val="#ppt_h"/>
                                          </p:val>
                                        </p:tav>
                                      </p:tavLst>
                                    </p:anim>
                                    <p:anim calcmode="lin" valueType="num">
                                      <p:cBhvr>
                                        <p:cTn id="128" dur="500" fill="hold"/>
                                        <p:tgtEl>
                                          <p:spTgt spid="21"/>
                                        </p:tgtEl>
                                        <p:attrNameLst>
                                          <p:attrName>style.rotation</p:attrName>
                                        </p:attrNameLst>
                                      </p:cBhvr>
                                      <p:tavLst>
                                        <p:tav tm="0">
                                          <p:val>
                                            <p:fltVal val="360"/>
                                          </p:val>
                                        </p:tav>
                                        <p:tav tm="100000">
                                          <p:val>
                                            <p:fltVal val="0"/>
                                          </p:val>
                                        </p:tav>
                                      </p:tavLst>
                                    </p:anim>
                                    <p:animEffect transition="in" filter="fad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49" presetClass="entr" presetSubtype="0" decel="100000" fill="hold" grpId="1" nodeType="clickEffect">
                                  <p:stCondLst>
                                    <p:cond delay="0"/>
                                  </p:stCondLst>
                                  <p:childTnLst>
                                    <p:set>
                                      <p:cBhvr>
                                        <p:cTn id="133" dur="1" fill="hold">
                                          <p:stCondLst>
                                            <p:cond delay="0"/>
                                          </p:stCondLst>
                                        </p:cTn>
                                        <p:tgtEl>
                                          <p:spTgt spid="22"/>
                                        </p:tgtEl>
                                        <p:attrNameLst>
                                          <p:attrName>style.visibility</p:attrName>
                                        </p:attrNameLst>
                                      </p:cBhvr>
                                      <p:to>
                                        <p:strVal val="visible"/>
                                      </p:to>
                                    </p:set>
                                    <p:anim calcmode="lin" valueType="num">
                                      <p:cBhvr>
                                        <p:cTn id="134" dur="500" fill="hold"/>
                                        <p:tgtEl>
                                          <p:spTgt spid="22"/>
                                        </p:tgtEl>
                                        <p:attrNameLst>
                                          <p:attrName>ppt_w</p:attrName>
                                        </p:attrNameLst>
                                      </p:cBhvr>
                                      <p:tavLst>
                                        <p:tav tm="0">
                                          <p:val>
                                            <p:fltVal val="0"/>
                                          </p:val>
                                        </p:tav>
                                        <p:tav tm="100000">
                                          <p:val>
                                            <p:strVal val="#ppt_w"/>
                                          </p:val>
                                        </p:tav>
                                      </p:tavLst>
                                    </p:anim>
                                    <p:anim calcmode="lin" valueType="num">
                                      <p:cBhvr>
                                        <p:cTn id="135" dur="500" fill="hold"/>
                                        <p:tgtEl>
                                          <p:spTgt spid="22"/>
                                        </p:tgtEl>
                                        <p:attrNameLst>
                                          <p:attrName>ppt_h</p:attrName>
                                        </p:attrNameLst>
                                      </p:cBhvr>
                                      <p:tavLst>
                                        <p:tav tm="0">
                                          <p:val>
                                            <p:fltVal val="0"/>
                                          </p:val>
                                        </p:tav>
                                        <p:tav tm="100000">
                                          <p:val>
                                            <p:strVal val="#ppt_h"/>
                                          </p:val>
                                        </p:tav>
                                      </p:tavLst>
                                    </p:anim>
                                    <p:anim calcmode="lin" valueType="num">
                                      <p:cBhvr>
                                        <p:cTn id="136" dur="500" fill="hold"/>
                                        <p:tgtEl>
                                          <p:spTgt spid="22"/>
                                        </p:tgtEl>
                                        <p:attrNameLst>
                                          <p:attrName>style.rotation</p:attrName>
                                        </p:attrNameLst>
                                      </p:cBhvr>
                                      <p:tavLst>
                                        <p:tav tm="0">
                                          <p:val>
                                            <p:fltVal val="360"/>
                                          </p:val>
                                        </p:tav>
                                        <p:tav tm="100000">
                                          <p:val>
                                            <p:fltVal val="0"/>
                                          </p:val>
                                        </p:tav>
                                      </p:tavLst>
                                    </p:anim>
                                    <p:animEffect transition="in" filter="fade">
                                      <p:cBhvr>
                                        <p:cTn id="1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 name="KSO_WM_DIAGRAM_VIRTUALLY_FRAME" val="{&quot;height&quot;:339.6,&quot;left&quot;:282.55,&quot;top&quot;:34.2,&quot;width&quot;:343.95}"/>
</p:tagLst>
</file>

<file path=ppt/tags/tag100.xml><?xml version="1.0" encoding="utf-8"?>
<p:tagLst xmlns:p="http://schemas.openxmlformats.org/presentationml/2006/main">
  <p:tag name="KSO_WM_DIAGRAM_VIRTUALLY_FRAME" val="{&quot;height&quot;:196.85,&quot;left&quot;:411,&quot;top&quot;:57.5,&quot;width&quot;:301.65}"/>
</p:tagLst>
</file>

<file path=ppt/tags/tag101.xml><?xml version="1.0" encoding="utf-8"?>
<p:tagLst xmlns:p="http://schemas.openxmlformats.org/presentationml/2006/main">
  <p:tag name="KSO_WM_DIAGRAM_VIRTUALLY_FRAME" val="{&quot;height&quot;:196.85,&quot;left&quot;:411,&quot;top&quot;:57.5,&quot;width&quot;:301.65}"/>
</p:tagLst>
</file>

<file path=ppt/tags/tag102.xml><?xml version="1.0" encoding="utf-8"?>
<p:tagLst xmlns:p="http://schemas.openxmlformats.org/presentationml/2006/main">
  <p:tag name="KSO_WM_DIAGRAM_VIRTUALLY_FRAME" val="{&quot;height&quot;:196.85,&quot;left&quot;:411,&quot;top&quot;:57.5,&quot;width&quot;:301.65}"/>
</p:tagLst>
</file>

<file path=ppt/tags/tag103.xml><?xml version="1.0" encoding="utf-8"?>
<p:tagLst xmlns:p="http://schemas.openxmlformats.org/presentationml/2006/main">
  <p:tag name="KSO_WM_DIAGRAM_VIRTUALLY_FRAME" val="{&quot;height&quot;:217.35,&quot;left&quot;:270.4,&quot;top&quot;:61.2,&quot;width&quot;:434.3}"/>
</p:tagLst>
</file>

<file path=ppt/tags/tag104.xml><?xml version="1.0" encoding="utf-8"?>
<p:tagLst xmlns:p="http://schemas.openxmlformats.org/presentationml/2006/main">
  <p:tag name="KSO_WM_DIAGRAM_VIRTUALLY_FRAME" val="{&quot;height&quot;:217.35,&quot;left&quot;:270.4,&quot;top&quot;:61.2,&quot;width&quot;:434.3}"/>
</p:tagLst>
</file>

<file path=ppt/tags/tag105.xml><?xml version="1.0" encoding="utf-8"?>
<p:tagLst xmlns:p="http://schemas.openxmlformats.org/presentationml/2006/main">
  <p:tag name="KSO_WM_DIAGRAM_VIRTUALLY_FRAME" val="{&quot;height&quot;:339.6,&quot;left&quot;:282.55,&quot;top&quot;:34.2,&quot;width&quot;:343.95}"/>
</p:tagLst>
</file>

<file path=ppt/tags/tag106.xml><?xml version="1.0" encoding="utf-8"?>
<p:tagLst xmlns:p="http://schemas.openxmlformats.org/presentationml/2006/main">
  <p:tag name="KSO_WM_DIAGRAM_VIRTUALLY_FRAME" val="{&quot;height&quot;:217.35,&quot;left&quot;:270.4,&quot;top&quot;:61.2,&quot;width&quot;:434.3}"/>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DIAGRAM_VIRTUALLY_FRAME" val="{&quot;height&quot;:339.6,&quot;left&quot;:282.55,&quot;top&quot;:34.2,&quot;width&quot;:343.95}"/>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DIAGRAM_VIRTUALLY_FRAME" val="{&quot;height&quot;:339.6,&quot;left&quot;:282.55,&quot;top&quot;:34.2,&quot;width&quot;:343.95}"/>
</p:tagLst>
</file>

<file path=ppt/tags/tag115.xml><?xml version="1.0" encoding="utf-8"?>
<p:tagLst xmlns:p="http://schemas.openxmlformats.org/presentationml/2006/main">
  <p:tag name="KSO_WM_DIAGRAM_VIRTUALLY_FRAME" val="{&quot;height&quot;:339.6,&quot;left&quot;:282.55,&quot;top&quot;:34.2,&quot;width&quot;:343.95}"/>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339.6,&quot;left&quot;:282.55,&quot;top&quot;:34.2,&quot;width&quot;:343.95}"/>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DIAGRAM_VIRTUALLY_FRAME" val="{&quot;height&quot;:339.6,&quot;left&quot;:282.55,&quot;top&quot;:34.2,&quot;width&quot;:343.95}"/>
</p:tagLst>
</file>

<file path=ppt/tags/tag13.xml><?xml version="1.0" encoding="utf-8"?>
<p:tagLst xmlns:p="http://schemas.openxmlformats.org/presentationml/2006/main">
  <p:tag name="KSO_WM_BEAUTIFY_FLAG" val=""/>
  <p:tag name="KSO_WM_DIAGRAM_VIRTUALLY_FRAME" val="{&quot;height&quot;:339.6,&quot;left&quot;:282.55,&quot;top&quot;:34.2,&quot;width&quot;:343.95}"/>
</p:tagLst>
</file>

<file path=ppt/tags/tag14.xml><?xml version="1.0" encoding="utf-8"?>
<p:tagLst xmlns:p="http://schemas.openxmlformats.org/presentationml/2006/main">
  <p:tag name="KSO_WM_BEAUTIFY_FLAG" val=""/>
  <p:tag name="KSO_WM_DIAGRAM_VIRTUALLY_FRAME" val="{&quot;height&quot;:339.6,&quot;left&quot;:282.55,&quot;top&quot;:34.2,&quot;width&quot;:343.95}"/>
</p:tagLst>
</file>

<file path=ppt/tags/tag15.xml><?xml version="1.0" encoding="utf-8"?>
<p:tagLst xmlns:p="http://schemas.openxmlformats.org/presentationml/2006/main">
  <p:tag name="KSO_WM_BEAUTIFY_FLAG" val=""/>
  <p:tag name="KSO_WM_DIAGRAM_VIRTUALLY_FRAME" val="{&quot;height&quot;:339.6,&quot;left&quot;:282.55,&quot;top&quot;:34.2,&quot;width&quot;:343.95}"/>
</p:tagLst>
</file>

<file path=ppt/tags/tag16.xml><?xml version="1.0" encoding="utf-8"?>
<p:tagLst xmlns:p="http://schemas.openxmlformats.org/presentationml/2006/main">
  <p:tag name="KSO_WM_DIAGRAM_VIRTUALLY_FRAME" val="{&quot;height&quot;:339.6,&quot;left&quot;:282.55,&quot;top&quot;:34.2,&quot;width&quot;:343.95}"/>
</p:tagLst>
</file>

<file path=ppt/tags/tag17.xml><?xml version="1.0" encoding="utf-8"?>
<p:tagLst xmlns:p="http://schemas.openxmlformats.org/presentationml/2006/main">
  <p:tag name="KSO_WM_BEAUTIFY_FLAG" val=""/>
  <p:tag name="KSO_WM_DIAGRAM_VIRTUALLY_FRAME" val="{&quot;height&quot;:339.6,&quot;left&quot;:282.55,&quot;top&quot;:34.2,&quot;width&quot;:343.95}"/>
</p:tagLst>
</file>

<file path=ppt/tags/tag18.xml><?xml version="1.0" encoding="utf-8"?>
<p:tagLst xmlns:p="http://schemas.openxmlformats.org/presentationml/2006/main">
  <p:tag name="KSO_WM_BEAUTIFY_FLAG" val=""/>
  <p:tag name="KSO_WM_DIAGRAM_VIRTUALLY_FRAME" val="{&quot;height&quot;:339.6,&quot;left&quot;:282.55,&quot;top&quot;:34.2,&quot;width&quot;:343.95}"/>
</p:tagLst>
</file>

<file path=ppt/tags/tag19.xml><?xml version="1.0" encoding="utf-8"?>
<p:tagLst xmlns:p="http://schemas.openxmlformats.org/presentationml/2006/main">
  <p:tag name="KSO_WM_BEAUTIFY_FLAG" val=""/>
  <p:tag name="KSO_WM_DIAGRAM_VIRTUALLY_FRAME" val="{&quot;height&quot;:339.6,&quot;left&quot;:282.55,&quot;top&quot;:34.2,&quot;width&quot;:343.9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339.6,&quot;left&quot;:282.55,&quot;top&quot;:34.2,&quot;width&quot;:343.95}"/>
</p:tagLst>
</file>

<file path=ppt/tags/tag21.xml><?xml version="1.0" encoding="utf-8"?>
<p:tagLst xmlns:p="http://schemas.openxmlformats.org/presentationml/2006/main">
  <p:tag name="KSO_WM_BEAUTIFY_FLAG" val=""/>
  <p:tag name="KSO_WM_DIAGRAM_VIRTUALLY_FRAME" val="{&quot;height&quot;:339.6,&quot;left&quot;:282.55,&quot;top&quot;:34.2,&quot;width&quot;:343.95}"/>
</p:tagLst>
</file>

<file path=ppt/tags/tag22.xml><?xml version="1.0" encoding="utf-8"?>
<p:tagLst xmlns:p="http://schemas.openxmlformats.org/presentationml/2006/main">
  <p:tag name="KSO_WM_BEAUTIFY_FLAG" val=""/>
  <p:tag name="KSO_WM_DIAGRAM_VIRTUALLY_FRAME" val="{&quot;height&quot;:339.6,&quot;left&quot;:282.55,&quot;top&quot;:34.2,&quot;width&quot;:343.95}"/>
</p:tagLst>
</file>

<file path=ppt/tags/tag23.xml><?xml version="1.0" encoding="utf-8"?>
<p:tagLst xmlns:p="http://schemas.openxmlformats.org/presentationml/2006/main">
  <p:tag name="KSO_WM_BEAUTIFY_FLAG" val=""/>
  <p:tag name="KSO_WM_DIAGRAM_VIRTUALLY_FRAME" val="{&quot;height&quot;:339.6,&quot;left&quot;:282.55,&quot;top&quot;:34.2,&quot;width&quot;:343.95}"/>
</p:tagLst>
</file>

<file path=ppt/tags/tag24.xml><?xml version="1.0" encoding="utf-8"?>
<p:tagLst xmlns:p="http://schemas.openxmlformats.org/presentationml/2006/main">
  <p:tag name="KSO_WM_DIAGRAM_VIRTUALLY_FRAME" val="{&quot;height&quot;:339.6,&quot;left&quot;:282.55,&quot;top&quot;:34.2,&quot;width&quot;:343.95}"/>
</p:tagLst>
</file>

<file path=ppt/tags/tag25.xml><?xml version="1.0" encoding="utf-8"?>
<p:tagLst xmlns:p="http://schemas.openxmlformats.org/presentationml/2006/main">
  <p:tag name="KSO_WM_BEAUTIFY_FLAG" val=""/>
  <p:tag name="KSO_WM_DIAGRAM_VIRTUALLY_FRAME" val="{&quot;height&quot;:339.6,&quot;left&quot;:282.55,&quot;top&quot;:34.2,&quot;width&quot;:343.95}"/>
</p:tagLst>
</file>

<file path=ppt/tags/tag26.xml><?xml version="1.0" encoding="utf-8"?>
<p:tagLst xmlns:p="http://schemas.openxmlformats.org/presentationml/2006/main">
  <p:tag name="KSO_WM_BEAUTIFY_FLAG" val=""/>
  <p:tag name="KSO_WM_DIAGRAM_VIRTUALLY_FRAME" val="{&quot;height&quot;:339.6,&quot;left&quot;:282.55,&quot;top&quot;:34.2,&quot;width&quot;:343.95}"/>
</p:tagLst>
</file>

<file path=ppt/tags/tag27.xml><?xml version="1.0" encoding="utf-8"?>
<p:tagLst xmlns:p="http://schemas.openxmlformats.org/presentationml/2006/main">
  <p:tag name="KSO_WM_BEAUTIFY_FLAG" val=""/>
  <p:tag name="KSO_WM_DIAGRAM_VIRTUALLY_FRAME" val="{&quot;height&quot;:339.6,&quot;left&quot;:282.55,&quot;top&quot;:34.2,&quot;width&quot;:343.95}"/>
</p:tagLst>
</file>

<file path=ppt/tags/tag28.xml><?xml version="1.0" encoding="utf-8"?>
<p:tagLst xmlns:p="http://schemas.openxmlformats.org/presentationml/2006/main">
  <p:tag name="KSO_WM_DIAGRAM_VIRTUALLY_FRAME" val="{&quot;height&quot;:339.6,&quot;left&quot;:282.55,&quot;top&quot;:34.2,&quot;width&quot;:343.95}"/>
</p:tagLst>
</file>

<file path=ppt/tags/tag29.xml><?xml version="1.0" encoding="utf-8"?>
<p:tagLst xmlns:p="http://schemas.openxmlformats.org/presentationml/2006/main">
  <p:tag name="KSO_WM_BEAUTIFY_FLAG" val=""/>
  <p:tag name="KSO_WM_DIAGRAM_VIRTUALLY_FRAME" val="{&quot;height&quot;:339.6,&quot;left&quot;:282.55,&quot;top&quot;:34.2,&quot;width&quot;:343.9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39.6,&quot;left&quot;:282.55,&quot;top&quot;:34.2,&quot;width&quot;:343.95}"/>
</p:tagLst>
</file>

<file path=ppt/tags/tag31.xml><?xml version="1.0" encoding="utf-8"?>
<p:tagLst xmlns:p="http://schemas.openxmlformats.org/presentationml/2006/main">
  <p:tag name="KSO_WM_BEAUTIFY_FLAG" val=""/>
  <p:tag name="KSO_WM_DIAGRAM_VIRTUALLY_FRAME" val="{&quot;height&quot;:339.6,&quot;left&quot;:282.55,&quot;top&quot;:34.2,&quot;width&quot;:343.95}"/>
</p:tagLst>
</file>

<file path=ppt/tags/tag32.xml><?xml version="1.0" encoding="utf-8"?>
<p:tagLst xmlns:p="http://schemas.openxmlformats.org/presentationml/2006/main">
  <p:tag name="KSO_WM_DIAGRAM_VIRTUALLY_FRAME" val="{&quot;height&quot;:339.6,&quot;left&quot;:282.55,&quot;top&quot;:34.2,&quot;width&quot;:343.95}"/>
</p:tagLst>
</file>

<file path=ppt/tags/tag33.xml><?xml version="1.0" encoding="utf-8"?>
<p:tagLst xmlns:p="http://schemas.openxmlformats.org/presentationml/2006/main">
  <p:tag name="KSO_WM_BEAUTIFY_FLAG" val=""/>
  <p:tag name="KSO_WM_DIAGRAM_VIRTUALLY_FRAME" val="{&quot;height&quot;:339.6,&quot;left&quot;:282.55,&quot;top&quot;:34.2,&quot;width&quot;:343.95}"/>
</p:tagLst>
</file>

<file path=ppt/tags/tag34.xml><?xml version="1.0" encoding="utf-8"?>
<p:tagLst xmlns:p="http://schemas.openxmlformats.org/presentationml/2006/main">
  <p:tag name="KSO_WM_BEAUTIFY_FLAG" val=""/>
  <p:tag name="KSO_WM_DIAGRAM_VIRTUALLY_FRAME" val="{&quot;height&quot;:339.6,&quot;left&quot;:282.55,&quot;top&quot;:34.2,&quot;width&quot;:343.95}"/>
</p:tagLst>
</file>

<file path=ppt/tags/tag35.xml><?xml version="1.0" encoding="utf-8"?>
<p:tagLst xmlns:p="http://schemas.openxmlformats.org/presentationml/2006/main">
  <p:tag name="KSO_WM_BEAUTIFY_FLAG" val=""/>
  <p:tag name="KSO_WM_DIAGRAM_VIRTUALLY_FRAME" val="{&quot;height&quot;:339.6,&quot;left&quot;:282.55,&quot;top&quot;:34.2,&quot;width&quot;:343.95}"/>
</p:tagLst>
</file>

<file path=ppt/tags/tag36.xml><?xml version="1.0" encoding="utf-8"?>
<p:tagLst xmlns:p="http://schemas.openxmlformats.org/presentationml/2006/main">
  <p:tag name="KSO_WM_BEAUTIFY_FLAG" val=""/>
  <p:tag name="KSO_WM_DIAGRAM_VIRTUALLY_FRAME" val="{&quot;height&quot;:339.6,&quot;left&quot;:282.55,&quot;top&quot;:34.2,&quot;width&quot;:343.95}"/>
</p:tagLst>
</file>

<file path=ppt/tags/tag37.xml><?xml version="1.0" encoding="utf-8"?>
<p:tagLst xmlns:p="http://schemas.openxmlformats.org/presentationml/2006/main">
  <p:tag name="KSO_WM_BEAUTIFY_FLAG" val=""/>
  <p:tag name="KSO_WM_DIAGRAM_VIRTUALLY_FRAME" val="{&quot;height&quot;:339.6,&quot;left&quot;:282.55,&quot;top&quot;:34.2,&quot;width&quot;:343.95}"/>
</p:tagLst>
</file>

<file path=ppt/tags/tag38.xml><?xml version="1.0" encoding="utf-8"?>
<p:tagLst xmlns:p="http://schemas.openxmlformats.org/presentationml/2006/main">
  <p:tag name="KSO_WM_BEAUTIFY_FLAG" val=""/>
  <p:tag name="KSO_WM_DIAGRAM_VIRTUALLY_FRAME" val="{&quot;height&quot;:339.6,&quot;left&quot;:282.55,&quot;top&quot;:34.2,&quot;width&quot;:343.95}"/>
</p:tagLst>
</file>

<file path=ppt/tags/tag39.xml><?xml version="1.0" encoding="utf-8"?>
<p:tagLst xmlns:p="http://schemas.openxmlformats.org/presentationml/2006/main">
  <p:tag name="KSO_WM_DIAGRAM_VIRTUALLY_FRAME" val="{&quot;height&quot;:339.6,&quot;left&quot;:282.55,&quot;top&quot;:34.2,&quot;width&quot;:343.95}"/>
</p:tagLst>
</file>

<file path=ppt/tags/tag4.xml><?xml version="1.0" encoding="utf-8"?>
<p:tagLst xmlns:p="http://schemas.openxmlformats.org/presentationml/2006/main">
  <p:tag name="KSO_WM_DIAGRAM_VIRTUALLY_FRAME" val="{&quot;height&quot;:339.6,&quot;left&quot;:282.55,&quot;top&quot;:34.2,&quot;width&quot;:343.95}"/>
</p:tagLst>
</file>

<file path=ppt/tags/tag40.xml><?xml version="1.0" encoding="utf-8"?>
<p:tagLst xmlns:p="http://schemas.openxmlformats.org/presentationml/2006/main">
  <p:tag name="KSO_WM_DIAGRAM_VIRTUALLY_FRAME" val="{&quot;height&quot;:339.6,&quot;left&quot;:282.55,&quot;top&quot;:34.2,&quot;width&quot;:343.95}"/>
</p:tagLst>
</file>

<file path=ppt/tags/tag41.xml><?xml version="1.0" encoding="utf-8"?>
<p:tagLst xmlns:p="http://schemas.openxmlformats.org/presentationml/2006/main">
  <p:tag name="KSO_WM_DIAGRAM_VIRTUALLY_FRAME" val="{&quot;height&quot;:339.6,&quot;left&quot;:282.55,&quot;top&quot;:34.2,&quot;width&quot;:343.95}"/>
</p:tagLst>
</file>

<file path=ppt/tags/tag42.xml><?xml version="1.0" encoding="utf-8"?>
<p:tagLst xmlns:p="http://schemas.openxmlformats.org/presentationml/2006/main">
  <p:tag name="KSO_WM_DIAGRAM_VIRTUALLY_FRAME" val="{&quot;height&quot;:339.6,&quot;left&quot;:282.55,&quot;top&quot;:34.2,&quot;width&quot;:343.95}"/>
</p:tagLst>
</file>

<file path=ppt/tags/tag43.xml><?xml version="1.0" encoding="utf-8"?>
<p:tagLst xmlns:p="http://schemas.openxmlformats.org/presentationml/2006/main">
  <p:tag name="KSO_WM_DIAGRAM_VIRTUALLY_FRAME" val="{&quot;height&quot;:339.6,&quot;left&quot;:282.55,&quot;top&quot;:34.2,&quot;width&quot;:343.95}"/>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 name="KSO_WM_DIAGRAM_VIRTUALLY_FRAME" val="{&quot;height&quot;:339.6,&quot;left&quot;:282.55,&quot;top&quot;:34.2,&quot;width&quot;:343.9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TABLE_ENDDRAG_ORIGIN_RECT" val="669*337"/>
  <p:tag name="TABLE_ENDDRAG_RECT" val="23*54*669*337"/>
</p:tagLst>
</file>

<file path=ppt/tags/tag52.xml><?xml version="1.0" encoding="utf-8"?>
<p:tagLst xmlns:p="http://schemas.openxmlformats.org/presentationml/2006/main">
  <p:tag name="KSO_WM_DIAGRAM_VIRTUALLY_FRAME" val="{&quot;height&quot;:216.9,&quot;left&quot;:19.8,&quot;top&quot;:9.7,&quot;width&quot;:635.05}"/>
</p:tagLst>
</file>

<file path=ppt/tags/tag53.xml><?xml version="1.0" encoding="utf-8"?>
<p:tagLst xmlns:p="http://schemas.openxmlformats.org/presentationml/2006/main">
  <p:tag name="TABLE_ENDDRAG_ORIGIN_RECT" val="669*337"/>
  <p:tag name="TABLE_ENDDRAG_RECT" val="23*54*669*337"/>
</p:tagLst>
</file>

<file path=ppt/tags/tag54.xml><?xml version="1.0" encoding="utf-8"?>
<p:tagLst xmlns:p="http://schemas.openxmlformats.org/presentationml/2006/main">
  <p:tag name="KSO_WM_DIAGRAM_VIRTUALLY_FRAME" val="{&quot;height&quot;:216.9,&quot;left&quot;:19.8,&quot;top&quot;:9.7,&quot;width&quot;:635.05}"/>
</p:tagLst>
</file>

<file path=ppt/tags/tag55.xml><?xml version="1.0" encoding="utf-8"?>
<p:tagLst xmlns:p="http://schemas.openxmlformats.org/presentationml/2006/main">
  <p:tag name="KSO_WM_DIAGRAM_VIRTUALLY_FRAME" val="{&quot;height&quot;:216.9,&quot;left&quot;:19.8,&quot;top&quot;:9.7,&quot;width&quot;:635.05}"/>
</p:tagLst>
</file>

<file path=ppt/tags/tag56.xml><?xml version="1.0" encoding="utf-8"?>
<p:tagLst xmlns:p="http://schemas.openxmlformats.org/presentationml/2006/main">
  <p:tag name="KSO_WM_DIAGRAM_VIRTUALLY_FRAME" val="{&quot;height&quot;:216.9,&quot;left&quot;:19.8,&quot;top&quot;:9.7,&quot;width&quot;:635.05}"/>
</p:tagLst>
</file>

<file path=ppt/tags/tag57.xml><?xml version="1.0" encoding="utf-8"?>
<p:tagLst xmlns:p="http://schemas.openxmlformats.org/presentationml/2006/main">
  <p:tag name="KSO_WM_DIAGRAM_VIRTUALLY_FRAME" val="{&quot;height&quot;:216.9,&quot;left&quot;:19.8,&quot;top&quot;:9.7,&quot;width&quot;:635.05}"/>
</p:tagLst>
</file>

<file path=ppt/tags/tag58.xml><?xml version="1.0" encoding="utf-8"?>
<p:tagLst xmlns:p="http://schemas.openxmlformats.org/presentationml/2006/main">
  <p:tag name="KSO_WM_DIAGRAM_VIRTUALLY_FRAME" val="{&quot;height&quot;:216.9,&quot;left&quot;:19.8,&quot;top&quot;:9.7,&quot;width&quot;:635.05}"/>
</p:tagLst>
</file>

<file path=ppt/tags/tag59.xml><?xml version="1.0" encoding="utf-8"?>
<p:tagLst xmlns:p="http://schemas.openxmlformats.org/presentationml/2006/main">
  <p:tag name="KSO_WM_DIAGRAM_VIRTUALLY_FRAME" val="{&quot;height&quot;:443.5,&quot;left&quot;:16.07220472440945,&quot;top&quot;:26.7,&quot;width&quot;:848.6277952755905}"/>
</p:tagLst>
</file>

<file path=ppt/tags/tag6.xml><?xml version="1.0" encoding="utf-8"?>
<p:tagLst xmlns:p="http://schemas.openxmlformats.org/presentationml/2006/main">
  <p:tag name="KSO_WM_BEAUTIFY_FLAG" val=""/>
  <p:tag name="KSO_WM_DIAGRAM_VIRTUALLY_FRAME" val="{&quot;height&quot;:339.6,&quot;left&quot;:282.55,&quot;top&quot;:34.2,&quot;width&quot;:343.95}"/>
</p:tagLst>
</file>

<file path=ppt/tags/tag60.xml><?xml version="1.0" encoding="utf-8"?>
<p:tagLst xmlns:p="http://schemas.openxmlformats.org/presentationml/2006/main">
  <p:tag name="KSO_WM_DIAGRAM_VIRTUALLY_FRAME" val="{&quot;height&quot;:443.5,&quot;left&quot;:16.07220472440945,&quot;top&quot;:26.7,&quot;width&quot;:848.6277952755905}"/>
</p:tagLst>
</file>

<file path=ppt/tags/tag61.xml><?xml version="1.0" encoding="utf-8"?>
<p:tagLst xmlns:p="http://schemas.openxmlformats.org/presentationml/2006/main">
  <p:tag name="KSO_WM_DIAGRAM_VIRTUALLY_FRAME" val="{&quot;height&quot;:443.5,&quot;left&quot;:16.07220472440945,&quot;top&quot;:26.7,&quot;width&quot;:848.6277952755905}"/>
</p:tagLst>
</file>

<file path=ppt/tags/tag62.xml><?xml version="1.0" encoding="utf-8"?>
<p:tagLst xmlns:p="http://schemas.openxmlformats.org/presentationml/2006/main">
  <p:tag name="KSO_WM_DIAGRAM_VIRTUALLY_FRAME" val="{&quot;height&quot;:443.5,&quot;left&quot;:16.07220472440945,&quot;top&quot;:26.7,&quot;width&quot;:848.6277952755905}"/>
</p:tagLst>
</file>

<file path=ppt/tags/tag63.xml><?xml version="1.0" encoding="utf-8"?>
<p:tagLst xmlns:p="http://schemas.openxmlformats.org/presentationml/2006/main">
  <p:tag name="KSO_WM_DIAGRAM_VIRTUALLY_FRAME" val="{&quot;height&quot;:443.5,&quot;left&quot;:16.07220472440945,&quot;top&quot;:26.7,&quot;width&quot;:848.6277952755905}"/>
</p:tagLst>
</file>

<file path=ppt/tags/tag64.xml><?xml version="1.0" encoding="utf-8"?>
<p:tagLst xmlns:p="http://schemas.openxmlformats.org/presentationml/2006/main">
  <p:tag name="KSO_WM_DIAGRAM_VIRTUALLY_FRAME" val="{&quot;height&quot;:443.5,&quot;left&quot;:16.07220472440945,&quot;top&quot;:26.7,&quot;width&quot;:848.6277952755905}"/>
</p:tagLst>
</file>

<file path=ppt/tags/tag65.xml><?xml version="1.0" encoding="utf-8"?>
<p:tagLst xmlns:p="http://schemas.openxmlformats.org/presentationml/2006/main">
  <p:tag name="KSO_WM_DIAGRAM_VIRTUALLY_FRAME" val="{&quot;height&quot;:443.5,&quot;left&quot;:16.07220472440945,&quot;top&quot;:26.7,&quot;width&quot;:848.6277952755905}"/>
</p:tagLst>
</file>

<file path=ppt/tags/tag66.xml><?xml version="1.0" encoding="utf-8"?>
<p:tagLst xmlns:p="http://schemas.openxmlformats.org/presentationml/2006/main">
  <p:tag name="KSO_WM_DIAGRAM_VIRTUALLY_FRAME" val="{&quot;height&quot;:443.5,&quot;left&quot;:16.07220472440945,&quot;top&quot;:26.7,&quot;width&quot;:848.6277952755905}"/>
</p:tagLst>
</file>

<file path=ppt/tags/tag67.xml><?xml version="1.0" encoding="utf-8"?>
<p:tagLst xmlns:p="http://schemas.openxmlformats.org/presentationml/2006/main">
  <p:tag name="KSO_WM_DIAGRAM_VIRTUALLY_FRAME" val="{&quot;height&quot;:443.5,&quot;left&quot;:16.07220472440945,&quot;top&quot;:26.7,&quot;width&quot;:848.6277952755905}"/>
</p:tagLst>
</file>

<file path=ppt/tags/tag68.xml><?xml version="1.0" encoding="utf-8"?>
<p:tagLst xmlns:p="http://schemas.openxmlformats.org/presentationml/2006/main">
  <p:tag name="KSO_WM_DIAGRAM_VIRTUALLY_FRAME" val="{&quot;height&quot;:443.5,&quot;left&quot;:16.07220472440945,&quot;top&quot;:26.7,&quot;width&quot;:848.6277952755905}"/>
</p:tagLst>
</file>

<file path=ppt/tags/tag69.xml><?xml version="1.0" encoding="utf-8"?>
<p:tagLst xmlns:p="http://schemas.openxmlformats.org/presentationml/2006/main">
  <p:tag name="KSO_WM_DIAGRAM_VIRTUALLY_FRAME" val="{&quot;height&quot;:443.5,&quot;left&quot;:16.07220472440945,&quot;top&quot;:26.7,&quot;width&quot;:848.6277952755905}"/>
</p:tagLst>
</file>

<file path=ppt/tags/tag7.xml><?xml version="1.0" encoding="utf-8"?>
<p:tagLst xmlns:p="http://schemas.openxmlformats.org/presentationml/2006/main">
  <p:tag name="KSO_WM_BEAUTIFY_FLAG" val=""/>
  <p:tag name="KSO_WM_DIAGRAM_VIRTUALLY_FRAME" val="{&quot;height&quot;:339.6,&quot;left&quot;:282.55,&quot;top&quot;:34.2,&quot;width&quot;:343.95}"/>
</p:tagLst>
</file>

<file path=ppt/tags/tag70.xml><?xml version="1.0" encoding="utf-8"?>
<p:tagLst xmlns:p="http://schemas.openxmlformats.org/presentationml/2006/main">
  <p:tag name="KSO_WM_DIAGRAM_VIRTUALLY_FRAME" val="{&quot;height&quot;:443.5,&quot;left&quot;:16.07220472440945,&quot;top&quot;:26.7,&quot;width&quot;:848.6277952755905}"/>
</p:tagLst>
</file>

<file path=ppt/tags/tag71.xml><?xml version="1.0" encoding="utf-8"?>
<p:tagLst xmlns:p="http://schemas.openxmlformats.org/presentationml/2006/main">
  <p:tag name="KSO_WM_DIAGRAM_VIRTUALLY_FRAME" val="{&quot;height&quot;:217.35,&quot;left&quot;:270.4,&quot;top&quot;:61.2,&quot;width&quot;:434.3}"/>
</p:tagLst>
</file>

<file path=ppt/tags/tag72.xml><?xml version="1.0" encoding="utf-8"?>
<p:tagLst xmlns:p="http://schemas.openxmlformats.org/presentationml/2006/main">
  <p:tag name="KSO_WM_DIAGRAM_VIRTUALLY_FRAME" val="{&quot;height&quot;:217.35,&quot;left&quot;:270.4,&quot;top&quot;:61.2,&quot;width&quot;:434.3}"/>
</p:tagLst>
</file>

<file path=ppt/tags/tag73.xml><?xml version="1.0" encoding="utf-8"?>
<p:tagLst xmlns:p="http://schemas.openxmlformats.org/presentationml/2006/main">
  <p:tag name="KSO_WM_DIAGRAM_VIRTUALLY_FRAME" val="{&quot;height&quot;:217.35,&quot;left&quot;:270.4,&quot;top&quot;:61.2,&quot;width&quot;:434.3}"/>
</p:tagLst>
</file>

<file path=ppt/tags/tag74.xml><?xml version="1.0" encoding="utf-8"?>
<p:tagLst xmlns:p="http://schemas.openxmlformats.org/presentationml/2006/main">
  <p:tag name="KSO_WM_DIAGRAM_VIRTUALLY_FRAME" val="{&quot;height&quot;:217.35,&quot;left&quot;:270.4,&quot;top&quot;:61.2,&quot;width&quot;:434.3}"/>
</p:tagLst>
</file>

<file path=ppt/tags/tag75.xml><?xml version="1.0" encoding="utf-8"?>
<p:tagLst xmlns:p="http://schemas.openxmlformats.org/presentationml/2006/main">
  <p:tag name="KSO_WM_DIAGRAM_VIRTUALLY_FRAME" val="{&quot;height&quot;:217.35,&quot;left&quot;:270.4,&quot;top&quot;:61.2,&quot;width&quot;:434.3}"/>
</p:tagLst>
</file>

<file path=ppt/tags/tag76.xml><?xml version="1.0" encoding="utf-8"?>
<p:tagLst xmlns:p="http://schemas.openxmlformats.org/presentationml/2006/main">
  <p:tag name="KSO_WM_DIAGRAM_VIRTUALLY_FRAME" val="{&quot;height&quot;:217.35,&quot;left&quot;:270.4,&quot;top&quot;:61.2,&quot;width&quot;:434.3}"/>
</p:tagLst>
</file>

<file path=ppt/tags/tag77.xml><?xml version="1.0" encoding="utf-8"?>
<p:tagLst xmlns:p="http://schemas.openxmlformats.org/presentationml/2006/main">
  <p:tag name="KSO_WM_DIAGRAM_VIRTUALLY_FRAME" val="{&quot;height&quot;:217.35,&quot;left&quot;:270.4,&quot;top&quot;:61.2,&quot;width&quot;:434.3}"/>
</p:tagLst>
</file>

<file path=ppt/tags/tag78.xml><?xml version="1.0" encoding="utf-8"?>
<p:tagLst xmlns:p="http://schemas.openxmlformats.org/presentationml/2006/main">
  <p:tag name="KSO_WM_DIAGRAM_VIRTUALLY_FRAME" val="{&quot;height&quot;:217.35,&quot;left&quot;:270.4,&quot;top&quot;:61.2,&quot;width&quot;:434.3}"/>
</p:tagLst>
</file>

<file path=ppt/tags/tag79.xml><?xml version="1.0" encoding="utf-8"?>
<p:tagLst xmlns:p="http://schemas.openxmlformats.org/presentationml/2006/main">
  <p:tag name="KSO_WM_DIAGRAM_VIRTUALLY_FRAME" val="{&quot;height&quot;:217.35,&quot;left&quot;:270.4,&quot;top&quot;:61.2,&quot;width&quot;:434.3}"/>
</p:tagLst>
</file>

<file path=ppt/tags/tag8.xml><?xml version="1.0" encoding="utf-8"?>
<p:tagLst xmlns:p="http://schemas.openxmlformats.org/presentationml/2006/main">
  <p:tag name="KSO_WM_DIAGRAM_VIRTUALLY_FRAME" val="{&quot;height&quot;:339.6,&quot;left&quot;:282.55,&quot;top&quot;:34.2,&quot;width&quot;:343.95}"/>
</p:tagLst>
</file>

<file path=ppt/tags/tag80.xml><?xml version="1.0" encoding="utf-8"?>
<p:tagLst xmlns:p="http://schemas.openxmlformats.org/presentationml/2006/main">
  <p:tag name="KSO_WM_DIAGRAM_VIRTUALLY_FRAME" val="{&quot;height&quot;:217.35,&quot;left&quot;:270.4,&quot;top&quot;:61.2,&quot;width&quot;:434.3}"/>
</p:tagLst>
</file>

<file path=ppt/tags/tag81.xml><?xml version="1.0" encoding="utf-8"?>
<p:tagLst xmlns:p="http://schemas.openxmlformats.org/presentationml/2006/main">
  <p:tag name="KSO_WM_DIAGRAM_VIRTUALLY_FRAME" val="{&quot;height&quot;:217.35,&quot;left&quot;:270.4,&quot;top&quot;:61.2,&quot;width&quot;:434.3}"/>
</p:tagLst>
</file>

<file path=ppt/tags/tag82.xml><?xml version="1.0" encoding="utf-8"?>
<p:tagLst xmlns:p="http://schemas.openxmlformats.org/presentationml/2006/main">
  <p:tag name="KSO_WM_DIAGRAM_VIRTUALLY_FRAME" val="{&quot;height&quot;:217.35,&quot;left&quot;:270.4,&quot;top&quot;:61.2,&quot;width&quot;:434.3}"/>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 name="KSO_WM_DIAGRAM_VIRTUALLY_FRAME" val="{&quot;height&quot;:339.6,&quot;left&quot;:282.55,&quot;top&quot;:34.2,&quot;width&quot;:343.95}"/>
</p:tagLst>
</file>

<file path=ppt/tags/tag90.xml><?xml version="1.0" encoding="utf-8"?>
<p:tagLst xmlns:p="http://schemas.openxmlformats.org/presentationml/2006/main">
  <p:tag name="KSO_WM_DIAGRAM_VIRTUALLY_FRAME" val="{&quot;height&quot;:339.6,&quot;left&quot;:282.55,&quot;top&quot;:34.2,&quot;width&quot;:343.95}"/>
</p:tagLst>
</file>

<file path=ppt/tags/tag91.xml><?xml version="1.0" encoding="utf-8"?>
<p:tagLst xmlns:p="http://schemas.openxmlformats.org/presentationml/2006/main">
  <p:tag name="KSO_WM_DIAGRAM_VIRTUALLY_FRAME" val="{&quot;height&quot;:217.35,&quot;left&quot;:270.4,&quot;top&quot;:61.2,&quot;width&quot;:434.3}"/>
</p:tagLst>
</file>

<file path=ppt/tags/tag92.xml><?xml version="1.0" encoding="utf-8"?>
<p:tagLst xmlns:p="http://schemas.openxmlformats.org/presentationml/2006/main">
  <p:tag name="KSO_WM_DIAGRAM_VIRTUALLY_FRAME" val="{&quot;height&quot;:217.35,&quot;left&quot;:270.4,&quot;top&quot;:61.2,&quot;width&quot;:434.3}"/>
</p:tagLst>
</file>

<file path=ppt/tags/tag93.xml><?xml version="1.0" encoding="utf-8"?>
<p:tagLst xmlns:p="http://schemas.openxmlformats.org/presentationml/2006/main">
  <p:tag name="KSO_WM_DIAGRAM_VIRTUALLY_FRAME" val="{&quot;height&quot;:217.35,&quot;left&quot;:270.4,&quot;top&quot;:61.2,&quot;width&quot;:434.3}"/>
</p:tagLst>
</file>

<file path=ppt/tags/tag94.xml><?xml version="1.0" encoding="utf-8"?>
<p:tagLst xmlns:p="http://schemas.openxmlformats.org/presentationml/2006/main">
  <p:tag name="KSO_WM_DIAGRAM_VIRTUALLY_FRAME" val="{&quot;height&quot;:339.6,&quot;left&quot;:282.55,&quot;top&quot;:34.2,&quot;width&quot;:343.95}"/>
</p:tagLst>
</file>

<file path=ppt/tags/tag95.xml><?xml version="1.0" encoding="utf-8"?>
<p:tagLst xmlns:p="http://schemas.openxmlformats.org/presentationml/2006/main">
  <p:tag name="KSO_WM_DIAGRAM_VIRTUALLY_FRAME" val="{&quot;height&quot;:196.85,&quot;left&quot;:411,&quot;top&quot;:57.5,&quot;width&quot;:301.65}"/>
</p:tagLst>
</file>

<file path=ppt/tags/tag96.xml><?xml version="1.0" encoding="utf-8"?>
<p:tagLst xmlns:p="http://schemas.openxmlformats.org/presentationml/2006/main">
  <p:tag name="KSO_WM_DIAGRAM_VIRTUALLY_FRAME" val="{&quot;height&quot;:196.85,&quot;left&quot;:411,&quot;top&quot;:57.5,&quot;width&quot;:301.65}"/>
</p:tagLst>
</file>

<file path=ppt/tags/tag97.xml><?xml version="1.0" encoding="utf-8"?>
<p:tagLst xmlns:p="http://schemas.openxmlformats.org/presentationml/2006/main">
  <p:tag name="KSO_WM_DIAGRAM_VIRTUALLY_FRAME" val="{&quot;height&quot;:196.85,&quot;left&quot;:411,&quot;top&quot;:57.5,&quot;width&quot;:301.65}"/>
</p:tagLst>
</file>

<file path=ppt/tags/tag98.xml><?xml version="1.0" encoding="utf-8"?>
<p:tagLst xmlns:p="http://schemas.openxmlformats.org/presentationml/2006/main">
  <p:tag name="KSO_WM_DIAGRAM_VIRTUALLY_FRAME" val="{&quot;height&quot;:196.85,&quot;left&quot;:411,&quot;top&quot;:57.5,&quot;width&quot;:301.65}"/>
</p:tagLst>
</file>

<file path=ppt/tags/tag99.xml><?xml version="1.0" encoding="utf-8"?>
<p:tagLst xmlns:p="http://schemas.openxmlformats.org/presentationml/2006/main">
  <p:tag name="KSO_WM_DIAGRAM_VIRTUALLY_FRAME" val="{&quot;height&quot;:196.85,&quot;left&quot;:411,&quot;top&quot;:57.5,&quot;width&quot;:301.65}"/>
</p:tagLst>
</file>

<file path=ppt/theme/theme1.xml><?xml version="1.0" encoding="utf-8"?>
<a:theme xmlns:a="http://schemas.openxmlformats.org/drawingml/2006/main" name="2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7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0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9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2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3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9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8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6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0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8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41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42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43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44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46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8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unioffice Theme">
  <a:themeElements>
    <a:clrScheme name="Office">
      <a:dk1>
        <a:sysClr val="windowText" lastClr="000000"/>
      </a:dk1>
      <a:lt1>
        <a:sysClr val="window" lastClr="FFFFFF"/>
      </a:lt1>
      <a:dk2>
        <a:srgbClr val="44546A"/>
      </a:dk2>
      <a:lt2>
        <a:srgbClr val="E7E7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gs>
            <a:gs pos="50000">
              <a:schemeClr val="phClr"/>
            </a:gs>
          </a:gsLst>
          <a:lin ang="5400000" scaled="0"/>
        </a:gradFill>
        <a:gradFill rotWithShape="1">
          <a:gsLst>
            <a:gs pos="0">
              <a:schemeClr val="phClr"/>
            </a:gs>
            <a:gs pos="50000">
              <a:schemeClr val="phClr"/>
            </a:gs>
          </a:gsLst>
          <a:lin ang="5400000" scaled="0"/>
        </a:gradFill>
      </a:fillStyleLst>
      <a:lnStyleLst>
        <a:ln w="6350" cap="flat" cmpd="sng" algn="ctr"/>
        <a:ln w="12700" cap="flat" cmpd="sng" algn="ctr"/>
        <a:ln w="19050" cap="flat" cmpd="sng" algn="ctr"/>
      </a:lnStyleLst>
      <a:effectStyleLst>
        <a:effectStyle>
          <a:effectLst/>
        </a:effectStyle>
        <a:effectStyle>
          <a:effectLst/>
        </a:effectStyle>
        <a:effectStyle>
          <a:effectLst/>
        </a:effectStyle>
      </a:effectStyleLst>
      <a:bgFillStyleLst>
        <a:solidFill>
          <a:schemeClr val="phClr"/>
        </a:solidFill>
        <a:solidFill>
          <a:schemeClr val="phClr"/>
        </a:solidFill>
        <a:gradFill rotWithShape="1">
          <a:gsLst>
            <a:gs pos="0">
              <a:schemeClr val="phClr"/>
            </a:gs>
            <a:gs pos="50000">
              <a:schemeClr val="ph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15222</Words>
  <Application>WPS 演示</Application>
  <PresentationFormat>全屏显示(16:9)</PresentationFormat>
  <Paragraphs>564</Paragraphs>
  <Slides>35</Slides>
  <Notes>1</Notes>
  <HiddenSlides>0</HiddenSlides>
  <MMClips>0</MMClips>
  <ScaleCrop>false</ScaleCrop>
  <HeadingPairs>
    <vt:vector size="6" baseType="variant">
      <vt:variant>
        <vt:lpstr>已用的字体</vt:lpstr>
      </vt:variant>
      <vt:variant>
        <vt:i4>17</vt:i4>
      </vt:variant>
      <vt:variant>
        <vt:lpstr>主题</vt:lpstr>
      </vt:variant>
      <vt:variant>
        <vt:i4>34</vt:i4>
      </vt:variant>
      <vt:variant>
        <vt:lpstr>幻灯片标题</vt:lpstr>
      </vt:variant>
      <vt:variant>
        <vt:i4>35</vt:i4>
      </vt:variant>
    </vt:vector>
  </HeadingPairs>
  <TitlesOfParts>
    <vt:vector size="86" baseType="lpstr">
      <vt:lpstr>Arial</vt:lpstr>
      <vt:lpstr>宋体</vt:lpstr>
      <vt:lpstr>Wingdings</vt:lpstr>
      <vt:lpstr>Times New Roman</vt:lpstr>
      <vt:lpstr>微软雅黑</vt:lpstr>
      <vt:lpstr>黑体</vt:lpstr>
      <vt:lpstr>华文楷体</vt:lpstr>
      <vt:lpstr>方正舒体</vt:lpstr>
      <vt:lpstr>Calibri</vt:lpstr>
      <vt:lpstr>Verdana</vt:lpstr>
      <vt:lpstr>华光粗圆_CNKI</vt:lpstr>
      <vt:lpstr>Arial Unicode MS</vt:lpstr>
      <vt:lpstr>华文行楷</vt:lpstr>
      <vt:lpstr>仿宋</vt:lpstr>
      <vt:lpstr>HelveticaNeue</vt:lpstr>
      <vt:lpstr>华文新魏</vt:lpstr>
      <vt:lpstr>Segoe Print</vt:lpstr>
      <vt:lpstr>2_unioffice Theme</vt:lpstr>
      <vt:lpstr>3_unioffice Theme</vt:lpstr>
      <vt:lpstr>4_unioffice Theme</vt:lpstr>
      <vt:lpstr>5_unioffice Theme</vt:lpstr>
      <vt:lpstr>19_unioffice Theme</vt:lpstr>
      <vt:lpstr>6_unioffice Theme</vt:lpstr>
      <vt:lpstr>1_unioffice Theme</vt:lpstr>
      <vt:lpstr>7_unioffice Theme</vt:lpstr>
      <vt:lpstr>9_unioffice Theme</vt:lpstr>
      <vt:lpstr>10_unioffice Theme</vt:lpstr>
      <vt:lpstr>11_unioffice Theme</vt:lpstr>
      <vt:lpstr>12_unioffice Theme</vt:lpstr>
      <vt:lpstr>13_unioffice Theme</vt:lpstr>
      <vt:lpstr>14_unioffice Theme</vt:lpstr>
      <vt:lpstr>15_unioffice Theme</vt:lpstr>
      <vt:lpstr>17_unioffice Theme</vt:lpstr>
      <vt:lpstr>18_unioffice Theme</vt:lpstr>
      <vt:lpstr>20_unioffice Theme</vt:lpstr>
      <vt:lpstr>24_unioffice Theme</vt:lpstr>
      <vt:lpstr>29_unioffice Theme</vt:lpstr>
      <vt:lpstr>32_unioffice Theme</vt:lpstr>
      <vt:lpstr>33_unioffice Theme</vt:lpstr>
      <vt:lpstr>34_unioffice Theme</vt:lpstr>
      <vt:lpstr>39_unioffice Theme</vt:lpstr>
      <vt:lpstr>28_unioffice Theme</vt:lpstr>
      <vt:lpstr>36_unioffice Theme</vt:lpstr>
      <vt:lpstr>40_unioffice Theme</vt:lpstr>
      <vt:lpstr>38_unioffice Theme</vt:lpstr>
      <vt:lpstr>41_unioffice Theme</vt:lpstr>
      <vt:lpstr>42_unioffice Theme</vt:lpstr>
      <vt:lpstr>43_unioffice Theme</vt:lpstr>
      <vt:lpstr>44_unioffice Theme</vt:lpstr>
      <vt:lpstr>46_unioffice Theme</vt:lpstr>
      <vt:lpstr>8_unioffice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FoxyUtils ehf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547</cp:revision>
  <dcterms:created xsi:type="dcterms:W3CDTF">2022-11-04T13:43:00Z</dcterms:created>
  <dcterms:modified xsi:type="dcterms:W3CDTF">2024-11-21T01:56:06Z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5BE45A8F4637478B86E9A1351F072B68</vt:lpwstr>
  </property>
  <property fmtid="{D5CDD505-2E9C-101B-9397-08002B2CF9AE}" pid="3" name="KSOProductBuildVer">
    <vt:lpwstr>2052-11.8.2.7978</vt:lpwstr>
  </property>
</Properties>
</file>