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customXml/itemProps140.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33"/>
  </p:notesMasterIdLst>
  <p:sldIdLst>
    <p:sldId id="430" r:id="rId4"/>
    <p:sldId id="256" r:id="rId5"/>
    <p:sldId id="314" r:id="rId6"/>
    <p:sldId id="257" r:id="rId7"/>
    <p:sldId id="258" r:id="rId8"/>
    <p:sldId id="340" r:id="rId9"/>
    <p:sldId id="337" r:id="rId10"/>
    <p:sldId id="259" r:id="rId11"/>
    <p:sldId id="338" r:id="rId12"/>
    <p:sldId id="342" r:id="rId13"/>
    <p:sldId id="345" r:id="rId14"/>
    <p:sldId id="343" r:id="rId15"/>
    <p:sldId id="413" r:id="rId16"/>
    <p:sldId id="374" r:id="rId17"/>
    <p:sldId id="344" r:id="rId18"/>
    <p:sldId id="371" r:id="rId19"/>
    <p:sldId id="372" r:id="rId20"/>
    <p:sldId id="375" r:id="rId21"/>
    <p:sldId id="397" r:id="rId22"/>
    <p:sldId id="399" r:id="rId23"/>
    <p:sldId id="373" r:id="rId24"/>
    <p:sldId id="260" r:id="rId25"/>
    <p:sldId id="400" r:id="rId26"/>
    <p:sldId id="401" r:id="rId27"/>
    <p:sldId id="301" r:id="rId28"/>
    <p:sldId id="261" r:id="rId29"/>
    <p:sldId id="410" r:id="rId30"/>
    <p:sldId id="411" r:id="rId31"/>
    <p:sldId id="263" r:id="rId32"/>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华文楷体" panose="02010600040101010101" charset="-122"/>
      <p:regular r:id="rId43"/>
    </p:embeddedFont>
    <p:embeddedFont>
      <p:font typeface="方正楷体_GB2312" panose="02000000000000000000" charset="-122"/>
      <p:regular r:id="rId44"/>
    </p:embeddedFont>
    <p:embeddedFont>
      <p:font typeface="微软雅黑" panose="020B0503020204020204" pitchFamily="34" charset="-122"/>
      <p:regular r:id="rId45"/>
    </p:embeddedFont>
    <p:embeddedFont>
      <p:font typeface="等线" panose="02010600030101010101" charset="-122"/>
      <p:regular r:id="rId46"/>
    </p:embeddedFont>
    <p:embeddedFont>
      <p:font typeface="等线 Light" panose="02010600030101010101" charset="-122"/>
      <p:regular r:id="rId4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B08"/>
    <a:srgbClr val="DC7240"/>
    <a:srgbClr val="E2793F"/>
    <a:srgbClr val="C075FF"/>
    <a:srgbClr val="6BC1FF"/>
    <a:srgbClr val="F7C834"/>
    <a:srgbClr val="FF62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A67533-C184-40E8-AD5F-9C23E834D47E}" styleName="??? 1 14">
    <a:wholeTbl>
      <a:tcTxStyle>
        <a:fontRef idx="none">
          <a:srgbClr val="000000"/>
        </a:fontRef>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a:noFill/>
            </a:ln>
          </a:insideH>
          <a:insideV>
            <a:ln>
              <a:noFill/>
            </a:ln>
          </a:insideV>
        </a:tcBdr>
        <a:fill>
          <a:solidFill>
            <a:srgbClr val="FFFFFF"/>
          </a:solidFill>
        </a:fill>
      </a:tcStyle>
    </a:wholeTbl>
    <a:band2H>
      <a:tcStyle>
        <a:tcBdr/>
        <a:fill>
          <a:solidFill>
            <a:schemeClr val="accent6">
              <a:lumMod val="10000"/>
              <a:lumOff val="90000"/>
            </a:schemeClr>
          </a:solidFill>
        </a:fill>
      </a:tcStyle>
    </a:band2H>
    <a:band1V>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a:noFill/>
            </a:ln>
          </a:insideH>
          <a:insideV>
            <a:ln>
              <a:noFill/>
            </a:ln>
          </a:insideV>
        </a:tcBdr>
        <a:fill>
          <a:solidFill>
            <a:schemeClr val="accent6">
              <a:lumMod val="10000"/>
              <a:lumOff val="90000"/>
            </a:schemeClr>
          </a:solidFill>
        </a:fill>
      </a:tcStyle>
    </a:band1V>
    <a:band2V>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tcStyle>
    </a:band2V>
    <a:lastCol>
      <a:tcTxStyle b="on">
        <a:fontRef idx="none">
          <a:srgbClr val="08090C"/>
        </a:fontRef>
      </a:tcTxStyle>
      <a:tcStyle>
        <a:tcBdr>
          <a:left>
            <a:ln>
              <a:noFill/>
            </a:ln>
          </a:left>
          <a:right>
            <a:ln w="12700" cmpd="sng">
              <a:solidFill>
                <a:schemeClr val="accent6"/>
              </a:solidFill>
            </a:ln>
          </a:right>
          <a:top>
            <a:ln w="12700" cmpd="sng">
              <a:solidFill>
                <a:schemeClr val="accent6"/>
              </a:solidFill>
            </a:ln>
          </a:top>
          <a:bottom>
            <a:ln w="12700" cmpd="sng">
              <a:solidFill>
                <a:schemeClr val="accent6"/>
              </a:solidFill>
            </a:ln>
          </a:bottom>
          <a:insideH>
            <a:ln>
              <a:noFill/>
            </a:ln>
          </a:insideH>
          <a:insideV>
            <a:ln>
              <a:noFill/>
            </a:ln>
          </a:insideV>
        </a:tcBdr>
        <a:fill>
          <a:solidFill>
            <a:schemeClr val="accent6">
              <a:lumMod val="20000"/>
              <a:lumOff val="80000"/>
            </a:schemeClr>
          </a:solidFill>
        </a:fill>
      </a:tcStyle>
    </a:lastCol>
    <a:firstCol>
      <a:tcTxStyle b="on">
        <a:fontRef idx="none">
          <a:srgbClr val="08090C"/>
        </a:fontRef>
      </a:tcTxStyle>
      <a:tcStyle>
        <a:tcBdr>
          <a:left>
            <a:ln w="12700" cmpd="sng">
              <a:solidFill>
                <a:schemeClr val="accent6"/>
              </a:solid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solidFill>
            <a:schemeClr val="accent6">
              <a:lumMod val="20000"/>
              <a:lumOff val="80000"/>
            </a:schemeClr>
          </a:solidFill>
        </a:fill>
      </a:tcStyle>
    </a:firstCol>
    <a:lastRow>
      <a:tcTxStyle b="on">
        <a:fontRef idx="none">
          <a:schemeClr val="accent6"/>
        </a:fontRef>
      </a:tcTxStyle>
      <a:tcStyle>
        <a:tcBdr>
          <a:left>
            <a:ln w="12700" cmpd="sng">
              <a:solidFill>
                <a:schemeClr val="accent6"/>
              </a:solidFill>
            </a:ln>
          </a:left>
          <a:right>
            <a:ln w="12700" cmpd="sng">
              <a:solidFill>
                <a:schemeClr val="accent6"/>
              </a:solidFill>
            </a:ln>
          </a:right>
          <a:top>
            <a:ln w="9525" cmpd="sng">
              <a:solidFill>
                <a:schemeClr val="accent6"/>
              </a:solidFill>
            </a:ln>
          </a:top>
          <a:bottom>
            <a:ln w="12700" cmpd="sng">
              <a:solidFill>
                <a:schemeClr val="accent6"/>
              </a:solidFill>
            </a:ln>
          </a:bottom>
          <a:insideH>
            <a:ln>
              <a:noFill/>
            </a:ln>
          </a:insideH>
          <a:insideV>
            <a:ln>
              <a:noFill/>
            </a:ln>
          </a:insideV>
        </a:tcBdr>
        <a:fill>
          <a:solidFill>
            <a:srgbClr val="FFFFFF"/>
          </a:solidFill>
        </a:fill>
      </a:tcStyle>
    </a:lastRow>
    <a:firstRow>
      <a:tcTxStyle b="on">
        <a:fontRef idx="none">
          <a:schemeClr val="accent6"/>
        </a:fontRef>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a:noFill/>
            </a:ln>
          </a:insideH>
          <a:insideV>
            <a:ln>
              <a:noFill/>
            </a:ln>
          </a:insideV>
        </a:tcBdr>
        <a:fill>
          <a:solidFill>
            <a:srgbClr val="FFFFF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5" autoAdjust="0"/>
    <p:restoredTop sz="94660"/>
  </p:normalViewPr>
  <p:slideViewPr>
    <p:cSldViewPr snapToGrid="0" showGuides="1">
      <p:cViewPr varScale="1">
        <p:scale>
          <a:sx n="86" d="100"/>
          <a:sy n="86" d="100"/>
        </p:scale>
        <p:origin x="72" y="134"/>
      </p:cViewPr>
      <p:guideLst>
        <p:guide orient="horz" pos="2130"/>
        <p:guide pos="382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font" Target="fonts/font9.fntdata"/><Relationship Id="rId46" Type="http://schemas.openxmlformats.org/officeDocument/2006/relationships/font" Target="fonts/font8.fntdata"/><Relationship Id="rId45" Type="http://schemas.openxmlformats.org/officeDocument/2006/relationships/font" Target="fonts/font7.fntdata"/><Relationship Id="rId44" Type="http://schemas.openxmlformats.org/officeDocument/2006/relationships/font" Target="fonts/font6.fntdata"/><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slide" Target="slides/slide1.xml"/><Relationship Id="rId39" Type="http://schemas.openxmlformats.org/officeDocument/2006/relationships/font" Target="fonts/font1.fntdata"/><Relationship Id="rId38" Type="http://schemas.openxmlformats.org/officeDocument/2006/relationships/customXml" Target="../customXml/item1.xml"/><Relationship Id="rId37" Type="http://schemas.openxmlformats.org/officeDocument/2006/relationships/customXmlProps" Target="../customXml/itemProps140.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notesMaster" Target="notesMasters/notesMaster1.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7" Type="http://schemas.openxmlformats.org/officeDocument/2006/relationships/image" Target="../media/image1.png"/><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1" Type="http://schemas.openxmlformats.org/officeDocument/2006/relationships/image" Target="../media/image2.png"/><Relationship Id="rId10" Type="http://schemas.openxmlformats.org/officeDocument/2006/relationships/tags" Target="../tags/tag29.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7" Type="http://schemas.openxmlformats.org/officeDocument/2006/relationships/image" Target="../media/image3.png"/><Relationship Id="rId16" Type="http://schemas.openxmlformats.org/officeDocument/2006/relationships/tags" Target="../tags/tag44.xml"/><Relationship Id="rId15" Type="http://schemas.openxmlformats.org/officeDocument/2006/relationships/tags" Target="../tags/tag43.xml"/><Relationship Id="rId14" Type="http://schemas.openxmlformats.org/officeDocument/2006/relationships/tags" Target="../tags/tag42.xml"/><Relationship Id="rId13" Type="http://schemas.openxmlformats.org/officeDocument/2006/relationships/tags" Target="../tags/tag41.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7" Type="http://schemas.openxmlformats.org/officeDocument/2006/relationships/tags" Target="../tags/tag89.xml"/><Relationship Id="rId16" Type="http://schemas.openxmlformats.org/officeDocument/2006/relationships/image" Target="../media/image4.png"/><Relationship Id="rId15" Type="http://schemas.openxmlformats.org/officeDocument/2006/relationships/tags" Target="../tags/tag8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A33DFE6-11F0-4ADB-A9EB-ED680B6B70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882BFB2-9B44-4B4E-911A-1C90D1C5327D}" type="slidenum">
              <a:rPr lang="zh-CN" altLang="en-US" smtClean="0"/>
            </a:fld>
            <a:endParaRPr lang="zh-CN" alt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A33DFE6-11F0-4ADB-A9EB-ED680B6B70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882BFB2-9B44-4B4E-911A-1C90D1C5327D}" type="slidenum">
              <a:rPr lang="zh-CN" altLang="en-US" smtClean="0"/>
            </a:fld>
            <a:endParaRPr lang="zh-CN" alt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A33DFE6-11F0-4ADB-A9EB-ED680B6B70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882BFB2-9B44-4B4E-911A-1C90D1C5327D}" type="slidenum">
              <a:rPr lang="zh-CN" altLang="en-US" smtClean="0"/>
            </a:fld>
            <a:endParaRPr lang="zh-CN" alt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9" name="矩形 8"/>
          <p:cNvSpPr/>
          <p:nvPr userDrawn="1">
            <p:custDataLst>
              <p:tags r:id="rId2"/>
            </p:custDataLst>
          </p:nvPr>
        </p:nvSpPr>
        <p:spPr>
          <a:xfrm>
            <a:off x="635" y="0"/>
            <a:ext cx="12191365" cy="6858000"/>
          </a:xfrm>
          <a:prstGeom prst="rect">
            <a:avLst/>
          </a:prstGeom>
          <a:gradFill>
            <a:gsLst>
              <a:gs pos="14000">
                <a:schemeClr val="accent1">
                  <a:lumMod val="85000"/>
                  <a:lumOff val="15000"/>
                </a:schemeClr>
              </a:gs>
              <a:gs pos="100000">
                <a:schemeClr val="accent1">
                  <a:lumMod val="20000"/>
                  <a:lumOff val="80000"/>
                </a:schemeClr>
              </a:gs>
            </a:gsLst>
            <a:lin ang="58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useBgFill="1">
        <p:nvSpPr>
          <p:cNvPr id="21" name="同侧圆角矩形 20"/>
          <p:cNvSpPr/>
          <p:nvPr userDrawn="1">
            <p:custDataLst>
              <p:tags r:id="rId3"/>
            </p:custDataLst>
          </p:nvPr>
        </p:nvSpPr>
        <p:spPr>
          <a:xfrm>
            <a:off x="261620" y="204470"/>
            <a:ext cx="11668125" cy="6280150"/>
          </a:xfrm>
          <a:prstGeom prst="round2SameRect">
            <a:avLst/>
          </a:prstGeom>
          <a:ln w="4127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 1"/>
          <p:cNvSpPr/>
          <p:nvPr>
            <p:ph type="ctrTitle"/>
            <p:custDataLst>
              <p:tags r:id="rId4"/>
            </p:custDataLst>
          </p:nvPr>
        </p:nvSpPr>
        <p:spPr>
          <a:xfrm>
            <a:off x="1135380" y="1802765"/>
            <a:ext cx="5091430" cy="2399030"/>
          </a:xfrm>
        </p:spPr>
        <p:txBody>
          <a:bodyPr wrap="square" anchor="ctr" anchorCtr="0">
            <a:normAutofit/>
          </a:bodyPr>
          <a:lstStyle>
            <a:lvl1pPr algn="l">
              <a:lnSpc>
                <a:spcPct val="100000"/>
              </a:lnSpc>
              <a:defRPr sz="6000">
                <a:solidFill>
                  <a:schemeClr val="tx1"/>
                </a:solidFill>
              </a:defRPr>
            </a:lvl1pPr>
          </a:lstStyle>
          <a:p>
            <a:r>
              <a:rPr lang="zh-CN" altLang="en-US" dirty="0"/>
              <a:t>单击此处编辑母版标题样式</a:t>
            </a:r>
            <a:endParaRPr lang="zh-CN" altLang="en-US" dirty="0"/>
          </a:p>
        </p:txBody>
      </p:sp>
      <p:sp>
        <p:nvSpPr>
          <p:cNvPr id="10" name="公司名占位符 6"/>
          <p:cNvSpPr/>
          <p:nvPr>
            <p:ph type="body" sz="quarter" idx="13" hasCustomPrompt="1"/>
            <p:custDataLst>
              <p:tags r:id="rId5"/>
            </p:custDataLst>
          </p:nvPr>
        </p:nvSpPr>
        <p:spPr>
          <a:xfrm>
            <a:off x="1742440" y="488315"/>
            <a:ext cx="2483485" cy="504190"/>
          </a:xfrm>
        </p:spPr>
        <p:txBody>
          <a:bodyPr wrap="square" anchor="ctr">
            <a:normAutofit/>
          </a:bodyPr>
          <a:lstStyle>
            <a:lvl1pPr marL="0" indent="0">
              <a:lnSpc>
                <a:spcPct val="100000"/>
              </a:lnSpc>
              <a:buNone/>
              <a:defRPr sz="1600">
                <a:solidFill>
                  <a:schemeClr val="tx2"/>
                </a:solidFill>
              </a:defRPr>
            </a:lvl1pPr>
          </a:lstStyle>
          <a:p>
            <a:pPr lvl="0"/>
            <a:r>
              <a:rPr lang="zh-CN" altLang="en-US" dirty="0"/>
              <a:t>公司名</a:t>
            </a:r>
            <a:endParaRPr lang="zh-CN" altLang="en-US" dirty="0"/>
          </a:p>
        </p:txBody>
      </p:sp>
      <p:sp>
        <p:nvSpPr>
          <p:cNvPr id="18" name="年号占位符 8"/>
          <p:cNvSpPr/>
          <p:nvPr>
            <p:ph type="body" sz="quarter" idx="15" hasCustomPrompt="1"/>
            <p:custDataLst>
              <p:tags r:id="rId6"/>
            </p:custDataLst>
          </p:nvPr>
        </p:nvSpPr>
        <p:spPr>
          <a:xfrm>
            <a:off x="9992995" y="471805"/>
            <a:ext cx="950595" cy="504190"/>
          </a:xfrm>
        </p:spPr>
        <p:txBody>
          <a:bodyPr wrap="square" anchor="ctr">
            <a:normAutofit/>
          </a:bodyPr>
          <a:lstStyle>
            <a:lvl1pPr marL="0" indent="0" algn="r">
              <a:lnSpc>
                <a:spcPct val="100000"/>
              </a:lnSpc>
              <a:buNone/>
              <a:defRPr sz="1600">
                <a:solidFill>
                  <a:schemeClr val="tx2"/>
                </a:solidFill>
              </a:defRPr>
            </a:lvl1pPr>
          </a:lstStyle>
          <a:p>
            <a:pPr lvl="0"/>
            <a:r>
              <a:rPr lang="zh-CN" altLang="en-US" dirty="0"/>
              <a:t>年号</a:t>
            </a:r>
            <a:endParaRPr lang="zh-CN" altLang="en-US" dirty="0"/>
          </a:p>
        </p:txBody>
      </p:sp>
      <p:sp>
        <p:nvSpPr>
          <p:cNvPr id="17" name="椭圆 16"/>
          <p:cNvSpPr/>
          <p:nvPr userDrawn="1">
            <p:custDataLst>
              <p:tags r:id="rId7"/>
            </p:custDataLst>
          </p:nvPr>
        </p:nvSpPr>
        <p:spPr>
          <a:xfrm>
            <a:off x="1133475" y="661670"/>
            <a:ext cx="139700" cy="139700"/>
          </a:xfrm>
          <a:prstGeom prst="ellipse">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椭圆 11"/>
          <p:cNvSpPr/>
          <p:nvPr userDrawn="1">
            <p:custDataLst>
              <p:tags r:id="rId8"/>
            </p:custDataLst>
          </p:nvPr>
        </p:nvSpPr>
        <p:spPr>
          <a:xfrm>
            <a:off x="1374775" y="661670"/>
            <a:ext cx="139700" cy="139700"/>
          </a:xfrm>
          <a:prstGeom prst="ellipse">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署名占位符 10"/>
          <p:cNvSpPr/>
          <p:nvPr>
            <p:ph type="body" sz="quarter" idx="17" hasCustomPrompt="1"/>
            <p:custDataLst>
              <p:tags r:id="rId9"/>
            </p:custDataLst>
          </p:nvPr>
        </p:nvSpPr>
        <p:spPr>
          <a:xfrm>
            <a:off x="1133200" y="4285430"/>
            <a:ext cx="2880000" cy="504000"/>
          </a:xfrm>
          <a:prstGeom prst="roundRect">
            <a:avLst>
              <a:gd name="adj" fmla="val 50000"/>
            </a:avLst>
          </a:prstGeom>
          <a:solidFill>
            <a:schemeClr val="accent1"/>
          </a:solidFill>
        </p:spPr>
        <p:txBody>
          <a:bodyPr wrap="square" anchor="ctr">
            <a:normAutofit/>
          </a:bodyPr>
          <a:lstStyle>
            <a:lvl1pPr marL="0" indent="0" algn="ctr">
              <a:lnSpc>
                <a:spcPct val="100000"/>
              </a:lnSpc>
              <a:buNone/>
              <a:defRPr sz="1600" b="1">
                <a:solidFill>
                  <a:srgbClr val="FFFFFF"/>
                </a:solidFill>
              </a:defRPr>
            </a:lvl1pPr>
          </a:lstStyle>
          <a:p>
            <a:pPr lvl="0"/>
            <a:r>
              <a:rPr lang="zh-CN" altLang="en-US" dirty="0"/>
              <a:t>署名</a:t>
            </a:r>
            <a:endParaRPr lang="zh-CN" altLang="en-US" dirty="0"/>
          </a:p>
        </p:txBody>
      </p:sp>
      <p:sp>
        <p:nvSpPr>
          <p:cNvPr id="13" name="任意多边形 12"/>
          <p:cNvSpPr/>
          <p:nvPr userDrawn="1">
            <p:custDataLst>
              <p:tags r:id="rId10"/>
            </p:custDataLst>
          </p:nvPr>
        </p:nvSpPr>
        <p:spPr>
          <a:xfrm>
            <a:off x="0" y="5969635"/>
            <a:ext cx="12190730" cy="88836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8987" h="545">
                <a:moveTo>
                  <a:pt x="18987" y="0"/>
                </a:moveTo>
                <a:lnTo>
                  <a:pt x="18987" y="545"/>
                </a:lnTo>
                <a:lnTo>
                  <a:pt x="0" y="545"/>
                </a:lnTo>
                <a:lnTo>
                  <a:pt x="0" y="25"/>
                </a:lnTo>
                <a:lnTo>
                  <a:pt x="47" y="29"/>
                </a:lnTo>
                <a:cubicBezTo>
                  <a:pt x="2109" y="173"/>
                  <a:pt x="5496" y="267"/>
                  <a:pt x="9325" y="267"/>
                </a:cubicBezTo>
                <a:cubicBezTo>
                  <a:pt x="13399" y="267"/>
                  <a:pt x="16973" y="161"/>
                  <a:pt x="18982" y="0"/>
                </a:cubicBezTo>
                <a:lnTo>
                  <a:pt x="18987" y="0"/>
                </a:lnTo>
                <a:close/>
              </a:path>
            </a:pathLst>
          </a:custGeom>
          <a:gradFill>
            <a:gsLst>
              <a:gs pos="0">
                <a:schemeClr val="accent1"/>
              </a:gs>
              <a:gs pos="100000">
                <a:schemeClr val="accent3"/>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 name="日期占位符 3"/>
          <p:cNvSpPr/>
          <p:nvPr>
            <p:ph type="dt" sz="half" idx="10"/>
            <p:custDataLst>
              <p:tags r:id="rId11"/>
            </p:custDataLst>
          </p:nvPr>
        </p:nvSpPr>
        <p:spPr/>
        <p:txBody>
          <a:bodyPr wrap="square">
            <a:normAutofit/>
          </a:bodyPr>
          <a:lstStyle>
            <a:lvl1pPr>
              <a:defRPr>
                <a:solidFill>
                  <a:schemeClr val="tx1"/>
                </a:solidFill>
              </a:defRPr>
            </a:lvl1p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12"/>
            </p:custDataLst>
          </p:nvPr>
        </p:nvSpPr>
        <p:spPr/>
        <p:txBody>
          <a:bodyPr>
            <a:normAutofit/>
          </a:bodyPr>
          <a:lstStyle>
            <a:lvl1pPr>
              <a:defRPr>
                <a:solidFill>
                  <a:schemeClr val="tx1"/>
                </a:solidFill>
              </a:defRPr>
            </a:lvl1pPr>
          </a:lstStyle>
          <a:p>
            <a:endParaRPr lang="zh-CN" altLang="en-US" dirty="0"/>
          </a:p>
        </p:txBody>
      </p:sp>
      <p:sp>
        <p:nvSpPr>
          <p:cNvPr id="6" name="灯片编号占位符 5"/>
          <p:cNvSpPr/>
          <p:nvPr>
            <p:ph type="sldNum" sz="quarter" idx="12"/>
            <p:custDataLst>
              <p:tags r:id="rId13"/>
            </p:custDataLst>
          </p:nvPr>
        </p:nvSpPr>
        <p:spPr>
          <a:xfrm>
            <a:off x="8610600" y="6356350"/>
            <a:ext cx="2743200" cy="365125"/>
          </a:xfrm>
        </p:spPr>
        <p:txBody>
          <a:bodyPr wrap="square">
            <a:normAutofit/>
          </a:bodyPr>
          <a:lstStyle>
            <a:lvl1pPr>
              <a:defRPr>
                <a:solidFill>
                  <a:schemeClr val="tx1"/>
                </a:solidFill>
              </a:defRPr>
            </a:lvl1pPr>
          </a:lstStyle>
          <a:p>
            <a:fld id="{BE5F26B5-172A-4DC2-B0B7-181CFC56B87C}" type="slidenum">
              <a:rPr lang="zh-CN" altLang="en-US" smtClean="0"/>
            </a:fld>
            <a:endParaRPr lang="zh-CN" altLang="en-US"/>
          </a:p>
        </p:txBody>
      </p:sp>
      <p:cxnSp>
        <p:nvCxnSpPr>
          <p:cNvPr id="16" name="直接连接符 15"/>
          <p:cNvCxnSpPr/>
          <p:nvPr userDrawn="1">
            <p:custDataLst>
              <p:tags r:id="rId14"/>
            </p:custDataLst>
          </p:nvPr>
        </p:nvCxnSpPr>
        <p:spPr>
          <a:xfrm>
            <a:off x="4493895" y="718820"/>
            <a:ext cx="5114925" cy="0"/>
          </a:xfrm>
          <a:prstGeom prst="line">
            <a:avLst/>
          </a:prstGeom>
          <a:ln>
            <a:solidFill>
              <a:schemeClr val="accent1">
                <a:alpha val="40000"/>
              </a:schemeClr>
            </a:solidFill>
          </a:ln>
        </p:spPr>
        <p:style>
          <a:lnRef idx="2">
            <a:schemeClr val="accent1"/>
          </a:lnRef>
          <a:fillRef idx="0">
            <a:srgbClr val="FFFFFF"/>
          </a:fillRef>
          <a:effectRef idx="0">
            <a:srgbClr val="FFFFFF"/>
          </a:effectRef>
          <a:fontRef idx="minor">
            <a:schemeClr val="tx1"/>
          </a:fontRef>
        </p:style>
      </p:cxnSp>
      <p:sp>
        <p:nvSpPr>
          <p:cNvPr id="14" name="椭圆 13"/>
          <p:cNvSpPr/>
          <p:nvPr userDrawn="1">
            <p:custDataLst>
              <p:tags r:id="rId15"/>
            </p:custDataLst>
          </p:nvPr>
        </p:nvSpPr>
        <p:spPr>
          <a:xfrm>
            <a:off x="6995795" y="1484630"/>
            <a:ext cx="4316095" cy="4316095"/>
          </a:xfrm>
          <a:prstGeom prst="ellipse">
            <a:avLst/>
          </a:prstGeom>
          <a:gradFill>
            <a:gsLst>
              <a:gs pos="45000">
                <a:schemeClr val="accent1">
                  <a:alpha val="0"/>
                </a:schemeClr>
              </a:gs>
              <a:gs pos="100000">
                <a:schemeClr val="accent1">
                  <a:lumMod val="60000"/>
                  <a:lumOff val="40000"/>
                </a:schemeClr>
              </a:gs>
            </a:gsLst>
            <a:lin ang="140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3" name="图片 2" descr="矢量智能对象"/>
          <p:cNvPicPr>
            <a:picLocks noChangeAspect="1"/>
          </p:cNvPicPr>
          <p:nvPr userDrawn="1">
            <p:custDataLst>
              <p:tags r:id="rId16"/>
            </p:custDataLst>
          </p:nvPr>
        </p:nvPicPr>
        <p:blipFill>
          <a:blip r:embed="rId17"/>
          <a:stretch>
            <a:fillRect/>
          </a:stretch>
        </p:blipFill>
        <p:spPr>
          <a:xfrm>
            <a:off x="6558915" y="1743075"/>
            <a:ext cx="5370830" cy="37617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p:nvPr>
            <p:ph idx="1"/>
            <p:custDataLst>
              <p:tags r:id="rId2"/>
            </p:custDataLst>
          </p:nvPr>
        </p:nvSpPr>
        <p:spPr/>
        <p:txBody>
          <a:bodyPr wrap="square">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4"/>
            </p:custDataLst>
          </p:nvPr>
        </p:nvSpPr>
        <p:spPr/>
        <p:txBody>
          <a:bodyPr/>
          <a:lstStyle/>
          <a:p>
            <a:endParaRPr lang="zh-CN" altLang="en-US"/>
          </a:p>
        </p:txBody>
      </p:sp>
      <p:sp>
        <p:nvSpPr>
          <p:cNvPr id="6" name="灯片编号占位符 5"/>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2" name="标题 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635" y="0"/>
            <a:ext cx="12192635" cy="6858000"/>
          </a:xfrm>
          <a:prstGeom prst="rect">
            <a:avLst/>
          </a:prstGeom>
          <a:gradFill>
            <a:gsLst>
              <a:gs pos="14000">
                <a:schemeClr val="accent1">
                  <a:lumMod val="85000"/>
                  <a:lumOff val="15000"/>
                </a:schemeClr>
              </a:gs>
              <a:gs pos="100000">
                <a:schemeClr val="accent1">
                  <a:lumMod val="20000"/>
                  <a:lumOff val="80000"/>
                </a:schemeClr>
              </a:gs>
            </a:gsLst>
            <a:lin ang="58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useBgFill="1">
        <p:nvSpPr>
          <p:cNvPr id="21" name="同侧圆角矩形 20"/>
          <p:cNvSpPr/>
          <p:nvPr userDrawn="1">
            <p:custDataLst>
              <p:tags r:id="rId3"/>
            </p:custDataLst>
          </p:nvPr>
        </p:nvSpPr>
        <p:spPr>
          <a:xfrm>
            <a:off x="261620" y="204470"/>
            <a:ext cx="11668125" cy="6280150"/>
          </a:xfrm>
          <a:prstGeom prst="round2SameRect">
            <a:avLst/>
          </a:prstGeom>
          <a:ln w="4127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3" name="任意多边形 12"/>
          <p:cNvSpPr/>
          <p:nvPr userDrawn="1">
            <p:custDataLst>
              <p:tags r:id="rId4"/>
            </p:custDataLst>
          </p:nvPr>
        </p:nvSpPr>
        <p:spPr>
          <a:xfrm>
            <a:off x="0" y="5843270"/>
            <a:ext cx="12190730" cy="10147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8987" h="545">
                <a:moveTo>
                  <a:pt x="18987" y="0"/>
                </a:moveTo>
                <a:lnTo>
                  <a:pt x="18987" y="545"/>
                </a:lnTo>
                <a:lnTo>
                  <a:pt x="0" y="545"/>
                </a:lnTo>
                <a:lnTo>
                  <a:pt x="0" y="25"/>
                </a:lnTo>
                <a:lnTo>
                  <a:pt x="47" y="29"/>
                </a:lnTo>
                <a:cubicBezTo>
                  <a:pt x="2109" y="173"/>
                  <a:pt x="5496" y="267"/>
                  <a:pt x="9325" y="267"/>
                </a:cubicBezTo>
                <a:cubicBezTo>
                  <a:pt x="13399" y="267"/>
                  <a:pt x="16973" y="161"/>
                  <a:pt x="18982" y="0"/>
                </a:cubicBezTo>
                <a:lnTo>
                  <a:pt x="18987" y="0"/>
                </a:lnTo>
                <a:close/>
              </a:path>
            </a:pathLst>
          </a:custGeom>
          <a:gradFill>
            <a:gsLst>
              <a:gs pos="0">
                <a:schemeClr val="accent1"/>
              </a:gs>
              <a:gs pos="100000">
                <a:schemeClr val="accent3"/>
              </a:gs>
            </a:gsLst>
            <a:lin ang="83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 name="标题 1"/>
          <p:cNvSpPr/>
          <p:nvPr>
            <p:ph type="title" hasCustomPrompt="1"/>
            <p:custDataLst>
              <p:tags r:id="rId5"/>
            </p:custDataLst>
          </p:nvPr>
        </p:nvSpPr>
        <p:spPr>
          <a:xfrm>
            <a:off x="3061335" y="730885"/>
            <a:ext cx="1457325" cy="895350"/>
          </a:xfrm>
        </p:spPr>
        <p:txBody>
          <a:bodyPr wrap="square" anchor="b">
            <a:normAutofit/>
          </a:bodyPr>
          <a:lstStyle>
            <a:lvl1pPr>
              <a:defRPr sz="5400">
                <a:solidFill>
                  <a:schemeClr val="tx1"/>
                </a:solidFill>
              </a:defRPr>
            </a:lvl1pPr>
          </a:lstStyle>
          <a:p>
            <a:r>
              <a:rPr lang="zh-CN" altLang="en-US" dirty="0"/>
              <a:t>标题</a:t>
            </a:r>
            <a:endParaRPr lang="zh-CN" altLang="en-US" dirty="0"/>
          </a:p>
        </p:txBody>
      </p:sp>
      <p:sp>
        <p:nvSpPr>
          <p:cNvPr id="7" name="日期占位符 3"/>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p:nvPr>
            <p:ph type="ftr" sz="quarter" idx="11"/>
            <p:custDataLst>
              <p:tags r:id="rId7"/>
            </p:custDataLst>
          </p:nvPr>
        </p:nvSpPr>
        <p:spPr/>
        <p:txBody>
          <a:bodyPr/>
          <a:lstStyle/>
          <a:p>
            <a:endParaRPr lang="zh-CN" altLang="en-US"/>
          </a:p>
        </p:txBody>
      </p:sp>
      <p:sp>
        <p:nvSpPr>
          <p:cNvPr id="9" name="灯片编号占位符 5"/>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7" name="任意多边形 16"/>
          <p:cNvSpPr/>
          <p:nvPr userDrawn="1">
            <p:custDataLst>
              <p:tags r:id="rId9"/>
            </p:custDataLst>
          </p:nvPr>
        </p:nvSpPr>
        <p:spPr>
          <a:xfrm>
            <a:off x="3175" y="0"/>
            <a:ext cx="1713230" cy="167894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il" t="it" r="ir" b="ib"/>
            <a:pathLst>
              <a:path w="3214" h="3206">
                <a:moveTo>
                  <a:pt x="2687" y="0"/>
                </a:moveTo>
                <a:lnTo>
                  <a:pt x="3170" y="0"/>
                </a:lnTo>
                <a:lnTo>
                  <a:pt x="3172" y="7"/>
                </a:lnTo>
                <a:cubicBezTo>
                  <a:pt x="3199" y="164"/>
                  <a:pt x="3214" y="324"/>
                  <a:pt x="3214" y="489"/>
                </a:cubicBezTo>
                <a:cubicBezTo>
                  <a:pt x="3214" y="1989"/>
                  <a:pt x="1997" y="3206"/>
                  <a:pt x="497" y="3206"/>
                </a:cubicBezTo>
                <a:cubicBezTo>
                  <a:pt x="332" y="3206"/>
                  <a:pt x="172" y="3191"/>
                  <a:pt x="15" y="3164"/>
                </a:cubicBezTo>
                <a:lnTo>
                  <a:pt x="0" y="3161"/>
                </a:lnTo>
                <a:lnTo>
                  <a:pt x="0" y="2659"/>
                </a:lnTo>
                <a:lnTo>
                  <a:pt x="9" y="2661"/>
                </a:lnTo>
                <a:cubicBezTo>
                  <a:pt x="170" y="2698"/>
                  <a:pt x="339" y="2718"/>
                  <a:pt x="512" y="2718"/>
                </a:cubicBezTo>
                <a:cubicBezTo>
                  <a:pt x="1743" y="2718"/>
                  <a:pt x="2741" y="1720"/>
                  <a:pt x="2741" y="489"/>
                </a:cubicBezTo>
                <a:cubicBezTo>
                  <a:pt x="2741" y="335"/>
                  <a:pt x="2725" y="185"/>
                  <a:pt x="2696" y="40"/>
                </a:cubicBezTo>
                <a:lnTo>
                  <a:pt x="2687" y="0"/>
                </a:lnTo>
                <a:close/>
              </a:path>
            </a:pathLst>
          </a:custGeom>
          <a:solidFill>
            <a:schemeClr val="accent1">
              <a:alpha val="24000"/>
            </a:schemeClr>
          </a:solidFill>
        </p:spPr>
        <p:txBody>
          <a:bodyPr vert="horz" wrap="square" lIns="0" tIns="0" rIns="0" bIns="0" rtlCol="0" anchor="b">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endParaRPr lang="en-US" altLang="zh-CN" sz="6600" b="1" dirty="0">
              <a:sym typeface="+mn-ea"/>
            </a:endParaRPr>
          </a:p>
        </p:txBody>
      </p:sp>
      <p:pic>
        <p:nvPicPr>
          <p:cNvPr id="4" name="图片 3" descr="fsffsf"/>
          <p:cNvPicPr>
            <a:picLocks noChangeAspect="1"/>
          </p:cNvPicPr>
          <p:nvPr userDrawn="1">
            <p:custDataLst>
              <p:tags r:id="rId10"/>
            </p:custDataLst>
          </p:nvPr>
        </p:nvPicPr>
        <p:blipFill>
          <a:blip r:embed="rId11"/>
          <a:stretch>
            <a:fillRect/>
          </a:stretch>
        </p:blipFill>
        <p:spPr>
          <a:xfrm>
            <a:off x="9877425" y="0"/>
            <a:ext cx="2314575" cy="1565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635" y="0"/>
            <a:ext cx="12192635" cy="6858000"/>
          </a:xfrm>
          <a:prstGeom prst="rect">
            <a:avLst/>
          </a:prstGeom>
          <a:gradFill>
            <a:gsLst>
              <a:gs pos="14000">
                <a:schemeClr val="accent1">
                  <a:lumMod val="85000"/>
                  <a:lumOff val="15000"/>
                </a:schemeClr>
              </a:gs>
              <a:gs pos="100000">
                <a:schemeClr val="accent1">
                  <a:lumMod val="20000"/>
                  <a:lumOff val="80000"/>
                </a:schemeClr>
              </a:gs>
            </a:gsLst>
            <a:lin ang="58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useBgFill="1">
        <p:nvSpPr>
          <p:cNvPr id="7" name="同侧圆角矩形 6"/>
          <p:cNvSpPr/>
          <p:nvPr userDrawn="1">
            <p:custDataLst>
              <p:tags r:id="rId3"/>
            </p:custDataLst>
          </p:nvPr>
        </p:nvSpPr>
        <p:spPr>
          <a:xfrm>
            <a:off x="261620" y="204470"/>
            <a:ext cx="11668125" cy="6280150"/>
          </a:xfrm>
          <a:prstGeom prst="round2SameRect">
            <a:avLst/>
          </a:prstGeom>
          <a:ln w="4127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 name="标题 1"/>
          <p:cNvSpPr/>
          <p:nvPr>
            <p:ph type="title" hasCustomPrompt="1"/>
            <p:custDataLst>
              <p:tags r:id="rId4"/>
            </p:custDataLst>
          </p:nvPr>
        </p:nvSpPr>
        <p:spPr>
          <a:xfrm>
            <a:off x="6297295" y="3025775"/>
            <a:ext cx="4765675" cy="901700"/>
          </a:xfrm>
        </p:spPr>
        <p:txBody>
          <a:bodyPr wrap="square" anchor="b">
            <a:normAutofit/>
          </a:bodyPr>
          <a:lstStyle>
            <a:lvl1pPr algn="r">
              <a:defRPr sz="5400">
                <a:solidFill>
                  <a:schemeClr val="tx1"/>
                </a:solidFill>
              </a:defRPr>
            </a:lvl1pPr>
          </a:lstStyle>
          <a:p>
            <a:r>
              <a:rPr lang="zh-CN" altLang="en-US" dirty="0"/>
              <a:t>编辑母版标题</a:t>
            </a:r>
            <a:endParaRPr lang="zh-CN" altLang="en-US" dirty="0"/>
          </a:p>
        </p:txBody>
      </p:sp>
      <p:sp>
        <p:nvSpPr>
          <p:cNvPr id="3" name="文本占位符 2"/>
          <p:cNvSpPr/>
          <p:nvPr>
            <p:ph type="body" idx="1" hasCustomPrompt="1"/>
            <p:custDataLst>
              <p:tags r:id="rId5"/>
            </p:custDataLst>
          </p:nvPr>
        </p:nvSpPr>
        <p:spPr>
          <a:xfrm>
            <a:off x="6892290" y="4518025"/>
            <a:ext cx="4170680" cy="523240"/>
          </a:xfrm>
        </p:spPr>
        <p:txBody>
          <a:bodyPr wrap="square">
            <a:normAutofit/>
          </a:bodyPr>
          <a:lstStyle>
            <a:lvl1pPr marL="0" indent="0" algn="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endParaRPr lang="zh-CN" altLang="en-US" dirty="0"/>
          </a:p>
        </p:txBody>
      </p:sp>
      <p:sp>
        <p:nvSpPr>
          <p:cNvPr id="8" name="节编号 3"/>
          <p:cNvSpPr/>
          <p:nvPr>
            <p:ph type="body" sz="quarter" idx="13" hasCustomPrompt="1"/>
            <p:custDataLst>
              <p:tags r:id="rId6"/>
            </p:custDataLst>
          </p:nvPr>
        </p:nvSpPr>
        <p:spPr>
          <a:xfrm>
            <a:off x="7477760" y="1715770"/>
            <a:ext cx="3582670" cy="1224280"/>
          </a:xfrm>
        </p:spPr>
        <p:txBody>
          <a:bodyPr wrap="none" anchor="ctr">
            <a:normAutofit/>
          </a:bodyPr>
          <a:lstStyle>
            <a:lvl1pPr marL="0" indent="0" algn="r">
              <a:buNone/>
              <a:defRPr sz="5400" b="1">
                <a:solidFill>
                  <a:schemeClr val="accent1">
                    <a:lumMod val="60000"/>
                    <a:lumOff val="40000"/>
                  </a:schemeClr>
                </a:solidFill>
              </a:defRPr>
            </a:lvl1pPr>
          </a:lstStyle>
          <a:p>
            <a:pPr lvl="0"/>
            <a:r>
              <a:rPr lang="zh-CN" altLang="en-US" dirty="0"/>
              <a:t>节编号</a:t>
            </a:r>
            <a:endParaRPr lang="zh-CN" altLang="en-US" dirty="0"/>
          </a:p>
        </p:txBody>
      </p:sp>
      <p:sp>
        <p:nvSpPr>
          <p:cNvPr id="17" name="椭圆 16"/>
          <p:cNvSpPr/>
          <p:nvPr userDrawn="1">
            <p:custDataLst>
              <p:tags r:id="rId7"/>
            </p:custDataLst>
          </p:nvPr>
        </p:nvSpPr>
        <p:spPr>
          <a:xfrm>
            <a:off x="1352550" y="661670"/>
            <a:ext cx="139700" cy="139700"/>
          </a:xfrm>
          <a:prstGeom prst="ellipse">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椭圆 11"/>
          <p:cNvSpPr/>
          <p:nvPr userDrawn="1">
            <p:custDataLst>
              <p:tags r:id="rId8"/>
            </p:custDataLst>
          </p:nvPr>
        </p:nvSpPr>
        <p:spPr>
          <a:xfrm>
            <a:off x="1593850" y="661670"/>
            <a:ext cx="139700" cy="139700"/>
          </a:xfrm>
          <a:prstGeom prst="ellipse">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6" name="直接连接符 15"/>
          <p:cNvCxnSpPr/>
          <p:nvPr userDrawn="1">
            <p:custDataLst>
              <p:tags r:id="rId9"/>
            </p:custDataLst>
          </p:nvPr>
        </p:nvCxnSpPr>
        <p:spPr>
          <a:xfrm>
            <a:off x="2071370" y="718820"/>
            <a:ext cx="8899525" cy="13970"/>
          </a:xfrm>
          <a:prstGeom prst="line">
            <a:avLst/>
          </a:prstGeom>
          <a:ln>
            <a:solidFill>
              <a:schemeClr val="accent1">
                <a:alpha val="40000"/>
              </a:schemeClr>
            </a:solidFill>
          </a:ln>
        </p:spPr>
        <p:style>
          <a:lnRef idx="2">
            <a:schemeClr val="accent1"/>
          </a:lnRef>
          <a:fillRef idx="0">
            <a:srgbClr val="FFFFFF"/>
          </a:fillRef>
          <a:effectRef idx="0">
            <a:srgbClr val="FFFFFF"/>
          </a:effectRef>
          <a:fontRef idx="minor">
            <a:schemeClr val="tx1"/>
          </a:fontRef>
        </p:style>
      </p:cxnSp>
      <p:sp>
        <p:nvSpPr>
          <p:cNvPr id="10" name="椭圆 9"/>
          <p:cNvSpPr/>
          <p:nvPr userDrawn="1">
            <p:custDataLst>
              <p:tags r:id="rId10"/>
            </p:custDataLst>
          </p:nvPr>
        </p:nvSpPr>
        <p:spPr>
          <a:xfrm rot="4320000">
            <a:off x="1419860" y="1628775"/>
            <a:ext cx="4316095" cy="4316095"/>
          </a:xfrm>
          <a:prstGeom prst="ellipse">
            <a:avLst/>
          </a:prstGeom>
          <a:gradFill>
            <a:gsLst>
              <a:gs pos="45000">
                <a:schemeClr val="accent1">
                  <a:alpha val="0"/>
                </a:schemeClr>
              </a:gs>
              <a:gs pos="100000">
                <a:schemeClr val="accent1">
                  <a:lumMod val="60000"/>
                  <a:lumOff val="40000"/>
                </a:schemeClr>
              </a:gs>
            </a:gsLst>
            <a:lin ang="140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4" name="直接连接符 13"/>
          <p:cNvCxnSpPr/>
          <p:nvPr userDrawn="1">
            <p:custDataLst>
              <p:tags r:id="rId11"/>
            </p:custDataLst>
          </p:nvPr>
        </p:nvCxnSpPr>
        <p:spPr>
          <a:xfrm>
            <a:off x="8609965" y="4197350"/>
            <a:ext cx="2453005" cy="0"/>
          </a:xfrm>
          <a:prstGeom prst="line">
            <a:avLst/>
          </a:prstGeom>
          <a:ln>
            <a:solidFill>
              <a:schemeClr val="accent1">
                <a:alpha val="40000"/>
              </a:schemeClr>
            </a:solidFill>
          </a:ln>
        </p:spPr>
        <p:style>
          <a:lnRef idx="2">
            <a:schemeClr val="accent1"/>
          </a:lnRef>
          <a:fillRef idx="0">
            <a:srgbClr val="FFFFFF"/>
          </a:fillRef>
          <a:effectRef idx="0">
            <a:srgbClr val="FFFFFF"/>
          </a:effectRef>
          <a:fontRef idx="minor">
            <a:schemeClr val="tx1"/>
          </a:fontRef>
        </p:style>
      </p:cxnSp>
      <p:sp>
        <p:nvSpPr>
          <p:cNvPr id="4" name="日期占位符 4"/>
          <p:cNvSpPr/>
          <p:nvPr>
            <p:ph type="dt" sz="half" idx="10"/>
            <p:custDataLst>
              <p:tags r:id="rId12"/>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p:nvPr>
            <p:ph type="ftr" sz="quarter" idx="11"/>
            <p:custDataLst>
              <p:tags r:id="rId13"/>
            </p:custDataLst>
          </p:nvPr>
        </p:nvSpPr>
        <p:spPr/>
        <p:txBody>
          <a:bodyPr/>
          <a:lstStyle/>
          <a:p>
            <a:endParaRPr lang="zh-CN" altLang="en-US"/>
          </a:p>
        </p:txBody>
      </p:sp>
      <p:sp>
        <p:nvSpPr>
          <p:cNvPr id="6" name="灯片编号占位符 6"/>
          <p:cNvSpPr/>
          <p:nvPr>
            <p:ph type="sldNum" sz="quarter" idx="12"/>
            <p:custDataLst>
              <p:tags r:id="rId14"/>
            </p:custDataLst>
          </p:nvPr>
        </p:nvSpPr>
        <p:spPr/>
        <p:txBody>
          <a:bodyPr wrap="square">
            <a:normAutofit/>
          </a:bodyPr>
          <a:lstStyle/>
          <a:p>
            <a:fld id="{BE5F26B5-172A-4DC2-B0B7-181CFC56B87C}" type="slidenum">
              <a:rPr lang="zh-CN" altLang="en-US" smtClean="0"/>
            </a:fld>
            <a:endParaRPr lang="zh-CN" altLang="en-US"/>
          </a:p>
        </p:txBody>
      </p:sp>
      <p:sp>
        <p:nvSpPr>
          <p:cNvPr id="13" name="任意多边形 12"/>
          <p:cNvSpPr/>
          <p:nvPr userDrawn="1">
            <p:custDataLst>
              <p:tags r:id="rId15"/>
            </p:custDataLst>
          </p:nvPr>
        </p:nvSpPr>
        <p:spPr>
          <a:xfrm>
            <a:off x="0" y="5969635"/>
            <a:ext cx="12190730" cy="88836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8987" h="545">
                <a:moveTo>
                  <a:pt x="18987" y="0"/>
                </a:moveTo>
                <a:lnTo>
                  <a:pt x="18987" y="545"/>
                </a:lnTo>
                <a:lnTo>
                  <a:pt x="0" y="545"/>
                </a:lnTo>
                <a:lnTo>
                  <a:pt x="0" y="25"/>
                </a:lnTo>
                <a:lnTo>
                  <a:pt x="47" y="29"/>
                </a:lnTo>
                <a:cubicBezTo>
                  <a:pt x="2109" y="173"/>
                  <a:pt x="5496" y="267"/>
                  <a:pt x="9325" y="267"/>
                </a:cubicBezTo>
                <a:cubicBezTo>
                  <a:pt x="13399" y="267"/>
                  <a:pt x="16973" y="161"/>
                  <a:pt x="18982" y="0"/>
                </a:cubicBezTo>
                <a:lnTo>
                  <a:pt x="18987" y="0"/>
                </a:lnTo>
                <a:close/>
              </a:path>
            </a:pathLst>
          </a:custGeom>
          <a:gradFill>
            <a:gsLst>
              <a:gs pos="0">
                <a:schemeClr val="accent1"/>
              </a:gs>
              <a:gs pos="100000">
                <a:schemeClr val="accent3"/>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9" name="图片 8" descr="发生发顺丰"/>
          <p:cNvPicPr>
            <a:picLocks noChangeAspect="1"/>
          </p:cNvPicPr>
          <p:nvPr userDrawn="1">
            <p:custDataLst>
              <p:tags r:id="rId16"/>
            </p:custDataLst>
          </p:nvPr>
        </p:nvPicPr>
        <p:blipFill>
          <a:blip r:embed="rId17"/>
          <a:stretch>
            <a:fillRect/>
          </a:stretch>
        </p:blipFill>
        <p:spPr>
          <a:xfrm>
            <a:off x="1352550" y="1567815"/>
            <a:ext cx="3923030" cy="40805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p:nvPr>
            <p:ph sz="half" idx="1"/>
            <p:custDataLst>
              <p:tags r:id="rId2"/>
            </p:custDataLst>
          </p:nvPr>
        </p:nvSpPr>
        <p:spPr>
          <a:xfrm>
            <a:off x="695960" y="1301750"/>
            <a:ext cx="5323840" cy="4875850"/>
          </a:xfrm>
        </p:spPr>
        <p:txBody>
          <a:bodyPr wrap="square">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p:nvPr>
            <p:ph sz="half" idx="2"/>
            <p:custDataLst>
              <p:tags r:id="rId3"/>
            </p:custDataLst>
          </p:nvPr>
        </p:nvSpPr>
        <p:spPr>
          <a:xfrm>
            <a:off x="6172200" y="1301750"/>
            <a:ext cx="5323840" cy="4875850"/>
          </a:xfrm>
        </p:spPr>
        <p:txBody>
          <a:bodyPr wrap="square">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p:nvPr>
            <p:ph type="ftr" sz="quarter" idx="11"/>
            <p:custDataLst>
              <p:tags r:id="rId5"/>
            </p:custDataLst>
          </p:nvPr>
        </p:nvSpPr>
        <p:spPr/>
        <p:txBody>
          <a:bodyPr/>
          <a:lstStyle/>
          <a:p>
            <a:endParaRPr lang="zh-CN" altLang="en-US"/>
          </a:p>
        </p:txBody>
      </p:sp>
      <p:sp>
        <p:nvSpPr>
          <p:cNvPr id="7" name="灯片编号占位符 6"/>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
        <p:nvSpPr>
          <p:cNvPr id="2" name="标题 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p:nvPr>
            <p:ph type="body" idx="1"/>
            <p:custDataLst>
              <p:tags r:id="rId2"/>
            </p:custDataLst>
          </p:nvPr>
        </p:nvSpPr>
        <p:spPr>
          <a:xfrm>
            <a:off x="695960" y="1301750"/>
            <a:ext cx="5323840" cy="411303"/>
          </a:xfrm>
        </p:spPr>
        <p:txBody>
          <a:bodyPr wrap="square" anchor="b">
            <a:norm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p:nvPr>
            <p:ph sz="half" idx="2"/>
            <p:custDataLst>
              <p:tags r:id="rId3"/>
            </p:custDataLst>
          </p:nvPr>
        </p:nvSpPr>
        <p:spPr>
          <a:xfrm>
            <a:off x="695960" y="1875099"/>
            <a:ext cx="5323840" cy="4300276"/>
          </a:xfrm>
        </p:spPr>
        <p:txBody>
          <a:bodyPr wrap="square">
            <a:normAutofit/>
          </a:bodyPr>
          <a:lstStyle>
            <a:lvl1pPr>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p:nvPr>
            <p:ph type="body" sz="quarter" idx="3"/>
            <p:custDataLst>
              <p:tags r:id="rId4"/>
            </p:custDataLst>
          </p:nvPr>
        </p:nvSpPr>
        <p:spPr>
          <a:xfrm>
            <a:off x="6172200" y="1301750"/>
            <a:ext cx="5323840" cy="411303"/>
          </a:xfrm>
        </p:spPr>
        <p:txBody>
          <a:bodyPr wrap="square" anchor="b">
            <a:norm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p:nvPr>
            <p:ph sz="quarter" idx="4"/>
            <p:custDataLst>
              <p:tags r:id="rId5"/>
            </p:custDataLst>
          </p:nvPr>
        </p:nvSpPr>
        <p:spPr>
          <a:xfrm>
            <a:off x="6172200" y="1875099"/>
            <a:ext cx="5323840" cy="4300276"/>
          </a:xfrm>
        </p:spPr>
        <p:txBody>
          <a:bodyPr wrap="square">
            <a:normAutofit/>
          </a:bodyPr>
          <a:lstStyle>
            <a:lvl1pPr>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p:nvPr>
            <p:ph type="ftr" sz="quarter" idx="11"/>
            <p:custDataLst>
              <p:tags r:id="rId7"/>
            </p:custDataLst>
          </p:nvPr>
        </p:nvSpPr>
        <p:spPr/>
        <p:txBody>
          <a:bodyPr/>
          <a:lstStyle/>
          <a:p>
            <a:endParaRPr lang="zh-CN" altLang="en-US"/>
          </a:p>
        </p:txBody>
      </p:sp>
      <p:sp>
        <p:nvSpPr>
          <p:cNvPr id="9" name="灯片编号占位符 8"/>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p:nvPr>
            <p:ph type="ftr" sz="quarter" idx="11"/>
            <p:custDataLst>
              <p:tags r:id="rId3"/>
            </p:custDataLst>
          </p:nvPr>
        </p:nvSpPr>
        <p:spPr/>
        <p:txBody>
          <a:bodyPr/>
          <a:lstStyle/>
          <a:p>
            <a:endParaRPr lang="zh-CN" altLang="en-US"/>
          </a:p>
        </p:txBody>
      </p:sp>
      <p:sp>
        <p:nvSpPr>
          <p:cNvPr id="5" name="灯片编号占位符 4"/>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2" name="标题 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p:nvPr>
            <p:ph type="ftr" sz="quarter" idx="11"/>
            <p:custDataLst>
              <p:tags r:id="rId3"/>
            </p:custDataLst>
          </p:nvPr>
        </p:nvSpPr>
        <p:spPr/>
        <p:txBody>
          <a:bodyPr/>
          <a:lstStyle/>
          <a:p>
            <a:endParaRPr lang="zh-CN" altLang="en-US"/>
          </a:p>
        </p:txBody>
      </p:sp>
      <p:sp>
        <p:nvSpPr>
          <p:cNvPr id="4" name="灯片编号占位符 3"/>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A33DFE6-11F0-4ADB-A9EB-ED680B6B70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882BFB2-9B44-4B4E-911A-1C90D1C5327D}" type="slidenum">
              <a:rPr lang="zh-CN" altLang="en-US" smtClean="0"/>
            </a:fld>
            <a:endParaRPr lang="zh-CN" altLang="en-US"/>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p:nvPr>
            <p:ph idx="1"/>
            <p:custDataLst>
              <p:tags r:id="rId2"/>
            </p:custDataLst>
          </p:nvPr>
        </p:nvSpPr>
        <p:spPr>
          <a:xfrm>
            <a:off x="695960" y="360045"/>
            <a:ext cx="10801985" cy="5817870"/>
          </a:xfrm>
        </p:spPr>
        <p:txBody>
          <a:bodyPr wrap="square">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p:nvPr>
            <p:ph type="ftr" sz="quarter" idx="11"/>
            <p:custDataLst>
              <p:tags r:id="rId4"/>
            </p:custDataLst>
          </p:nvPr>
        </p:nvSpPr>
        <p:spPr/>
        <p:txBody>
          <a:bodyPr/>
          <a:lstStyle/>
          <a:p>
            <a:endParaRPr lang="zh-CN" altLang="en-US"/>
          </a:p>
        </p:txBody>
      </p:sp>
      <p:sp>
        <p:nvSpPr>
          <p:cNvPr id="6" name="灯片编号占位符 4"/>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p:nvPr>
            <p:ph type="ftr" sz="quarter" idx="11"/>
            <p:custDataLst>
              <p:tags r:id="rId4"/>
            </p:custDataLst>
          </p:nvPr>
        </p:nvSpPr>
        <p:spPr/>
        <p:txBody>
          <a:bodyPr/>
          <a:lstStyle/>
          <a:p>
            <a:endParaRPr lang="zh-CN" altLang="en-US"/>
          </a:p>
        </p:txBody>
      </p:sp>
      <p:sp>
        <p:nvSpPr>
          <p:cNvPr id="9" name="灯片编号占位符 5"/>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12192000" cy="6858000"/>
          </a:xfrm>
          <a:prstGeom prst="rect">
            <a:avLst/>
          </a:prstGeom>
          <a:gradFill>
            <a:gsLst>
              <a:gs pos="14000">
                <a:schemeClr val="accent1">
                  <a:lumMod val="85000"/>
                  <a:lumOff val="15000"/>
                </a:schemeClr>
              </a:gs>
              <a:gs pos="100000">
                <a:schemeClr val="accent1">
                  <a:lumMod val="20000"/>
                  <a:lumOff val="80000"/>
                </a:schemeClr>
              </a:gs>
            </a:gsLst>
            <a:lin ang="58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useBgFill="1">
        <p:nvSpPr>
          <p:cNvPr id="9" name="同侧圆角矩形 8"/>
          <p:cNvSpPr/>
          <p:nvPr userDrawn="1">
            <p:custDataLst>
              <p:tags r:id="rId3"/>
            </p:custDataLst>
          </p:nvPr>
        </p:nvSpPr>
        <p:spPr>
          <a:xfrm>
            <a:off x="261620" y="204470"/>
            <a:ext cx="11668125" cy="6280150"/>
          </a:xfrm>
          <a:prstGeom prst="round2SameRect">
            <a:avLst/>
          </a:prstGeom>
          <a:ln w="4127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7" name="任意多边形 6"/>
          <p:cNvSpPr/>
          <p:nvPr userDrawn="1">
            <p:custDataLst>
              <p:tags r:id="rId4"/>
            </p:custDataLst>
          </p:nvPr>
        </p:nvSpPr>
        <p:spPr>
          <a:xfrm>
            <a:off x="0" y="5969635"/>
            <a:ext cx="12190730" cy="88836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8987" h="545">
                <a:moveTo>
                  <a:pt x="18987" y="0"/>
                </a:moveTo>
                <a:lnTo>
                  <a:pt x="18987" y="545"/>
                </a:lnTo>
                <a:lnTo>
                  <a:pt x="0" y="545"/>
                </a:lnTo>
                <a:lnTo>
                  <a:pt x="0" y="25"/>
                </a:lnTo>
                <a:lnTo>
                  <a:pt x="47" y="29"/>
                </a:lnTo>
                <a:cubicBezTo>
                  <a:pt x="2109" y="173"/>
                  <a:pt x="5496" y="267"/>
                  <a:pt x="9325" y="267"/>
                </a:cubicBezTo>
                <a:cubicBezTo>
                  <a:pt x="13399" y="267"/>
                  <a:pt x="16973" y="161"/>
                  <a:pt x="18982" y="0"/>
                </a:cubicBezTo>
                <a:lnTo>
                  <a:pt x="18987" y="0"/>
                </a:lnTo>
                <a:close/>
              </a:path>
            </a:pathLst>
          </a:custGeom>
          <a:gradFill>
            <a:gsLst>
              <a:gs pos="0">
                <a:schemeClr val="accent1"/>
              </a:gs>
              <a:gs pos="100000">
                <a:schemeClr val="accent3"/>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公司名占位符 6"/>
          <p:cNvSpPr/>
          <p:nvPr>
            <p:ph type="body" sz="quarter" idx="13" hasCustomPrompt="1"/>
            <p:custDataLst>
              <p:tags r:id="rId5"/>
            </p:custDataLst>
          </p:nvPr>
        </p:nvSpPr>
        <p:spPr>
          <a:xfrm>
            <a:off x="8227658" y="502730"/>
            <a:ext cx="2880000" cy="504000"/>
          </a:xfrm>
        </p:spPr>
        <p:txBody>
          <a:bodyPr wrap="square" anchor="ctr">
            <a:normAutofit/>
          </a:bodyPr>
          <a:lstStyle>
            <a:lvl1pPr marL="0" indent="0" algn="r">
              <a:lnSpc>
                <a:spcPct val="100000"/>
              </a:lnSpc>
              <a:buNone/>
              <a:defRPr sz="1600">
                <a:solidFill>
                  <a:schemeClr val="tx2"/>
                </a:solidFill>
              </a:defRPr>
            </a:lvl1pPr>
          </a:lstStyle>
          <a:p>
            <a:pPr lvl="0"/>
            <a:r>
              <a:rPr lang="zh-CN" altLang="en-US" dirty="0"/>
              <a:t>公司名</a:t>
            </a:r>
            <a:endParaRPr lang="zh-CN" altLang="en-US" dirty="0"/>
          </a:p>
        </p:txBody>
      </p:sp>
      <p:sp>
        <p:nvSpPr>
          <p:cNvPr id="24" name="署名占位符 10"/>
          <p:cNvSpPr/>
          <p:nvPr>
            <p:ph type="body" sz="quarter" idx="17" hasCustomPrompt="1"/>
            <p:custDataLst>
              <p:tags r:id="rId6"/>
            </p:custDataLst>
          </p:nvPr>
        </p:nvSpPr>
        <p:spPr>
          <a:xfrm>
            <a:off x="8227422" y="4360360"/>
            <a:ext cx="2880000" cy="504000"/>
          </a:xfrm>
          <a:prstGeom prst="roundRect">
            <a:avLst>
              <a:gd name="adj" fmla="val 50000"/>
            </a:avLst>
          </a:prstGeom>
          <a:solidFill>
            <a:schemeClr val="accent1"/>
          </a:solidFill>
        </p:spPr>
        <p:txBody>
          <a:bodyPr wrap="square" anchor="ctr">
            <a:normAutofit/>
          </a:bodyPr>
          <a:lstStyle>
            <a:lvl1pPr marL="0" indent="0" algn="ctr">
              <a:lnSpc>
                <a:spcPct val="100000"/>
              </a:lnSpc>
              <a:buNone/>
              <a:defRPr sz="1600" b="1">
                <a:solidFill>
                  <a:srgbClr val="FFFFFF"/>
                </a:solidFill>
              </a:defRPr>
            </a:lvl1pPr>
          </a:lstStyle>
          <a:p>
            <a:pPr lvl="0"/>
            <a:r>
              <a:rPr lang="zh-CN" altLang="en-US" dirty="0"/>
              <a:t>署名</a:t>
            </a:r>
            <a:endParaRPr lang="zh-CN" altLang="en-US" dirty="0"/>
          </a:p>
        </p:txBody>
      </p:sp>
      <p:sp>
        <p:nvSpPr>
          <p:cNvPr id="2" name="标题 1"/>
          <p:cNvSpPr/>
          <p:nvPr>
            <p:ph type="ctrTitle" hasCustomPrompt="1"/>
            <p:custDataLst>
              <p:tags r:id="rId7"/>
            </p:custDataLst>
          </p:nvPr>
        </p:nvSpPr>
        <p:spPr>
          <a:xfrm>
            <a:off x="6179820" y="1674495"/>
            <a:ext cx="4927600" cy="1693545"/>
          </a:xfrm>
        </p:spPr>
        <p:txBody>
          <a:bodyPr wrap="square" anchor="b">
            <a:normAutofit/>
          </a:bodyPr>
          <a:lstStyle>
            <a:lvl1pPr algn="r">
              <a:lnSpc>
                <a:spcPct val="100000"/>
              </a:lnSpc>
              <a:defRPr sz="8000">
                <a:solidFill>
                  <a:schemeClr val="tx1"/>
                </a:solidFill>
              </a:defRPr>
            </a:lvl1pPr>
          </a:lstStyle>
          <a:p>
            <a:r>
              <a:rPr lang="zh-CN" altLang="en-US" dirty="0">
                <a:sym typeface="+mn-ea"/>
              </a:rPr>
              <a:t>编辑标题</a:t>
            </a:r>
            <a:endParaRPr lang="zh-CN" altLang="en-US" dirty="0">
              <a:sym typeface="+mn-ea"/>
            </a:endParaRPr>
          </a:p>
        </p:txBody>
      </p:sp>
      <p:sp>
        <p:nvSpPr>
          <p:cNvPr id="3" name="副标题 2"/>
          <p:cNvSpPr/>
          <p:nvPr>
            <p:ph type="subTitle" idx="1" hasCustomPrompt="1"/>
            <p:custDataLst>
              <p:tags r:id="rId8"/>
            </p:custDataLst>
          </p:nvPr>
        </p:nvSpPr>
        <p:spPr>
          <a:xfrm>
            <a:off x="6179820" y="3457575"/>
            <a:ext cx="4927600" cy="721360"/>
          </a:xfrm>
        </p:spPr>
        <p:txBody>
          <a:bodyPr wrap="square">
            <a:normAutofit/>
          </a:bodyPr>
          <a:lstStyle>
            <a:lvl1pPr marL="0" indent="0" algn="r">
              <a:lnSpc>
                <a:spcPct val="100000"/>
              </a:lnSpc>
              <a:buNone/>
              <a:defRPr sz="4400" b="1">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编辑副标题</a:t>
            </a:r>
            <a:endParaRPr lang="zh-CN" altLang="en-US" dirty="0"/>
          </a:p>
        </p:txBody>
      </p:sp>
      <p:sp>
        <p:nvSpPr>
          <p:cNvPr id="17" name="椭圆 16"/>
          <p:cNvSpPr/>
          <p:nvPr userDrawn="1">
            <p:custDataLst>
              <p:tags r:id="rId9"/>
            </p:custDataLst>
          </p:nvPr>
        </p:nvSpPr>
        <p:spPr>
          <a:xfrm>
            <a:off x="1133475" y="661670"/>
            <a:ext cx="139700" cy="139700"/>
          </a:xfrm>
          <a:prstGeom prst="ellipse">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椭圆 11"/>
          <p:cNvSpPr/>
          <p:nvPr userDrawn="1">
            <p:custDataLst>
              <p:tags r:id="rId10"/>
            </p:custDataLst>
          </p:nvPr>
        </p:nvSpPr>
        <p:spPr>
          <a:xfrm>
            <a:off x="1374775" y="661670"/>
            <a:ext cx="139700" cy="139700"/>
          </a:xfrm>
          <a:prstGeom prst="ellipse">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椭圆 13"/>
          <p:cNvSpPr/>
          <p:nvPr userDrawn="1">
            <p:custDataLst>
              <p:tags r:id="rId11"/>
            </p:custDataLst>
          </p:nvPr>
        </p:nvSpPr>
        <p:spPr>
          <a:xfrm>
            <a:off x="1114425" y="1048385"/>
            <a:ext cx="4713605" cy="4713605"/>
          </a:xfrm>
          <a:prstGeom prst="ellipse">
            <a:avLst/>
          </a:prstGeom>
          <a:gradFill>
            <a:gsLst>
              <a:gs pos="45000">
                <a:schemeClr val="accent1"/>
              </a:gs>
              <a:gs pos="100000">
                <a:schemeClr val="accent1">
                  <a:lumMod val="60000"/>
                  <a:lumOff val="40000"/>
                </a:schemeClr>
              </a:gs>
            </a:gsLst>
            <a:lin ang="4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日期占位符 3"/>
          <p:cNvSpPr/>
          <p:nvPr>
            <p:ph type="dt" sz="half" idx="10"/>
            <p:custDataLst>
              <p:tags r:id="rId12"/>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13"/>
            </p:custDataLst>
          </p:nvPr>
        </p:nvSpPr>
        <p:spPr/>
        <p:txBody>
          <a:bodyPr/>
          <a:lstStyle/>
          <a:p>
            <a:endParaRPr lang="zh-CN" altLang="en-US"/>
          </a:p>
        </p:txBody>
      </p:sp>
      <p:sp>
        <p:nvSpPr>
          <p:cNvPr id="6" name="灯片编号占位符 5"/>
          <p:cNvSpPr/>
          <p:nvPr>
            <p:ph type="sldNum" sz="quarter" idx="12"/>
            <p:custDataLst>
              <p:tags r:id="rId14"/>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pic>
        <p:nvPicPr>
          <p:cNvPr id="11" name="图片 10" descr="大大"/>
          <p:cNvPicPr>
            <a:picLocks noChangeAspect="1"/>
          </p:cNvPicPr>
          <p:nvPr userDrawn="1">
            <p:custDataLst>
              <p:tags r:id="rId15"/>
            </p:custDataLst>
          </p:nvPr>
        </p:nvPicPr>
        <p:blipFill>
          <a:blip r:embed="rId16"/>
          <a:stretch>
            <a:fillRect/>
          </a:stretch>
        </p:blipFill>
        <p:spPr>
          <a:xfrm>
            <a:off x="261620" y="1557655"/>
            <a:ext cx="4985385" cy="3662680"/>
          </a:xfrm>
          <a:prstGeom prst="rect">
            <a:avLst/>
          </a:prstGeom>
        </p:spPr>
      </p:pic>
      <p:cxnSp>
        <p:nvCxnSpPr>
          <p:cNvPr id="16" name="直接连接符 15"/>
          <p:cNvCxnSpPr/>
          <p:nvPr userDrawn="1">
            <p:custDataLst>
              <p:tags r:id="rId17"/>
            </p:custDataLst>
          </p:nvPr>
        </p:nvCxnSpPr>
        <p:spPr>
          <a:xfrm>
            <a:off x="2193290" y="718820"/>
            <a:ext cx="5114925" cy="0"/>
          </a:xfrm>
          <a:prstGeom prst="line">
            <a:avLst/>
          </a:prstGeom>
          <a:ln>
            <a:solidFill>
              <a:schemeClr val="accent1">
                <a:alpha val="40000"/>
              </a:schemeClr>
            </a:solidFill>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A33DFE6-11F0-4ADB-A9EB-ED680B6B70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882BFB2-9B44-4B4E-911A-1C90D1C5327D}" type="slidenum">
              <a:rPr lang="zh-CN" altLang="en-US" smtClean="0"/>
            </a:fld>
            <a:endParaRPr lang="zh-CN"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A33DFE6-11F0-4ADB-A9EB-ED680B6B70E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882BFB2-9B44-4B4E-911A-1C90D1C5327D}" type="slidenum">
              <a:rPr lang="zh-CN" altLang="en-US" smtClean="0"/>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A33DFE6-11F0-4ADB-A9EB-ED680B6B70E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882BFB2-9B44-4B4E-911A-1C90D1C5327D}" type="slidenum">
              <a:rPr lang="zh-CN" altLang="en-US" smtClean="0"/>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A33DFE6-11F0-4ADB-A9EB-ED680B6B70E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882BFB2-9B44-4B4E-911A-1C90D1C5327D}" type="slidenum">
              <a:rPr lang="zh-CN" altLang="en-US" smtClean="0"/>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A33DFE6-11F0-4ADB-A9EB-ED680B6B70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882BFB2-9B44-4B4E-911A-1C90D1C5327D}" type="slidenum">
              <a:rPr lang="zh-CN" altLang="en-US" smtClean="0"/>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A33DFE6-11F0-4ADB-A9EB-ED680B6B70E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882BFB2-9B44-4B4E-911A-1C90D1C5327D}" type="slidenum">
              <a:rPr lang="zh-CN" altLang="en-US" smtClean="0"/>
            </a:fld>
            <a:endParaRPr lang="zh-CN"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A33DFE6-11F0-4ADB-A9EB-ED680B6B70E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882BFB2-9B44-4B4E-911A-1C90D1C5327D}" type="slidenum">
              <a:rPr lang="zh-CN" altLang="en-US" smtClean="0"/>
            </a:fld>
            <a:endParaRPr lang="zh-CN"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0" Type="http://schemas.openxmlformats.org/officeDocument/2006/relationships/theme" Target="../theme/theme2.xml"/><Relationship Id="rId2" Type="http://schemas.openxmlformats.org/officeDocument/2006/relationships/slideLayout" Target="../slideLayouts/slideLayout13.xml"/><Relationship Id="rId19" Type="http://schemas.openxmlformats.org/officeDocument/2006/relationships/tags" Target="../tags/tag97.xml"/><Relationship Id="rId18" Type="http://schemas.openxmlformats.org/officeDocument/2006/relationships/tags" Target="../tags/tag96.xml"/><Relationship Id="rId17" Type="http://schemas.openxmlformats.org/officeDocument/2006/relationships/tags" Target="../tags/tag95.xml"/><Relationship Id="rId16" Type="http://schemas.openxmlformats.org/officeDocument/2006/relationships/tags" Target="../tags/tag94.xml"/><Relationship Id="rId15" Type="http://schemas.openxmlformats.org/officeDocument/2006/relationships/tags" Target="../tags/tag9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3DFE6-11F0-4ADB-A9EB-ED680B6B70E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82BFB2-9B44-4B4E-911A-1C90D1C5327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userDrawn="1">
            <p:custDataLst>
              <p:tags r:id="rId12"/>
            </p:custDataLst>
          </p:nvPr>
        </p:nvSpPr>
        <p:spPr>
          <a:xfrm>
            <a:off x="3810" y="0"/>
            <a:ext cx="12188190" cy="6858000"/>
          </a:xfrm>
          <a:prstGeom prst="rect">
            <a:avLst/>
          </a:prstGeom>
          <a:gradFill>
            <a:gsLst>
              <a:gs pos="60000">
                <a:schemeClr val="bg1">
                  <a:alpha val="0"/>
                </a:schemeClr>
              </a:gs>
              <a:gs pos="100000">
                <a:schemeClr val="accent1">
                  <a:alpha val="3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任意多边形 25"/>
          <p:cNvSpPr/>
          <p:nvPr userDrawn="1">
            <p:custDataLst>
              <p:tags r:id="rId13"/>
            </p:custDataLst>
          </p:nvPr>
        </p:nvSpPr>
        <p:spPr>
          <a:xfrm>
            <a:off x="0" y="6354445"/>
            <a:ext cx="12190730" cy="50165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8987" h="545">
                <a:moveTo>
                  <a:pt x="18987" y="0"/>
                </a:moveTo>
                <a:lnTo>
                  <a:pt x="18987" y="545"/>
                </a:lnTo>
                <a:lnTo>
                  <a:pt x="0" y="545"/>
                </a:lnTo>
                <a:lnTo>
                  <a:pt x="0" y="25"/>
                </a:lnTo>
                <a:lnTo>
                  <a:pt x="47" y="29"/>
                </a:lnTo>
                <a:cubicBezTo>
                  <a:pt x="2109" y="173"/>
                  <a:pt x="5496" y="267"/>
                  <a:pt x="9325" y="267"/>
                </a:cubicBezTo>
                <a:cubicBezTo>
                  <a:pt x="13399" y="267"/>
                  <a:pt x="16973" y="161"/>
                  <a:pt x="18982" y="0"/>
                </a:cubicBezTo>
                <a:lnTo>
                  <a:pt x="18987" y="0"/>
                </a:ln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 name="标题占位符 1"/>
          <p:cNvSpPr/>
          <p:nvPr>
            <p:ph type="title"/>
            <p:custDataLst>
              <p:tags r:id="rId14"/>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p:nvPr>
            <p:ph type="body" idx="1"/>
            <p:custDataLst>
              <p:tags r:id="rId15"/>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p:nvPr>
            <p:ph type="dt" sz="half" idx="2"/>
            <p:custDataLst>
              <p:tags r:id="rId16"/>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p:nvPr>
            <p:ph type="sldNum" sz="quarter" idx="4"/>
            <p:custDataLst>
              <p:tags r:id="rId18"/>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hf hdr="0" ftr="0" dt="0"/>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jpeg"/><Relationship Id="rId2" Type="http://schemas.openxmlformats.org/officeDocument/2006/relationships/image" Target="../media/image14.png"/><Relationship Id="rId1" Type="http://schemas.openxmlformats.org/officeDocument/2006/relationships/tags" Target="../tags/tag133.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jpe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tags" Target="../tags/tag13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25.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image" Target="../media/image9.png"/><Relationship Id="rId12" Type="http://schemas.openxmlformats.org/officeDocument/2006/relationships/slideLayout" Target="../slideLayouts/slideLayout2.xml"/><Relationship Id="rId11" Type="http://schemas.openxmlformats.org/officeDocument/2006/relationships/image" Target="../media/image6.jpeg"/><Relationship Id="rId10" Type="http://schemas.openxmlformats.org/officeDocument/2006/relationships/image" Target="../media/image12.png"/><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6" Type="http://schemas.openxmlformats.org/officeDocument/2006/relationships/slideLayout" Target="../slideLayouts/slideLayout2.xml"/><Relationship Id="rId15" Type="http://schemas.openxmlformats.org/officeDocument/2006/relationships/image" Target="../media/image6.jpeg"/><Relationship Id="rId14" Type="http://schemas.openxmlformats.org/officeDocument/2006/relationships/image" Target="../media/image9.png"/><Relationship Id="rId13" Type="http://schemas.openxmlformats.org/officeDocument/2006/relationships/tags" Target="../tags/tag11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tags" Target="../tags/tag9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2" Type="http://schemas.openxmlformats.org/officeDocument/2006/relationships/slideLayout" Target="../slideLayouts/slideLayout14.xml"/><Relationship Id="rId21" Type="http://schemas.openxmlformats.org/officeDocument/2006/relationships/tags" Target="../tags/tag130.xml"/><Relationship Id="rId20" Type="http://schemas.openxmlformats.org/officeDocument/2006/relationships/image" Target="../media/image6.jpeg"/><Relationship Id="rId2" Type="http://schemas.openxmlformats.org/officeDocument/2006/relationships/tags" Target="../tags/tag112.xml"/><Relationship Id="rId19" Type="http://schemas.openxmlformats.org/officeDocument/2006/relationships/tags" Target="../tags/tag129.xml"/><Relationship Id="rId18" Type="http://schemas.openxmlformats.org/officeDocument/2006/relationships/tags" Target="../tags/tag128.xml"/><Relationship Id="rId17" Type="http://schemas.openxmlformats.org/officeDocument/2006/relationships/tags" Target="../tags/tag127.xml"/><Relationship Id="rId16" Type="http://schemas.openxmlformats.org/officeDocument/2006/relationships/tags" Target="../tags/tag126.xml"/><Relationship Id="rId15" Type="http://schemas.openxmlformats.org/officeDocument/2006/relationships/tags" Target="../tags/tag125.xml"/><Relationship Id="rId14" Type="http://schemas.openxmlformats.org/officeDocument/2006/relationships/tags" Target="../tags/tag124.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tags" Target="../tags/tag111.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jpeg"/><Relationship Id="rId2" Type="http://schemas.openxmlformats.org/officeDocument/2006/relationships/tags" Target="../tags/tag131.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tags" Target="../tags/tag1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6882BFB2-9B44-4B4E-911A-1C90D1C5327D}" type="slidenum">
              <a:rPr lang="zh-CN" altLang="en-US" smtClean="0"/>
            </a:fld>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pic>
        <p:nvPicPr>
          <p:cNvPr id="5125" name="图片 1" descr="qrcode_for_gh_3a435f224ccf_1280"/>
          <p:cNvPicPr>
            <a:picLocks noChangeAspect="1"/>
          </p:cNvPicPr>
          <p:nvPr/>
        </p:nvPicPr>
        <p:blipFill>
          <a:blip r:embed="rId3"/>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58" name="五边形 242"/>
          <p:cNvSpPr>
            <a:spLocks noChangeArrowheads="1"/>
          </p:cNvSpPr>
          <p:nvPr/>
        </p:nvSpPr>
        <p:spPr bwMode="auto">
          <a:xfrm flipH="1">
            <a:off x="4524375" y="0"/>
            <a:ext cx="7667625" cy="932180"/>
          </a:xfrm>
          <a:prstGeom prst="homePlate">
            <a:avLst>
              <a:gd name="adj" fmla="val 49961"/>
            </a:avLst>
          </a:prstGeom>
          <a:solidFill>
            <a:schemeClr val="accent4">
              <a:lumMod val="40000"/>
              <a:lumOff val="60000"/>
            </a:schemeClr>
          </a:solidFill>
          <a:ln>
            <a:noFill/>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2400">
              <a:solidFill>
                <a:srgbClr val="000000"/>
              </a:solidFill>
            </a:endParaRPr>
          </a:p>
        </p:txBody>
      </p:sp>
      <p:sp>
        <p:nvSpPr>
          <p:cNvPr id="4" name="文本框 3"/>
          <p:cNvSpPr txBox="1"/>
          <p:nvPr/>
        </p:nvSpPr>
        <p:spPr>
          <a:xfrm>
            <a:off x="5057775" y="132715"/>
            <a:ext cx="7174865" cy="1568450"/>
          </a:xfrm>
          <a:prstGeom prst="rect">
            <a:avLst/>
          </a:prstGeom>
          <a:noFill/>
        </p:spPr>
        <p:txBody>
          <a:bodyPr wrap="square" rtlCol="0">
            <a:spAutoFit/>
          </a:bodyPr>
          <a:p>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 </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Step 2: 研读要点，拓展细节(details)</a:t>
            </a:r>
            <a:endParaRPr lang="en-US" altLang="zh-CN" sz="320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p:txBody>
      </p:sp>
      <p:sp>
        <p:nvSpPr>
          <p:cNvPr id="3" name="文本框 2"/>
          <p:cNvSpPr txBox="1"/>
          <p:nvPr/>
        </p:nvSpPr>
        <p:spPr>
          <a:xfrm>
            <a:off x="252095" y="2788920"/>
            <a:ext cx="2035175" cy="1198880"/>
          </a:xfrm>
          <a:prstGeom prst="rect">
            <a:avLst/>
          </a:prstGeom>
          <a:noFill/>
          <a:ln w="19050">
            <a:solidFill>
              <a:schemeClr val="accent5"/>
            </a:solidFill>
          </a:ln>
        </p:spPr>
        <p:txBody>
          <a:bodyPr wrap="square" rtlCol="0">
            <a:spAutoFit/>
          </a:bodyPr>
          <a:p>
            <a:r>
              <a:rPr lang="zh-CN" altLang="en-US" sz="3600" b="1">
                <a:solidFill>
                  <a:schemeClr val="accent6">
                    <a:lumMod val="50000"/>
                  </a:schemeClr>
                </a:solidFill>
                <a:latin typeface="宋体" panose="02010600030101010101" pitchFamily="2" charset="-122"/>
                <a:ea typeface="宋体" panose="02010600030101010101" pitchFamily="2" charset="-122"/>
                <a:cs typeface="宋体" panose="02010600030101010101" pitchFamily="2" charset="-122"/>
              </a:rPr>
              <a:t>要点</a:t>
            </a:r>
            <a:r>
              <a:rPr lang="en-US" altLang="zh-CN" sz="3600" b="1">
                <a:solidFill>
                  <a:schemeClr val="accent6">
                    <a:lumMod val="50000"/>
                  </a:schemeClr>
                </a:solidFill>
                <a:latin typeface="Times New Roman" panose="02020603050405020304" charset="0"/>
                <a:ea typeface="宋体" panose="02010600030101010101" pitchFamily="2" charset="-122"/>
                <a:cs typeface="Times New Roman" panose="02020603050405020304" charset="0"/>
              </a:rPr>
              <a:t>1</a:t>
            </a:r>
            <a:r>
              <a:rPr lang="zh-CN" altLang="en-US" sz="3600" b="1">
                <a:solidFill>
                  <a:schemeClr val="accent6">
                    <a:lumMod val="50000"/>
                  </a:schemeClr>
                </a:solidFill>
                <a:latin typeface="宋体" panose="02010600030101010101" pitchFamily="2" charset="-122"/>
                <a:ea typeface="宋体" panose="02010600030101010101" pitchFamily="2" charset="-122"/>
                <a:cs typeface="宋体" panose="02010600030101010101" pitchFamily="2" charset="-122"/>
              </a:rPr>
              <a:t>：</a:t>
            </a:r>
            <a:endParaRPr lang="zh-CN" altLang="en-US" sz="3600" b="1">
              <a:solidFill>
                <a:schemeClr val="accent6">
                  <a:lumMod val="50000"/>
                </a:schemeClr>
              </a:solidFill>
              <a:latin typeface="宋体" panose="02010600030101010101" pitchFamily="2" charset="-122"/>
              <a:ea typeface="宋体" panose="02010600030101010101" pitchFamily="2" charset="-122"/>
              <a:cs typeface="宋体" panose="02010600030101010101" pitchFamily="2" charset="-122"/>
            </a:endParaRPr>
          </a:p>
          <a:p>
            <a:r>
              <a:rPr lang="zh-CN" altLang="en-US" sz="3600" b="1">
                <a:solidFill>
                  <a:schemeClr val="accent6">
                    <a:lumMod val="50000"/>
                  </a:schemeClr>
                </a:solidFill>
                <a:latin typeface="宋体" panose="02010600030101010101" pitchFamily="2" charset="-122"/>
                <a:ea typeface="宋体" panose="02010600030101010101" pitchFamily="2" charset="-122"/>
                <a:cs typeface="宋体" panose="02010600030101010101" pitchFamily="2" charset="-122"/>
              </a:rPr>
              <a:t>获奖感受</a:t>
            </a:r>
            <a:endParaRPr lang="zh-CN" altLang="en-US" sz="3600" b="1">
              <a:solidFill>
                <a:schemeClr val="accent6">
                  <a:lumMod val="50000"/>
                </a:schemeClr>
              </a:solidFill>
              <a:latin typeface="宋体" panose="02010600030101010101" pitchFamily="2" charset="-122"/>
              <a:ea typeface="宋体" panose="02010600030101010101" pitchFamily="2" charset="-122"/>
              <a:cs typeface="宋体" panose="02010600030101010101" pitchFamily="2" charset="-122"/>
            </a:endParaRPr>
          </a:p>
        </p:txBody>
      </p:sp>
      <p:cxnSp>
        <p:nvCxnSpPr>
          <p:cNvPr id="5" name="直接连接符 4"/>
          <p:cNvCxnSpPr/>
          <p:nvPr/>
        </p:nvCxnSpPr>
        <p:spPr>
          <a:xfrm>
            <a:off x="2467610" y="998855"/>
            <a:ext cx="23495" cy="5685790"/>
          </a:xfrm>
          <a:prstGeom prst="line">
            <a:avLst/>
          </a:prstGeom>
          <a:ln w="28575">
            <a:gradFill>
              <a:gsLst>
                <a:gs pos="31000">
                  <a:srgbClr val="E3797E"/>
                </a:gs>
                <a:gs pos="62000">
                  <a:srgbClr val="986BAC"/>
                </a:gs>
                <a:gs pos="98000">
                  <a:srgbClr val="4C55AE"/>
                </a:gs>
                <a:gs pos="1000">
                  <a:srgbClr val="F5B66E"/>
                </a:gs>
              </a:gsLst>
              <a:lin ang="5400000" scaled="0"/>
            </a:gradFill>
            <a:prstDash val="lgDash"/>
          </a:ln>
        </p:spPr>
        <p:style>
          <a:lnRef idx="2">
            <a:schemeClr val="accent1"/>
          </a:lnRef>
          <a:fillRef idx="0">
            <a:srgbClr val="FFFFFF"/>
          </a:fillRef>
          <a:effectRef idx="0">
            <a:srgbClr val="FFFFFF"/>
          </a:effectRef>
          <a:fontRef idx="minor">
            <a:schemeClr val="tx1"/>
          </a:fontRef>
        </p:style>
      </p:cxnSp>
      <p:sp>
        <p:nvSpPr>
          <p:cNvPr id="6" name="文本框 5" descr="7b0a202020202262756c6c6574223a20227b5c2263617465676f727949645c223a5c225c222c5c2274656d706c61746549645c223a32303233313539357d220a7d0a"/>
          <p:cNvSpPr txBox="1"/>
          <p:nvPr/>
        </p:nvSpPr>
        <p:spPr>
          <a:xfrm>
            <a:off x="2671445" y="998855"/>
            <a:ext cx="8976995" cy="5631180"/>
          </a:xfrm>
          <a:prstGeom prst="rect">
            <a:avLst/>
          </a:prstGeom>
          <a:noFill/>
        </p:spPr>
        <p:txBody>
          <a:bodyPr wrap="square" rtlCol="0">
            <a:spAutoFit/>
          </a:bodyPr>
          <a:p>
            <a:pPr marL="285750" indent="-285750">
              <a:buFont typeface="Wingdings" panose="05000000000000000000" charset="0"/>
              <a:buBlip>
                <a:blip r:embed="rId1"/>
              </a:buBlip>
            </a:pPr>
            <a:r>
              <a:rPr lang="zh-CN" altLang="en-US" sz="2400" b="1">
                <a:highlight>
                  <a:srgbClr val="FFFF00"/>
                </a:highlight>
                <a:latin typeface="宋体" panose="02010600030101010101" pitchFamily="2" charset="-122"/>
                <a:ea typeface="宋体" panose="02010600030101010101" pitchFamily="2" charset="-122"/>
                <a:cs typeface="宋体" panose="02010600030101010101" pitchFamily="2" charset="-122"/>
              </a:rPr>
              <a:t>获奖的喜悦</a:t>
            </a:r>
            <a:endParaRPr lang="zh-CN" altLang="en-US" sz="2400" b="1">
              <a:highlight>
                <a:srgbClr val="FFFF00"/>
              </a:highlight>
              <a:latin typeface="宋体" panose="02010600030101010101" pitchFamily="2" charset="-122"/>
              <a:ea typeface="宋体" panose="02010600030101010101" pitchFamily="2" charset="-122"/>
              <a:cs typeface="宋体" panose="02010600030101010101" pitchFamily="2" charset="-122"/>
            </a:endParaRPr>
          </a:p>
          <a:p>
            <a:pPr marL="342900" indent="-342900">
              <a:buFont typeface="Wingdings" panose="05000000000000000000" charset="0"/>
              <a:buChar char="ü"/>
            </a:pPr>
            <a:r>
              <a:rPr lang="en-US" altLang="zh-CN" sz="2400" b="1">
                <a:latin typeface="Calibri" panose="020F0502020204030204" pitchFamily="34" charset="0"/>
                <a:ea typeface="宋体" panose="02010600030101010101" pitchFamily="2" charset="-122"/>
                <a:cs typeface="Calibri" panose="020F0502020204030204" pitchFamily="34" charset="0"/>
              </a:rPr>
              <a:t>I can hardly contain my excitement and pleasure at being awarded the first prize.</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indent="0">
              <a:buFont typeface="Wingdings" panose="05000000000000000000" charset="0"/>
              <a:buBlip>
                <a:blip r:embed="rId1"/>
              </a:buBlip>
            </a:pPr>
            <a:r>
              <a:rPr lang="zh-CN" altLang="en-US" sz="2400" b="1">
                <a:highlight>
                  <a:srgbClr val="FFFF00"/>
                </a:highlight>
                <a:latin typeface="Calibri" panose="020F0502020204030204" pitchFamily="34" charset="0"/>
                <a:ea typeface="宋体" panose="02010600030101010101" pitchFamily="2" charset="-122"/>
                <a:cs typeface="Calibri" panose="020F0502020204030204" pitchFamily="34" charset="0"/>
              </a:rPr>
              <a:t>倍感荣幸与自豪</a:t>
            </a:r>
            <a:endParaRPr lang="zh-CN" altLang="en-US" sz="2400" b="1">
              <a:highlight>
                <a:srgbClr val="FFFF00"/>
              </a:highlight>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ü"/>
            </a:pPr>
            <a:r>
              <a:rPr lang="en-US" altLang="zh-CN" sz="2400" b="1">
                <a:latin typeface="Calibri" panose="020F0502020204030204" pitchFamily="34" charset="0"/>
                <a:ea typeface="宋体" panose="02010600030101010101" pitchFamily="2" charset="-122"/>
                <a:cs typeface="Calibri" panose="020F0502020204030204" pitchFamily="34" charset="0"/>
              </a:rPr>
              <a:t>It is my honor to receive the first prize in the English contiuation writing competition.</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Blip>
                <a:blip r:embed="rId1"/>
              </a:buBlip>
            </a:pPr>
            <a:r>
              <a:rPr lang="zh-CN" altLang="en-US" sz="2400" b="1">
                <a:highlight>
                  <a:srgbClr val="FFFF00"/>
                </a:highlight>
                <a:latin typeface="Calibri" panose="020F0502020204030204" pitchFamily="34" charset="0"/>
                <a:ea typeface="宋体" panose="02010600030101010101" pitchFamily="2" charset="-122"/>
                <a:cs typeface="Calibri" panose="020F0502020204030204" pitchFamily="34" charset="0"/>
              </a:rPr>
              <a:t>对自己创作的激励与鼓舞</a:t>
            </a:r>
            <a:endParaRPr lang="zh-CN" altLang="en-US" sz="2400" b="1">
              <a:highlight>
                <a:srgbClr val="FFFF00"/>
              </a:highlight>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ü"/>
            </a:pPr>
            <a:r>
              <a:rPr lang="en-US" altLang="zh-CN" sz="2400" b="1">
                <a:latin typeface="Calibri" panose="020F0502020204030204" pitchFamily="34" charset="0"/>
                <a:ea typeface="宋体" panose="02010600030101010101" pitchFamily="2" charset="-122"/>
                <a:cs typeface="Calibri" panose="020F0502020204030204" pitchFamily="34" charset="0"/>
              </a:rPr>
              <a:t>This honour is a milestone in my writing journey, which will spur me to make big strides in the future.  </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Blip>
                <a:blip r:embed="rId1"/>
              </a:buBlip>
            </a:pPr>
            <a:r>
              <a:rPr lang="zh-CN" altLang="en-US" sz="2400" b="1">
                <a:highlight>
                  <a:srgbClr val="FFFF00"/>
                </a:highlight>
                <a:latin typeface="Calibri" panose="020F0502020204030204" pitchFamily="34" charset="0"/>
                <a:ea typeface="宋体" panose="02010600030101010101" pitchFamily="2" charset="-122"/>
                <a:cs typeface="Calibri" panose="020F0502020204030204" pitchFamily="34" charset="0"/>
              </a:rPr>
              <a:t>个人努力的回报</a:t>
            </a:r>
            <a:endParaRPr lang="zh-CN" altLang="en-US" sz="2400" b="1">
              <a:highlight>
                <a:srgbClr val="FFFF00"/>
              </a:highlight>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ü"/>
            </a:pPr>
            <a:r>
              <a:rPr lang="en-US" altLang="zh-CN" sz="2400" b="1">
                <a:latin typeface="Calibri" panose="020F0502020204030204" pitchFamily="34" charset="0"/>
                <a:ea typeface="宋体" panose="02010600030101010101" pitchFamily="2" charset="-122"/>
                <a:cs typeface="Calibri" panose="020F0502020204030204" pitchFamily="34" charset="0"/>
              </a:rPr>
              <a:t>It is a recognition of the countless hours I’ve spent in polishing my craft. </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Blip>
                <a:blip r:embed="rId1"/>
              </a:buBlip>
            </a:pPr>
            <a:r>
              <a:rPr lang="zh-CN" altLang="en-US" sz="2400" b="1">
                <a:highlight>
                  <a:srgbClr val="FFFF00"/>
                </a:highlight>
                <a:latin typeface="Calibri" panose="020F0502020204030204" pitchFamily="34" charset="0"/>
                <a:ea typeface="宋体" panose="02010600030101010101" pitchFamily="2" charset="-122"/>
                <a:cs typeface="Calibri" panose="020F0502020204030204" pitchFamily="34" charset="0"/>
              </a:rPr>
              <a:t>对老师和团队的感谢</a:t>
            </a:r>
            <a:endParaRPr lang="zh-CN" altLang="en-US" sz="2400" b="1">
              <a:highlight>
                <a:srgbClr val="FFFF00"/>
              </a:highlight>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ü"/>
            </a:pPr>
            <a:r>
              <a:rPr lang="en-US" altLang="zh-CN" sz="2400" b="1">
                <a:latin typeface="Calibri" panose="020F0502020204030204" pitchFamily="34" charset="0"/>
                <a:ea typeface="宋体" panose="02010600030101010101" pitchFamily="2" charset="-122"/>
                <a:cs typeface="Calibri" panose="020F0502020204030204" pitchFamily="34" charset="0"/>
              </a:rPr>
              <a:t>This glory is not just mine alone; it also belongs to my supportive teacher, who offered professional guidance in the whole process. </a:t>
            </a:r>
            <a:endParaRPr lang="en-US" altLang="zh-CN" sz="2400" b="1">
              <a:latin typeface="Calibri" panose="020F0502020204030204" pitchFamily="34" charset="0"/>
              <a:ea typeface="宋体" panose="02010600030101010101" pitchFamily="2" charset="-122"/>
              <a:cs typeface="Calibri" panose="020F0502020204030204" pitchFamily="34" charset="0"/>
            </a:endParaRPr>
          </a:p>
        </p:txBody>
      </p:sp>
      <p:sp>
        <p:nvSpPr>
          <p:cNvPr id="7" name="文本框 6" descr="7b0a202020202262756c6c6574223a20227b5c2263617465676f727949645c223a5c225c222c5c2274656d706c61746549645c223a32303233313437387d220a7d0a"/>
          <p:cNvSpPr txBox="1"/>
          <p:nvPr/>
        </p:nvSpPr>
        <p:spPr>
          <a:xfrm>
            <a:off x="280670" y="4334510"/>
            <a:ext cx="1946275" cy="1198880"/>
          </a:xfrm>
          <a:prstGeom prst="rect">
            <a:avLst/>
          </a:prstGeom>
          <a:noFill/>
        </p:spPr>
        <p:txBody>
          <a:bodyPr wrap="square" rtlCol="0">
            <a:spAutoFit/>
          </a:bodyPr>
          <a:p>
            <a:pPr>
              <a:buBlip>
                <a:blip r:embed="rId2"/>
              </a:buBlip>
            </a:pPr>
            <a:r>
              <a:rPr lang="zh-CN" altLang="en-US" sz="2400" b="1">
                <a:solidFill>
                  <a:schemeClr val="accent1">
                    <a:lumMod val="50000"/>
                  </a:schemeClr>
                </a:solidFill>
                <a:latin typeface="宋体" panose="02010600030101010101" pitchFamily="2" charset="-122"/>
                <a:ea typeface="宋体" panose="02010600030101010101" pitchFamily="2" charset="-122"/>
              </a:rPr>
              <a:t>意识与行动</a:t>
            </a:r>
            <a:endParaRPr lang="zh-CN" altLang="en-US" sz="2400" b="1">
              <a:solidFill>
                <a:schemeClr val="accent1">
                  <a:lumMod val="50000"/>
                </a:schemeClr>
              </a:solidFill>
              <a:latin typeface="宋体" panose="02010600030101010101" pitchFamily="2" charset="-122"/>
              <a:ea typeface="宋体" panose="02010600030101010101" pitchFamily="2" charset="-122"/>
            </a:endParaRPr>
          </a:p>
          <a:p>
            <a:pPr>
              <a:buBlip>
                <a:blip r:embed="rId2"/>
              </a:buBlip>
            </a:pPr>
            <a:r>
              <a:rPr lang="zh-CN" altLang="en-US" sz="2400" b="1">
                <a:solidFill>
                  <a:schemeClr val="accent1">
                    <a:lumMod val="50000"/>
                  </a:schemeClr>
                </a:solidFill>
                <a:latin typeface="宋体" panose="02010600030101010101" pitchFamily="2" charset="-122"/>
                <a:ea typeface="宋体" panose="02010600030101010101" pitchFamily="2" charset="-122"/>
              </a:rPr>
              <a:t>自我及他人</a:t>
            </a:r>
            <a:endParaRPr lang="zh-CN" altLang="en-US" sz="2400" b="1">
              <a:solidFill>
                <a:schemeClr val="accent1">
                  <a:lumMod val="50000"/>
                </a:schemeClr>
              </a:solidFill>
              <a:latin typeface="宋体" panose="02010600030101010101" pitchFamily="2" charset="-122"/>
              <a:ea typeface="宋体" panose="02010600030101010101" pitchFamily="2" charset="-122"/>
            </a:endParaRPr>
          </a:p>
          <a:p>
            <a:pPr>
              <a:buBlip>
                <a:blip r:embed="rId2"/>
              </a:buBlip>
            </a:pPr>
            <a:r>
              <a:rPr lang="zh-CN" altLang="en-US" sz="2400" b="1">
                <a:solidFill>
                  <a:schemeClr val="accent1">
                    <a:lumMod val="50000"/>
                  </a:schemeClr>
                </a:solidFill>
                <a:latin typeface="宋体" panose="02010600030101010101" pitchFamily="2" charset="-122"/>
                <a:ea typeface="宋体" panose="02010600030101010101" pitchFamily="2" charset="-122"/>
              </a:rPr>
              <a:t>成长与反思</a:t>
            </a:r>
            <a:endParaRPr lang="zh-CN" altLang="en-US" sz="2400" b="1">
              <a:solidFill>
                <a:schemeClr val="accent1">
                  <a:lumMod val="50000"/>
                </a:schemeClr>
              </a:solidFill>
              <a:latin typeface="宋体" panose="02010600030101010101" pitchFamily="2" charset="-122"/>
              <a:ea typeface="宋体" panose="02010600030101010101" pitchFamily="2" charset="-122"/>
            </a:endParaRPr>
          </a:p>
        </p:txBody>
      </p:sp>
      <p:sp>
        <p:nvSpPr>
          <p:cNvPr id="8" name="灯片编号占位符 7"/>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58" name="五边形 242"/>
          <p:cNvSpPr>
            <a:spLocks noChangeArrowheads="1"/>
          </p:cNvSpPr>
          <p:nvPr/>
        </p:nvSpPr>
        <p:spPr bwMode="auto">
          <a:xfrm flipH="1">
            <a:off x="4524375" y="0"/>
            <a:ext cx="7667625" cy="932180"/>
          </a:xfrm>
          <a:prstGeom prst="homePlate">
            <a:avLst>
              <a:gd name="adj" fmla="val 49961"/>
            </a:avLst>
          </a:prstGeom>
          <a:solidFill>
            <a:schemeClr val="accent4">
              <a:lumMod val="40000"/>
              <a:lumOff val="60000"/>
            </a:schemeClr>
          </a:solidFill>
          <a:ln>
            <a:noFill/>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2400">
              <a:solidFill>
                <a:srgbClr val="000000"/>
              </a:solidFill>
            </a:endParaRPr>
          </a:p>
        </p:txBody>
      </p:sp>
      <p:sp>
        <p:nvSpPr>
          <p:cNvPr id="4" name="文本框 3"/>
          <p:cNvSpPr txBox="1"/>
          <p:nvPr/>
        </p:nvSpPr>
        <p:spPr>
          <a:xfrm>
            <a:off x="5057775" y="132715"/>
            <a:ext cx="7174865" cy="1568450"/>
          </a:xfrm>
          <a:prstGeom prst="rect">
            <a:avLst/>
          </a:prstGeom>
          <a:noFill/>
        </p:spPr>
        <p:txBody>
          <a:bodyPr wrap="square" rtlCol="0">
            <a:spAutoFit/>
          </a:bodyPr>
          <a:p>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 </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Step 2: 研读要点，拓展细节(details)</a:t>
            </a:r>
            <a:endParaRPr lang="en-US" altLang="zh-CN" sz="320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p:txBody>
      </p:sp>
      <p:sp>
        <p:nvSpPr>
          <p:cNvPr id="3" name="文本框 2"/>
          <p:cNvSpPr txBox="1"/>
          <p:nvPr/>
        </p:nvSpPr>
        <p:spPr>
          <a:xfrm>
            <a:off x="252095" y="2788920"/>
            <a:ext cx="2035175" cy="1198880"/>
          </a:xfrm>
          <a:prstGeom prst="rect">
            <a:avLst/>
          </a:prstGeom>
          <a:noFill/>
          <a:ln w="19050">
            <a:solidFill>
              <a:schemeClr val="accent5"/>
            </a:solidFill>
          </a:ln>
        </p:spPr>
        <p:txBody>
          <a:bodyPr wrap="square" rtlCol="0">
            <a:spAutoFit/>
          </a:bodyPr>
          <a:p>
            <a:r>
              <a:rPr lang="zh-CN" altLang="en-US" sz="3600" b="1">
                <a:solidFill>
                  <a:schemeClr val="accent6">
                    <a:lumMod val="50000"/>
                  </a:schemeClr>
                </a:solidFill>
                <a:latin typeface="宋体" panose="02010600030101010101" pitchFamily="2" charset="-122"/>
                <a:ea typeface="宋体" panose="02010600030101010101" pitchFamily="2" charset="-122"/>
                <a:cs typeface="宋体" panose="02010600030101010101" pitchFamily="2" charset="-122"/>
              </a:rPr>
              <a:t>要点</a:t>
            </a:r>
            <a:r>
              <a:rPr lang="en-US" altLang="zh-CN" sz="3600" b="1">
                <a:solidFill>
                  <a:schemeClr val="accent6">
                    <a:lumMod val="50000"/>
                  </a:schemeClr>
                </a:solidFill>
                <a:latin typeface="Times New Roman" panose="02020603050405020304" charset="0"/>
                <a:ea typeface="宋体" panose="02010600030101010101" pitchFamily="2" charset="-122"/>
                <a:cs typeface="Times New Roman" panose="02020603050405020304" charset="0"/>
              </a:rPr>
              <a:t>2</a:t>
            </a:r>
            <a:r>
              <a:rPr lang="zh-CN" altLang="en-US" sz="3600" b="1">
                <a:solidFill>
                  <a:schemeClr val="accent6">
                    <a:lumMod val="50000"/>
                  </a:schemeClr>
                </a:solidFill>
                <a:latin typeface="宋体" panose="02010600030101010101" pitchFamily="2" charset="-122"/>
                <a:ea typeface="宋体" panose="02010600030101010101" pitchFamily="2" charset="-122"/>
                <a:cs typeface="宋体" panose="02010600030101010101" pitchFamily="2" charset="-122"/>
              </a:rPr>
              <a:t>：</a:t>
            </a:r>
            <a:endParaRPr lang="zh-CN" altLang="en-US" sz="3600" b="1">
              <a:solidFill>
                <a:schemeClr val="accent6">
                  <a:lumMod val="50000"/>
                </a:schemeClr>
              </a:solidFill>
              <a:latin typeface="宋体" panose="02010600030101010101" pitchFamily="2" charset="-122"/>
              <a:ea typeface="宋体" panose="02010600030101010101" pitchFamily="2" charset="-122"/>
              <a:cs typeface="宋体" panose="02010600030101010101" pitchFamily="2" charset="-122"/>
            </a:endParaRPr>
          </a:p>
          <a:p>
            <a:r>
              <a:rPr lang="zh-CN" altLang="en-US" sz="3600" b="1">
                <a:solidFill>
                  <a:schemeClr val="accent6">
                    <a:lumMod val="50000"/>
                  </a:schemeClr>
                </a:solidFill>
                <a:latin typeface="宋体" panose="02010600030101010101" pitchFamily="2" charset="-122"/>
                <a:ea typeface="宋体" panose="02010600030101010101" pitchFamily="2" charset="-122"/>
                <a:cs typeface="宋体" panose="02010600030101010101" pitchFamily="2" charset="-122"/>
              </a:rPr>
              <a:t>写作建议</a:t>
            </a:r>
            <a:endParaRPr lang="zh-CN" altLang="en-US" sz="3600" b="1">
              <a:solidFill>
                <a:schemeClr val="accent6">
                  <a:lumMod val="50000"/>
                </a:schemeClr>
              </a:solidFill>
              <a:latin typeface="宋体" panose="02010600030101010101" pitchFamily="2" charset="-122"/>
              <a:ea typeface="宋体" panose="02010600030101010101" pitchFamily="2" charset="-122"/>
              <a:cs typeface="宋体" panose="02010600030101010101" pitchFamily="2" charset="-122"/>
            </a:endParaRPr>
          </a:p>
        </p:txBody>
      </p:sp>
      <p:cxnSp>
        <p:nvCxnSpPr>
          <p:cNvPr id="5" name="直接连接符 4"/>
          <p:cNvCxnSpPr/>
          <p:nvPr/>
        </p:nvCxnSpPr>
        <p:spPr>
          <a:xfrm>
            <a:off x="2456180" y="998855"/>
            <a:ext cx="23495" cy="5685790"/>
          </a:xfrm>
          <a:prstGeom prst="line">
            <a:avLst/>
          </a:prstGeom>
          <a:ln w="28575">
            <a:gradFill>
              <a:gsLst>
                <a:gs pos="0">
                  <a:srgbClr val="EB95FA"/>
                </a:gs>
                <a:gs pos="50000">
                  <a:srgbClr val="63D0F9"/>
                </a:gs>
                <a:gs pos="100000">
                  <a:srgbClr val="78FB93"/>
                </a:gs>
              </a:gsLst>
              <a:lin ang="2700000" scaled="0"/>
            </a:gradFill>
            <a:prstDash val="lgDash"/>
          </a:ln>
        </p:spPr>
        <p:style>
          <a:lnRef idx="2">
            <a:schemeClr val="accent1"/>
          </a:lnRef>
          <a:fillRef idx="0">
            <a:srgbClr val="FFFFFF"/>
          </a:fillRef>
          <a:effectRef idx="0">
            <a:srgbClr val="FFFFFF"/>
          </a:effectRef>
          <a:fontRef idx="minor">
            <a:schemeClr val="tx1"/>
          </a:fontRef>
        </p:style>
      </p:cxnSp>
      <p:sp>
        <p:nvSpPr>
          <p:cNvPr id="6" name="文本框 5" descr="7b0a202020202262756c6c6574223a20227b5c2263617465676f727949645c223a5c225c222c5c2274656d706c61746549645c223a32303233313538357d220a7d0a"/>
          <p:cNvSpPr txBox="1"/>
          <p:nvPr/>
        </p:nvSpPr>
        <p:spPr>
          <a:xfrm>
            <a:off x="2620010" y="981710"/>
            <a:ext cx="9279890" cy="6369685"/>
          </a:xfrm>
          <a:prstGeom prst="rect">
            <a:avLst/>
          </a:prstGeom>
          <a:noFill/>
        </p:spPr>
        <p:txBody>
          <a:bodyPr wrap="square" rtlCol="0">
            <a:spAutoFit/>
          </a:bodyPr>
          <a:p>
            <a:pPr marL="285750" indent="-285750">
              <a:buFont typeface="Wingdings" panose="05000000000000000000" charset="0"/>
              <a:buBlip>
                <a:blip r:embed="rId1"/>
              </a:buBlip>
            </a:pPr>
            <a:r>
              <a:rPr lang="zh-CN" altLang="en-US" sz="2400" b="1">
                <a:highlight>
                  <a:srgbClr val="00FF00"/>
                </a:highlight>
                <a:latin typeface="Calibri" panose="020F0502020204030204" pitchFamily="34" charset="0"/>
                <a:ea typeface="宋体" panose="02010600030101010101" pitchFamily="2" charset="-122"/>
                <a:cs typeface="Calibri" panose="020F0502020204030204" pitchFamily="34" charset="0"/>
              </a:rPr>
              <a:t>扩展阅读量</a:t>
            </a:r>
            <a:endParaRPr lang="zh-CN" altLang="en-US" sz="2400" b="1">
              <a:highlight>
                <a:srgbClr val="00FF00"/>
              </a:highlight>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p"/>
            </a:pPr>
            <a:r>
              <a:rPr lang="en-US" altLang="zh-CN" sz="2400" b="1">
                <a:latin typeface="Calibri" panose="020F0502020204030204" pitchFamily="34" charset="0"/>
                <a:ea typeface="宋体" panose="02010600030101010101" pitchFamily="2" charset="-122"/>
                <a:cs typeface="Calibri" panose="020F0502020204030204" pitchFamily="34" charset="0"/>
              </a:rPr>
              <a:t>You’re  supposed to expose yourself to more authentic reading materials penned by native speakers.</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Blip>
                <a:blip r:embed="rId1"/>
              </a:buBlip>
            </a:pPr>
            <a:r>
              <a:rPr lang="zh-CN" altLang="en-US" sz="2400" b="1">
                <a:highlight>
                  <a:srgbClr val="00FF00"/>
                </a:highlight>
                <a:latin typeface="Calibri" panose="020F0502020204030204" pitchFamily="34" charset="0"/>
                <a:ea typeface="宋体" panose="02010600030101010101" pitchFamily="2" charset="-122"/>
                <a:cs typeface="Calibri" panose="020F0502020204030204" pitchFamily="34" charset="0"/>
              </a:rPr>
              <a:t>写作技巧的建议</a:t>
            </a:r>
            <a:endParaRPr lang="zh-CN" altLang="en-US" sz="2400" b="1">
              <a:highlight>
                <a:srgbClr val="00FF00"/>
              </a:highlight>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p"/>
            </a:pPr>
            <a:r>
              <a:rPr lang="en-US" altLang="zh-CN" sz="2400" b="1">
                <a:latin typeface="Calibri" panose="020F0502020204030204" pitchFamily="34" charset="0"/>
                <a:ea typeface="宋体" panose="02010600030101010101" pitchFamily="2" charset="-122"/>
                <a:cs typeface="Calibri" panose="020F0502020204030204" pitchFamily="34" charset="0"/>
              </a:rPr>
              <a:t>What serves as the most important portion of our writing  style is the vivid description and innovative use of words.</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p"/>
            </a:pPr>
            <a:r>
              <a:rPr lang="en-US" altLang="zh-CN" sz="2400" b="1">
                <a:latin typeface="Calibri" panose="020F0502020204030204" pitchFamily="34" charset="0"/>
                <a:ea typeface="宋体" panose="02010600030101010101" pitchFamily="2" charset="-122"/>
                <a:cs typeface="Calibri" panose="020F0502020204030204" pitchFamily="34" charset="0"/>
              </a:rPr>
              <a:t>You should ensure you maintain the original story’s tone and voice, which is the key to a successful continuation writing.</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Blip>
                <a:blip r:embed="rId1"/>
              </a:buBlip>
            </a:pPr>
            <a:r>
              <a:rPr lang="zh-CN" altLang="en-US" sz="2400" b="1">
                <a:highlight>
                  <a:srgbClr val="00FF00"/>
                </a:highlight>
                <a:latin typeface="Calibri" panose="020F0502020204030204" pitchFamily="34" charset="0"/>
                <a:ea typeface="宋体" panose="02010600030101010101" pitchFamily="2" charset="-122"/>
                <a:cs typeface="Calibri" panose="020F0502020204030204" pitchFamily="34" charset="0"/>
              </a:rPr>
              <a:t>加强日常练习</a:t>
            </a:r>
            <a:endParaRPr lang="zh-CN" altLang="en-US" sz="2400" b="1">
              <a:highlight>
                <a:srgbClr val="00FF00"/>
              </a:highlight>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p"/>
            </a:pPr>
            <a:r>
              <a:rPr lang="en-US" altLang="zh-CN" sz="2400" b="1">
                <a:latin typeface="Calibri" panose="020F0502020204030204" pitchFamily="34" charset="0"/>
                <a:ea typeface="宋体" panose="02010600030101010101" pitchFamily="2" charset="-122"/>
                <a:cs typeface="Calibri" panose="020F0502020204030204" pitchFamily="34" charset="0"/>
              </a:rPr>
              <a:t>You’re recommended to make it a rule to write a short story on a regular basis.</a:t>
            </a:r>
            <a:endParaRPr lang="zh-CN" altLang="en-US"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Blip>
                <a:blip r:embed="rId1"/>
              </a:buBlip>
            </a:pPr>
            <a:r>
              <a:rPr lang="zh-CN" altLang="en-US" sz="2400" b="1">
                <a:highlight>
                  <a:srgbClr val="00FF00"/>
                </a:highlight>
                <a:latin typeface="Calibri" panose="020F0502020204030204" pitchFamily="34" charset="0"/>
                <a:ea typeface="宋体" panose="02010600030101010101" pitchFamily="2" charset="-122"/>
                <a:cs typeface="Calibri" panose="020F0502020204030204" pitchFamily="34" charset="0"/>
              </a:rPr>
              <a:t>树立自信心</a:t>
            </a:r>
            <a:endParaRPr lang="zh-CN" altLang="en-US" sz="2400" b="1">
              <a:highlight>
                <a:srgbClr val="00FF00"/>
              </a:highlight>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p"/>
            </a:pPr>
            <a:r>
              <a:rPr lang="en-US" altLang="zh-CN" sz="2400" b="1">
                <a:latin typeface="Calibri" panose="020F0502020204030204" pitchFamily="34" charset="0"/>
                <a:ea typeface="宋体" panose="02010600030101010101" pitchFamily="2" charset="-122"/>
                <a:cs typeface="Calibri" panose="020F0502020204030204" pitchFamily="34" charset="0"/>
              </a:rPr>
              <a:t>A  thousand-mile journey begins with the first step. As long as you keep practising, you’ll definitely boost self-confidence and promote your writing skills.</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p"/>
            </a:pPr>
            <a:endParaRPr lang="zh-CN" altLang="en-US" sz="2400" b="1">
              <a:latin typeface="Calibri" panose="020F0502020204030204" pitchFamily="34" charset="0"/>
              <a:ea typeface="宋体" panose="02010600030101010101" pitchFamily="2" charset="-122"/>
              <a:cs typeface="Calibri" panose="020F0502020204030204" pitchFamily="34" charset="0"/>
            </a:endParaRPr>
          </a:p>
          <a:p>
            <a:pPr indent="0">
              <a:buFont typeface="Wingdings" panose="05000000000000000000" charset="0"/>
              <a:buNone/>
            </a:pPr>
            <a:r>
              <a:rPr lang="en-US" altLang="zh-CN" sz="2400" b="1">
                <a:latin typeface="Calibri" panose="020F0502020204030204" pitchFamily="34" charset="0"/>
                <a:ea typeface="宋体" panose="02010600030101010101" pitchFamily="2" charset="-122"/>
                <a:cs typeface="Calibri" panose="020F0502020204030204" pitchFamily="34" charset="0"/>
              </a:rPr>
              <a:t> </a:t>
            </a:r>
            <a:endParaRPr lang="en-US" altLang="zh-CN" sz="2400" b="1">
              <a:latin typeface="Calibri" panose="020F0502020204030204" pitchFamily="34" charset="0"/>
              <a:ea typeface="宋体" panose="02010600030101010101" pitchFamily="2" charset="-122"/>
              <a:cs typeface="Calibri" panose="020F0502020204030204" pitchFamily="34" charset="0"/>
            </a:endParaRPr>
          </a:p>
        </p:txBody>
      </p:sp>
      <p:sp>
        <p:nvSpPr>
          <p:cNvPr id="7" name="文本框 6" descr="7b0a202020202262756c6c6574223a20227b5c2263617465676f727949645c223a5c225c222c5c2274656d706c61746549645c223a32303233313437387d220a7d0a"/>
          <p:cNvSpPr txBox="1"/>
          <p:nvPr/>
        </p:nvSpPr>
        <p:spPr>
          <a:xfrm>
            <a:off x="280670" y="4334510"/>
            <a:ext cx="1946275" cy="1198880"/>
          </a:xfrm>
          <a:prstGeom prst="rect">
            <a:avLst/>
          </a:prstGeom>
          <a:noFill/>
        </p:spPr>
        <p:txBody>
          <a:bodyPr wrap="square" rtlCol="0">
            <a:spAutoFit/>
          </a:bodyPr>
          <a:p>
            <a:pPr>
              <a:buBlip>
                <a:blip r:embed="rId2"/>
              </a:buBlip>
            </a:pPr>
            <a:r>
              <a:rPr lang="zh-CN" altLang="en-US" sz="2400" b="1">
                <a:solidFill>
                  <a:schemeClr val="accent1">
                    <a:lumMod val="50000"/>
                  </a:schemeClr>
                </a:solidFill>
                <a:latin typeface="宋体" panose="02010600030101010101" pitchFamily="2" charset="-122"/>
                <a:ea typeface="宋体" panose="02010600030101010101" pitchFamily="2" charset="-122"/>
              </a:rPr>
              <a:t>意识与行动</a:t>
            </a:r>
            <a:endParaRPr lang="zh-CN" altLang="en-US" sz="2400" b="1">
              <a:solidFill>
                <a:schemeClr val="accent1">
                  <a:lumMod val="50000"/>
                </a:schemeClr>
              </a:solidFill>
              <a:latin typeface="宋体" panose="02010600030101010101" pitchFamily="2" charset="-122"/>
              <a:ea typeface="宋体" panose="02010600030101010101" pitchFamily="2" charset="-122"/>
            </a:endParaRPr>
          </a:p>
          <a:p>
            <a:pPr>
              <a:buBlip>
                <a:blip r:embed="rId2"/>
              </a:buBlip>
            </a:pPr>
            <a:r>
              <a:rPr lang="zh-CN" altLang="en-US" sz="2400" b="1">
                <a:solidFill>
                  <a:schemeClr val="accent1">
                    <a:lumMod val="50000"/>
                  </a:schemeClr>
                </a:solidFill>
                <a:latin typeface="宋体" panose="02010600030101010101" pitchFamily="2" charset="-122"/>
                <a:ea typeface="宋体" panose="02010600030101010101" pitchFamily="2" charset="-122"/>
              </a:rPr>
              <a:t>理论与实践</a:t>
            </a:r>
            <a:endParaRPr lang="zh-CN" altLang="en-US" sz="2400" b="1">
              <a:solidFill>
                <a:schemeClr val="accent1">
                  <a:lumMod val="50000"/>
                </a:schemeClr>
              </a:solidFill>
              <a:latin typeface="宋体" panose="02010600030101010101" pitchFamily="2" charset="-122"/>
              <a:ea typeface="宋体" panose="02010600030101010101" pitchFamily="2" charset="-122"/>
            </a:endParaRPr>
          </a:p>
          <a:p>
            <a:pPr>
              <a:buBlip>
                <a:blip r:embed="rId2"/>
              </a:buBlip>
            </a:pPr>
            <a:r>
              <a:rPr lang="zh-CN" altLang="en-US" sz="2400" b="1">
                <a:solidFill>
                  <a:schemeClr val="accent1">
                    <a:lumMod val="50000"/>
                  </a:schemeClr>
                </a:solidFill>
                <a:latin typeface="宋体" panose="02010600030101010101" pitchFamily="2" charset="-122"/>
                <a:ea typeface="宋体" panose="02010600030101010101" pitchFamily="2" charset="-122"/>
              </a:rPr>
              <a:t>动态与静态</a:t>
            </a:r>
            <a:endParaRPr lang="zh-CN" altLang="en-US" sz="2400" b="1">
              <a:solidFill>
                <a:schemeClr val="accent1">
                  <a:lumMod val="50000"/>
                </a:schemeClr>
              </a:solidFill>
              <a:latin typeface="宋体" panose="02010600030101010101" pitchFamily="2" charset="-122"/>
              <a:ea typeface="宋体" panose="02010600030101010101" pitchFamily="2" charset="-122"/>
            </a:endParaRPr>
          </a:p>
        </p:txBody>
      </p:sp>
      <p:sp>
        <p:nvSpPr>
          <p:cNvPr id="8" name="灯片编号占位符 7"/>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58" name="五边形 242"/>
          <p:cNvSpPr>
            <a:spLocks noChangeArrowheads="1"/>
          </p:cNvSpPr>
          <p:nvPr/>
        </p:nvSpPr>
        <p:spPr bwMode="auto">
          <a:xfrm flipH="1">
            <a:off x="4524375" y="0"/>
            <a:ext cx="7667625" cy="932180"/>
          </a:xfrm>
          <a:prstGeom prst="homePlate">
            <a:avLst>
              <a:gd name="adj" fmla="val 49961"/>
            </a:avLst>
          </a:prstGeom>
          <a:solidFill>
            <a:schemeClr val="accent4">
              <a:lumMod val="40000"/>
              <a:lumOff val="60000"/>
            </a:schemeClr>
          </a:solidFill>
          <a:ln>
            <a:noFill/>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2400">
              <a:solidFill>
                <a:srgbClr val="000000"/>
              </a:solidFill>
            </a:endParaRPr>
          </a:p>
        </p:txBody>
      </p:sp>
      <p:sp>
        <p:nvSpPr>
          <p:cNvPr id="4" name="文本框 3"/>
          <p:cNvSpPr txBox="1"/>
          <p:nvPr/>
        </p:nvSpPr>
        <p:spPr>
          <a:xfrm>
            <a:off x="5057775" y="132715"/>
            <a:ext cx="7174865" cy="1568450"/>
          </a:xfrm>
          <a:prstGeom prst="rect">
            <a:avLst/>
          </a:prstGeom>
          <a:noFill/>
        </p:spPr>
        <p:txBody>
          <a:bodyPr wrap="square" rtlCol="0">
            <a:spAutoFit/>
          </a:bodyPr>
          <a:p>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 </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Step 3: </a:t>
            </a:r>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依据话题，整合语料</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(language)</a:t>
            </a:r>
            <a:endParaRPr lang="en-US" altLang="zh-CN" sz="320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p:txBody>
      </p:sp>
      <p:sp>
        <p:nvSpPr>
          <p:cNvPr id="53" name="文本框 52"/>
          <p:cNvSpPr txBox="1"/>
          <p:nvPr>
            <p:custDataLst>
              <p:tags r:id="rId1"/>
            </p:custDataLst>
          </p:nvPr>
        </p:nvSpPr>
        <p:spPr>
          <a:xfrm>
            <a:off x="9317990" y="1233805"/>
            <a:ext cx="683260" cy="888365"/>
          </a:xfrm>
          <a:prstGeom prst="rect">
            <a:avLst/>
          </a:prstGeom>
          <a:noFill/>
        </p:spPr>
        <p:txBody>
          <a:bodyPr wrap="none" rtlCol="0">
            <a:noAutofit/>
          </a:bodyPr>
          <a:p>
            <a:r>
              <a:rPr lang="en-US" altLang="zh-CN" sz="4800" b="1" dirty="0">
                <a:solidFill>
                  <a:schemeClr val="bg1"/>
                </a:solidFill>
              </a:rPr>
              <a:t>3</a:t>
            </a:r>
            <a:endParaRPr lang="zh-CN" altLang="en-US" sz="4800" b="1" dirty="0">
              <a:solidFill>
                <a:schemeClr val="bg1"/>
              </a:solidFill>
            </a:endParaRPr>
          </a:p>
        </p:txBody>
      </p:sp>
      <p:pic>
        <p:nvPicPr>
          <p:cNvPr id="3" name="C9F754DE-2CAD-44b6-B708-469DEB6407EB-1" descr="wpp"/>
          <p:cNvPicPr>
            <a:picLocks noChangeAspect="1"/>
          </p:cNvPicPr>
          <p:nvPr/>
        </p:nvPicPr>
        <p:blipFill>
          <a:blip r:embed="rId2"/>
          <a:stretch>
            <a:fillRect/>
          </a:stretch>
        </p:blipFill>
        <p:spPr>
          <a:xfrm>
            <a:off x="0" y="1268095"/>
            <a:ext cx="12192000" cy="4321810"/>
          </a:xfrm>
          <a:prstGeom prst="rect">
            <a:avLst/>
          </a:prstGeom>
        </p:spPr>
      </p:pic>
      <p:sp>
        <p:nvSpPr>
          <p:cNvPr id="5" name="灯片编号占位符 4"/>
          <p:cNvSpPr>
            <a:spLocks noGrp="1"/>
          </p:cNvSpPr>
          <p:nvPr>
            <p:ph type="sldNum" sz="quarter" idx="12"/>
          </p:nvPr>
        </p:nvSpPr>
        <p:spPr/>
        <p:txBody>
          <a:bodyPr/>
          <a:p>
            <a:fld id="{6882BFB2-9B44-4B4E-911A-1C90D1C5327D}" type="slidenum">
              <a:rPr lang="zh-CN" altLang="en-US" smtClean="0"/>
            </a:fld>
            <a:endParaRPr lang="zh-CN" altLang="en-US"/>
          </a:p>
        </p:txBody>
      </p:sp>
      <p:grpSp>
        <p:nvGrpSpPr>
          <p:cNvPr id="6" name="组合 5"/>
          <p:cNvGrpSpPr/>
          <p:nvPr/>
        </p:nvGrpSpPr>
        <p:grpSpPr>
          <a:xfrm>
            <a:off x="226695" y="212725"/>
            <a:ext cx="696595" cy="692785"/>
            <a:chOff x="4551363" y="-655638"/>
            <a:chExt cx="1641474" cy="1654175"/>
          </a:xfrm>
        </p:grpSpPr>
        <p:sp>
          <p:nvSpPr>
            <p:cNvPr id="7"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8"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9"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1"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2"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3"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6"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7"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6882BFB2-9B44-4B4E-911A-1C90D1C5327D}" type="slidenum">
              <a:rPr lang="zh-CN" altLang="en-US" smtClean="0"/>
            </a:fld>
            <a:endParaRPr lang="zh-CN" altLang="en-US"/>
          </a:p>
        </p:txBody>
      </p:sp>
      <p:sp>
        <p:nvSpPr>
          <p:cNvPr id="58" name="五边形 242"/>
          <p:cNvSpPr>
            <a:spLocks noChangeArrowheads="1"/>
          </p:cNvSpPr>
          <p:nvPr/>
        </p:nvSpPr>
        <p:spPr bwMode="auto">
          <a:xfrm flipH="1">
            <a:off x="4524375" y="0"/>
            <a:ext cx="7667625" cy="932180"/>
          </a:xfrm>
          <a:prstGeom prst="homePlate">
            <a:avLst>
              <a:gd name="adj" fmla="val 49961"/>
            </a:avLst>
          </a:prstGeom>
          <a:solidFill>
            <a:schemeClr val="accent4">
              <a:lumMod val="40000"/>
              <a:lumOff val="60000"/>
            </a:schemeClr>
          </a:solidFill>
          <a:ln>
            <a:noFill/>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2400">
              <a:solidFill>
                <a:srgbClr val="000000"/>
              </a:solidFill>
            </a:endParaRPr>
          </a:p>
        </p:txBody>
      </p:sp>
      <p:grpSp>
        <p:nvGrpSpPr>
          <p:cNvPr id="5" name="组合 4"/>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6" name="文本框 5"/>
          <p:cNvSpPr txBox="1"/>
          <p:nvPr/>
        </p:nvSpPr>
        <p:spPr>
          <a:xfrm>
            <a:off x="5057775" y="132715"/>
            <a:ext cx="7174865" cy="1568450"/>
          </a:xfrm>
          <a:prstGeom prst="rect">
            <a:avLst/>
          </a:prstGeom>
          <a:noFill/>
        </p:spPr>
        <p:txBody>
          <a:bodyPr wrap="square" rtlCol="0">
            <a:spAutoFit/>
          </a:bodyPr>
          <a:p>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 </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Step 3: </a:t>
            </a:r>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依据话题，整合语料</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(language)</a:t>
            </a:r>
            <a:endParaRPr lang="en-US" altLang="zh-CN" sz="320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p:txBody>
      </p:sp>
      <p:sp>
        <p:nvSpPr>
          <p:cNvPr id="7" name="文本框 6"/>
          <p:cNvSpPr txBox="1"/>
          <p:nvPr/>
        </p:nvSpPr>
        <p:spPr>
          <a:xfrm>
            <a:off x="354330" y="1239520"/>
            <a:ext cx="6617970" cy="4523105"/>
          </a:xfrm>
          <a:prstGeom prst="rect">
            <a:avLst/>
          </a:prstGeom>
          <a:solidFill>
            <a:schemeClr val="accent6">
              <a:lumMod val="20000"/>
              <a:lumOff val="80000"/>
            </a:schemeClr>
          </a:solidFill>
        </p:spPr>
        <p:txBody>
          <a:bodyPr wrap="square" rtlCol="0">
            <a:spAutoFit/>
          </a:bodyPr>
          <a:p>
            <a:r>
              <a:rPr lang="en-US" altLang="zh-CN" sz="2400" b="1">
                <a:solidFill>
                  <a:schemeClr val="accent6">
                    <a:lumMod val="50000"/>
                  </a:schemeClr>
                </a:solidFill>
                <a:latin typeface="宋体" panose="02010600030101010101" pitchFamily="2" charset="-122"/>
                <a:ea typeface="宋体" panose="02010600030101010101" pitchFamily="2" charset="-122"/>
              </a:rPr>
              <a:t>   </a:t>
            </a:r>
            <a:r>
              <a:rPr lang="zh-CN" altLang="en-US" sz="2400" b="1">
                <a:solidFill>
                  <a:schemeClr val="accent6">
                    <a:lumMod val="50000"/>
                  </a:schemeClr>
                </a:solidFill>
                <a:latin typeface="宋体" panose="02010600030101010101" pitchFamily="2" charset="-122"/>
                <a:ea typeface="宋体" panose="02010600030101010101" pitchFamily="2" charset="-122"/>
              </a:rPr>
              <a:t>表示建议的句子：</a:t>
            </a:r>
            <a:endParaRPr lang="zh-CN" altLang="en-US" sz="2400" b="1">
              <a:solidFill>
                <a:schemeClr val="accent6">
                  <a:lumMod val="50000"/>
                </a:schemeClr>
              </a:solidFill>
              <a:latin typeface="宋体" panose="02010600030101010101" pitchFamily="2" charset="-122"/>
              <a:ea typeface="宋体" panose="02010600030101010101" pitchFamily="2" charset="-122"/>
            </a:endParaRPr>
          </a:p>
          <a:p>
            <a:pPr marL="342900" indent="-342900">
              <a:buFont typeface="Wingdings" panose="05000000000000000000" charset="0"/>
              <a:buChar char="Ø"/>
            </a:pPr>
            <a:r>
              <a:rPr lang="en-US" altLang="zh-CN" sz="2400" b="1">
                <a:latin typeface="Calibri" panose="020F0502020204030204" pitchFamily="34" charset="0"/>
                <a:ea typeface="宋体" panose="02010600030101010101" pitchFamily="2" charset="-122"/>
                <a:cs typeface="Calibri" panose="020F0502020204030204" pitchFamily="34" charset="0"/>
              </a:rPr>
              <a:t>I suggest/recommend that you (should)...</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Ø"/>
            </a:pPr>
            <a:r>
              <a:rPr lang="en-US" altLang="zh-CN" sz="2400" b="1">
                <a:latin typeface="Calibri" panose="020F0502020204030204" pitchFamily="34" charset="0"/>
                <a:ea typeface="宋体" panose="02010600030101010101" pitchFamily="2" charset="-122"/>
                <a:cs typeface="Calibri" panose="020F0502020204030204" pitchFamily="34" charset="0"/>
              </a:rPr>
              <a:t>You’re strongly suggested doing sth.</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Ø"/>
            </a:pPr>
            <a:r>
              <a:rPr lang="en-US" altLang="zh-CN" sz="2400" b="1">
                <a:latin typeface="Calibri" panose="020F0502020204030204" pitchFamily="34" charset="0"/>
                <a:ea typeface="宋体" panose="02010600030101010101" pitchFamily="2" charset="-122"/>
                <a:cs typeface="Calibri" panose="020F0502020204030204" pitchFamily="34" charset="0"/>
              </a:rPr>
              <a:t>You’re supposed to do...</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Ø"/>
            </a:pPr>
            <a:r>
              <a:rPr lang="en-US" altLang="zh-CN" sz="2400" b="1">
                <a:latin typeface="Calibri" panose="020F0502020204030204" pitchFamily="34" charset="0"/>
                <a:ea typeface="宋体" panose="02010600030101010101" pitchFamily="2" charset="-122"/>
                <a:cs typeface="Calibri" panose="020F0502020204030204" pitchFamily="34" charset="0"/>
              </a:rPr>
              <a:t>You’d better do...</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Ø"/>
            </a:pPr>
            <a:r>
              <a:rPr lang="en-US" altLang="zh-CN" sz="2400" b="1">
                <a:latin typeface="Calibri" panose="020F0502020204030204" pitchFamily="34" charset="0"/>
                <a:ea typeface="宋体" panose="02010600030101010101" pitchFamily="2" charset="-122"/>
                <a:cs typeface="Calibri" panose="020F0502020204030204" pitchFamily="34" charset="0"/>
              </a:rPr>
              <a:t>You’re recommended to do...</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Ø"/>
            </a:pPr>
            <a:r>
              <a:rPr lang="en-US" altLang="zh-CN" sz="2400" b="1">
                <a:latin typeface="Calibri" panose="020F0502020204030204" pitchFamily="34" charset="0"/>
                <a:ea typeface="宋体" panose="02010600030101010101" pitchFamily="2" charset="-122"/>
                <a:cs typeface="Calibri" panose="020F0502020204030204" pitchFamily="34" charset="0"/>
              </a:rPr>
              <a:t>It is a wise/good choice to do...</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Ø"/>
            </a:pPr>
            <a:r>
              <a:rPr lang="en-US" altLang="zh-CN" sz="2400" b="1">
                <a:latin typeface="Calibri" panose="020F0502020204030204" pitchFamily="34" charset="0"/>
                <a:ea typeface="宋体" panose="02010600030101010101" pitchFamily="2" charset="-122"/>
                <a:cs typeface="Calibri" panose="020F0502020204030204" pitchFamily="34" charset="0"/>
              </a:rPr>
              <a:t>It never fails to be a good idea to do...</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Ø"/>
            </a:pPr>
            <a:r>
              <a:rPr lang="en-US" altLang="zh-CN" sz="2400" b="1">
                <a:latin typeface="Calibri" panose="020F0502020204030204" pitchFamily="34" charset="0"/>
                <a:ea typeface="宋体" panose="02010600030101010101" pitchFamily="2" charset="-122"/>
                <a:cs typeface="Calibri" panose="020F0502020204030204" pitchFamily="34" charset="0"/>
              </a:rPr>
              <a:t>My first piece of advice is that you (should) do...</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Ø"/>
            </a:pPr>
            <a:r>
              <a:rPr lang="en-US" altLang="zh-CN" sz="2400" b="1">
                <a:latin typeface="Calibri" panose="020F0502020204030204" pitchFamily="34" charset="0"/>
                <a:ea typeface="宋体" panose="02010600030101010101" pitchFamily="2" charset="-122"/>
                <a:cs typeface="Calibri" panose="020F0502020204030204" pitchFamily="34" charset="0"/>
              </a:rPr>
              <a:t>Why not do...?</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Ø"/>
            </a:pPr>
            <a:r>
              <a:rPr lang="en-US" altLang="zh-CN" sz="2400" b="1">
                <a:latin typeface="Calibri" panose="020F0502020204030204" pitchFamily="34" charset="0"/>
                <a:ea typeface="宋体" panose="02010600030101010101" pitchFamily="2" charset="-122"/>
                <a:cs typeface="Calibri" panose="020F0502020204030204" pitchFamily="34" charset="0"/>
              </a:rPr>
              <a:t>If I were you, I would do...</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Ø"/>
            </a:pPr>
            <a:endParaRPr lang="en-US" altLang="zh-CN" sz="2400" b="1">
              <a:latin typeface="Calibri" panose="020F0502020204030204" pitchFamily="34" charset="0"/>
              <a:ea typeface="宋体" panose="02010600030101010101" pitchFamily="2" charset="-122"/>
              <a:cs typeface="Calibri" panose="020F0502020204030204" pitchFamily="34" charset="0"/>
            </a:endParaRPr>
          </a:p>
        </p:txBody>
      </p:sp>
      <p:pic>
        <p:nvPicPr>
          <p:cNvPr id="8" name="图片 7" descr="纸张"/>
          <p:cNvPicPr>
            <a:picLocks noChangeAspect="1"/>
          </p:cNvPicPr>
          <p:nvPr/>
        </p:nvPicPr>
        <p:blipFill>
          <a:blip r:embed="rId1"/>
          <a:stretch>
            <a:fillRect/>
          </a:stretch>
        </p:blipFill>
        <p:spPr>
          <a:xfrm>
            <a:off x="366395" y="1080770"/>
            <a:ext cx="511175" cy="511175"/>
          </a:xfrm>
          <a:prstGeom prst="rect">
            <a:avLst/>
          </a:prstGeom>
        </p:spPr>
      </p:pic>
      <p:sp>
        <p:nvSpPr>
          <p:cNvPr id="2" name="文本框 1"/>
          <p:cNvSpPr txBox="1"/>
          <p:nvPr/>
        </p:nvSpPr>
        <p:spPr>
          <a:xfrm>
            <a:off x="7073900" y="1233170"/>
            <a:ext cx="4760595" cy="2759075"/>
          </a:xfrm>
          <a:prstGeom prst="rect">
            <a:avLst/>
          </a:prstGeom>
          <a:solidFill>
            <a:schemeClr val="accent3">
              <a:lumMod val="20000"/>
              <a:lumOff val="80000"/>
            </a:schemeClr>
          </a:solidFill>
        </p:spPr>
        <p:txBody>
          <a:bodyPr wrap="square" rtlCol="0">
            <a:noAutofit/>
          </a:bodyPr>
          <a:p>
            <a:r>
              <a:rPr lang="en-US" altLang="zh-CN" sz="2400" b="1">
                <a:solidFill>
                  <a:schemeClr val="accent5">
                    <a:lumMod val="50000"/>
                  </a:schemeClr>
                </a:solidFill>
                <a:latin typeface="宋体" panose="02010600030101010101" pitchFamily="2" charset="-122"/>
                <a:ea typeface="宋体" panose="02010600030101010101" pitchFamily="2" charset="-122"/>
              </a:rPr>
              <a:t>   </a:t>
            </a:r>
            <a:r>
              <a:rPr lang="zh-CN" altLang="en-US" sz="2400" b="1">
                <a:solidFill>
                  <a:schemeClr val="accent5">
                    <a:lumMod val="50000"/>
                  </a:schemeClr>
                </a:solidFill>
                <a:latin typeface="宋体" panose="02010600030101010101" pitchFamily="2" charset="-122"/>
                <a:ea typeface="宋体" panose="02010600030101010101" pitchFamily="2" charset="-122"/>
              </a:rPr>
              <a:t>表示过渡的句子：</a:t>
            </a:r>
            <a:endParaRPr lang="zh-CN" altLang="en-US" sz="2400" b="1">
              <a:solidFill>
                <a:schemeClr val="accent5">
                  <a:lumMod val="50000"/>
                </a:schemeClr>
              </a:solidFill>
              <a:latin typeface="宋体" panose="02010600030101010101" pitchFamily="2" charset="-122"/>
              <a:ea typeface="宋体" panose="02010600030101010101" pitchFamily="2" charset="-122"/>
            </a:endParaRPr>
          </a:p>
          <a:p>
            <a:pPr marL="342900" indent="-342900">
              <a:buFont typeface="Arial" panose="020B0604020202020204" pitchFamily="34" charset="0"/>
              <a:buChar char="•"/>
            </a:pPr>
            <a:r>
              <a:rPr lang="en-US" altLang="zh-CN" sz="2400" b="1">
                <a:latin typeface="Calibri" panose="020F0502020204030204" pitchFamily="34" charset="0"/>
                <a:ea typeface="宋体" panose="02010600030101010101" pitchFamily="2" charset="-122"/>
                <a:cs typeface="Calibri" panose="020F0502020204030204" pitchFamily="34" charset="0"/>
              </a:rPr>
              <a:t>When it comes to continuation writing, I have some suggestions for you.</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en-US" altLang="zh-CN" sz="2400" b="1">
                <a:latin typeface="Calibri" panose="020F0502020204030204" pitchFamily="34" charset="0"/>
                <a:ea typeface="宋体" panose="02010600030101010101" pitchFamily="2" charset="-122"/>
                <a:cs typeface="Calibri" panose="020F0502020204030204" pitchFamily="34" charset="0"/>
              </a:rPr>
              <a:t>As to how to improve the continuation writing, here are some practical advice for you.</a:t>
            </a: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algn="l">
              <a:buClrTx/>
              <a:buSzTx/>
              <a:buFontTx/>
            </a:pPr>
            <a:endParaRPr lang="zh-CN" altLang="en-US" sz="2400" b="1">
              <a:solidFill>
                <a:schemeClr val="accent5">
                  <a:lumMod val="50000"/>
                </a:schemeClr>
              </a:solidFill>
              <a:latin typeface="宋体" panose="02010600030101010101" pitchFamily="2" charset="-122"/>
              <a:ea typeface="宋体" panose="02010600030101010101" pitchFamily="2" charset="-122"/>
            </a:endParaRPr>
          </a:p>
          <a:p>
            <a:pPr marL="342900" indent="-342900">
              <a:buFont typeface="Arial" panose="020B0604020202020204" pitchFamily="34" charset="0"/>
              <a:buChar char="•"/>
            </a:pPr>
            <a:endParaRPr lang="en-US" altLang="zh-CN" sz="2400" b="1">
              <a:latin typeface="Calibri" panose="020F0502020204030204" pitchFamily="34" charset="0"/>
              <a:ea typeface="宋体" panose="02010600030101010101" pitchFamily="2" charset="-122"/>
              <a:cs typeface="Calibri" panose="020F0502020204030204" pitchFamily="34" charset="0"/>
            </a:endParaRPr>
          </a:p>
        </p:txBody>
      </p:sp>
      <p:pic>
        <p:nvPicPr>
          <p:cNvPr id="3" name="图片 2" descr="书"/>
          <p:cNvPicPr>
            <a:picLocks noChangeAspect="1"/>
          </p:cNvPicPr>
          <p:nvPr/>
        </p:nvPicPr>
        <p:blipFill>
          <a:blip r:embed="rId2"/>
          <a:stretch>
            <a:fillRect/>
          </a:stretch>
        </p:blipFill>
        <p:spPr>
          <a:xfrm>
            <a:off x="7059295" y="1138555"/>
            <a:ext cx="562610" cy="562610"/>
          </a:xfrm>
          <a:prstGeom prst="rect">
            <a:avLst/>
          </a:prstGeom>
        </p:spPr>
      </p:pic>
      <p:sp>
        <p:nvSpPr>
          <p:cNvPr id="9" name="文本框 8"/>
          <p:cNvSpPr txBox="1"/>
          <p:nvPr/>
        </p:nvSpPr>
        <p:spPr>
          <a:xfrm>
            <a:off x="7127240" y="4211320"/>
            <a:ext cx="4747895" cy="1198880"/>
          </a:xfrm>
          <a:prstGeom prst="rect">
            <a:avLst/>
          </a:prstGeom>
          <a:solidFill>
            <a:schemeClr val="accent1">
              <a:lumMod val="20000"/>
              <a:lumOff val="80000"/>
            </a:schemeClr>
          </a:solidFill>
        </p:spPr>
        <p:txBody>
          <a:bodyPr wrap="square" rtlCol="0">
            <a:spAutoFit/>
          </a:bodyPr>
          <a:p>
            <a:r>
              <a:rPr lang="en-US" altLang="zh-CN" sz="2400" b="1">
                <a:solidFill>
                  <a:srgbClr val="C00000"/>
                </a:solidFill>
                <a:latin typeface="宋体" panose="02010600030101010101" pitchFamily="2" charset="-122"/>
                <a:ea typeface="宋体" panose="02010600030101010101" pitchFamily="2" charset="-122"/>
              </a:rPr>
              <a:t>  </a:t>
            </a:r>
            <a:r>
              <a:rPr lang="zh-CN" altLang="en-US" sz="2400" b="1">
                <a:solidFill>
                  <a:srgbClr val="C00000"/>
                </a:solidFill>
                <a:latin typeface="宋体" panose="02010600030101010101" pitchFamily="2" charset="-122"/>
                <a:ea typeface="宋体" panose="02010600030101010101" pitchFamily="2" charset="-122"/>
              </a:rPr>
              <a:t>表示递进的连词：</a:t>
            </a:r>
            <a:endParaRPr lang="zh-CN" altLang="en-US" sz="2400" b="1">
              <a:solidFill>
                <a:srgbClr val="C00000"/>
              </a:solidFill>
              <a:latin typeface="宋体" panose="02010600030101010101" pitchFamily="2" charset="-122"/>
              <a:ea typeface="宋体" panose="02010600030101010101" pitchFamily="2" charset="-122"/>
            </a:endParaRPr>
          </a:p>
          <a:p>
            <a:r>
              <a:rPr lang="en-US" altLang="zh-CN" sz="2400" b="1">
                <a:latin typeface="Calibri" panose="020F0502020204030204" pitchFamily="34" charset="0"/>
                <a:ea typeface="宋体" panose="02010600030101010101" pitchFamily="2" charset="-122"/>
                <a:cs typeface="Calibri" panose="020F0502020204030204" pitchFamily="34" charset="0"/>
              </a:rPr>
              <a:t>what’s more, besieds, in addition, apart from that,furthermore,...</a:t>
            </a:r>
            <a:endParaRPr lang="en-US" altLang="zh-CN" sz="2400" b="1">
              <a:latin typeface="Calibri" panose="020F0502020204030204" pitchFamily="34" charset="0"/>
              <a:ea typeface="宋体" panose="02010600030101010101" pitchFamily="2" charset="-122"/>
              <a:cs typeface="Calibri" panose="020F0502020204030204" pitchFamily="34" charset="0"/>
            </a:endParaRPr>
          </a:p>
        </p:txBody>
      </p:sp>
      <p:pic>
        <p:nvPicPr>
          <p:cNvPr id="10" name="图片 9" descr="板书"/>
          <p:cNvPicPr>
            <a:picLocks noChangeAspect="1"/>
          </p:cNvPicPr>
          <p:nvPr/>
        </p:nvPicPr>
        <p:blipFill>
          <a:blip r:embed="rId3"/>
          <a:stretch>
            <a:fillRect/>
          </a:stretch>
        </p:blipFill>
        <p:spPr>
          <a:xfrm>
            <a:off x="7059295" y="4123055"/>
            <a:ext cx="547370" cy="547370"/>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p:tgtEl>
                                          <p:spTgt spid="9"/>
                                        </p:tgtEl>
                                        <p:attrNameLst>
                                          <p:attrName>ppt_y</p:attrName>
                                        </p:attrNameLst>
                                      </p:cBhvr>
                                      <p:tavLst>
                                        <p:tav tm="0">
                                          <p:val>
                                            <p:strVal val="#ppt_y+#ppt_h*1.125000"/>
                                          </p:val>
                                        </p:tav>
                                        <p:tav tm="100000">
                                          <p:val>
                                            <p:strVal val="#ppt_y"/>
                                          </p:val>
                                        </p:tav>
                                      </p:tavLst>
                                    </p:anim>
                                    <p:animEffect transition="in" filter="wipe(up)">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58" name="五边形 242"/>
          <p:cNvSpPr>
            <a:spLocks noChangeArrowheads="1"/>
          </p:cNvSpPr>
          <p:nvPr/>
        </p:nvSpPr>
        <p:spPr bwMode="auto">
          <a:xfrm flipH="1">
            <a:off x="4524375" y="0"/>
            <a:ext cx="7667625" cy="932180"/>
          </a:xfrm>
          <a:prstGeom prst="homePlate">
            <a:avLst>
              <a:gd name="adj" fmla="val 49961"/>
            </a:avLst>
          </a:prstGeom>
          <a:solidFill>
            <a:schemeClr val="accent4">
              <a:lumMod val="40000"/>
              <a:lumOff val="60000"/>
            </a:schemeClr>
          </a:solidFill>
          <a:ln>
            <a:noFill/>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2400">
              <a:solidFill>
                <a:srgbClr val="000000"/>
              </a:solidFill>
            </a:endParaRPr>
          </a:p>
        </p:txBody>
      </p:sp>
      <p:sp>
        <p:nvSpPr>
          <p:cNvPr id="4" name="文本框 3"/>
          <p:cNvSpPr txBox="1"/>
          <p:nvPr/>
        </p:nvSpPr>
        <p:spPr>
          <a:xfrm>
            <a:off x="5057775" y="132715"/>
            <a:ext cx="7174865" cy="1568450"/>
          </a:xfrm>
          <a:prstGeom prst="rect">
            <a:avLst/>
          </a:prstGeom>
          <a:noFill/>
        </p:spPr>
        <p:txBody>
          <a:bodyPr wrap="square" rtlCol="0">
            <a:spAutoFit/>
          </a:bodyPr>
          <a:p>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 </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Step 4:</a:t>
            </a:r>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巧用策略，润色表达</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(language) </a:t>
            </a:r>
            <a:endParaRPr lang="en-US" altLang="zh-CN" sz="320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p:txBody>
      </p:sp>
      <p:sp>
        <p:nvSpPr>
          <p:cNvPr id="53" name="文本框 52"/>
          <p:cNvSpPr txBox="1"/>
          <p:nvPr>
            <p:custDataLst>
              <p:tags r:id="rId1"/>
            </p:custDataLst>
          </p:nvPr>
        </p:nvSpPr>
        <p:spPr>
          <a:xfrm>
            <a:off x="9317990" y="1233805"/>
            <a:ext cx="683260" cy="888365"/>
          </a:xfrm>
          <a:prstGeom prst="rect">
            <a:avLst/>
          </a:prstGeom>
          <a:noFill/>
        </p:spPr>
        <p:txBody>
          <a:bodyPr wrap="none" rtlCol="0">
            <a:noAutofit/>
          </a:bodyPr>
          <a:p>
            <a:r>
              <a:rPr lang="en-US" altLang="zh-CN" sz="4800" b="1" dirty="0">
                <a:solidFill>
                  <a:schemeClr val="bg1"/>
                </a:solidFill>
              </a:rPr>
              <a:t>3</a:t>
            </a:r>
            <a:endParaRPr lang="zh-CN" altLang="en-US" sz="4800" b="1" dirty="0">
              <a:solidFill>
                <a:schemeClr val="bg1"/>
              </a:solidFill>
            </a:endParaRPr>
          </a:p>
        </p:txBody>
      </p:sp>
      <p:sp>
        <p:nvSpPr>
          <p:cNvPr id="3" name="文本框 2"/>
          <p:cNvSpPr txBox="1"/>
          <p:nvPr/>
        </p:nvSpPr>
        <p:spPr>
          <a:xfrm>
            <a:off x="345440" y="1045845"/>
            <a:ext cx="4243705" cy="460375"/>
          </a:xfrm>
          <a:prstGeom prst="rect">
            <a:avLst/>
          </a:prstGeom>
          <a:noFill/>
        </p:spPr>
        <p:txBody>
          <a:bodyPr wrap="square" rtlCol="0">
            <a:spAutoFit/>
          </a:bodyPr>
          <a:p>
            <a:r>
              <a:rPr lang="en-US" altLang="zh-CN" sz="2400" b="1" i="1" u="sng">
                <a:solidFill>
                  <a:schemeClr val="accent5">
                    <a:lumMod val="50000"/>
                  </a:schemeClr>
                </a:solidFill>
                <a:latin typeface="Calibri" panose="020F0502020204030204" pitchFamily="34" charset="0"/>
                <a:ea typeface="宋体" panose="02010600030101010101" pitchFamily="2" charset="-122"/>
                <a:cs typeface="Calibri" panose="020F0502020204030204" pitchFamily="34" charset="0"/>
              </a:rPr>
              <a:t>Para 1:</a:t>
            </a:r>
            <a:r>
              <a:rPr lang="en-US" altLang="zh-CN"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 </a:t>
            </a:r>
            <a:r>
              <a:rPr lang="zh-CN" altLang="en-US"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演讲背景</a:t>
            </a:r>
            <a:r>
              <a:rPr lang="en-US" altLang="zh-CN"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演讲目的</a:t>
            </a:r>
            <a:endParaRPr lang="zh-CN" altLang="en-US"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480060" y="1719580"/>
            <a:ext cx="11365230" cy="4523105"/>
          </a:xfrm>
          <a:prstGeom prst="rect">
            <a:avLst/>
          </a:prstGeom>
          <a:noFill/>
        </p:spPr>
        <p:txBody>
          <a:bodyPr wrap="square" rtlCol="0">
            <a:spAutoFit/>
          </a:bodyPr>
          <a:p>
            <a:pPr marL="342900" indent="-342900">
              <a:buFont typeface="Wingdings" panose="05000000000000000000" charset="0"/>
              <a:buChar char="ü"/>
            </a:pP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I’m Li Hua.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Exceedingly delighted</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to be awarded the first prize in the continuation writing last week, I’m honored to share with you my experience and offer some suggestions. ---</a:t>
            </a:r>
            <a:r>
              <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非谓语动词</a:t>
            </a:r>
            <a:endPar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ü"/>
            </a:pP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I’m Li Hua, the winner of last week’s continuation writing contest. </a:t>
            </a:r>
            <a:r>
              <a:rPr lang="en-US" altLang="zh-CN" sz="2400" b="1" u="sng">
                <a:solidFill>
                  <a:schemeClr val="accent4">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It</a:t>
            </a:r>
            <a:r>
              <a:rPr lang="en-US" altLang="zh-CN" sz="2400" b="1">
                <a:solidFill>
                  <a:schemeClr val="accent4">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 is a great privilege for me to</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be invited here and share my notions and insights into English writing with you. ---it</a:t>
            </a:r>
            <a:r>
              <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作形式主语</a:t>
            </a:r>
            <a:endPar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charset="0"/>
              <a:buChar char="ü"/>
            </a:pP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I’m Li Hua.</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a:t>
            </a:r>
            <a:r>
              <a:rPr lang="en-US" altLang="zh-CN" sz="2400" b="1" u="sng">
                <a:solidFill>
                  <a:schemeClr val="accent4">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It is</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with immense joy</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a:t>
            </a:r>
            <a:r>
              <a:rPr lang="en-US" altLang="zh-CN" sz="2400" b="1" u="sng">
                <a:solidFill>
                  <a:schemeClr val="accent4">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that</a:t>
            </a:r>
            <a:r>
              <a:rPr lang="en-US" altLang="zh-CN" sz="2400" b="1">
                <a:solidFill>
                  <a:schemeClr val="accent4">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 </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I share with you the feeling of being recognized as the champion in the continuation writing competition. I feel greatly honored to have the chance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delve into</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the world of writing and offer some practical suggestions.  ---</a:t>
            </a:r>
            <a:r>
              <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强调句；高阶词组</a:t>
            </a:r>
            <a:endPar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l"/>
            </a:pPr>
            <a:endParaRPr lang="en-US" altLang="zh-CN" sz="2400" b="1">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l"/>
            </a:pPr>
            <a:endParaRPr lang="zh-CN" altLang="en-US" sz="2400" b="1">
              <a:latin typeface="Calibri" panose="020F0502020204030204" pitchFamily="34" charset="0"/>
              <a:ea typeface="宋体" panose="02010600030101010101" pitchFamily="2" charset="-122"/>
              <a:cs typeface="Calibri" panose="020F0502020204030204" pitchFamily="34" charset="0"/>
            </a:endParaRPr>
          </a:p>
        </p:txBody>
      </p:sp>
      <p:sp>
        <p:nvSpPr>
          <p:cNvPr id="6" name="灯片编号占位符 5"/>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58" name="五边形 242"/>
          <p:cNvSpPr>
            <a:spLocks noChangeArrowheads="1"/>
          </p:cNvSpPr>
          <p:nvPr/>
        </p:nvSpPr>
        <p:spPr bwMode="auto">
          <a:xfrm flipH="1">
            <a:off x="4524375" y="0"/>
            <a:ext cx="7667625" cy="932180"/>
          </a:xfrm>
          <a:prstGeom prst="homePlate">
            <a:avLst>
              <a:gd name="adj" fmla="val 49961"/>
            </a:avLst>
          </a:prstGeom>
          <a:solidFill>
            <a:schemeClr val="accent4">
              <a:lumMod val="40000"/>
              <a:lumOff val="60000"/>
            </a:schemeClr>
          </a:solidFill>
          <a:ln>
            <a:noFill/>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2400">
              <a:solidFill>
                <a:srgbClr val="000000"/>
              </a:solidFill>
            </a:endParaRPr>
          </a:p>
        </p:txBody>
      </p:sp>
      <p:sp>
        <p:nvSpPr>
          <p:cNvPr id="4" name="文本框 3"/>
          <p:cNvSpPr txBox="1"/>
          <p:nvPr/>
        </p:nvSpPr>
        <p:spPr>
          <a:xfrm>
            <a:off x="5057775" y="132715"/>
            <a:ext cx="7174865" cy="1568450"/>
          </a:xfrm>
          <a:prstGeom prst="rect">
            <a:avLst/>
          </a:prstGeom>
          <a:noFill/>
        </p:spPr>
        <p:txBody>
          <a:bodyPr wrap="square" rtlCol="0">
            <a:spAutoFit/>
          </a:bodyPr>
          <a:p>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 </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Step 4:</a:t>
            </a:r>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巧用策略，润色表达</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(language) </a:t>
            </a:r>
            <a:endParaRPr lang="en-US" altLang="zh-CN" sz="320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p:txBody>
      </p:sp>
      <p:sp>
        <p:nvSpPr>
          <p:cNvPr id="3" name="文本框 2"/>
          <p:cNvSpPr txBox="1"/>
          <p:nvPr/>
        </p:nvSpPr>
        <p:spPr>
          <a:xfrm>
            <a:off x="357505" y="1045845"/>
            <a:ext cx="4243705" cy="460375"/>
          </a:xfrm>
          <a:prstGeom prst="rect">
            <a:avLst/>
          </a:prstGeom>
          <a:noFill/>
        </p:spPr>
        <p:txBody>
          <a:bodyPr wrap="square" rtlCol="0">
            <a:spAutoFit/>
          </a:bodyPr>
          <a:p>
            <a:r>
              <a:rPr lang="en-US" altLang="zh-CN" sz="2400" b="1" i="1" u="sng">
                <a:solidFill>
                  <a:schemeClr val="accent5">
                    <a:lumMod val="50000"/>
                  </a:schemeClr>
                </a:solidFill>
                <a:latin typeface="Calibri" panose="020F0502020204030204" pitchFamily="34" charset="0"/>
                <a:ea typeface="宋体" panose="02010600030101010101" pitchFamily="2" charset="-122"/>
                <a:cs typeface="Calibri" panose="020F0502020204030204" pitchFamily="34" charset="0"/>
              </a:rPr>
              <a:t>Para 2:</a:t>
            </a:r>
            <a:r>
              <a:rPr lang="en-US" altLang="zh-CN"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 </a:t>
            </a:r>
            <a:r>
              <a:rPr lang="zh-CN" altLang="en-US" sz="2400" b="1" i="1" u="sng">
                <a:solidFill>
                  <a:srgbClr val="FF0000"/>
                </a:solidFill>
                <a:latin typeface="宋体" panose="02010600030101010101" pitchFamily="2" charset="-122"/>
                <a:ea typeface="宋体" panose="02010600030101010101" pitchFamily="2" charset="-122"/>
                <a:cs typeface="宋体" panose="02010600030101010101" pitchFamily="2" charset="-122"/>
              </a:rPr>
              <a:t>获奖感受</a:t>
            </a:r>
            <a:r>
              <a:rPr lang="en-US" altLang="zh-CN"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写作建议</a:t>
            </a:r>
            <a:endParaRPr lang="zh-CN" altLang="en-US"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403860" y="1584960"/>
            <a:ext cx="11500485" cy="4154170"/>
          </a:xfrm>
          <a:prstGeom prst="rect">
            <a:avLst/>
          </a:prstGeom>
          <a:noFill/>
        </p:spPr>
        <p:txBody>
          <a:bodyPr wrap="square" rtlCol="0">
            <a:spAutoFit/>
          </a:bodyPr>
          <a:p>
            <a:pPr marL="285750" indent="-285750">
              <a:buFont typeface="Wingdings" panose="05000000000000000000" charset="0"/>
              <a:buChar char="Ø"/>
            </a:pPr>
            <a:r>
              <a:rPr lang="en-US" altLang="zh-CN" sz="2400" b="1" u="sng">
                <a:solidFill>
                  <a:schemeClr val="accent4">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The moment</a:t>
            </a:r>
            <a:r>
              <a:rPr lang="en-US" altLang="zh-CN" sz="2400" b="1">
                <a:solidFill>
                  <a:schemeClr val="accent4">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 </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my name was announced as the winner,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a mixture of feelings washed over me</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astonishment, disbelief, and gratitude. I felt</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a:t>
            </a:r>
            <a:r>
              <a:rPr lang="en-US" altLang="zh-CN" sz="2400" b="1" u="sng">
                <a:solidFill>
                  <a:schemeClr val="accent4">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as if</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all the late nights and the moments of self-doubt had taken shape in this single, shining moment. All my efforts and hard work have</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paid off</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---the moment</a:t>
            </a:r>
            <a:r>
              <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引导时间状语从句；高阶词组；</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as if</a:t>
            </a:r>
            <a:r>
              <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句型</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a:t>
            </a:r>
            <a:endPar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Ø"/>
            </a:pP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This achievement has been both</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rewarding and motivating</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constantly</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reminding</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me of the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painstaking efforts and great endeavors</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I’ve made in this process. I’m deeply grateful to my English teacher, </a:t>
            </a:r>
            <a:r>
              <a:rPr lang="en-US" altLang="zh-CN" sz="2400" b="1" u="sng">
                <a:solidFill>
                  <a:schemeClr val="accent4">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whose</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professional guidance and inspiring encouragements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played a crucial role in</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my preparations. ---</a:t>
            </a:r>
            <a:r>
              <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词汇网；非谓语动词</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a:t>
            </a:r>
            <a:r>
              <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定语从句</a:t>
            </a:r>
            <a:endPar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Ø"/>
            </a:pPr>
            <a:endPar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endParaRPr>
          </a:p>
        </p:txBody>
      </p:sp>
      <p:sp>
        <p:nvSpPr>
          <p:cNvPr id="5" name="灯片编号占位符 4"/>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58" name="五边形 242"/>
          <p:cNvSpPr>
            <a:spLocks noChangeArrowheads="1"/>
          </p:cNvSpPr>
          <p:nvPr/>
        </p:nvSpPr>
        <p:spPr bwMode="auto">
          <a:xfrm flipH="1">
            <a:off x="4524375" y="0"/>
            <a:ext cx="7667625" cy="932180"/>
          </a:xfrm>
          <a:prstGeom prst="homePlate">
            <a:avLst>
              <a:gd name="adj" fmla="val 49961"/>
            </a:avLst>
          </a:prstGeom>
          <a:solidFill>
            <a:schemeClr val="accent4">
              <a:lumMod val="40000"/>
              <a:lumOff val="60000"/>
            </a:schemeClr>
          </a:solidFill>
          <a:ln>
            <a:noFill/>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2400">
              <a:solidFill>
                <a:srgbClr val="000000"/>
              </a:solidFill>
            </a:endParaRPr>
          </a:p>
        </p:txBody>
      </p:sp>
      <p:sp>
        <p:nvSpPr>
          <p:cNvPr id="4" name="文本框 3"/>
          <p:cNvSpPr txBox="1"/>
          <p:nvPr/>
        </p:nvSpPr>
        <p:spPr>
          <a:xfrm>
            <a:off x="5057775" y="132715"/>
            <a:ext cx="7174865" cy="1568450"/>
          </a:xfrm>
          <a:prstGeom prst="rect">
            <a:avLst/>
          </a:prstGeom>
          <a:noFill/>
        </p:spPr>
        <p:txBody>
          <a:bodyPr wrap="square" rtlCol="0">
            <a:spAutoFit/>
          </a:bodyPr>
          <a:p>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 </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Step 4:</a:t>
            </a:r>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巧用策略，润色表达</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(language) </a:t>
            </a:r>
            <a:endParaRPr lang="en-US" altLang="zh-CN" sz="320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p:txBody>
      </p:sp>
      <p:sp>
        <p:nvSpPr>
          <p:cNvPr id="3" name="文本框 2"/>
          <p:cNvSpPr txBox="1"/>
          <p:nvPr/>
        </p:nvSpPr>
        <p:spPr>
          <a:xfrm>
            <a:off x="357505" y="1045845"/>
            <a:ext cx="4243705" cy="460375"/>
          </a:xfrm>
          <a:prstGeom prst="rect">
            <a:avLst/>
          </a:prstGeom>
          <a:noFill/>
        </p:spPr>
        <p:txBody>
          <a:bodyPr wrap="square" rtlCol="0">
            <a:spAutoFit/>
          </a:bodyPr>
          <a:p>
            <a:r>
              <a:rPr lang="en-US" altLang="zh-CN" sz="2400" b="1" i="1" u="sng">
                <a:solidFill>
                  <a:schemeClr val="accent5">
                    <a:lumMod val="50000"/>
                  </a:schemeClr>
                </a:solidFill>
                <a:latin typeface="Calibri" panose="020F0502020204030204" pitchFamily="34" charset="0"/>
                <a:ea typeface="宋体" panose="02010600030101010101" pitchFamily="2" charset="-122"/>
                <a:cs typeface="Calibri" panose="020F0502020204030204" pitchFamily="34" charset="0"/>
              </a:rPr>
              <a:t>Para 2:</a:t>
            </a:r>
            <a:r>
              <a:rPr lang="en-US" altLang="zh-CN"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 </a:t>
            </a:r>
            <a:r>
              <a:rPr lang="zh-CN" altLang="en-US" sz="2400" b="1" i="1" u="sng">
                <a:solidFill>
                  <a:srgbClr val="FF0000"/>
                </a:solidFill>
                <a:latin typeface="宋体" panose="02010600030101010101" pitchFamily="2" charset="-122"/>
                <a:ea typeface="宋体" panose="02010600030101010101" pitchFamily="2" charset="-122"/>
                <a:cs typeface="宋体" panose="02010600030101010101" pitchFamily="2" charset="-122"/>
              </a:rPr>
              <a:t>获奖感受</a:t>
            </a:r>
            <a:r>
              <a:rPr lang="en-US" altLang="zh-CN"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写作建议</a:t>
            </a:r>
            <a:endParaRPr lang="zh-CN" altLang="en-US"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386080" y="1701165"/>
            <a:ext cx="11330305" cy="4154170"/>
          </a:xfrm>
          <a:prstGeom prst="rect">
            <a:avLst/>
          </a:prstGeom>
          <a:noFill/>
        </p:spPr>
        <p:txBody>
          <a:bodyPr wrap="square" rtlCol="0">
            <a:spAutoFit/>
          </a:bodyPr>
          <a:p>
            <a:pPr marL="285750" indent="-285750">
              <a:buFont typeface="Wingdings" panose="05000000000000000000" charset="0"/>
              <a:buChar char="Ø"/>
            </a:pP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sym typeface="+mn-ea"/>
              </a:rPr>
              <a:t>This honor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sym typeface="+mn-ea"/>
              </a:rPr>
              <a:t>marks a significant milestone</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sym typeface="+mn-ea"/>
              </a:rPr>
              <a:t> in my writing journey,</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sym typeface="+mn-ea"/>
              </a:rPr>
              <a:t> </a:t>
            </a:r>
            <a:r>
              <a:rPr lang="en-US" altLang="zh-CN" sz="2400" b="1" u="sng">
                <a:solidFill>
                  <a:schemeClr val="accent4">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sym typeface="+mn-ea"/>
              </a:rPr>
              <a:t>which</a:t>
            </a:r>
            <a:r>
              <a:rPr lang="en-US" altLang="zh-CN" sz="2400" b="1">
                <a:solidFill>
                  <a:schemeClr val="accent4">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sym typeface="+mn-ea"/>
              </a:rPr>
              <a:t> </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sym typeface="+mn-ea"/>
              </a:rPr>
              <a:t>will definitely motivate me to make greater efforts and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sym typeface="+mn-ea"/>
              </a:rPr>
              <a:t>illuminate the path of future endeavors.</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sym typeface="+mn-ea"/>
              </a:rPr>
              <a:t> ---</a:t>
            </a:r>
            <a:r>
              <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sym typeface="+mn-ea"/>
              </a:rPr>
              <a:t>定语从句；高阶词组</a:t>
            </a:r>
            <a:endPar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Ø"/>
            </a:pP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Upon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hearing</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the good news </a:t>
            </a:r>
            <a:r>
              <a:rPr lang="en-US" altLang="zh-CN" sz="2400" b="1" u="sng">
                <a:solidFill>
                  <a:schemeClr val="accent4">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that</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I was recognized as the first-place winner in the continuation writing contest, I</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was overwhelmed with</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happiness and joy. This victory can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serve as a powerful motivator</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encouraging</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me to continue pursuing writing and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honing my craft</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further.  ---</a:t>
            </a:r>
            <a:r>
              <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同位语从句；非谓语动词；被动语态；高阶词组</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a:t>
            </a:r>
            <a:endPar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Ø"/>
            </a:pP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This prize is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a witness to</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my hard work, creativity and persistence during the preparation process, </a:t>
            </a:r>
            <a:r>
              <a:rPr lang="en-US" altLang="zh-CN" sz="2400" b="1" u="sng">
                <a:solidFill>
                  <a:schemeClr val="accent4">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which</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has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infused new inspiration into my future creative endeavors</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a:t>
            </a:r>
            <a:r>
              <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定语从句；高阶词组</a:t>
            </a:r>
            <a:endPar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Ø"/>
            </a:pPr>
            <a:endPar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endParaRPr>
          </a:p>
        </p:txBody>
      </p:sp>
      <p:sp>
        <p:nvSpPr>
          <p:cNvPr id="6" name="灯片编号占位符 5"/>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58" name="五边形 242"/>
          <p:cNvSpPr>
            <a:spLocks noChangeArrowheads="1"/>
          </p:cNvSpPr>
          <p:nvPr/>
        </p:nvSpPr>
        <p:spPr bwMode="auto">
          <a:xfrm flipH="1">
            <a:off x="4524375" y="0"/>
            <a:ext cx="7667625" cy="932180"/>
          </a:xfrm>
          <a:prstGeom prst="homePlate">
            <a:avLst>
              <a:gd name="adj" fmla="val 49961"/>
            </a:avLst>
          </a:prstGeom>
          <a:solidFill>
            <a:schemeClr val="accent4">
              <a:lumMod val="40000"/>
              <a:lumOff val="60000"/>
            </a:schemeClr>
          </a:solidFill>
          <a:ln>
            <a:noFill/>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2400">
              <a:solidFill>
                <a:srgbClr val="000000"/>
              </a:solidFill>
            </a:endParaRPr>
          </a:p>
        </p:txBody>
      </p:sp>
      <p:sp>
        <p:nvSpPr>
          <p:cNvPr id="4" name="文本框 3"/>
          <p:cNvSpPr txBox="1"/>
          <p:nvPr/>
        </p:nvSpPr>
        <p:spPr>
          <a:xfrm>
            <a:off x="5057775" y="132715"/>
            <a:ext cx="7174865" cy="1568450"/>
          </a:xfrm>
          <a:prstGeom prst="rect">
            <a:avLst/>
          </a:prstGeom>
          <a:noFill/>
        </p:spPr>
        <p:txBody>
          <a:bodyPr wrap="square" rtlCol="0">
            <a:spAutoFit/>
          </a:bodyPr>
          <a:p>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 </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Step 4:</a:t>
            </a:r>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巧用策略，润色表达</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(language) </a:t>
            </a:r>
            <a:endParaRPr lang="en-US" altLang="zh-CN" sz="320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p:txBody>
      </p:sp>
      <p:sp>
        <p:nvSpPr>
          <p:cNvPr id="3" name="文本框 2"/>
          <p:cNvSpPr txBox="1"/>
          <p:nvPr/>
        </p:nvSpPr>
        <p:spPr>
          <a:xfrm>
            <a:off x="357505" y="1045845"/>
            <a:ext cx="4243705" cy="460375"/>
          </a:xfrm>
          <a:prstGeom prst="rect">
            <a:avLst/>
          </a:prstGeom>
          <a:noFill/>
        </p:spPr>
        <p:txBody>
          <a:bodyPr wrap="square" rtlCol="0">
            <a:spAutoFit/>
          </a:bodyPr>
          <a:p>
            <a:r>
              <a:rPr lang="en-US" altLang="zh-CN" sz="2400" b="1" i="1" u="sng">
                <a:solidFill>
                  <a:schemeClr val="accent5">
                    <a:lumMod val="50000"/>
                  </a:schemeClr>
                </a:solidFill>
                <a:latin typeface="Calibri" panose="020F0502020204030204" pitchFamily="34" charset="0"/>
                <a:ea typeface="宋体" panose="02010600030101010101" pitchFamily="2" charset="-122"/>
                <a:cs typeface="Calibri" panose="020F0502020204030204" pitchFamily="34" charset="0"/>
              </a:rPr>
              <a:t>Para 2:</a:t>
            </a:r>
            <a:r>
              <a:rPr lang="en-US" altLang="zh-CN"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 </a:t>
            </a:r>
            <a:r>
              <a:rPr lang="zh-CN" altLang="en-US" sz="2400" b="1" i="1" u="sng">
                <a:solidFill>
                  <a:srgbClr val="FF0000"/>
                </a:solidFill>
                <a:latin typeface="宋体" panose="02010600030101010101" pitchFamily="2" charset="-122"/>
                <a:ea typeface="宋体" panose="02010600030101010101" pitchFamily="2" charset="-122"/>
                <a:cs typeface="宋体" panose="02010600030101010101" pitchFamily="2" charset="-122"/>
              </a:rPr>
              <a:t>获奖感受</a:t>
            </a:r>
            <a:r>
              <a:rPr lang="en-US" altLang="zh-CN"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写作建议</a:t>
            </a:r>
            <a:endParaRPr lang="zh-CN" altLang="en-US"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491490" y="1699260"/>
            <a:ext cx="10873740" cy="3046095"/>
          </a:xfrm>
          <a:prstGeom prst="rect">
            <a:avLst/>
          </a:prstGeom>
          <a:noFill/>
        </p:spPr>
        <p:txBody>
          <a:bodyPr wrap="square" rtlCol="0">
            <a:spAutoFit/>
          </a:bodyPr>
          <a:p>
            <a:pPr marL="285750" indent="-285750">
              <a:buFont typeface="Wingdings" panose="05000000000000000000" charset="0"/>
              <a:buChar char="Ø"/>
            </a:pP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sym typeface="+mn-ea"/>
              </a:rPr>
              <a:t>This victory is not just mine alone; it also belongs to my supportive teachers, my families, and most importantly, to the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sym typeface="+mn-ea"/>
              </a:rPr>
              <a:t>power of perseverance</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sym typeface="+mn-ea"/>
              </a:rPr>
              <a:t> and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sym typeface="+mn-ea"/>
              </a:rPr>
              <a:t>passion for</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sym typeface="+mn-ea"/>
              </a:rPr>
              <a:t> the English language. ---</a:t>
            </a:r>
            <a:r>
              <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sym typeface="+mn-ea"/>
              </a:rPr>
              <a:t>高阶词组</a:t>
            </a:r>
            <a:endPar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Ø"/>
            </a:pP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This award is not just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a personal triumph</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but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a collective achievement</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 It is </a:t>
            </a:r>
            <a:r>
              <a:rPr lang="en-US" altLang="zh-CN" sz="2400" b="1" u="sng">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an acknowledgement to </a:t>
            </a:r>
            <a:r>
              <a:rPr lang="en-US" altLang="zh-CN" sz="2400" b="1">
                <a:solidFill>
                  <a:schemeClr val="accent4">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the</a:t>
            </a:r>
            <a:r>
              <a:rPr lang="en-US" altLang="zh-CN" sz="2400" b="1" u="sng">
                <a:solidFill>
                  <a:schemeClr val="accent4">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 unwavering support</a:t>
            </a:r>
            <a:r>
              <a:rPr lang="en-US" altLang="zh-CN" sz="2400" b="1">
                <a:solidFill>
                  <a:schemeClr val="accent4">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 of my teacher, the friendship of my fellow writers, and the silent hours spent in crafting sentences over and over again. </a:t>
            </a:r>
            <a:r>
              <a:rPr lang="en-US" altLang="zh-CN"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a:t>
            </a:r>
            <a:r>
              <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rPr>
              <a:t>高阶词组；排比句式</a:t>
            </a:r>
            <a:endPar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endParaRPr>
          </a:p>
          <a:p>
            <a:pPr indent="0">
              <a:buFont typeface="Wingdings" panose="05000000000000000000" charset="0"/>
              <a:buNone/>
            </a:pPr>
            <a:endParaRPr lang="zh-CN" altLang="en-US" sz="2400" b="1">
              <a:solidFill>
                <a:schemeClr val="accent4">
                  <a:lumMod val="50000"/>
                </a:schemeClr>
              </a:solidFill>
              <a:latin typeface="Calibri" panose="020F0502020204030204" pitchFamily="34" charset="0"/>
              <a:ea typeface="宋体" panose="02010600030101010101" pitchFamily="2" charset="-122"/>
              <a:cs typeface="Calibri" panose="020F0502020204030204" pitchFamily="34" charset="0"/>
            </a:endParaRPr>
          </a:p>
        </p:txBody>
      </p:sp>
      <p:sp>
        <p:nvSpPr>
          <p:cNvPr id="6" name="灯片编号占位符 5"/>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58" name="五边形 242"/>
          <p:cNvSpPr>
            <a:spLocks noChangeArrowheads="1"/>
          </p:cNvSpPr>
          <p:nvPr/>
        </p:nvSpPr>
        <p:spPr bwMode="auto">
          <a:xfrm flipH="1">
            <a:off x="4524375" y="0"/>
            <a:ext cx="7667625" cy="932180"/>
          </a:xfrm>
          <a:prstGeom prst="homePlate">
            <a:avLst>
              <a:gd name="adj" fmla="val 49961"/>
            </a:avLst>
          </a:prstGeom>
          <a:solidFill>
            <a:schemeClr val="accent4">
              <a:lumMod val="40000"/>
              <a:lumOff val="60000"/>
            </a:schemeClr>
          </a:solidFill>
          <a:ln>
            <a:noFill/>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2400">
              <a:solidFill>
                <a:srgbClr val="000000"/>
              </a:solidFill>
            </a:endParaRPr>
          </a:p>
        </p:txBody>
      </p:sp>
      <p:sp>
        <p:nvSpPr>
          <p:cNvPr id="4" name="文本框 3"/>
          <p:cNvSpPr txBox="1"/>
          <p:nvPr/>
        </p:nvSpPr>
        <p:spPr>
          <a:xfrm>
            <a:off x="5057775" y="132715"/>
            <a:ext cx="7174865" cy="1568450"/>
          </a:xfrm>
          <a:prstGeom prst="rect">
            <a:avLst/>
          </a:prstGeom>
          <a:noFill/>
        </p:spPr>
        <p:txBody>
          <a:bodyPr wrap="square" rtlCol="0">
            <a:spAutoFit/>
          </a:bodyPr>
          <a:p>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 </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Step 4:</a:t>
            </a:r>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巧用策略，润色表达</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(language) </a:t>
            </a:r>
            <a:endParaRPr lang="en-US" altLang="zh-CN" sz="320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p:txBody>
      </p:sp>
      <p:sp>
        <p:nvSpPr>
          <p:cNvPr id="3" name="文本框 2"/>
          <p:cNvSpPr txBox="1"/>
          <p:nvPr/>
        </p:nvSpPr>
        <p:spPr>
          <a:xfrm>
            <a:off x="357505" y="1045845"/>
            <a:ext cx="4243705" cy="460375"/>
          </a:xfrm>
          <a:prstGeom prst="rect">
            <a:avLst/>
          </a:prstGeom>
          <a:noFill/>
        </p:spPr>
        <p:txBody>
          <a:bodyPr wrap="square" rtlCol="0">
            <a:spAutoFit/>
          </a:bodyPr>
          <a:p>
            <a:r>
              <a:rPr lang="en-US" altLang="zh-CN" sz="2400" b="1" i="1" u="sng">
                <a:solidFill>
                  <a:schemeClr val="accent5">
                    <a:lumMod val="50000"/>
                  </a:schemeClr>
                </a:solidFill>
                <a:latin typeface="Calibri" panose="020F0502020204030204" pitchFamily="34" charset="0"/>
                <a:ea typeface="宋体" panose="02010600030101010101" pitchFamily="2" charset="-122"/>
                <a:cs typeface="Calibri" panose="020F0502020204030204" pitchFamily="34" charset="0"/>
              </a:rPr>
              <a:t>Para 2:</a:t>
            </a:r>
            <a:r>
              <a:rPr lang="en-US" altLang="zh-CN"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 </a:t>
            </a:r>
            <a:r>
              <a:rPr lang="zh-CN" altLang="en-US"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获奖感受</a:t>
            </a:r>
            <a:r>
              <a:rPr lang="en-US" altLang="zh-CN"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2400" b="1" i="1" u="sng">
                <a:solidFill>
                  <a:srgbClr val="FF0000"/>
                </a:solidFill>
                <a:latin typeface="宋体" panose="02010600030101010101" pitchFamily="2" charset="-122"/>
                <a:ea typeface="宋体" panose="02010600030101010101" pitchFamily="2" charset="-122"/>
                <a:cs typeface="宋体" panose="02010600030101010101" pitchFamily="2" charset="-122"/>
              </a:rPr>
              <a:t>写作建议</a:t>
            </a:r>
            <a:endParaRPr lang="zh-CN" altLang="en-US" sz="2400" b="1" i="1" u="sng">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310515" y="1830705"/>
            <a:ext cx="11353800" cy="3784600"/>
          </a:xfrm>
          <a:prstGeom prst="rect">
            <a:avLst/>
          </a:prstGeom>
          <a:noFill/>
        </p:spPr>
        <p:txBody>
          <a:bodyPr wrap="square" rtlCol="0">
            <a:spAutoFit/>
          </a:bodyPr>
          <a:p>
            <a:pPr marL="285750" indent="-285750">
              <a:buFont typeface="Wingdings" panose="05000000000000000000" charset="0"/>
              <a:buChar char="u"/>
            </a:pPr>
            <a:r>
              <a:rPr lang="en-US" altLang="zh-CN" sz="2400" b="1">
                <a:solidFill>
                  <a:schemeClr val="accent6">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When tackling continuation writing</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you’re supposed to i</a:t>
            </a:r>
            <a:r>
              <a:rPr lang="en-US" altLang="zh-CN" sz="2400" b="1" u="sng">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mmerse yourself fully in</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the original part of the story—its themes, complex character relationships, conflicts and narrative techniques. ---</a:t>
            </a:r>
            <a:r>
              <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省略句；高阶词组</a:t>
            </a:r>
            <a:endPar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u"/>
            </a:pP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a:t>
            </a:r>
            <a:r>
              <a:rPr lang="en-US" altLang="zh-CN" sz="2400" b="1" u="sng">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What’s more</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a:t>
            </a:r>
            <a:r>
              <a:rPr lang="en-US" altLang="zh-CN" sz="2400" b="1" u="sng">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you’re recommended</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to apply </a:t>
            </a:r>
            <a:r>
              <a:rPr lang="en-US" altLang="zh-CN" sz="2400" b="1" u="sng">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vivid descriptive expressions</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and</a:t>
            </a:r>
            <a:r>
              <a:rPr lang="en-US" altLang="zh-CN" sz="2400" b="1" u="sng">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various sentence patterns</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to make your writing attractive and </a:t>
            </a:r>
            <a:r>
              <a:rPr lang="en-US" altLang="zh-CN" sz="2400" b="1" u="sng">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compelling</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a:t>
            </a:r>
            <a:r>
              <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连词；被动语态；高阶词组</a:t>
            </a:r>
            <a:endPar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u"/>
            </a:pPr>
            <a:r>
              <a:rPr lang="en-US" altLang="zh-CN" sz="2400" b="1" u="sng">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When it comes to</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improving your continuation writing, my first piece of advice is to </a:t>
            </a:r>
            <a:r>
              <a:rPr lang="en-US" altLang="zh-CN" sz="2400" b="1" u="sng">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expose yourself to</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a:t>
            </a:r>
            <a:r>
              <a:rPr lang="en-US" altLang="zh-CN" sz="2400" b="1" u="sng">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a wide range of</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authentic literature classics written by native speakers, </a:t>
            </a:r>
            <a:r>
              <a:rPr lang="en-US" altLang="zh-CN" sz="2400" b="1">
                <a:solidFill>
                  <a:schemeClr val="accent6">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be it </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classic novels </a:t>
            </a:r>
            <a:r>
              <a:rPr lang="en-US" altLang="zh-CN" sz="2400" b="1">
                <a:solidFill>
                  <a:schemeClr val="accent6">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or </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poems. ---</a:t>
            </a:r>
            <a:r>
              <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高阶词组；</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be it...or...</a:t>
            </a:r>
            <a:r>
              <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引导的让步状语从句</a:t>
            </a:r>
            <a:endPar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u"/>
            </a:pPr>
            <a:endPar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endParaRPr>
          </a:p>
        </p:txBody>
      </p:sp>
      <p:sp>
        <p:nvSpPr>
          <p:cNvPr id="6" name="灯片编号占位符 5"/>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58" name="五边形 242"/>
          <p:cNvSpPr>
            <a:spLocks noChangeArrowheads="1"/>
          </p:cNvSpPr>
          <p:nvPr/>
        </p:nvSpPr>
        <p:spPr bwMode="auto">
          <a:xfrm flipH="1">
            <a:off x="4524375" y="0"/>
            <a:ext cx="7667625" cy="932180"/>
          </a:xfrm>
          <a:prstGeom prst="homePlate">
            <a:avLst>
              <a:gd name="adj" fmla="val 49961"/>
            </a:avLst>
          </a:prstGeom>
          <a:solidFill>
            <a:schemeClr val="accent4">
              <a:lumMod val="40000"/>
              <a:lumOff val="60000"/>
            </a:schemeClr>
          </a:solidFill>
          <a:ln>
            <a:noFill/>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2400">
              <a:solidFill>
                <a:srgbClr val="000000"/>
              </a:solidFill>
            </a:endParaRPr>
          </a:p>
        </p:txBody>
      </p:sp>
      <p:sp>
        <p:nvSpPr>
          <p:cNvPr id="4" name="文本框 3"/>
          <p:cNvSpPr txBox="1"/>
          <p:nvPr/>
        </p:nvSpPr>
        <p:spPr>
          <a:xfrm>
            <a:off x="5057775" y="132715"/>
            <a:ext cx="7174865" cy="1568450"/>
          </a:xfrm>
          <a:prstGeom prst="rect">
            <a:avLst/>
          </a:prstGeom>
          <a:noFill/>
        </p:spPr>
        <p:txBody>
          <a:bodyPr wrap="square" rtlCol="0">
            <a:spAutoFit/>
          </a:bodyPr>
          <a:p>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 </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Step 4:</a:t>
            </a:r>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巧用策略，润色表达</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(language) </a:t>
            </a:r>
            <a:endParaRPr lang="en-US" altLang="zh-CN" sz="320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p:txBody>
      </p:sp>
      <p:sp>
        <p:nvSpPr>
          <p:cNvPr id="3" name="文本框 2"/>
          <p:cNvSpPr txBox="1"/>
          <p:nvPr/>
        </p:nvSpPr>
        <p:spPr>
          <a:xfrm>
            <a:off x="357505" y="1045845"/>
            <a:ext cx="4243705" cy="460375"/>
          </a:xfrm>
          <a:prstGeom prst="rect">
            <a:avLst/>
          </a:prstGeom>
          <a:noFill/>
        </p:spPr>
        <p:txBody>
          <a:bodyPr wrap="square" rtlCol="0">
            <a:spAutoFit/>
          </a:bodyPr>
          <a:p>
            <a:r>
              <a:rPr lang="en-US" altLang="zh-CN" sz="2400" b="1" i="1" u="sng">
                <a:solidFill>
                  <a:schemeClr val="accent5">
                    <a:lumMod val="50000"/>
                  </a:schemeClr>
                </a:solidFill>
                <a:latin typeface="Calibri" panose="020F0502020204030204" pitchFamily="34" charset="0"/>
                <a:ea typeface="宋体" panose="02010600030101010101" pitchFamily="2" charset="-122"/>
                <a:cs typeface="Calibri" panose="020F0502020204030204" pitchFamily="34" charset="0"/>
              </a:rPr>
              <a:t>Para 2:</a:t>
            </a:r>
            <a:r>
              <a:rPr lang="en-US" altLang="zh-CN"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 </a:t>
            </a:r>
            <a:r>
              <a:rPr lang="zh-CN" altLang="en-US"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获奖感受</a:t>
            </a:r>
            <a:r>
              <a:rPr lang="en-US" altLang="zh-CN"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2400" b="1" i="1" u="sng">
                <a:solidFill>
                  <a:srgbClr val="FF0000"/>
                </a:solidFill>
                <a:latin typeface="宋体" panose="02010600030101010101" pitchFamily="2" charset="-122"/>
                <a:ea typeface="宋体" panose="02010600030101010101" pitchFamily="2" charset="-122"/>
                <a:cs typeface="宋体" panose="02010600030101010101" pitchFamily="2" charset="-122"/>
              </a:rPr>
              <a:t>写作建议</a:t>
            </a:r>
            <a:endParaRPr lang="zh-CN" altLang="en-US" sz="2400" b="1" i="1" u="sng">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468630" y="1722120"/>
            <a:ext cx="11393805" cy="3784600"/>
          </a:xfrm>
          <a:prstGeom prst="rect">
            <a:avLst/>
          </a:prstGeom>
          <a:noFill/>
        </p:spPr>
        <p:txBody>
          <a:bodyPr wrap="square" rtlCol="0">
            <a:spAutoFit/>
          </a:bodyPr>
          <a:p>
            <a:pPr marL="285750" indent="-285750">
              <a:buFont typeface="Wingdings" panose="05000000000000000000" charset="0"/>
              <a:buChar char="u"/>
            </a:pPr>
            <a:r>
              <a:rPr lang="en-US" altLang="zh-CN" sz="2400" b="1">
                <a:solidFill>
                  <a:schemeClr val="accent6">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When embarking on writing a continuation part</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you should ensure you maintain the original story’s language features and develop the plot logically and reasonably.  ---</a:t>
            </a:r>
            <a:r>
              <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省略句</a:t>
            </a:r>
            <a:endPar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u"/>
            </a:pP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Besides, you’d better </a:t>
            </a:r>
            <a:r>
              <a:rPr lang="en-US" altLang="zh-CN" sz="2400" b="1">
                <a:solidFill>
                  <a:schemeClr val="accent6">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make it a habit to</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practise free writing</a:t>
            </a:r>
            <a:r>
              <a:rPr lang="en-US" altLang="zh-CN" sz="2400" b="1" u="sng">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on a regular basis</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as it not only </a:t>
            </a:r>
            <a:r>
              <a:rPr lang="en-US" altLang="zh-CN" sz="2400" b="1" u="sng">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boosts your creativity</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but also </a:t>
            </a:r>
            <a:r>
              <a:rPr lang="en-US" altLang="zh-CN" sz="2400" b="1" u="sng">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enhances your ability to choose words and construct sentences.</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a:t>
            </a:r>
            <a:r>
              <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连词；</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it</a:t>
            </a:r>
            <a:r>
              <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作形式宾语；高阶词组</a:t>
            </a:r>
            <a:endPar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u"/>
            </a:pP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What serves as the most significant part of our continuation writing is the vivid descriptons and appropriate applications of expressions in line with the original part.   ---</a:t>
            </a:r>
            <a:r>
              <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主语从句；高阶词组</a:t>
            </a:r>
            <a:endPar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u"/>
            </a:pPr>
            <a:endPar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endParaRPr>
          </a:p>
        </p:txBody>
      </p:sp>
      <p:sp>
        <p:nvSpPr>
          <p:cNvPr id="5" name="灯片编号占位符 4"/>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25178"/>
          <a:stretch>
            <a:fillRect/>
          </a:stretch>
        </p:blipFill>
        <p:spPr>
          <a:xfrm>
            <a:off x="4153292" y="0"/>
            <a:ext cx="8038708" cy="6858000"/>
          </a:xfrm>
          <a:prstGeom prst="rect">
            <a:avLst/>
          </a:prstGeom>
        </p:spPr>
      </p:pic>
      <p:sp>
        <p:nvSpPr>
          <p:cNvPr id="9" name="Oval 5"/>
          <p:cNvSpPr>
            <a:spLocks noChangeArrowheads="1"/>
          </p:cNvSpPr>
          <p:nvPr/>
        </p:nvSpPr>
        <p:spPr bwMode="auto">
          <a:xfrm>
            <a:off x="8672513" y="3254376"/>
            <a:ext cx="234950" cy="236538"/>
          </a:xfrm>
          <a:prstGeom prst="ellipse">
            <a:avLst/>
          </a:prstGeom>
          <a:solidFill>
            <a:srgbClr val="FFFFFF">
              <a:alpha val="37000"/>
            </a:srgbClr>
          </a:solidFill>
          <a:ln>
            <a:noFill/>
          </a:ln>
        </p:spPr>
        <p:txBody>
          <a:bodyPr vert="horz" wrap="square" lIns="91440" tIns="45720" rIns="91440" bIns="45720" numCol="1" anchor="t" anchorCtr="0" compatLnSpc="1"/>
          <a:lstStyle/>
          <a:p>
            <a:endParaRPr lang="zh-CN" altLang="en-US"/>
          </a:p>
        </p:txBody>
      </p:sp>
      <p:sp>
        <p:nvSpPr>
          <p:cNvPr id="10" name="Oval 6"/>
          <p:cNvSpPr>
            <a:spLocks noChangeArrowheads="1"/>
          </p:cNvSpPr>
          <p:nvPr/>
        </p:nvSpPr>
        <p:spPr bwMode="auto">
          <a:xfrm>
            <a:off x="8640763" y="677863"/>
            <a:ext cx="127000" cy="127000"/>
          </a:xfrm>
          <a:prstGeom prst="ellipse">
            <a:avLst/>
          </a:prstGeom>
          <a:solidFill>
            <a:srgbClr val="FFFFFF">
              <a:alpha val="37000"/>
            </a:srgbClr>
          </a:solidFill>
          <a:ln>
            <a:noFill/>
          </a:ln>
        </p:spPr>
        <p:txBody>
          <a:bodyPr vert="horz" wrap="square" lIns="91440" tIns="45720" rIns="91440" bIns="45720" numCol="1" anchor="t" anchorCtr="0" compatLnSpc="1"/>
          <a:lstStyle/>
          <a:p>
            <a:endParaRPr lang="zh-CN" altLang="en-US"/>
          </a:p>
        </p:txBody>
      </p:sp>
      <p:sp>
        <p:nvSpPr>
          <p:cNvPr id="11" name="Oval 7"/>
          <p:cNvSpPr>
            <a:spLocks noChangeArrowheads="1"/>
          </p:cNvSpPr>
          <p:nvPr/>
        </p:nvSpPr>
        <p:spPr bwMode="auto">
          <a:xfrm>
            <a:off x="8210550" y="1479551"/>
            <a:ext cx="153988" cy="150813"/>
          </a:xfrm>
          <a:prstGeom prst="ellipse">
            <a:avLst/>
          </a:prstGeom>
          <a:solidFill>
            <a:srgbClr val="FFFFFF">
              <a:alpha val="37000"/>
            </a:srgbClr>
          </a:solidFill>
          <a:ln>
            <a:noFill/>
          </a:ln>
        </p:spPr>
        <p:txBody>
          <a:bodyPr vert="horz" wrap="square" lIns="91440" tIns="45720" rIns="91440" bIns="45720" numCol="1" anchor="t" anchorCtr="0" compatLnSpc="1"/>
          <a:lstStyle/>
          <a:p>
            <a:endParaRPr lang="zh-CN" altLang="en-US"/>
          </a:p>
        </p:txBody>
      </p:sp>
      <p:sp>
        <p:nvSpPr>
          <p:cNvPr id="12" name="Oval 8"/>
          <p:cNvSpPr>
            <a:spLocks noChangeArrowheads="1"/>
          </p:cNvSpPr>
          <p:nvPr/>
        </p:nvSpPr>
        <p:spPr bwMode="auto">
          <a:xfrm>
            <a:off x="5534857" y="4774884"/>
            <a:ext cx="165100" cy="165100"/>
          </a:xfrm>
          <a:prstGeom prst="ellipse">
            <a:avLst/>
          </a:prstGeom>
          <a:solidFill>
            <a:srgbClr val="FFFFFF">
              <a:alpha val="37000"/>
            </a:srgbClr>
          </a:solidFill>
          <a:ln>
            <a:noFill/>
          </a:ln>
        </p:spPr>
        <p:txBody>
          <a:bodyPr vert="horz" wrap="square" lIns="91440" tIns="45720" rIns="91440" bIns="45720" numCol="1" anchor="t" anchorCtr="0" compatLnSpc="1"/>
          <a:lstStyle/>
          <a:p>
            <a:endParaRPr lang="zh-CN" altLang="en-US"/>
          </a:p>
        </p:txBody>
      </p:sp>
      <p:sp>
        <p:nvSpPr>
          <p:cNvPr id="13" name="Oval 9"/>
          <p:cNvSpPr>
            <a:spLocks noChangeArrowheads="1"/>
          </p:cNvSpPr>
          <p:nvPr/>
        </p:nvSpPr>
        <p:spPr bwMode="auto">
          <a:xfrm>
            <a:off x="10475913" y="4000501"/>
            <a:ext cx="182563" cy="182563"/>
          </a:xfrm>
          <a:prstGeom prst="ellipse">
            <a:avLst/>
          </a:prstGeom>
          <a:solidFill>
            <a:srgbClr val="FFFFFF">
              <a:alpha val="37000"/>
            </a:srgbClr>
          </a:solidFill>
          <a:ln>
            <a:noFill/>
          </a:ln>
        </p:spPr>
        <p:txBody>
          <a:bodyPr vert="horz" wrap="square" lIns="91440" tIns="45720" rIns="91440" bIns="45720" numCol="1" anchor="t" anchorCtr="0" compatLnSpc="1"/>
          <a:lstStyle/>
          <a:p>
            <a:endParaRPr lang="zh-CN" altLang="en-US"/>
          </a:p>
        </p:txBody>
      </p:sp>
      <p:sp>
        <p:nvSpPr>
          <p:cNvPr id="14" name="Oval 10"/>
          <p:cNvSpPr>
            <a:spLocks noChangeArrowheads="1"/>
          </p:cNvSpPr>
          <p:nvPr/>
        </p:nvSpPr>
        <p:spPr bwMode="auto">
          <a:xfrm>
            <a:off x="11812588" y="817563"/>
            <a:ext cx="215900" cy="215900"/>
          </a:xfrm>
          <a:prstGeom prst="ellipse">
            <a:avLst/>
          </a:prstGeom>
          <a:solidFill>
            <a:srgbClr val="FFFFFF">
              <a:alpha val="37000"/>
            </a:srgbClr>
          </a:solidFill>
          <a:ln>
            <a:noFill/>
          </a:ln>
        </p:spPr>
        <p:txBody>
          <a:bodyPr vert="horz" wrap="square" lIns="91440" tIns="45720" rIns="91440" bIns="45720" numCol="1" anchor="t" anchorCtr="0" compatLnSpc="1"/>
          <a:lstStyle/>
          <a:p>
            <a:endParaRPr lang="zh-CN" altLang="en-US"/>
          </a:p>
        </p:txBody>
      </p:sp>
      <p:sp>
        <p:nvSpPr>
          <p:cNvPr id="15" name="Oval 11"/>
          <p:cNvSpPr>
            <a:spLocks noChangeArrowheads="1"/>
          </p:cNvSpPr>
          <p:nvPr/>
        </p:nvSpPr>
        <p:spPr bwMode="auto">
          <a:xfrm>
            <a:off x="8039100" y="4887913"/>
            <a:ext cx="219075" cy="220663"/>
          </a:xfrm>
          <a:prstGeom prst="ellipse">
            <a:avLst/>
          </a:prstGeom>
          <a:solidFill>
            <a:srgbClr val="FFFFFF">
              <a:alpha val="37000"/>
            </a:srgbClr>
          </a:solidFill>
          <a:ln>
            <a:noFill/>
          </a:ln>
        </p:spPr>
        <p:txBody>
          <a:bodyPr vert="horz" wrap="square" lIns="91440" tIns="45720" rIns="91440" bIns="45720" numCol="1" anchor="t" anchorCtr="0" compatLnSpc="1"/>
          <a:lstStyle/>
          <a:p>
            <a:endParaRPr lang="zh-CN" altLang="en-US"/>
          </a:p>
        </p:txBody>
      </p:sp>
      <p:sp>
        <p:nvSpPr>
          <p:cNvPr id="16" name="Freeform 12"/>
          <p:cNvSpPr/>
          <p:nvPr/>
        </p:nvSpPr>
        <p:spPr bwMode="auto">
          <a:xfrm>
            <a:off x="5729484" y="6180139"/>
            <a:ext cx="252413" cy="249238"/>
          </a:xfrm>
          <a:custGeom>
            <a:avLst/>
            <a:gdLst>
              <a:gd name="T0" fmla="*/ 45 w 90"/>
              <a:gd name="T1" fmla="*/ 0 h 89"/>
              <a:gd name="T2" fmla="*/ 0 w 90"/>
              <a:gd name="T3" fmla="*/ 44 h 89"/>
              <a:gd name="T4" fmla="*/ 45 w 90"/>
              <a:gd name="T5" fmla="*/ 89 h 89"/>
              <a:gd name="T6" fmla="*/ 90 w 90"/>
              <a:gd name="T7" fmla="*/ 44 h 89"/>
              <a:gd name="T8" fmla="*/ 45 w 90"/>
              <a:gd name="T9" fmla="*/ 0 h 89"/>
            </a:gdLst>
            <a:ahLst/>
            <a:cxnLst>
              <a:cxn ang="0">
                <a:pos x="T0" y="T1"/>
              </a:cxn>
              <a:cxn ang="0">
                <a:pos x="T2" y="T3"/>
              </a:cxn>
              <a:cxn ang="0">
                <a:pos x="T4" y="T5"/>
              </a:cxn>
              <a:cxn ang="0">
                <a:pos x="T6" y="T7"/>
              </a:cxn>
              <a:cxn ang="0">
                <a:pos x="T8" y="T9"/>
              </a:cxn>
            </a:cxnLst>
            <a:rect l="0" t="0" r="r" b="b"/>
            <a:pathLst>
              <a:path w="90" h="89">
                <a:moveTo>
                  <a:pt x="45" y="0"/>
                </a:moveTo>
                <a:cubicBezTo>
                  <a:pt x="40" y="22"/>
                  <a:pt x="22" y="39"/>
                  <a:pt x="0" y="44"/>
                </a:cubicBezTo>
                <a:cubicBezTo>
                  <a:pt x="22" y="49"/>
                  <a:pt x="40" y="67"/>
                  <a:pt x="45" y="89"/>
                </a:cubicBezTo>
                <a:cubicBezTo>
                  <a:pt x="50" y="67"/>
                  <a:pt x="67" y="49"/>
                  <a:pt x="90" y="44"/>
                </a:cubicBezTo>
                <a:cubicBezTo>
                  <a:pt x="67" y="39"/>
                  <a:pt x="50" y="22"/>
                  <a:pt x="45" y="0"/>
                </a:cubicBezTo>
              </a:path>
            </a:pathLst>
          </a:custGeom>
          <a:solidFill>
            <a:srgbClr val="FFFFFF">
              <a:alpha val="37000"/>
            </a:srgbClr>
          </a:solidFill>
          <a:ln>
            <a:noFill/>
          </a:ln>
        </p:spPr>
        <p:txBody>
          <a:bodyPr vert="horz" wrap="square" lIns="91440" tIns="45720" rIns="91440" bIns="45720" numCol="1" anchor="t" anchorCtr="0" compatLnSpc="1"/>
          <a:lstStyle/>
          <a:p>
            <a:endParaRPr lang="zh-CN" altLang="en-US"/>
          </a:p>
        </p:txBody>
      </p:sp>
      <p:sp>
        <p:nvSpPr>
          <p:cNvPr id="17" name="Freeform 13"/>
          <p:cNvSpPr/>
          <p:nvPr/>
        </p:nvSpPr>
        <p:spPr bwMode="auto">
          <a:xfrm>
            <a:off x="7826375" y="5930901"/>
            <a:ext cx="249238" cy="249238"/>
          </a:xfrm>
          <a:custGeom>
            <a:avLst/>
            <a:gdLst>
              <a:gd name="T0" fmla="*/ 45 w 89"/>
              <a:gd name="T1" fmla="*/ 0 h 89"/>
              <a:gd name="T2" fmla="*/ 0 w 89"/>
              <a:gd name="T3" fmla="*/ 45 h 89"/>
              <a:gd name="T4" fmla="*/ 45 w 89"/>
              <a:gd name="T5" fmla="*/ 89 h 89"/>
              <a:gd name="T6" fmla="*/ 89 w 89"/>
              <a:gd name="T7" fmla="*/ 45 h 89"/>
              <a:gd name="T8" fmla="*/ 45 w 89"/>
              <a:gd name="T9" fmla="*/ 0 h 89"/>
            </a:gdLst>
            <a:ahLst/>
            <a:cxnLst>
              <a:cxn ang="0">
                <a:pos x="T0" y="T1"/>
              </a:cxn>
              <a:cxn ang="0">
                <a:pos x="T2" y="T3"/>
              </a:cxn>
              <a:cxn ang="0">
                <a:pos x="T4" y="T5"/>
              </a:cxn>
              <a:cxn ang="0">
                <a:pos x="T6" y="T7"/>
              </a:cxn>
              <a:cxn ang="0">
                <a:pos x="T8" y="T9"/>
              </a:cxn>
            </a:cxnLst>
            <a:rect l="0" t="0" r="r" b="b"/>
            <a:pathLst>
              <a:path w="89" h="89">
                <a:moveTo>
                  <a:pt x="45" y="0"/>
                </a:moveTo>
                <a:cubicBezTo>
                  <a:pt x="40" y="22"/>
                  <a:pt x="22" y="40"/>
                  <a:pt x="0" y="45"/>
                </a:cubicBezTo>
                <a:cubicBezTo>
                  <a:pt x="22" y="50"/>
                  <a:pt x="40" y="67"/>
                  <a:pt x="45" y="89"/>
                </a:cubicBezTo>
                <a:cubicBezTo>
                  <a:pt x="50" y="67"/>
                  <a:pt x="67" y="50"/>
                  <a:pt x="89" y="45"/>
                </a:cubicBezTo>
                <a:cubicBezTo>
                  <a:pt x="67" y="40"/>
                  <a:pt x="50" y="22"/>
                  <a:pt x="45" y="0"/>
                </a:cubicBezTo>
              </a:path>
            </a:pathLst>
          </a:custGeom>
          <a:solidFill>
            <a:srgbClr val="FFFFFF">
              <a:alpha val="37000"/>
            </a:srgbClr>
          </a:solidFill>
          <a:ln>
            <a:noFill/>
          </a:ln>
        </p:spPr>
        <p:txBody>
          <a:bodyPr vert="horz" wrap="square" lIns="91440" tIns="45720" rIns="91440" bIns="45720" numCol="1" anchor="t" anchorCtr="0" compatLnSpc="1"/>
          <a:lstStyle/>
          <a:p>
            <a:endParaRPr lang="zh-CN" altLang="en-US"/>
          </a:p>
        </p:txBody>
      </p:sp>
      <p:sp>
        <p:nvSpPr>
          <p:cNvPr id="18" name="Freeform 14"/>
          <p:cNvSpPr/>
          <p:nvPr/>
        </p:nvSpPr>
        <p:spPr bwMode="auto">
          <a:xfrm>
            <a:off x="6847084" y="2806701"/>
            <a:ext cx="249238" cy="249238"/>
          </a:xfrm>
          <a:custGeom>
            <a:avLst/>
            <a:gdLst>
              <a:gd name="T0" fmla="*/ 45 w 89"/>
              <a:gd name="T1" fmla="*/ 0 h 89"/>
              <a:gd name="T2" fmla="*/ 0 w 89"/>
              <a:gd name="T3" fmla="*/ 44 h 89"/>
              <a:gd name="T4" fmla="*/ 45 w 89"/>
              <a:gd name="T5" fmla="*/ 89 h 89"/>
              <a:gd name="T6" fmla="*/ 89 w 89"/>
              <a:gd name="T7" fmla="*/ 44 h 89"/>
              <a:gd name="T8" fmla="*/ 45 w 89"/>
              <a:gd name="T9" fmla="*/ 0 h 89"/>
            </a:gdLst>
            <a:ahLst/>
            <a:cxnLst>
              <a:cxn ang="0">
                <a:pos x="T0" y="T1"/>
              </a:cxn>
              <a:cxn ang="0">
                <a:pos x="T2" y="T3"/>
              </a:cxn>
              <a:cxn ang="0">
                <a:pos x="T4" y="T5"/>
              </a:cxn>
              <a:cxn ang="0">
                <a:pos x="T6" y="T7"/>
              </a:cxn>
              <a:cxn ang="0">
                <a:pos x="T8" y="T9"/>
              </a:cxn>
            </a:cxnLst>
            <a:rect l="0" t="0" r="r" b="b"/>
            <a:pathLst>
              <a:path w="89" h="89">
                <a:moveTo>
                  <a:pt x="45" y="0"/>
                </a:moveTo>
                <a:cubicBezTo>
                  <a:pt x="39" y="22"/>
                  <a:pt x="22" y="39"/>
                  <a:pt x="0" y="44"/>
                </a:cubicBezTo>
                <a:cubicBezTo>
                  <a:pt x="22" y="50"/>
                  <a:pt x="39" y="67"/>
                  <a:pt x="45" y="89"/>
                </a:cubicBezTo>
                <a:cubicBezTo>
                  <a:pt x="50" y="67"/>
                  <a:pt x="67" y="50"/>
                  <a:pt x="89" y="44"/>
                </a:cubicBezTo>
                <a:cubicBezTo>
                  <a:pt x="67" y="39"/>
                  <a:pt x="50" y="22"/>
                  <a:pt x="45" y="0"/>
                </a:cubicBezTo>
              </a:path>
            </a:pathLst>
          </a:custGeom>
          <a:solidFill>
            <a:srgbClr val="FFFFFF">
              <a:alpha val="37000"/>
            </a:srgbClr>
          </a:solidFill>
          <a:ln>
            <a:noFill/>
          </a:ln>
        </p:spPr>
        <p:txBody>
          <a:bodyPr vert="horz" wrap="square" lIns="91440" tIns="45720" rIns="91440" bIns="45720" numCol="1" anchor="t" anchorCtr="0" compatLnSpc="1"/>
          <a:lstStyle/>
          <a:p>
            <a:endParaRPr lang="zh-CN" altLang="en-US"/>
          </a:p>
        </p:txBody>
      </p:sp>
      <p:sp>
        <p:nvSpPr>
          <p:cNvPr id="19" name="Freeform 15"/>
          <p:cNvSpPr/>
          <p:nvPr/>
        </p:nvSpPr>
        <p:spPr bwMode="auto">
          <a:xfrm>
            <a:off x="10918825" y="2870201"/>
            <a:ext cx="249238" cy="250825"/>
          </a:xfrm>
          <a:custGeom>
            <a:avLst/>
            <a:gdLst>
              <a:gd name="T0" fmla="*/ 45 w 89"/>
              <a:gd name="T1" fmla="*/ 0 h 89"/>
              <a:gd name="T2" fmla="*/ 0 w 89"/>
              <a:gd name="T3" fmla="*/ 44 h 89"/>
              <a:gd name="T4" fmla="*/ 45 w 89"/>
              <a:gd name="T5" fmla="*/ 89 h 89"/>
              <a:gd name="T6" fmla="*/ 89 w 89"/>
              <a:gd name="T7" fmla="*/ 44 h 89"/>
              <a:gd name="T8" fmla="*/ 45 w 89"/>
              <a:gd name="T9" fmla="*/ 0 h 89"/>
            </a:gdLst>
            <a:ahLst/>
            <a:cxnLst>
              <a:cxn ang="0">
                <a:pos x="T0" y="T1"/>
              </a:cxn>
              <a:cxn ang="0">
                <a:pos x="T2" y="T3"/>
              </a:cxn>
              <a:cxn ang="0">
                <a:pos x="T4" y="T5"/>
              </a:cxn>
              <a:cxn ang="0">
                <a:pos x="T6" y="T7"/>
              </a:cxn>
              <a:cxn ang="0">
                <a:pos x="T8" y="T9"/>
              </a:cxn>
            </a:cxnLst>
            <a:rect l="0" t="0" r="r" b="b"/>
            <a:pathLst>
              <a:path w="89" h="89">
                <a:moveTo>
                  <a:pt x="45" y="0"/>
                </a:moveTo>
                <a:cubicBezTo>
                  <a:pt x="40" y="22"/>
                  <a:pt x="22" y="39"/>
                  <a:pt x="0" y="44"/>
                </a:cubicBezTo>
                <a:cubicBezTo>
                  <a:pt x="22" y="50"/>
                  <a:pt x="40" y="67"/>
                  <a:pt x="45" y="89"/>
                </a:cubicBezTo>
                <a:cubicBezTo>
                  <a:pt x="50" y="67"/>
                  <a:pt x="67" y="50"/>
                  <a:pt x="89" y="44"/>
                </a:cubicBezTo>
                <a:cubicBezTo>
                  <a:pt x="67" y="39"/>
                  <a:pt x="50" y="22"/>
                  <a:pt x="45" y="0"/>
                </a:cubicBezTo>
              </a:path>
            </a:pathLst>
          </a:custGeom>
          <a:solidFill>
            <a:srgbClr val="FFFFFF">
              <a:alpha val="37000"/>
            </a:srgbClr>
          </a:solidFill>
          <a:ln>
            <a:noFill/>
          </a:ln>
        </p:spPr>
        <p:txBody>
          <a:bodyPr vert="horz" wrap="square" lIns="91440" tIns="45720" rIns="91440" bIns="45720" numCol="1" anchor="t" anchorCtr="0" compatLnSpc="1"/>
          <a:lstStyle/>
          <a:p>
            <a:endParaRPr lang="zh-CN" altLang="en-US"/>
          </a:p>
        </p:txBody>
      </p:sp>
      <p:sp>
        <p:nvSpPr>
          <p:cNvPr id="20" name="Freeform 16"/>
          <p:cNvSpPr/>
          <p:nvPr/>
        </p:nvSpPr>
        <p:spPr bwMode="auto">
          <a:xfrm>
            <a:off x="11490325" y="5703888"/>
            <a:ext cx="249238" cy="249238"/>
          </a:xfrm>
          <a:custGeom>
            <a:avLst/>
            <a:gdLst>
              <a:gd name="T0" fmla="*/ 45 w 89"/>
              <a:gd name="T1" fmla="*/ 0 h 89"/>
              <a:gd name="T2" fmla="*/ 0 w 89"/>
              <a:gd name="T3" fmla="*/ 44 h 89"/>
              <a:gd name="T4" fmla="*/ 45 w 89"/>
              <a:gd name="T5" fmla="*/ 89 h 89"/>
              <a:gd name="T6" fmla="*/ 89 w 89"/>
              <a:gd name="T7" fmla="*/ 44 h 89"/>
              <a:gd name="T8" fmla="*/ 45 w 89"/>
              <a:gd name="T9" fmla="*/ 0 h 89"/>
            </a:gdLst>
            <a:ahLst/>
            <a:cxnLst>
              <a:cxn ang="0">
                <a:pos x="T0" y="T1"/>
              </a:cxn>
              <a:cxn ang="0">
                <a:pos x="T2" y="T3"/>
              </a:cxn>
              <a:cxn ang="0">
                <a:pos x="T4" y="T5"/>
              </a:cxn>
              <a:cxn ang="0">
                <a:pos x="T6" y="T7"/>
              </a:cxn>
              <a:cxn ang="0">
                <a:pos x="T8" y="T9"/>
              </a:cxn>
            </a:cxnLst>
            <a:rect l="0" t="0" r="r" b="b"/>
            <a:pathLst>
              <a:path w="89" h="89">
                <a:moveTo>
                  <a:pt x="45" y="0"/>
                </a:moveTo>
                <a:cubicBezTo>
                  <a:pt x="39" y="22"/>
                  <a:pt x="22" y="39"/>
                  <a:pt x="0" y="44"/>
                </a:cubicBezTo>
                <a:cubicBezTo>
                  <a:pt x="22" y="50"/>
                  <a:pt x="39" y="67"/>
                  <a:pt x="45" y="89"/>
                </a:cubicBezTo>
                <a:cubicBezTo>
                  <a:pt x="50" y="67"/>
                  <a:pt x="67" y="50"/>
                  <a:pt x="89" y="44"/>
                </a:cubicBezTo>
                <a:cubicBezTo>
                  <a:pt x="67" y="39"/>
                  <a:pt x="50" y="22"/>
                  <a:pt x="45" y="0"/>
                </a:cubicBezTo>
              </a:path>
            </a:pathLst>
          </a:custGeom>
          <a:solidFill>
            <a:srgbClr val="FFFFFF">
              <a:alpha val="37000"/>
            </a:srgbClr>
          </a:solidFill>
          <a:ln>
            <a:noFill/>
          </a:ln>
        </p:spPr>
        <p:txBody>
          <a:bodyPr vert="horz" wrap="square" lIns="91440" tIns="45720" rIns="91440" bIns="45720" numCol="1" anchor="t" anchorCtr="0" compatLnSpc="1"/>
          <a:lstStyle/>
          <a:p>
            <a:endParaRPr lang="zh-CN" altLang="en-US"/>
          </a:p>
        </p:txBody>
      </p:sp>
      <p:grpSp>
        <p:nvGrpSpPr>
          <p:cNvPr id="46" name="组合 45"/>
          <p:cNvGrpSpPr/>
          <p:nvPr/>
        </p:nvGrpSpPr>
        <p:grpSpPr>
          <a:xfrm>
            <a:off x="5583397" y="2971550"/>
            <a:ext cx="3238500" cy="3740150"/>
            <a:chOff x="3770313" y="-1868488"/>
            <a:chExt cx="3238500" cy="3740150"/>
          </a:xfrm>
        </p:grpSpPr>
        <p:sp>
          <p:nvSpPr>
            <p:cNvPr id="24" name="Freeform 20"/>
            <p:cNvSpPr/>
            <p:nvPr/>
          </p:nvSpPr>
          <p:spPr bwMode="auto">
            <a:xfrm>
              <a:off x="3770313" y="-1868488"/>
              <a:ext cx="3238500" cy="3740150"/>
            </a:xfrm>
            <a:custGeom>
              <a:avLst/>
              <a:gdLst>
                <a:gd name="T0" fmla="*/ 674 w 1154"/>
                <a:gd name="T1" fmla="*/ 1311 h 1332"/>
                <a:gd name="T2" fmla="*/ 86 w 1154"/>
                <a:gd name="T3" fmla="*/ 1096 h 1332"/>
                <a:gd name="T4" fmla="*/ 20 w 1154"/>
                <a:gd name="T5" fmla="*/ 955 h 1332"/>
                <a:gd name="T6" fmla="*/ 339 w 1154"/>
                <a:gd name="T7" fmla="*/ 86 h 1332"/>
                <a:gd name="T8" fmla="*/ 479 w 1154"/>
                <a:gd name="T9" fmla="*/ 20 h 1332"/>
                <a:gd name="T10" fmla="*/ 1068 w 1154"/>
                <a:gd name="T11" fmla="*/ 236 h 1332"/>
                <a:gd name="T12" fmla="*/ 1133 w 1154"/>
                <a:gd name="T13" fmla="*/ 377 h 1332"/>
                <a:gd name="T14" fmla="*/ 815 w 1154"/>
                <a:gd name="T15" fmla="*/ 1246 h 1332"/>
                <a:gd name="T16" fmla="*/ 674 w 1154"/>
                <a:gd name="T17" fmla="*/ 1311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4" h="1332">
                  <a:moveTo>
                    <a:pt x="674" y="1311"/>
                  </a:moveTo>
                  <a:cubicBezTo>
                    <a:pt x="86" y="1096"/>
                    <a:pt x="86" y="1096"/>
                    <a:pt x="86" y="1096"/>
                  </a:cubicBezTo>
                  <a:cubicBezTo>
                    <a:pt x="29" y="1075"/>
                    <a:pt x="0" y="1012"/>
                    <a:pt x="20" y="955"/>
                  </a:cubicBezTo>
                  <a:cubicBezTo>
                    <a:pt x="339" y="86"/>
                    <a:pt x="339" y="86"/>
                    <a:pt x="339" y="86"/>
                  </a:cubicBezTo>
                  <a:cubicBezTo>
                    <a:pt x="359" y="29"/>
                    <a:pt x="422" y="0"/>
                    <a:pt x="479" y="20"/>
                  </a:cubicBezTo>
                  <a:cubicBezTo>
                    <a:pt x="1068" y="236"/>
                    <a:pt x="1068" y="236"/>
                    <a:pt x="1068" y="236"/>
                  </a:cubicBezTo>
                  <a:cubicBezTo>
                    <a:pt x="1125" y="257"/>
                    <a:pt x="1154" y="320"/>
                    <a:pt x="1133" y="377"/>
                  </a:cubicBezTo>
                  <a:cubicBezTo>
                    <a:pt x="815" y="1246"/>
                    <a:pt x="815" y="1246"/>
                    <a:pt x="815" y="1246"/>
                  </a:cubicBezTo>
                  <a:cubicBezTo>
                    <a:pt x="794" y="1303"/>
                    <a:pt x="731" y="1332"/>
                    <a:pt x="674" y="1311"/>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
            <p:cNvSpPr>
              <a:spLocks noEditPoints="1"/>
            </p:cNvSpPr>
            <p:nvPr/>
          </p:nvSpPr>
          <p:spPr bwMode="auto">
            <a:xfrm>
              <a:off x="6211888" y="-1411288"/>
              <a:ext cx="555625" cy="204788"/>
            </a:xfrm>
            <a:custGeom>
              <a:avLst/>
              <a:gdLst>
                <a:gd name="T0" fmla="*/ 198 w 198"/>
                <a:gd name="T1" fmla="*/ 73 h 73"/>
                <a:gd name="T2" fmla="*/ 198 w 198"/>
                <a:gd name="T3" fmla="*/ 73 h 73"/>
                <a:gd name="T4" fmla="*/ 198 w 198"/>
                <a:gd name="T5" fmla="*/ 73 h 73"/>
                <a:gd name="T6" fmla="*/ 198 w 198"/>
                <a:gd name="T7" fmla="*/ 73 h 73"/>
                <a:gd name="T8" fmla="*/ 198 w 198"/>
                <a:gd name="T9" fmla="*/ 73 h 73"/>
                <a:gd name="T10" fmla="*/ 198 w 198"/>
                <a:gd name="T11" fmla="*/ 73 h 73"/>
                <a:gd name="T12" fmla="*/ 0 w 198"/>
                <a:gd name="T13" fmla="*/ 0 h 73"/>
                <a:gd name="T14" fmla="*/ 0 w 198"/>
                <a:gd name="T15" fmla="*/ 0 h 73"/>
                <a:gd name="T16" fmla="*/ 198 w 198"/>
                <a:gd name="T17" fmla="*/ 73 h 73"/>
                <a:gd name="T18" fmla="*/ 198 w 198"/>
                <a:gd name="T19" fmla="*/ 73 h 73"/>
                <a:gd name="T20" fmla="*/ 198 w 198"/>
                <a:gd name="T21" fmla="*/ 73 h 73"/>
                <a:gd name="T22" fmla="*/ 0 w 198"/>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73">
                  <a:moveTo>
                    <a:pt x="198" y="73"/>
                  </a:moveTo>
                  <a:cubicBezTo>
                    <a:pt x="198" y="73"/>
                    <a:pt x="198" y="73"/>
                    <a:pt x="198" y="73"/>
                  </a:cubicBezTo>
                  <a:cubicBezTo>
                    <a:pt x="198" y="73"/>
                    <a:pt x="198" y="73"/>
                    <a:pt x="198" y="73"/>
                  </a:cubicBezTo>
                  <a:moveTo>
                    <a:pt x="198" y="73"/>
                  </a:moveTo>
                  <a:cubicBezTo>
                    <a:pt x="198" y="73"/>
                    <a:pt x="198" y="73"/>
                    <a:pt x="198" y="73"/>
                  </a:cubicBezTo>
                  <a:cubicBezTo>
                    <a:pt x="198" y="73"/>
                    <a:pt x="198" y="73"/>
                    <a:pt x="198" y="73"/>
                  </a:cubicBezTo>
                  <a:moveTo>
                    <a:pt x="0" y="0"/>
                  </a:moveTo>
                  <a:cubicBezTo>
                    <a:pt x="0" y="0"/>
                    <a:pt x="0" y="0"/>
                    <a:pt x="0" y="0"/>
                  </a:cubicBezTo>
                  <a:cubicBezTo>
                    <a:pt x="198" y="73"/>
                    <a:pt x="198" y="73"/>
                    <a:pt x="198" y="73"/>
                  </a:cubicBezTo>
                  <a:cubicBezTo>
                    <a:pt x="198" y="73"/>
                    <a:pt x="198" y="73"/>
                    <a:pt x="198" y="73"/>
                  </a:cubicBezTo>
                  <a:cubicBezTo>
                    <a:pt x="198" y="73"/>
                    <a:pt x="198" y="73"/>
                    <a:pt x="198" y="73"/>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2"/>
            <p:cNvSpPr>
              <a:spLocks noEditPoints="1"/>
            </p:cNvSpPr>
            <p:nvPr/>
          </p:nvSpPr>
          <p:spPr bwMode="auto">
            <a:xfrm>
              <a:off x="4511675" y="-1411288"/>
              <a:ext cx="2409825" cy="2505075"/>
            </a:xfrm>
            <a:custGeom>
              <a:avLst/>
              <a:gdLst>
                <a:gd name="T0" fmla="*/ 310 w 859"/>
                <a:gd name="T1" fmla="*/ 387 h 892"/>
                <a:gd name="T2" fmla="*/ 0 w 859"/>
                <a:gd name="T3" fmla="*/ 794 h 892"/>
                <a:gd name="T4" fmla="*/ 269 w 859"/>
                <a:gd name="T5" fmla="*/ 892 h 892"/>
                <a:gd name="T6" fmla="*/ 579 w 859"/>
                <a:gd name="T7" fmla="*/ 486 h 892"/>
                <a:gd name="T8" fmla="*/ 310 w 859"/>
                <a:gd name="T9" fmla="*/ 387 h 892"/>
                <a:gd name="T10" fmla="*/ 606 w 859"/>
                <a:gd name="T11" fmla="*/ 0 h 892"/>
                <a:gd name="T12" fmla="*/ 446 w 859"/>
                <a:gd name="T13" fmla="*/ 210 h 892"/>
                <a:gd name="T14" fmla="*/ 714 w 859"/>
                <a:gd name="T15" fmla="*/ 308 h 892"/>
                <a:gd name="T16" fmla="*/ 859 w 859"/>
                <a:gd name="T17" fmla="*/ 118 h 892"/>
                <a:gd name="T18" fmla="*/ 804 w 859"/>
                <a:gd name="T19" fmla="*/ 73 h 892"/>
                <a:gd name="T20" fmla="*/ 804 w 859"/>
                <a:gd name="T21" fmla="*/ 73 h 892"/>
                <a:gd name="T22" fmla="*/ 804 w 859"/>
                <a:gd name="T23" fmla="*/ 73 h 892"/>
                <a:gd name="T24" fmla="*/ 804 w 859"/>
                <a:gd name="T25" fmla="*/ 73 h 892"/>
                <a:gd name="T26" fmla="*/ 804 w 859"/>
                <a:gd name="T27" fmla="*/ 73 h 892"/>
                <a:gd name="T28" fmla="*/ 804 w 859"/>
                <a:gd name="T29" fmla="*/ 73 h 892"/>
                <a:gd name="T30" fmla="*/ 606 w 859"/>
                <a:gd name="T31" fmla="*/ 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9" h="892">
                  <a:moveTo>
                    <a:pt x="310" y="387"/>
                  </a:moveTo>
                  <a:cubicBezTo>
                    <a:pt x="0" y="794"/>
                    <a:pt x="0" y="794"/>
                    <a:pt x="0" y="794"/>
                  </a:cubicBezTo>
                  <a:cubicBezTo>
                    <a:pt x="269" y="892"/>
                    <a:pt x="269" y="892"/>
                    <a:pt x="269" y="892"/>
                  </a:cubicBezTo>
                  <a:cubicBezTo>
                    <a:pt x="579" y="486"/>
                    <a:pt x="579" y="486"/>
                    <a:pt x="579" y="486"/>
                  </a:cubicBezTo>
                  <a:cubicBezTo>
                    <a:pt x="310" y="387"/>
                    <a:pt x="310" y="387"/>
                    <a:pt x="310" y="387"/>
                  </a:cubicBezTo>
                  <a:moveTo>
                    <a:pt x="606" y="0"/>
                  </a:moveTo>
                  <a:cubicBezTo>
                    <a:pt x="446" y="210"/>
                    <a:pt x="446" y="210"/>
                    <a:pt x="446" y="210"/>
                  </a:cubicBezTo>
                  <a:cubicBezTo>
                    <a:pt x="714" y="308"/>
                    <a:pt x="714" y="308"/>
                    <a:pt x="714" y="308"/>
                  </a:cubicBezTo>
                  <a:cubicBezTo>
                    <a:pt x="859" y="118"/>
                    <a:pt x="859" y="118"/>
                    <a:pt x="859" y="118"/>
                  </a:cubicBezTo>
                  <a:cubicBezTo>
                    <a:pt x="847" y="98"/>
                    <a:pt x="828" y="82"/>
                    <a:pt x="804" y="73"/>
                  </a:cubicBezTo>
                  <a:cubicBezTo>
                    <a:pt x="804" y="73"/>
                    <a:pt x="804" y="73"/>
                    <a:pt x="804" y="73"/>
                  </a:cubicBezTo>
                  <a:cubicBezTo>
                    <a:pt x="804" y="73"/>
                    <a:pt x="804" y="73"/>
                    <a:pt x="804" y="73"/>
                  </a:cubicBezTo>
                  <a:cubicBezTo>
                    <a:pt x="804" y="73"/>
                    <a:pt x="804" y="73"/>
                    <a:pt x="804" y="73"/>
                  </a:cubicBezTo>
                  <a:cubicBezTo>
                    <a:pt x="804" y="73"/>
                    <a:pt x="804" y="73"/>
                    <a:pt x="804" y="73"/>
                  </a:cubicBezTo>
                  <a:cubicBezTo>
                    <a:pt x="804" y="73"/>
                    <a:pt x="804" y="73"/>
                    <a:pt x="804" y="73"/>
                  </a:cubicBezTo>
                  <a:cubicBezTo>
                    <a:pt x="606" y="0"/>
                    <a:pt x="606" y="0"/>
                    <a:pt x="606" y="0"/>
                  </a:cubicBezTo>
                </a:path>
              </a:pathLst>
            </a:custGeom>
            <a:solidFill>
              <a:srgbClr val="7AC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3"/>
            <p:cNvSpPr/>
            <p:nvPr/>
          </p:nvSpPr>
          <p:spPr bwMode="auto">
            <a:xfrm>
              <a:off x="6456363" y="-122238"/>
              <a:ext cx="241300" cy="660400"/>
            </a:xfrm>
            <a:custGeom>
              <a:avLst/>
              <a:gdLst>
                <a:gd name="T0" fmla="*/ 152 w 152"/>
                <a:gd name="T1" fmla="*/ 0 h 416"/>
                <a:gd name="T2" fmla="*/ 0 w 152"/>
                <a:gd name="T3" fmla="*/ 416 h 416"/>
                <a:gd name="T4" fmla="*/ 0 w 152"/>
                <a:gd name="T5" fmla="*/ 416 h 416"/>
                <a:gd name="T6" fmla="*/ 152 w 152"/>
                <a:gd name="T7" fmla="*/ 0 h 416"/>
              </a:gdLst>
              <a:ahLst/>
              <a:cxnLst>
                <a:cxn ang="0">
                  <a:pos x="T0" y="T1"/>
                </a:cxn>
                <a:cxn ang="0">
                  <a:pos x="T2" y="T3"/>
                </a:cxn>
                <a:cxn ang="0">
                  <a:pos x="T4" y="T5"/>
                </a:cxn>
                <a:cxn ang="0">
                  <a:pos x="T6" y="T7"/>
                </a:cxn>
              </a:cxnLst>
              <a:rect l="0" t="0" r="r" b="b"/>
              <a:pathLst>
                <a:path w="152" h="416">
                  <a:moveTo>
                    <a:pt x="152" y="0"/>
                  </a:moveTo>
                  <a:lnTo>
                    <a:pt x="0" y="416"/>
                  </a:lnTo>
                  <a:lnTo>
                    <a:pt x="0" y="416"/>
                  </a:lnTo>
                  <a:lnTo>
                    <a:pt x="15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4"/>
            <p:cNvSpPr/>
            <p:nvPr/>
          </p:nvSpPr>
          <p:spPr bwMode="auto">
            <a:xfrm>
              <a:off x="6456363" y="-122238"/>
              <a:ext cx="241300" cy="660400"/>
            </a:xfrm>
            <a:custGeom>
              <a:avLst/>
              <a:gdLst>
                <a:gd name="T0" fmla="*/ 152 w 152"/>
                <a:gd name="T1" fmla="*/ 0 h 416"/>
                <a:gd name="T2" fmla="*/ 0 w 152"/>
                <a:gd name="T3" fmla="*/ 416 h 416"/>
                <a:gd name="T4" fmla="*/ 0 w 152"/>
                <a:gd name="T5" fmla="*/ 416 h 416"/>
                <a:gd name="T6" fmla="*/ 152 w 152"/>
                <a:gd name="T7" fmla="*/ 0 h 416"/>
              </a:gdLst>
              <a:ahLst/>
              <a:cxnLst>
                <a:cxn ang="0">
                  <a:pos x="T0" y="T1"/>
                </a:cxn>
                <a:cxn ang="0">
                  <a:pos x="T2" y="T3"/>
                </a:cxn>
                <a:cxn ang="0">
                  <a:pos x="T4" y="T5"/>
                </a:cxn>
                <a:cxn ang="0">
                  <a:pos x="T6" y="T7"/>
                </a:cxn>
              </a:cxnLst>
              <a:rect l="0" t="0" r="r" b="b"/>
              <a:pathLst>
                <a:path w="152" h="416">
                  <a:moveTo>
                    <a:pt x="152" y="0"/>
                  </a:moveTo>
                  <a:lnTo>
                    <a:pt x="0" y="416"/>
                  </a:lnTo>
                  <a:lnTo>
                    <a:pt x="0" y="41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5283200" y="-677863"/>
              <a:ext cx="1619250" cy="2439988"/>
            </a:xfrm>
            <a:custGeom>
              <a:avLst/>
              <a:gdLst>
                <a:gd name="T0" fmla="*/ 0 w 577"/>
                <a:gd name="T1" fmla="*/ 838 h 869"/>
                <a:gd name="T2" fmla="*/ 86 w 577"/>
                <a:gd name="T3" fmla="*/ 869 h 869"/>
                <a:gd name="T4" fmla="*/ 0 w 577"/>
                <a:gd name="T5" fmla="*/ 838 h 869"/>
                <a:gd name="T6" fmla="*/ 577 w 577"/>
                <a:gd name="T7" fmla="*/ 0 h 869"/>
                <a:gd name="T8" fmla="*/ 73 w 577"/>
                <a:gd name="T9" fmla="*/ 661 h 869"/>
                <a:gd name="T10" fmla="*/ 201 w 577"/>
                <a:gd name="T11" fmla="*/ 707 h 869"/>
                <a:gd name="T12" fmla="*/ 206 w 577"/>
                <a:gd name="T13" fmla="*/ 709 h 869"/>
                <a:gd name="T14" fmla="*/ 207 w 577"/>
                <a:gd name="T15" fmla="*/ 710 h 869"/>
                <a:gd name="T16" fmla="*/ 418 w 577"/>
                <a:gd name="T17" fmla="*/ 433 h 869"/>
                <a:gd name="T18" fmla="*/ 504 w 577"/>
                <a:gd name="T19" fmla="*/ 198 h 869"/>
                <a:gd name="T20" fmla="*/ 577 w 577"/>
                <a:gd name="T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869">
                  <a:moveTo>
                    <a:pt x="0" y="838"/>
                  </a:moveTo>
                  <a:cubicBezTo>
                    <a:pt x="86" y="869"/>
                    <a:pt x="86" y="869"/>
                    <a:pt x="86" y="869"/>
                  </a:cubicBezTo>
                  <a:cubicBezTo>
                    <a:pt x="0" y="838"/>
                    <a:pt x="0" y="838"/>
                    <a:pt x="0" y="838"/>
                  </a:cubicBezTo>
                  <a:moveTo>
                    <a:pt x="577" y="0"/>
                  </a:moveTo>
                  <a:cubicBezTo>
                    <a:pt x="73" y="661"/>
                    <a:pt x="73" y="661"/>
                    <a:pt x="73" y="661"/>
                  </a:cubicBezTo>
                  <a:cubicBezTo>
                    <a:pt x="201" y="707"/>
                    <a:pt x="201" y="707"/>
                    <a:pt x="201" y="707"/>
                  </a:cubicBezTo>
                  <a:cubicBezTo>
                    <a:pt x="203" y="708"/>
                    <a:pt x="204" y="709"/>
                    <a:pt x="206" y="709"/>
                  </a:cubicBezTo>
                  <a:cubicBezTo>
                    <a:pt x="207" y="710"/>
                    <a:pt x="207" y="710"/>
                    <a:pt x="207" y="710"/>
                  </a:cubicBezTo>
                  <a:cubicBezTo>
                    <a:pt x="418" y="433"/>
                    <a:pt x="418" y="433"/>
                    <a:pt x="418" y="433"/>
                  </a:cubicBezTo>
                  <a:cubicBezTo>
                    <a:pt x="504" y="198"/>
                    <a:pt x="504" y="198"/>
                    <a:pt x="504" y="198"/>
                  </a:cubicBezTo>
                  <a:cubicBezTo>
                    <a:pt x="577" y="0"/>
                    <a:pt x="577" y="0"/>
                    <a:pt x="577" y="0"/>
                  </a:cubicBezTo>
                </a:path>
              </a:pathLst>
            </a:custGeom>
            <a:solidFill>
              <a:srgbClr val="7AC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6"/>
            <p:cNvSpPr>
              <a:spLocks noEditPoints="1"/>
            </p:cNvSpPr>
            <p:nvPr/>
          </p:nvSpPr>
          <p:spPr bwMode="auto">
            <a:xfrm>
              <a:off x="4721225" y="-1828800"/>
              <a:ext cx="657225" cy="198438"/>
            </a:xfrm>
            <a:custGeom>
              <a:avLst/>
              <a:gdLst>
                <a:gd name="T0" fmla="*/ 131 w 234"/>
                <a:gd name="T1" fmla="*/ 4 h 71"/>
                <a:gd name="T2" fmla="*/ 140 w 234"/>
                <a:gd name="T3" fmla="*/ 6 h 71"/>
                <a:gd name="T4" fmla="*/ 234 w 234"/>
                <a:gd name="T5" fmla="*/ 41 h 71"/>
                <a:gd name="T6" fmla="*/ 234 w 234"/>
                <a:gd name="T7" fmla="*/ 41 h 71"/>
                <a:gd name="T8" fmla="*/ 140 w 234"/>
                <a:gd name="T9" fmla="*/ 6 h 71"/>
                <a:gd name="T10" fmla="*/ 131 w 234"/>
                <a:gd name="T11" fmla="*/ 4 h 71"/>
                <a:gd name="T12" fmla="*/ 103 w 234"/>
                <a:gd name="T13" fmla="*/ 0 h 71"/>
                <a:gd name="T14" fmla="*/ 0 w 234"/>
                <a:gd name="T15" fmla="*/ 71 h 71"/>
                <a:gd name="T16" fmla="*/ 103 w 234"/>
                <a:gd name="T17" fmla="*/ 0 h 71"/>
                <a:gd name="T18" fmla="*/ 121 w 234"/>
                <a:gd name="T19" fmla="*/ 1 h 71"/>
                <a:gd name="T20" fmla="*/ 103 w 234"/>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71">
                  <a:moveTo>
                    <a:pt x="131" y="4"/>
                  </a:moveTo>
                  <a:cubicBezTo>
                    <a:pt x="134" y="4"/>
                    <a:pt x="137" y="5"/>
                    <a:pt x="140" y="6"/>
                  </a:cubicBezTo>
                  <a:cubicBezTo>
                    <a:pt x="234" y="41"/>
                    <a:pt x="234" y="41"/>
                    <a:pt x="234" y="41"/>
                  </a:cubicBezTo>
                  <a:cubicBezTo>
                    <a:pt x="234" y="41"/>
                    <a:pt x="234" y="41"/>
                    <a:pt x="234" y="41"/>
                  </a:cubicBezTo>
                  <a:cubicBezTo>
                    <a:pt x="140" y="6"/>
                    <a:pt x="140" y="6"/>
                    <a:pt x="140" y="6"/>
                  </a:cubicBezTo>
                  <a:cubicBezTo>
                    <a:pt x="137" y="5"/>
                    <a:pt x="134" y="4"/>
                    <a:pt x="131" y="4"/>
                  </a:cubicBezTo>
                  <a:moveTo>
                    <a:pt x="103" y="0"/>
                  </a:moveTo>
                  <a:cubicBezTo>
                    <a:pt x="58" y="0"/>
                    <a:pt x="16" y="27"/>
                    <a:pt x="0" y="71"/>
                  </a:cubicBezTo>
                  <a:cubicBezTo>
                    <a:pt x="16" y="27"/>
                    <a:pt x="58" y="0"/>
                    <a:pt x="103" y="0"/>
                  </a:cubicBezTo>
                  <a:cubicBezTo>
                    <a:pt x="109" y="0"/>
                    <a:pt x="115" y="0"/>
                    <a:pt x="121" y="1"/>
                  </a:cubicBezTo>
                  <a:cubicBezTo>
                    <a:pt x="115" y="0"/>
                    <a:pt x="109" y="0"/>
                    <a:pt x="103" y="0"/>
                  </a:cubicBezTo>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7"/>
            <p:cNvSpPr>
              <a:spLocks noEditPoints="1"/>
            </p:cNvSpPr>
            <p:nvPr/>
          </p:nvSpPr>
          <p:spPr bwMode="auto">
            <a:xfrm>
              <a:off x="3810000" y="-1828800"/>
              <a:ext cx="1568450" cy="3036888"/>
            </a:xfrm>
            <a:custGeom>
              <a:avLst/>
              <a:gdLst>
                <a:gd name="T0" fmla="*/ 71 w 559"/>
                <a:gd name="T1" fmla="*/ 1081 h 1082"/>
                <a:gd name="T2" fmla="*/ 71 w 559"/>
                <a:gd name="T3" fmla="*/ 1082 h 1082"/>
                <a:gd name="T4" fmla="*/ 71 w 559"/>
                <a:gd name="T5" fmla="*/ 1081 h 1082"/>
                <a:gd name="T6" fmla="*/ 71 w 559"/>
                <a:gd name="T7" fmla="*/ 1081 h 1082"/>
                <a:gd name="T8" fmla="*/ 71 w 559"/>
                <a:gd name="T9" fmla="*/ 1081 h 1082"/>
                <a:gd name="T10" fmla="*/ 71 w 559"/>
                <a:gd name="T11" fmla="*/ 1081 h 1082"/>
                <a:gd name="T12" fmla="*/ 71 w 559"/>
                <a:gd name="T13" fmla="*/ 1081 h 1082"/>
                <a:gd name="T14" fmla="*/ 71 w 559"/>
                <a:gd name="T15" fmla="*/ 1081 h 1082"/>
                <a:gd name="T16" fmla="*/ 71 w 559"/>
                <a:gd name="T17" fmla="*/ 1081 h 1082"/>
                <a:gd name="T18" fmla="*/ 71 w 559"/>
                <a:gd name="T19" fmla="*/ 1081 h 1082"/>
                <a:gd name="T20" fmla="*/ 71 w 559"/>
                <a:gd name="T21" fmla="*/ 1081 h 1082"/>
                <a:gd name="T22" fmla="*/ 71 w 559"/>
                <a:gd name="T23" fmla="*/ 1081 h 1082"/>
                <a:gd name="T24" fmla="*/ 428 w 559"/>
                <a:gd name="T25" fmla="*/ 0 h 1082"/>
                <a:gd name="T26" fmla="*/ 325 w 559"/>
                <a:gd name="T27" fmla="*/ 71 h 1082"/>
                <a:gd name="T28" fmla="*/ 325 w 559"/>
                <a:gd name="T29" fmla="*/ 72 h 1082"/>
                <a:gd name="T30" fmla="*/ 325 w 559"/>
                <a:gd name="T31" fmla="*/ 72 h 1082"/>
                <a:gd name="T32" fmla="*/ 6 w 559"/>
                <a:gd name="T33" fmla="*/ 941 h 1082"/>
                <a:gd name="T34" fmla="*/ 0 w 559"/>
                <a:gd name="T35" fmla="*/ 979 h 1082"/>
                <a:gd name="T36" fmla="*/ 71 w 559"/>
                <a:gd name="T37" fmla="*/ 1081 h 1082"/>
                <a:gd name="T38" fmla="*/ 0 w 559"/>
                <a:gd name="T39" fmla="*/ 979 h 1082"/>
                <a:gd name="T40" fmla="*/ 0 w 559"/>
                <a:gd name="T41" fmla="*/ 979 h 1082"/>
                <a:gd name="T42" fmla="*/ 0 w 559"/>
                <a:gd name="T43" fmla="*/ 971 h 1082"/>
                <a:gd name="T44" fmla="*/ 0 w 559"/>
                <a:gd name="T45" fmla="*/ 971 h 1082"/>
                <a:gd name="T46" fmla="*/ 0 w 559"/>
                <a:gd name="T47" fmla="*/ 971 h 1082"/>
                <a:gd name="T48" fmla="*/ 0 w 559"/>
                <a:gd name="T49" fmla="*/ 971 h 1082"/>
                <a:gd name="T50" fmla="*/ 0 w 559"/>
                <a:gd name="T51" fmla="*/ 971 h 1082"/>
                <a:gd name="T52" fmla="*/ 0 w 559"/>
                <a:gd name="T53" fmla="*/ 970 h 1082"/>
                <a:gd name="T54" fmla="*/ 0 w 559"/>
                <a:gd name="T55" fmla="*/ 970 h 1082"/>
                <a:gd name="T56" fmla="*/ 0 w 559"/>
                <a:gd name="T57" fmla="*/ 970 h 1082"/>
                <a:gd name="T58" fmla="*/ 0 w 559"/>
                <a:gd name="T59" fmla="*/ 970 h 1082"/>
                <a:gd name="T60" fmla="*/ 0 w 559"/>
                <a:gd name="T61" fmla="*/ 970 h 1082"/>
                <a:gd name="T62" fmla="*/ 0 w 559"/>
                <a:gd name="T63" fmla="*/ 970 h 1082"/>
                <a:gd name="T64" fmla="*/ 2 w 559"/>
                <a:gd name="T65" fmla="*/ 955 h 1082"/>
                <a:gd name="T66" fmla="*/ 2 w 559"/>
                <a:gd name="T67" fmla="*/ 955 h 1082"/>
                <a:gd name="T68" fmla="*/ 2 w 559"/>
                <a:gd name="T69" fmla="*/ 955 h 1082"/>
                <a:gd name="T70" fmla="*/ 2 w 559"/>
                <a:gd name="T71" fmla="*/ 955 h 1082"/>
                <a:gd name="T72" fmla="*/ 2 w 559"/>
                <a:gd name="T73" fmla="*/ 955 h 1082"/>
                <a:gd name="T74" fmla="*/ 2 w 559"/>
                <a:gd name="T75" fmla="*/ 955 h 1082"/>
                <a:gd name="T76" fmla="*/ 2 w 559"/>
                <a:gd name="T77" fmla="*/ 954 h 1082"/>
                <a:gd name="T78" fmla="*/ 2 w 559"/>
                <a:gd name="T79" fmla="*/ 954 h 1082"/>
                <a:gd name="T80" fmla="*/ 2 w 559"/>
                <a:gd name="T81" fmla="*/ 954 h 1082"/>
                <a:gd name="T82" fmla="*/ 100 w 559"/>
                <a:gd name="T83" fmla="*/ 895 h 1082"/>
                <a:gd name="T84" fmla="*/ 137 w 559"/>
                <a:gd name="T85" fmla="*/ 902 h 1082"/>
                <a:gd name="T86" fmla="*/ 137 w 559"/>
                <a:gd name="T87" fmla="*/ 902 h 1082"/>
                <a:gd name="T88" fmla="*/ 231 w 559"/>
                <a:gd name="T89" fmla="*/ 936 h 1082"/>
                <a:gd name="T90" fmla="*/ 559 w 559"/>
                <a:gd name="T91" fmla="*/ 41 h 1082"/>
                <a:gd name="T92" fmla="*/ 465 w 559"/>
                <a:gd name="T93" fmla="*/ 6 h 1082"/>
                <a:gd name="T94" fmla="*/ 456 w 559"/>
                <a:gd name="T95" fmla="*/ 4 h 1082"/>
                <a:gd name="T96" fmla="*/ 446 w 559"/>
                <a:gd name="T97" fmla="*/ 1 h 1082"/>
                <a:gd name="T98" fmla="*/ 428 w 559"/>
                <a:gd name="T99"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59" h="1082">
                  <a:moveTo>
                    <a:pt x="71" y="1081"/>
                  </a:moveTo>
                  <a:cubicBezTo>
                    <a:pt x="71" y="1081"/>
                    <a:pt x="71" y="1081"/>
                    <a:pt x="71" y="1082"/>
                  </a:cubicBezTo>
                  <a:cubicBezTo>
                    <a:pt x="71" y="1081"/>
                    <a:pt x="71" y="1081"/>
                    <a:pt x="71" y="1081"/>
                  </a:cubicBezTo>
                  <a:moveTo>
                    <a:pt x="71" y="1081"/>
                  </a:moveTo>
                  <a:cubicBezTo>
                    <a:pt x="71" y="1081"/>
                    <a:pt x="71" y="1081"/>
                    <a:pt x="71" y="1081"/>
                  </a:cubicBezTo>
                  <a:cubicBezTo>
                    <a:pt x="71" y="1081"/>
                    <a:pt x="71" y="1081"/>
                    <a:pt x="71" y="1081"/>
                  </a:cubicBezTo>
                  <a:moveTo>
                    <a:pt x="71" y="1081"/>
                  </a:moveTo>
                  <a:cubicBezTo>
                    <a:pt x="71" y="1081"/>
                    <a:pt x="71" y="1081"/>
                    <a:pt x="71" y="1081"/>
                  </a:cubicBezTo>
                  <a:cubicBezTo>
                    <a:pt x="71" y="1081"/>
                    <a:pt x="71" y="1081"/>
                    <a:pt x="71" y="1081"/>
                  </a:cubicBezTo>
                  <a:moveTo>
                    <a:pt x="71" y="1081"/>
                  </a:moveTo>
                  <a:cubicBezTo>
                    <a:pt x="71" y="1081"/>
                    <a:pt x="71" y="1081"/>
                    <a:pt x="71" y="1081"/>
                  </a:cubicBezTo>
                  <a:cubicBezTo>
                    <a:pt x="71" y="1081"/>
                    <a:pt x="71" y="1081"/>
                    <a:pt x="71" y="1081"/>
                  </a:cubicBezTo>
                  <a:moveTo>
                    <a:pt x="428" y="0"/>
                  </a:moveTo>
                  <a:cubicBezTo>
                    <a:pt x="383" y="0"/>
                    <a:pt x="341" y="27"/>
                    <a:pt x="325" y="71"/>
                  </a:cubicBezTo>
                  <a:cubicBezTo>
                    <a:pt x="325" y="71"/>
                    <a:pt x="325" y="71"/>
                    <a:pt x="325" y="72"/>
                  </a:cubicBezTo>
                  <a:cubicBezTo>
                    <a:pt x="325" y="72"/>
                    <a:pt x="325" y="72"/>
                    <a:pt x="325" y="72"/>
                  </a:cubicBezTo>
                  <a:cubicBezTo>
                    <a:pt x="6" y="941"/>
                    <a:pt x="6" y="941"/>
                    <a:pt x="6" y="941"/>
                  </a:cubicBezTo>
                  <a:cubicBezTo>
                    <a:pt x="2" y="953"/>
                    <a:pt x="0" y="966"/>
                    <a:pt x="0" y="979"/>
                  </a:cubicBezTo>
                  <a:cubicBezTo>
                    <a:pt x="0" y="1023"/>
                    <a:pt x="27" y="1065"/>
                    <a:pt x="71" y="1081"/>
                  </a:cubicBezTo>
                  <a:cubicBezTo>
                    <a:pt x="27" y="1065"/>
                    <a:pt x="0" y="1023"/>
                    <a:pt x="0" y="979"/>
                  </a:cubicBezTo>
                  <a:cubicBezTo>
                    <a:pt x="0" y="979"/>
                    <a:pt x="0" y="979"/>
                    <a:pt x="0" y="979"/>
                  </a:cubicBezTo>
                  <a:cubicBezTo>
                    <a:pt x="0" y="976"/>
                    <a:pt x="0" y="973"/>
                    <a:pt x="0" y="971"/>
                  </a:cubicBezTo>
                  <a:cubicBezTo>
                    <a:pt x="0" y="971"/>
                    <a:pt x="0" y="971"/>
                    <a:pt x="0" y="971"/>
                  </a:cubicBezTo>
                  <a:cubicBezTo>
                    <a:pt x="0" y="971"/>
                    <a:pt x="0" y="971"/>
                    <a:pt x="0" y="971"/>
                  </a:cubicBezTo>
                  <a:cubicBezTo>
                    <a:pt x="0" y="971"/>
                    <a:pt x="0" y="971"/>
                    <a:pt x="0" y="971"/>
                  </a:cubicBezTo>
                  <a:cubicBezTo>
                    <a:pt x="0" y="971"/>
                    <a:pt x="0" y="971"/>
                    <a:pt x="0" y="971"/>
                  </a:cubicBezTo>
                  <a:cubicBezTo>
                    <a:pt x="0" y="970"/>
                    <a:pt x="0" y="970"/>
                    <a:pt x="0" y="970"/>
                  </a:cubicBezTo>
                  <a:cubicBezTo>
                    <a:pt x="0" y="970"/>
                    <a:pt x="0" y="970"/>
                    <a:pt x="0" y="970"/>
                  </a:cubicBezTo>
                  <a:cubicBezTo>
                    <a:pt x="0" y="970"/>
                    <a:pt x="0" y="970"/>
                    <a:pt x="0" y="970"/>
                  </a:cubicBezTo>
                  <a:cubicBezTo>
                    <a:pt x="0" y="970"/>
                    <a:pt x="0" y="970"/>
                    <a:pt x="0" y="970"/>
                  </a:cubicBezTo>
                  <a:cubicBezTo>
                    <a:pt x="0" y="970"/>
                    <a:pt x="0" y="970"/>
                    <a:pt x="0" y="970"/>
                  </a:cubicBezTo>
                  <a:cubicBezTo>
                    <a:pt x="0" y="970"/>
                    <a:pt x="0" y="970"/>
                    <a:pt x="0" y="970"/>
                  </a:cubicBezTo>
                  <a:cubicBezTo>
                    <a:pt x="0" y="965"/>
                    <a:pt x="1" y="960"/>
                    <a:pt x="2" y="955"/>
                  </a:cubicBezTo>
                  <a:cubicBezTo>
                    <a:pt x="2" y="955"/>
                    <a:pt x="2" y="955"/>
                    <a:pt x="2" y="955"/>
                  </a:cubicBezTo>
                  <a:cubicBezTo>
                    <a:pt x="2" y="955"/>
                    <a:pt x="2" y="955"/>
                    <a:pt x="2" y="955"/>
                  </a:cubicBezTo>
                  <a:cubicBezTo>
                    <a:pt x="2" y="955"/>
                    <a:pt x="2" y="955"/>
                    <a:pt x="2" y="955"/>
                  </a:cubicBezTo>
                  <a:cubicBezTo>
                    <a:pt x="2" y="955"/>
                    <a:pt x="2" y="955"/>
                    <a:pt x="2" y="955"/>
                  </a:cubicBezTo>
                  <a:cubicBezTo>
                    <a:pt x="2" y="955"/>
                    <a:pt x="2" y="955"/>
                    <a:pt x="2" y="955"/>
                  </a:cubicBezTo>
                  <a:cubicBezTo>
                    <a:pt x="2" y="954"/>
                    <a:pt x="2" y="954"/>
                    <a:pt x="2" y="954"/>
                  </a:cubicBezTo>
                  <a:cubicBezTo>
                    <a:pt x="2" y="954"/>
                    <a:pt x="2" y="954"/>
                    <a:pt x="2" y="954"/>
                  </a:cubicBezTo>
                  <a:cubicBezTo>
                    <a:pt x="2" y="954"/>
                    <a:pt x="2" y="954"/>
                    <a:pt x="2" y="954"/>
                  </a:cubicBezTo>
                  <a:cubicBezTo>
                    <a:pt x="22" y="918"/>
                    <a:pt x="60" y="895"/>
                    <a:pt x="100" y="895"/>
                  </a:cubicBezTo>
                  <a:cubicBezTo>
                    <a:pt x="112" y="895"/>
                    <a:pt x="125" y="897"/>
                    <a:pt x="137" y="902"/>
                  </a:cubicBezTo>
                  <a:cubicBezTo>
                    <a:pt x="137" y="902"/>
                    <a:pt x="137" y="902"/>
                    <a:pt x="137" y="902"/>
                  </a:cubicBezTo>
                  <a:cubicBezTo>
                    <a:pt x="231" y="936"/>
                    <a:pt x="231" y="936"/>
                    <a:pt x="231" y="936"/>
                  </a:cubicBezTo>
                  <a:cubicBezTo>
                    <a:pt x="559" y="41"/>
                    <a:pt x="559" y="41"/>
                    <a:pt x="559" y="41"/>
                  </a:cubicBezTo>
                  <a:cubicBezTo>
                    <a:pt x="465" y="6"/>
                    <a:pt x="465" y="6"/>
                    <a:pt x="465" y="6"/>
                  </a:cubicBezTo>
                  <a:cubicBezTo>
                    <a:pt x="462" y="5"/>
                    <a:pt x="459" y="4"/>
                    <a:pt x="456" y="4"/>
                  </a:cubicBezTo>
                  <a:cubicBezTo>
                    <a:pt x="453" y="3"/>
                    <a:pt x="450" y="2"/>
                    <a:pt x="446" y="1"/>
                  </a:cubicBezTo>
                  <a:cubicBezTo>
                    <a:pt x="440" y="0"/>
                    <a:pt x="434" y="0"/>
                    <a:pt x="428" y="0"/>
                  </a:cubicBezTo>
                </a:path>
              </a:pathLst>
            </a:custGeom>
            <a:solidFill>
              <a:srgbClr val="569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8"/>
            <p:cNvSpPr>
              <a:spLocks noEditPoints="1"/>
            </p:cNvSpPr>
            <p:nvPr/>
          </p:nvSpPr>
          <p:spPr bwMode="auto">
            <a:xfrm>
              <a:off x="5159375" y="-966788"/>
              <a:ext cx="1392238" cy="996950"/>
            </a:xfrm>
            <a:custGeom>
              <a:avLst/>
              <a:gdLst>
                <a:gd name="T0" fmla="*/ 854 w 877"/>
                <a:gd name="T1" fmla="*/ 265 h 628"/>
                <a:gd name="T2" fmla="*/ 615 w 877"/>
                <a:gd name="T3" fmla="*/ 580 h 628"/>
                <a:gd name="T4" fmla="*/ 748 w 877"/>
                <a:gd name="T5" fmla="*/ 628 h 628"/>
                <a:gd name="T6" fmla="*/ 877 w 877"/>
                <a:gd name="T7" fmla="*/ 274 h 628"/>
                <a:gd name="T8" fmla="*/ 854 w 877"/>
                <a:gd name="T9" fmla="*/ 265 h 628"/>
                <a:gd name="T10" fmla="*/ 129 w 877"/>
                <a:gd name="T11" fmla="*/ 0 h 628"/>
                <a:gd name="T12" fmla="*/ 0 w 877"/>
                <a:gd name="T13" fmla="*/ 353 h 628"/>
                <a:gd name="T14" fmla="*/ 140 w 877"/>
                <a:gd name="T15" fmla="*/ 405 h 628"/>
                <a:gd name="T16" fmla="*/ 380 w 877"/>
                <a:gd name="T17" fmla="*/ 92 h 628"/>
                <a:gd name="T18" fmla="*/ 129 w 877"/>
                <a:gd name="T1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7" h="628">
                  <a:moveTo>
                    <a:pt x="854" y="265"/>
                  </a:moveTo>
                  <a:lnTo>
                    <a:pt x="615" y="580"/>
                  </a:lnTo>
                  <a:lnTo>
                    <a:pt x="748" y="628"/>
                  </a:lnTo>
                  <a:lnTo>
                    <a:pt x="877" y="274"/>
                  </a:lnTo>
                  <a:lnTo>
                    <a:pt x="854" y="265"/>
                  </a:lnTo>
                  <a:close/>
                  <a:moveTo>
                    <a:pt x="129" y="0"/>
                  </a:moveTo>
                  <a:lnTo>
                    <a:pt x="0" y="353"/>
                  </a:lnTo>
                  <a:lnTo>
                    <a:pt x="140" y="405"/>
                  </a:lnTo>
                  <a:lnTo>
                    <a:pt x="380" y="92"/>
                  </a:lnTo>
                  <a:lnTo>
                    <a:pt x="129" y="0"/>
                  </a:lnTo>
                  <a:close/>
                </a:path>
              </a:pathLst>
            </a:custGeom>
            <a:solidFill>
              <a:srgbClr val="90D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9"/>
            <p:cNvSpPr>
              <a:spLocks noEditPoints="1"/>
            </p:cNvSpPr>
            <p:nvPr/>
          </p:nvSpPr>
          <p:spPr bwMode="auto">
            <a:xfrm>
              <a:off x="5159375" y="-966788"/>
              <a:ext cx="1392238" cy="996950"/>
            </a:xfrm>
            <a:custGeom>
              <a:avLst/>
              <a:gdLst>
                <a:gd name="T0" fmla="*/ 854 w 877"/>
                <a:gd name="T1" fmla="*/ 265 h 628"/>
                <a:gd name="T2" fmla="*/ 615 w 877"/>
                <a:gd name="T3" fmla="*/ 580 h 628"/>
                <a:gd name="T4" fmla="*/ 748 w 877"/>
                <a:gd name="T5" fmla="*/ 628 h 628"/>
                <a:gd name="T6" fmla="*/ 877 w 877"/>
                <a:gd name="T7" fmla="*/ 274 h 628"/>
                <a:gd name="T8" fmla="*/ 854 w 877"/>
                <a:gd name="T9" fmla="*/ 265 h 628"/>
                <a:gd name="T10" fmla="*/ 129 w 877"/>
                <a:gd name="T11" fmla="*/ 0 h 628"/>
                <a:gd name="T12" fmla="*/ 0 w 877"/>
                <a:gd name="T13" fmla="*/ 353 h 628"/>
                <a:gd name="T14" fmla="*/ 140 w 877"/>
                <a:gd name="T15" fmla="*/ 405 h 628"/>
                <a:gd name="T16" fmla="*/ 380 w 877"/>
                <a:gd name="T17" fmla="*/ 92 h 628"/>
                <a:gd name="T18" fmla="*/ 129 w 877"/>
                <a:gd name="T1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7" h="628">
                  <a:moveTo>
                    <a:pt x="854" y="265"/>
                  </a:moveTo>
                  <a:lnTo>
                    <a:pt x="615" y="580"/>
                  </a:lnTo>
                  <a:lnTo>
                    <a:pt x="748" y="628"/>
                  </a:lnTo>
                  <a:lnTo>
                    <a:pt x="877" y="274"/>
                  </a:lnTo>
                  <a:lnTo>
                    <a:pt x="854" y="265"/>
                  </a:lnTo>
                  <a:moveTo>
                    <a:pt x="129" y="0"/>
                  </a:moveTo>
                  <a:lnTo>
                    <a:pt x="0" y="353"/>
                  </a:lnTo>
                  <a:lnTo>
                    <a:pt x="140" y="405"/>
                  </a:lnTo>
                  <a:lnTo>
                    <a:pt x="380" y="92"/>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0"/>
            <p:cNvSpPr/>
            <p:nvPr/>
          </p:nvSpPr>
          <p:spPr bwMode="auto">
            <a:xfrm>
              <a:off x="5381625" y="-820738"/>
              <a:ext cx="1133475" cy="774700"/>
            </a:xfrm>
            <a:custGeom>
              <a:avLst/>
              <a:gdLst>
                <a:gd name="T0" fmla="*/ 240 w 714"/>
                <a:gd name="T1" fmla="*/ 0 h 488"/>
                <a:gd name="T2" fmla="*/ 0 w 714"/>
                <a:gd name="T3" fmla="*/ 313 h 488"/>
                <a:gd name="T4" fmla="*/ 475 w 714"/>
                <a:gd name="T5" fmla="*/ 488 h 488"/>
                <a:gd name="T6" fmla="*/ 714 w 714"/>
                <a:gd name="T7" fmla="*/ 173 h 488"/>
                <a:gd name="T8" fmla="*/ 240 w 714"/>
                <a:gd name="T9" fmla="*/ 0 h 488"/>
              </a:gdLst>
              <a:ahLst/>
              <a:cxnLst>
                <a:cxn ang="0">
                  <a:pos x="T0" y="T1"/>
                </a:cxn>
                <a:cxn ang="0">
                  <a:pos x="T2" y="T3"/>
                </a:cxn>
                <a:cxn ang="0">
                  <a:pos x="T4" y="T5"/>
                </a:cxn>
                <a:cxn ang="0">
                  <a:pos x="T6" y="T7"/>
                </a:cxn>
                <a:cxn ang="0">
                  <a:pos x="T8" y="T9"/>
                </a:cxn>
              </a:cxnLst>
              <a:rect l="0" t="0" r="r" b="b"/>
              <a:pathLst>
                <a:path w="714" h="488">
                  <a:moveTo>
                    <a:pt x="240" y="0"/>
                  </a:moveTo>
                  <a:lnTo>
                    <a:pt x="0" y="313"/>
                  </a:lnTo>
                  <a:lnTo>
                    <a:pt x="475" y="488"/>
                  </a:lnTo>
                  <a:lnTo>
                    <a:pt x="714" y="173"/>
                  </a:lnTo>
                  <a:lnTo>
                    <a:pt x="240" y="0"/>
                  </a:lnTo>
                  <a:close/>
                </a:path>
              </a:pathLst>
            </a:custGeom>
            <a:solidFill>
              <a:srgbClr val="9CE0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1"/>
            <p:cNvSpPr/>
            <p:nvPr/>
          </p:nvSpPr>
          <p:spPr bwMode="auto">
            <a:xfrm>
              <a:off x="5381625" y="-820738"/>
              <a:ext cx="1133475" cy="774700"/>
            </a:xfrm>
            <a:custGeom>
              <a:avLst/>
              <a:gdLst>
                <a:gd name="T0" fmla="*/ 240 w 714"/>
                <a:gd name="T1" fmla="*/ 0 h 488"/>
                <a:gd name="T2" fmla="*/ 0 w 714"/>
                <a:gd name="T3" fmla="*/ 313 h 488"/>
                <a:gd name="T4" fmla="*/ 475 w 714"/>
                <a:gd name="T5" fmla="*/ 488 h 488"/>
                <a:gd name="T6" fmla="*/ 714 w 714"/>
                <a:gd name="T7" fmla="*/ 173 h 488"/>
                <a:gd name="T8" fmla="*/ 240 w 714"/>
                <a:gd name="T9" fmla="*/ 0 h 488"/>
              </a:gdLst>
              <a:ahLst/>
              <a:cxnLst>
                <a:cxn ang="0">
                  <a:pos x="T0" y="T1"/>
                </a:cxn>
                <a:cxn ang="0">
                  <a:pos x="T2" y="T3"/>
                </a:cxn>
                <a:cxn ang="0">
                  <a:pos x="T4" y="T5"/>
                </a:cxn>
                <a:cxn ang="0">
                  <a:pos x="T6" y="T7"/>
                </a:cxn>
                <a:cxn ang="0">
                  <a:pos x="T8" y="T9"/>
                </a:cxn>
              </a:cxnLst>
              <a:rect l="0" t="0" r="r" b="b"/>
              <a:pathLst>
                <a:path w="714" h="488">
                  <a:moveTo>
                    <a:pt x="240" y="0"/>
                  </a:moveTo>
                  <a:lnTo>
                    <a:pt x="0" y="313"/>
                  </a:lnTo>
                  <a:lnTo>
                    <a:pt x="475" y="488"/>
                  </a:lnTo>
                  <a:lnTo>
                    <a:pt x="714" y="173"/>
                  </a:lnTo>
                  <a:lnTo>
                    <a:pt x="2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2"/>
            <p:cNvSpPr/>
            <p:nvPr/>
          </p:nvSpPr>
          <p:spPr bwMode="auto">
            <a:xfrm>
              <a:off x="3781425" y="649288"/>
              <a:ext cx="2354263" cy="1182688"/>
            </a:xfrm>
            <a:custGeom>
              <a:avLst/>
              <a:gdLst>
                <a:gd name="T0" fmla="*/ 741 w 839"/>
                <a:gd name="T1" fmla="*/ 236 h 421"/>
                <a:gd name="T2" fmla="*/ 736 w 839"/>
                <a:gd name="T3" fmla="*/ 234 h 421"/>
                <a:gd name="T4" fmla="*/ 147 w 839"/>
                <a:gd name="T5" fmla="*/ 19 h 421"/>
                <a:gd name="T6" fmla="*/ 12 w 839"/>
                <a:gd name="T7" fmla="*/ 71 h 421"/>
                <a:gd name="T8" fmla="*/ 82 w 839"/>
                <a:gd name="T9" fmla="*/ 199 h 421"/>
                <a:gd name="T10" fmla="*/ 670 w 839"/>
                <a:gd name="T11" fmla="*/ 414 h 421"/>
                <a:gd name="T12" fmla="*/ 681 w 839"/>
                <a:gd name="T13" fmla="*/ 417 h 421"/>
                <a:gd name="T14" fmla="*/ 684 w 839"/>
                <a:gd name="T15" fmla="*/ 418 h 421"/>
                <a:gd name="T16" fmla="*/ 691 w 839"/>
                <a:gd name="T17" fmla="*/ 419 h 421"/>
                <a:gd name="T18" fmla="*/ 695 w 839"/>
                <a:gd name="T19" fmla="*/ 420 h 421"/>
                <a:gd name="T20" fmla="*/ 701 w 839"/>
                <a:gd name="T21" fmla="*/ 421 h 421"/>
                <a:gd name="T22" fmla="*/ 706 w 839"/>
                <a:gd name="T23" fmla="*/ 421 h 421"/>
                <a:gd name="T24" fmla="*/ 712 w 839"/>
                <a:gd name="T25" fmla="*/ 421 h 421"/>
                <a:gd name="T26" fmla="*/ 717 w 839"/>
                <a:gd name="T27" fmla="*/ 420 h 421"/>
                <a:gd name="T28" fmla="*/ 722 w 839"/>
                <a:gd name="T29" fmla="*/ 420 h 421"/>
                <a:gd name="T30" fmla="*/ 727 w 839"/>
                <a:gd name="T31" fmla="*/ 419 h 421"/>
                <a:gd name="T32" fmla="*/ 732 w 839"/>
                <a:gd name="T33" fmla="*/ 418 h 421"/>
                <a:gd name="T34" fmla="*/ 737 w 839"/>
                <a:gd name="T35" fmla="*/ 417 h 421"/>
                <a:gd name="T36" fmla="*/ 741 w 839"/>
                <a:gd name="T37" fmla="*/ 416 h 421"/>
                <a:gd name="T38" fmla="*/ 747 w 839"/>
                <a:gd name="T39" fmla="*/ 414 h 421"/>
                <a:gd name="T40" fmla="*/ 750 w 839"/>
                <a:gd name="T41" fmla="*/ 412 h 421"/>
                <a:gd name="T42" fmla="*/ 756 w 839"/>
                <a:gd name="T43" fmla="*/ 410 h 421"/>
                <a:gd name="T44" fmla="*/ 759 w 839"/>
                <a:gd name="T45" fmla="*/ 408 h 421"/>
                <a:gd name="T46" fmla="*/ 765 w 839"/>
                <a:gd name="T47" fmla="*/ 405 h 421"/>
                <a:gd name="T48" fmla="*/ 766 w 839"/>
                <a:gd name="T49" fmla="*/ 404 h 421"/>
                <a:gd name="T50" fmla="*/ 811 w 839"/>
                <a:gd name="T51" fmla="*/ 349 h 421"/>
                <a:gd name="T52" fmla="*/ 839 w 839"/>
                <a:gd name="T53" fmla="*/ 272 h 421"/>
                <a:gd name="T54" fmla="*/ 741 w 839"/>
                <a:gd name="T55"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9" h="421">
                  <a:moveTo>
                    <a:pt x="741" y="236"/>
                  </a:moveTo>
                  <a:cubicBezTo>
                    <a:pt x="739" y="236"/>
                    <a:pt x="738" y="235"/>
                    <a:pt x="736" y="234"/>
                  </a:cubicBezTo>
                  <a:cubicBezTo>
                    <a:pt x="147" y="19"/>
                    <a:pt x="147" y="19"/>
                    <a:pt x="147" y="19"/>
                  </a:cubicBezTo>
                  <a:cubicBezTo>
                    <a:pt x="95" y="0"/>
                    <a:pt x="37" y="23"/>
                    <a:pt x="12" y="71"/>
                  </a:cubicBezTo>
                  <a:cubicBezTo>
                    <a:pt x="0" y="124"/>
                    <a:pt x="29" y="179"/>
                    <a:pt x="82" y="199"/>
                  </a:cubicBezTo>
                  <a:cubicBezTo>
                    <a:pt x="670" y="414"/>
                    <a:pt x="670" y="414"/>
                    <a:pt x="670" y="414"/>
                  </a:cubicBezTo>
                  <a:cubicBezTo>
                    <a:pt x="674" y="415"/>
                    <a:pt x="677" y="416"/>
                    <a:pt x="681" y="417"/>
                  </a:cubicBezTo>
                  <a:cubicBezTo>
                    <a:pt x="682" y="418"/>
                    <a:pt x="683" y="418"/>
                    <a:pt x="684" y="418"/>
                  </a:cubicBezTo>
                  <a:cubicBezTo>
                    <a:pt x="687" y="419"/>
                    <a:pt x="689" y="419"/>
                    <a:pt x="691" y="419"/>
                  </a:cubicBezTo>
                  <a:cubicBezTo>
                    <a:pt x="693" y="420"/>
                    <a:pt x="694" y="420"/>
                    <a:pt x="695" y="420"/>
                  </a:cubicBezTo>
                  <a:cubicBezTo>
                    <a:pt x="697" y="420"/>
                    <a:pt x="699" y="420"/>
                    <a:pt x="701" y="421"/>
                  </a:cubicBezTo>
                  <a:cubicBezTo>
                    <a:pt x="703" y="421"/>
                    <a:pt x="705" y="421"/>
                    <a:pt x="706" y="421"/>
                  </a:cubicBezTo>
                  <a:cubicBezTo>
                    <a:pt x="708" y="421"/>
                    <a:pt x="710" y="421"/>
                    <a:pt x="712" y="421"/>
                  </a:cubicBezTo>
                  <a:cubicBezTo>
                    <a:pt x="713" y="421"/>
                    <a:pt x="715" y="421"/>
                    <a:pt x="717" y="420"/>
                  </a:cubicBezTo>
                  <a:cubicBezTo>
                    <a:pt x="718" y="420"/>
                    <a:pt x="720" y="420"/>
                    <a:pt x="722" y="420"/>
                  </a:cubicBezTo>
                  <a:cubicBezTo>
                    <a:pt x="724" y="420"/>
                    <a:pt x="725" y="419"/>
                    <a:pt x="727" y="419"/>
                  </a:cubicBezTo>
                  <a:cubicBezTo>
                    <a:pt x="729" y="419"/>
                    <a:pt x="730" y="418"/>
                    <a:pt x="732" y="418"/>
                  </a:cubicBezTo>
                  <a:cubicBezTo>
                    <a:pt x="733" y="418"/>
                    <a:pt x="735" y="417"/>
                    <a:pt x="737" y="417"/>
                  </a:cubicBezTo>
                  <a:cubicBezTo>
                    <a:pt x="738" y="416"/>
                    <a:pt x="740" y="416"/>
                    <a:pt x="741" y="416"/>
                  </a:cubicBezTo>
                  <a:cubicBezTo>
                    <a:pt x="743" y="415"/>
                    <a:pt x="745" y="414"/>
                    <a:pt x="747" y="414"/>
                  </a:cubicBezTo>
                  <a:cubicBezTo>
                    <a:pt x="748" y="413"/>
                    <a:pt x="749" y="413"/>
                    <a:pt x="750" y="412"/>
                  </a:cubicBezTo>
                  <a:cubicBezTo>
                    <a:pt x="752" y="411"/>
                    <a:pt x="754" y="411"/>
                    <a:pt x="756" y="410"/>
                  </a:cubicBezTo>
                  <a:cubicBezTo>
                    <a:pt x="757" y="409"/>
                    <a:pt x="758" y="409"/>
                    <a:pt x="759" y="408"/>
                  </a:cubicBezTo>
                  <a:cubicBezTo>
                    <a:pt x="761" y="407"/>
                    <a:pt x="763" y="406"/>
                    <a:pt x="765" y="405"/>
                  </a:cubicBezTo>
                  <a:cubicBezTo>
                    <a:pt x="766" y="404"/>
                    <a:pt x="766" y="404"/>
                    <a:pt x="766" y="404"/>
                  </a:cubicBezTo>
                  <a:cubicBezTo>
                    <a:pt x="786" y="392"/>
                    <a:pt x="802" y="373"/>
                    <a:pt x="811" y="349"/>
                  </a:cubicBezTo>
                  <a:cubicBezTo>
                    <a:pt x="839" y="272"/>
                    <a:pt x="839" y="272"/>
                    <a:pt x="839" y="272"/>
                  </a:cubicBezTo>
                  <a:cubicBezTo>
                    <a:pt x="741" y="236"/>
                    <a:pt x="741" y="236"/>
                    <a:pt x="741" y="23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3"/>
            <p:cNvSpPr>
              <a:spLocks noEditPoints="1"/>
            </p:cNvSpPr>
            <p:nvPr/>
          </p:nvSpPr>
          <p:spPr bwMode="auto">
            <a:xfrm>
              <a:off x="3810000" y="849313"/>
              <a:ext cx="4763" cy="47625"/>
            </a:xfrm>
            <a:custGeom>
              <a:avLst/>
              <a:gdLst>
                <a:gd name="T0" fmla="*/ 0 w 2"/>
                <a:gd name="T1" fmla="*/ 17 h 17"/>
                <a:gd name="T2" fmla="*/ 0 w 2"/>
                <a:gd name="T3" fmla="*/ 17 h 17"/>
                <a:gd name="T4" fmla="*/ 0 w 2"/>
                <a:gd name="T5" fmla="*/ 17 h 17"/>
                <a:gd name="T6" fmla="*/ 0 w 2"/>
                <a:gd name="T7" fmla="*/ 17 h 17"/>
                <a:gd name="T8" fmla="*/ 0 w 2"/>
                <a:gd name="T9" fmla="*/ 17 h 17"/>
                <a:gd name="T10" fmla="*/ 0 w 2"/>
                <a:gd name="T11" fmla="*/ 17 h 17"/>
                <a:gd name="T12" fmla="*/ 0 w 2"/>
                <a:gd name="T13" fmla="*/ 16 h 17"/>
                <a:gd name="T14" fmla="*/ 0 w 2"/>
                <a:gd name="T15" fmla="*/ 17 h 17"/>
                <a:gd name="T16" fmla="*/ 0 w 2"/>
                <a:gd name="T17" fmla="*/ 16 h 17"/>
                <a:gd name="T18" fmla="*/ 0 w 2"/>
                <a:gd name="T19" fmla="*/ 16 h 17"/>
                <a:gd name="T20" fmla="*/ 0 w 2"/>
                <a:gd name="T21" fmla="*/ 16 h 17"/>
                <a:gd name="T22" fmla="*/ 0 w 2"/>
                <a:gd name="T23" fmla="*/ 16 h 17"/>
                <a:gd name="T24" fmla="*/ 0 w 2"/>
                <a:gd name="T25" fmla="*/ 16 h 17"/>
                <a:gd name="T26" fmla="*/ 0 w 2"/>
                <a:gd name="T27" fmla="*/ 16 h 17"/>
                <a:gd name="T28" fmla="*/ 0 w 2"/>
                <a:gd name="T29" fmla="*/ 16 h 17"/>
                <a:gd name="T30" fmla="*/ 2 w 2"/>
                <a:gd name="T31" fmla="*/ 1 h 17"/>
                <a:gd name="T32" fmla="*/ 0 w 2"/>
                <a:gd name="T33" fmla="*/ 16 h 17"/>
                <a:gd name="T34" fmla="*/ 2 w 2"/>
                <a:gd name="T35" fmla="*/ 1 h 17"/>
                <a:gd name="T36" fmla="*/ 2 w 2"/>
                <a:gd name="T37" fmla="*/ 1 h 17"/>
                <a:gd name="T38" fmla="*/ 2 w 2"/>
                <a:gd name="T39" fmla="*/ 1 h 17"/>
                <a:gd name="T40" fmla="*/ 2 w 2"/>
                <a:gd name="T41" fmla="*/ 1 h 17"/>
                <a:gd name="T42" fmla="*/ 2 w 2"/>
                <a:gd name="T43" fmla="*/ 1 h 17"/>
                <a:gd name="T44" fmla="*/ 2 w 2"/>
                <a:gd name="T45" fmla="*/ 1 h 17"/>
                <a:gd name="T46" fmla="*/ 2 w 2"/>
                <a:gd name="T47" fmla="*/ 1 h 17"/>
                <a:gd name="T48" fmla="*/ 2 w 2"/>
                <a:gd name="T49" fmla="*/ 0 h 17"/>
                <a:gd name="T50" fmla="*/ 2 w 2"/>
                <a:gd name="T51" fmla="*/ 1 h 17"/>
                <a:gd name="T52" fmla="*/ 2 w 2"/>
                <a:gd name="T5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 h="17">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7"/>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2" y="1"/>
                  </a:moveTo>
                  <a:cubicBezTo>
                    <a:pt x="1" y="6"/>
                    <a:pt x="0" y="11"/>
                    <a:pt x="0" y="16"/>
                  </a:cubicBezTo>
                  <a:cubicBezTo>
                    <a:pt x="0" y="11"/>
                    <a:pt x="1" y="6"/>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0"/>
                  </a:moveTo>
                  <a:cubicBezTo>
                    <a:pt x="2" y="0"/>
                    <a:pt x="2" y="0"/>
                    <a:pt x="2" y="1"/>
                  </a:cubicBezTo>
                  <a:cubicBezTo>
                    <a:pt x="2" y="0"/>
                    <a:pt x="2" y="0"/>
                    <a:pt x="2" y="0"/>
                  </a:cubicBezTo>
                </a:path>
              </a:pathLst>
            </a:custGeom>
            <a:solidFill>
              <a:srgbClr val="4D8A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4"/>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5"/>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6"/>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close/>
                </a:path>
              </a:pathLst>
            </a:custGeom>
            <a:solidFill>
              <a:srgbClr val="60AD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7"/>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38"/>
            <p:cNvSpPr>
              <a:spLocks noEditPoints="1"/>
            </p:cNvSpPr>
            <p:nvPr/>
          </p:nvSpPr>
          <p:spPr bwMode="auto">
            <a:xfrm>
              <a:off x="3814763" y="684213"/>
              <a:ext cx="2293938" cy="939800"/>
            </a:xfrm>
            <a:custGeom>
              <a:avLst/>
              <a:gdLst>
                <a:gd name="T0" fmla="*/ 98 w 817"/>
                <a:gd name="T1" fmla="*/ 29 h 335"/>
                <a:gd name="T2" fmla="*/ 28 w 817"/>
                <a:gd name="T3" fmla="*/ 70 h 335"/>
                <a:gd name="T4" fmla="*/ 27 w 817"/>
                <a:gd name="T5" fmla="*/ 84 h 335"/>
                <a:gd name="T6" fmla="*/ 30 w 817"/>
                <a:gd name="T7" fmla="*/ 104 h 335"/>
                <a:gd name="T8" fmla="*/ 94 w 817"/>
                <a:gd name="T9" fmla="*/ 83 h 335"/>
                <a:gd name="T10" fmla="*/ 132 w 817"/>
                <a:gd name="T11" fmla="*/ 90 h 335"/>
                <a:gd name="T12" fmla="*/ 720 w 817"/>
                <a:gd name="T13" fmla="*/ 306 h 335"/>
                <a:gd name="T14" fmla="*/ 725 w 817"/>
                <a:gd name="T15" fmla="*/ 308 h 335"/>
                <a:gd name="T16" fmla="*/ 800 w 817"/>
                <a:gd name="T17" fmla="*/ 335 h 335"/>
                <a:gd name="T18" fmla="*/ 817 w 817"/>
                <a:gd name="T19" fmla="*/ 288 h 335"/>
                <a:gd name="T20" fmla="*/ 719 w 817"/>
                <a:gd name="T21" fmla="*/ 252 h 335"/>
                <a:gd name="T22" fmla="*/ 718 w 817"/>
                <a:gd name="T23" fmla="*/ 252 h 335"/>
                <a:gd name="T24" fmla="*/ 718 w 817"/>
                <a:gd name="T25" fmla="*/ 251 h 335"/>
                <a:gd name="T26" fmla="*/ 716 w 817"/>
                <a:gd name="T27" fmla="*/ 250 h 335"/>
                <a:gd name="T28" fmla="*/ 714 w 817"/>
                <a:gd name="T29" fmla="*/ 250 h 335"/>
                <a:gd name="T30" fmla="*/ 125 w 817"/>
                <a:gd name="T31" fmla="*/ 34 h 335"/>
                <a:gd name="T32" fmla="*/ 98 w 817"/>
                <a:gd name="T33" fmla="*/ 29 h 335"/>
                <a:gd name="T34" fmla="*/ 98 w 817"/>
                <a:gd name="T35" fmla="*/ 0 h 335"/>
                <a:gd name="T36" fmla="*/ 0 w 817"/>
                <a:gd name="T37" fmla="*/ 59 h 335"/>
                <a:gd name="T38" fmla="*/ 98 w 817"/>
                <a:gd name="T39" fmla="*/ 0 h 335"/>
                <a:gd name="T40" fmla="*/ 135 w 817"/>
                <a:gd name="T41" fmla="*/ 7 h 335"/>
                <a:gd name="T42" fmla="*/ 98 w 817"/>
                <a:gd name="T43"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7" h="335">
                  <a:moveTo>
                    <a:pt x="98" y="29"/>
                  </a:moveTo>
                  <a:cubicBezTo>
                    <a:pt x="69" y="29"/>
                    <a:pt x="43" y="45"/>
                    <a:pt x="28" y="70"/>
                  </a:cubicBezTo>
                  <a:cubicBezTo>
                    <a:pt x="27" y="74"/>
                    <a:pt x="27" y="79"/>
                    <a:pt x="27" y="84"/>
                  </a:cubicBezTo>
                  <a:cubicBezTo>
                    <a:pt x="27" y="91"/>
                    <a:pt x="28" y="98"/>
                    <a:pt x="30" y="104"/>
                  </a:cubicBezTo>
                  <a:cubicBezTo>
                    <a:pt x="48" y="91"/>
                    <a:pt x="71" y="83"/>
                    <a:pt x="94" y="83"/>
                  </a:cubicBezTo>
                  <a:cubicBezTo>
                    <a:pt x="107" y="83"/>
                    <a:pt x="119" y="86"/>
                    <a:pt x="132" y="90"/>
                  </a:cubicBezTo>
                  <a:cubicBezTo>
                    <a:pt x="720" y="306"/>
                    <a:pt x="720" y="306"/>
                    <a:pt x="720" y="306"/>
                  </a:cubicBezTo>
                  <a:cubicBezTo>
                    <a:pt x="722" y="306"/>
                    <a:pt x="724" y="307"/>
                    <a:pt x="725" y="308"/>
                  </a:cubicBezTo>
                  <a:cubicBezTo>
                    <a:pt x="800" y="335"/>
                    <a:pt x="800" y="335"/>
                    <a:pt x="800" y="335"/>
                  </a:cubicBezTo>
                  <a:cubicBezTo>
                    <a:pt x="817" y="288"/>
                    <a:pt x="817" y="288"/>
                    <a:pt x="817" y="288"/>
                  </a:cubicBezTo>
                  <a:cubicBezTo>
                    <a:pt x="719" y="252"/>
                    <a:pt x="719" y="252"/>
                    <a:pt x="719" y="252"/>
                  </a:cubicBezTo>
                  <a:cubicBezTo>
                    <a:pt x="718" y="252"/>
                    <a:pt x="718" y="252"/>
                    <a:pt x="718" y="252"/>
                  </a:cubicBezTo>
                  <a:cubicBezTo>
                    <a:pt x="718" y="251"/>
                    <a:pt x="718" y="251"/>
                    <a:pt x="718" y="251"/>
                  </a:cubicBezTo>
                  <a:cubicBezTo>
                    <a:pt x="716" y="250"/>
                    <a:pt x="716" y="250"/>
                    <a:pt x="716" y="250"/>
                  </a:cubicBezTo>
                  <a:cubicBezTo>
                    <a:pt x="715" y="250"/>
                    <a:pt x="715" y="250"/>
                    <a:pt x="714" y="250"/>
                  </a:cubicBezTo>
                  <a:cubicBezTo>
                    <a:pt x="125" y="34"/>
                    <a:pt x="125" y="34"/>
                    <a:pt x="125" y="34"/>
                  </a:cubicBezTo>
                  <a:cubicBezTo>
                    <a:pt x="116" y="31"/>
                    <a:pt x="107" y="29"/>
                    <a:pt x="98" y="29"/>
                  </a:cubicBezTo>
                  <a:moveTo>
                    <a:pt x="98" y="0"/>
                  </a:moveTo>
                  <a:cubicBezTo>
                    <a:pt x="58" y="0"/>
                    <a:pt x="20" y="23"/>
                    <a:pt x="0" y="59"/>
                  </a:cubicBezTo>
                  <a:cubicBezTo>
                    <a:pt x="20" y="23"/>
                    <a:pt x="58" y="0"/>
                    <a:pt x="98" y="0"/>
                  </a:cubicBezTo>
                  <a:cubicBezTo>
                    <a:pt x="110" y="0"/>
                    <a:pt x="123" y="2"/>
                    <a:pt x="135" y="7"/>
                  </a:cubicBezTo>
                  <a:cubicBezTo>
                    <a:pt x="123" y="2"/>
                    <a:pt x="110" y="0"/>
                    <a:pt x="98"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39"/>
            <p:cNvSpPr/>
            <p:nvPr/>
          </p:nvSpPr>
          <p:spPr bwMode="auto">
            <a:xfrm>
              <a:off x="3781425" y="684213"/>
              <a:ext cx="2354263" cy="1147763"/>
            </a:xfrm>
            <a:custGeom>
              <a:avLst/>
              <a:gdLst>
                <a:gd name="T0" fmla="*/ 537 w 839"/>
                <a:gd name="T1" fmla="*/ 322 h 409"/>
                <a:gd name="T2" fmla="*/ 92 w 839"/>
                <a:gd name="T3" fmla="*/ 159 h 409"/>
                <a:gd name="T4" fmla="*/ 40 w 839"/>
                <a:gd name="T5" fmla="*/ 70 h 409"/>
                <a:gd name="T6" fmla="*/ 110 w 839"/>
                <a:gd name="T7" fmla="*/ 29 h 409"/>
                <a:gd name="T8" fmla="*/ 137 w 839"/>
                <a:gd name="T9" fmla="*/ 34 h 409"/>
                <a:gd name="T10" fmla="*/ 726 w 839"/>
                <a:gd name="T11" fmla="*/ 250 h 409"/>
                <a:gd name="T12" fmla="*/ 728 w 839"/>
                <a:gd name="T13" fmla="*/ 250 h 409"/>
                <a:gd name="T14" fmla="*/ 730 w 839"/>
                <a:gd name="T15" fmla="*/ 251 h 409"/>
                <a:gd name="T16" fmla="*/ 730 w 839"/>
                <a:gd name="T17" fmla="*/ 252 h 409"/>
                <a:gd name="T18" fmla="*/ 731 w 839"/>
                <a:gd name="T19" fmla="*/ 252 h 409"/>
                <a:gd name="T20" fmla="*/ 829 w 839"/>
                <a:gd name="T21" fmla="*/ 288 h 409"/>
                <a:gd name="T22" fmla="*/ 839 w 839"/>
                <a:gd name="T23" fmla="*/ 260 h 409"/>
                <a:gd name="T24" fmla="*/ 741 w 839"/>
                <a:gd name="T25" fmla="*/ 224 h 409"/>
                <a:gd name="T26" fmla="*/ 736 w 839"/>
                <a:gd name="T27" fmla="*/ 222 h 409"/>
                <a:gd name="T28" fmla="*/ 147 w 839"/>
                <a:gd name="T29" fmla="*/ 7 h 409"/>
                <a:gd name="T30" fmla="*/ 110 w 839"/>
                <a:gd name="T31" fmla="*/ 0 h 409"/>
                <a:gd name="T32" fmla="*/ 12 w 839"/>
                <a:gd name="T33" fmla="*/ 59 h 409"/>
                <a:gd name="T34" fmla="*/ 82 w 839"/>
                <a:gd name="T35" fmla="*/ 187 h 409"/>
                <a:gd name="T36" fmla="*/ 670 w 839"/>
                <a:gd name="T37" fmla="*/ 402 h 409"/>
                <a:gd name="T38" fmla="*/ 681 w 839"/>
                <a:gd name="T39" fmla="*/ 405 h 409"/>
                <a:gd name="T40" fmla="*/ 684 w 839"/>
                <a:gd name="T41" fmla="*/ 406 h 409"/>
                <a:gd name="T42" fmla="*/ 691 w 839"/>
                <a:gd name="T43" fmla="*/ 407 h 409"/>
                <a:gd name="T44" fmla="*/ 695 w 839"/>
                <a:gd name="T45" fmla="*/ 408 h 409"/>
                <a:gd name="T46" fmla="*/ 701 w 839"/>
                <a:gd name="T47" fmla="*/ 409 h 409"/>
                <a:gd name="T48" fmla="*/ 706 w 839"/>
                <a:gd name="T49" fmla="*/ 409 h 409"/>
                <a:gd name="T50" fmla="*/ 709 w 839"/>
                <a:gd name="T51" fmla="*/ 409 h 409"/>
                <a:gd name="T52" fmla="*/ 712 w 839"/>
                <a:gd name="T53" fmla="*/ 409 h 409"/>
                <a:gd name="T54" fmla="*/ 717 w 839"/>
                <a:gd name="T55" fmla="*/ 408 h 409"/>
                <a:gd name="T56" fmla="*/ 722 w 839"/>
                <a:gd name="T57" fmla="*/ 408 h 409"/>
                <a:gd name="T58" fmla="*/ 727 w 839"/>
                <a:gd name="T59" fmla="*/ 407 h 409"/>
                <a:gd name="T60" fmla="*/ 732 w 839"/>
                <a:gd name="T61" fmla="*/ 406 h 409"/>
                <a:gd name="T62" fmla="*/ 737 w 839"/>
                <a:gd name="T63" fmla="*/ 405 h 409"/>
                <a:gd name="T64" fmla="*/ 741 w 839"/>
                <a:gd name="T65" fmla="*/ 404 h 409"/>
                <a:gd name="T66" fmla="*/ 747 w 839"/>
                <a:gd name="T67" fmla="*/ 402 h 409"/>
                <a:gd name="T68" fmla="*/ 749 w 839"/>
                <a:gd name="T69" fmla="*/ 401 h 409"/>
                <a:gd name="T70" fmla="*/ 537 w 839"/>
                <a:gd name="T71" fmla="*/ 32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9" h="409">
                  <a:moveTo>
                    <a:pt x="537" y="322"/>
                  </a:moveTo>
                  <a:cubicBezTo>
                    <a:pt x="92" y="159"/>
                    <a:pt x="92" y="159"/>
                    <a:pt x="92" y="159"/>
                  </a:cubicBezTo>
                  <a:cubicBezTo>
                    <a:pt x="55" y="146"/>
                    <a:pt x="33" y="108"/>
                    <a:pt x="40" y="70"/>
                  </a:cubicBezTo>
                  <a:cubicBezTo>
                    <a:pt x="55" y="45"/>
                    <a:pt x="81" y="29"/>
                    <a:pt x="110" y="29"/>
                  </a:cubicBezTo>
                  <a:cubicBezTo>
                    <a:pt x="119" y="29"/>
                    <a:pt x="128" y="31"/>
                    <a:pt x="137" y="34"/>
                  </a:cubicBezTo>
                  <a:cubicBezTo>
                    <a:pt x="726" y="250"/>
                    <a:pt x="726" y="250"/>
                    <a:pt x="726" y="250"/>
                  </a:cubicBezTo>
                  <a:cubicBezTo>
                    <a:pt x="727" y="250"/>
                    <a:pt x="727" y="250"/>
                    <a:pt x="728" y="250"/>
                  </a:cubicBezTo>
                  <a:cubicBezTo>
                    <a:pt x="730" y="251"/>
                    <a:pt x="730" y="251"/>
                    <a:pt x="730" y="251"/>
                  </a:cubicBezTo>
                  <a:cubicBezTo>
                    <a:pt x="730" y="252"/>
                    <a:pt x="730" y="252"/>
                    <a:pt x="730" y="252"/>
                  </a:cubicBezTo>
                  <a:cubicBezTo>
                    <a:pt x="731" y="252"/>
                    <a:pt x="731" y="252"/>
                    <a:pt x="731" y="252"/>
                  </a:cubicBezTo>
                  <a:cubicBezTo>
                    <a:pt x="829" y="288"/>
                    <a:pt x="829" y="288"/>
                    <a:pt x="829" y="288"/>
                  </a:cubicBezTo>
                  <a:cubicBezTo>
                    <a:pt x="839" y="260"/>
                    <a:pt x="839" y="260"/>
                    <a:pt x="839" y="260"/>
                  </a:cubicBezTo>
                  <a:cubicBezTo>
                    <a:pt x="741" y="224"/>
                    <a:pt x="741" y="224"/>
                    <a:pt x="741" y="224"/>
                  </a:cubicBezTo>
                  <a:cubicBezTo>
                    <a:pt x="739" y="224"/>
                    <a:pt x="738" y="223"/>
                    <a:pt x="736" y="222"/>
                  </a:cubicBezTo>
                  <a:cubicBezTo>
                    <a:pt x="147" y="7"/>
                    <a:pt x="147" y="7"/>
                    <a:pt x="147" y="7"/>
                  </a:cubicBezTo>
                  <a:cubicBezTo>
                    <a:pt x="135" y="2"/>
                    <a:pt x="122" y="0"/>
                    <a:pt x="110" y="0"/>
                  </a:cubicBezTo>
                  <a:cubicBezTo>
                    <a:pt x="70" y="0"/>
                    <a:pt x="32" y="23"/>
                    <a:pt x="12" y="59"/>
                  </a:cubicBezTo>
                  <a:cubicBezTo>
                    <a:pt x="0" y="112"/>
                    <a:pt x="29" y="167"/>
                    <a:pt x="82" y="187"/>
                  </a:cubicBezTo>
                  <a:cubicBezTo>
                    <a:pt x="670" y="402"/>
                    <a:pt x="670" y="402"/>
                    <a:pt x="670" y="402"/>
                  </a:cubicBezTo>
                  <a:cubicBezTo>
                    <a:pt x="674" y="403"/>
                    <a:pt x="677" y="404"/>
                    <a:pt x="681" y="405"/>
                  </a:cubicBezTo>
                  <a:cubicBezTo>
                    <a:pt x="682" y="406"/>
                    <a:pt x="683" y="406"/>
                    <a:pt x="684" y="406"/>
                  </a:cubicBezTo>
                  <a:cubicBezTo>
                    <a:pt x="687" y="407"/>
                    <a:pt x="689" y="407"/>
                    <a:pt x="691" y="407"/>
                  </a:cubicBezTo>
                  <a:cubicBezTo>
                    <a:pt x="693" y="408"/>
                    <a:pt x="694" y="408"/>
                    <a:pt x="695" y="408"/>
                  </a:cubicBezTo>
                  <a:cubicBezTo>
                    <a:pt x="697" y="408"/>
                    <a:pt x="699" y="408"/>
                    <a:pt x="701" y="409"/>
                  </a:cubicBezTo>
                  <a:cubicBezTo>
                    <a:pt x="703" y="409"/>
                    <a:pt x="705" y="409"/>
                    <a:pt x="706" y="409"/>
                  </a:cubicBezTo>
                  <a:cubicBezTo>
                    <a:pt x="707" y="409"/>
                    <a:pt x="708" y="409"/>
                    <a:pt x="709" y="409"/>
                  </a:cubicBezTo>
                  <a:cubicBezTo>
                    <a:pt x="710" y="409"/>
                    <a:pt x="711" y="409"/>
                    <a:pt x="712" y="409"/>
                  </a:cubicBezTo>
                  <a:cubicBezTo>
                    <a:pt x="713" y="409"/>
                    <a:pt x="715" y="409"/>
                    <a:pt x="717" y="408"/>
                  </a:cubicBezTo>
                  <a:cubicBezTo>
                    <a:pt x="718" y="408"/>
                    <a:pt x="720" y="408"/>
                    <a:pt x="722" y="408"/>
                  </a:cubicBezTo>
                  <a:cubicBezTo>
                    <a:pt x="724" y="408"/>
                    <a:pt x="725" y="407"/>
                    <a:pt x="727" y="407"/>
                  </a:cubicBezTo>
                  <a:cubicBezTo>
                    <a:pt x="729" y="407"/>
                    <a:pt x="730" y="406"/>
                    <a:pt x="732" y="406"/>
                  </a:cubicBezTo>
                  <a:cubicBezTo>
                    <a:pt x="733" y="406"/>
                    <a:pt x="735" y="405"/>
                    <a:pt x="737" y="405"/>
                  </a:cubicBezTo>
                  <a:cubicBezTo>
                    <a:pt x="738" y="404"/>
                    <a:pt x="740" y="404"/>
                    <a:pt x="741" y="404"/>
                  </a:cubicBezTo>
                  <a:cubicBezTo>
                    <a:pt x="743" y="403"/>
                    <a:pt x="745" y="402"/>
                    <a:pt x="747" y="402"/>
                  </a:cubicBezTo>
                  <a:cubicBezTo>
                    <a:pt x="748" y="401"/>
                    <a:pt x="749" y="401"/>
                    <a:pt x="749" y="401"/>
                  </a:cubicBezTo>
                  <a:cubicBezTo>
                    <a:pt x="537" y="322"/>
                    <a:pt x="537" y="322"/>
                    <a:pt x="537" y="322"/>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0"/>
            <p:cNvSpPr/>
            <p:nvPr/>
          </p:nvSpPr>
          <p:spPr bwMode="auto">
            <a:xfrm>
              <a:off x="3810000" y="684213"/>
              <a:ext cx="2325688" cy="1147763"/>
            </a:xfrm>
            <a:custGeom>
              <a:avLst/>
              <a:gdLst>
                <a:gd name="T0" fmla="*/ 100 w 829"/>
                <a:gd name="T1" fmla="*/ 0 h 409"/>
                <a:gd name="T2" fmla="*/ 2 w 829"/>
                <a:gd name="T3" fmla="*/ 59 h 409"/>
                <a:gd name="T4" fmla="*/ 0 w 829"/>
                <a:gd name="T5" fmla="*/ 84 h 409"/>
                <a:gd name="T6" fmla="*/ 72 w 829"/>
                <a:gd name="T7" fmla="*/ 187 h 409"/>
                <a:gd name="T8" fmla="*/ 660 w 829"/>
                <a:gd name="T9" fmla="*/ 402 h 409"/>
                <a:gd name="T10" fmla="*/ 671 w 829"/>
                <a:gd name="T11" fmla="*/ 405 h 409"/>
                <a:gd name="T12" fmla="*/ 674 w 829"/>
                <a:gd name="T13" fmla="*/ 406 h 409"/>
                <a:gd name="T14" fmla="*/ 681 w 829"/>
                <a:gd name="T15" fmla="*/ 407 h 409"/>
                <a:gd name="T16" fmla="*/ 685 w 829"/>
                <a:gd name="T17" fmla="*/ 408 h 409"/>
                <a:gd name="T18" fmla="*/ 691 w 829"/>
                <a:gd name="T19" fmla="*/ 409 h 409"/>
                <a:gd name="T20" fmla="*/ 696 w 829"/>
                <a:gd name="T21" fmla="*/ 409 h 409"/>
                <a:gd name="T22" fmla="*/ 699 w 829"/>
                <a:gd name="T23" fmla="*/ 409 h 409"/>
                <a:gd name="T24" fmla="*/ 702 w 829"/>
                <a:gd name="T25" fmla="*/ 409 h 409"/>
                <a:gd name="T26" fmla="*/ 707 w 829"/>
                <a:gd name="T27" fmla="*/ 408 h 409"/>
                <a:gd name="T28" fmla="*/ 712 w 829"/>
                <a:gd name="T29" fmla="*/ 408 h 409"/>
                <a:gd name="T30" fmla="*/ 717 w 829"/>
                <a:gd name="T31" fmla="*/ 407 h 409"/>
                <a:gd name="T32" fmla="*/ 722 w 829"/>
                <a:gd name="T33" fmla="*/ 406 h 409"/>
                <a:gd name="T34" fmla="*/ 727 w 829"/>
                <a:gd name="T35" fmla="*/ 405 h 409"/>
                <a:gd name="T36" fmla="*/ 731 w 829"/>
                <a:gd name="T37" fmla="*/ 404 h 409"/>
                <a:gd name="T38" fmla="*/ 737 w 829"/>
                <a:gd name="T39" fmla="*/ 402 h 409"/>
                <a:gd name="T40" fmla="*/ 739 w 829"/>
                <a:gd name="T41" fmla="*/ 401 h 409"/>
                <a:gd name="T42" fmla="*/ 527 w 829"/>
                <a:gd name="T43" fmla="*/ 322 h 409"/>
                <a:gd name="T44" fmla="*/ 82 w 829"/>
                <a:gd name="T45" fmla="*/ 159 h 409"/>
                <a:gd name="T46" fmla="*/ 29 w 829"/>
                <a:gd name="T47" fmla="*/ 84 h 409"/>
                <a:gd name="T48" fmla="*/ 30 w 829"/>
                <a:gd name="T49" fmla="*/ 70 h 409"/>
                <a:gd name="T50" fmla="*/ 100 w 829"/>
                <a:gd name="T51" fmla="*/ 29 h 409"/>
                <a:gd name="T52" fmla="*/ 127 w 829"/>
                <a:gd name="T53" fmla="*/ 34 h 409"/>
                <a:gd name="T54" fmla="*/ 716 w 829"/>
                <a:gd name="T55" fmla="*/ 250 h 409"/>
                <a:gd name="T56" fmla="*/ 718 w 829"/>
                <a:gd name="T57" fmla="*/ 250 h 409"/>
                <a:gd name="T58" fmla="*/ 720 w 829"/>
                <a:gd name="T59" fmla="*/ 251 h 409"/>
                <a:gd name="T60" fmla="*/ 720 w 829"/>
                <a:gd name="T61" fmla="*/ 252 h 409"/>
                <a:gd name="T62" fmla="*/ 721 w 829"/>
                <a:gd name="T63" fmla="*/ 252 h 409"/>
                <a:gd name="T64" fmla="*/ 819 w 829"/>
                <a:gd name="T65" fmla="*/ 288 h 409"/>
                <a:gd name="T66" fmla="*/ 829 w 829"/>
                <a:gd name="T67" fmla="*/ 260 h 409"/>
                <a:gd name="T68" fmla="*/ 732 w 829"/>
                <a:gd name="T69" fmla="*/ 225 h 409"/>
                <a:gd name="T70" fmla="*/ 731 w 829"/>
                <a:gd name="T71" fmla="*/ 224 h 409"/>
                <a:gd name="T72" fmla="*/ 726 w 829"/>
                <a:gd name="T73" fmla="*/ 222 h 409"/>
                <a:gd name="T74" fmla="*/ 598 w 829"/>
                <a:gd name="T75" fmla="*/ 176 h 409"/>
                <a:gd name="T76" fmla="*/ 519 w 829"/>
                <a:gd name="T77" fmla="*/ 146 h 409"/>
                <a:gd name="T78" fmla="*/ 250 w 829"/>
                <a:gd name="T79" fmla="*/ 48 h 409"/>
                <a:gd name="T80" fmla="*/ 137 w 829"/>
                <a:gd name="T81" fmla="*/ 7 h 409"/>
                <a:gd name="T82" fmla="*/ 100 w 829"/>
                <a:gd name="T83"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29" h="409">
                  <a:moveTo>
                    <a:pt x="100" y="0"/>
                  </a:moveTo>
                  <a:cubicBezTo>
                    <a:pt x="60" y="0"/>
                    <a:pt x="22" y="23"/>
                    <a:pt x="2" y="59"/>
                  </a:cubicBezTo>
                  <a:cubicBezTo>
                    <a:pt x="1" y="67"/>
                    <a:pt x="0" y="76"/>
                    <a:pt x="0" y="84"/>
                  </a:cubicBezTo>
                  <a:cubicBezTo>
                    <a:pt x="0" y="128"/>
                    <a:pt x="27" y="170"/>
                    <a:pt x="72" y="187"/>
                  </a:cubicBezTo>
                  <a:cubicBezTo>
                    <a:pt x="660" y="402"/>
                    <a:pt x="660" y="402"/>
                    <a:pt x="660" y="402"/>
                  </a:cubicBezTo>
                  <a:cubicBezTo>
                    <a:pt x="664" y="403"/>
                    <a:pt x="667" y="404"/>
                    <a:pt x="671" y="405"/>
                  </a:cubicBezTo>
                  <a:cubicBezTo>
                    <a:pt x="672" y="406"/>
                    <a:pt x="673" y="406"/>
                    <a:pt x="674" y="406"/>
                  </a:cubicBezTo>
                  <a:cubicBezTo>
                    <a:pt x="677" y="407"/>
                    <a:pt x="679" y="407"/>
                    <a:pt x="681" y="407"/>
                  </a:cubicBezTo>
                  <a:cubicBezTo>
                    <a:pt x="683" y="408"/>
                    <a:pt x="684" y="408"/>
                    <a:pt x="685" y="408"/>
                  </a:cubicBezTo>
                  <a:cubicBezTo>
                    <a:pt x="687" y="408"/>
                    <a:pt x="689" y="408"/>
                    <a:pt x="691" y="409"/>
                  </a:cubicBezTo>
                  <a:cubicBezTo>
                    <a:pt x="693" y="409"/>
                    <a:pt x="695" y="409"/>
                    <a:pt x="696" y="409"/>
                  </a:cubicBezTo>
                  <a:cubicBezTo>
                    <a:pt x="697" y="409"/>
                    <a:pt x="698" y="409"/>
                    <a:pt x="699" y="409"/>
                  </a:cubicBezTo>
                  <a:cubicBezTo>
                    <a:pt x="700" y="409"/>
                    <a:pt x="701" y="409"/>
                    <a:pt x="702" y="409"/>
                  </a:cubicBezTo>
                  <a:cubicBezTo>
                    <a:pt x="703" y="409"/>
                    <a:pt x="705" y="409"/>
                    <a:pt x="707" y="408"/>
                  </a:cubicBezTo>
                  <a:cubicBezTo>
                    <a:pt x="708" y="408"/>
                    <a:pt x="710" y="408"/>
                    <a:pt x="712" y="408"/>
                  </a:cubicBezTo>
                  <a:cubicBezTo>
                    <a:pt x="714" y="408"/>
                    <a:pt x="715" y="407"/>
                    <a:pt x="717" y="407"/>
                  </a:cubicBezTo>
                  <a:cubicBezTo>
                    <a:pt x="719" y="407"/>
                    <a:pt x="720" y="406"/>
                    <a:pt x="722" y="406"/>
                  </a:cubicBezTo>
                  <a:cubicBezTo>
                    <a:pt x="723" y="406"/>
                    <a:pt x="725" y="405"/>
                    <a:pt x="727" y="405"/>
                  </a:cubicBezTo>
                  <a:cubicBezTo>
                    <a:pt x="728" y="404"/>
                    <a:pt x="730" y="404"/>
                    <a:pt x="731" y="404"/>
                  </a:cubicBezTo>
                  <a:cubicBezTo>
                    <a:pt x="733" y="403"/>
                    <a:pt x="735" y="402"/>
                    <a:pt x="737" y="402"/>
                  </a:cubicBezTo>
                  <a:cubicBezTo>
                    <a:pt x="738" y="401"/>
                    <a:pt x="739" y="401"/>
                    <a:pt x="739" y="401"/>
                  </a:cubicBezTo>
                  <a:cubicBezTo>
                    <a:pt x="527" y="322"/>
                    <a:pt x="527" y="322"/>
                    <a:pt x="527" y="322"/>
                  </a:cubicBezTo>
                  <a:cubicBezTo>
                    <a:pt x="82" y="159"/>
                    <a:pt x="82" y="159"/>
                    <a:pt x="82" y="159"/>
                  </a:cubicBezTo>
                  <a:cubicBezTo>
                    <a:pt x="50" y="147"/>
                    <a:pt x="29" y="117"/>
                    <a:pt x="29" y="84"/>
                  </a:cubicBezTo>
                  <a:cubicBezTo>
                    <a:pt x="29" y="79"/>
                    <a:pt x="29" y="74"/>
                    <a:pt x="30" y="70"/>
                  </a:cubicBezTo>
                  <a:cubicBezTo>
                    <a:pt x="45" y="45"/>
                    <a:pt x="71" y="29"/>
                    <a:pt x="100" y="29"/>
                  </a:cubicBezTo>
                  <a:cubicBezTo>
                    <a:pt x="109" y="29"/>
                    <a:pt x="118" y="31"/>
                    <a:pt x="127" y="34"/>
                  </a:cubicBezTo>
                  <a:cubicBezTo>
                    <a:pt x="716" y="250"/>
                    <a:pt x="716" y="250"/>
                    <a:pt x="716" y="250"/>
                  </a:cubicBezTo>
                  <a:cubicBezTo>
                    <a:pt x="717" y="250"/>
                    <a:pt x="717" y="250"/>
                    <a:pt x="718" y="250"/>
                  </a:cubicBezTo>
                  <a:cubicBezTo>
                    <a:pt x="720" y="251"/>
                    <a:pt x="720" y="251"/>
                    <a:pt x="720" y="251"/>
                  </a:cubicBezTo>
                  <a:cubicBezTo>
                    <a:pt x="720" y="252"/>
                    <a:pt x="720" y="252"/>
                    <a:pt x="720" y="252"/>
                  </a:cubicBezTo>
                  <a:cubicBezTo>
                    <a:pt x="721" y="252"/>
                    <a:pt x="721" y="252"/>
                    <a:pt x="721" y="252"/>
                  </a:cubicBezTo>
                  <a:cubicBezTo>
                    <a:pt x="819" y="288"/>
                    <a:pt x="819" y="288"/>
                    <a:pt x="819" y="288"/>
                  </a:cubicBezTo>
                  <a:cubicBezTo>
                    <a:pt x="829" y="260"/>
                    <a:pt x="829" y="260"/>
                    <a:pt x="829" y="260"/>
                  </a:cubicBezTo>
                  <a:cubicBezTo>
                    <a:pt x="732" y="225"/>
                    <a:pt x="732" y="225"/>
                    <a:pt x="732" y="225"/>
                  </a:cubicBezTo>
                  <a:cubicBezTo>
                    <a:pt x="731" y="224"/>
                    <a:pt x="731" y="224"/>
                    <a:pt x="731" y="224"/>
                  </a:cubicBezTo>
                  <a:cubicBezTo>
                    <a:pt x="729" y="224"/>
                    <a:pt x="728" y="223"/>
                    <a:pt x="726" y="222"/>
                  </a:cubicBezTo>
                  <a:cubicBezTo>
                    <a:pt x="598" y="176"/>
                    <a:pt x="598" y="176"/>
                    <a:pt x="598" y="176"/>
                  </a:cubicBezTo>
                  <a:cubicBezTo>
                    <a:pt x="519" y="146"/>
                    <a:pt x="519" y="146"/>
                    <a:pt x="519" y="146"/>
                  </a:cubicBezTo>
                  <a:cubicBezTo>
                    <a:pt x="250" y="48"/>
                    <a:pt x="250" y="48"/>
                    <a:pt x="250" y="48"/>
                  </a:cubicBezTo>
                  <a:cubicBezTo>
                    <a:pt x="137" y="7"/>
                    <a:pt x="137" y="7"/>
                    <a:pt x="137" y="7"/>
                  </a:cubicBezTo>
                  <a:cubicBezTo>
                    <a:pt x="125" y="2"/>
                    <a:pt x="112" y="0"/>
                    <a:pt x="100" y="0"/>
                  </a:cubicBezTo>
                </a:path>
              </a:pathLst>
            </a:custGeom>
            <a:solidFill>
              <a:srgbClr val="407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1"/>
            <p:cNvSpPr/>
            <p:nvPr/>
          </p:nvSpPr>
          <p:spPr bwMode="auto">
            <a:xfrm>
              <a:off x="5075238" y="1287463"/>
              <a:ext cx="295275" cy="274638"/>
            </a:xfrm>
            <a:custGeom>
              <a:avLst/>
              <a:gdLst>
                <a:gd name="T0" fmla="*/ 44 w 186"/>
                <a:gd name="T1" fmla="*/ 0 h 173"/>
                <a:gd name="T2" fmla="*/ 0 w 186"/>
                <a:gd name="T3" fmla="*/ 122 h 173"/>
                <a:gd name="T4" fmla="*/ 81 w 186"/>
                <a:gd name="T5" fmla="*/ 117 h 173"/>
                <a:gd name="T6" fmla="*/ 141 w 186"/>
                <a:gd name="T7" fmla="*/ 173 h 173"/>
                <a:gd name="T8" fmla="*/ 186 w 186"/>
                <a:gd name="T9" fmla="*/ 53 h 173"/>
                <a:gd name="T10" fmla="*/ 44 w 186"/>
                <a:gd name="T11" fmla="*/ 0 h 173"/>
              </a:gdLst>
              <a:ahLst/>
              <a:cxnLst>
                <a:cxn ang="0">
                  <a:pos x="T0" y="T1"/>
                </a:cxn>
                <a:cxn ang="0">
                  <a:pos x="T2" y="T3"/>
                </a:cxn>
                <a:cxn ang="0">
                  <a:pos x="T4" y="T5"/>
                </a:cxn>
                <a:cxn ang="0">
                  <a:pos x="T6" y="T7"/>
                </a:cxn>
                <a:cxn ang="0">
                  <a:pos x="T8" y="T9"/>
                </a:cxn>
                <a:cxn ang="0">
                  <a:pos x="T10" y="T11"/>
                </a:cxn>
              </a:cxnLst>
              <a:rect l="0" t="0" r="r" b="b"/>
              <a:pathLst>
                <a:path w="186" h="173">
                  <a:moveTo>
                    <a:pt x="44" y="0"/>
                  </a:moveTo>
                  <a:lnTo>
                    <a:pt x="0" y="122"/>
                  </a:lnTo>
                  <a:lnTo>
                    <a:pt x="81" y="117"/>
                  </a:lnTo>
                  <a:lnTo>
                    <a:pt x="141" y="173"/>
                  </a:lnTo>
                  <a:lnTo>
                    <a:pt x="186" y="53"/>
                  </a:lnTo>
                  <a:lnTo>
                    <a:pt x="44" y="0"/>
                  </a:lnTo>
                  <a:close/>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0" name="Freeform 45"/>
          <p:cNvSpPr>
            <a:spLocks noEditPoints="1"/>
          </p:cNvSpPr>
          <p:nvPr/>
        </p:nvSpPr>
        <p:spPr bwMode="auto">
          <a:xfrm>
            <a:off x="7943057" y="4232730"/>
            <a:ext cx="1147762" cy="1087305"/>
          </a:xfrm>
          <a:custGeom>
            <a:avLst/>
            <a:gdLst>
              <a:gd name="T0" fmla="*/ 592 w 697"/>
              <a:gd name="T1" fmla="*/ 97 h 660"/>
              <a:gd name="T2" fmla="*/ 559 w 697"/>
              <a:gd name="T3" fmla="*/ 56 h 660"/>
              <a:gd name="T4" fmla="*/ 412 w 697"/>
              <a:gd name="T5" fmla="*/ 61 h 660"/>
              <a:gd name="T6" fmla="*/ 148 w 697"/>
              <a:gd name="T7" fmla="*/ 150 h 660"/>
              <a:gd name="T8" fmla="*/ 0 w 697"/>
              <a:gd name="T9" fmla="*/ 272 h 660"/>
              <a:gd name="T10" fmla="*/ 92 w 697"/>
              <a:gd name="T11" fmla="*/ 425 h 660"/>
              <a:gd name="T12" fmla="*/ 232 w 697"/>
              <a:gd name="T13" fmla="*/ 621 h 660"/>
              <a:gd name="T14" fmla="*/ 424 w 697"/>
              <a:gd name="T15" fmla="*/ 659 h 660"/>
              <a:gd name="T16" fmla="*/ 473 w 697"/>
              <a:gd name="T17" fmla="*/ 649 h 660"/>
              <a:gd name="T18" fmla="*/ 560 w 697"/>
              <a:gd name="T19" fmla="*/ 606 h 660"/>
              <a:gd name="T20" fmla="*/ 567 w 697"/>
              <a:gd name="T21" fmla="*/ 519 h 660"/>
              <a:gd name="T22" fmla="*/ 622 w 697"/>
              <a:gd name="T23" fmla="*/ 246 h 660"/>
              <a:gd name="T24" fmla="*/ 526 w 697"/>
              <a:gd name="T25" fmla="*/ 86 h 660"/>
              <a:gd name="T26" fmla="*/ 559 w 697"/>
              <a:gd name="T27" fmla="*/ 123 h 660"/>
              <a:gd name="T28" fmla="*/ 596 w 697"/>
              <a:gd name="T29" fmla="*/ 224 h 660"/>
              <a:gd name="T30" fmla="*/ 438 w 697"/>
              <a:gd name="T31" fmla="*/ 84 h 660"/>
              <a:gd name="T32" fmla="*/ 543 w 697"/>
              <a:gd name="T33" fmla="*/ 372 h 660"/>
              <a:gd name="T34" fmla="*/ 417 w 697"/>
              <a:gd name="T35" fmla="*/ 514 h 660"/>
              <a:gd name="T36" fmla="*/ 232 w 697"/>
              <a:gd name="T37" fmla="*/ 477 h 660"/>
              <a:gd name="T38" fmla="*/ 171 w 697"/>
              <a:gd name="T39" fmla="*/ 298 h 660"/>
              <a:gd name="T40" fmla="*/ 296 w 697"/>
              <a:gd name="T41" fmla="*/ 155 h 660"/>
              <a:gd name="T42" fmla="*/ 482 w 697"/>
              <a:gd name="T43" fmla="*/ 193 h 660"/>
              <a:gd name="T44" fmla="*/ 521 w 697"/>
              <a:gd name="T45" fmla="*/ 280 h 660"/>
              <a:gd name="T46" fmla="*/ 547 w 697"/>
              <a:gd name="T47" fmla="*/ 419 h 660"/>
              <a:gd name="T48" fmla="*/ 465 w 697"/>
              <a:gd name="T49" fmla="*/ 513 h 660"/>
              <a:gd name="T50" fmla="*/ 547 w 697"/>
              <a:gd name="T51" fmla="*/ 419 h 660"/>
              <a:gd name="T52" fmla="*/ 397 w 697"/>
              <a:gd name="T53" fmla="*/ 137 h 660"/>
              <a:gd name="T54" fmla="*/ 405 w 697"/>
              <a:gd name="T55" fmla="*/ 93 h 660"/>
              <a:gd name="T56" fmla="*/ 259 w 697"/>
              <a:gd name="T57" fmla="*/ 45 h 660"/>
              <a:gd name="T58" fmla="*/ 379 w 697"/>
              <a:gd name="T59" fmla="*/ 72 h 660"/>
              <a:gd name="T60" fmla="*/ 180 w 697"/>
              <a:gd name="T61" fmla="*/ 140 h 660"/>
              <a:gd name="T62" fmla="*/ 172 w 697"/>
              <a:gd name="T63" fmla="*/ 172 h 660"/>
              <a:gd name="T64" fmla="*/ 205 w 697"/>
              <a:gd name="T65" fmla="*/ 202 h 660"/>
              <a:gd name="T66" fmla="*/ 172 w 697"/>
              <a:gd name="T67" fmla="*/ 172 h 660"/>
              <a:gd name="T68" fmla="*/ 166 w 697"/>
              <a:gd name="T69" fmla="*/ 399 h 660"/>
              <a:gd name="T70" fmla="*/ 124 w 697"/>
              <a:gd name="T71" fmla="*/ 414 h 660"/>
              <a:gd name="T72" fmla="*/ 60 w 697"/>
              <a:gd name="T73" fmla="*/ 325 h 660"/>
              <a:gd name="T74" fmla="*/ 82 w 697"/>
              <a:gd name="T75" fmla="*/ 225 h 660"/>
              <a:gd name="T76" fmla="*/ 141 w 697"/>
              <a:gd name="T77" fmla="*/ 291 h 660"/>
              <a:gd name="T78" fmla="*/ 60 w 697"/>
              <a:gd name="T79" fmla="*/ 325 h 660"/>
              <a:gd name="T80" fmla="*/ 118 w 697"/>
              <a:gd name="T81" fmla="*/ 447 h 660"/>
              <a:gd name="T82" fmla="*/ 277 w 697"/>
              <a:gd name="T83" fmla="*/ 586 h 660"/>
              <a:gd name="T84" fmla="*/ 257 w 697"/>
              <a:gd name="T85" fmla="*/ 517 h 660"/>
              <a:gd name="T86" fmla="*/ 379 w 697"/>
              <a:gd name="T87" fmla="*/ 541 h 660"/>
              <a:gd name="T88" fmla="*/ 257 w 697"/>
              <a:gd name="T89" fmla="*/ 517 h 660"/>
              <a:gd name="T90" fmla="*/ 427 w 697"/>
              <a:gd name="T91" fmla="*/ 543 h 660"/>
              <a:gd name="T92" fmla="*/ 524 w 697"/>
              <a:gd name="T93" fmla="*/ 556 h 660"/>
              <a:gd name="T94" fmla="*/ 452 w 697"/>
              <a:gd name="T95" fmla="*/ 606 h 660"/>
              <a:gd name="T96" fmla="*/ 455 w 697"/>
              <a:gd name="T97" fmla="*/ 625 h 660"/>
              <a:gd name="T98" fmla="*/ 565 w 697"/>
              <a:gd name="T99" fmla="*/ 331 h 660"/>
              <a:gd name="T100" fmla="*/ 548 w 697"/>
              <a:gd name="T101" fmla="*/ 270 h 660"/>
              <a:gd name="T102" fmla="*/ 591 w 697"/>
              <a:gd name="T103" fmla="*/ 256 h 660"/>
              <a:gd name="T104" fmla="*/ 657 w 697"/>
              <a:gd name="T105" fmla="*/ 395 h 660"/>
              <a:gd name="T106" fmla="*/ 573 w 697"/>
              <a:gd name="T107" fmla="*/ 378 h 660"/>
              <a:gd name="T108" fmla="*/ 657 w 697"/>
              <a:gd name="T109" fmla="*/ 395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7" h="660">
                <a:moveTo>
                  <a:pt x="622" y="246"/>
                </a:moveTo>
                <a:cubicBezTo>
                  <a:pt x="631" y="186"/>
                  <a:pt x="622" y="133"/>
                  <a:pt x="592" y="97"/>
                </a:cubicBezTo>
                <a:cubicBezTo>
                  <a:pt x="593" y="95"/>
                  <a:pt x="593" y="92"/>
                  <a:pt x="593" y="89"/>
                </a:cubicBezTo>
                <a:cubicBezTo>
                  <a:pt x="593" y="71"/>
                  <a:pt x="578" y="56"/>
                  <a:pt x="559" y="56"/>
                </a:cubicBezTo>
                <a:cubicBezTo>
                  <a:pt x="553" y="56"/>
                  <a:pt x="547" y="58"/>
                  <a:pt x="542" y="61"/>
                </a:cubicBezTo>
                <a:cubicBezTo>
                  <a:pt x="506" y="46"/>
                  <a:pt x="462" y="46"/>
                  <a:pt x="412" y="61"/>
                </a:cubicBezTo>
                <a:cubicBezTo>
                  <a:pt x="357" y="16"/>
                  <a:pt x="300" y="0"/>
                  <a:pt x="250" y="17"/>
                </a:cubicBezTo>
                <a:cubicBezTo>
                  <a:pt x="199" y="34"/>
                  <a:pt x="163" y="84"/>
                  <a:pt x="148" y="150"/>
                </a:cubicBezTo>
                <a:cubicBezTo>
                  <a:pt x="104" y="166"/>
                  <a:pt x="72" y="189"/>
                  <a:pt x="51" y="218"/>
                </a:cubicBezTo>
                <a:cubicBezTo>
                  <a:pt x="23" y="220"/>
                  <a:pt x="0" y="243"/>
                  <a:pt x="0" y="272"/>
                </a:cubicBezTo>
                <a:cubicBezTo>
                  <a:pt x="0" y="292"/>
                  <a:pt x="12" y="309"/>
                  <a:pt x="28" y="318"/>
                </a:cubicBezTo>
                <a:cubicBezTo>
                  <a:pt x="35" y="355"/>
                  <a:pt x="56" y="391"/>
                  <a:pt x="92" y="425"/>
                </a:cubicBezTo>
                <a:cubicBezTo>
                  <a:pt x="80" y="494"/>
                  <a:pt x="95" y="552"/>
                  <a:pt x="135" y="587"/>
                </a:cubicBezTo>
                <a:cubicBezTo>
                  <a:pt x="161" y="609"/>
                  <a:pt x="194" y="621"/>
                  <a:pt x="232" y="621"/>
                </a:cubicBezTo>
                <a:cubicBezTo>
                  <a:pt x="254" y="621"/>
                  <a:pt x="278" y="617"/>
                  <a:pt x="303" y="609"/>
                </a:cubicBezTo>
                <a:cubicBezTo>
                  <a:pt x="342" y="641"/>
                  <a:pt x="384" y="659"/>
                  <a:pt x="424" y="659"/>
                </a:cubicBezTo>
                <a:cubicBezTo>
                  <a:pt x="438" y="659"/>
                  <a:pt x="451" y="657"/>
                  <a:pt x="464" y="653"/>
                </a:cubicBezTo>
                <a:cubicBezTo>
                  <a:pt x="467" y="652"/>
                  <a:pt x="470" y="650"/>
                  <a:pt x="473" y="649"/>
                </a:cubicBezTo>
                <a:cubicBezTo>
                  <a:pt x="482" y="656"/>
                  <a:pt x="494" y="660"/>
                  <a:pt x="506" y="660"/>
                </a:cubicBezTo>
                <a:cubicBezTo>
                  <a:pt x="536" y="660"/>
                  <a:pt x="560" y="636"/>
                  <a:pt x="560" y="606"/>
                </a:cubicBezTo>
                <a:cubicBezTo>
                  <a:pt x="560" y="594"/>
                  <a:pt x="556" y="582"/>
                  <a:pt x="548" y="573"/>
                </a:cubicBezTo>
                <a:cubicBezTo>
                  <a:pt x="556" y="557"/>
                  <a:pt x="562" y="539"/>
                  <a:pt x="567" y="519"/>
                </a:cubicBezTo>
                <a:cubicBezTo>
                  <a:pt x="631" y="495"/>
                  <a:pt x="675" y="454"/>
                  <a:pt x="686" y="401"/>
                </a:cubicBezTo>
                <a:cubicBezTo>
                  <a:pt x="697" y="348"/>
                  <a:pt x="671" y="293"/>
                  <a:pt x="622" y="246"/>
                </a:cubicBezTo>
                <a:close/>
                <a:moveTo>
                  <a:pt x="482" y="78"/>
                </a:moveTo>
                <a:cubicBezTo>
                  <a:pt x="498" y="78"/>
                  <a:pt x="513" y="81"/>
                  <a:pt x="526" y="86"/>
                </a:cubicBezTo>
                <a:cubicBezTo>
                  <a:pt x="526" y="87"/>
                  <a:pt x="526" y="88"/>
                  <a:pt x="526" y="89"/>
                </a:cubicBezTo>
                <a:cubicBezTo>
                  <a:pt x="526" y="108"/>
                  <a:pt x="541" y="123"/>
                  <a:pt x="559" y="123"/>
                </a:cubicBezTo>
                <a:cubicBezTo>
                  <a:pt x="564" y="123"/>
                  <a:pt x="569" y="122"/>
                  <a:pt x="573" y="120"/>
                </a:cubicBezTo>
                <a:cubicBezTo>
                  <a:pt x="593" y="146"/>
                  <a:pt x="600" y="183"/>
                  <a:pt x="596" y="224"/>
                </a:cubicBezTo>
                <a:cubicBezTo>
                  <a:pt x="569" y="203"/>
                  <a:pt x="538" y="185"/>
                  <a:pt x="502" y="170"/>
                </a:cubicBezTo>
                <a:cubicBezTo>
                  <a:pt x="483" y="137"/>
                  <a:pt x="462" y="108"/>
                  <a:pt x="438" y="84"/>
                </a:cubicBezTo>
                <a:cubicBezTo>
                  <a:pt x="453" y="80"/>
                  <a:pt x="468" y="78"/>
                  <a:pt x="482" y="78"/>
                </a:cubicBezTo>
                <a:close/>
                <a:moveTo>
                  <a:pt x="543" y="372"/>
                </a:moveTo>
                <a:cubicBezTo>
                  <a:pt x="527" y="398"/>
                  <a:pt x="508" y="424"/>
                  <a:pt x="487" y="449"/>
                </a:cubicBezTo>
                <a:cubicBezTo>
                  <a:pt x="465" y="474"/>
                  <a:pt x="442" y="495"/>
                  <a:pt x="417" y="514"/>
                </a:cubicBezTo>
                <a:cubicBezTo>
                  <a:pt x="387" y="514"/>
                  <a:pt x="355" y="511"/>
                  <a:pt x="323" y="504"/>
                </a:cubicBezTo>
                <a:cubicBezTo>
                  <a:pt x="291" y="498"/>
                  <a:pt x="260" y="489"/>
                  <a:pt x="232" y="477"/>
                </a:cubicBezTo>
                <a:cubicBezTo>
                  <a:pt x="217" y="451"/>
                  <a:pt x="204" y="421"/>
                  <a:pt x="193" y="390"/>
                </a:cubicBezTo>
                <a:cubicBezTo>
                  <a:pt x="183" y="359"/>
                  <a:pt x="176" y="328"/>
                  <a:pt x="171" y="298"/>
                </a:cubicBezTo>
                <a:cubicBezTo>
                  <a:pt x="187" y="271"/>
                  <a:pt x="206" y="245"/>
                  <a:pt x="227" y="221"/>
                </a:cubicBezTo>
                <a:cubicBezTo>
                  <a:pt x="249" y="196"/>
                  <a:pt x="272" y="174"/>
                  <a:pt x="296" y="155"/>
                </a:cubicBezTo>
                <a:cubicBezTo>
                  <a:pt x="327" y="156"/>
                  <a:pt x="359" y="159"/>
                  <a:pt x="391" y="166"/>
                </a:cubicBezTo>
                <a:cubicBezTo>
                  <a:pt x="423" y="172"/>
                  <a:pt x="454" y="181"/>
                  <a:pt x="482" y="193"/>
                </a:cubicBezTo>
                <a:cubicBezTo>
                  <a:pt x="497" y="220"/>
                  <a:pt x="510" y="249"/>
                  <a:pt x="521" y="280"/>
                </a:cubicBezTo>
                <a:cubicBezTo>
                  <a:pt x="521" y="280"/>
                  <a:pt x="521" y="280"/>
                  <a:pt x="521" y="280"/>
                </a:cubicBezTo>
                <a:cubicBezTo>
                  <a:pt x="531" y="311"/>
                  <a:pt x="538" y="342"/>
                  <a:pt x="543" y="372"/>
                </a:cubicBezTo>
                <a:close/>
                <a:moveTo>
                  <a:pt x="547" y="419"/>
                </a:moveTo>
                <a:cubicBezTo>
                  <a:pt x="548" y="447"/>
                  <a:pt x="546" y="473"/>
                  <a:pt x="542" y="498"/>
                </a:cubicBezTo>
                <a:cubicBezTo>
                  <a:pt x="518" y="505"/>
                  <a:pt x="492" y="510"/>
                  <a:pt x="465" y="513"/>
                </a:cubicBezTo>
                <a:cubicBezTo>
                  <a:pt x="480" y="499"/>
                  <a:pt x="494" y="484"/>
                  <a:pt x="508" y="468"/>
                </a:cubicBezTo>
                <a:cubicBezTo>
                  <a:pt x="523" y="452"/>
                  <a:pt x="535" y="436"/>
                  <a:pt x="547" y="419"/>
                </a:cubicBezTo>
                <a:close/>
                <a:moveTo>
                  <a:pt x="457" y="153"/>
                </a:moveTo>
                <a:cubicBezTo>
                  <a:pt x="438" y="147"/>
                  <a:pt x="418" y="141"/>
                  <a:pt x="397" y="137"/>
                </a:cubicBezTo>
                <a:cubicBezTo>
                  <a:pt x="376" y="133"/>
                  <a:pt x="355" y="130"/>
                  <a:pt x="335" y="128"/>
                </a:cubicBezTo>
                <a:cubicBezTo>
                  <a:pt x="358" y="114"/>
                  <a:pt x="382" y="102"/>
                  <a:pt x="405" y="93"/>
                </a:cubicBezTo>
                <a:cubicBezTo>
                  <a:pt x="424" y="110"/>
                  <a:pt x="441" y="130"/>
                  <a:pt x="457" y="153"/>
                </a:cubicBezTo>
                <a:close/>
                <a:moveTo>
                  <a:pt x="259" y="45"/>
                </a:moveTo>
                <a:cubicBezTo>
                  <a:pt x="269" y="41"/>
                  <a:pt x="280" y="39"/>
                  <a:pt x="291" y="39"/>
                </a:cubicBezTo>
                <a:cubicBezTo>
                  <a:pt x="319" y="39"/>
                  <a:pt x="349" y="51"/>
                  <a:pt x="379" y="72"/>
                </a:cubicBezTo>
                <a:cubicBezTo>
                  <a:pt x="348" y="85"/>
                  <a:pt x="317" y="104"/>
                  <a:pt x="287" y="126"/>
                </a:cubicBezTo>
                <a:cubicBezTo>
                  <a:pt x="249" y="127"/>
                  <a:pt x="213" y="131"/>
                  <a:pt x="180" y="140"/>
                </a:cubicBezTo>
                <a:cubicBezTo>
                  <a:pt x="194" y="92"/>
                  <a:pt x="221" y="57"/>
                  <a:pt x="259" y="45"/>
                </a:cubicBezTo>
                <a:close/>
                <a:moveTo>
                  <a:pt x="172" y="172"/>
                </a:moveTo>
                <a:cubicBezTo>
                  <a:pt x="196" y="165"/>
                  <a:pt x="222" y="160"/>
                  <a:pt x="249" y="157"/>
                </a:cubicBezTo>
                <a:cubicBezTo>
                  <a:pt x="234" y="171"/>
                  <a:pt x="219" y="186"/>
                  <a:pt x="205" y="202"/>
                </a:cubicBezTo>
                <a:cubicBezTo>
                  <a:pt x="191" y="217"/>
                  <a:pt x="179" y="234"/>
                  <a:pt x="167" y="251"/>
                </a:cubicBezTo>
                <a:cubicBezTo>
                  <a:pt x="166" y="223"/>
                  <a:pt x="167" y="196"/>
                  <a:pt x="172" y="172"/>
                </a:cubicBezTo>
                <a:close/>
                <a:moveTo>
                  <a:pt x="149" y="339"/>
                </a:moveTo>
                <a:cubicBezTo>
                  <a:pt x="154" y="359"/>
                  <a:pt x="159" y="379"/>
                  <a:pt x="166" y="399"/>
                </a:cubicBezTo>
                <a:cubicBezTo>
                  <a:pt x="173" y="420"/>
                  <a:pt x="180" y="439"/>
                  <a:pt x="189" y="457"/>
                </a:cubicBezTo>
                <a:cubicBezTo>
                  <a:pt x="165" y="445"/>
                  <a:pt x="143" y="430"/>
                  <a:pt x="124" y="414"/>
                </a:cubicBezTo>
                <a:cubicBezTo>
                  <a:pt x="129" y="389"/>
                  <a:pt x="138" y="364"/>
                  <a:pt x="149" y="339"/>
                </a:cubicBezTo>
                <a:close/>
                <a:moveTo>
                  <a:pt x="60" y="325"/>
                </a:moveTo>
                <a:cubicBezTo>
                  <a:pt x="87" y="323"/>
                  <a:pt x="109" y="300"/>
                  <a:pt x="109" y="272"/>
                </a:cubicBezTo>
                <a:cubicBezTo>
                  <a:pt x="109" y="252"/>
                  <a:pt x="98" y="235"/>
                  <a:pt x="82" y="225"/>
                </a:cubicBezTo>
                <a:cubicBezTo>
                  <a:pt x="97" y="209"/>
                  <a:pt x="116" y="195"/>
                  <a:pt x="141" y="184"/>
                </a:cubicBezTo>
                <a:cubicBezTo>
                  <a:pt x="137" y="217"/>
                  <a:pt x="137" y="253"/>
                  <a:pt x="141" y="291"/>
                </a:cubicBezTo>
                <a:cubicBezTo>
                  <a:pt x="123" y="324"/>
                  <a:pt x="108" y="358"/>
                  <a:pt x="99" y="390"/>
                </a:cubicBezTo>
                <a:cubicBezTo>
                  <a:pt x="79" y="369"/>
                  <a:pt x="66" y="347"/>
                  <a:pt x="60" y="325"/>
                </a:cubicBezTo>
                <a:close/>
                <a:moveTo>
                  <a:pt x="154" y="565"/>
                </a:moveTo>
                <a:cubicBezTo>
                  <a:pt x="126" y="540"/>
                  <a:pt x="113" y="498"/>
                  <a:pt x="118" y="447"/>
                </a:cubicBezTo>
                <a:cubicBezTo>
                  <a:pt x="145" y="468"/>
                  <a:pt x="177" y="485"/>
                  <a:pt x="212" y="500"/>
                </a:cubicBezTo>
                <a:cubicBezTo>
                  <a:pt x="231" y="533"/>
                  <a:pt x="253" y="562"/>
                  <a:pt x="277" y="586"/>
                </a:cubicBezTo>
                <a:cubicBezTo>
                  <a:pt x="226" y="597"/>
                  <a:pt x="183" y="590"/>
                  <a:pt x="154" y="565"/>
                </a:cubicBezTo>
                <a:close/>
                <a:moveTo>
                  <a:pt x="257" y="517"/>
                </a:moveTo>
                <a:cubicBezTo>
                  <a:pt x="276" y="523"/>
                  <a:pt x="296" y="529"/>
                  <a:pt x="317" y="533"/>
                </a:cubicBezTo>
                <a:cubicBezTo>
                  <a:pt x="338" y="537"/>
                  <a:pt x="359" y="540"/>
                  <a:pt x="379" y="541"/>
                </a:cubicBezTo>
                <a:cubicBezTo>
                  <a:pt x="356" y="556"/>
                  <a:pt x="332" y="568"/>
                  <a:pt x="308" y="577"/>
                </a:cubicBezTo>
                <a:cubicBezTo>
                  <a:pt x="290" y="560"/>
                  <a:pt x="273" y="540"/>
                  <a:pt x="257" y="517"/>
                </a:cubicBezTo>
                <a:close/>
                <a:moveTo>
                  <a:pt x="334" y="598"/>
                </a:moveTo>
                <a:cubicBezTo>
                  <a:pt x="366" y="585"/>
                  <a:pt x="397" y="566"/>
                  <a:pt x="427" y="543"/>
                </a:cubicBezTo>
                <a:cubicBezTo>
                  <a:pt x="466" y="543"/>
                  <a:pt x="502" y="538"/>
                  <a:pt x="534" y="530"/>
                </a:cubicBezTo>
                <a:cubicBezTo>
                  <a:pt x="531" y="539"/>
                  <a:pt x="528" y="547"/>
                  <a:pt x="524" y="556"/>
                </a:cubicBezTo>
                <a:cubicBezTo>
                  <a:pt x="519" y="553"/>
                  <a:pt x="512" y="552"/>
                  <a:pt x="506" y="552"/>
                </a:cubicBezTo>
                <a:cubicBezTo>
                  <a:pt x="476" y="552"/>
                  <a:pt x="452" y="576"/>
                  <a:pt x="452" y="606"/>
                </a:cubicBezTo>
                <a:cubicBezTo>
                  <a:pt x="452" y="613"/>
                  <a:pt x="453" y="619"/>
                  <a:pt x="455" y="625"/>
                </a:cubicBezTo>
                <a:cubicBezTo>
                  <a:pt x="455" y="625"/>
                  <a:pt x="455" y="625"/>
                  <a:pt x="455" y="625"/>
                </a:cubicBezTo>
                <a:cubicBezTo>
                  <a:pt x="417" y="638"/>
                  <a:pt x="375" y="627"/>
                  <a:pt x="334" y="598"/>
                </a:cubicBezTo>
                <a:close/>
                <a:moveTo>
                  <a:pt x="565" y="331"/>
                </a:moveTo>
                <a:cubicBezTo>
                  <a:pt x="560" y="311"/>
                  <a:pt x="555" y="290"/>
                  <a:pt x="548" y="270"/>
                </a:cubicBezTo>
                <a:cubicBezTo>
                  <a:pt x="548" y="270"/>
                  <a:pt x="548" y="270"/>
                  <a:pt x="548" y="270"/>
                </a:cubicBezTo>
                <a:cubicBezTo>
                  <a:pt x="541" y="250"/>
                  <a:pt x="534" y="231"/>
                  <a:pt x="525" y="212"/>
                </a:cubicBezTo>
                <a:cubicBezTo>
                  <a:pt x="550" y="225"/>
                  <a:pt x="572" y="240"/>
                  <a:pt x="591" y="256"/>
                </a:cubicBezTo>
                <a:cubicBezTo>
                  <a:pt x="586" y="280"/>
                  <a:pt x="577" y="305"/>
                  <a:pt x="565" y="331"/>
                </a:cubicBezTo>
                <a:close/>
                <a:moveTo>
                  <a:pt x="657" y="395"/>
                </a:moveTo>
                <a:cubicBezTo>
                  <a:pt x="650" y="434"/>
                  <a:pt x="619" y="465"/>
                  <a:pt x="573" y="486"/>
                </a:cubicBezTo>
                <a:cubicBezTo>
                  <a:pt x="578" y="452"/>
                  <a:pt x="577" y="416"/>
                  <a:pt x="573" y="378"/>
                </a:cubicBezTo>
                <a:cubicBezTo>
                  <a:pt x="592" y="345"/>
                  <a:pt x="606" y="311"/>
                  <a:pt x="615" y="279"/>
                </a:cubicBezTo>
                <a:cubicBezTo>
                  <a:pt x="649" y="315"/>
                  <a:pt x="665" y="356"/>
                  <a:pt x="657" y="39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63" name="组合 62"/>
          <p:cNvGrpSpPr/>
          <p:nvPr/>
        </p:nvGrpSpPr>
        <p:grpSpPr>
          <a:xfrm>
            <a:off x="8996364" y="4311809"/>
            <a:ext cx="3111499" cy="3128962"/>
            <a:chOff x="7658101" y="6653213"/>
            <a:chExt cx="3111499" cy="3128962"/>
          </a:xfrm>
        </p:grpSpPr>
        <p:sp>
          <p:nvSpPr>
            <p:cNvPr id="54" name="Freeform 49"/>
            <p:cNvSpPr>
              <a:spLocks noEditPoints="1"/>
            </p:cNvSpPr>
            <p:nvPr/>
          </p:nvSpPr>
          <p:spPr bwMode="auto">
            <a:xfrm>
              <a:off x="7658101" y="6653213"/>
              <a:ext cx="3111499" cy="3128962"/>
            </a:xfrm>
            <a:custGeom>
              <a:avLst/>
              <a:gdLst>
                <a:gd name="T0" fmla="*/ 986 w 1108"/>
                <a:gd name="T1" fmla="*/ 148 h 1115"/>
                <a:gd name="T2" fmla="*/ 883 w 1108"/>
                <a:gd name="T3" fmla="*/ 41 h 1115"/>
                <a:gd name="T4" fmla="*/ 740 w 1108"/>
                <a:gd name="T5" fmla="*/ 14 h 1115"/>
                <a:gd name="T6" fmla="*/ 610 w 1108"/>
                <a:gd name="T7" fmla="*/ 141 h 1115"/>
                <a:gd name="T8" fmla="*/ 508 w 1108"/>
                <a:gd name="T9" fmla="*/ 297 h 1115"/>
                <a:gd name="T10" fmla="*/ 277 w 1108"/>
                <a:gd name="T11" fmla="*/ 369 h 1115"/>
                <a:gd name="T12" fmla="*/ 54 w 1108"/>
                <a:gd name="T13" fmla="*/ 459 h 1115"/>
                <a:gd name="T14" fmla="*/ 9 w 1108"/>
                <a:gd name="T15" fmla="*/ 672 h 1115"/>
                <a:gd name="T16" fmla="*/ 179 w 1108"/>
                <a:gd name="T17" fmla="*/ 1038 h 1115"/>
                <a:gd name="T18" fmla="*/ 453 w 1108"/>
                <a:gd name="T19" fmla="*/ 1065 h 1115"/>
                <a:gd name="T20" fmla="*/ 811 w 1108"/>
                <a:gd name="T21" fmla="*/ 888 h 1115"/>
                <a:gd name="T22" fmla="*/ 1012 w 1108"/>
                <a:gd name="T23" fmla="*/ 709 h 1115"/>
                <a:gd name="T24" fmla="*/ 1107 w 1108"/>
                <a:gd name="T25" fmla="*/ 461 h 1115"/>
                <a:gd name="T26" fmla="*/ 986 w 1108"/>
                <a:gd name="T27" fmla="*/ 148 h 1115"/>
                <a:gd name="T28" fmla="*/ 818 w 1108"/>
                <a:gd name="T29" fmla="*/ 332 h 1115"/>
                <a:gd name="T30" fmla="*/ 807 w 1108"/>
                <a:gd name="T31" fmla="*/ 462 h 1115"/>
                <a:gd name="T32" fmla="*/ 605 w 1108"/>
                <a:gd name="T33" fmla="*/ 625 h 1115"/>
                <a:gd name="T34" fmla="*/ 439 w 1108"/>
                <a:gd name="T35" fmla="*/ 469 h 1115"/>
                <a:gd name="T36" fmla="*/ 571 w 1108"/>
                <a:gd name="T37" fmla="*/ 370 h 1115"/>
                <a:gd name="T38" fmla="*/ 718 w 1108"/>
                <a:gd name="T39" fmla="*/ 257 h 1115"/>
                <a:gd name="T40" fmla="*/ 818 w 1108"/>
                <a:gd name="T41" fmla="*/ 332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8" h="1115">
                  <a:moveTo>
                    <a:pt x="986" y="148"/>
                  </a:moveTo>
                  <a:cubicBezTo>
                    <a:pt x="957" y="107"/>
                    <a:pt x="924" y="68"/>
                    <a:pt x="883" y="41"/>
                  </a:cubicBezTo>
                  <a:cubicBezTo>
                    <a:pt x="841" y="14"/>
                    <a:pt x="788" y="0"/>
                    <a:pt x="740" y="14"/>
                  </a:cubicBezTo>
                  <a:cubicBezTo>
                    <a:pt x="680" y="31"/>
                    <a:pt x="640" y="87"/>
                    <a:pt x="610" y="141"/>
                  </a:cubicBezTo>
                  <a:cubicBezTo>
                    <a:pt x="581" y="196"/>
                    <a:pt x="556" y="256"/>
                    <a:pt x="508" y="297"/>
                  </a:cubicBezTo>
                  <a:cubicBezTo>
                    <a:pt x="446" y="350"/>
                    <a:pt x="358" y="359"/>
                    <a:pt x="277" y="369"/>
                  </a:cubicBezTo>
                  <a:cubicBezTo>
                    <a:pt x="195" y="379"/>
                    <a:pt x="107" y="397"/>
                    <a:pt x="54" y="459"/>
                  </a:cubicBezTo>
                  <a:cubicBezTo>
                    <a:pt x="6" y="517"/>
                    <a:pt x="0" y="598"/>
                    <a:pt x="9" y="672"/>
                  </a:cubicBezTo>
                  <a:cubicBezTo>
                    <a:pt x="25" y="807"/>
                    <a:pt x="86" y="939"/>
                    <a:pt x="179" y="1038"/>
                  </a:cubicBezTo>
                  <a:cubicBezTo>
                    <a:pt x="251" y="1115"/>
                    <a:pt x="362" y="1097"/>
                    <a:pt x="453" y="1065"/>
                  </a:cubicBezTo>
                  <a:cubicBezTo>
                    <a:pt x="579" y="1022"/>
                    <a:pt x="700" y="962"/>
                    <a:pt x="811" y="888"/>
                  </a:cubicBezTo>
                  <a:cubicBezTo>
                    <a:pt x="886" y="838"/>
                    <a:pt x="957" y="781"/>
                    <a:pt x="1012" y="709"/>
                  </a:cubicBezTo>
                  <a:cubicBezTo>
                    <a:pt x="1067" y="638"/>
                    <a:pt x="1105" y="551"/>
                    <a:pt x="1107" y="461"/>
                  </a:cubicBezTo>
                  <a:cubicBezTo>
                    <a:pt x="1108" y="347"/>
                    <a:pt x="1053" y="240"/>
                    <a:pt x="986" y="148"/>
                  </a:cubicBezTo>
                  <a:moveTo>
                    <a:pt x="818" y="332"/>
                  </a:moveTo>
                  <a:cubicBezTo>
                    <a:pt x="832" y="374"/>
                    <a:pt x="824" y="421"/>
                    <a:pt x="807" y="462"/>
                  </a:cubicBezTo>
                  <a:cubicBezTo>
                    <a:pt x="772" y="545"/>
                    <a:pt x="695" y="613"/>
                    <a:pt x="605" y="625"/>
                  </a:cubicBezTo>
                  <a:cubicBezTo>
                    <a:pt x="521" y="635"/>
                    <a:pt x="373" y="573"/>
                    <a:pt x="439" y="469"/>
                  </a:cubicBezTo>
                  <a:cubicBezTo>
                    <a:pt x="469" y="423"/>
                    <a:pt x="531" y="405"/>
                    <a:pt x="571" y="370"/>
                  </a:cubicBezTo>
                  <a:cubicBezTo>
                    <a:pt x="615" y="331"/>
                    <a:pt x="653" y="261"/>
                    <a:pt x="718" y="257"/>
                  </a:cubicBezTo>
                  <a:cubicBezTo>
                    <a:pt x="762" y="255"/>
                    <a:pt x="803" y="290"/>
                    <a:pt x="818" y="33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50"/>
            <p:cNvSpPr>
              <a:spLocks noEditPoints="1"/>
            </p:cNvSpPr>
            <p:nvPr/>
          </p:nvSpPr>
          <p:spPr bwMode="auto">
            <a:xfrm>
              <a:off x="9715500" y="6675438"/>
              <a:ext cx="1050925" cy="1970087"/>
            </a:xfrm>
            <a:custGeom>
              <a:avLst/>
              <a:gdLst>
                <a:gd name="T0" fmla="*/ 279 w 374"/>
                <a:gd name="T1" fmla="*/ 702 h 702"/>
                <a:gd name="T2" fmla="*/ 0 w 374"/>
                <a:gd name="T3" fmla="*/ 8 h 702"/>
                <a:gd name="T4" fmla="*/ 0 w 374"/>
                <a:gd name="T5" fmla="*/ 8 h 702"/>
                <a:gd name="T6" fmla="*/ 0 w 374"/>
                <a:gd name="T7" fmla="*/ 8 h 702"/>
                <a:gd name="T8" fmla="*/ 0 w 374"/>
                <a:gd name="T9" fmla="*/ 8 h 702"/>
                <a:gd name="T10" fmla="*/ 0 w 374"/>
                <a:gd name="T11" fmla="*/ 8 h 702"/>
                <a:gd name="T12" fmla="*/ 1 w 374"/>
                <a:gd name="T13" fmla="*/ 8 h 702"/>
                <a:gd name="T14" fmla="*/ 1 w 374"/>
                <a:gd name="T15" fmla="*/ 8 h 702"/>
                <a:gd name="T16" fmla="*/ 1 w 374"/>
                <a:gd name="T17" fmla="*/ 8 h 702"/>
                <a:gd name="T18" fmla="*/ 1 w 374"/>
                <a:gd name="T19" fmla="*/ 7 h 702"/>
                <a:gd name="T20" fmla="*/ 2 w 374"/>
                <a:gd name="T21" fmla="*/ 7 h 702"/>
                <a:gd name="T22" fmla="*/ 2 w 374"/>
                <a:gd name="T23" fmla="*/ 7 h 702"/>
                <a:gd name="T24" fmla="*/ 2 w 374"/>
                <a:gd name="T25" fmla="*/ 7 h 702"/>
                <a:gd name="T26" fmla="*/ 2 w 374"/>
                <a:gd name="T27" fmla="*/ 7 h 702"/>
                <a:gd name="T28" fmla="*/ 2 w 374"/>
                <a:gd name="T29" fmla="*/ 7 h 702"/>
                <a:gd name="T30" fmla="*/ 3 w 374"/>
                <a:gd name="T31" fmla="*/ 7 h 702"/>
                <a:gd name="T32" fmla="*/ 3 w 374"/>
                <a:gd name="T33" fmla="*/ 7 h 702"/>
                <a:gd name="T34" fmla="*/ 3 w 374"/>
                <a:gd name="T35" fmla="*/ 7 h 702"/>
                <a:gd name="T36" fmla="*/ 3 w 374"/>
                <a:gd name="T37" fmla="*/ 7 h 702"/>
                <a:gd name="T38" fmla="*/ 4 w 374"/>
                <a:gd name="T39" fmla="*/ 7 h 702"/>
                <a:gd name="T40" fmla="*/ 4 w 374"/>
                <a:gd name="T41" fmla="*/ 7 h 702"/>
                <a:gd name="T42" fmla="*/ 4 w 374"/>
                <a:gd name="T43" fmla="*/ 7 h 702"/>
                <a:gd name="T44" fmla="*/ 4 w 374"/>
                <a:gd name="T45" fmla="*/ 6 h 702"/>
                <a:gd name="T46" fmla="*/ 4 w 374"/>
                <a:gd name="T47" fmla="*/ 6 h 702"/>
                <a:gd name="T48" fmla="*/ 5 w 374"/>
                <a:gd name="T49" fmla="*/ 6 h 702"/>
                <a:gd name="T50" fmla="*/ 5 w 374"/>
                <a:gd name="T51" fmla="*/ 6 h 702"/>
                <a:gd name="T52" fmla="*/ 5 w 374"/>
                <a:gd name="T53" fmla="*/ 6 h 702"/>
                <a:gd name="T54" fmla="*/ 5 w 374"/>
                <a:gd name="T55" fmla="*/ 6 h 702"/>
                <a:gd name="T56" fmla="*/ 6 w 374"/>
                <a:gd name="T57" fmla="*/ 6 h 702"/>
                <a:gd name="T58" fmla="*/ 6 w 374"/>
                <a:gd name="T59" fmla="*/ 6 h 702"/>
                <a:gd name="T60" fmla="*/ 6 w 374"/>
                <a:gd name="T61" fmla="*/ 6 h 702"/>
                <a:gd name="T62" fmla="*/ 7 w 374"/>
                <a:gd name="T63" fmla="*/ 6 h 702"/>
                <a:gd name="T64" fmla="*/ 7 w 374"/>
                <a:gd name="T65" fmla="*/ 6 h 702"/>
                <a:gd name="T66" fmla="*/ 7 w 374"/>
                <a:gd name="T67" fmla="*/ 6 h 702"/>
                <a:gd name="T68" fmla="*/ 7 w 374"/>
                <a:gd name="T69" fmla="*/ 6 h 702"/>
                <a:gd name="T70" fmla="*/ 150 w 374"/>
                <a:gd name="T71" fmla="*/ 33 h 702"/>
                <a:gd name="T72" fmla="*/ 374 w 374"/>
                <a:gd name="T73" fmla="*/ 448 h 702"/>
                <a:gd name="T74" fmla="*/ 150 w 374"/>
                <a:gd name="T75" fmla="*/ 33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4" h="702">
                  <a:moveTo>
                    <a:pt x="279" y="702"/>
                  </a:moveTo>
                  <a:cubicBezTo>
                    <a:pt x="279" y="702"/>
                    <a:pt x="279" y="702"/>
                    <a:pt x="279" y="702"/>
                  </a:cubicBezTo>
                  <a:cubicBezTo>
                    <a:pt x="279" y="702"/>
                    <a:pt x="279" y="702"/>
                    <a:pt x="279" y="702"/>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7"/>
                  </a:moveTo>
                  <a:cubicBezTo>
                    <a:pt x="1" y="7"/>
                    <a:pt x="1" y="7"/>
                    <a:pt x="1" y="7"/>
                  </a:cubicBezTo>
                  <a:cubicBezTo>
                    <a:pt x="1" y="7"/>
                    <a:pt x="1" y="7"/>
                    <a:pt x="1"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7"/>
                  </a:moveTo>
                  <a:cubicBezTo>
                    <a:pt x="3" y="7"/>
                    <a:pt x="3" y="7"/>
                    <a:pt x="3" y="7"/>
                  </a:cubicBezTo>
                  <a:cubicBezTo>
                    <a:pt x="3" y="7"/>
                    <a:pt x="3" y="7"/>
                    <a:pt x="3" y="7"/>
                  </a:cubicBezTo>
                  <a:moveTo>
                    <a:pt x="3" y="7"/>
                  </a:moveTo>
                  <a:cubicBezTo>
                    <a:pt x="3" y="7"/>
                    <a:pt x="3" y="7"/>
                    <a:pt x="3" y="7"/>
                  </a:cubicBezTo>
                  <a:cubicBezTo>
                    <a:pt x="3" y="7"/>
                    <a:pt x="3" y="7"/>
                    <a:pt x="3" y="7"/>
                  </a:cubicBezTo>
                  <a:moveTo>
                    <a:pt x="3" y="7"/>
                  </a:moveTo>
                  <a:cubicBezTo>
                    <a:pt x="3" y="7"/>
                    <a:pt x="3" y="7"/>
                    <a:pt x="3" y="7"/>
                  </a:cubicBezTo>
                  <a:cubicBezTo>
                    <a:pt x="3" y="7"/>
                    <a:pt x="3" y="7"/>
                    <a:pt x="3" y="7"/>
                  </a:cubicBezTo>
                  <a:moveTo>
                    <a:pt x="4" y="7"/>
                  </a:moveTo>
                  <a:cubicBezTo>
                    <a:pt x="4" y="7"/>
                    <a:pt x="4" y="7"/>
                    <a:pt x="4" y="7"/>
                  </a:cubicBezTo>
                  <a:cubicBezTo>
                    <a:pt x="4" y="7"/>
                    <a:pt x="4" y="7"/>
                    <a:pt x="4" y="7"/>
                  </a:cubicBezTo>
                  <a:moveTo>
                    <a:pt x="4" y="6"/>
                  </a:moveTo>
                  <a:cubicBezTo>
                    <a:pt x="4" y="7"/>
                    <a:pt x="4" y="7"/>
                    <a:pt x="4" y="7"/>
                  </a:cubicBezTo>
                  <a:cubicBezTo>
                    <a:pt x="4" y="7"/>
                    <a:pt x="4" y="7"/>
                    <a:pt x="4" y="6"/>
                  </a:cubicBezTo>
                  <a:moveTo>
                    <a:pt x="4" y="6"/>
                  </a:moveTo>
                  <a:cubicBezTo>
                    <a:pt x="4" y="6"/>
                    <a:pt x="4" y="6"/>
                    <a:pt x="4" y="6"/>
                  </a:cubicBezTo>
                  <a:cubicBezTo>
                    <a:pt x="4" y="6"/>
                    <a:pt x="4" y="6"/>
                    <a:pt x="4" y="6"/>
                  </a:cubicBezTo>
                  <a:moveTo>
                    <a:pt x="5" y="6"/>
                  </a:moveTo>
                  <a:cubicBezTo>
                    <a:pt x="5" y="6"/>
                    <a:pt x="5" y="6"/>
                    <a:pt x="5" y="6"/>
                  </a:cubicBezTo>
                  <a:cubicBezTo>
                    <a:pt x="5" y="6"/>
                    <a:pt x="5" y="6"/>
                    <a:pt x="5" y="6"/>
                  </a:cubicBezTo>
                  <a:moveTo>
                    <a:pt x="5" y="6"/>
                  </a:moveTo>
                  <a:cubicBezTo>
                    <a:pt x="5" y="6"/>
                    <a:pt x="5" y="6"/>
                    <a:pt x="5" y="6"/>
                  </a:cubicBezTo>
                  <a:cubicBezTo>
                    <a:pt x="5" y="6"/>
                    <a:pt x="5" y="6"/>
                    <a:pt x="5" y="6"/>
                  </a:cubicBezTo>
                  <a:moveTo>
                    <a:pt x="6" y="6"/>
                  </a:moveTo>
                  <a:cubicBezTo>
                    <a:pt x="5" y="6"/>
                    <a:pt x="5" y="6"/>
                    <a:pt x="5" y="6"/>
                  </a:cubicBezTo>
                  <a:cubicBezTo>
                    <a:pt x="5" y="6"/>
                    <a:pt x="5" y="6"/>
                    <a:pt x="6" y="6"/>
                  </a:cubicBezTo>
                  <a:moveTo>
                    <a:pt x="6" y="6"/>
                  </a:moveTo>
                  <a:cubicBezTo>
                    <a:pt x="6" y="6"/>
                    <a:pt x="6" y="6"/>
                    <a:pt x="6" y="6"/>
                  </a:cubicBezTo>
                  <a:cubicBezTo>
                    <a:pt x="6" y="6"/>
                    <a:pt x="6" y="6"/>
                    <a:pt x="6" y="6"/>
                  </a:cubicBezTo>
                  <a:moveTo>
                    <a:pt x="6" y="6"/>
                  </a:moveTo>
                  <a:cubicBezTo>
                    <a:pt x="6" y="6"/>
                    <a:pt x="6" y="6"/>
                    <a:pt x="6" y="6"/>
                  </a:cubicBezTo>
                  <a:cubicBezTo>
                    <a:pt x="6" y="6"/>
                    <a:pt x="6" y="6"/>
                    <a:pt x="6" y="6"/>
                  </a:cubicBezTo>
                  <a:moveTo>
                    <a:pt x="7" y="6"/>
                  </a:moveTo>
                  <a:cubicBezTo>
                    <a:pt x="6" y="6"/>
                    <a:pt x="6" y="6"/>
                    <a:pt x="6" y="6"/>
                  </a:cubicBezTo>
                  <a:cubicBezTo>
                    <a:pt x="6" y="6"/>
                    <a:pt x="6" y="6"/>
                    <a:pt x="7" y="6"/>
                  </a:cubicBezTo>
                  <a:moveTo>
                    <a:pt x="46" y="0"/>
                  </a:moveTo>
                  <a:cubicBezTo>
                    <a:pt x="33" y="0"/>
                    <a:pt x="20" y="2"/>
                    <a:pt x="7" y="6"/>
                  </a:cubicBezTo>
                  <a:cubicBezTo>
                    <a:pt x="7" y="6"/>
                    <a:pt x="7" y="6"/>
                    <a:pt x="7" y="6"/>
                  </a:cubicBezTo>
                  <a:cubicBezTo>
                    <a:pt x="7" y="6"/>
                    <a:pt x="7" y="6"/>
                    <a:pt x="7" y="6"/>
                  </a:cubicBezTo>
                  <a:cubicBezTo>
                    <a:pt x="20" y="2"/>
                    <a:pt x="33" y="0"/>
                    <a:pt x="46" y="0"/>
                  </a:cubicBezTo>
                  <a:cubicBezTo>
                    <a:pt x="83" y="0"/>
                    <a:pt x="119" y="13"/>
                    <a:pt x="150" y="33"/>
                  </a:cubicBezTo>
                  <a:cubicBezTo>
                    <a:pt x="191" y="60"/>
                    <a:pt x="224" y="99"/>
                    <a:pt x="253" y="140"/>
                  </a:cubicBezTo>
                  <a:cubicBezTo>
                    <a:pt x="319" y="230"/>
                    <a:pt x="374" y="336"/>
                    <a:pt x="374" y="448"/>
                  </a:cubicBezTo>
                  <a:cubicBezTo>
                    <a:pt x="374" y="336"/>
                    <a:pt x="319" y="230"/>
                    <a:pt x="253" y="140"/>
                  </a:cubicBezTo>
                  <a:cubicBezTo>
                    <a:pt x="224" y="99"/>
                    <a:pt x="191" y="60"/>
                    <a:pt x="150" y="33"/>
                  </a:cubicBezTo>
                  <a:cubicBezTo>
                    <a:pt x="119" y="13"/>
                    <a:pt x="83" y="0"/>
                    <a:pt x="46" y="0"/>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51"/>
            <p:cNvSpPr/>
            <p:nvPr/>
          </p:nvSpPr>
          <p:spPr bwMode="auto">
            <a:xfrm>
              <a:off x="9444038" y="6675438"/>
              <a:ext cx="1322387" cy="2133600"/>
            </a:xfrm>
            <a:custGeom>
              <a:avLst/>
              <a:gdLst>
                <a:gd name="T0" fmla="*/ 143 w 471"/>
                <a:gd name="T1" fmla="*/ 0 h 760"/>
                <a:gd name="T2" fmla="*/ 104 w 471"/>
                <a:gd name="T3" fmla="*/ 6 h 760"/>
                <a:gd name="T4" fmla="*/ 104 w 471"/>
                <a:gd name="T5" fmla="*/ 6 h 760"/>
                <a:gd name="T6" fmla="*/ 104 w 471"/>
                <a:gd name="T7" fmla="*/ 6 h 760"/>
                <a:gd name="T8" fmla="*/ 103 w 471"/>
                <a:gd name="T9" fmla="*/ 6 h 760"/>
                <a:gd name="T10" fmla="*/ 103 w 471"/>
                <a:gd name="T11" fmla="*/ 6 h 760"/>
                <a:gd name="T12" fmla="*/ 103 w 471"/>
                <a:gd name="T13" fmla="*/ 6 h 760"/>
                <a:gd name="T14" fmla="*/ 103 w 471"/>
                <a:gd name="T15" fmla="*/ 6 h 760"/>
                <a:gd name="T16" fmla="*/ 103 w 471"/>
                <a:gd name="T17" fmla="*/ 6 h 760"/>
                <a:gd name="T18" fmla="*/ 103 w 471"/>
                <a:gd name="T19" fmla="*/ 6 h 760"/>
                <a:gd name="T20" fmla="*/ 102 w 471"/>
                <a:gd name="T21" fmla="*/ 6 h 760"/>
                <a:gd name="T22" fmla="*/ 102 w 471"/>
                <a:gd name="T23" fmla="*/ 6 h 760"/>
                <a:gd name="T24" fmla="*/ 102 w 471"/>
                <a:gd name="T25" fmla="*/ 6 h 760"/>
                <a:gd name="T26" fmla="*/ 102 w 471"/>
                <a:gd name="T27" fmla="*/ 6 h 760"/>
                <a:gd name="T28" fmla="*/ 102 w 471"/>
                <a:gd name="T29" fmla="*/ 6 h 760"/>
                <a:gd name="T30" fmla="*/ 101 w 471"/>
                <a:gd name="T31" fmla="*/ 6 h 760"/>
                <a:gd name="T32" fmla="*/ 101 w 471"/>
                <a:gd name="T33" fmla="*/ 6 h 760"/>
                <a:gd name="T34" fmla="*/ 101 w 471"/>
                <a:gd name="T35" fmla="*/ 6 h 760"/>
                <a:gd name="T36" fmla="*/ 101 w 471"/>
                <a:gd name="T37" fmla="*/ 7 h 760"/>
                <a:gd name="T38" fmla="*/ 101 w 471"/>
                <a:gd name="T39" fmla="*/ 7 h 760"/>
                <a:gd name="T40" fmla="*/ 101 w 471"/>
                <a:gd name="T41" fmla="*/ 7 h 760"/>
                <a:gd name="T42" fmla="*/ 100 w 471"/>
                <a:gd name="T43" fmla="*/ 7 h 760"/>
                <a:gd name="T44" fmla="*/ 100 w 471"/>
                <a:gd name="T45" fmla="*/ 7 h 760"/>
                <a:gd name="T46" fmla="*/ 100 w 471"/>
                <a:gd name="T47" fmla="*/ 7 h 760"/>
                <a:gd name="T48" fmla="*/ 100 w 471"/>
                <a:gd name="T49" fmla="*/ 7 h 760"/>
                <a:gd name="T50" fmla="*/ 100 w 471"/>
                <a:gd name="T51" fmla="*/ 7 h 760"/>
                <a:gd name="T52" fmla="*/ 100 w 471"/>
                <a:gd name="T53" fmla="*/ 7 h 760"/>
                <a:gd name="T54" fmla="*/ 99 w 471"/>
                <a:gd name="T55" fmla="*/ 7 h 760"/>
                <a:gd name="T56" fmla="*/ 99 w 471"/>
                <a:gd name="T57" fmla="*/ 7 h 760"/>
                <a:gd name="T58" fmla="*/ 99 w 471"/>
                <a:gd name="T59" fmla="*/ 7 h 760"/>
                <a:gd name="T60" fmla="*/ 99 w 471"/>
                <a:gd name="T61" fmla="*/ 7 h 760"/>
                <a:gd name="T62" fmla="*/ 99 w 471"/>
                <a:gd name="T63" fmla="*/ 7 h 760"/>
                <a:gd name="T64" fmla="*/ 99 w 471"/>
                <a:gd name="T65" fmla="*/ 7 h 760"/>
                <a:gd name="T66" fmla="*/ 98 w 471"/>
                <a:gd name="T67" fmla="*/ 7 h 760"/>
                <a:gd name="T68" fmla="*/ 98 w 471"/>
                <a:gd name="T69" fmla="*/ 7 h 760"/>
                <a:gd name="T70" fmla="*/ 98 w 471"/>
                <a:gd name="T71" fmla="*/ 8 h 760"/>
                <a:gd name="T72" fmla="*/ 98 w 471"/>
                <a:gd name="T73" fmla="*/ 8 h 760"/>
                <a:gd name="T74" fmla="*/ 98 w 471"/>
                <a:gd name="T75" fmla="*/ 8 h 760"/>
                <a:gd name="T76" fmla="*/ 98 w 471"/>
                <a:gd name="T77" fmla="*/ 8 h 760"/>
                <a:gd name="T78" fmla="*/ 97 w 471"/>
                <a:gd name="T79" fmla="*/ 8 h 760"/>
                <a:gd name="T80" fmla="*/ 97 w 471"/>
                <a:gd name="T81" fmla="*/ 8 h 760"/>
                <a:gd name="T82" fmla="*/ 97 w 471"/>
                <a:gd name="T83" fmla="*/ 8 h 760"/>
                <a:gd name="T84" fmla="*/ 97 w 471"/>
                <a:gd name="T85" fmla="*/ 8 h 760"/>
                <a:gd name="T86" fmla="*/ 97 w 471"/>
                <a:gd name="T87" fmla="*/ 8 h 760"/>
                <a:gd name="T88" fmla="*/ 97 w 471"/>
                <a:gd name="T89" fmla="*/ 8 h 760"/>
                <a:gd name="T90" fmla="*/ 0 w 471"/>
                <a:gd name="T91" fmla="*/ 91 h 760"/>
                <a:gd name="T92" fmla="*/ 19 w 471"/>
                <a:gd name="T93" fmla="*/ 90 h 760"/>
                <a:gd name="T94" fmla="*/ 138 w 471"/>
                <a:gd name="T95" fmla="*/ 113 h 760"/>
                <a:gd name="T96" fmla="*/ 358 w 471"/>
                <a:gd name="T97" fmla="*/ 354 h 760"/>
                <a:gd name="T98" fmla="*/ 354 w 471"/>
                <a:gd name="T99" fmla="*/ 686 h 760"/>
                <a:gd name="T100" fmla="*/ 325 w 471"/>
                <a:gd name="T101" fmla="*/ 760 h 760"/>
                <a:gd name="T102" fmla="*/ 376 w 471"/>
                <a:gd name="T103" fmla="*/ 702 h 760"/>
                <a:gd name="T104" fmla="*/ 376 w 471"/>
                <a:gd name="T105" fmla="*/ 702 h 760"/>
                <a:gd name="T106" fmla="*/ 376 w 471"/>
                <a:gd name="T107" fmla="*/ 701 h 760"/>
                <a:gd name="T108" fmla="*/ 471 w 471"/>
                <a:gd name="T109" fmla="*/ 453 h 760"/>
                <a:gd name="T110" fmla="*/ 471 w 471"/>
                <a:gd name="T111" fmla="*/ 448 h 760"/>
                <a:gd name="T112" fmla="*/ 350 w 471"/>
                <a:gd name="T113" fmla="*/ 140 h 760"/>
                <a:gd name="T114" fmla="*/ 247 w 471"/>
                <a:gd name="T115" fmla="*/ 33 h 760"/>
                <a:gd name="T116" fmla="*/ 143 w 471"/>
                <a:gd name="T117"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1" h="760">
                  <a:moveTo>
                    <a:pt x="143" y="0"/>
                  </a:moveTo>
                  <a:cubicBezTo>
                    <a:pt x="130" y="0"/>
                    <a:pt x="117" y="2"/>
                    <a:pt x="104" y="6"/>
                  </a:cubicBezTo>
                  <a:cubicBezTo>
                    <a:pt x="104" y="6"/>
                    <a:pt x="104" y="6"/>
                    <a:pt x="104" y="6"/>
                  </a:cubicBezTo>
                  <a:cubicBezTo>
                    <a:pt x="104" y="6"/>
                    <a:pt x="104" y="6"/>
                    <a:pt x="104" y="6"/>
                  </a:cubicBezTo>
                  <a:cubicBezTo>
                    <a:pt x="103" y="6"/>
                    <a:pt x="103" y="6"/>
                    <a:pt x="103" y="6"/>
                  </a:cubicBezTo>
                  <a:cubicBezTo>
                    <a:pt x="103" y="6"/>
                    <a:pt x="103" y="6"/>
                    <a:pt x="103" y="6"/>
                  </a:cubicBezTo>
                  <a:cubicBezTo>
                    <a:pt x="103" y="6"/>
                    <a:pt x="103" y="6"/>
                    <a:pt x="103" y="6"/>
                  </a:cubicBezTo>
                  <a:cubicBezTo>
                    <a:pt x="103" y="6"/>
                    <a:pt x="103" y="6"/>
                    <a:pt x="103" y="6"/>
                  </a:cubicBezTo>
                  <a:cubicBezTo>
                    <a:pt x="103" y="6"/>
                    <a:pt x="103" y="6"/>
                    <a:pt x="103" y="6"/>
                  </a:cubicBezTo>
                  <a:cubicBezTo>
                    <a:pt x="103" y="6"/>
                    <a:pt x="103" y="6"/>
                    <a:pt x="103" y="6"/>
                  </a:cubicBezTo>
                  <a:cubicBezTo>
                    <a:pt x="102" y="6"/>
                    <a:pt x="102" y="6"/>
                    <a:pt x="102" y="6"/>
                  </a:cubicBezTo>
                  <a:cubicBezTo>
                    <a:pt x="102" y="6"/>
                    <a:pt x="102" y="6"/>
                    <a:pt x="102" y="6"/>
                  </a:cubicBezTo>
                  <a:cubicBezTo>
                    <a:pt x="102" y="6"/>
                    <a:pt x="102" y="6"/>
                    <a:pt x="102" y="6"/>
                  </a:cubicBezTo>
                  <a:cubicBezTo>
                    <a:pt x="102" y="6"/>
                    <a:pt x="102" y="6"/>
                    <a:pt x="102" y="6"/>
                  </a:cubicBezTo>
                  <a:cubicBezTo>
                    <a:pt x="102" y="6"/>
                    <a:pt x="102" y="6"/>
                    <a:pt x="102" y="6"/>
                  </a:cubicBezTo>
                  <a:cubicBezTo>
                    <a:pt x="102" y="6"/>
                    <a:pt x="102" y="6"/>
                    <a:pt x="101" y="6"/>
                  </a:cubicBezTo>
                  <a:cubicBezTo>
                    <a:pt x="101" y="6"/>
                    <a:pt x="101" y="6"/>
                    <a:pt x="101" y="6"/>
                  </a:cubicBezTo>
                  <a:cubicBezTo>
                    <a:pt x="101" y="6"/>
                    <a:pt x="101" y="6"/>
                    <a:pt x="101" y="6"/>
                  </a:cubicBezTo>
                  <a:cubicBezTo>
                    <a:pt x="101" y="7"/>
                    <a:pt x="101" y="7"/>
                    <a:pt x="101" y="7"/>
                  </a:cubicBezTo>
                  <a:cubicBezTo>
                    <a:pt x="101" y="7"/>
                    <a:pt x="101" y="7"/>
                    <a:pt x="101" y="7"/>
                  </a:cubicBezTo>
                  <a:cubicBezTo>
                    <a:pt x="101" y="7"/>
                    <a:pt x="101" y="7"/>
                    <a:pt x="101" y="7"/>
                  </a:cubicBezTo>
                  <a:cubicBezTo>
                    <a:pt x="101" y="7"/>
                    <a:pt x="100" y="7"/>
                    <a:pt x="100" y="7"/>
                  </a:cubicBezTo>
                  <a:cubicBezTo>
                    <a:pt x="100" y="7"/>
                    <a:pt x="100" y="7"/>
                    <a:pt x="100" y="7"/>
                  </a:cubicBezTo>
                  <a:cubicBezTo>
                    <a:pt x="100" y="7"/>
                    <a:pt x="100" y="7"/>
                    <a:pt x="100" y="7"/>
                  </a:cubicBezTo>
                  <a:cubicBezTo>
                    <a:pt x="100" y="7"/>
                    <a:pt x="100" y="7"/>
                    <a:pt x="100" y="7"/>
                  </a:cubicBezTo>
                  <a:cubicBezTo>
                    <a:pt x="100" y="7"/>
                    <a:pt x="100" y="7"/>
                    <a:pt x="100" y="7"/>
                  </a:cubicBezTo>
                  <a:cubicBezTo>
                    <a:pt x="100" y="7"/>
                    <a:pt x="100" y="7"/>
                    <a:pt x="100" y="7"/>
                  </a:cubicBezTo>
                  <a:cubicBezTo>
                    <a:pt x="99" y="7"/>
                    <a:pt x="99" y="7"/>
                    <a:pt x="99" y="7"/>
                  </a:cubicBezTo>
                  <a:cubicBezTo>
                    <a:pt x="99" y="7"/>
                    <a:pt x="99" y="7"/>
                    <a:pt x="99" y="7"/>
                  </a:cubicBezTo>
                  <a:cubicBezTo>
                    <a:pt x="99" y="7"/>
                    <a:pt x="99" y="7"/>
                    <a:pt x="99" y="7"/>
                  </a:cubicBezTo>
                  <a:cubicBezTo>
                    <a:pt x="99" y="7"/>
                    <a:pt x="99" y="7"/>
                    <a:pt x="99" y="7"/>
                  </a:cubicBezTo>
                  <a:cubicBezTo>
                    <a:pt x="99" y="7"/>
                    <a:pt x="99" y="7"/>
                    <a:pt x="99" y="7"/>
                  </a:cubicBezTo>
                  <a:cubicBezTo>
                    <a:pt x="99" y="7"/>
                    <a:pt x="99" y="7"/>
                    <a:pt x="99" y="7"/>
                  </a:cubicBezTo>
                  <a:cubicBezTo>
                    <a:pt x="98" y="7"/>
                    <a:pt x="98" y="7"/>
                    <a:pt x="98" y="7"/>
                  </a:cubicBezTo>
                  <a:cubicBezTo>
                    <a:pt x="98" y="7"/>
                    <a:pt x="98" y="7"/>
                    <a:pt x="98" y="7"/>
                  </a:cubicBezTo>
                  <a:cubicBezTo>
                    <a:pt x="98" y="7"/>
                    <a:pt x="98" y="8"/>
                    <a:pt x="98" y="8"/>
                  </a:cubicBezTo>
                  <a:cubicBezTo>
                    <a:pt x="98" y="8"/>
                    <a:pt x="98" y="8"/>
                    <a:pt x="98" y="8"/>
                  </a:cubicBezTo>
                  <a:cubicBezTo>
                    <a:pt x="98" y="8"/>
                    <a:pt x="98" y="8"/>
                    <a:pt x="98" y="8"/>
                  </a:cubicBezTo>
                  <a:cubicBezTo>
                    <a:pt x="98" y="8"/>
                    <a:pt x="98" y="8"/>
                    <a:pt x="98" y="8"/>
                  </a:cubicBezTo>
                  <a:cubicBezTo>
                    <a:pt x="97" y="8"/>
                    <a:pt x="97" y="8"/>
                    <a:pt x="97" y="8"/>
                  </a:cubicBezTo>
                  <a:cubicBezTo>
                    <a:pt x="97" y="8"/>
                    <a:pt x="97" y="8"/>
                    <a:pt x="97" y="8"/>
                  </a:cubicBezTo>
                  <a:cubicBezTo>
                    <a:pt x="97" y="8"/>
                    <a:pt x="97" y="8"/>
                    <a:pt x="97" y="8"/>
                  </a:cubicBezTo>
                  <a:cubicBezTo>
                    <a:pt x="97" y="8"/>
                    <a:pt x="97" y="8"/>
                    <a:pt x="97" y="8"/>
                  </a:cubicBezTo>
                  <a:cubicBezTo>
                    <a:pt x="97" y="8"/>
                    <a:pt x="97" y="8"/>
                    <a:pt x="97" y="8"/>
                  </a:cubicBezTo>
                  <a:cubicBezTo>
                    <a:pt x="97" y="8"/>
                    <a:pt x="97" y="8"/>
                    <a:pt x="97" y="8"/>
                  </a:cubicBezTo>
                  <a:cubicBezTo>
                    <a:pt x="56" y="22"/>
                    <a:pt x="25" y="54"/>
                    <a:pt x="0" y="91"/>
                  </a:cubicBezTo>
                  <a:cubicBezTo>
                    <a:pt x="6" y="90"/>
                    <a:pt x="13" y="90"/>
                    <a:pt x="19" y="90"/>
                  </a:cubicBezTo>
                  <a:cubicBezTo>
                    <a:pt x="60" y="90"/>
                    <a:pt x="101" y="98"/>
                    <a:pt x="138" y="113"/>
                  </a:cubicBezTo>
                  <a:cubicBezTo>
                    <a:pt x="243" y="154"/>
                    <a:pt x="322" y="248"/>
                    <a:pt x="358" y="354"/>
                  </a:cubicBezTo>
                  <a:cubicBezTo>
                    <a:pt x="394" y="461"/>
                    <a:pt x="388" y="579"/>
                    <a:pt x="354" y="686"/>
                  </a:cubicBezTo>
                  <a:cubicBezTo>
                    <a:pt x="346" y="711"/>
                    <a:pt x="336" y="736"/>
                    <a:pt x="325" y="760"/>
                  </a:cubicBezTo>
                  <a:cubicBezTo>
                    <a:pt x="343" y="742"/>
                    <a:pt x="360" y="723"/>
                    <a:pt x="376" y="702"/>
                  </a:cubicBezTo>
                  <a:cubicBezTo>
                    <a:pt x="376" y="702"/>
                    <a:pt x="376" y="702"/>
                    <a:pt x="376" y="702"/>
                  </a:cubicBezTo>
                  <a:cubicBezTo>
                    <a:pt x="376" y="702"/>
                    <a:pt x="376" y="702"/>
                    <a:pt x="376" y="701"/>
                  </a:cubicBezTo>
                  <a:cubicBezTo>
                    <a:pt x="431" y="630"/>
                    <a:pt x="469" y="543"/>
                    <a:pt x="471" y="453"/>
                  </a:cubicBezTo>
                  <a:cubicBezTo>
                    <a:pt x="471" y="451"/>
                    <a:pt x="471" y="449"/>
                    <a:pt x="471" y="448"/>
                  </a:cubicBezTo>
                  <a:cubicBezTo>
                    <a:pt x="471" y="336"/>
                    <a:pt x="416" y="230"/>
                    <a:pt x="350" y="140"/>
                  </a:cubicBezTo>
                  <a:cubicBezTo>
                    <a:pt x="321" y="99"/>
                    <a:pt x="288" y="60"/>
                    <a:pt x="247" y="33"/>
                  </a:cubicBezTo>
                  <a:cubicBezTo>
                    <a:pt x="216" y="13"/>
                    <a:pt x="180" y="0"/>
                    <a:pt x="143" y="0"/>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2"/>
            <p:cNvSpPr>
              <a:spLocks noEditPoints="1"/>
            </p:cNvSpPr>
            <p:nvPr/>
          </p:nvSpPr>
          <p:spPr bwMode="auto">
            <a:xfrm>
              <a:off x="8845550" y="7596188"/>
              <a:ext cx="1109662" cy="814387"/>
            </a:xfrm>
            <a:custGeom>
              <a:avLst/>
              <a:gdLst>
                <a:gd name="T0" fmla="*/ 384 w 395"/>
                <a:gd name="T1" fmla="*/ 126 h 290"/>
                <a:gd name="T2" fmla="*/ 163 w 395"/>
                <a:gd name="T3" fmla="*/ 290 h 290"/>
                <a:gd name="T4" fmla="*/ 163 w 395"/>
                <a:gd name="T5" fmla="*/ 290 h 290"/>
                <a:gd name="T6" fmla="*/ 384 w 395"/>
                <a:gd name="T7" fmla="*/ 126 h 290"/>
                <a:gd name="T8" fmla="*/ 395 w 395"/>
                <a:gd name="T9" fmla="*/ 91 h 290"/>
                <a:gd name="T10" fmla="*/ 149 w 395"/>
                <a:gd name="T11" fmla="*/ 33 h 290"/>
                <a:gd name="T12" fmla="*/ 149 w 395"/>
                <a:gd name="T13" fmla="*/ 33 h 290"/>
                <a:gd name="T14" fmla="*/ 149 w 395"/>
                <a:gd name="T15" fmla="*/ 33 h 290"/>
                <a:gd name="T16" fmla="*/ 149 w 395"/>
                <a:gd name="T17" fmla="*/ 33 h 290"/>
                <a:gd name="T18" fmla="*/ 149 w 395"/>
                <a:gd name="T19" fmla="*/ 33 h 290"/>
                <a:gd name="T20" fmla="*/ 149 w 395"/>
                <a:gd name="T21" fmla="*/ 33 h 290"/>
                <a:gd name="T22" fmla="*/ 150 w 395"/>
                <a:gd name="T23" fmla="*/ 32 h 290"/>
                <a:gd name="T24" fmla="*/ 150 w 395"/>
                <a:gd name="T25" fmla="*/ 32 h 290"/>
                <a:gd name="T26" fmla="*/ 150 w 395"/>
                <a:gd name="T27" fmla="*/ 32 h 290"/>
                <a:gd name="T28" fmla="*/ 150 w 395"/>
                <a:gd name="T29" fmla="*/ 32 h 290"/>
                <a:gd name="T30" fmla="*/ 151 w 395"/>
                <a:gd name="T31" fmla="*/ 32 h 290"/>
                <a:gd name="T32" fmla="*/ 151 w 395"/>
                <a:gd name="T33" fmla="*/ 32 h 290"/>
                <a:gd name="T34" fmla="*/ 151 w 395"/>
                <a:gd name="T35" fmla="*/ 32 h 290"/>
                <a:gd name="T36" fmla="*/ 151 w 395"/>
                <a:gd name="T37" fmla="*/ 31 h 290"/>
                <a:gd name="T38" fmla="*/ 151 w 395"/>
                <a:gd name="T39" fmla="*/ 31 h 290"/>
                <a:gd name="T40" fmla="*/ 151 w 395"/>
                <a:gd name="T41" fmla="*/ 31 h 290"/>
                <a:gd name="T42" fmla="*/ 152 w 395"/>
                <a:gd name="T43" fmla="*/ 31 h 290"/>
                <a:gd name="T44" fmla="*/ 152 w 395"/>
                <a:gd name="T45" fmla="*/ 31 h 290"/>
                <a:gd name="T46" fmla="*/ 152 w 395"/>
                <a:gd name="T47" fmla="*/ 31 h 290"/>
                <a:gd name="T48" fmla="*/ 152 w 395"/>
                <a:gd name="T49" fmla="*/ 30 h 290"/>
                <a:gd name="T50" fmla="*/ 152 w 395"/>
                <a:gd name="T51" fmla="*/ 30 h 290"/>
                <a:gd name="T52" fmla="*/ 152 w 395"/>
                <a:gd name="T53" fmla="*/ 30 h 290"/>
                <a:gd name="T54" fmla="*/ 153 w 395"/>
                <a:gd name="T55" fmla="*/ 30 h 290"/>
                <a:gd name="T56" fmla="*/ 153 w 395"/>
                <a:gd name="T57" fmla="*/ 30 h 290"/>
                <a:gd name="T58" fmla="*/ 153 w 395"/>
                <a:gd name="T59" fmla="*/ 30 h 290"/>
                <a:gd name="T60" fmla="*/ 153 w 395"/>
                <a:gd name="T61" fmla="*/ 29 h 290"/>
                <a:gd name="T62" fmla="*/ 153 w 395"/>
                <a:gd name="T63" fmla="*/ 29 h 290"/>
                <a:gd name="T64" fmla="*/ 153 w 395"/>
                <a:gd name="T65" fmla="*/ 29 h 290"/>
                <a:gd name="T66" fmla="*/ 154 w 395"/>
                <a:gd name="T67" fmla="*/ 29 h 290"/>
                <a:gd name="T68" fmla="*/ 154 w 395"/>
                <a:gd name="T69" fmla="*/ 29 h 290"/>
                <a:gd name="T70" fmla="*/ 154 w 395"/>
                <a:gd name="T71" fmla="*/ 29 h 290"/>
                <a:gd name="T72" fmla="*/ 154 w 395"/>
                <a:gd name="T73" fmla="*/ 28 h 290"/>
                <a:gd name="T74" fmla="*/ 154 w 395"/>
                <a:gd name="T75" fmla="*/ 28 h 290"/>
                <a:gd name="T76" fmla="*/ 154 w 395"/>
                <a:gd name="T77" fmla="*/ 28 h 290"/>
                <a:gd name="T78" fmla="*/ 181 w 395"/>
                <a:gd name="T79" fmla="*/ 0 h 290"/>
                <a:gd name="T80" fmla="*/ 179 w 395"/>
                <a:gd name="T81" fmla="*/ 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5" h="290">
                  <a:moveTo>
                    <a:pt x="395" y="91"/>
                  </a:moveTo>
                  <a:cubicBezTo>
                    <a:pt x="392" y="103"/>
                    <a:pt x="388" y="115"/>
                    <a:pt x="384" y="126"/>
                  </a:cubicBezTo>
                  <a:cubicBezTo>
                    <a:pt x="349" y="209"/>
                    <a:pt x="272" y="277"/>
                    <a:pt x="182" y="289"/>
                  </a:cubicBezTo>
                  <a:cubicBezTo>
                    <a:pt x="176" y="289"/>
                    <a:pt x="169" y="290"/>
                    <a:pt x="163" y="290"/>
                  </a:cubicBezTo>
                  <a:cubicBezTo>
                    <a:pt x="94" y="290"/>
                    <a:pt x="0" y="250"/>
                    <a:pt x="0" y="184"/>
                  </a:cubicBezTo>
                  <a:cubicBezTo>
                    <a:pt x="0" y="250"/>
                    <a:pt x="94" y="290"/>
                    <a:pt x="163" y="290"/>
                  </a:cubicBezTo>
                  <a:cubicBezTo>
                    <a:pt x="169" y="290"/>
                    <a:pt x="176" y="289"/>
                    <a:pt x="182" y="289"/>
                  </a:cubicBezTo>
                  <a:cubicBezTo>
                    <a:pt x="272" y="277"/>
                    <a:pt x="349" y="209"/>
                    <a:pt x="384" y="126"/>
                  </a:cubicBezTo>
                  <a:cubicBezTo>
                    <a:pt x="388" y="115"/>
                    <a:pt x="392" y="104"/>
                    <a:pt x="395" y="92"/>
                  </a:cubicBezTo>
                  <a:cubicBezTo>
                    <a:pt x="395" y="92"/>
                    <a:pt x="395" y="92"/>
                    <a:pt x="395" y="91"/>
                  </a:cubicBezTo>
                  <a:moveTo>
                    <a:pt x="149" y="33"/>
                  </a:moveTo>
                  <a:cubicBezTo>
                    <a:pt x="149" y="33"/>
                    <a:pt x="149" y="33"/>
                    <a:pt x="149" y="33"/>
                  </a:cubicBezTo>
                  <a:cubicBezTo>
                    <a:pt x="149" y="33"/>
                    <a:pt x="149" y="33"/>
                    <a:pt x="149" y="33"/>
                  </a:cubicBezTo>
                  <a:moveTo>
                    <a:pt x="149" y="33"/>
                  </a:moveTo>
                  <a:cubicBezTo>
                    <a:pt x="149" y="33"/>
                    <a:pt x="149" y="33"/>
                    <a:pt x="149" y="33"/>
                  </a:cubicBezTo>
                  <a:cubicBezTo>
                    <a:pt x="149" y="33"/>
                    <a:pt x="149" y="33"/>
                    <a:pt x="149" y="33"/>
                  </a:cubicBezTo>
                  <a:moveTo>
                    <a:pt x="149" y="33"/>
                  </a:moveTo>
                  <a:cubicBezTo>
                    <a:pt x="149" y="33"/>
                    <a:pt x="149" y="33"/>
                    <a:pt x="149" y="33"/>
                  </a:cubicBezTo>
                  <a:cubicBezTo>
                    <a:pt x="149" y="33"/>
                    <a:pt x="149" y="33"/>
                    <a:pt x="149" y="33"/>
                  </a:cubicBezTo>
                  <a:moveTo>
                    <a:pt x="149" y="33"/>
                  </a:moveTo>
                  <a:cubicBezTo>
                    <a:pt x="149" y="33"/>
                    <a:pt x="149" y="33"/>
                    <a:pt x="149" y="33"/>
                  </a:cubicBezTo>
                  <a:cubicBezTo>
                    <a:pt x="149" y="33"/>
                    <a:pt x="149" y="33"/>
                    <a:pt x="149" y="33"/>
                  </a:cubicBezTo>
                  <a:moveTo>
                    <a:pt x="150" y="32"/>
                  </a:moveTo>
                  <a:cubicBezTo>
                    <a:pt x="150" y="32"/>
                    <a:pt x="150" y="32"/>
                    <a:pt x="150" y="32"/>
                  </a:cubicBezTo>
                  <a:cubicBezTo>
                    <a:pt x="150" y="32"/>
                    <a:pt x="150" y="32"/>
                    <a:pt x="150" y="32"/>
                  </a:cubicBezTo>
                  <a:moveTo>
                    <a:pt x="150" y="32"/>
                  </a:moveTo>
                  <a:cubicBezTo>
                    <a:pt x="150" y="32"/>
                    <a:pt x="150" y="32"/>
                    <a:pt x="150" y="32"/>
                  </a:cubicBezTo>
                  <a:cubicBezTo>
                    <a:pt x="150" y="32"/>
                    <a:pt x="150" y="32"/>
                    <a:pt x="150" y="32"/>
                  </a:cubicBezTo>
                  <a:moveTo>
                    <a:pt x="150" y="32"/>
                  </a:moveTo>
                  <a:cubicBezTo>
                    <a:pt x="150" y="32"/>
                    <a:pt x="150" y="32"/>
                    <a:pt x="150" y="32"/>
                  </a:cubicBezTo>
                  <a:cubicBezTo>
                    <a:pt x="150" y="32"/>
                    <a:pt x="150" y="32"/>
                    <a:pt x="150" y="32"/>
                  </a:cubicBezTo>
                  <a:moveTo>
                    <a:pt x="151" y="32"/>
                  </a:moveTo>
                  <a:cubicBezTo>
                    <a:pt x="150" y="32"/>
                    <a:pt x="150" y="32"/>
                    <a:pt x="150" y="32"/>
                  </a:cubicBezTo>
                  <a:cubicBezTo>
                    <a:pt x="150" y="32"/>
                    <a:pt x="150" y="32"/>
                    <a:pt x="151" y="32"/>
                  </a:cubicBezTo>
                  <a:moveTo>
                    <a:pt x="151" y="31"/>
                  </a:moveTo>
                  <a:cubicBezTo>
                    <a:pt x="151" y="31"/>
                    <a:pt x="151" y="32"/>
                    <a:pt x="151" y="32"/>
                  </a:cubicBezTo>
                  <a:cubicBezTo>
                    <a:pt x="151" y="32"/>
                    <a:pt x="151" y="31"/>
                    <a:pt x="151" y="31"/>
                  </a:cubicBezTo>
                  <a:moveTo>
                    <a:pt x="151" y="31"/>
                  </a:moveTo>
                  <a:cubicBezTo>
                    <a:pt x="151" y="31"/>
                    <a:pt x="151" y="31"/>
                    <a:pt x="151" y="31"/>
                  </a:cubicBezTo>
                  <a:cubicBezTo>
                    <a:pt x="151" y="31"/>
                    <a:pt x="151" y="31"/>
                    <a:pt x="151" y="31"/>
                  </a:cubicBezTo>
                  <a:moveTo>
                    <a:pt x="151" y="31"/>
                  </a:moveTo>
                  <a:cubicBezTo>
                    <a:pt x="151" y="31"/>
                    <a:pt x="151" y="31"/>
                    <a:pt x="151" y="31"/>
                  </a:cubicBezTo>
                  <a:cubicBezTo>
                    <a:pt x="151" y="31"/>
                    <a:pt x="151" y="31"/>
                    <a:pt x="151" y="31"/>
                  </a:cubicBezTo>
                  <a:moveTo>
                    <a:pt x="152" y="31"/>
                  </a:moveTo>
                  <a:cubicBezTo>
                    <a:pt x="151" y="31"/>
                    <a:pt x="151" y="31"/>
                    <a:pt x="151" y="31"/>
                  </a:cubicBezTo>
                  <a:cubicBezTo>
                    <a:pt x="151" y="31"/>
                    <a:pt x="151" y="31"/>
                    <a:pt x="152" y="31"/>
                  </a:cubicBezTo>
                  <a:moveTo>
                    <a:pt x="152" y="30"/>
                  </a:moveTo>
                  <a:cubicBezTo>
                    <a:pt x="152" y="31"/>
                    <a:pt x="152" y="31"/>
                    <a:pt x="152" y="31"/>
                  </a:cubicBezTo>
                  <a:cubicBezTo>
                    <a:pt x="152" y="31"/>
                    <a:pt x="152" y="31"/>
                    <a:pt x="152" y="30"/>
                  </a:cubicBezTo>
                  <a:moveTo>
                    <a:pt x="152" y="30"/>
                  </a:moveTo>
                  <a:cubicBezTo>
                    <a:pt x="152" y="30"/>
                    <a:pt x="152" y="30"/>
                    <a:pt x="152" y="30"/>
                  </a:cubicBezTo>
                  <a:cubicBezTo>
                    <a:pt x="152" y="30"/>
                    <a:pt x="152" y="30"/>
                    <a:pt x="152" y="30"/>
                  </a:cubicBezTo>
                  <a:moveTo>
                    <a:pt x="152" y="30"/>
                  </a:moveTo>
                  <a:cubicBezTo>
                    <a:pt x="152" y="30"/>
                    <a:pt x="152" y="30"/>
                    <a:pt x="152" y="30"/>
                  </a:cubicBezTo>
                  <a:cubicBezTo>
                    <a:pt x="152" y="30"/>
                    <a:pt x="152" y="30"/>
                    <a:pt x="152" y="30"/>
                  </a:cubicBezTo>
                  <a:moveTo>
                    <a:pt x="153" y="30"/>
                  </a:moveTo>
                  <a:cubicBezTo>
                    <a:pt x="153" y="30"/>
                    <a:pt x="152" y="30"/>
                    <a:pt x="152" y="30"/>
                  </a:cubicBezTo>
                  <a:cubicBezTo>
                    <a:pt x="152" y="30"/>
                    <a:pt x="153" y="30"/>
                    <a:pt x="153" y="30"/>
                  </a:cubicBezTo>
                  <a:moveTo>
                    <a:pt x="153" y="30"/>
                  </a:moveTo>
                  <a:cubicBezTo>
                    <a:pt x="153" y="30"/>
                    <a:pt x="153" y="30"/>
                    <a:pt x="153" y="30"/>
                  </a:cubicBezTo>
                  <a:cubicBezTo>
                    <a:pt x="153" y="30"/>
                    <a:pt x="153" y="30"/>
                    <a:pt x="153" y="30"/>
                  </a:cubicBezTo>
                  <a:moveTo>
                    <a:pt x="153" y="29"/>
                  </a:moveTo>
                  <a:cubicBezTo>
                    <a:pt x="153" y="29"/>
                    <a:pt x="153" y="29"/>
                    <a:pt x="153" y="29"/>
                  </a:cubicBezTo>
                  <a:cubicBezTo>
                    <a:pt x="153" y="29"/>
                    <a:pt x="153" y="29"/>
                    <a:pt x="153" y="29"/>
                  </a:cubicBezTo>
                  <a:moveTo>
                    <a:pt x="153" y="29"/>
                  </a:moveTo>
                  <a:cubicBezTo>
                    <a:pt x="153" y="29"/>
                    <a:pt x="153" y="29"/>
                    <a:pt x="153" y="29"/>
                  </a:cubicBezTo>
                  <a:cubicBezTo>
                    <a:pt x="153" y="29"/>
                    <a:pt x="153" y="29"/>
                    <a:pt x="153" y="29"/>
                  </a:cubicBezTo>
                  <a:moveTo>
                    <a:pt x="154" y="29"/>
                  </a:moveTo>
                  <a:cubicBezTo>
                    <a:pt x="154" y="29"/>
                    <a:pt x="154" y="29"/>
                    <a:pt x="154" y="29"/>
                  </a:cubicBezTo>
                  <a:cubicBezTo>
                    <a:pt x="154" y="29"/>
                    <a:pt x="154" y="29"/>
                    <a:pt x="154" y="29"/>
                  </a:cubicBezTo>
                  <a:moveTo>
                    <a:pt x="154" y="29"/>
                  </a:moveTo>
                  <a:cubicBezTo>
                    <a:pt x="154" y="29"/>
                    <a:pt x="154" y="29"/>
                    <a:pt x="154" y="29"/>
                  </a:cubicBezTo>
                  <a:cubicBezTo>
                    <a:pt x="154" y="29"/>
                    <a:pt x="154" y="29"/>
                    <a:pt x="154" y="29"/>
                  </a:cubicBezTo>
                  <a:moveTo>
                    <a:pt x="154" y="28"/>
                  </a:moveTo>
                  <a:cubicBezTo>
                    <a:pt x="154" y="28"/>
                    <a:pt x="154" y="28"/>
                    <a:pt x="154" y="28"/>
                  </a:cubicBezTo>
                  <a:cubicBezTo>
                    <a:pt x="154" y="28"/>
                    <a:pt x="154" y="28"/>
                    <a:pt x="154" y="28"/>
                  </a:cubicBezTo>
                  <a:moveTo>
                    <a:pt x="154" y="28"/>
                  </a:moveTo>
                  <a:cubicBezTo>
                    <a:pt x="154" y="28"/>
                    <a:pt x="154" y="28"/>
                    <a:pt x="154" y="28"/>
                  </a:cubicBezTo>
                  <a:cubicBezTo>
                    <a:pt x="154" y="28"/>
                    <a:pt x="154" y="28"/>
                    <a:pt x="154" y="28"/>
                  </a:cubicBezTo>
                  <a:moveTo>
                    <a:pt x="181" y="0"/>
                  </a:moveTo>
                  <a:cubicBezTo>
                    <a:pt x="181" y="0"/>
                    <a:pt x="181" y="0"/>
                    <a:pt x="181" y="0"/>
                  </a:cubicBezTo>
                  <a:cubicBezTo>
                    <a:pt x="180" y="1"/>
                    <a:pt x="180" y="1"/>
                    <a:pt x="179" y="2"/>
                  </a:cubicBezTo>
                  <a:cubicBezTo>
                    <a:pt x="180" y="1"/>
                    <a:pt x="180" y="1"/>
                    <a:pt x="181" y="0"/>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3"/>
            <p:cNvSpPr/>
            <p:nvPr/>
          </p:nvSpPr>
          <p:spPr bwMode="auto">
            <a:xfrm>
              <a:off x="8348663" y="7596188"/>
              <a:ext cx="1606550" cy="1036637"/>
            </a:xfrm>
            <a:custGeom>
              <a:avLst/>
              <a:gdLst>
                <a:gd name="T0" fmla="*/ 201 w 572"/>
                <a:gd name="T1" fmla="*/ 62 h 369"/>
                <a:gd name="T2" fmla="*/ 17 w 572"/>
                <a:gd name="T3" fmla="*/ 170 h 369"/>
                <a:gd name="T4" fmla="*/ 237 w 572"/>
                <a:gd name="T5" fmla="*/ 369 h 369"/>
                <a:gd name="T6" fmla="*/ 524 w 572"/>
                <a:gd name="T7" fmla="*/ 202 h 369"/>
                <a:gd name="T8" fmla="*/ 572 w 572"/>
                <a:gd name="T9" fmla="*/ 92 h 369"/>
                <a:gd name="T10" fmla="*/ 359 w 572"/>
                <a:gd name="T11" fmla="*/ 289 h 369"/>
                <a:gd name="T12" fmla="*/ 177 w 572"/>
                <a:gd name="T13" fmla="*/ 184 h 369"/>
                <a:gd name="T14" fmla="*/ 325 w 572"/>
                <a:gd name="T15" fmla="*/ 34 h 369"/>
                <a:gd name="T16" fmla="*/ 326 w 572"/>
                <a:gd name="T17" fmla="*/ 33 h 369"/>
                <a:gd name="T18" fmla="*/ 326 w 572"/>
                <a:gd name="T19" fmla="*/ 33 h 369"/>
                <a:gd name="T20" fmla="*/ 326 w 572"/>
                <a:gd name="T21" fmla="*/ 33 h 369"/>
                <a:gd name="T22" fmla="*/ 326 w 572"/>
                <a:gd name="T23" fmla="*/ 33 h 369"/>
                <a:gd name="T24" fmla="*/ 327 w 572"/>
                <a:gd name="T25" fmla="*/ 32 h 369"/>
                <a:gd name="T26" fmla="*/ 327 w 572"/>
                <a:gd name="T27" fmla="*/ 32 h 369"/>
                <a:gd name="T28" fmla="*/ 327 w 572"/>
                <a:gd name="T29" fmla="*/ 32 h 369"/>
                <a:gd name="T30" fmla="*/ 328 w 572"/>
                <a:gd name="T31" fmla="*/ 32 h 369"/>
                <a:gd name="T32" fmla="*/ 328 w 572"/>
                <a:gd name="T33" fmla="*/ 31 h 369"/>
                <a:gd name="T34" fmla="*/ 328 w 572"/>
                <a:gd name="T35" fmla="*/ 31 h 369"/>
                <a:gd name="T36" fmla="*/ 328 w 572"/>
                <a:gd name="T37" fmla="*/ 31 h 369"/>
                <a:gd name="T38" fmla="*/ 329 w 572"/>
                <a:gd name="T39" fmla="*/ 31 h 369"/>
                <a:gd name="T40" fmla="*/ 329 w 572"/>
                <a:gd name="T41" fmla="*/ 30 h 369"/>
                <a:gd name="T42" fmla="*/ 329 w 572"/>
                <a:gd name="T43" fmla="*/ 30 h 369"/>
                <a:gd name="T44" fmla="*/ 329 w 572"/>
                <a:gd name="T45" fmla="*/ 30 h 369"/>
                <a:gd name="T46" fmla="*/ 330 w 572"/>
                <a:gd name="T47" fmla="*/ 30 h 369"/>
                <a:gd name="T48" fmla="*/ 330 w 572"/>
                <a:gd name="T49" fmla="*/ 30 h 369"/>
                <a:gd name="T50" fmla="*/ 330 w 572"/>
                <a:gd name="T51" fmla="*/ 29 h 369"/>
                <a:gd name="T52" fmla="*/ 330 w 572"/>
                <a:gd name="T53" fmla="*/ 29 h 369"/>
                <a:gd name="T54" fmla="*/ 331 w 572"/>
                <a:gd name="T55" fmla="*/ 29 h 369"/>
                <a:gd name="T56" fmla="*/ 331 w 572"/>
                <a:gd name="T57" fmla="*/ 29 h 369"/>
                <a:gd name="T58" fmla="*/ 331 w 572"/>
                <a:gd name="T59" fmla="*/ 28 h 369"/>
                <a:gd name="T60" fmla="*/ 331 w 572"/>
                <a:gd name="T61" fmla="*/ 28 h 369"/>
                <a:gd name="T62" fmla="*/ 358 w 572"/>
                <a:gd name="T63"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2" h="369">
                  <a:moveTo>
                    <a:pt x="358" y="0"/>
                  </a:moveTo>
                  <a:cubicBezTo>
                    <a:pt x="309" y="27"/>
                    <a:pt x="256" y="48"/>
                    <a:pt x="201" y="62"/>
                  </a:cubicBezTo>
                  <a:cubicBezTo>
                    <a:pt x="165" y="72"/>
                    <a:pt x="128" y="78"/>
                    <a:pt x="94" y="94"/>
                  </a:cubicBezTo>
                  <a:cubicBezTo>
                    <a:pt x="60" y="109"/>
                    <a:pt x="29" y="134"/>
                    <a:pt x="17" y="170"/>
                  </a:cubicBezTo>
                  <a:cubicBezTo>
                    <a:pt x="0" y="223"/>
                    <a:pt x="31" y="281"/>
                    <a:pt x="75" y="316"/>
                  </a:cubicBezTo>
                  <a:cubicBezTo>
                    <a:pt x="121" y="352"/>
                    <a:pt x="179" y="369"/>
                    <a:pt x="237" y="369"/>
                  </a:cubicBezTo>
                  <a:cubicBezTo>
                    <a:pt x="266" y="369"/>
                    <a:pt x="294" y="365"/>
                    <a:pt x="322" y="357"/>
                  </a:cubicBezTo>
                  <a:cubicBezTo>
                    <a:pt x="405" y="332"/>
                    <a:pt x="475" y="274"/>
                    <a:pt x="524" y="202"/>
                  </a:cubicBezTo>
                  <a:cubicBezTo>
                    <a:pt x="547" y="169"/>
                    <a:pt x="566" y="133"/>
                    <a:pt x="572" y="93"/>
                  </a:cubicBezTo>
                  <a:cubicBezTo>
                    <a:pt x="572" y="93"/>
                    <a:pt x="572" y="92"/>
                    <a:pt x="572" y="92"/>
                  </a:cubicBezTo>
                  <a:cubicBezTo>
                    <a:pt x="569" y="104"/>
                    <a:pt x="565" y="115"/>
                    <a:pt x="561" y="126"/>
                  </a:cubicBezTo>
                  <a:cubicBezTo>
                    <a:pt x="526" y="209"/>
                    <a:pt x="449" y="277"/>
                    <a:pt x="359" y="289"/>
                  </a:cubicBezTo>
                  <a:cubicBezTo>
                    <a:pt x="353" y="289"/>
                    <a:pt x="346" y="290"/>
                    <a:pt x="340" y="290"/>
                  </a:cubicBezTo>
                  <a:cubicBezTo>
                    <a:pt x="271" y="290"/>
                    <a:pt x="177" y="250"/>
                    <a:pt x="177" y="184"/>
                  </a:cubicBezTo>
                  <a:cubicBezTo>
                    <a:pt x="177" y="168"/>
                    <a:pt x="182" y="151"/>
                    <a:pt x="193" y="133"/>
                  </a:cubicBezTo>
                  <a:cubicBezTo>
                    <a:pt x="223" y="87"/>
                    <a:pt x="285" y="69"/>
                    <a:pt x="325" y="34"/>
                  </a:cubicBezTo>
                  <a:cubicBezTo>
                    <a:pt x="325" y="33"/>
                    <a:pt x="326" y="33"/>
                    <a:pt x="326" y="33"/>
                  </a:cubicBezTo>
                  <a:cubicBezTo>
                    <a:pt x="326" y="33"/>
                    <a:pt x="326" y="33"/>
                    <a:pt x="326" y="33"/>
                  </a:cubicBezTo>
                  <a:cubicBezTo>
                    <a:pt x="326" y="33"/>
                    <a:pt x="326" y="33"/>
                    <a:pt x="326" y="33"/>
                  </a:cubicBezTo>
                  <a:cubicBezTo>
                    <a:pt x="326" y="33"/>
                    <a:pt x="326" y="33"/>
                    <a:pt x="326" y="33"/>
                  </a:cubicBezTo>
                  <a:cubicBezTo>
                    <a:pt x="326" y="33"/>
                    <a:pt x="326" y="33"/>
                    <a:pt x="326" y="33"/>
                  </a:cubicBezTo>
                  <a:cubicBezTo>
                    <a:pt x="326" y="33"/>
                    <a:pt x="326" y="33"/>
                    <a:pt x="326" y="33"/>
                  </a:cubicBezTo>
                  <a:cubicBezTo>
                    <a:pt x="326" y="33"/>
                    <a:pt x="326" y="33"/>
                    <a:pt x="326" y="33"/>
                  </a:cubicBezTo>
                  <a:cubicBezTo>
                    <a:pt x="326" y="33"/>
                    <a:pt x="326" y="33"/>
                    <a:pt x="326" y="33"/>
                  </a:cubicBezTo>
                  <a:cubicBezTo>
                    <a:pt x="327" y="33"/>
                    <a:pt x="327" y="33"/>
                    <a:pt x="327" y="32"/>
                  </a:cubicBezTo>
                  <a:cubicBezTo>
                    <a:pt x="327" y="32"/>
                    <a:pt x="327" y="32"/>
                    <a:pt x="327" y="32"/>
                  </a:cubicBezTo>
                  <a:cubicBezTo>
                    <a:pt x="327" y="32"/>
                    <a:pt x="327" y="32"/>
                    <a:pt x="327" y="32"/>
                  </a:cubicBezTo>
                  <a:cubicBezTo>
                    <a:pt x="327" y="32"/>
                    <a:pt x="327" y="32"/>
                    <a:pt x="327" y="32"/>
                  </a:cubicBezTo>
                  <a:cubicBezTo>
                    <a:pt x="327" y="32"/>
                    <a:pt x="327" y="32"/>
                    <a:pt x="327" y="32"/>
                  </a:cubicBezTo>
                  <a:cubicBezTo>
                    <a:pt x="327" y="32"/>
                    <a:pt x="327" y="32"/>
                    <a:pt x="327" y="32"/>
                  </a:cubicBezTo>
                  <a:cubicBezTo>
                    <a:pt x="327" y="32"/>
                    <a:pt x="327" y="32"/>
                    <a:pt x="327" y="32"/>
                  </a:cubicBezTo>
                  <a:cubicBezTo>
                    <a:pt x="327" y="32"/>
                    <a:pt x="327" y="32"/>
                    <a:pt x="328" y="32"/>
                  </a:cubicBezTo>
                  <a:cubicBezTo>
                    <a:pt x="328" y="32"/>
                    <a:pt x="328" y="32"/>
                    <a:pt x="328" y="32"/>
                  </a:cubicBezTo>
                  <a:cubicBezTo>
                    <a:pt x="328" y="32"/>
                    <a:pt x="328" y="31"/>
                    <a:pt x="328" y="31"/>
                  </a:cubicBezTo>
                  <a:cubicBezTo>
                    <a:pt x="328" y="31"/>
                    <a:pt x="328" y="31"/>
                    <a:pt x="328" y="31"/>
                  </a:cubicBezTo>
                  <a:cubicBezTo>
                    <a:pt x="328" y="31"/>
                    <a:pt x="328" y="31"/>
                    <a:pt x="328" y="31"/>
                  </a:cubicBezTo>
                  <a:cubicBezTo>
                    <a:pt x="328" y="31"/>
                    <a:pt x="328" y="31"/>
                    <a:pt x="328" y="31"/>
                  </a:cubicBezTo>
                  <a:cubicBezTo>
                    <a:pt x="328" y="31"/>
                    <a:pt x="328" y="31"/>
                    <a:pt x="328" y="31"/>
                  </a:cubicBezTo>
                  <a:cubicBezTo>
                    <a:pt x="328" y="31"/>
                    <a:pt x="328" y="31"/>
                    <a:pt x="328" y="31"/>
                  </a:cubicBezTo>
                  <a:cubicBezTo>
                    <a:pt x="328" y="31"/>
                    <a:pt x="328" y="31"/>
                    <a:pt x="329" y="31"/>
                  </a:cubicBezTo>
                  <a:cubicBezTo>
                    <a:pt x="329" y="31"/>
                    <a:pt x="329" y="31"/>
                    <a:pt x="329" y="31"/>
                  </a:cubicBezTo>
                  <a:cubicBezTo>
                    <a:pt x="329" y="31"/>
                    <a:pt x="329" y="31"/>
                    <a:pt x="329" y="30"/>
                  </a:cubicBezTo>
                  <a:cubicBezTo>
                    <a:pt x="329" y="30"/>
                    <a:pt x="329" y="30"/>
                    <a:pt x="329" y="30"/>
                  </a:cubicBezTo>
                  <a:cubicBezTo>
                    <a:pt x="329" y="30"/>
                    <a:pt x="329" y="30"/>
                    <a:pt x="329" y="30"/>
                  </a:cubicBezTo>
                  <a:cubicBezTo>
                    <a:pt x="329" y="30"/>
                    <a:pt x="329" y="30"/>
                    <a:pt x="329" y="30"/>
                  </a:cubicBezTo>
                  <a:cubicBezTo>
                    <a:pt x="329" y="30"/>
                    <a:pt x="329" y="30"/>
                    <a:pt x="329" y="30"/>
                  </a:cubicBezTo>
                  <a:cubicBezTo>
                    <a:pt x="329" y="30"/>
                    <a:pt x="329" y="30"/>
                    <a:pt x="329" y="30"/>
                  </a:cubicBezTo>
                  <a:cubicBezTo>
                    <a:pt x="329" y="30"/>
                    <a:pt x="330" y="30"/>
                    <a:pt x="330" y="30"/>
                  </a:cubicBezTo>
                  <a:cubicBezTo>
                    <a:pt x="330" y="30"/>
                    <a:pt x="330" y="30"/>
                    <a:pt x="330" y="30"/>
                  </a:cubicBezTo>
                  <a:cubicBezTo>
                    <a:pt x="330" y="30"/>
                    <a:pt x="330" y="30"/>
                    <a:pt x="330" y="30"/>
                  </a:cubicBezTo>
                  <a:cubicBezTo>
                    <a:pt x="330" y="29"/>
                    <a:pt x="330" y="29"/>
                    <a:pt x="330" y="29"/>
                  </a:cubicBezTo>
                  <a:cubicBezTo>
                    <a:pt x="330" y="29"/>
                    <a:pt x="330" y="29"/>
                    <a:pt x="330" y="29"/>
                  </a:cubicBezTo>
                  <a:cubicBezTo>
                    <a:pt x="330" y="29"/>
                    <a:pt x="330" y="29"/>
                    <a:pt x="330" y="29"/>
                  </a:cubicBezTo>
                  <a:cubicBezTo>
                    <a:pt x="330" y="29"/>
                    <a:pt x="330" y="29"/>
                    <a:pt x="330" y="29"/>
                  </a:cubicBezTo>
                  <a:cubicBezTo>
                    <a:pt x="330" y="29"/>
                    <a:pt x="330" y="29"/>
                    <a:pt x="331" y="29"/>
                  </a:cubicBezTo>
                  <a:cubicBezTo>
                    <a:pt x="331" y="29"/>
                    <a:pt x="331" y="29"/>
                    <a:pt x="331" y="29"/>
                  </a:cubicBezTo>
                  <a:cubicBezTo>
                    <a:pt x="331" y="29"/>
                    <a:pt x="331" y="29"/>
                    <a:pt x="331" y="29"/>
                  </a:cubicBezTo>
                  <a:cubicBezTo>
                    <a:pt x="331" y="29"/>
                    <a:pt x="331" y="29"/>
                    <a:pt x="331" y="29"/>
                  </a:cubicBezTo>
                  <a:cubicBezTo>
                    <a:pt x="331" y="29"/>
                    <a:pt x="331" y="28"/>
                    <a:pt x="331" y="28"/>
                  </a:cubicBezTo>
                  <a:cubicBezTo>
                    <a:pt x="331" y="28"/>
                    <a:pt x="331" y="28"/>
                    <a:pt x="331" y="28"/>
                  </a:cubicBezTo>
                  <a:cubicBezTo>
                    <a:pt x="331" y="28"/>
                    <a:pt x="331" y="28"/>
                    <a:pt x="331" y="28"/>
                  </a:cubicBezTo>
                  <a:cubicBezTo>
                    <a:pt x="331" y="28"/>
                    <a:pt x="331" y="28"/>
                    <a:pt x="331" y="28"/>
                  </a:cubicBezTo>
                  <a:cubicBezTo>
                    <a:pt x="340" y="20"/>
                    <a:pt x="348" y="11"/>
                    <a:pt x="356" y="2"/>
                  </a:cubicBezTo>
                  <a:cubicBezTo>
                    <a:pt x="357" y="1"/>
                    <a:pt x="357" y="1"/>
                    <a:pt x="358" y="0"/>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4"/>
            <p:cNvSpPr/>
            <p:nvPr/>
          </p:nvSpPr>
          <p:spPr bwMode="auto">
            <a:xfrm>
              <a:off x="7950200" y="8429625"/>
              <a:ext cx="598487" cy="598487"/>
            </a:xfrm>
            <a:custGeom>
              <a:avLst/>
              <a:gdLst>
                <a:gd name="T0" fmla="*/ 190 w 213"/>
                <a:gd name="T1" fmla="*/ 64 h 213"/>
                <a:gd name="T2" fmla="*/ 149 w 213"/>
                <a:gd name="T3" fmla="*/ 190 h 213"/>
                <a:gd name="T4" fmla="*/ 23 w 213"/>
                <a:gd name="T5" fmla="*/ 148 h 213"/>
                <a:gd name="T6" fmla="*/ 65 w 213"/>
                <a:gd name="T7" fmla="*/ 23 h 213"/>
                <a:gd name="T8" fmla="*/ 190 w 213"/>
                <a:gd name="T9" fmla="*/ 64 h 213"/>
              </a:gdLst>
              <a:ahLst/>
              <a:cxnLst>
                <a:cxn ang="0">
                  <a:pos x="T0" y="T1"/>
                </a:cxn>
                <a:cxn ang="0">
                  <a:pos x="T2" y="T3"/>
                </a:cxn>
                <a:cxn ang="0">
                  <a:pos x="T4" y="T5"/>
                </a:cxn>
                <a:cxn ang="0">
                  <a:pos x="T6" y="T7"/>
                </a:cxn>
                <a:cxn ang="0">
                  <a:pos x="T8" y="T9"/>
                </a:cxn>
              </a:cxnLst>
              <a:rect l="0" t="0" r="r" b="b"/>
              <a:pathLst>
                <a:path w="213" h="213">
                  <a:moveTo>
                    <a:pt x="190" y="64"/>
                  </a:moveTo>
                  <a:cubicBezTo>
                    <a:pt x="213" y="111"/>
                    <a:pt x="195" y="167"/>
                    <a:pt x="149" y="190"/>
                  </a:cubicBezTo>
                  <a:cubicBezTo>
                    <a:pt x="102" y="213"/>
                    <a:pt x="46" y="194"/>
                    <a:pt x="23" y="148"/>
                  </a:cubicBezTo>
                  <a:cubicBezTo>
                    <a:pt x="0" y="102"/>
                    <a:pt x="19" y="46"/>
                    <a:pt x="65" y="23"/>
                  </a:cubicBezTo>
                  <a:cubicBezTo>
                    <a:pt x="111" y="0"/>
                    <a:pt x="167" y="18"/>
                    <a:pt x="190" y="64"/>
                  </a:cubicBez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5"/>
            <p:cNvSpPr/>
            <p:nvPr/>
          </p:nvSpPr>
          <p:spPr bwMode="auto">
            <a:xfrm>
              <a:off x="8721725" y="8805863"/>
              <a:ext cx="598487" cy="598487"/>
            </a:xfrm>
            <a:custGeom>
              <a:avLst/>
              <a:gdLst>
                <a:gd name="T0" fmla="*/ 190 w 213"/>
                <a:gd name="T1" fmla="*/ 65 h 213"/>
                <a:gd name="T2" fmla="*/ 148 w 213"/>
                <a:gd name="T3" fmla="*/ 190 h 213"/>
                <a:gd name="T4" fmla="*/ 23 w 213"/>
                <a:gd name="T5" fmla="*/ 148 h 213"/>
                <a:gd name="T6" fmla="*/ 65 w 213"/>
                <a:gd name="T7" fmla="*/ 23 h 213"/>
                <a:gd name="T8" fmla="*/ 190 w 213"/>
                <a:gd name="T9" fmla="*/ 65 h 213"/>
              </a:gdLst>
              <a:ahLst/>
              <a:cxnLst>
                <a:cxn ang="0">
                  <a:pos x="T0" y="T1"/>
                </a:cxn>
                <a:cxn ang="0">
                  <a:pos x="T2" y="T3"/>
                </a:cxn>
                <a:cxn ang="0">
                  <a:pos x="T4" y="T5"/>
                </a:cxn>
                <a:cxn ang="0">
                  <a:pos x="T6" y="T7"/>
                </a:cxn>
                <a:cxn ang="0">
                  <a:pos x="T8" y="T9"/>
                </a:cxn>
              </a:cxnLst>
              <a:rect l="0" t="0" r="r" b="b"/>
              <a:pathLst>
                <a:path w="213" h="213">
                  <a:moveTo>
                    <a:pt x="190" y="65"/>
                  </a:moveTo>
                  <a:cubicBezTo>
                    <a:pt x="213" y="111"/>
                    <a:pt x="195" y="167"/>
                    <a:pt x="148" y="190"/>
                  </a:cubicBezTo>
                  <a:cubicBezTo>
                    <a:pt x="102" y="213"/>
                    <a:pt x="46" y="194"/>
                    <a:pt x="23" y="148"/>
                  </a:cubicBezTo>
                  <a:cubicBezTo>
                    <a:pt x="0" y="102"/>
                    <a:pt x="19" y="46"/>
                    <a:pt x="65" y="23"/>
                  </a:cubicBezTo>
                  <a:cubicBezTo>
                    <a:pt x="111" y="0"/>
                    <a:pt x="167" y="18"/>
                    <a:pt x="190" y="65"/>
                  </a:cubicBez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6"/>
            <p:cNvSpPr/>
            <p:nvPr/>
          </p:nvSpPr>
          <p:spPr bwMode="auto">
            <a:xfrm>
              <a:off x="9558338" y="8429625"/>
              <a:ext cx="598487" cy="598487"/>
            </a:xfrm>
            <a:custGeom>
              <a:avLst/>
              <a:gdLst>
                <a:gd name="T0" fmla="*/ 190 w 213"/>
                <a:gd name="T1" fmla="*/ 64 h 213"/>
                <a:gd name="T2" fmla="*/ 149 w 213"/>
                <a:gd name="T3" fmla="*/ 189 h 213"/>
                <a:gd name="T4" fmla="*/ 24 w 213"/>
                <a:gd name="T5" fmla="*/ 148 h 213"/>
                <a:gd name="T6" fmla="*/ 65 w 213"/>
                <a:gd name="T7" fmla="*/ 23 h 213"/>
                <a:gd name="T8" fmla="*/ 190 w 213"/>
                <a:gd name="T9" fmla="*/ 64 h 213"/>
              </a:gdLst>
              <a:ahLst/>
              <a:cxnLst>
                <a:cxn ang="0">
                  <a:pos x="T0" y="T1"/>
                </a:cxn>
                <a:cxn ang="0">
                  <a:pos x="T2" y="T3"/>
                </a:cxn>
                <a:cxn ang="0">
                  <a:pos x="T4" y="T5"/>
                </a:cxn>
                <a:cxn ang="0">
                  <a:pos x="T6" y="T7"/>
                </a:cxn>
                <a:cxn ang="0">
                  <a:pos x="T8" y="T9"/>
                </a:cxn>
              </a:cxnLst>
              <a:rect l="0" t="0" r="r" b="b"/>
              <a:pathLst>
                <a:path w="213" h="213">
                  <a:moveTo>
                    <a:pt x="190" y="64"/>
                  </a:moveTo>
                  <a:cubicBezTo>
                    <a:pt x="213" y="110"/>
                    <a:pt x="195" y="166"/>
                    <a:pt x="149" y="189"/>
                  </a:cubicBezTo>
                  <a:cubicBezTo>
                    <a:pt x="103" y="213"/>
                    <a:pt x="47" y="194"/>
                    <a:pt x="24" y="148"/>
                  </a:cubicBezTo>
                  <a:cubicBezTo>
                    <a:pt x="0" y="102"/>
                    <a:pt x="19" y="46"/>
                    <a:pt x="65" y="23"/>
                  </a:cubicBezTo>
                  <a:cubicBezTo>
                    <a:pt x="111" y="0"/>
                    <a:pt x="167" y="18"/>
                    <a:pt x="190" y="64"/>
                  </a:cubicBezTo>
                  <a:close/>
                </a:path>
              </a:pathLst>
            </a:custGeom>
            <a:solidFill>
              <a:srgbClr val="FF66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57"/>
            <p:cNvSpPr/>
            <p:nvPr/>
          </p:nvSpPr>
          <p:spPr bwMode="auto">
            <a:xfrm>
              <a:off x="10029825" y="7680325"/>
              <a:ext cx="598487" cy="598487"/>
            </a:xfrm>
            <a:custGeom>
              <a:avLst/>
              <a:gdLst>
                <a:gd name="T0" fmla="*/ 190 w 213"/>
                <a:gd name="T1" fmla="*/ 64 h 213"/>
                <a:gd name="T2" fmla="*/ 148 w 213"/>
                <a:gd name="T3" fmla="*/ 190 h 213"/>
                <a:gd name="T4" fmla="*/ 23 w 213"/>
                <a:gd name="T5" fmla="*/ 148 h 213"/>
                <a:gd name="T6" fmla="*/ 64 w 213"/>
                <a:gd name="T7" fmla="*/ 23 h 213"/>
                <a:gd name="T8" fmla="*/ 190 w 213"/>
                <a:gd name="T9" fmla="*/ 64 h 213"/>
              </a:gdLst>
              <a:ahLst/>
              <a:cxnLst>
                <a:cxn ang="0">
                  <a:pos x="T0" y="T1"/>
                </a:cxn>
                <a:cxn ang="0">
                  <a:pos x="T2" y="T3"/>
                </a:cxn>
                <a:cxn ang="0">
                  <a:pos x="T4" y="T5"/>
                </a:cxn>
                <a:cxn ang="0">
                  <a:pos x="T6" y="T7"/>
                </a:cxn>
                <a:cxn ang="0">
                  <a:pos x="T8" y="T9"/>
                </a:cxn>
              </a:cxnLst>
              <a:rect l="0" t="0" r="r" b="b"/>
              <a:pathLst>
                <a:path w="213" h="213">
                  <a:moveTo>
                    <a:pt x="190" y="64"/>
                  </a:moveTo>
                  <a:cubicBezTo>
                    <a:pt x="213" y="111"/>
                    <a:pt x="194" y="167"/>
                    <a:pt x="148" y="190"/>
                  </a:cubicBezTo>
                  <a:cubicBezTo>
                    <a:pt x="102" y="213"/>
                    <a:pt x="46" y="194"/>
                    <a:pt x="23" y="148"/>
                  </a:cubicBezTo>
                  <a:cubicBezTo>
                    <a:pt x="0" y="102"/>
                    <a:pt x="18" y="46"/>
                    <a:pt x="64" y="23"/>
                  </a:cubicBezTo>
                  <a:cubicBezTo>
                    <a:pt x="110" y="0"/>
                    <a:pt x="166" y="18"/>
                    <a:pt x="190" y="64"/>
                  </a:cubicBezTo>
                  <a:close/>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9" name="组合 78"/>
          <p:cNvGrpSpPr/>
          <p:nvPr/>
        </p:nvGrpSpPr>
        <p:grpSpPr>
          <a:xfrm>
            <a:off x="7105650" y="1998825"/>
            <a:ext cx="3125788" cy="2924176"/>
            <a:chOff x="1027113" y="4084637"/>
            <a:chExt cx="3125788" cy="2924176"/>
          </a:xfrm>
        </p:grpSpPr>
        <p:sp>
          <p:nvSpPr>
            <p:cNvPr id="67" name="Freeform 61"/>
            <p:cNvSpPr/>
            <p:nvPr/>
          </p:nvSpPr>
          <p:spPr bwMode="auto">
            <a:xfrm>
              <a:off x="3370263" y="6208713"/>
              <a:ext cx="782638" cy="800100"/>
            </a:xfrm>
            <a:custGeom>
              <a:avLst/>
              <a:gdLst>
                <a:gd name="T0" fmla="*/ 69 w 279"/>
                <a:gd name="T1" fmla="*/ 6 h 285"/>
                <a:gd name="T2" fmla="*/ 206 w 279"/>
                <a:gd name="T3" fmla="*/ 124 h 285"/>
                <a:gd name="T4" fmla="*/ 224 w 279"/>
                <a:gd name="T5" fmla="*/ 210 h 285"/>
                <a:gd name="T6" fmla="*/ 279 w 279"/>
                <a:gd name="T7" fmla="*/ 273 h 285"/>
                <a:gd name="T8" fmla="*/ 109 w 279"/>
                <a:gd name="T9" fmla="*/ 242 h 285"/>
                <a:gd name="T10" fmla="*/ 8 w 279"/>
                <a:gd name="T11" fmla="*/ 95 h 285"/>
                <a:gd name="T12" fmla="*/ 69 w 279"/>
                <a:gd name="T13" fmla="*/ 6 h 285"/>
              </a:gdLst>
              <a:ahLst/>
              <a:cxnLst>
                <a:cxn ang="0">
                  <a:pos x="T0" y="T1"/>
                </a:cxn>
                <a:cxn ang="0">
                  <a:pos x="T2" y="T3"/>
                </a:cxn>
                <a:cxn ang="0">
                  <a:pos x="T4" y="T5"/>
                </a:cxn>
                <a:cxn ang="0">
                  <a:pos x="T6" y="T7"/>
                </a:cxn>
                <a:cxn ang="0">
                  <a:pos x="T8" y="T9"/>
                </a:cxn>
                <a:cxn ang="0">
                  <a:pos x="T10" y="T11"/>
                </a:cxn>
                <a:cxn ang="0">
                  <a:pos x="T12" y="T13"/>
                </a:cxn>
              </a:cxnLst>
              <a:rect l="0" t="0" r="r" b="b"/>
              <a:pathLst>
                <a:path w="279" h="285">
                  <a:moveTo>
                    <a:pt x="69" y="6"/>
                  </a:moveTo>
                  <a:cubicBezTo>
                    <a:pt x="132" y="15"/>
                    <a:pt x="188" y="63"/>
                    <a:pt x="206" y="124"/>
                  </a:cubicBezTo>
                  <a:cubicBezTo>
                    <a:pt x="215" y="152"/>
                    <a:pt x="216" y="182"/>
                    <a:pt x="224" y="210"/>
                  </a:cubicBezTo>
                  <a:cubicBezTo>
                    <a:pt x="232" y="238"/>
                    <a:pt x="250" y="266"/>
                    <a:pt x="279" y="273"/>
                  </a:cubicBezTo>
                  <a:cubicBezTo>
                    <a:pt x="219" y="285"/>
                    <a:pt x="159" y="276"/>
                    <a:pt x="109" y="242"/>
                  </a:cubicBezTo>
                  <a:cubicBezTo>
                    <a:pt x="58" y="209"/>
                    <a:pt x="21" y="155"/>
                    <a:pt x="8" y="95"/>
                  </a:cubicBezTo>
                  <a:cubicBezTo>
                    <a:pt x="0" y="56"/>
                    <a:pt x="30" y="0"/>
                    <a:pt x="69" y="6"/>
                  </a:cubicBezTo>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62"/>
            <p:cNvSpPr/>
            <p:nvPr/>
          </p:nvSpPr>
          <p:spPr bwMode="auto">
            <a:xfrm>
              <a:off x="3675063" y="68881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63"/>
            <p:cNvSpPr/>
            <p:nvPr/>
          </p:nvSpPr>
          <p:spPr bwMode="auto">
            <a:xfrm>
              <a:off x="3403600" y="6248400"/>
              <a:ext cx="715963" cy="741363"/>
            </a:xfrm>
            <a:custGeom>
              <a:avLst/>
              <a:gdLst>
                <a:gd name="T0" fmla="*/ 88 w 255"/>
                <a:gd name="T1" fmla="*/ 0 h 264"/>
                <a:gd name="T2" fmla="*/ 89 w 255"/>
                <a:gd name="T3" fmla="*/ 1 h 264"/>
                <a:gd name="T4" fmla="*/ 35 w 255"/>
                <a:gd name="T5" fmla="*/ 61 h 264"/>
                <a:gd name="T6" fmla="*/ 0 w 255"/>
                <a:gd name="T7" fmla="*/ 98 h 264"/>
                <a:gd name="T8" fmla="*/ 97 w 255"/>
                <a:gd name="T9" fmla="*/ 228 h 264"/>
                <a:gd name="T10" fmla="*/ 97 w 255"/>
                <a:gd name="T11" fmla="*/ 228 h 264"/>
                <a:gd name="T12" fmla="*/ 98 w 255"/>
                <a:gd name="T13" fmla="*/ 229 h 264"/>
                <a:gd name="T14" fmla="*/ 217 w 255"/>
                <a:gd name="T15" fmla="*/ 264 h 264"/>
                <a:gd name="T16" fmla="*/ 255 w 255"/>
                <a:gd name="T17" fmla="*/ 261 h 264"/>
                <a:gd name="T18" fmla="*/ 100 w 255"/>
                <a:gd name="T19" fmla="*/ 167 h 264"/>
                <a:gd name="T20" fmla="*/ 158 w 255"/>
                <a:gd name="T21" fmla="*/ 190 h 264"/>
                <a:gd name="T22" fmla="*/ 98 w 255"/>
                <a:gd name="T23" fmla="*/ 128 h 264"/>
                <a:gd name="T24" fmla="*/ 149 w 255"/>
                <a:gd name="T25" fmla="*/ 151 h 264"/>
                <a:gd name="T26" fmla="*/ 97 w 255"/>
                <a:gd name="T27" fmla="*/ 4 h 264"/>
                <a:gd name="T28" fmla="*/ 88 w 255"/>
                <a:gd name="T2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5" h="264">
                  <a:moveTo>
                    <a:pt x="88" y="0"/>
                  </a:moveTo>
                  <a:cubicBezTo>
                    <a:pt x="89" y="1"/>
                    <a:pt x="89" y="1"/>
                    <a:pt x="89" y="1"/>
                  </a:cubicBezTo>
                  <a:cubicBezTo>
                    <a:pt x="35" y="61"/>
                    <a:pt x="35" y="61"/>
                    <a:pt x="35" y="61"/>
                  </a:cubicBezTo>
                  <a:cubicBezTo>
                    <a:pt x="0" y="98"/>
                    <a:pt x="0" y="98"/>
                    <a:pt x="0" y="98"/>
                  </a:cubicBezTo>
                  <a:cubicBezTo>
                    <a:pt x="16" y="151"/>
                    <a:pt x="51" y="198"/>
                    <a:pt x="97" y="228"/>
                  </a:cubicBezTo>
                  <a:cubicBezTo>
                    <a:pt x="97" y="228"/>
                    <a:pt x="97" y="228"/>
                    <a:pt x="97" y="228"/>
                  </a:cubicBezTo>
                  <a:cubicBezTo>
                    <a:pt x="97" y="229"/>
                    <a:pt x="98" y="229"/>
                    <a:pt x="98" y="229"/>
                  </a:cubicBezTo>
                  <a:cubicBezTo>
                    <a:pt x="134" y="253"/>
                    <a:pt x="175" y="264"/>
                    <a:pt x="217" y="264"/>
                  </a:cubicBezTo>
                  <a:cubicBezTo>
                    <a:pt x="230" y="264"/>
                    <a:pt x="242" y="263"/>
                    <a:pt x="255" y="261"/>
                  </a:cubicBezTo>
                  <a:cubicBezTo>
                    <a:pt x="194" y="250"/>
                    <a:pt x="138" y="216"/>
                    <a:pt x="100" y="167"/>
                  </a:cubicBezTo>
                  <a:cubicBezTo>
                    <a:pt x="119" y="175"/>
                    <a:pt x="139" y="182"/>
                    <a:pt x="158" y="190"/>
                  </a:cubicBezTo>
                  <a:cubicBezTo>
                    <a:pt x="138" y="169"/>
                    <a:pt x="118" y="149"/>
                    <a:pt x="98" y="128"/>
                  </a:cubicBezTo>
                  <a:cubicBezTo>
                    <a:pt x="115" y="136"/>
                    <a:pt x="132" y="143"/>
                    <a:pt x="149" y="151"/>
                  </a:cubicBezTo>
                  <a:cubicBezTo>
                    <a:pt x="115" y="110"/>
                    <a:pt x="97" y="57"/>
                    <a:pt x="97" y="4"/>
                  </a:cubicBezTo>
                  <a:cubicBezTo>
                    <a:pt x="94" y="2"/>
                    <a:pt x="91" y="1"/>
                    <a:pt x="88" y="0"/>
                  </a:cubicBezTo>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64"/>
            <p:cNvSpPr/>
            <p:nvPr/>
          </p:nvSpPr>
          <p:spPr bwMode="auto">
            <a:xfrm>
              <a:off x="1027113" y="4084637"/>
              <a:ext cx="2219325" cy="2074863"/>
            </a:xfrm>
            <a:custGeom>
              <a:avLst/>
              <a:gdLst>
                <a:gd name="T0" fmla="*/ 10 w 791"/>
                <a:gd name="T1" fmla="*/ 12 h 739"/>
                <a:gd name="T2" fmla="*/ 50 w 791"/>
                <a:gd name="T3" fmla="*/ 10 h 739"/>
                <a:gd name="T4" fmla="*/ 791 w 791"/>
                <a:gd name="T5" fmla="*/ 638 h 739"/>
                <a:gd name="T6" fmla="*/ 698 w 791"/>
                <a:gd name="T7" fmla="*/ 739 h 739"/>
                <a:gd name="T8" fmla="*/ 12 w 791"/>
                <a:gd name="T9" fmla="*/ 51 h 739"/>
                <a:gd name="T10" fmla="*/ 10 w 791"/>
                <a:gd name="T11" fmla="*/ 12 h 739"/>
              </a:gdLst>
              <a:ahLst/>
              <a:cxnLst>
                <a:cxn ang="0">
                  <a:pos x="T0" y="T1"/>
                </a:cxn>
                <a:cxn ang="0">
                  <a:pos x="T2" y="T3"/>
                </a:cxn>
                <a:cxn ang="0">
                  <a:pos x="T4" y="T5"/>
                </a:cxn>
                <a:cxn ang="0">
                  <a:pos x="T6" y="T7"/>
                </a:cxn>
                <a:cxn ang="0">
                  <a:pos x="T8" y="T9"/>
                </a:cxn>
                <a:cxn ang="0">
                  <a:pos x="T10" y="T11"/>
                </a:cxn>
              </a:cxnLst>
              <a:rect l="0" t="0" r="r" b="b"/>
              <a:pathLst>
                <a:path w="791" h="739">
                  <a:moveTo>
                    <a:pt x="10" y="12"/>
                  </a:moveTo>
                  <a:cubicBezTo>
                    <a:pt x="21" y="1"/>
                    <a:pt x="38" y="0"/>
                    <a:pt x="50" y="10"/>
                  </a:cubicBezTo>
                  <a:cubicBezTo>
                    <a:pt x="791" y="638"/>
                    <a:pt x="791" y="638"/>
                    <a:pt x="791" y="638"/>
                  </a:cubicBezTo>
                  <a:cubicBezTo>
                    <a:pt x="698" y="739"/>
                    <a:pt x="698" y="739"/>
                    <a:pt x="698" y="739"/>
                  </a:cubicBezTo>
                  <a:cubicBezTo>
                    <a:pt x="12" y="51"/>
                    <a:pt x="12" y="51"/>
                    <a:pt x="12" y="51"/>
                  </a:cubicBezTo>
                  <a:cubicBezTo>
                    <a:pt x="1" y="41"/>
                    <a:pt x="0" y="23"/>
                    <a:pt x="10" y="12"/>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65"/>
            <p:cNvSpPr/>
            <p:nvPr/>
          </p:nvSpPr>
          <p:spPr bwMode="auto">
            <a:xfrm>
              <a:off x="2986088" y="5875338"/>
              <a:ext cx="666750" cy="660400"/>
            </a:xfrm>
            <a:custGeom>
              <a:avLst/>
              <a:gdLst>
                <a:gd name="T0" fmla="*/ 258 w 420"/>
                <a:gd name="T1" fmla="*/ 416 h 416"/>
                <a:gd name="T2" fmla="*/ 420 w 420"/>
                <a:gd name="T3" fmla="*/ 237 h 416"/>
                <a:gd name="T4" fmla="*/ 164 w 420"/>
                <a:gd name="T5" fmla="*/ 0 h 416"/>
                <a:gd name="T6" fmla="*/ 0 w 420"/>
                <a:gd name="T7" fmla="*/ 179 h 416"/>
                <a:gd name="T8" fmla="*/ 258 w 420"/>
                <a:gd name="T9" fmla="*/ 416 h 416"/>
              </a:gdLst>
              <a:ahLst/>
              <a:cxnLst>
                <a:cxn ang="0">
                  <a:pos x="T0" y="T1"/>
                </a:cxn>
                <a:cxn ang="0">
                  <a:pos x="T2" y="T3"/>
                </a:cxn>
                <a:cxn ang="0">
                  <a:pos x="T4" y="T5"/>
                </a:cxn>
                <a:cxn ang="0">
                  <a:pos x="T6" y="T7"/>
                </a:cxn>
                <a:cxn ang="0">
                  <a:pos x="T8" y="T9"/>
                </a:cxn>
              </a:cxnLst>
              <a:rect l="0" t="0" r="r" b="b"/>
              <a:pathLst>
                <a:path w="420" h="416">
                  <a:moveTo>
                    <a:pt x="258" y="416"/>
                  </a:moveTo>
                  <a:lnTo>
                    <a:pt x="420" y="237"/>
                  </a:lnTo>
                  <a:lnTo>
                    <a:pt x="164" y="0"/>
                  </a:lnTo>
                  <a:lnTo>
                    <a:pt x="0" y="179"/>
                  </a:lnTo>
                  <a:lnTo>
                    <a:pt x="258" y="416"/>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66"/>
            <p:cNvSpPr/>
            <p:nvPr/>
          </p:nvSpPr>
          <p:spPr bwMode="auto">
            <a:xfrm>
              <a:off x="2986088" y="5875338"/>
              <a:ext cx="666750" cy="660400"/>
            </a:xfrm>
            <a:custGeom>
              <a:avLst/>
              <a:gdLst>
                <a:gd name="T0" fmla="*/ 258 w 420"/>
                <a:gd name="T1" fmla="*/ 416 h 416"/>
                <a:gd name="T2" fmla="*/ 420 w 420"/>
                <a:gd name="T3" fmla="*/ 237 h 416"/>
                <a:gd name="T4" fmla="*/ 164 w 420"/>
                <a:gd name="T5" fmla="*/ 0 h 416"/>
                <a:gd name="T6" fmla="*/ 0 w 420"/>
                <a:gd name="T7" fmla="*/ 179 h 416"/>
                <a:gd name="T8" fmla="*/ 258 w 420"/>
                <a:gd name="T9" fmla="*/ 416 h 416"/>
              </a:gdLst>
              <a:ahLst/>
              <a:cxnLst>
                <a:cxn ang="0">
                  <a:pos x="T0" y="T1"/>
                </a:cxn>
                <a:cxn ang="0">
                  <a:pos x="T2" y="T3"/>
                </a:cxn>
                <a:cxn ang="0">
                  <a:pos x="T4" y="T5"/>
                </a:cxn>
                <a:cxn ang="0">
                  <a:pos x="T6" y="T7"/>
                </a:cxn>
                <a:cxn ang="0">
                  <a:pos x="T8" y="T9"/>
                </a:cxn>
              </a:cxnLst>
              <a:rect l="0" t="0" r="r" b="b"/>
              <a:pathLst>
                <a:path w="420" h="416">
                  <a:moveTo>
                    <a:pt x="258" y="416"/>
                  </a:moveTo>
                  <a:lnTo>
                    <a:pt x="420" y="237"/>
                  </a:lnTo>
                  <a:lnTo>
                    <a:pt x="164" y="0"/>
                  </a:lnTo>
                  <a:lnTo>
                    <a:pt x="0" y="179"/>
                  </a:lnTo>
                  <a:lnTo>
                    <a:pt x="258" y="4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67"/>
            <p:cNvSpPr/>
            <p:nvPr/>
          </p:nvSpPr>
          <p:spPr bwMode="auto">
            <a:xfrm>
              <a:off x="3092450" y="5875338"/>
              <a:ext cx="560388" cy="544513"/>
            </a:xfrm>
            <a:custGeom>
              <a:avLst/>
              <a:gdLst>
                <a:gd name="T0" fmla="*/ 97 w 353"/>
                <a:gd name="T1" fmla="*/ 0 h 343"/>
                <a:gd name="T2" fmla="*/ 0 w 353"/>
                <a:gd name="T3" fmla="*/ 104 h 343"/>
                <a:gd name="T4" fmla="*/ 0 w 353"/>
                <a:gd name="T5" fmla="*/ 104 h 343"/>
                <a:gd name="T6" fmla="*/ 258 w 353"/>
                <a:gd name="T7" fmla="*/ 343 h 343"/>
                <a:gd name="T8" fmla="*/ 353 w 353"/>
                <a:gd name="T9" fmla="*/ 237 h 343"/>
                <a:gd name="T10" fmla="*/ 97 w 353"/>
                <a:gd name="T11" fmla="*/ 0 h 343"/>
              </a:gdLst>
              <a:ahLst/>
              <a:cxnLst>
                <a:cxn ang="0">
                  <a:pos x="T0" y="T1"/>
                </a:cxn>
                <a:cxn ang="0">
                  <a:pos x="T2" y="T3"/>
                </a:cxn>
                <a:cxn ang="0">
                  <a:pos x="T4" y="T5"/>
                </a:cxn>
                <a:cxn ang="0">
                  <a:pos x="T6" y="T7"/>
                </a:cxn>
                <a:cxn ang="0">
                  <a:pos x="T8" y="T9"/>
                </a:cxn>
                <a:cxn ang="0">
                  <a:pos x="T10" y="T11"/>
                </a:cxn>
              </a:cxnLst>
              <a:rect l="0" t="0" r="r" b="b"/>
              <a:pathLst>
                <a:path w="353" h="343">
                  <a:moveTo>
                    <a:pt x="97" y="0"/>
                  </a:moveTo>
                  <a:lnTo>
                    <a:pt x="0" y="104"/>
                  </a:lnTo>
                  <a:lnTo>
                    <a:pt x="0" y="104"/>
                  </a:lnTo>
                  <a:lnTo>
                    <a:pt x="258" y="343"/>
                  </a:lnTo>
                  <a:lnTo>
                    <a:pt x="353" y="237"/>
                  </a:lnTo>
                  <a:lnTo>
                    <a:pt x="97" y="0"/>
                  </a:lnTo>
                  <a:close/>
                </a:path>
              </a:pathLst>
            </a:custGeom>
            <a:solidFill>
              <a:srgbClr val="B244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68"/>
            <p:cNvSpPr/>
            <p:nvPr/>
          </p:nvSpPr>
          <p:spPr bwMode="auto">
            <a:xfrm>
              <a:off x="3092450" y="5875338"/>
              <a:ext cx="560388" cy="544513"/>
            </a:xfrm>
            <a:custGeom>
              <a:avLst/>
              <a:gdLst>
                <a:gd name="T0" fmla="*/ 97 w 353"/>
                <a:gd name="T1" fmla="*/ 0 h 343"/>
                <a:gd name="T2" fmla="*/ 0 w 353"/>
                <a:gd name="T3" fmla="*/ 104 h 343"/>
                <a:gd name="T4" fmla="*/ 0 w 353"/>
                <a:gd name="T5" fmla="*/ 104 h 343"/>
                <a:gd name="T6" fmla="*/ 258 w 353"/>
                <a:gd name="T7" fmla="*/ 343 h 343"/>
                <a:gd name="T8" fmla="*/ 353 w 353"/>
                <a:gd name="T9" fmla="*/ 237 h 343"/>
                <a:gd name="T10" fmla="*/ 97 w 353"/>
                <a:gd name="T11" fmla="*/ 0 h 343"/>
              </a:gdLst>
              <a:ahLst/>
              <a:cxnLst>
                <a:cxn ang="0">
                  <a:pos x="T0" y="T1"/>
                </a:cxn>
                <a:cxn ang="0">
                  <a:pos x="T2" y="T3"/>
                </a:cxn>
                <a:cxn ang="0">
                  <a:pos x="T4" y="T5"/>
                </a:cxn>
                <a:cxn ang="0">
                  <a:pos x="T6" y="T7"/>
                </a:cxn>
                <a:cxn ang="0">
                  <a:pos x="T8" y="T9"/>
                </a:cxn>
                <a:cxn ang="0">
                  <a:pos x="T10" y="T11"/>
                </a:cxn>
              </a:cxnLst>
              <a:rect l="0" t="0" r="r" b="b"/>
              <a:pathLst>
                <a:path w="353" h="343">
                  <a:moveTo>
                    <a:pt x="97" y="0"/>
                  </a:moveTo>
                  <a:lnTo>
                    <a:pt x="0" y="104"/>
                  </a:lnTo>
                  <a:lnTo>
                    <a:pt x="0" y="104"/>
                  </a:lnTo>
                  <a:lnTo>
                    <a:pt x="258" y="343"/>
                  </a:lnTo>
                  <a:lnTo>
                    <a:pt x="353" y="237"/>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69"/>
            <p:cNvSpPr>
              <a:spLocks noEditPoints="1"/>
            </p:cNvSpPr>
            <p:nvPr/>
          </p:nvSpPr>
          <p:spPr bwMode="auto">
            <a:xfrm>
              <a:off x="1057275" y="4092575"/>
              <a:ext cx="2346325" cy="2443163"/>
            </a:xfrm>
            <a:custGeom>
              <a:avLst/>
              <a:gdLst>
                <a:gd name="T0" fmla="*/ 836 w 836"/>
                <a:gd name="T1" fmla="*/ 866 h 870"/>
                <a:gd name="T2" fmla="*/ 833 w 836"/>
                <a:gd name="T3" fmla="*/ 870 h 870"/>
                <a:gd name="T4" fmla="*/ 836 w 836"/>
                <a:gd name="T5" fmla="*/ 866 h 870"/>
                <a:gd name="T6" fmla="*/ 836 w 836"/>
                <a:gd name="T7" fmla="*/ 866 h 870"/>
                <a:gd name="T8" fmla="*/ 15 w 836"/>
                <a:gd name="T9" fmla="*/ 0 h 870"/>
                <a:gd name="T10" fmla="*/ 0 w 836"/>
                <a:gd name="T11" fmla="*/ 8 h 870"/>
                <a:gd name="T12" fmla="*/ 15 w 836"/>
                <a:gd name="T13" fmla="*/ 0 h 870"/>
              </a:gdLst>
              <a:ahLst/>
              <a:cxnLst>
                <a:cxn ang="0">
                  <a:pos x="T0" y="T1"/>
                </a:cxn>
                <a:cxn ang="0">
                  <a:pos x="T2" y="T3"/>
                </a:cxn>
                <a:cxn ang="0">
                  <a:pos x="T4" y="T5"/>
                </a:cxn>
                <a:cxn ang="0">
                  <a:pos x="T6" y="T7"/>
                </a:cxn>
                <a:cxn ang="0">
                  <a:pos x="T8" y="T9"/>
                </a:cxn>
                <a:cxn ang="0">
                  <a:pos x="T10" y="T11"/>
                </a:cxn>
                <a:cxn ang="0">
                  <a:pos x="T12" y="T13"/>
                </a:cxn>
              </a:cxnLst>
              <a:rect l="0" t="0" r="r" b="b"/>
              <a:pathLst>
                <a:path w="836" h="870">
                  <a:moveTo>
                    <a:pt x="836" y="866"/>
                  </a:moveTo>
                  <a:cubicBezTo>
                    <a:pt x="833" y="870"/>
                    <a:pt x="833" y="870"/>
                    <a:pt x="833" y="870"/>
                  </a:cubicBezTo>
                  <a:cubicBezTo>
                    <a:pt x="836" y="866"/>
                    <a:pt x="836" y="866"/>
                    <a:pt x="836" y="866"/>
                  </a:cubicBezTo>
                  <a:cubicBezTo>
                    <a:pt x="836" y="866"/>
                    <a:pt x="836" y="866"/>
                    <a:pt x="836" y="866"/>
                  </a:cubicBezTo>
                  <a:moveTo>
                    <a:pt x="15" y="0"/>
                  </a:moveTo>
                  <a:cubicBezTo>
                    <a:pt x="10" y="1"/>
                    <a:pt x="4" y="4"/>
                    <a:pt x="0" y="8"/>
                  </a:cubicBezTo>
                  <a:cubicBezTo>
                    <a:pt x="4" y="4"/>
                    <a:pt x="10" y="1"/>
                    <a:pt x="1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70"/>
            <p:cNvSpPr/>
            <p:nvPr/>
          </p:nvSpPr>
          <p:spPr bwMode="auto">
            <a:xfrm>
              <a:off x="1035050" y="4092575"/>
              <a:ext cx="2057400" cy="2066925"/>
            </a:xfrm>
            <a:custGeom>
              <a:avLst/>
              <a:gdLst>
                <a:gd name="T0" fmla="*/ 28 w 733"/>
                <a:gd name="T1" fmla="*/ 0 h 736"/>
                <a:gd name="T2" fmla="*/ 23 w 733"/>
                <a:gd name="T3" fmla="*/ 0 h 736"/>
                <a:gd name="T4" fmla="*/ 8 w 733"/>
                <a:gd name="T5" fmla="*/ 8 h 736"/>
                <a:gd name="T6" fmla="*/ 7 w 733"/>
                <a:gd name="T7" fmla="*/ 9 h 736"/>
                <a:gd name="T8" fmla="*/ 7 w 733"/>
                <a:gd name="T9" fmla="*/ 9 h 736"/>
                <a:gd name="T10" fmla="*/ 0 w 733"/>
                <a:gd name="T11" fmla="*/ 28 h 736"/>
                <a:gd name="T12" fmla="*/ 9 w 733"/>
                <a:gd name="T13" fmla="*/ 48 h 736"/>
                <a:gd name="T14" fmla="*/ 695 w 733"/>
                <a:gd name="T15" fmla="*/ 736 h 736"/>
                <a:gd name="T16" fmla="*/ 733 w 733"/>
                <a:gd name="T17" fmla="*/ 694 h 736"/>
                <a:gd name="T18" fmla="*/ 53 w 733"/>
                <a:gd name="T19" fmla="*/ 13 h 736"/>
                <a:gd name="T20" fmla="*/ 47 w 733"/>
                <a:gd name="T21" fmla="*/ 7 h 736"/>
                <a:gd name="T22" fmla="*/ 28 w 733"/>
                <a:gd name="T23"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3" h="736">
                  <a:moveTo>
                    <a:pt x="28" y="0"/>
                  </a:moveTo>
                  <a:cubicBezTo>
                    <a:pt x="26" y="0"/>
                    <a:pt x="25" y="0"/>
                    <a:pt x="23" y="0"/>
                  </a:cubicBezTo>
                  <a:cubicBezTo>
                    <a:pt x="18" y="1"/>
                    <a:pt x="12" y="4"/>
                    <a:pt x="8" y="8"/>
                  </a:cubicBezTo>
                  <a:cubicBezTo>
                    <a:pt x="8" y="9"/>
                    <a:pt x="8" y="9"/>
                    <a:pt x="7" y="9"/>
                  </a:cubicBezTo>
                  <a:cubicBezTo>
                    <a:pt x="7" y="9"/>
                    <a:pt x="7" y="9"/>
                    <a:pt x="7" y="9"/>
                  </a:cubicBezTo>
                  <a:cubicBezTo>
                    <a:pt x="3" y="14"/>
                    <a:pt x="0" y="21"/>
                    <a:pt x="0" y="28"/>
                  </a:cubicBezTo>
                  <a:cubicBezTo>
                    <a:pt x="0" y="35"/>
                    <a:pt x="3" y="43"/>
                    <a:pt x="9" y="48"/>
                  </a:cubicBezTo>
                  <a:cubicBezTo>
                    <a:pt x="695" y="736"/>
                    <a:pt x="695" y="736"/>
                    <a:pt x="695" y="736"/>
                  </a:cubicBezTo>
                  <a:cubicBezTo>
                    <a:pt x="733" y="694"/>
                    <a:pt x="733" y="694"/>
                    <a:pt x="733" y="694"/>
                  </a:cubicBezTo>
                  <a:cubicBezTo>
                    <a:pt x="53" y="13"/>
                    <a:pt x="53" y="13"/>
                    <a:pt x="53" y="13"/>
                  </a:cubicBezTo>
                  <a:cubicBezTo>
                    <a:pt x="47" y="7"/>
                    <a:pt x="47" y="7"/>
                    <a:pt x="47" y="7"/>
                  </a:cubicBezTo>
                  <a:cubicBezTo>
                    <a:pt x="41" y="2"/>
                    <a:pt x="35" y="0"/>
                    <a:pt x="28" y="0"/>
                  </a:cubicBezTo>
                </a:path>
              </a:pathLst>
            </a:custGeom>
            <a:solidFill>
              <a:srgbClr val="B244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1"/>
            <p:cNvSpPr/>
            <p:nvPr/>
          </p:nvSpPr>
          <p:spPr bwMode="auto">
            <a:xfrm>
              <a:off x="2986088" y="6040438"/>
              <a:ext cx="515938" cy="495300"/>
            </a:xfrm>
            <a:custGeom>
              <a:avLst/>
              <a:gdLst>
                <a:gd name="T0" fmla="*/ 67 w 325"/>
                <a:gd name="T1" fmla="*/ 0 h 312"/>
                <a:gd name="T2" fmla="*/ 0 w 325"/>
                <a:gd name="T3" fmla="*/ 75 h 312"/>
                <a:gd name="T4" fmla="*/ 258 w 325"/>
                <a:gd name="T5" fmla="*/ 312 h 312"/>
                <a:gd name="T6" fmla="*/ 325 w 325"/>
                <a:gd name="T7" fmla="*/ 239 h 312"/>
                <a:gd name="T8" fmla="*/ 67 w 325"/>
                <a:gd name="T9" fmla="*/ 0 h 312"/>
              </a:gdLst>
              <a:ahLst/>
              <a:cxnLst>
                <a:cxn ang="0">
                  <a:pos x="T0" y="T1"/>
                </a:cxn>
                <a:cxn ang="0">
                  <a:pos x="T2" y="T3"/>
                </a:cxn>
                <a:cxn ang="0">
                  <a:pos x="T4" y="T5"/>
                </a:cxn>
                <a:cxn ang="0">
                  <a:pos x="T6" y="T7"/>
                </a:cxn>
                <a:cxn ang="0">
                  <a:pos x="T8" y="T9"/>
                </a:cxn>
              </a:cxnLst>
              <a:rect l="0" t="0" r="r" b="b"/>
              <a:pathLst>
                <a:path w="325" h="312">
                  <a:moveTo>
                    <a:pt x="67" y="0"/>
                  </a:moveTo>
                  <a:lnTo>
                    <a:pt x="0" y="75"/>
                  </a:lnTo>
                  <a:lnTo>
                    <a:pt x="258" y="312"/>
                  </a:lnTo>
                  <a:lnTo>
                    <a:pt x="325" y="239"/>
                  </a:lnTo>
                  <a:lnTo>
                    <a:pt x="67" y="0"/>
                  </a:lnTo>
                  <a:close/>
                </a:path>
              </a:pathLst>
            </a:custGeom>
            <a:solidFill>
              <a:srgbClr val="7C2F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72"/>
            <p:cNvSpPr/>
            <p:nvPr/>
          </p:nvSpPr>
          <p:spPr bwMode="auto">
            <a:xfrm>
              <a:off x="2986088" y="6040438"/>
              <a:ext cx="515938" cy="495300"/>
            </a:xfrm>
            <a:custGeom>
              <a:avLst/>
              <a:gdLst>
                <a:gd name="T0" fmla="*/ 67 w 325"/>
                <a:gd name="T1" fmla="*/ 0 h 312"/>
                <a:gd name="T2" fmla="*/ 0 w 325"/>
                <a:gd name="T3" fmla="*/ 75 h 312"/>
                <a:gd name="T4" fmla="*/ 258 w 325"/>
                <a:gd name="T5" fmla="*/ 312 h 312"/>
                <a:gd name="T6" fmla="*/ 325 w 325"/>
                <a:gd name="T7" fmla="*/ 239 h 312"/>
                <a:gd name="T8" fmla="*/ 67 w 325"/>
                <a:gd name="T9" fmla="*/ 0 h 312"/>
              </a:gdLst>
              <a:ahLst/>
              <a:cxnLst>
                <a:cxn ang="0">
                  <a:pos x="T0" y="T1"/>
                </a:cxn>
                <a:cxn ang="0">
                  <a:pos x="T2" y="T3"/>
                </a:cxn>
                <a:cxn ang="0">
                  <a:pos x="T4" y="T5"/>
                </a:cxn>
                <a:cxn ang="0">
                  <a:pos x="T6" y="T7"/>
                </a:cxn>
                <a:cxn ang="0">
                  <a:pos x="T8" y="T9"/>
                </a:cxn>
              </a:cxnLst>
              <a:rect l="0" t="0" r="r" b="b"/>
              <a:pathLst>
                <a:path w="325" h="312">
                  <a:moveTo>
                    <a:pt x="67" y="0"/>
                  </a:moveTo>
                  <a:lnTo>
                    <a:pt x="0" y="75"/>
                  </a:lnTo>
                  <a:lnTo>
                    <a:pt x="258" y="312"/>
                  </a:lnTo>
                  <a:lnTo>
                    <a:pt x="325" y="239"/>
                  </a:lnTo>
                  <a:lnTo>
                    <a:pt x="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8" name="组合 87"/>
          <p:cNvGrpSpPr/>
          <p:nvPr/>
        </p:nvGrpSpPr>
        <p:grpSpPr>
          <a:xfrm>
            <a:off x="7502525" y="154067"/>
            <a:ext cx="2574926" cy="1373188"/>
            <a:chOff x="-19050" y="3175"/>
            <a:chExt cx="2574926" cy="1373188"/>
          </a:xfrm>
        </p:grpSpPr>
        <p:sp>
          <p:nvSpPr>
            <p:cNvPr id="83" name="Freeform 76"/>
            <p:cNvSpPr/>
            <p:nvPr/>
          </p:nvSpPr>
          <p:spPr bwMode="auto">
            <a:xfrm>
              <a:off x="-19050" y="3175"/>
              <a:ext cx="2574925" cy="1373188"/>
            </a:xfrm>
            <a:custGeom>
              <a:avLst/>
              <a:gdLst>
                <a:gd name="T0" fmla="*/ 783 w 917"/>
                <a:gd name="T1" fmla="*/ 15 h 487"/>
                <a:gd name="T2" fmla="*/ 917 w 917"/>
                <a:gd name="T3" fmla="*/ 0 h 487"/>
                <a:gd name="T4" fmla="*/ 825 w 917"/>
                <a:gd name="T5" fmla="*/ 97 h 487"/>
                <a:gd name="T6" fmla="*/ 73 w 917"/>
                <a:gd name="T7" fmla="*/ 475 h 487"/>
                <a:gd name="T8" fmla="*/ 12 w 917"/>
                <a:gd name="T9" fmla="*/ 455 h 487"/>
                <a:gd name="T10" fmla="*/ 32 w 917"/>
                <a:gd name="T11" fmla="*/ 393 h 487"/>
                <a:gd name="T12" fmla="*/ 783 w 917"/>
                <a:gd name="T13" fmla="*/ 15 h 487"/>
              </a:gdLst>
              <a:ahLst/>
              <a:cxnLst>
                <a:cxn ang="0">
                  <a:pos x="T0" y="T1"/>
                </a:cxn>
                <a:cxn ang="0">
                  <a:pos x="T2" y="T3"/>
                </a:cxn>
                <a:cxn ang="0">
                  <a:pos x="T4" y="T5"/>
                </a:cxn>
                <a:cxn ang="0">
                  <a:pos x="T6" y="T7"/>
                </a:cxn>
                <a:cxn ang="0">
                  <a:pos x="T8" y="T9"/>
                </a:cxn>
                <a:cxn ang="0">
                  <a:pos x="T10" y="T11"/>
                </a:cxn>
                <a:cxn ang="0">
                  <a:pos x="T12" y="T13"/>
                </a:cxn>
              </a:cxnLst>
              <a:rect l="0" t="0" r="r" b="b"/>
              <a:pathLst>
                <a:path w="917" h="487">
                  <a:moveTo>
                    <a:pt x="783" y="15"/>
                  </a:moveTo>
                  <a:cubicBezTo>
                    <a:pt x="917" y="0"/>
                    <a:pt x="917" y="0"/>
                    <a:pt x="917" y="0"/>
                  </a:cubicBezTo>
                  <a:cubicBezTo>
                    <a:pt x="825" y="97"/>
                    <a:pt x="825" y="97"/>
                    <a:pt x="825" y="97"/>
                  </a:cubicBezTo>
                  <a:cubicBezTo>
                    <a:pt x="73" y="475"/>
                    <a:pt x="73" y="475"/>
                    <a:pt x="73" y="475"/>
                  </a:cubicBezTo>
                  <a:cubicBezTo>
                    <a:pt x="51" y="487"/>
                    <a:pt x="23" y="477"/>
                    <a:pt x="12" y="455"/>
                  </a:cubicBezTo>
                  <a:cubicBezTo>
                    <a:pt x="0" y="432"/>
                    <a:pt x="9" y="405"/>
                    <a:pt x="32" y="393"/>
                  </a:cubicBezTo>
                  <a:cubicBezTo>
                    <a:pt x="783" y="15"/>
                    <a:pt x="783" y="15"/>
                    <a:pt x="783" y="15"/>
                  </a:cubicBezTo>
                </a:path>
              </a:pathLst>
            </a:custGeom>
            <a:solidFill>
              <a:srgbClr val="FF66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77"/>
            <p:cNvSpPr/>
            <p:nvPr/>
          </p:nvSpPr>
          <p:spPr bwMode="auto">
            <a:xfrm>
              <a:off x="-3175" y="3175"/>
              <a:ext cx="2559050" cy="1301750"/>
            </a:xfrm>
            <a:custGeom>
              <a:avLst/>
              <a:gdLst>
                <a:gd name="T0" fmla="*/ 911 w 911"/>
                <a:gd name="T1" fmla="*/ 0 h 462"/>
                <a:gd name="T2" fmla="*/ 911 w 911"/>
                <a:gd name="T3" fmla="*/ 0 h 462"/>
                <a:gd name="T4" fmla="*/ 789 w 911"/>
                <a:gd name="T5" fmla="*/ 37 h 462"/>
                <a:gd name="T6" fmla="*/ 37 w 911"/>
                <a:gd name="T7" fmla="*/ 415 h 462"/>
                <a:gd name="T8" fmla="*/ 6 w 911"/>
                <a:gd name="T9" fmla="*/ 455 h 462"/>
                <a:gd name="T10" fmla="*/ 23 w 911"/>
                <a:gd name="T11" fmla="*/ 462 h 462"/>
                <a:gd name="T12" fmla="*/ 56 w 911"/>
                <a:gd name="T13" fmla="*/ 453 h 462"/>
                <a:gd name="T14" fmla="*/ 808 w 911"/>
                <a:gd name="T15" fmla="*/ 75 h 462"/>
                <a:gd name="T16" fmla="*/ 911 w 911"/>
                <a:gd name="T17"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1" h="462">
                  <a:moveTo>
                    <a:pt x="911" y="0"/>
                  </a:moveTo>
                  <a:cubicBezTo>
                    <a:pt x="911" y="0"/>
                    <a:pt x="911" y="0"/>
                    <a:pt x="911" y="0"/>
                  </a:cubicBezTo>
                  <a:cubicBezTo>
                    <a:pt x="789" y="37"/>
                    <a:pt x="789" y="37"/>
                    <a:pt x="789" y="37"/>
                  </a:cubicBezTo>
                  <a:cubicBezTo>
                    <a:pt x="37" y="415"/>
                    <a:pt x="37" y="415"/>
                    <a:pt x="37" y="415"/>
                  </a:cubicBezTo>
                  <a:cubicBezTo>
                    <a:pt x="14" y="427"/>
                    <a:pt x="0" y="444"/>
                    <a:pt x="6" y="455"/>
                  </a:cubicBezTo>
                  <a:cubicBezTo>
                    <a:pt x="8" y="460"/>
                    <a:pt x="14" y="462"/>
                    <a:pt x="23" y="462"/>
                  </a:cubicBezTo>
                  <a:cubicBezTo>
                    <a:pt x="32" y="462"/>
                    <a:pt x="44" y="459"/>
                    <a:pt x="56" y="453"/>
                  </a:cubicBezTo>
                  <a:cubicBezTo>
                    <a:pt x="808" y="75"/>
                    <a:pt x="808" y="75"/>
                    <a:pt x="808" y="75"/>
                  </a:cubicBezTo>
                  <a:cubicBezTo>
                    <a:pt x="911" y="0"/>
                    <a:pt x="911" y="0"/>
                    <a:pt x="911" y="0"/>
                  </a:cubicBezTo>
                </a:path>
              </a:pathLst>
            </a:custGeom>
            <a:solidFill>
              <a:srgbClr val="B2479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78"/>
            <p:cNvSpPr/>
            <p:nvPr/>
          </p:nvSpPr>
          <p:spPr bwMode="auto">
            <a:xfrm>
              <a:off x="2179638" y="3175"/>
              <a:ext cx="376238" cy="273050"/>
            </a:xfrm>
            <a:custGeom>
              <a:avLst/>
              <a:gdLst>
                <a:gd name="T0" fmla="*/ 14 w 134"/>
                <a:gd name="T1" fmla="*/ 60 h 97"/>
                <a:gd name="T2" fmla="*/ 41 w 134"/>
                <a:gd name="T3" fmla="*/ 97 h 97"/>
                <a:gd name="T4" fmla="*/ 42 w 134"/>
                <a:gd name="T5" fmla="*/ 97 h 97"/>
                <a:gd name="T6" fmla="*/ 134 w 134"/>
                <a:gd name="T7" fmla="*/ 0 h 97"/>
                <a:gd name="T8" fmla="*/ 0 w 134"/>
                <a:gd name="T9" fmla="*/ 15 h 97"/>
                <a:gd name="T10" fmla="*/ 0 w 134"/>
                <a:gd name="T11" fmla="*/ 15 h 97"/>
                <a:gd name="T12" fmla="*/ 14 w 134"/>
                <a:gd name="T13" fmla="*/ 60 h 97"/>
              </a:gdLst>
              <a:ahLst/>
              <a:cxnLst>
                <a:cxn ang="0">
                  <a:pos x="T0" y="T1"/>
                </a:cxn>
                <a:cxn ang="0">
                  <a:pos x="T2" y="T3"/>
                </a:cxn>
                <a:cxn ang="0">
                  <a:pos x="T4" y="T5"/>
                </a:cxn>
                <a:cxn ang="0">
                  <a:pos x="T6" y="T7"/>
                </a:cxn>
                <a:cxn ang="0">
                  <a:pos x="T8" y="T9"/>
                </a:cxn>
                <a:cxn ang="0">
                  <a:pos x="T10" y="T11"/>
                </a:cxn>
                <a:cxn ang="0">
                  <a:pos x="T12" y="T13"/>
                </a:cxn>
              </a:cxnLst>
              <a:rect l="0" t="0" r="r" b="b"/>
              <a:pathLst>
                <a:path w="134" h="97">
                  <a:moveTo>
                    <a:pt x="14" y="60"/>
                  </a:moveTo>
                  <a:cubicBezTo>
                    <a:pt x="21" y="75"/>
                    <a:pt x="30" y="87"/>
                    <a:pt x="41" y="97"/>
                  </a:cubicBezTo>
                  <a:cubicBezTo>
                    <a:pt x="42" y="97"/>
                    <a:pt x="42" y="97"/>
                    <a:pt x="42" y="97"/>
                  </a:cubicBezTo>
                  <a:cubicBezTo>
                    <a:pt x="134" y="0"/>
                    <a:pt x="134" y="0"/>
                    <a:pt x="134" y="0"/>
                  </a:cubicBezTo>
                  <a:cubicBezTo>
                    <a:pt x="0" y="15"/>
                    <a:pt x="0" y="15"/>
                    <a:pt x="0" y="15"/>
                  </a:cubicBezTo>
                  <a:cubicBezTo>
                    <a:pt x="0" y="15"/>
                    <a:pt x="0" y="15"/>
                    <a:pt x="0" y="15"/>
                  </a:cubicBezTo>
                  <a:cubicBezTo>
                    <a:pt x="2" y="31"/>
                    <a:pt x="6" y="46"/>
                    <a:pt x="14" y="60"/>
                  </a:cubicBezTo>
                  <a:close/>
                </a:path>
              </a:pathLst>
            </a:custGeom>
            <a:solidFill>
              <a:srgbClr val="FFEF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79"/>
            <p:cNvSpPr/>
            <p:nvPr/>
          </p:nvSpPr>
          <p:spPr bwMode="auto">
            <a:xfrm>
              <a:off x="2420938" y="3175"/>
              <a:ext cx="134938" cy="98425"/>
            </a:xfrm>
            <a:custGeom>
              <a:avLst/>
              <a:gdLst>
                <a:gd name="T0" fmla="*/ 48 w 48"/>
                <a:gd name="T1" fmla="*/ 0 h 35"/>
                <a:gd name="T2" fmla="*/ 0 w 48"/>
                <a:gd name="T3" fmla="*/ 5 h 35"/>
                <a:gd name="T4" fmla="*/ 6 w 48"/>
                <a:gd name="T5" fmla="*/ 21 h 35"/>
                <a:gd name="T6" fmla="*/ 15 w 48"/>
                <a:gd name="T7" fmla="*/ 35 h 35"/>
                <a:gd name="T8" fmla="*/ 48 w 48"/>
                <a:gd name="T9" fmla="*/ 0 h 35"/>
              </a:gdLst>
              <a:ahLst/>
              <a:cxnLst>
                <a:cxn ang="0">
                  <a:pos x="T0" y="T1"/>
                </a:cxn>
                <a:cxn ang="0">
                  <a:pos x="T2" y="T3"/>
                </a:cxn>
                <a:cxn ang="0">
                  <a:pos x="T4" y="T5"/>
                </a:cxn>
                <a:cxn ang="0">
                  <a:pos x="T6" y="T7"/>
                </a:cxn>
                <a:cxn ang="0">
                  <a:pos x="T8" y="T9"/>
                </a:cxn>
              </a:cxnLst>
              <a:rect l="0" t="0" r="r" b="b"/>
              <a:pathLst>
                <a:path w="48" h="35">
                  <a:moveTo>
                    <a:pt x="48" y="0"/>
                  </a:moveTo>
                  <a:cubicBezTo>
                    <a:pt x="0" y="5"/>
                    <a:pt x="0" y="5"/>
                    <a:pt x="0" y="5"/>
                  </a:cubicBezTo>
                  <a:cubicBezTo>
                    <a:pt x="1" y="10"/>
                    <a:pt x="4" y="16"/>
                    <a:pt x="6" y="21"/>
                  </a:cubicBezTo>
                  <a:cubicBezTo>
                    <a:pt x="9" y="26"/>
                    <a:pt x="12" y="30"/>
                    <a:pt x="15" y="35"/>
                  </a:cubicBezTo>
                  <a:lnTo>
                    <a:pt x="48" y="0"/>
                  </a:lnTo>
                  <a:close/>
                </a:path>
              </a:pathLst>
            </a:custGeom>
            <a:solidFill>
              <a:srgbClr val="5751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0"/>
            <p:cNvSpPr/>
            <p:nvPr/>
          </p:nvSpPr>
          <p:spPr bwMode="auto">
            <a:xfrm>
              <a:off x="-19050" y="976313"/>
              <a:ext cx="474663" cy="400050"/>
            </a:xfrm>
            <a:custGeom>
              <a:avLst/>
              <a:gdLst>
                <a:gd name="T0" fmla="*/ 12 w 169"/>
                <a:gd name="T1" fmla="*/ 110 h 142"/>
                <a:gd name="T2" fmla="*/ 73 w 169"/>
                <a:gd name="T3" fmla="*/ 130 h 142"/>
                <a:gd name="T4" fmla="*/ 169 w 169"/>
                <a:gd name="T5" fmla="*/ 82 h 142"/>
                <a:gd name="T6" fmla="*/ 128 w 169"/>
                <a:gd name="T7" fmla="*/ 0 h 142"/>
                <a:gd name="T8" fmla="*/ 32 w 169"/>
                <a:gd name="T9" fmla="*/ 48 h 142"/>
                <a:gd name="T10" fmla="*/ 12 w 169"/>
                <a:gd name="T11" fmla="*/ 110 h 142"/>
              </a:gdLst>
              <a:ahLst/>
              <a:cxnLst>
                <a:cxn ang="0">
                  <a:pos x="T0" y="T1"/>
                </a:cxn>
                <a:cxn ang="0">
                  <a:pos x="T2" y="T3"/>
                </a:cxn>
                <a:cxn ang="0">
                  <a:pos x="T4" y="T5"/>
                </a:cxn>
                <a:cxn ang="0">
                  <a:pos x="T6" y="T7"/>
                </a:cxn>
                <a:cxn ang="0">
                  <a:pos x="T8" y="T9"/>
                </a:cxn>
                <a:cxn ang="0">
                  <a:pos x="T10" y="T11"/>
                </a:cxn>
              </a:cxnLst>
              <a:rect l="0" t="0" r="r" b="b"/>
              <a:pathLst>
                <a:path w="169" h="142">
                  <a:moveTo>
                    <a:pt x="12" y="110"/>
                  </a:moveTo>
                  <a:cubicBezTo>
                    <a:pt x="23" y="132"/>
                    <a:pt x="51" y="142"/>
                    <a:pt x="73" y="130"/>
                  </a:cubicBezTo>
                  <a:cubicBezTo>
                    <a:pt x="169" y="82"/>
                    <a:pt x="169" y="82"/>
                    <a:pt x="169" y="82"/>
                  </a:cubicBezTo>
                  <a:cubicBezTo>
                    <a:pt x="153" y="56"/>
                    <a:pt x="139" y="28"/>
                    <a:pt x="128" y="0"/>
                  </a:cubicBezTo>
                  <a:cubicBezTo>
                    <a:pt x="32" y="48"/>
                    <a:pt x="32" y="48"/>
                    <a:pt x="32" y="48"/>
                  </a:cubicBezTo>
                  <a:cubicBezTo>
                    <a:pt x="9" y="60"/>
                    <a:pt x="0" y="87"/>
                    <a:pt x="12" y="110"/>
                  </a:cubicBezTo>
                  <a:close/>
                </a:path>
              </a:pathLst>
            </a:custGeom>
            <a:solidFill>
              <a:srgbClr val="FF66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2" name="Freeform 84"/>
          <p:cNvSpPr/>
          <p:nvPr/>
        </p:nvSpPr>
        <p:spPr bwMode="auto">
          <a:xfrm>
            <a:off x="7459821" y="5360355"/>
            <a:ext cx="1404938" cy="1454149"/>
          </a:xfrm>
          <a:custGeom>
            <a:avLst/>
            <a:gdLst>
              <a:gd name="T0" fmla="*/ 492 w 499"/>
              <a:gd name="T1" fmla="*/ 400 h 516"/>
              <a:gd name="T2" fmla="*/ 472 w 499"/>
              <a:gd name="T3" fmla="*/ 399 h 516"/>
              <a:gd name="T4" fmla="*/ 199 w 499"/>
              <a:gd name="T5" fmla="*/ 74 h 516"/>
              <a:gd name="T6" fmla="*/ 74 w 499"/>
              <a:gd name="T7" fmla="*/ 63 h 516"/>
              <a:gd name="T8" fmla="*/ 63 w 499"/>
              <a:gd name="T9" fmla="*/ 188 h 516"/>
              <a:gd name="T10" fmla="*/ 287 w 499"/>
              <a:gd name="T11" fmla="*/ 455 h 516"/>
              <a:gd name="T12" fmla="*/ 375 w 499"/>
              <a:gd name="T13" fmla="*/ 462 h 516"/>
              <a:gd name="T14" fmla="*/ 382 w 499"/>
              <a:gd name="T15" fmla="*/ 374 h 516"/>
              <a:gd name="T16" fmla="*/ 204 w 499"/>
              <a:gd name="T17" fmla="*/ 162 h 516"/>
              <a:gd name="T18" fmla="*/ 152 w 499"/>
              <a:gd name="T19" fmla="*/ 158 h 516"/>
              <a:gd name="T20" fmla="*/ 147 w 499"/>
              <a:gd name="T21" fmla="*/ 210 h 516"/>
              <a:gd name="T22" fmla="*/ 308 w 499"/>
              <a:gd name="T23" fmla="*/ 401 h 516"/>
              <a:gd name="T24" fmla="*/ 306 w 499"/>
              <a:gd name="T25" fmla="*/ 421 h 516"/>
              <a:gd name="T26" fmla="*/ 286 w 499"/>
              <a:gd name="T27" fmla="*/ 419 h 516"/>
              <a:gd name="T28" fmla="*/ 126 w 499"/>
              <a:gd name="T29" fmla="*/ 228 h 516"/>
              <a:gd name="T30" fmla="*/ 134 w 499"/>
              <a:gd name="T31" fmla="*/ 136 h 516"/>
              <a:gd name="T32" fmla="*/ 226 w 499"/>
              <a:gd name="T33" fmla="*/ 144 h 516"/>
              <a:gd name="T34" fmla="*/ 404 w 499"/>
              <a:gd name="T35" fmla="*/ 356 h 516"/>
              <a:gd name="T36" fmla="*/ 393 w 499"/>
              <a:gd name="T37" fmla="*/ 484 h 516"/>
              <a:gd name="T38" fmla="*/ 265 w 499"/>
              <a:gd name="T39" fmla="*/ 473 h 516"/>
              <a:gd name="T40" fmla="*/ 42 w 499"/>
              <a:gd name="T41" fmla="*/ 206 h 516"/>
              <a:gd name="T42" fmla="*/ 56 w 499"/>
              <a:gd name="T43" fmla="*/ 42 h 516"/>
              <a:gd name="T44" fmla="*/ 221 w 499"/>
              <a:gd name="T45" fmla="*/ 56 h 516"/>
              <a:gd name="T46" fmla="*/ 494 w 499"/>
              <a:gd name="T47" fmla="*/ 381 h 516"/>
              <a:gd name="T48" fmla="*/ 492 w 499"/>
              <a:gd name="T49" fmla="*/ 40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9" h="516">
                <a:moveTo>
                  <a:pt x="492" y="400"/>
                </a:moveTo>
                <a:cubicBezTo>
                  <a:pt x="486" y="405"/>
                  <a:pt x="477" y="405"/>
                  <a:pt x="472" y="399"/>
                </a:cubicBezTo>
                <a:cubicBezTo>
                  <a:pt x="199" y="74"/>
                  <a:pt x="199" y="74"/>
                  <a:pt x="199" y="74"/>
                </a:cubicBezTo>
                <a:cubicBezTo>
                  <a:pt x="168" y="36"/>
                  <a:pt x="112" y="32"/>
                  <a:pt x="74" y="63"/>
                </a:cubicBezTo>
                <a:cubicBezTo>
                  <a:pt x="37" y="95"/>
                  <a:pt x="32" y="151"/>
                  <a:pt x="63" y="188"/>
                </a:cubicBezTo>
                <a:cubicBezTo>
                  <a:pt x="287" y="455"/>
                  <a:pt x="287" y="455"/>
                  <a:pt x="287" y="455"/>
                </a:cubicBezTo>
                <a:cubicBezTo>
                  <a:pt x="309" y="481"/>
                  <a:pt x="348" y="484"/>
                  <a:pt x="375" y="462"/>
                </a:cubicBezTo>
                <a:cubicBezTo>
                  <a:pt x="401" y="440"/>
                  <a:pt x="404" y="401"/>
                  <a:pt x="382" y="374"/>
                </a:cubicBezTo>
                <a:cubicBezTo>
                  <a:pt x="204" y="162"/>
                  <a:pt x="204" y="162"/>
                  <a:pt x="204" y="162"/>
                </a:cubicBezTo>
                <a:cubicBezTo>
                  <a:pt x="191" y="146"/>
                  <a:pt x="167" y="144"/>
                  <a:pt x="152" y="158"/>
                </a:cubicBezTo>
                <a:cubicBezTo>
                  <a:pt x="136" y="171"/>
                  <a:pt x="134" y="194"/>
                  <a:pt x="147" y="210"/>
                </a:cubicBezTo>
                <a:cubicBezTo>
                  <a:pt x="308" y="401"/>
                  <a:pt x="308" y="401"/>
                  <a:pt x="308" y="401"/>
                </a:cubicBezTo>
                <a:cubicBezTo>
                  <a:pt x="313" y="407"/>
                  <a:pt x="312" y="416"/>
                  <a:pt x="306" y="421"/>
                </a:cubicBezTo>
                <a:cubicBezTo>
                  <a:pt x="300" y="426"/>
                  <a:pt x="291" y="425"/>
                  <a:pt x="286" y="419"/>
                </a:cubicBezTo>
                <a:cubicBezTo>
                  <a:pt x="126" y="228"/>
                  <a:pt x="126" y="228"/>
                  <a:pt x="126" y="228"/>
                </a:cubicBezTo>
                <a:cubicBezTo>
                  <a:pt x="102" y="200"/>
                  <a:pt x="106" y="159"/>
                  <a:pt x="134" y="136"/>
                </a:cubicBezTo>
                <a:cubicBezTo>
                  <a:pt x="161" y="113"/>
                  <a:pt x="202" y="117"/>
                  <a:pt x="226" y="144"/>
                </a:cubicBezTo>
                <a:cubicBezTo>
                  <a:pt x="404" y="356"/>
                  <a:pt x="404" y="356"/>
                  <a:pt x="404" y="356"/>
                </a:cubicBezTo>
                <a:cubicBezTo>
                  <a:pt x="436" y="395"/>
                  <a:pt x="431" y="452"/>
                  <a:pt x="393" y="484"/>
                </a:cubicBezTo>
                <a:cubicBezTo>
                  <a:pt x="355" y="516"/>
                  <a:pt x="297" y="511"/>
                  <a:pt x="265" y="473"/>
                </a:cubicBezTo>
                <a:cubicBezTo>
                  <a:pt x="42" y="206"/>
                  <a:pt x="42" y="206"/>
                  <a:pt x="42" y="206"/>
                </a:cubicBezTo>
                <a:cubicBezTo>
                  <a:pt x="0" y="157"/>
                  <a:pt x="7" y="83"/>
                  <a:pt x="56" y="42"/>
                </a:cubicBezTo>
                <a:cubicBezTo>
                  <a:pt x="105" y="0"/>
                  <a:pt x="179" y="6"/>
                  <a:pt x="221" y="56"/>
                </a:cubicBezTo>
                <a:cubicBezTo>
                  <a:pt x="494" y="381"/>
                  <a:pt x="494" y="381"/>
                  <a:pt x="494" y="381"/>
                </a:cubicBezTo>
                <a:cubicBezTo>
                  <a:pt x="499" y="387"/>
                  <a:pt x="498" y="395"/>
                  <a:pt x="492" y="4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44" name="组合 143"/>
          <p:cNvGrpSpPr/>
          <p:nvPr/>
        </p:nvGrpSpPr>
        <p:grpSpPr>
          <a:xfrm>
            <a:off x="9092248" y="988853"/>
            <a:ext cx="1720850" cy="3295651"/>
            <a:chOff x="11706225" y="-2335213"/>
            <a:chExt cx="1720850" cy="3295651"/>
          </a:xfrm>
        </p:grpSpPr>
        <p:sp>
          <p:nvSpPr>
            <p:cNvPr id="96" name="Freeform 88"/>
            <p:cNvSpPr/>
            <p:nvPr/>
          </p:nvSpPr>
          <p:spPr bwMode="auto">
            <a:xfrm>
              <a:off x="11706225" y="-2335213"/>
              <a:ext cx="1720850" cy="3295651"/>
            </a:xfrm>
            <a:custGeom>
              <a:avLst/>
              <a:gdLst>
                <a:gd name="T0" fmla="*/ 432 w 1084"/>
                <a:gd name="T1" fmla="*/ 0 h 2076"/>
                <a:gd name="T2" fmla="*/ 1084 w 1084"/>
                <a:gd name="T3" fmla="*/ 1931 h 2076"/>
                <a:gd name="T4" fmla="*/ 652 w 1084"/>
                <a:gd name="T5" fmla="*/ 2076 h 2076"/>
                <a:gd name="T6" fmla="*/ 0 w 1084"/>
                <a:gd name="T7" fmla="*/ 145 h 2076"/>
                <a:gd name="T8" fmla="*/ 432 w 1084"/>
                <a:gd name="T9" fmla="*/ 0 h 2076"/>
              </a:gdLst>
              <a:ahLst/>
              <a:cxnLst>
                <a:cxn ang="0">
                  <a:pos x="T0" y="T1"/>
                </a:cxn>
                <a:cxn ang="0">
                  <a:pos x="T2" y="T3"/>
                </a:cxn>
                <a:cxn ang="0">
                  <a:pos x="T4" y="T5"/>
                </a:cxn>
                <a:cxn ang="0">
                  <a:pos x="T6" y="T7"/>
                </a:cxn>
                <a:cxn ang="0">
                  <a:pos x="T8" y="T9"/>
                </a:cxn>
              </a:cxnLst>
              <a:rect l="0" t="0" r="r" b="b"/>
              <a:pathLst>
                <a:path w="1084" h="2076">
                  <a:moveTo>
                    <a:pt x="432" y="0"/>
                  </a:moveTo>
                  <a:lnTo>
                    <a:pt x="1084" y="1931"/>
                  </a:lnTo>
                  <a:lnTo>
                    <a:pt x="652" y="2076"/>
                  </a:lnTo>
                  <a:lnTo>
                    <a:pt x="0" y="145"/>
                  </a:lnTo>
                  <a:lnTo>
                    <a:pt x="432" y="0"/>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89"/>
            <p:cNvSpPr/>
            <p:nvPr/>
          </p:nvSpPr>
          <p:spPr bwMode="auto">
            <a:xfrm>
              <a:off x="11706225" y="-2335213"/>
              <a:ext cx="1720850" cy="3295651"/>
            </a:xfrm>
            <a:custGeom>
              <a:avLst/>
              <a:gdLst>
                <a:gd name="T0" fmla="*/ 432 w 1084"/>
                <a:gd name="T1" fmla="*/ 0 h 2076"/>
                <a:gd name="T2" fmla="*/ 1084 w 1084"/>
                <a:gd name="T3" fmla="*/ 1931 h 2076"/>
                <a:gd name="T4" fmla="*/ 652 w 1084"/>
                <a:gd name="T5" fmla="*/ 2076 h 2076"/>
                <a:gd name="T6" fmla="*/ 0 w 1084"/>
                <a:gd name="T7" fmla="*/ 145 h 2076"/>
                <a:gd name="T8" fmla="*/ 432 w 1084"/>
                <a:gd name="T9" fmla="*/ 0 h 2076"/>
              </a:gdLst>
              <a:ahLst/>
              <a:cxnLst>
                <a:cxn ang="0">
                  <a:pos x="T0" y="T1"/>
                </a:cxn>
                <a:cxn ang="0">
                  <a:pos x="T2" y="T3"/>
                </a:cxn>
                <a:cxn ang="0">
                  <a:pos x="T4" y="T5"/>
                </a:cxn>
                <a:cxn ang="0">
                  <a:pos x="T6" y="T7"/>
                </a:cxn>
                <a:cxn ang="0">
                  <a:pos x="T8" y="T9"/>
                </a:cxn>
              </a:cxnLst>
              <a:rect l="0" t="0" r="r" b="b"/>
              <a:pathLst>
                <a:path w="1084" h="2076">
                  <a:moveTo>
                    <a:pt x="432" y="0"/>
                  </a:moveTo>
                  <a:lnTo>
                    <a:pt x="1084" y="1931"/>
                  </a:lnTo>
                  <a:lnTo>
                    <a:pt x="652" y="2076"/>
                  </a:lnTo>
                  <a:lnTo>
                    <a:pt x="0" y="145"/>
                  </a:lnTo>
                  <a:lnTo>
                    <a:pt x="4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90"/>
            <p:cNvSpPr>
              <a:spLocks noEditPoints="1"/>
            </p:cNvSpPr>
            <p:nvPr/>
          </p:nvSpPr>
          <p:spPr bwMode="auto">
            <a:xfrm>
              <a:off x="11972925" y="-1316038"/>
              <a:ext cx="104775" cy="314325"/>
            </a:xfrm>
            <a:custGeom>
              <a:avLst/>
              <a:gdLst>
                <a:gd name="T0" fmla="*/ 19 w 66"/>
                <a:gd name="T1" fmla="*/ 60 h 198"/>
                <a:gd name="T2" fmla="*/ 19 w 66"/>
                <a:gd name="T3" fmla="*/ 60 h 198"/>
                <a:gd name="T4" fmla="*/ 66 w 66"/>
                <a:gd name="T5" fmla="*/ 198 h 198"/>
                <a:gd name="T6" fmla="*/ 19 w 66"/>
                <a:gd name="T7" fmla="*/ 60 h 198"/>
                <a:gd name="T8" fmla="*/ 0 w 66"/>
                <a:gd name="T9" fmla="*/ 0 h 198"/>
                <a:gd name="T10" fmla="*/ 0 w 66"/>
                <a:gd name="T11" fmla="*/ 0 h 198"/>
                <a:gd name="T12" fmla="*/ 16 w 66"/>
                <a:gd name="T13" fmla="*/ 49 h 198"/>
                <a:gd name="T14" fmla="*/ 14 w 66"/>
                <a:gd name="T15" fmla="*/ 44 h 198"/>
                <a:gd name="T16" fmla="*/ 0 w 66"/>
                <a:gd name="T1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98">
                  <a:moveTo>
                    <a:pt x="19" y="60"/>
                  </a:moveTo>
                  <a:lnTo>
                    <a:pt x="19" y="60"/>
                  </a:lnTo>
                  <a:lnTo>
                    <a:pt x="66" y="198"/>
                  </a:lnTo>
                  <a:lnTo>
                    <a:pt x="19" y="60"/>
                  </a:lnTo>
                  <a:close/>
                  <a:moveTo>
                    <a:pt x="0" y="0"/>
                  </a:moveTo>
                  <a:lnTo>
                    <a:pt x="0" y="0"/>
                  </a:lnTo>
                  <a:lnTo>
                    <a:pt x="16" y="49"/>
                  </a:lnTo>
                  <a:lnTo>
                    <a:pt x="14" y="4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91"/>
            <p:cNvSpPr>
              <a:spLocks noEditPoints="1"/>
            </p:cNvSpPr>
            <p:nvPr/>
          </p:nvSpPr>
          <p:spPr bwMode="auto">
            <a:xfrm>
              <a:off x="11972925" y="-1316038"/>
              <a:ext cx="104775" cy="314325"/>
            </a:xfrm>
            <a:custGeom>
              <a:avLst/>
              <a:gdLst>
                <a:gd name="T0" fmla="*/ 19 w 66"/>
                <a:gd name="T1" fmla="*/ 60 h 198"/>
                <a:gd name="T2" fmla="*/ 19 w 66"/>
                <a:gd name="T3" fmla="*/ 60 h 198"/>
                <a:gd name="T4" fmla="*/ 66 w 66"/>
                <a:gd name="T5" fmla="*/ 198 h 198"/>
                <a:gd name="T6" fmla="*/ 19 w 66"/>
                <a:gd name="T7" fmla="*/ 60 h 198"/>
                <a:gd name="T8" fmla="*/ 0 w 66"/>
                <a:gd name="T9" fmla="*/ 0 h 198"/>
                <a:gd name="T10" fmla="*/ 0 w 66"/>
                <a:gd name="T11" fmla="*/ 0 h 198"/>
                <a:gd name="T12" fmla="*/ 16 w 66"/>
                <a:gd name="T13" fmla="*/ 49 h 198"/>
                <a:gd name="T14" fmla="*/ 14 w 66"/>
                <a:gd name="T15" fmla="*/ 44 h 198"/>
                <a:gd name="T16" fmla="*/ 0 w 66"/>
                <a:gd name="T1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98">
                  <a:moveTo>
                    <a:pt x="19" y="60"/>
                  </a:moveTo>
                  <a:lnTo>
                    <a:pt x="19" y="60"/>
                  </a:lnTo>
                  <a:lnTo>
                    <a:pt x="66" y="198"/>
                  </a:lnTo>
                  <a:lnTo>
                    <a:pt x="19" y="60"/>
                  </a:lnTo>
                  <a:moveTo>
                    <a:pt x="0" y="0"/>
                  </a:moveTo>
                  <a:lnTo>
                    <a:pt x="0" y="0"/>
                  </a:lnTo>
                  <a:lnTo>
                    <a:pt x="16" y="49"/>
                  </a:lnTo>
                  <a:lnTo>
                    <a:pt x="14"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92"/>
            <p:cNvSpPr/>
            <p:nvPr/>
          </p:nvSpPr>
          <p:spPr bwMode="auto">
            <a:xfrm>
              <a:off x="12180888" y="-2147888"/>
              <a:ext cx="601663" cy="1438275"/>
            </a:xfrm>
            <a:custGeom>
              <a:avLst/>
              <a:gdLst>
                <a:gd name="T0" fmla="*/ 174 w 379"/>
                <a:gd name="T1" fmla="*/ 0 h 906"/>
                <a:gd name="T2" fmla="*/ 0 w 379"/>
                <a:gd name="T3" fmla="*/ 298 h 906"/>
                <a:gd name="T4" fmla="*/ 206 w 379"/>
                <a:gd name="T5" fmla="*/ 906 h 906"/>
                <a:gd name="T6" fmla="*/ 379 w 379"/>
                <a:gd name="T7" fmla="*/ 609 h 906"/>
                <a:gd name="T8" fmla="*/ 174 w 379"/>
                <a:gd name="T9" fmla="*/ 0 h 906"/>
              </a:gdLst>
              <a:ahLst/>
              <a:cxnLst>
                <a:cxn ang="0">
                  <a:pos x="T0" y="T1"/>
                </a:cxn>
                <a:cxn ang="0">
                  <a:pos x="T2" y="T3"/>
                </a:cxn>
                <a:cxn ang="0">
                  <a:pos x="T4" y="T5"/>
                </a:cxn>
                <a:cxn ang="0">
                  <a:pos x="T6" y="T7"/>
                </a:cxn>
                <a:cxn ang="0">
                  <a:pos x="T8" y="T9"/>
                </a:cxn>
              </a:cxnLst>
              <a:rect l="0" t="0" r="r" b="b"/>
              <a:pathLst>
                <a:path w="379" h="906">
                  <a:moveTo>
                    <a:pt x="174" y="0"/>
                  </a:moveTo>
                  <a:lnTo>
                    <a:pt x="0" y="298"/>
                  </a:lnTo>
                  <a:lnTo>
                    <a:pt x="206" y="906"/>
                  </a:lnTo>
                  <a:lnTo>
                    <a:pt x="379" y="609"/>
                  </a:lnTo>
                  <a:lnTo>
                    <a:pt x="174" y="0"/>
                  </a:lnTo>
                  <a:close/>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93"/>
            <p:cNvSpPr/>
            <p:nvPr/>
          </p:nvSpPr>
          <p:spPr bwMode="auto">
            <a:xfrm>
              <a:off x="12180888" y="-2147888"/>
              <a:ext cx="601663" cy="1438275"/>
            </a:xfrm>
            <a:custGeom>
              <a:avLst/>
              <a:gdLst>
                <a:gd name="T0" fmla="*/ 174 w 379"/>
                <a:gd name="T1" fmla="*/ 0 h 906"/>
                <a:gd name="T2" fmla="*/ 0 w 379"/>
                <a:gd name="T3" fmla="*/ 298 h 906"/>
                <a:gd name="T4" fmla="*/ 206 w 379"/>
                <a:gd name="T5" fmla="*/ 906 h 906"/>
                <a:gd name="T6" fmla="*/ 379 w 379"/>
                <a:gd name="T7" fmla="*/ 609 h 906"/>
                <a:gd name="T8" fmla="*/ 174 w 379"/>
                <a:gd name="T9" fmla="*/ 0 h 906"/>
              </a:gdLst>
              <a:ahLst/>
              <a:cxnLst>
                <a:cxn ang="0">
                  <a:pos x="T0" y="T1"/>
                </a:cxn>
                <a:cxn ang="0">
                  <a:pos x="T2" y="T3"/>
                </a:cxn>
                <a:cxn ang="0">
                  <a:pos x="T4" y="T5"/>
                </a:cxn>
                <a:cxn ang="0">
                  <a:pos x="T6" y="T7"/>
                </a:cxn>
                <a:cxn ang="0">
                  <a:pos x="T8" y="T9"/>
                </a:cxn>
              </a:cxnLst>
              <a:rect l="0" t="0" r="r" b="b"/>
              <a:pathLst>
                <a:path w="379" h="906">
                  <a:moveTo>
                    <a:pt x="174" y="0"/>
                  </a:moveTo>
                  <a:lnTo>
                    <a:pt x="0" y="298"/>
                  </a:lnTo>
                  <a:lnTo>
                    <a:pt x="206" y="906"/>
                  </a:lnTo>
                  <a:lnTo>
                    <a:pt x="379" y="609"/>
                  </a:lnTo>
                  <a:lnTo>
                    <a:pt x="1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94"/>
            <p:cNvSpPr/>
            <p:nvPr/>
          </p:nvSpPr>
          <p:spPr bwMode="auto">
            <a:xfrm>
              <a:off x="12603163" y="-895350"/>
              <a:ext cx="438150" cy="955675"/>
            </a:xfrm>
            <a:custGeom>
              <a:avLst/>
              <a:gdLst>
                <a:gd name="T0" fmla="*/ 173 w 276"/>
                <a:gd name="T1" fmla="*/ 0 h 602"/>
                <a:gd name="T2" fmla="*/ 0 w 276"/>
                <a:gd name="T3" fmla="*/ 297 h 602"/>
                <a:gd name="T4" fmla="*/ 102 w 276"/>
                <a:gd name="T5" fmla="*/ 602 h 602"/>
                <a:gd name="T6" fmla="*/ 276 w 276"/>
                <a:gd name="T7" fmla="*/ 304 h 602"/>
                <a:gd name="T8" fmla="*/ 255 w 276"/>
                <a:gd name="T9" fmla="*/ 237 h 602"/>
                <a:gd name="T10" fmla="*/ 173 w 276"/>
                <a:gd name="T11" fmla="*/ 0 h 602"/>
              </a:gdLst>
              <a:ahLst/>
              <a:cxnLst>
                <a:cxn ang="0">
                  <a:pos x="T0" y="T1"/>
                </a:cxn>
                <a:cxn ang="0">
                  <a:pos x="T2" y="T3"/>
                </a:cxn>
                <a:cxn ang="0">
                  <a:pos x="T4" y="T5"/>
                </a:cxn>
                <a:cxn ang="0">
                  <a:pos x="T6" y="T7"/>
                </a:cxn>
                <a:cxn ang="0">
                  <a:pos x="T8" y="T9"/>
                </a:cxn>
                <a:cxn ang="0">
                  <a:pos x="T10" y="T11"/>
                </a:cxn>
              </a:cxnLst>
              <a:rect l="0" t="0" r="r" b="b"/>
              <a:pathLst>
                <a:path w="276" h="602">
                  <a:moveTo>
                    <a:pt x="173" y="0"/>
                  </a:moveTo>
                  <a:lnTo>
                    <a:pt x="0" y="297"/>
                  </a:lnTo>
                  <a:lnTo>
                    <a:pt x="102" y="602"/>
                  </a:lnTo>
                  <a:lnTo>
                    <a:pt x="276" y="304"/>
                  </a:lnTo>
                  <a:lnTo>
                    <a:pt x="255" y="237"/>
                  </a:lnTo>
                  <a:lnTo>
                    <a:pt x="173" y="0"/>
                  </a:lnTo>
                  <a:close/>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95"/>
            <p:cNvSpPr/>
            <p:nvPr/>
          </p:nvSpPr>
          <p:spPr bwMode="auto">
            <a:xfrm>
              <a:off x="12603163" y="-895350"/>
              <a:ext cx="438150" cy="955675"/>
            </a:xfrm>
            <a:custGeom>
              <a:avLst/>
              <a:gdLst>
                <a:gd name="T0" fmla="*/ 173 w 276"/>
                <a:gd name="T1" fmla="*/ 0 h 602"/>
                <a:gd name="T2" fmla="*/ 0 w 276"/>
                <a:gd name="T3" fmla="*/ 297 h 602"/>
                <a:gd name="T4" fmla="*/ 102 w 276"/>
                <a:gd name="T5" fmla="*/ 602 h 602"/>
                <a:gd name="T6" fmla="*/ 276 w 276"/>
                <a:gd name="T7" fmla="*/ 304 h 602"/>
                <a:gd name="T8" fmla="*/ 255 w 276"/>
                <a:gd name="T9" fmla="*/ 237 h 602"/>
                <a:gd name="T10" fmla="*/ 173 w 276"/>
                <a:gd name="T11" fmla="*/ 0 h 602"/>
              </a:gdLst>
              <a:ahLst/>
              <a:cxnLst>
                <a:cxn ang="0">
                  <a:pos x="T0" y="T1"/>
                </a:cxn>
                <a:cxn ang="0">
                  <a:pos x="T2" y="T3"/>
                </a:cxn>
                <a:cxn ang="0">
                  <a:pos x="T4" y="T5"/>
                </a:cxn>
                <a:cxn ang="0">
                  <a:pos x="T6" y="T7"/>
                </a:cxn>
                <a:cxn ang="0">
                  <a:pos x="T8" y="T9"/>
                </a:cxn>
                <a:cxn ang="0">
                  <a:pos x="T10" y="T11"/>
                </a:cxn>
              </a:cxnLst>
              <a:rect l="0" t="0" r="r" b="b"/>
              <a:pathLst>
                <a:path w="276" h="602">
                  <a:moveTo>
                    <a:pt x="173" y="0"/>
                  </a:moveTo>
                  <a:lnTo>
                    <a:pt x="0" y="297"/>
                  </a:lnTo>
                  <a:lnTo>
                    <a:pt x="102" y="602"/>
                  </a:lnTo>
                  <a:lnTo>
                    <a:pt x="276" y="304"/>
                  </a:lnTo>
                  <a:lnTo>
                    <a:pt x="255" y="237"/>
                  </a:lnTo>
                  <a:lnTo>
                    <a:pt x="1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96"/>
            <p:cNvSpPr/>
            <p:nvPr/>
          </p:nvSpPr>
          <p:spPr bwMode="auto">
            <a:xfrm>
              <a:off x="12741275" y="860425"/>
              <a:ext cx="296863" cy="100013"/>
            </a:xfrm>
            <a:custGeom>
              <a:avLst/>
              <a:gdLst>
                <a:gd name="T0" fmla="*/ 187 w 187"/>
                <a:gd name="T1" fmla="*/ 0 h 63"/>
                <a:gd name="T2" fmla="*/ 0 w 187"/>
                <a:gd name="T3" fmla="*/ 63 h 63"/>
                <a:gd name="T4" fmla="*/ 187 w 187"/>
                <a:gd name="T5" fmla="*/ 0 h 63"/>
              </a:gdLst>
              <a:ahLst/>
              <a:cxnLst>
                <a:cxn ang="0">
                  <a:pos x="T0" y="T1"/>
                </a:cxn>
                <a:cxn ang="0">
                  <a:pos x="T2" y="T3"/>
                </a:cxn>
                <a:cxn ang="0">
                  <a:pos x="T4" y="T5"/>
                </a:cxn>
              </a:cxnLst>
              <a:rect l="0" t="0" r="r" b="b"/>
              <a:pathLst>
                <a:path w="187" h="63">
                  <a:moveTo>
                    <a:pt x="187" y="0"/>
                  </a:moveTo>
                  <a:lnTo>
                    <a:pt x="0" y="63"/>
                  </a:lnTo>
                  <a:lnTo>
                    <a:pt x="187"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97"/>
            <p:cNvSpPr/>
            <p:nvPr/>
          </p:nvSpPr>
          <p:spPr bwMode="auto">
            <a:xfrm>
              <a:off x="12741275" y="860425"/>
              <a:ext cx="296863" cy="100013"/>
            </a:xfrm>
            <a:custGeom>
              <a:avLst/>
              <a:gdLst>
                <a:gd name="T0" fmla="*/ 187 w 187"/>
                <a:gd name="T1" fmla="*/ 0 h 63"/>
                <a:gd name="T2" fmla="*/ 0 w 187"/>
                <a:gd name="T3" fmla="*/ 63 h 63"/>
                <a:gd name="T4" fmla="*/ 187 w 187"/>
                <a:gd name="T5" fmla="*/ 0 h 63"/>
              </a:gdLst>
              <a:ahLst/>
              <a:cxnLst>
                <a:cxn ang="0">
                  <a:pos x="T0" y="T1"/>
                </a:cxn>
                <a:cxn ang="0">
                  <a:pos x="T2" y="T3"/>
                </a:cxn>
                <a:cxn ang="0">
                  <a:pos x="T4" y="T5"/>
                </a:cxn>
              </a:cxnLst>
              <a:rect l="0" t="0" r="r" b="b"/>
              <a:pathLst>
                <a:path w="187" h="63">
                  <a:moveTo>
                    <a:pt x="187" y="0"/>
                  </a:moveTo>
                  <a:lnTo>
                    <a:pt x="0" y="63"/>
                  </a:lnTo>
                  <a:lnTo>
                    <a:pt x="1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98"/>
            <p:cNvSpPr>
              <a:spLocks noEditPoints="1"/>
            </p:cNvSpPr>
            <p:nvPr/>
          </p:nvSpPr>
          <p:spPr bwMode="auto">
            <a:xfrm>
              <a:off x="11706225" y="-2206625"/>
              <a:ext cx="1331913" cy="3167063"/>
            </a:xfrm>
            <a:custGeom>
              <a:avLst/>
              <a:gdLst>
                <a:gd name="T0" fmla="*/ 303 w 474"/>
                <a:gd name="T1" fmla="*/ 935 h 1128"/>
                <a:gd name="T2" fmla="*/ 288 w 474"/>
                <a:gd name="T3" fmla="*/ 891 h 1128"/>
                <a:gd name="T4" fmla="*/ 285 w 474"/>
                <a:gd name="T5" fmla="*/ 883 h 1128"/>
                <a:gd name="T6" fmla="*/ 346 w 474"/>
                <a:gd name="T7" fmla="*/ 861 h 1128"/>
                <a:gd name="T8" fmla="*/ 303 w 474"/>
                <a:gd name="T9" fmla="*/ 935 h 1128"/>
                <a:gd name="T10" fmla="*/ 357 w 474"/>
                <a:gd name="T11" fmla="*/ 917 h 1128"/>
                <a:gd name="T12" fmla="*/ 361 w 474"/>
                <a:gd name="T13" fmla="*/ 942 h 1128"/>
                <a:gd name="T14" fmla="*/ 305 w 474"/>
                <a:gd name="T15" fmla="*/ 942 h 1128"/>
                <a:gd name="T16" fmla="*/ 375 w 474"/>
                <a:gd name="T17" fmla="*/ 986 h 1128"/>
                <a:gd name="T18" fmla="*/ 391 w 474"/>
                <a:gd name="T19" fmla="*/ 993 h 1128"/>
                <a:gd name="T20" fmla="*/ 334 w 474"/>
                <a:gd name="T21" fmla="*/ 1026 h 1128"/>
                <a:gd name="T22" fmla="*/ 352 w 474"/>
                <a:gd name="T23" fmla="*/ 1081 h 1128"/>
                <a:gd name="T24" fmla="*/ 398 w 474"/>
                <a:gd name="T25" fmla="*/ 1053 h 1128"/>
                <a:gd name="T26" fmla="*/ 414 w 474"/>
                <a:gd name="T27" fmla="*/ 1061 h 1128"/>
                <a:gd name="T28" fmla="*/ 356 w 474"/>
                <a:gd name="T29" fmla="*/ 1093 h 1128"/>
                <a:gd name="T30" fmla="*/ 474 w 474"/>
                <a:gd name="T31" fmla="*/ 1092 h 1128"/>
                <a:gd name="T32" fmla="*/ 285 w 474"/>
                <a:gd name="T33" fmla="*/ 533 h 1128"/>
                <a:gd name="T34" fmla="*/ 255 w 474"/>
                <a:gd name="T35" fmla="*/ 588 h 1128"/>
                <a:gd name="T36" fmla="*/ 243 w 474"/>
                <a:gd name="T37" fmla="*/ 605 h 1128"/>
                <a:gd name="T38" fmla="*/ 197 w 474"/>
                <a:gd name="T39" fmla="*/ 621 h 1128"/>
                <a:gd name="T40" fmla="*/ 215 w 474"/>
                <a:gd name="T41" fmla="*/ 675 h 1128"/>
                <a:gd name="T42" fmla="*/ 262 w 474"/>
                <a:gd name="T43" fmla="*/ 648 h 1128"/>
                <a:gd name="T44" fmla="*/ 277 w 474"/>
                <a:gd name="T45" fmla="*/ 656 h 1128"/>
                <a:gd name="T46" fmla="*/ 220 w 474"/>
                <a:gd name="T47" fmla="*/ 689 h 1128"/>
                <a:gd name="T48" fmla="*/ 280 w 474"/>
                <a:gd name="T49" fmla="*/ 867 h 1128"/>
                <a:gd name="T50" fmla="*/ 265 w 474"/>
                <a:gd name="T51" fmla="*/ 823 h 1128"/>
                <a:gd name="T52" fmla="*/ 245 w 474"/>
                <a:gd name="T53" fmla="*/ 763 h 1128"/>
                <a:gd name="T54" fmla="*/ 243 w 474"/>
                <a:gd name="T55" fmla="*/ 756 h 1128"/>
                <a:gd name="T56" fmla="*/ 270 w 474"/>
                <a:gd name="T57" fmla="*/ 721 h 1128"/>
                <a:gd name="T58" fmla="*/ 285 w 474"/>
                <a:gd name="T59" fmla="*/ 533 h 1128"/>
                <a:gd name="T60" fmla="*/ 189 w 474"/>
                <a:gd name="T61" fmla="*/ 597 h 1128"/>
                <a:gd name="T62" fmla="*/ 132 w 474"/>
                <a:gd name="T63" fmla="*/ 429 h 1128"/>
                <a:gd name="T64" fmla="*/ 83 w 474"/>
                <a:gd name="T65" fmla="*/ 284 h 1128"/>
                <a:gd name="T66" fmla="*/ 122 w 474"/>
                <a:gd name="T67" fmla="*/ 271 h 1128"/>
                <a:gd name="T68" fmla="*/ 52 w 474"/>
                <a:gd name="T69" fmla="*/ 192 h 1128"/>
                <a:gd name="T70" fmla="*/ 106 w 474"/>
                <a:gd name="T71" fmla="*/ 175 h 1128"/>
                <a:gd name="T72" fmla="*/ 110 w 474"/>
                <a:gd name="T73" fmla="*/ 199 h 1128"/>
                <a:gd name="T74" fmla="*/ 15 w 474"/>
                <a:gd name="T75" fmla="*/ 81 h 1128"/>
                <a:gd name="T76" fmla="*/ 57 w 474"/>
                <a:gd name="T77" fmla="*/ 41 h 1128"/>
                <a:gd name="T78" fmla="*/ 73 w 474"/>
                <a:gd name="T79" fmla="*/ 49 h 1128"/>
                <a:gd name="T80" fmla="*/ 15 w 474"/>
                <a:gd name="T81" fmla="*/ 81 h 1128"/>
                <a:gd name="T82" fmla="*/ 0 w 474"/>
                <a:gd name="T83" fmla="*/ 36 h 1128"/>
                <a:gd name="T84" fmla="*/ 79 w 474"/>
                <a:gd name="T85" fmla="*/ 108 h 1128"/>
                <a:gd name="T86" fmla="*/ 95 w 474"/>
                <a:gd name="T87" fmla="*/ 116 h 1128"/>
                <a:gd name="T88" fmla="*/ 38 w 474"/>
                <a:gd name="T89" fmla="*/ 149 h 1128"/>
                <a:gd name="T90" fmla="*/ 77 w 474"/>
                <a:gd name="T91" fmla="*/ 266 h 1128"/>
                <a:gd name="T92" fmla="*/ 125 w 474"/>
                <a:gd name="T93" fmla="*/ 243 h 1128"/>
                <a:gd name="T94" fmla="*/ 137 w 474"/>
                <a:gd name="T95" fmla="*/ 245 h 1128"/>
                <a:gd name="T96" fmla="*/ 105 w 474"/>
                <a:gd name="T97" fmla="*/ 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4" h="1128">
                  <a:moveTo>
                    <a:pt x="285" y="883"/>
                  </a:moveTo>
                  <a:cubicBezTo>
                    <a:pt x="303" y="935"/>
                    <a:pt x="303" y="935"/>
                    <a:pt x="303" y="935"/>
                  </a:cubicBezTo>
                  <a:cubicBezTo>
                    <a:pt x="303" y="935"/>
                    <a:pt x="303" y="935"/>
                    <a:pt x="303" y="935"/>
                  </a:cubicBezTo>
                  <a:cubicBezTo>
                    <a:pt x="288" y="891"/>
                    <a:pt x="288" y="891"/>
                    <a:pt x="288" y="891"/>
                  </a:cubicBezTo>
                  <a:cubicBezTo>
                    <a:pt x="288" y="891"/>
                    <a:pt x="288" y="891"/>
                    <a:pt x="288" y="891"/>
                  </a:cubicBezTo>
                  <a:cubicBezTo>
                    <a:pt x="285" y="883"/>
                    <a:pt x="285" y="883"/>
                    <a:pt x="285" y="883"/>
                  </a:cubicBezTo>
                  <a:moveTo>
                    <a:pt x="377" y="807"/>
                  </a:moveTo>
                  <a:cubicBezTo>
                    <a:pt x="346" y="861"/>
                    <a:pt x="346" y="861"/>
                    <a:pt x="346" y="861"/>
                  </a:cubicBezTo>
                  <a:cubicBezTo>
                    <a:pt x="347" y="866"/>
                    <a:pt x="344" y="872"/>
                    <a:pt x="339" y="874"/>
                  </a:cubicBezTo>
                  <a:cubicBezTo>
                    <a:pt x="303" y="935"/>
                    <a:pt x="303" y="935"/>
                    <a:pt x="303" y="935"/>
                  </a:cubicBezTo>
                  <a:cubicBezTo>
                    <a:pt x="353" y="918"/>
                    <a:pt x="353" y="918"/>
                    <a:pt x="353" y="918"/>
                  </a:cubicBezTo>
                  <a:cubicBezTo>
                    <a:pt x="354" y="918"/>
                    <a:pt x="355" y="917"/>
                    <a:pt x="357" y="917"/>
                  </a:cubicBezTo>
                  <a:cubicBezTo>
                    <a:pt x="362" y="917"/>
                    <a:pt x="367" y="921"/>
                    <a:pt x="368" y="926"/>
                  </a:cubicBezTo>
                  <a:cubicBezTo>
                    <a:pt x="371" y="932"/>
                    <a:pt x="367" y="939"/>
                    <a:pt x="361" y="942"/>
                  </a:cubicBezTo>
                  <a:cubicBezTo>
                    <a:pt x="311" y="958"/>
                    <a:pt x="311" y="958"/>
                    <a:pt x="311" y="958"/>
                  </a:cubicBezTo>
                  <a:cubicBezTo>
                    <a:pt x="305" y="942"/>
                    <a:pt x="305" y="942"/>
                    <a:pt x="305" y="942"/>
                  </a:cubicBezTo>
                  <a:cubicBezTo>
                    <a:pt x="326" y="1002"/>
                    <a:pt x="326" y="1002"/>
                    <a:pt x="326" y="1002"/>
                  </a:cubicBezTo>
                  <a:cubicBezTo>
                    <a:pt x="375" y="986"/>
                    <a:pt x="375" y="986"/>
                    <a:pt x="375" y="986"/>
                  </a:cubicBezTo>
                  <a:cubicBezTo>
                    <a:pt x="377" y="985"/>
                    <a:pt x="378" y="985"/>
                    <a:pt x="379" y="985"/>
                  </a:cubicBezTo>
                  <a:cubicBezTo>
                    <a:pt x="385" y="985"/>
                    <a:pt x="389" y="988"/>
                    <a:pt x="391" y="993"/>
                  </a:cubicBezTo>
                  <a:cubicBezTo>
                    <a:pt x="393" y="1000"/>
                    <a:pt x="390" y="1007"/>
                    <a:pt x="383" y="1009"/>
                  </a:cubicBezTo>
                  <a:cubicBezTo>
                    <a:pt x="334" y="1026"/>
                    <a:pt x="334" y="1026"/>
                    <a:pt x="334" y="1026"/>
                  </a:cubicBezTo>
                  <a:cubicBezTo>
                    <a:pt x="326" y="1004"/>
                    <a:pt x="326" y="1004"/>
                    <a:pt x="326" y="1004"/>
                  </a:cubicBezTo>
                  <a:cubicBezTo>
                    <a:pt x="352" y="1081"/>
                    <a:pt x="352" y="1081"/>
                    <a:pt x="352" y="1081"/>
                  </a:cubicBezTo>
                  <a:cubicBezTo>
                    <a:pt x="348" y="1070"/>
                    <a:pt x="348" y="1070"/>
                    <a:pt x="348" y="1070"/>
                  </a:cubicBezTo>
                  <a:cubicBezTo>
                    <a:pt x="398" y="1053"/>
                    <a:pt x="398" y="1053"/>
                    <a:pt x="398" y="1053"/>
                  </a:cubicBezTo>
                  <a:cubicBezTo>
                    <a:pt x="399" y="1053"/>
                    <a:pt x="401" y="1052"/>
                    <a:pt x="402" y="1052"/>
                  </a:cubicBezTo>
                  <a:cubicBezTo>
                    <a:pt x="407" y="1052"/>
                    <a:pt x="412" y="1056"/>
                    <a:pt x="414" y="1061"/>
                  </a:cubicBezTo>
                  <a:cubicBezTo>
                    <a:pt x="416" y="1067"/>
                    <a:pt x="413" y="1074"/>
                    <a:pt x="406" y="1077"/>
                  </a:cubicBezTo>
                  <a:cubicBezTo>
                    <a:pt x="356" y="1093"/>
                    <a:pt x="356" y="1093"/>
                    <a:pt x="356" y="1093"/>
                  </a:cubicBezTo>
                  <a:cubicBezTo>
                    <a:pt x="368" y="1128"/>
                    <a:pt x="368" y="1128"/>
                    <a:pt x="368" y="1128"/>
                  </a:cubicBezTo>
                  <a:cubicBezTo>
                    <a:pt x="474" y="1092"/>
                    <a:pt x="474" y="1092"/>
                    <a:pt x="474" y="1092"/>
                  </a:cubicBezTo>
                  <a:cubicBezTo>
                    <a:pt x="377" y="807"/>
                    <a:pt x="377" y="807"/>
                    <a:pt x="377" y="807"/>
                  </a:cubicBezTo>
                  <a:moveTo>
                    <a:pt x="285" y="533"/>
                  </a:moveTo>
                  <a:cubicBezTo>
                    <a:pt x="254" y="587"/>
                    <a:pt x="254" y="587"/>
                    <a:pt x="254" y="587"/>
                  </a:cubicBezTo>
                  <a:cubicBezTo>
                    <a:pt x="254" y="587"/>
                    <a:pt x="254" y="588"/>
                    <a:pt x="255" y="588"/>
                  </a:cubicBezTo>
                  <a:cubicBezTo>
                    <a:pt x="257" y="595"/>
                    <a:pt x="253" y="602"/>
                    <a:pt x="247" y="604"/>
                  </a:cubicBezTo>
                  <a:cubicBezTo>
                    <a:pt x="243" y="605"/>
                    <a:pt x="243" y="605"/>
                    <a:pt x="243" y="605"/>
                  </a:cubicBezTo>
                  <a:cubicBezTo>
                    <a:pt x="211" y="661"/>
                    <a:pt x="211" y="661"/>
                    <a:pt x="211" y="661"/>
                  </a:cubicBezTo>
                  <a:cubicBezTo>
                    <a:pt x="197" y="621"/>
                    <a:pt x="197" y="621"/>
                    <a:pt x="197" y="621"/>
                  </a:cubicBezTo>
                  <a:cubicBezTo>
                    <a:pt x="197" y="621"/>
                    <a:pt x="197" y="621"/>
                    <a:pt x="197" y="621"/>
                  </a:cubicBezTo>
                  <a:cubicBezTo>
                    <a:pt x="215" y="675"/>
                    <a:pt x="215" y="675"/>
                    <a:pt x="215" y="675"/>
                  </a:cubicBezTo>
                  <a:cubicBezTo>
                    <a:pt x="212" y="665"/>
                    <a:pt x="212" y="665"/>
                    <a:pt x="212" y="665"/>
                  </a:cubicBezTo>
                  <a:cubicBezTo>
                    <a:pt x="262" y="648"/>
                    <a:pt x="262" y="648"/>
                    <a:pt x="262" y="648"/>
                  </a:cubicBezTo>
                  <a:cubicBezTo>
                    <a:pt x="263" y="648"/>
                    <a:pt x="264" y="647"/>
                    <a:pt x="266" y="647"/>
                  </a:cubicBezTo>
                  <a:cubicBezTo>
                    <a:pt x="271" y="647"/>
                    <a:pt x="276" y="651"/>
                    <a:pt x="277" y="656"/>
                  </a:cubicBezTo>
                  <a:cubicBezTo>
                    <a:pt x="280" y="662"/>
                    <a:pt x="276" y="670"/>
                    <a:pt x="270" y="672"/>
                  </a:cubicBezTo>
                  <a:cubicBezTo>
                    <a:pt x="220" y="689"/>
                    <a:pt x="220" y="689"/>
                    <a:pt x="220" y="689"/>
                  </a:cubicBezTo>
                  <a:cubicBezTo>
                    <a:pt x="280" y="867"/>
                    <a:pt x="280" y="867"/>
                    <a:pt x="280" y="867"/>
                  </a:cubicBezTo>
                  <a:cubicBezTo>
                    <a:pt x="280" y="867"/>
                    <a:pt x="280" y="867"/>
                    <a:pt x="280" y="867"/>
                  </a:cubicBezTo>
                  <a:cubicBezTo>
                    <a:pt x="265" y="823"/>
                    <a:pt x="265" y="823"/>
                    <a:pt x="265" y="823"/>
                  </a:cubicBezTo>
                  <a:cubicBezTo>
                    <a:pt x="265" y="823"/>
                    <a:pt x="265" y="823"/>
                    <a:pt x="265" y="823"/>
                  </a:cubicBezTo>
                  <a:cubicBezTo>
                    <a:pt x="262" y="813"/>
                    <a:pt x="262" y="813"/>
                    <a:pt x="262" y="813"/>
                  </a:cubicBezTo>
                  <a:cubicBezTo>
                    <a:pt x="245" y="763"/>
                    <a:pt x="245" y="763"/>
                    <a:pt x="245" y="763"/>
                  </a:cubicBezTo>
                  <a:cubicBezTo>
                    <a:pt x="251" y="753"/>
                    <a:pt x="251" y="753"/>
                    <a:pt x="251" y="753"/>
                  </a:cubicBezTo>
                  <a:cubicBezTo>
                    <a:pt x="243" y="756"/>
                    <a:pt x="243" y="756"/>
                    <a:pt x="243" y="756"/>
                  </a:cubicBezTo>
                  <a:cubicBezTo>
                    <a:pt x="235" y="732"/>
                    <a:pt x="235" y="732"/>
                    <a:pt x="235" y="732"/>
                  </a:cubicBezTo>
                  <a:cubicBezTo>
                    <a:pt x="270" y="721"/>
                    <a:pt x="270" y="721"/>
                    <a:pt x="270" y="721"/>
                  </a:cubicBezTo>
                  <a:cubicBezTo>
                    <a:pt x="319" y="635"/>
                    <a:pt x="319" y="635"/>
                    <a:pt x="319" y="635"/>
                  </a:cubicBezTo>
                  <a:cubicBezTo>
                    <a:pt x="285" y="533"/>
                    <a:pt x="285" y="533"/>
                    <a:pt x="285" y="533"/>
                  </a:cubicBezTo>
                  <a:moveTo>
                    <a:pt x="132" y="429"/>
                  </a:moveTo>
                  <a:cubicBezTo>
                    <a:pt x="189" y="597"/>
                    <a:pt x="189" y="597"/>
                    <a:pt x="189" y="597"/>
                  </a:cubicBezTo>
                  <a:cubicBezTo>
                    <a:pt x="189" y="597"/>
                    <a:pt x="189" y="597"/>
                    <a:pt x="189" y="597"/>
                  </a:cubicBezTo>
                  <a:cubicBezTo>
                    <a:pt x="132" y="429"/>
                    <a:pt x="132" y="429"/>
                    <a:pt x="132" y="429"/>
                  </a:cubicBezTo>
                  <a:moveTo>
                    <a:pt x="122" y="271"/>
                  </a:moveTo>
                  <a:cubicBezTo>
                    <a:pt x="83" y="284"/>
                    <a:pt x="83" y="284"/>
                    <a:pt x="83" y="284"/>
                  </a:cubicBezTo>
                  <a:cubicBezTo>
                    <a:pt x="95" y="317"/>
                    <a:pt x="95" y="317"/>
                    <a:pt x="95" y="317"/>
                  </a:cubicBezTo>
                  <a:cubicBezTo>
                    <a:pt x="122" y="271"/>
                    <a:pt x="122" y="271"/>
                    <a:pt x="122" y="271"/>
                  </a:cubicBezTo>
                  <a:moveTo>
                    <a:pt x="60" y="216"/>
                  </a:moveTo>
                  <a:cubicBezTo>
                    <a:pt x="52" y="192"/>
                    <a:pt x="52" y="192"/>
                    <a:pt x="52" y="192"/>
                  </a:cubicBezTo>
                  <a:cubicBezTo>
                    <a:pt x="102" y="176"/>
                    <a:pt x="102" y="176"/>
                    <a:pt x="102" y="176"/>
                  </a:cubicBezTo>
                  <a:cubicBezTo>
                    <a:pt x="104" y="175"/>
                    <a:pt x="105" y="175"/>
                    <a:pt x="106" y="175"/>
                  </a:cubicBezTo>
                  <a:cubicBezTo>
                    <a:pt x="111" y="175"/>
                    <a:pt x="116" y="178"/>
                    <a:pt x="118" y="184"/>
                  </a:cubicBezTo>
                  <a:cubicBezTo>
                    <a:pt x="120" y="190"/>
                    <a:pt x="117" y="197"/>
                    <a:pt x="110" y="199"/>
                  </a:cubicBezTo>
                  <a:cubicBezTo>
                    <a:pt x="60" y="216"/>
                    <a:pt x="60" y="216"/>
                    <a:pt x="60" y="216"/>
                  </a:cubicBezTo>
                  <a:moveTo>
                    <a:pt x="15" y="81"/>
                  </a:moveTo>
                  <a:cubicBezTo>
                    <a:pt x="7" y="57"/>
                    <a:pt x="7" y="57"/>
                    <a:pt x="7" y="57"/>
                  </a:cubicBezTo>
                  <a:cubicBezTo>
                    <a:pt x="57" y="41"/>
                    <a:pt x="57" y="41"/>
                    <a:pt x="57" y="41"/>
                  </a:cubicBezTo>
                  <a:cubicBezTo>
                    <a:pt x="58" y="40"/>
                    <a:pt x="59" y="40"/>
                    <a:pt x="61" y="40"/>
                  </a:cubicBezTo>
                  <a:cubicBezTo>
                    <a:pt x="66" y="40"/>
                    <a:pt x="71" y="43"/>
                    <a:pt x="73" y="49"/>
                  </a:cubicBezTo>
                  <a:cubicBezTo>
                    <a:pt x="75" y="55"/>
                    <a:pt x="71" y="62"/>
                    <a:pt x="65" y="64"/>
                  </a:cubicBezTo>
                  <a:cubicBezTo>
                    <a:pt x="15" y="81"/>
                    <a:pt x="15" y="81"/>
                    <a:pt x="15" y="81"/>
                  </a:cubicBezTo>
                  <a:moveTo>
                    <a:pt x="105" y="0"/>
                  </a:moveTo>
                  <a:cubicBezTo>
                    <a:pt x="0" y="36"/>
                    <a:pt x="0" y="36"/>
                    <a:pt x="0" y="36"/>
                  </a:cubicBezTo>
                  <a:cubicBezTo>
                    <a:pt x="30" y="125"/>
                    <a:pt x="30" y="125"/>
                    <a:pt x="30" y="125"/>
                  </a:cubicBezTo>
                  <a:cubicBezTo>
                    <a:pt x="79" y="108"/>
                    <a:pt x="79" y="108"/>
                    <a:pt x="79" y="108"/>
                  </a:cubicBezTo>
                  <a:cubicBezTo>
                    <a:pt x="81" y="108"/>
                    <a:pt x="82" y="108"/>
                    <a:pt x="83" y="108"/>
                  </a:cubicBezTo>
                  <a:cubicBezTo>
                    <a:pt x="89" y="108"/>
                    <a:pt x="94" y="111"/>
                    <a:pt x="95" y="116"/>
                  </a:cubicBezTo>
                  <a:cubicBezTo>
                    <a:pt x="97" y="123"/>
                    <a:pt x="94" y="130"/>
                    <a:pt x="87" y="132"/>
                  </a:cubicBezTo>
                  <a:cubicBezTo>
                    <a:pt x="38" y="149"/>
                    <a:pt x="38" y="149"/>
                    <a:pt x="38" y="149"/>
                  </a:cubicBezTo>
                  <a:cubicBezTo>
                    <a:pt x="32" y="131"/>
                    <a:pt x="32" y="131"/>
                    <a:pt x="32" y="131"/>
                  </a:cubicBezTo>
                  <a:cubicBezTo>
                    <a:pt x="77" y="266"/>
                    <a:pt x="77" y="266"/>
                    <a:pt x="77" y="266"/>
                  </a:cubicBezTo>
                  <a:cubicBezTo>
                    <a:pt x="75" y="260"/>
                    <a:pt x="75" y="260"/>
                    <a:pt x="75" y="260"/>
                  </a:cubicBezTo>
                  <a:cubicBezTo>
                    <a:pt x="125" y="243"/>
                    <a:pt x="125" y="243"/>
                    <a:pt x="125" y="243"/>
                  </a:cubicBezTo>
                  <a:cubicBezTo>
                    <a:pt x="126" y="243"/>
                    <a:pt x="128" y="243"/>
                    <a:pt x="129" y="243"/>
                  </a:cubicBezTo>
                  <a:cubicBezTo>
                    <a:pt x="132" y="243"/>
                    <a:pt x="134" y="243"/>
                    <a:pt x="137" y="245"/>
                  </a:cubicBezTo>
                  <a:cubicBezTo>
                    <a:pt x="169" y="189"/>
                    <a:pt x="169" y="189"/>
                    <a:pt x="169" y="189"/>
                  </a:cubicBezTo>
                  <a:cubicBezTo>
                    <a:pt x="105" y="0"/>
                    <a:pt x="105" y="0"/>
                    <a:pt x="105" y="0"/>
                  </a:cubicBezTo>
                </a:path>
              </a:pathLst>
            </a:custGeom>
            <a:solidFill>
              <a:srgbClr val="AC69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99"/>
            <p:cNvSpPr>
              <a:spLocks noEditPoints="1"/>
            </p:cNvSpPr>
            <p:nvPr/>
          </p:nvSpPr>
          <p:spPr bwMode="auto">
            <a:xfrm>
              <a:off x="11972925" y="-1674813"/>
              <a:ext cx="534988" cy="1323975"/>
            </a:xfrm>
            <a:custGeom>
              <a:avLst/>
              <a:gdLst>
                <a:gd name="T0" fmla="*/ 148 w 190"/>
                <a:gd name="T1" fmla="*/ 416 h 472"/>
                <a:gd name="T2" fmla="*/ 102 w 190"/>
                <a:gd name="T3" fmla="*/ 432 h 472"/>
                <a:gd name="T4" fmla="*/ 116 w 190"/>
                <a:gd name="T5" fmla="*/ 472 h 472"/>
                <a:gd name="T6" fmla="*/ 148 w 190"/>
                <a:gd name="T7" fmla="*/ 416 h 472"/>
                <a:gd name="T8" fmla="*/ 79 w 190"/>
                <a:gd name="T9" fmla="*/ 365 h 472"/>
                <a:gd name="T10" fmla="*/ 71 w 190"/>
                <a:gd name="T11" fmla="*/ 341 h 472"/>
                <a:gd name="T12" fmla="*/ 121 w 190"/>
                <a:gd name="T13" fmla="*/ 324 h 472"/>
                <a:gd name="T14" fmla="*/ 125 w 190"/>
                <a:gd name="T15" fmla="*/ 323 h 472"/>
                <a:gd name="T16" fmla="*/ 137 w 190"/>
                <a:gd name="T17" fmla="*/ 332 h 472"/>
                <a:gd name="T18" fmla="*/ 129 w 190"/>
                <a:gd name="T19" fmla="*/ 348 h 472"/>
                <a:gd name="T20" fmla="*/ 79 w 190"/>
                <a:gd name="T21" fmla="*/ 365 h 472"/>
                <a:gd name="T22" fmla="*/ 56 w 190"/>
                <a:gd name="T23" fmla="*/ 297 h 472"/>
                <a:gd name="T24" fmla="*/ 49 w 190"/>
                <a:gd name="T25" fmla="*/ 273 h 472"/>
                <a:gd name="T26" fmla="*/ 98 w 190"/>
                <a:gd name="T27" fmla="*/ 257 h 472"/>
                <a:gd name="T28" fmla="*/ 102 w 190"/>
                <a:gd name="T29" fmla="*/ 256 h 472"/>
                <a:gd name="T30" fmla="*/ 114 w 190"/>
                <a:gd name="T31" fmla="*/ 264 h 472"/>
                <a:gd name="T32" fmla="*/ 106 w 190"/>
                <a:gd name="T33" fmla="*/ 280 h 472"/>
                <a:gd name="T34" fmla="*/ 56 w 190"/>
                <a:gd name="T35" fmla="*/ 297 h 472"/>
                <a:gd name="T36" fmla="*/ 34 w 190"/>
                <a:gd name="T37" fmla="*/ 230 h 472"/>
                <a:gd name="T38" fmla="*/ 26 w 190"/>
                <a:gd name="T39" fmla="*/ 206 h 472"/>
                <a:gd name="T40" fmla="*/ 75 w 190"/>
                <a:gd name="T41" fmla="*/ 189 h 472"/>
                <a:gd name="T42" fmla="*/ 79 w 190"/>
                <a:gd name="T43" fmla="*/ 188 h 472"/>
                <a:gd name="T44" fmla="*/ 91 w 190"/>
                <a:gd name="T45" fmla="*/ 197 h 472"/>
                <a:gd name="T46" fmla="*/ 83 w 190"/>
                <a:gd name="T47" fmla="*/ 213 h 472"/>
                <a:gd name="T48" fmla="*/ 34 w 190"/>
                <a:gd name="T49" fmla="*/ 230 h 472"/>
                <a:gd name="T50" fmla="*/ 74 w 190"/>
                <a:gd name="T51" fmla="*/ 0 h 472"/>
                <a:gd name="T52" fmla="*/ 42 w 190"/>
                <a:gd name="T53" fmla="*/ 56 h 472"/>
                <a:gd name="T54" fmla="*/ 46 w 190"/>
                <a:gd name="T55" fmla="*/ 62 h 472"/>
                <a:gd name="T56" fmla="*/ 38 w 190"/>
                <a:gd name="T57" fmla="*/ 78 h 472"/>
                <a:gd name="T58" fmla="*/ 27 w 190"/>
                <a:gd name="T59" fmla="*/ 82 h 472"/>
                <a:gd name="T60" fmla="*/ 0 w 190"/>
                <a:gd name="T61" fmla="*/ 128 h 472"/>
                <a:gd name="T62" fmla="*/ 8 w 190"/>
                <a:gd name="T63" fmla="*/ 153 h 472"/>
                <a:gd name="T64" fmla="*/ 3 w 190"/>
                <a:gd name="T65" fmla="*/ 138 h 472"/>
                <a:gd name="T66" fmla="*/ 53 w 190"/>
                <a:gd name="T67" fmla="*/ 122 h 472"/>
                <a:gd name="T68" fmla="*/ 57 w 190"/>
                <a:gd name="T69" fmla="*/ 121 h 472"/>
                <a:gd name="T70" fmla="*/ 69 w 190"/>
                <a:gd name="T71" fmla="*/ 129 h 472"/>
                <a:gd name="T72" fmla="*/ 61 w 190"/>
                <a:gd name="T73" fmla="*/ 145 h 472"/>
                <a:gd name="T74" fmla="*/ 11 w 190"/>
                <a:gd name="T75" fmla="*/ 162 h 472"/>
                <a:gd name="T76" fmla="*/ 37 w 190"/>
                <a:gd name="T77" fmla="*/ 240 h 472"/>
                <a:gd name="T78" fmla="*/ 94 w 190"/>
                <a:gd name="T79" fmla="*/ 408 h 472"/>
                <a:gd name="T80" fmla="*/ 144 w 190"/>
                <a:gd name="T81" fmla="*/ 392 h 472"/>
                <a:gd name="T82" fmla="*/ 148 w 190"/>
                <a:gd name="T83" fmla="*/ 391 h 472"/>
                <a:gd name="T84" fmla="*/ 159 w 190"/>
                <a:gd name="T85" fmla="*/ 398 h 472"/>
                <a:gd name="T86" fmla="*/ 190 w 190"/>
                <a:gd name="T87" fmla="*/ 344 h 472"/>
                <a:gd name="T88" fmla="*/ 74 w 190"/>
                <a:gd name="T8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 h="472">
                  <a:moveTo>
                    <a:pt x="148" y="416"/>
                  </a:moveTo>
                  <a:cubicBezTo>
                    <a:pt x="102" y="432"/>
                    <a:pt x="102" y="432"/>
                    <a:pt x="102" y="432"/>
                  </a:cubicBezTo>
                  <a:cubicBezTo>
                    <a:pt x="116" y="472"/>
                    <a:pt x="116" y="472"/>
                    <a:pt x="116" y="472"/>
                  </a:cubicBezTo>
                  <a:cubicBezTo>
                    <a:pt x="148" y="416"/>
                    <a:pt x="148" y="416"/>
                    <a:pt x="148" y="416"/>
                  </a:cubicBezTo>
                  <a:moveTo>
                    <a:pt x="79" y="365"/>
                  </a:moveTo>
                  <a:cubicBezTo>
                    <a:pt x="71" y="341"/>
                    <a:pt x="71" y="341"/>
                    <a:pt x="71" y="341"/>
                  </a:cubicBezTo>
                  <a:cubicBezTo>
                    <a:pt x="121" y="324"/>
                    <a:pt x="121" y="324"/>
                    <a:pt x="121" y="324"/>
                  </a:cubicBezTo>
                  <a:cubicBezTo>
                    <a:pt x="122" y="324"/>
                    <a:pt x="124" y="323"/>
                    <a:pt x="125" y="323"/>
                  </a:cubicBezTo>
                  <a:cubicBezTo>
                    <a:pt x="130" y="323"/>
                    <a:pt x="135" y="327"/>
                    <a:pt x="137" y="332"/>
                  </a:cubicBezTo>
                  <a:cubicBezTo>
                    <a:pt x="139" y="338"/>
                    <a:pt x="136" y="346"/>
                    <a:pt x="129" y="348"/>
                  </a:cubicBezTo>
                  <a:cubicBezTo>
                    <a:pt x="79" y="365"/>
                    <a:pt x="79" y="365"/>
                    <a:pt x="79" y="365"/>
                  </a:cubicBezTo>
                  <a:moveTo>
                    <a:pt x="56" y="297"/>
                  </a:moveTo>
                  <a:cubicBezTo>
                    <a:pt x="49" y="273"/>
                    <a:pt x="49" y="273"/>
                    <a:pt x="49" y="273"/>
                  </a:cubicBezTo>
                  <a:cubicBezTo>
                    <a:pt x="98" y="257"/>
                    <a:pt x="98" y="257"/>
                    <a:pt x="98" y="257"/>
                  </a:cubicBezTo>
                  <a:cubicBezTo>
                    <a:pt x="100" y="256"/>
                    <a:pt x="101" y="256"/>
                    <a:pt x="102" y="256"/>
                  </a:cubicBezTo>
                  <a:cubicBezTo>
                    <a:pt x="107" y="256"/>
                    <a:pt x="112" y="259"/>
                    <a:pt x="114" y="264"/>
                  </a:cubicBezTo>
                  <a:cubicBezTo>
                    <a:pt x="116" y="271"/>
                    <a:pt x="113" y="278"/>
                    <a:pt x="106" y="280"/>
                  </a:cubicBezTo>
                  <a:cubicBezTo>
                    <a:pt x="56" y="297"/>
                    <a:pt x="56" y="297"/>
                    <a:pt x="56" y="297"/>
                  </a:cubicBezTo>
                  <a:moveTo>
                    <a:pt x="34" y="230"/>
                  </a:moveTo>
                  <a:cubicBezTo>
                    <a:pt x="26" y="206"/>
                    <a:pt x="26" y="206"/>
                    <a:pt x="26" y="206"/>
                  </a:cubicBezTo>
                  <a:cubicBezTo>
                    <a:pt x="75" y="189"/>
                    <a:pt x="75" y="189"/>
                    <a:pt x="75" y="189"/>
                  </a:cubicBezTo>
                  <a:cubicBezTo>
                    <a:pt x="77" y="189"/>
                    <a:pt x="78" y="188"/>
                    <a:pt x="79" y="188"/>
                  </a:cubicBezTo>
                  <a:cubicBezTo>
                    <a:pt x="85" y="188"/>
                    <a:pt x="90" y="192"/>
                    <a:pt x="91" y="197"/>
                  </a:cubicBezTo>
                  <a:cubicBezTo>
                    <a:pt x="94" y="204"/>
                    <a:pt x="90" y="211"/>
                    <a:pt x="83" y="213"/>
                  </a:cubicBezTo>
                  <a:cubicBezTo>
                    <a:pt x="34" y="230"/>
                    <a:pt x="34" y="230"/>
                    <a:pt x="34" y="230"/>
                  </a:cubicBezTo>
                  <a:moveTo>
                    <a:pt x="74" y="0"/>
                  </a:moveTo>
                  <a:cubicBezTo>
                    <a:pt x="42" y="56"/>
                    <a:pt x="42" y="56"/>
                    <a:pt x="42" y="56"/>
                  </a:cubicBezTo>
                  <a:cubicBezTo>
                    <a:pt x="43" y="58"/>
                    <a:pt x="45" y="60"/>
                    <a:pt x="46" y="62"/>
                  </a:cubicBezTo>
                  <a:cubicBezTo>
                    <a:pt x="48" y="69"/>
                    <a:pt x="44" y="76"/>
                    <a:pt x="38" y="78"/>
                  </a:cubicBezTo>
                  <a:cubicBezTo>
                    <a:pt x="27" y="82"/>
                    <a:pt x="27" y="82"/>
                    <a:pt x="27" y="82"/>
                  </a:cubicBezTo>
                  <a:cubicBezTo>
                    <a:pt x="0" y="128"/>
                    <a:pt x="0" y="128"/>
                    <a:pt x="0" y="128"/>
                  </a:cubicBezTo>
                  <a:cubicBezTo>
                    <a:pt x="8" y="153"/>
                    <a:pt x="8" y="153"/>
                    <a:pt x="8" y="153"/>
                  </a:cubicBezTo>
                  <a:cubicBezTo>
                    <a:pt x="3" y="138"/>
                    <a:pt x="3" y="138"/>
                    <a:pt x="3" y="138"/>
                  </a:cubicBezTo>
                  <a:cubicBezTo>
                    <a:pt x="53" y="122"/>
                    <a:pt x="53" y="122"/>
                    <a:pt x="53" y="122"/>
                  </a:cubicBezTo>
                  <a:cubicBezTo>
                    <a:pt x="54" y="121"/>
                    <a:pt x="55" y="121"/>
                    <a:pt x="57" y="121"/>
                  </a:cubicBezTo>
                  <a:cubicBezTo>
                    <a:pt x="62" y="121"/>
                    <a:pt x="67" y="124"/>
                    <a:pt x="69" y="129"/>
                  </a:cubicBezTo>
                  <a:cubicBezTo>
                    <a:pt x="71" y="136"/>
                    <a:pt x="67" y="143"/>
                    <a:pt x="61" y="145"/>
                  </a:cubicBezTo>
                  <a:cubicBezTo>
                    <a:pt x="11" y="162"/>
                    <a:pt x="11" y="162"/>
                    <a:pt x="11" y="162"/>
                  </a:cubicBezTo>
                  <a:cubicBezTo>
                    <a:pt x="37" y="240"/>
                    <a:pt x="37" y="240"/>
                    <a:pt x="37" y="240"/>
                  </a:cubicBezTo>
                  <a:cubicBezTo>
                    <a:pt x="94" y="408"/>
                    <a:pt x="94" y="408"/>
                    <a:pt x="94" y="408"/>
                  </a:cubicBezTo>
                  <a:cubicBezTo>
                    <a:pt x="144" y="392"/>
                    <a:pt x="144" y="392"/>
                    <a:pt x="144" y="392"/>
                  </a:cubicBezTo>
                  <a:cubicBezTo>
                    <a:pt x="145" y="391"/>
                    <a:pt x="146" y="391"/>
                    <a:pt x="148" y="391"/>
                  </a:cubicBezTo>
                  <a:cubicBezTo>
                    <a:pt x="152" y="391"/>
                    <a:pt x="157" y="394"/>
                    <a:pt x="159" y="398"/>
                  </a:cubicBezTo>
                  <a:cubicBezTo>
                    <a:pt x="190" y="344"/>
                    <a:pt x="190" y="344"/>
                    <a:pt x="190" y="344"/>
                  </a:cubicBezTo>
                  <a:cubicBezTo>
                    <a:pt x="74" y="0"/>
                    <a:pt x="74" y="0"/>
                    <a:pt x="74" y="0"/>
                  </a:cubicBezTo>
                </a:path>
              </a:pathLst>
            </a:custGeom>
            <a:solidFill>
              <a:srgbClr val="B882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00"/>
            <p:cNvSpPr>
              <a:spLocks noEditPoints="1"/>
            </p:cNvSpPr>
            <p:nvPr/>
          </p:nvSpPr>
          <p:spPr bwMode="auto">
            <a:xfrm>
              <a:off x="12395200" y="-423862"/>
              <a:ext cx="369888" cy="842963"/>
            </a:xfrm>
            <a:custGeom>
              <a:avLst/>
              <a:gdLst>
                <a:gd name="T0" fmla="*/ 94 w 132"/>
                <a:gd name="T1" fmla="*/ 239 h 300"/>
                <a:gd name="T2" fmla="*/ 93 w 132"/>
                <a:gd name="T3" fmla="*/ 239 h 300"/>
                <a:gd name="T4" fmla="*/ 43 w 132"/>
                <a:gd name="T5" fmla="*/ 256 h 300"/>
                <a:gd name="T6" fmla="*/ 58 w 132"/>
                <a:gd name="T7" fmla="*/ 300 h 300"/>
                <a:gd name="T8" fmla="*/ 58 w 132"/>
                <a:gd name="T9" fmla="*/ 300 h 300"/>
                <a:gd name="T10" fmla="*/ 94 w 132"/>
                <a:gd name="T11" fmla="*/ 239 h 300"/>
                <a:gd name="T12" fmla="*/ 74 w 132"/>
                <a:gd name="T13" fmla="*/ 0 h 300"/>
                <a:gd name="T14" fmla="*/ 25 w 132"/>
                <a:gd name="T15" fmla="*/ 86 h 300"/>
                <a:gd name="T16" fmla="*/ 39 w 132"/>
                <a:gd name="T17" fmla="*/ 81 h 300"/>
                <a:gd name="T18" fmla="*/ 43 w 132"/>
                <a:gd name="T19" fmla="*/ 80 h 300"/>
                <a:gd name="T20" fmla="*/ 55 w 132"/>
                <a:gd name="T21" fmla="*/ 88 h 300"/>
                <a:gd name="T22" fmla="*/ 47 w 132"/>
                <a:gd name="T23" fmla="*/ 104 h 300"/>
                <a:gd name="T24" fmla="*/ 6 w 132"/>
                <a:gd name="T25" fmla="*/ 118 h 300"/>
                <a:gd name="T26" fmla="*/ 0 w 132"/>
                <a:gd name="T27" fmla="*/ 128 h 300"/>
                <a:gd name="T28" fmla="*/ 17 w 132"/>
                <a:gd name="T29" fmla="*/ 178 h 300"/>
                <a:gd name="T30" fmla="*/ 12 w 132"/>
                <a:gd name="T31" fmla="*/ 165 h 300"/>
                <a:gd name="T32" fmla="*/ 62 w 132"/>
                <a:gd name="T33" fmla="*/ 148 h 300"/>
                <a:gd name="T34" fmla="*/ 66 w 132"/>
                <a:gd name="T35" fmla="*/ 147 h 300"/>
                <a:gd name="T36" fmla="*/ 78 w 132"/>
                <a:gd name="T37" fmla="*/ 156 h 300"/>
                <a:gd name="T38" fmla="*/ 70 w 132"/>
                <a:gd name="T39" fmla="*/ 172 h 300"/>
                <a:gd name="T40" fmla="*/ 20 w 132"/>
                <a:gd name="T41" fmla="*/ 188 h 300"/>
                <a:gd name="T42" fmla="*/ 35 w 132"/>
                <a:gd name="T43" fmla="*/ 232 h 300"/>
                <a:gd name="T44" fmla="*/ 85 w 132"/>
                <a:gd name="T45" fmla="*/ 216 h 300"/>
                <a:gd name="T46" fmla="*/ 89 w 132"/>
                <a:gd name="T47" fmla="*/ 215 h 300"/>
                <a:gd name="T48" fmla="*/ 101 w 132"/>
                <a:gd name="T49" fmla="*/ 223 h 300"/>
                <a:gd name="T50" fmla="*/ 101 w 132"/>
                <a:gd name="T51" fmla="*/ 226 h 300"/>
                <a:gd name="T52" fmla="*/ 132 w 132"/>
                <a:gd name="T53" fmla="*/ 172 h 300"/>
                <a:gd name="T54" fmla="*/ 74 w 132"/>
                <a:gd name="T5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2" h="300">
                  <a:moveTo>
                    <a:pt x="94" y="239"/>
                  </a:moveTo>
                  <a:cubicBezTo>
                    <a:pt x="93" y="239"/>
                    <a:pt x="93" y="239"/>
                    <a:pt x="93" y="239"/>
                  </a:cubicBezTo>
                  <a:cubicBezTo>
                    <a:pt x="43" y="256"/>
                    <a:pt x="43" y="256"/>
                    <a:pt x="43" y="256"/>
                  </a:cubicBezTo>
                  <a:cubicBezTo>
                    <a:pt x="58" y="300"/>
                    <a:pt x="58" y="300"/>
                    <a:pt x="58" y="300"/>
                  </a:cubicBezTo>
                  <a:cubicBezTo>
                    <a:pt x="58" y="300"/>
                    <a:pt x="58" y="300"/>
                    <a:pt x="58" y="300"/>
                  </a:cubicBezTo>
                  <a:cubicBezTo>
                    <a:pt x="94" y="239"/>
                    <a:pt x="94" y="239"/>
                    <a:pt x="94" y="239"/>
                  </a:cubicBezTo>
                  <a:moveTo>
                    <a:pt x="74" y="0"/>
                  </a:moveTo>
                  <a:cubicBezTo>
                    <a:pt x="25" y="86"/>
                    <a:pt x="25" y="86"/>
                    <a:pt x="25" y="86"/>
                  </a:cubicBezTo>
                  <a:cubicBezTo>
                    <a:pt x="39" y="81"/>
                    <a:pt x="39" y="81"/>
                    <a:pt x="39" y="81"/>
                  </a:cubicBezTo>
                  <a:cubicBezTo>
                    <a:pt x="41" y="80"/>
                    <a:pt x="42" y="80"/>
                    <a:pt x="43" y="80"/>
                  </a:cubicBezTo>
                  <a:cubicBezTo>
                    <a:pt x="48" y="80"/>
                    <a:pt x="53" y="83"/>
                    <a:pt x="55" y="88"/>
                  </a:cubicBezTo>
                  <a:cubicBezTo>
                    <a:pt x="57" y="95"/>
                    <a:pt x="54" y="102"/>
                    <a:pt x="47" y="104"/>
                  </a:cubicBezTo>
                  <a:cubicBezTo>
                    <a:pt x="6" y="118"/>
                    <a:pt x="6" y="118"/>
                    <a:pt x="6" y="118"/>
                  </a:cubicBezTo>
                  <a:cubicBezTo>
                    <a:pt x="0" y="128"/>
                    <a:pt x="0" y="128"/>
                    <a:pt x="0" y="128"/>
                  </a:cubicBezTo>
                  <a:cubicBezTo>
                    <a:pt x="17" y="178"/>
                    <a:pt x="17" y="178"/>
                    <a:pt x="17" y="178"/>
                  </a:cubicBezTo>
                  <a:cubicBezTo>
                    <a:pt x="12" y="165"/>
                    <a:pt x="12" y="165"/>
                    <a:pt x="12" y="165"/>
                  </a:cubicBezTo>
                  <a:cubicBezTo>
                    <a:pt x="62" y="148"/>
                    <a:pt x="62" y="148"/>
                    <a:pt x="62" y="148"/>
                  </a:cubicBezTo>
                  <a:cubicBezTo>
                    <a:pt x="63" y="148"/>
                    <a:pt x="65" y="147"/>
                    <a:pt x="66" y="147"/>
                  </a:cubicBezTo>
                  <a:cubicBezTo>
                    <a:pt x="71" y="147"/>
                    <a:pt x="76" y="151"/>
                    <a:pt x="78" y="156"/>
                  </a:cubicBezTo>
                  <a:cubicBezTo>
                    <a:pt x="80" y="162"/>
                    <a:pt x="77" y="169"/>
                    <a:pt x="70" y="172"/>
                  </a:cubicBezTo>
                  <a:cubicBezTo>
                    <a:pt x="20" y="188"/>
                    <a:pt x="20" y="188"/>
                    <a:pt x="20" y="188"/>
                  </a:cubicBezTo>
                  <a:cubicBezTo>
                    <a:pt x="35" y="232"/>
                    <a:pt x="35" y="232"/>
                    <a:pt x="35" y="232"/>
                  </a:cubicBezTo>
                  <a:cubicBezTo>
                    <a:pt x="85" y="216"/>
                    <a:pt x="85" y="216"/>
                    <a:pt x="85" y="216"/>
                  </a:cubicBezTo>
                  <a:cubicBezTo>
                    <a:pt x="86" y="215"/>
                    <a:pt x="87" y="215"/>
                    <a:pt x="89" y="215"/>
                  </a:cubicBezTo>
                  <a:cubicBezTo>
                    <a:pt x="94" y="215"/>
                    <a:pt x="99" y="218"/>
                    <a:pt x="101" y="223"/>
                  </a:cubicBezTo>
                  <a:cubicBezTo>
                    <a:pt x="101" y="224"/>
                    <a:pt x="101" y="225"/>
                    <a:pt x="101" y="226"/>
                  </a:cubicBezTo>
                  <a:cubicBezTo>
                    <a:pt x="132" y="172"/>
                    <a:pt x="132" y="172"/>
                    <a:pt x="132" y="172"/>
                  </a:cubicBezTo>
                  <a:cubicBezTo>
                    <a:pt x="74" y="0"/>
                    <a:pt x="74" y="0"/>
                    <a:pt x="74" y="0"/>
                  </a:cubicBezTo>
                </a:path>
              </a:pathLst>
            </a:custGeom>
            <a:solidFill>
              <a:srgbClr val="B882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01"/>
            <p:cNvSpPr/>
            <p:nvPr/>
          </p:nvSpPr>
          <p:spPr bwMode="auto">
            <a:xfrm>
              <a:off x="12684125" y="747713"/>
              <a:ext cx="192088" cy="114300"/>
            </a:xfrm>
            <a:custGeom>
              <a:avLst/>
              <a:gdLst>
                <a:gd name="T0" fmla="*/ 54 w 68"/>
                <a:gd name="T1" fmla="*/ 0 h 41"/>
                <a:gd name="T2" fmla="*/ 50 w 68"/>
                <a:gd name="T3" fmla="*/ 1 h 41"/>
                <a:gd name="T4" fmla="*/ 0 w 68"/>
                <a:gd name="T5" fmla="*/ 18 h 41"/>
                <a:gd name="T6" fmla="*/ 4 w 68"/>
                <a:gd name="T7" fmla="*/ 29 h 41"/>
                <a:gd name="T8" fmla="*/ 8 w 68"/>
                <a:gd name="T9" fmla="*/ 41 h 41"/>
                <a:gd name="T10" fmla="*/ 58 w 68"/>
                <a:gd name="T11" fmla="*/ 25 h 41"/>
                <a:gd name="T12" fmla="*/ 66 w 68"/>
                <a:gd name="T13" fmla="*/ 9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3" y="0"/>
                    <a:pt x="51" y="1"/>
                    <a:pt x="50" y="1"/>
                  </a:cubicBezTo>
                  <a:cubicBezTo>
                    <a:pt x="0" y="18"/>
                    <a:pt x="0" y="18"/>
                    <a:pt x="0" y="18"/>
                  </a:cubicBezTo>
                  <a:cubicBezTo>
                    <a:pt x="4" y="29"/>
                    <a:pt x="4" y="29"/>
                    <a:pt x="4" y="29"/>
                  </a:cubicBezTo>
                  <a:cubicBezTo>
                    <a:pt x="8" y="41"/>
                    <a:pt x="8" y="41"/>
                    <a:pt x="8" y="41"/>
                  </a:cubicBezTo>
                  <a:cubicBezTo>
                    <a:pt x="58" y="25"/>
                    <a:pt x="58" y="25"/>
                    <a:pt x="58" y="25"/>
                  </a:cubicBezTo>
                  <a:cubicBezTo>
                    <a:pt x="65" y="22"/>
                    <a:pt x="68" y="15"/>
                    <a:pt x="66"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02"/>
            <p:cNvSpPr/>
            <p:nvPr/>
          </p:nvSpPr>
          <p:spPr bwMode="auto">
            <a:xfrm>
              <a:off x="12622213" y="606425"/>
              <a:ext cx="0" cy="6350"/>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03"/>
            <p:cNvSpPr/>
            <p:nvPr/>
          </p:nvSpPr>
          <p:spPr bwMode="auto">
            <a:xfrm>
              <a:off x="12622213" y="606425"/>
              <a:ext cx="0" cy="6350"/>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04"/>
            <p:cNvSpPr/>
            <p:nvPr/>
          </p:nvSpPr>
          <p:spPr bwMode="auto">
            <a:xfrm>
              <a:off x="12622213" y="558800"/>
              <a:ext cx="188913" cy="115888"/>
            </a:xfrm>
            <a:custGeom>
              <a:avLst/>
              <a:gdLst>
                <a:gd name="T0" fmla="*/ 53 w 67"/>
                <a:gd name="T1" fmla="*/ 0 h 41"/>
                <a:gd name="T2" fmla="*/ 49 w 67"/>
                <a:gd name="T3" fmla="*/ 1 h 41"/>
                <a:gd name="T4" fmla="*/ 0 w 67"/>
                <a:gd name="T5" fmla="*/ 17 h 41"/>
                <a:gd name="T6" fmla="*/ 0 w 67"/>
                <a:gd name="T7" fmla="*/ 19 h 41"/>
                <a:gd name="T8" fmla="*/ 8 w 67"/>
                <a:gd name="T9" fmla="*/ 41 h 41"/>
                <a:gd name="T10" fmla="*/ 57 w 67"/>
                <a:gd name="T11" fmla="*/ 24 h 41"/>
                <a:gd name="T12" fmla="*/ 65 w 67"/>
                <a:gd name="T13" fmla="*/ 8 h 41"/>
                <a:gd name="T14" fmla="*/ 53 w 67"/>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1">
                  <a:moveTo>
                    <a:pt x="53" y="0"/>
                  </a:moveTo>
                  <a:cubicBezTo>
                    <a:pt x="52" y="0"/>
                    <a:pt x="51" y="0"/>
                    <a:pt x="49" y="1"/>
                  </a:cubicBezTo>
                  <a:cubicBezTo>
                    <a:pt x="0" y="17"/>
                    <a:pt x="0" y="17"/>
                    <a:pt x="0" y="17"/>
                  </a:cubicBezTo>
                  <a:cubicBezTo>
                    <a:pt x="0" y="19"/>
                    <a:pt x="0" y="19"/>
                    <a:pt x="0" y="19"/>
                  </a:cubicBezTo>
                  <a:cubicBezTo>
                    <a:pt x="8" y="41"/>
                    <a:pt x="8" y="41"/>
                    <a:pt x="8" y="41"/>
                  </a:cubicBezTo>
                  <a:cubicBezTo>
                    <a:pt x="57" y="24"/>
                    <a:pt x="57" y="24"/>
                    <a:pt x="57" y="24"/>
                  </a:cubicBezTo>
                  <a:cubicBezTo>
                    <a:pt x="64" y="22"/>
                    <a:pt x="67" y="15"/>
                    <a:pt x="65" y="8"/>
                  </a:cubicBezTo>
                  <a:cubicBezTo>
                    <a:pt x="63" y="3"/>
                    <a:pt x="59" y="0"/>
                    <a:pt x="53"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05"/>
            <p:cNvSpPr/>
            <p:nvPr/>
          </p:nvSpPr>
          <p:spPr bwMode="auto">
            <a:xfrm>
              <a:off x="12557125" y="419100"/>
              <a:ext cx="6350" cy="19050"/>
            </a:xfrm>
            <a:custGeom>
              <a:avLst/>
              <a:gdLst>
                <a:gd name="T0" fmla="*/ 0 w 4"/>
                <a:gd name="T1" fmla="*/ 0 h 12"/>
                <a:gd name="T2" fmla="*/ 0 w 4"/>
                <a:gd name="T3" fmla="*/ 0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0" y="0"/>
                  </a:lnTo>
                  <a:lnTo>
                    <a:pt x="4" y="12"/>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06"/>
            <p:cNvSpPr/>
            <p:nvPr/>
          </p:nvSpPr>
          <p:spPr bwMode="auto">
            <a:xfrm>
              <a:off x="12557125" y="419100"/>
              <a:ext cx="6350" cy="19050"/>
            </a:xfrm>
            <a:custGeom>
              <a:avLst/>
              <a:gdLst>
                <a:gd name="T0" fmla="*/ 0 w 4"/>
                <a:gd name="T1" fmla="*/ 0 h 12"/>
                <a:gd name="T2" fmla="*/ 0 w 4"/>
                <a:gd name="T3" fmla="*/ 0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0" y="0"/>
                  </a:lnTo>
                  <a:lnTo>
                    <a:pt x="4"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07"/>
            <p:cNvSpPr/>
            <p:nvPr/>
          </p:nvSpPr>
          <p:spPr bwMode="auto">
            <a:xfrm>
              <a:off x="12557125" y="368300"/>
              <a:ext cx="192088" cy="115888"/>
            </a:xfrm>
            <a:custGeom>
              <a:avLst/>
              <a:gdLst>
                <a:gd name="T0" fmla="*/ 54 w 68"/>
                <a:gd name="T1" fmla="*/ 0 h 41"/>
                <a:gd name="T2" fmla="*/ 50 w 68"/>
                <a:gd name="T3" fmla="*/ 1 h 41"/>
                <a:gd name="T4" fmla="*/ 0 w 68"/>
                <a:gd name="T5" fmla="*/ 18 h 41"/>
                <a:gd name="T6" fmla="*/ 0 w 68"/>
                <a:gd name="T7" fmla="*/ 18 h 41"/>
                <a:gd name="T8" fmla="*/ 0 w 68"/>
                <a:gd name="T9" fmla="*/ 18 h 41"/>
                <a:gd name="T10" fmla="*/ 0 w 68"/>
                <a:gd name="T11" fmla="*/ 18 h 41"/>
                <a:gd name="T12" fmla="*/ 2 w 68"/>
                <a:gd name="T13" fmla="*/ 25 h 41"/>
                <a:gd name="T14" fmla="*/ 8 w 68"/>
                <a:gd name="T15" fmla="*/ 41 h 41"/>
                <a:gd name="T16" fmla="*/ 58 w 68"/>
                <a:gd name="T17" fmla="*/ 25 h 41"/>
                <a:gd name="T18" fmla="*/ 65 w 68"/>
                <a:gd name="T19" fmla="*/ 9 h 41"/>
                <a:gd name="T20" fmla="*/ 54 w 68"/>
                <a:gd name="T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41">
                  <a:moveTo>
                    <a:pt x="54" y="0"/>
                  </a:moveTo>
                  <a:cubicBezTo>
                    <a:pt x="52" y="0"/>
                    <a:pt x="51" y="1"/>
                    <a:pt x="50" y="1"/>
                  </a:cubicBezTo>
                  <a:cubicBezTo>
                    <a:pt x="0" y="18"/>
                    <a:pt x="0" y="18"/>
                    <a:pt x="0" y="18"/>
                  </a:cubicBezTo>
                  <a:cubicBezTo>
                    <a:pt x="0" y="18"/>
                    <a:pt x="0" y="18"/>
                    <a:pt x="0" y="18"/>
                  </a:cubicBezTo>
                  <a:cubicBezTo>
                    <a:pt x="0" y="18"/>
                    <a:pt x="0" y="18"/>
                    <a:pt x="0" y="18"/>
                  </a:cubicBezTo>
                  <a:cubicBezTo>
                    <a:pt x="0" y="18"/>
                    <a:pt x="0" y="18"/>
                    <a:pt x="0" y="18"/>
                  </a:cubicBezTo>
                  <a:cubicBezTo>
                    <a:pt x="2" y="25"/>
                    <a:pt x="2" y="25"/>
                    <a:pt x="2" y="25"/>
                  </a:cubicBezTo>
                  <a:cubicBezTo>
                    <a:pt x="8" y="41"/>
                    <a:pt x="8" y="41"/>
                    <a:pt x="8" y="41"/>
                  </a:cubicBezTo>
                  <a:cubicBezTo>
                    <a:pt x="58" y="25"/>
                    <a:pt x="58" y="25"/>
                    <a:pt x="58" y="25"/>
                  </a:cubicBezTo>
                  <a:cubicBezTo>
                    <a:pt x="64" y="22"/>
                    <a:pt x="68" y="15"/>
                    <a:pt x="65"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Rectangle 108"/>
            <p:cNvSpPr>
              <a:spLocks noChangeArrowheads="1"/>
            </p:cNvSpPr>
            <p:nvPr/>
          </p:nvSpPr>
          <p:spPr bwMode="auto">
            <a:xfrm>
              <a:off x="12557125" y="419100"/>
              <a:ext cx="1588" cy="1588"/>
            </a:xfrm>
            <a:prstGeom prst="rect">
              <a:avLst/>
            </a:prstGeom>
            <a:solidFill>
              <a:srgbClr val="A575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17" name="Freeform 109"/>
            <p:cNvSpPr/>
            <p:nvPr/>
          </p:nvSpPr>
          <p:spPr bwMode="auto">
            <a:xfrm>
              <a:off x="12557125" y="41910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10"/>
            <p:cNvSpPr/>
            <p:nvPr/>
          </p:nvSpPr>
          <p:spPr bwMode="auto">
            <a:xfrm>
              <a:off x="12493625" y="228600"/>
              <a:ext cx="14288" cy="44450"/>
            </a:xfrm>
            <a:custGeom>
              <a:avLst/>
              <a:gdLst>
                <a:gd name="T0" fmla="*/ 0 w 9"/>
                <a:gd name="T1" fmla="*/ 0 h 28"/>
                <a:gd name="T2" fmla="*/ 0 w 9"/>
                <a:gd name="T3" fmla="*/ 0 h 28"/>
                <a:gd name="T4" fmla="*/ 9 w 9"/>
                <a:gd name="T5" fmla="*/ 28 h 28"/>
                <a:gd name="T6" fmla="*/ 0 w 9"/>
                <a:gd name="T7" fmla="*/ 0 h 28"/>
              </a:gdLst>
              <a:ahLst/>
              <a:cxnLst>
                <a:cxn ang="0">
                  <a:pos x="T0" y="T1"/>
                </a:cxn>
                <a:cxn ang="0">
                  <a:pos x="T2" y="T3"/>
                </a:cxn>
                <a:cxn ang="0">
                  <a:pos x="T4" y="T5"/>
                </a:cxn>
                <a:cxn ang="0">
                  <a:pos x="T6" y="T7"/>
                </a:cxn>
              </a:cxnLst>
              <a:rect l="0" t="0" r="r" b="b"/>
              <a:pathLst>
                <a:path w="9" h="28">
                  <a:moveTo>
                    <a:pt x="0" y="0"/>
                  </a:moveTo>
                  <a:lnTo>
                    <a:pt x="0" y="0"/>
                  </a:lnTo>
                  <a:lnTo>
                    <a:pt x="9" y="28"/>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11"/>
            <p:cNvSpPr/>
            <p:nvPr/>
          </p:nvSpPr>
          <p:spPr bwMode="auto">
            <a:xfrm>
              <a:off x="12493625" y="228600"/>
              <a:ext cx="14288" cy="44450"/>
            </a:xfrm>
            <a:custGeom>
              <a:avLst/>
              <a:gdLst>
                <a:gd name="T0" fmla="*/ 0 w 9"/>
                <a:gd name="T1" fmla="*/ 0 h 28"/>
                <a:gd name="T2" fmla="*/ 0 w 9"/>
                <a:gd name="T3" fmla="*/ 0 h 28"/>
                <a:gd name="T4" fmla="*/ 9 w 9"/>
                <a:gd name="T5" fmla="*/ 28 h 28"/>
                <a:gd name="T6" fmla="*/ 0 w 9"/>
                <a:gd name="T7" fmla="*/ 0 h 28"/>
              </a:gdLst>
              <a:ahLst/>
              <a:cxnLst>
                <a:cxn ang="0">
                  <a:pos x="T0" y="T1"/>
                </a:cxn>
                <a:cxn ang="0">
                  <a:pos x="T2" y="T3"/>
                </a:cxn>
                <a:cxn ang="0">
                  <a:pos x="T4" y="T5"/>
                </a:cxn>
                <a:cxn ang="0">
                  <a:pos x="T6" y="T7"/>
                </a:cxn>
              </a:cxnLst>
              <a:rect l="0" t="0" r="r" b="b"/>
              <a:pathLst>
                <a:path w="9" h="28">
                  <a:moveTo>
                    <a:pt x="0" y="0"/>
                  </a:moveTo>
                  <a:lnTo>
                    <a:pt x="0" y="0"/>
                  </a:lnTo>
                  <a:lnTo>
                    <a:pt x="9"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12"/>
            <p:cNvSpPr>
              <a:spLocks noEditPoints="1"/>
            </p:cNvSpPr>
            <p:nvPr/>
          </p:nvSpPr>
          <p:spPr bwMode="auto">
            <a:xfrm>
              <a:off x="12493625" y="211138"/>
              <a:ext cx="187325" cy="84138"/>
            </a:xfrm>
            <a:custGeom>
              <a:avLst/>
              <a:gdLst>
                <a:gd name="T0" fmla="*/ 0 w 67"/>
                <a:gd name="T1" fmla="*/ 6 h 30"/>
                <a:gd name="T2" fmla="*/ 0 w 67"/>
                <a:gd name="T3" fmla="*/ 6 h 30"/>
                <a:gd name="T4" fmla="*/ 5 w 67"/>
                <a:gd name="T5" fmla="*/ 22 h 30"/>
                <a:gd name="T6" fmla="*/ 8 w 67"/>
                <a:gd name="T7" fmla="*/ 30 h 30"/>
                <a:gd name="T8" fmla="*/ 0 w 67"/>
                <a:gd name="T9" fmla="*/ 6 h 30"/>
                <a:gd name="T10" fmla="*/ 66 w 67"/>
                <a:gd name="T11" fmla="*/ 0 h 30"/>
                <a:gd name="T12" fmla="*/ 59 w 67"/>
                <a:gd name="T13" fmla="*/ 13 h 30"/>
                <a:gd name="T14" fmla="*/ 66 w 67"/>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30">
                  <a:moveTo>
                    <a:pt x="0" y="6"/>
                  </a:moveTo>
                  <a:cubicBezTo>
                    <a:pt x="0" y="6"/>
                    <a:pt x="0" y="6"/>
                    <a:pt x="0" y="6"/>
                  </a:cubicBezTo>
                  <a:cubicBezTo>
                    <a:pt x="5" y="22"/>
                    <a:pt x="5" y="22"/>
                    <a:pt x="5" y="22"/>
                  </a:cubicBezTo>
                  <a:cubicBezTo>
                    <a:pt x="8" y="30"/>
                    <a:pt x="8" y="30"/>
                    <a:pt x="8" y="30"/>
                  </a:cubicBezTo>
                  <a:cubicBezTo>
                    <a:pt x="0" y="6"/>
                    <a:pt x="0" y="6"/>
                    <a:pt x="0" y="6"/>
                  </a:cubicBezTo>
                  <a:moveTo>
                    <a:pt x="66" y="0"/>
                  </a:moveTo>
                  <a:cubicBezTo>
                    <a:pt x="59" y="13"/>
                    <a:pt x="59" y="13"/>
                    <a:pt x="59" y="13"/>
                  </a:cubicBezTo>
                  <a:cubicBezTo>
                    <a:pt x="64" y="11"/>
                    <a:pt x="67" y="5"/>
                    <a:pt x="66"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13"/>
            <p:cNvSpPr/>
            <p:nvPr/>
          </p:nvSpPr>
          <p:spPr bwMode="auto">
            <a:xfrm>
              <a:off x="12493625" y="180975"/>
              <a:ext cx="185738" cy="114300"/>
            </a:xfrm>
            <a:custGeom>
              <a:avLst/>
              <a:gdLst>
                <a:gd name="T0" fmla="*/ 54 w 66"/>
                <a:gd name="T1" fmla="*/ 0 h 41"/>
                <a:gd name="T2" fmla="*/ 50 w 66"/>
                <a:gd name="T3" fmla="*/ 1 h 41"/>
                <a:gd name="T4" fmla="*/ 0 w 66"/>
                <a:gd name="T5" fmla="*/ 17 h 41"/>
                <a:gd name="T6" fmla="*/ 8 w 66"/>
                <a:gd name="T7" fmla="*/ 41 h 41"/>
                <a:gd name="T8" fmla="*/ 58 w 66"/>
                <a:gd name="T9" fmla="*/ 24 h 41"/>
                <a:gd name="T10" fmla="*/ 59 w 66"/>
                <a:gd name="T11" fmla="*/ 24 h 41"/>
                <a:gd name="T12" fmla="*/ 66 w 66"/>
                <a:gd name="T13" fmla="*/ 11 h 41"/>
                <a:gd name="T14" fmla="*/ 66 w 66"/>
                <a:gd name="T15" fmla="*/ 8 h 41"/>
                <a:gd name="T16" fmla="*/ 54 w 66"/>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1">
                  <a:moveTo>
                    <a:pt x="54" y="0"/>
                  </a:moveTo>
                  <a:cubicBezTo>
                    <a:pt x="52" y="0"/>
                    <a:pt x="51" y="0"/>
                    <a:pt x="50" y="1"/>
                  </a:cubicBezTo>
                  <a:cubicBezTo>
                    <a:pt x="0" y="17"/>
                    <a:pt x="0" y="17"/>
                    <a:pt x="0" y="17"/>
                  </a:cubicBezTo>
                  <a:cubicBezTo>
                    <a:pt x="8" y="41"/>
                    <a:pt x="8" y="41"/>
                    <a:pt x="8" y="41"/>
                  </a:cubicBezTo>
                  <a:cubicBezTo>
                    <a:pt x="58" y="24"/>
                    <a:pt x="58" y="24"/>
                    <a:pt x="58" y="24"/>
                  </a:cubicBezTo>
                  <a:cubicBezTo>
                    <a:pt x="58" y="24"/>
                    <a:pt x="58" y="24"/>
                    <a:pt x="59" y="24"/>
                  </a:cubicBezTo>
                  <a:cubicBezTo>
                    <a:pt x="66" y="11"/>
                    <a:pt x="66" y="11"/>
                    <a:pt x="66" y="11"/>
                  </a:cubicBezTo>
                  <a:cubicBezTo>
                    <a:pt x="66" y="10"/>
                    <a:pt x="66" y="9"/>
                    <a:pt x="66" y="8"/>
                  </a:cubicBezTo>
                  <a:cubicBezTo>
                    <a:pt x="64" y="3"/>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14"/>
            <p:cNvSpPr/>
            <p:nvPr/>
          </p:nvSpPr>
          <p:spPr bwMode="auto">
            <a:xfrm>
              <a:off x="12428538" y="-11112"/>
              <a:ext cx="190500" cy="115888"/>
            </a:xfrm>
            <a:custGeom>
              <a:avLst/>
              <a:gdLst>
                <a:gd name="T0" fmla="*/ 54 w 68"/>
                <a:gd name="T1" fmla="*/ 0 h 41"/>
                <a:gd name="T2" fmla="*/ 50 w 68"/>
                <a:gd name="T3" fmla="*/ 1 h 41"/>
                <a:gd name="T4" fmla="*/ 0 w 68"/>
                <a:gd name="T5" fmla="*/ 18 h 41"/>
                <a:gd name="T6" fmla="*/ 5 w 68"/>
                <a:gd name="T7" fmla="*/ 31 h 41"/>
                <a:gd name="T8" fmla="*/ 8 w 68"/>
                <a:gd name="T9" fmla="*/ 41 h 41"/>
                <a:gd name="T10" fmla="*/ 58 w 68"/>
                <a:gd name="T11" fmla="*/ 25 h 41"/>
                <a:gd name="T12" fmla="*/ 66 w 68"/>
                <a:gd name="T13" fmla="*/ 9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3" y="0"/>
                    <a:pt x="51" y="1"/>
                    <a:pt x="50" y="1"/>
                  </a:cubicBezTo>
                  <a:cubicBezTo>
                    <a:pt x="0" y="18"/>
                    <a:pt x="0" y="18"/>
                    <a:pt x="0" y="18"/>
                  </a:cubicBezTo>
                  <a:cubicBezTo>
                    <a:pt x="5" y="31"/>
                    <a:pt x="5" y="31"/>
                    <a:pt x="5" y="31"/>
                  </a:cubicBezTo>
                  <a:cubicBezTo>
                    <a:pt x="8" y="41"/>
                    <a:pt x="8" y="41"/>
                    <a:pt x="8" y="41"/>
                  </a:cubicBezTo>
                  <a:cubicBezTo>
                    <a:pt x="58" y="25"/>
                    <a:pt x="58" y="25"/>
                    <a:pt x="58" y="25"/>
                  </a:cubicBezTo>
                  <a:cubicBezTo>
                    <a:pt x="65" y="22"/>
                    <a:pt x="68" y="15"/>
                    <a:pt x="66" y="9"/>
                  </a:cubicBezTo>
                  <a:cubicBezTo>
                    <a:pt x="64" y="4"/>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15"/>
            <p:cNvSpPr/>
            <p:nvPr/>
          </p:nvSpPr>
          <p:spPr bwMode="auto">
            <a:xfrm>
              <a:off x="12366625" y="-182562"/>
              <a:ext cx="98425" cy="98425"/>
            </a:xfrm>
            <a:custGeom>
              <a:avLst/>
              <a:gdLst>
                <a:gd name="T0" fmla="*/ 62 w 62"/>
                <a:gd name="T1" fmla="*/ 0 h 62"/>
                <a:gd name="T2" fmla="*/ 0 w 62"/>
                <a:gd name="T3" fmla="*/ 20 h 62"/>
                <a:gd name="T4" fmla="*/ 14 w 62"/>
                <a:gd name="T5" fmla="*/ 62 h 62"/>
                <a:gd name="T6" fmla="*/ 28 w 62"/>
                <a:gd name="T7" fmla="*/ 57 h 62"/>
                <a:gd name="T8" fmla="*/ 62 w 62"/>
                <a:gd name="T9" fmla="*/ 0 h 62"/>
              </a:gdLst>
              <a:ahLst/>
              <a:cxnLst>
                <a:cxn ang="0">
                  <a:pos x="T0" y="T1"/>
                </a:cxn>
                <a:cxn ang="0">
                  <a:pos x="T2" y="T3"/>
                </a:cxn>
                <a:cxn ang="0">
                  <a:pos x="T4" y="T5"/>
                </a:cxn>
                <a:cxn ang="0">
                  <a:pos x="T6" y="T7"/>
                </a:cxn>
                <a:cxn ang="0">
                  <a:pos x="T8" y="T9"/>
                </a:cxn>
              </a:cxnLst>
              <a:rect l="0" t="0" r="r" b="b"/>
              <a:pathLst>
                <a:path w="62" h="62">
                  <a:moveTo>
                    <a:pt x="62" y="0"/>
                  </a:moveTo>
                  <a:lnTo>
                    <a:pt x="0" y="20"/>
                  </a:lnTo>
                  <a:lnTo>
                    <a:pt x="14" y="62"/>
                  </a:lnTo>
                  <a:lnTo>
                    <a:pt x="28" y="57"/>
                  </a:lnTo>
                  <a:lnTo>
                    <a:pt x="62" y="0"/>
                  </a:lnTo>
                  <a:close/>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16"/>
            <p:cNvSpPr/>
            <p:nvPr/>
          </p:nvSpPr>
          <p:spPr bwMode="auto">
            <a:xfrm>
              <a:off x="12366625" y="-182562"/>
              <a:ext cx="98425" cy="98425"/>
            </a:xfrm>
            <a:custGeom>
              <a:avLst/>
              <a:gdLst>
                <a:gd name="T0" fmla="*/ 62 w 62"/>
                <a:gd name="T1" fmla="*/ 0 h 62"/>
                <a:gd name="T2" fmla="*/ 0 w 62"/>
                <a:gd name="T3" fmla="*/ 20 h 62"/>
                <a:gd name="T4" fmla="*/ 14 w 62"/>
                <a:gd name="T5" fmla="*/ 62 h 62"/>
                <a:gd name="T6" fmla="*/ 28 w 62"/>
                <a:gd name="T7" fmla="*/ 57 h 62"/>
                <a:gd name="T8" fmla="*/ 62 w 62"/>
                <a:gd name="T9" fmla="*/ 0 h 62"/>
              </a:gdLst>
              <a:ahLst/>
              <a:cxnLst>
                <a:cxn ang="0">
                  <a:pos x="T0" y="T1"/>
                </a:cxn>
                <a:cxn ang="0">
                  <a:pos x="T2" y="T3"/>
                </a:cxn>
                <a:cxn ang="0">
                  <a:pos x="T4" y="T5"/>
                </a:cxn>
                <a:cxn ang="0">
                  <a:pos x="T6" y="T7"/>
                </a:cxn>
                <a:cxn ang="0">
                  <a:pos x="T8" y="T9"/>
                </a:cxn>
              </a:cxnLst>
              <a:rect l="0" t="0" r="r" b="b"/>
              <a:pathLst>
                <a:path w="62" h="62">
                  <a:moveTo>
                    <a:pt x="62" y="0"/>
                  </a:moveTo>
                  <a:lnTo>
                    <a:pt x="0" y="20"/>
                  </a:lnTo>
                  <a:lnTo>
                    <a:pt x="14" y="62"/>
                  </a:lnTo>
                  <a:lnTo>
                    <a:pt x="28" y="57"/>
                  </a:lnTo>
                  <a:lnTo>
                    <a:pt x="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17"/>
            <p:cNvSpPr/>
            <p:nvPr/>
          </p:nvSpPr>
          <p:spPr bwMode="auto">
            <a:xfrm>
              <a:off x="12411075" y="-198437"/>
              <a:ext cx="144463" cy="106363"/>
            </a:xfrm>
            <a:custGeom>
              <a:avLst/>
              <a:gdLst>
                <a:gd name="T0" fmla="*/ 37 w 51"/>
                <a:gd name="T1" fmla="*/ 0 h 38"/>
                <a:gd name="T2" fmla="*/ 33 w 51"/>
                <a:gd name="T3" fmla="*/ 1 h 38"/>
                <a:gd name="T4" fmla="*/ 19 w 51"/>
                <a:gd name="T5" fmla="*/ 6 h 38"/>
                <a:gd name="T6" fmla="*/ 0 w 51"/>
                <a:gd name="T7" fmla="*/ 38 h 38"/>
                <a:gd name="T8" fmla="*/ 41 w 51"/>
                <a:gd name="T9" fmla="*/ 24 h 38"/>
                <a:gd name="T10" fmla="*/ 49 w 51"/>
                <a:gd name="T11" fmla="*/ 8 h 38"/>
                <a:gd name="T12" fmla="*/ 37 w 51"/>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51" h="38">
                  <a:moveTo>
                    <a:pt x="37" y="0"/>
                  </a:moveTo>
                  <a:cubicBezTo>
                    <a:pt x="36" y="0"/>
                    <a:pt x="35" y="0"/>
                    <a:pt x="33" y="1"/>
                  </a:cubicBezTo>
                  <a:cubicBezTo>
                    <a:pt x="19" y="6"/>
                    <a:pt x="19" y="6"/>
                    <a:pt x="19" y="6"/>
                  </a:cubicBezTo>
                  <a:cubicBezTo>
                    <a:pt x="0" y="38"/>
                    <a:pt x="0" y="38"/>
                    <a:pt x="0" y="38"/>
                  </a:cubicBezTo>
                  <a:cubicBezTo>
                    <a:pt x="41" y="24"/>
                    <a:pt x="41" y="24"/>
                    <a:pt x="41" y="24"/>
                  </a:cubicBezTo>
                  <a:cubicBezTo>
                    <a:pt x="48" y="22"/>
                    <a:pt x="51" y="15"/>
                    <a:pt x="49" y="8"/>
                  </a:cubicBezTo>
                  <a:cubicBezTo>
                    <a:pt x="47" y="3"/>
                    <a:pt x="42" y="0"/>
                    <a:pt x="37"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18"/>
            <p:cNvSpPr/>
            <p:nvPr/>
          </p:nvSpPr>
          <p:spPr bwMode="auto">
            <a:xfrm>
              <a:off x="12301538" y="-388937"/>
              <a:ext cx="192088" cy="117475"/>
            </a:xfrm>
            <a:custGeom>
              <a:avLst/>
              <a:gdLst>
                <a:gd name="T0" fmla="*/ 54 w 68"/>
                <a:gd name="T1" fmla="*/ 0 h 42"/>
                <a:gd name="T2" fmla="*/ 50 w 68"/>
                <a:gd name="T3" fmla="*/ 1 h 42"/>
                <a:gd name="T4" fmla="*/ 0 w 68"/>
                <a:gd name="T5" fmla="*/ 18 h 42"/>
                <a:gd name="T6" fmla="*/ 3 w 68"/>
                <a:gd name="T7" fmla="*/ 28 h 42"/>
                <a:gd name="T8" fmla="*/ 8 w 68"/>
                <a:gd name="T9" fmla="*/ 42 h 42"/>
                <a:gd name="T10" fmla="*/ 58 w 68"/>
                <a:gd name="T11" fmla="*/ 25 h 42"/>
                <a:gd name="T12" fmla="*/ 65 w 68"/>
                <a:gd name="T13" fmla="*/ 9 h 42"/>
                <a:gd name="T14" fmla="*/ 54 w 68"/>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2">
                  <a:moveTo>
                    <a:pt x="54" y="0"/>
                  </a:moveTo>
                  <a:cubicBezTo>
                    <a:pt x="52" y="0"/>
                    <a:pt x="51" y="1"/>
                    <a:pt x="50" y="1"/>
                  </a:cubicBezTo>
                  <a:cubicBezTo>
                    <a:pt x="0" y="18"/>
                    <a:pt x="0" y="18"/>
                    <a:pt x="0" y="18"/>
                  </a:cubicBezTo>
                  <a:cubicBezTo>
                    <a:pt x="3" y="28"/>
                    <a:pt x="3" y="28"/>
                    <a:pt x="3" y="28"/>
                  </a:cubicBezTo>
                  <a:cubicBezTo>
                    <a:pt x="8" y="42"/>
                    <a:pt x="8" y="42"/>
                    <a:pt x="8" y="42"/>
                  </a:cubicBezTo>
                  <a:cubicBezTo>
                    <a:pt x="58" y="25"/>
                    <a:pt x="58" y="25"/>
                    <a:pt x="58" y="25"/>
                  </a:cubicBezTo>
                  <a:cubicBezTo>
                    <a:pt x="64" y="23"/>
                    <a:pt x="68" y="15"/>
                    <a:pt x="65"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19"/>
            <p:cNvSpPr/>
            <p:nvPr/>
          </p:nvSpPr>
          <p:spPr bwMode="auto">
            <a:xfrm>
              <a:off x="12238038" y="-530225"/>
              <a:ext cx="22225" cy="68263"/>
            </a:xfrm>
            <a:custGeom>
              <a:avLst/>
              <a:gdLst>
                <a:gd name="T0" fmla="*/ 0 w 14"/>
                <a:gd name="T1" fmla="*/ 0 h 43"/>
                <a:gd name="T2" fmla="*/ 0 w 14"/>
                <a:gd name="T3" fmla="*/ 0 h 43"/>
                <a:gd name="T4" fmla="*/ 14 w 14"/>
                <a:gd name="T5" fmla="*/ 43 h 43"/>
                <a:gd name="T6" fmla="*/ 0 w 14"/>
                <a:gd name="T7" fmla="*/ 0 h 43"/>
              </a:gdLst>
              <a:ahLst/>
              <a:cxnLst>
                <a:cxn ang="0">
                  <a:pos x="T0" y="T1"/>
                </a:cxn>
                <a:cxn ang="0">
                  <a:pos x="T2" y="T3"/>
                </a:cxn>
                <a:cxn ang="0">
                  <a:pos x="T4" y="T5"/>
                </a:cxn>
                <a:cxn ang="0">
                  <a:pos x="T6" y="T7"/>
                </a:cxn>
              </a:cxnLst>
              <a:rect l="0" t="0" r="r" b="b"/>
              <a:pathLst>
                <a:path w="14" h="43">
                  <a:moveTo>
                    <a:pt x="0" y="0"/>
                  </a:moveTo>
                  <a:lnTo>
                    <a:pt x="0" y="0"/>
                  </a:lnTo>
                  <a:lnTo>
                    <a:pt x="14" y="43"/>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20"/>
            <p:cNvSpPr/>
            <p:nvPr/>
          </p:nvSpPr>
          <p:spPr bwMode="auto">
            <a:xfrm>
              <a:off x="12238038" y="-530225"/>
              <a:ext cx="22225" cy="68263"/>
            </a:xfrm>
            <a:custGeom>
              <a:avLst/>
              <a:gdLst>
                <a:gd name="T0" fmla="*/ 0 w 14"/>
                <a:gd name="T1" fmla="*/ 0 h 43"/>
                <a:gd name="T2" fmla="*/ 0 w 14"/>
                <a:gd name="T3" fmla="*/ 0 h 43"/>
                <a:gd name="T4" fmla="*/ 14 w 14"/>
                <a:gd name="T5" fmla="*/ 43 h 43"/>
                <a:gd name="T6" fmla="*/ 0 w 14"/>
                <a:gd name="T7" fmla="*/ 0 h 43"/>
              </a:gdLst>
              <a:ahLst/>
              <a:cxnLst>
                <a:cxn ang="0">
                  <a:pos x="T0" y="T1"/>
                </a:cxn>
                <a:cxn ang="0">
                  <a:pos x="T2" y="T3"/>
                </a:cxn>
                <a:cxn ang="0">
                  <a:pos x="T4" y="T5"/>
                </a:cxn>
                <a:cxn ang="0">
                  <a:pos x="T6" y="T7"/>
                </a:cxn>
              </a:cxnLst>
              <a:rect l="0" t="0" r="r" b="b"/>
              <a:pathLst>
                <a:path w="14" h="43">
                  <a:moveTo>
                    <a:pt x="0" y="0"/>
                  </a:moveTo>
                  <a:lnTo>
                    <a:pt x="0" y="0"/>
                  </a:lnTo>
                  <a:lnTo>
                    <a:pt x="14"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21"/>
            <p:cNvSpPr>
              <a:spLocks noEditPoints="1"/>
            </p:cNvSpPr>
            <p:nvPr/>
          </p:nvSpPr>
          <p:spPr bwMode="auto">
            <a:xfrm>
              <a:off x="12238038" y="-558800"/>
              <a:ext cx="190500" cy="96838"/>
            </a:xfrm>
            <a:custGeom>
              <a:avLst/>
              <a:gdLst>
                <a:gd name="T0" fmla="*/ 0 w 68"/>
                <a:gd name="T1" fmla="*/ 10 h 34"/>
                <a:gd name="T2" fmla="*/ 0 w 68"/>
                <a:gd name="T3" fmla="*/ 10 h 34"/>
                <a:gd name="T4" fmla="*/ 8 w 68"/>
                <a:gd name="T5" fmla="*/ 34 h 34"/>
                <a:gd name="T6" fmla="*/ 8 w 68"/>
                <a:gd name="T7" fmla="*/ 34 h 34"/>
                <a:gd name="T8" fmla="*/ 0 w 68"/>
                <a:gd name="T9" fmla="*/ 10 h 34"/>
                <a:gd name="T10" fmla="*/ 65 w 68"/>
                <a:gd name="T11" fmla="*/ 0 h 34"/>
                <a:gd name="T12" fmla="*/ 54 w 68"/>
                <a:gd name="T13" fmla="*/ 18 h 34"/>
                <a:gd name="T14" fmla="*/ 58 w 68"/>
                <a:gd name="T15" fmla="*/ 17 h 34"/>
                <a:gd name="T16" fmla="*/ 66 w 68"/>
                <a:gd name="T17" fmla="*/ 1 h 34"/>
                <a:gd name="T18" fmla="*/ 65 w 68"/>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4">
                  <a:moveTo>
                    <a:pt x="0" y="10"/>
                  </a:moveTo>
                  <a:cubicBezTo>
                    <a:pt x="0" y="10"/>
                    <a:pt x="0" y="10"/>
                    <a:pt x="0" y="10"/>
                  </a:cubicBezTo>
                  <a:cubicBezTo>
                    <a:pt x="8" y="34"/>
                    <a:pt x="8" y="34"/>
                    <a:pt x="8" y="34"/>
                  </a:cubicBezTo>
                  <a:cubicBezTo>
                    <a:pt x="8" y="34"/>
                    <a:pt x="8" y="34"/>
                    <a:pt x="8" y="34"/>
                  </a:cubicBezTo>
                  <a:cubicBezTo>
                    <a:pt x="0" y="10"/>
                    <a:pt x="0" y="10"/>
                    <a:pt x="0" y="10"/>
                  </a:cubicBezTo>
                  <a:moveTo>
                    <a:pt x="65" y="0"/>
                  </a:moveTo>
                  <a:cubicBezTo>
                    <a:pt x="54" y="18"/>
                    <a:pt x="54" y="18"/>
                    <a:pt x="54" y="18"/>
                  </a:cubicBezTo>
                  <a:cubicBezTo>
                    <a:pt x="58" y="17"/>
                    <a:pt x="58" y="17"/>
                    <a:pt x="58" y="17"/>
                  </a:cubicBezTo>
                  <a:cubicBezTo>
                    <a:pt x="64" y="15"/>
                    <a:pt x="68" y="8"/>
                    <a:pt x="66" y="1"/>
                  </a:cubicBezTo>
                  <a:cubicBezTo>
                    <a:pt x="65" y="1"/>
                    <a:pt x="65" y="0"/>
                    <a:pt x="65"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22"/>
            <p:cNvSpPr/>
            <p:nvPr/>
          </p:nvSpPr>
          <p:spPr bwMode="auto">
            <a:xfrm>
              <a:off x="12238038" y="-577850"/>
              <a:ext cx="182563" cy="115888"/>
            </a:xfrm>
            <a:custGeom>
              <a:avLst/>
              <a:gdLst>
                <a:gd name="T0" fmla="*/ 54 w 65"/>
                <a:gd name="T1" fmla="*/ 0 h 41"/>
                <a:gd name="T2" fmla="*/ 50 w 65"/>
                <a:gd name="T3" fmla="*/ 1 h 41"/>
                <a:gd name="T4" fmla="*/ 0 w 65"/>
                <a:gd name="T5" fmla="*/ 17 h 41"/>
                <a:gd name="T6" fmla="*/ 8 w 65"/>
                <a:gd name="T7" fmla="*/ 41 h 41"/>
                <a:gd name="T8" fmla="*/ 54 w 65"/>
                <a:gd name="T9" fmla="*/ 25 h 41"/>
                <a:gd name="T10" fmla="*/ 65 w 65"/>
                <a:gd name="T11" fmla="*/ 7 h 41"/>
                <a:gd name="T12" fmla="*/ 54 w 65"/>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5" h="41">
                  <a:moveTo>
                    <a:pt x="54" y="0"/>
                  </a:moveTo>
                  <a:cubicBezTo>
                    <a:pt x="52" y="0"/>
                    <a:pt x="51" y="0"/>
                    <a:pt x="50" y="1"/>
                  </a:cubicBezTo>
                  <a:cubicBezTo>
                    <a:pt x="0" y="17"/>
                    <a:pt x="0" y="17"/>
                    <a:pt x="0" y="17"/>
                  </a:cubicBezTo>
                  <a:cubicBezTo>
                    <a:pt x="8" y="41"/>
                    <a:pt x="8" y="41"/>
                    <a:pt x="8" y="41"/>
                  </a:cubicBezTo>
                  <a:cubicBezTo>
                    <a:pt x="54" y="25"/>
                    <a:pt x="54" y="25"/>
                    <a:pt x="54" y="25"/>
                  </a:cubicBezTo>
                  <a:cubicBezTo>
                    <a:pt x="65" y="7"/>
                    <a:pt x="65" y="7"/>
                    <a:pt x="65" y="7"/>
                  </a:cubicBezTo>
                  <a:cubicBezTo>
                    <a:pt x="63" y="3"/>
                    <a:pt x="58"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23"/>
            <p:cNvSpPr/>
            <p:nvPr/>
          </p:nvSpPr>
          <p:spPr bwMode="auto">
            <a:xfrm>
              <a:off x="12172950" y="-768350"/>
              <a:ext cx="190500" cy="117475"/>
            </a:xfrm>
            <a:custGeom>
              <a:avLst/>
              <a:gdLst>
                <a:gd name="T0" fmla="*/ 54 w 68"/>
                <a:gd name="T1" fmla="*/ 0 h 42"/>
                <a:gd name="T2" fmla="*/ 50 w 68"/>
                <a:gd name="T3" fmla="*/ 1 h 42"/>
                <a:gd name="T4" fmla="*/ 0 w 68"/>
                <a:gd name="T5" fmla="*/ 18 h 42"/>
                <a:gd name="T6" fmla="*/ 8 w 68"/>
                <a:gd name="T7" fmla="*/ 42 h 42"/>
                <a:gd name="T8" fmla="*/ 58 w 68"/>
                <a:gd name="T9" fmla="*/ 25 h 42"/>
                <a:gd name="T10" fmla="*/ 66 w 68"/>
                <a:gd name="T11" fmla="*/ 9 h 42"/>
                <a:gd name="T12" fmla="*/ 54 w 68"/>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68" h="42">
                  <a:moveTo>
                    <a:pt x="54" y="0"/>
                  </a:moveTo>
                  <a:cubicBezTo>
                    <a:pt x="53" y="0"/>
                    <a:pt x="51" y="1"/>
                    <a:pt x="50" y="1"/>
                  </a:cubicBezTo>
                  <a:cubicBezTo>
                    <a:pt x="0" y="18"/>
                    <a:pt x="0" y="18"/>
                    <a:pt x="0" y="18"/>
                  </a:cubicBezTo>
                  <a:cubicBezTo>
                    <a:pt x="8" y="42"/>
                    <a:pt x="8" y="42"/>
                    <a:pt x="8" y="42"/>
                  </a:cubicBezTo>
                  <a:cubicBezTo>
                    <a:pt x="58" y="25"/>
                    <a:pt x="58" y="25"/>
                    <a:pt x="58" y="25"/>
                  </a:cubicBezTo>
                  <a:cubicBezTo>
                    <a:pt x="65" y="23"/>
                    <a:pt x="68" y="15"/>
                    <a:pt x="66" y="9"/>
                  </a:cubicBezTo>
                  <a:cubicBezTo>
                    <a:pt x="64" y="4"/>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24"/>
            <p:cNvSpPr/>
            <p:nvPr/>
          </p:nvSpPr>
          <p:spPr bwMode="auto">
            <a:xfrm>
              <a:off x="12111038" y="-957263"/>
              <a:ext cx="187325" cy="115888"/>
            </a:xfrm>
            <a:custGeom>
              <a:avLst/>
              <a:gdLst>
                <a:gd name="T0" fmla="*/ 53 w 67"/>
                <a:gd name="T1" fmla="*/ 0 h 41"/>
                <a:gd name="T2" fmla="*/ 49 w 67"/>
                <a:gd name="T3" fmla="*/ 1 h 41"/>
                <a:gd name="T4" fmla="*/ 0 w 67"/>
                <a:gd name="T5" fmla="*/ 17 h 41"/>
                <a:gd name="T6" fmla="*/ 7 w 67"/>
                <a:gd name="T7" fmla="*/ 41 h 41"/>
                <a:gd name="T8" fmla="*/ 57 w 67"/>
                <a:gd name="T9" fmla="*/ 24 h 41"/>
                <a:gd name="T10" fmla="*/ 65 w 67"/>
                <a:gd name="T11" fmla="*/ 8 h 41"/>
                <a:gd name="T12" fmla="*/ 53 w 67"/>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53" y="0"/>
                  </a:moveTo>
                  <a:cubicBezTo>
                    <a:pt x="52" y="0"/>
                    <a:pt x="51" y="0"/>
                    <a:pt x="49" y="1"/>
                  </a:cubicBezTo>
                  <a:cubicBezTo>
                    <a:pt x="0" y="17"/>
                    <a:pt x="0" y="17"/>
                    <a:pt x="0" y="17"/>
                  </a:cubicBezTo>
                  <a:cubicBezTo>
                    <a:pt x="7" y="41"/>
                    <a:pt x="7" y="41"/>
                    <a:pt x="7" y="41"/>
                  </a:cubicBezTo>
                  <a:cubicBezTo>
                    <a:pt x="57" y="24"/>
                    <a:pt x="57" y="24"/>
                    <a:pt x="57" y="24"/>
                  </a:cubicBezTo>
                  <a:cubicBezTo>
                    <a:pt x="64" y="22"/>
                    <a:pt x="67" y="15"/>
                    <a:pt x="65" y="8"/>
                  </a:cubicBezTo>
                  <a:cubicBezTo>
                    <a:pt x="63" y="3"/>
                    <a:pt x="58" y="0"/>
                    <a:pt x="53"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25"/>
            <p:cNvSpPr/>
            <p:nvPr/>
          </p:nvSpPr>
          <p:spPr bwMode="auto">
            <a:xfrm>
              <a:off x="12045950" y="-1147763"/>
              <a:ext cx="192088" cy="117475"/>
            </a:xfrm>
            <a:custGeom>
              <a:avLst/>
              <a:gdLst>
                <a:gd name="T0" fmla="*/ 53 w 68"/>
                <a:gd name="T1" fmla="*/ 0 h 42"/>
                <a:gd name="T2" fmla="*/ 49 w 68"/>
                <a:gd name="T3" fmla="*/ 1 h 42"/>
                <a:gd name="T4" fmla="*/ 0 w 68"/>
                <a:gd name="T5" fmla="*/ 18 h 42"/>
                <a:gd name="T6" fmla="*/ 8 w 68"/>
                <a:gd name="T7" fmla="*/ 42 h 42"/>
                <a:gd name="T8" fmla="*/ 57 w 68"/>
                <a:gd name="T9" fmla="*/ 25 h 42"/>
                <a:gd name="T10" fmla="*/ 65 w 68"/>
                <a:gd name="T11" fmla="*/ 9 h 42"/>
                <a:gd name="T12" fmla="*/ 53 w 68"/>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68" h="42">
                  <a:moveTo>
                    <a:pt x="53" y="0"/>
                  </a:moveTo>
                  <a:cubicBezTo>
                    <a:pt x="52" y="0"/>
                    <a:pt x="51" y="1"/>
                    <a:pt x="49" y="1"/>
                  </a:cubicBezTo>
                  <a:cubicBezTo>
                    <a:pt x="0" y="18"/>
                    <a:pt x="0" y="18"/>
                    <a:pt x="0" y="18"/>
                  </a:cubicBezTo>
                  <a:cubicBezTo>
                    <a:pt x="8" y="42"/>
                    <a:pt x="8" y="42"/>
                    <a:pt x="8" y="42"/>
                  </a:cubicBezTo>
                  <a:cubicBezTo>
                    <a:pt x="57" y="25"/>
                    <a:pt x="57" y="25"/>
                    <a:pt x="57" y="25"/>
                  </a:cubicBezTo>
                  <a:cubicBezTo>
                    <a:pt x="64" y="23"/>
                    <a:pt x="68" y="16"/>
                    <a:pt x="65" y="9"/>
                  </a:cubicBezTo>
                  <a:cubicBezTo>
                    <a:pt x="64" y="4"/>
                    <a:pt x="59" y="0"/>
                    <a:pt x="53"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26"/>
            <p:cNvSpPr/>
            <p:nvPr/>
          </p:nvSpPr>
          <p:spPr bwMode="auto">
            <a:xfrm>
              <a:off x="11995150" y="-1246188"/>
              <a:ext cx="7938" cy="25400"/>
            </a:xfrm>
            <a:custGeom>
              <a:avLst/>
              <a:gdLst>
                <a:gd name="T0" fmla="*/ 0 w 5"/>
                <a:gd name="T1" fmla="*/ 0 h 16"/>
                <a:gd name="T2" fmla="*/ 2 w 5"/>
                <a:gd name="T3" fmla="*/ 5 h 16"/>
                <a:gd name="T4" fmla="*/ 5 w 5"/>
                <a:gd name="T5" fmla="*/ 16 h 16"/>
                <a:gd name="T6" fmla="*/ 5 w 5"/>
                <a:gd name="T7" fmla="*/ 16 h 16"/>
                <a:gd name="T8" fmla="*/ 0 w 5"/>
                <a:gd name="T9" fmla="*/ 0 h 16"/>
              </a:gdLst>
              <a:ahLst/>
              <a:cxnLst>
                <a:cxn ang="0">
                  <a:pos x="T0" y="T1"/>
                </a:cxn>
                <a:cxn ang="0">
                  <a:pos x="T2" y="T3"/>
                </a:cxn>
                <a:cxn ang="0">
                  <a:pos x="T4" y="T5"/>
                </a:cxn>
                <a:cxn ang="0">
                  <a:pos x="T6" y="T7"/>
                </a:cxn>
                <a:cxn ang="0">
                  <a:pos x="T8" y="T9"/>
                </a:cxn>
              </a:cxnLst>
              <a:rect l="0" t="0" r="r" b="b"/>
              <a:pathLst>
                <a:path w="5" h="16">
                  <a:moveTo>
                    <a:pt x="0" y="0"/>
                  </a:moveTo>
                  <a:lnTo>
                    <a:pt x="2" y="5"/>
                  </a:lnTo>
                  <a:lnTo>
                    <a:pt x="5" y="16"/>
                  </a:lnTo>
                  <a:lnTo>
                    <a:pt x="5" y="16"/>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27"/>
            <p:cNvSpPr/>
            <p:nvPr/>
          </p:nvSpPr>
          <p:spPr bwMode="auto">
            <a:xfrm>
              <a:off x="11995150" y="-1246188"/>
              <a:ext cx="7938" cy="25400"/>
            </a:xfrm>
            <a:custGeom>
              <a:avLst/>
              <a:gdLst>
                <a:gd name="T0" fmla="*/ 0 w 5"/>
                <a:gd name="T1" fmla="*/ 0 h 16"/>
                <a:gd name="T2" fmla="*/ 2 w 5"/>
                <a:gd name="T3" fmla="*/ 5 h 16"/>
                <a:gd name="T4" fmla="*/ 5 w 5"/>
                <a:gd name="T5" fmla="*/ 16 h 16"/>
                <a:gd name="T6" fmla="*/ 5 w 5"/>
                <a:gd name="T7" fmla="*/ 16 h 16"/>
                <a:gd name="T8" fmla="*/ 0 w 5"/>
                <a:gd name="T9" fmla="*/ 0 h 16"/>
              </a:gdLst>
              <a:ahLst/>
              <a:cxnLst>
                <a:cxn ang="0">
                  <a:pos x="T0" y="T1"/>
                </a:cxn>
                <a:cxn ang="0">
                  <a:pos x="T2" y="T3"/>
                </a:cxn>
                <a:cxn ang="0">
                  <a:pos x="T4" y="T5"/>
                </a:cxn>
                <a:cxn ang="0">
                  <a:pos x="T6" y="T7"/>
                </a:cxn>
                <a:cxn ang="0">
                  <a:pos x="T8" y="T9"/>
                </a:cxn>
              </a:cxnLst>
              <a:rect l="0" t="0" r="r" b="b"/>
              <a:pathLst>
                <a:path w="5" h="16">
                  <a:moveTo>
                    <a:pt x="0" y="0"/>
                  </a:moveTo>
                  <a:lnTo>
                    <a:pt x="2" y="5"/>
                  </a:lnTo>
                  <a:lnTo>
                    <a:pt x="5" y="16"/>
                  </a:lnTo>
                  <a:lnTo>
                    <a:pt x="5" y="1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28"/>
            <p:cNvSpPr/>
            <p:nvPr/>
          </p:nvSpPr>
          <p:spPr bwMode="auto">
            <a:xfrm>
              <a:off x="11980863" y="-1335088"/>
              <a:ext cx="192088" cy="114300"/>
            </a:xfrm>
            <a:custGeom>
              <a:avLst/>
              <a:gdLst>
                <a:gd name="T0" fmla="*/ 54 w 68"/>
                <a:gd name="T1" fmla="*/ 0 h 41"/>
                <a:gd name="T2" fmla="*/ 50 w 68"/>
                <a:gd name="T3" fmla="*/ 1 h 41"/>
                <a:gd name="T4" fmla="*/ 0 w 68"/>
                <a:gd name="T5" fmla="*/ 17 h 41"/>
                <a:gd name="T6" fmla="*/ 5 w 68"/>
                <a:gd name="T7" fmla="*/ 32 h 41"/>
                <a:gd name="T8" fmla="*/ 8 w 68"/>
                <a:gd name="T9" fmla="*/ 41 h 41"/>
                <a:gd name="T10" fmla="*/ 58 w 68"/>
                <a:gd name="T11" fmla="*/ 24 h 41"/>
                <a:gd name="T12" fmla="*/ 66 w 68"/>
                <a:gd name="T13" fmla="*/ 8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2" y="0"/>
                    <a:pt x="51" y="0"/>
                    <a:pt x="50" y="1"/>
                  </a:cubicBezTo>
                  <a:cubicBezTo>
                    <a:pt x="0" y="17"/>
                    <a:pt x="0" y="17"/>
                    <a:pt x="0" y="17"/>
                  </a:cubicBezTo>
                  <a:cubicBezTo>
                    <a:pt x="5" y="32"/>
                    <a:pt x="5" y="32"/>
                    <a:pt x="5" y="32"/>
                  </a:cubicBezTo>
                  <a:cubicBezTo>
                    <a:pt x="8" y="41"/>
                    <a:pt x="8" y="41"/>
                    <a:pt x="8" y="41"/>
                  </a:cubicBezTo>
                  <a:cubicBezTo>
                    <a:pt x="58" y="24"/>
                    <a:pt x="58" y="24"/>
                    <a:pt x="58" y="24"/>
                  </a:cubicBezTo>
                  <a:cubicBezTo>
                    <a:pt x="64" y="22"/>
                    <a:pt x="68" y="15"/>
                    <a:pt x="66" y="8"/>
                  </a:cubicBezTo>
                  <a:cubicBezTo>
                    <a:pt x="64" y="3"/>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29"/>
            <p:cNvSpPr/>
            <p:nvPr/>
          </p:nvSpPr>
          <p:spPr bwMode="auto">
            <a:xfrm>
              <a:off x="11917363" y="-1524000"/>
              <a:ext cx="173038" cy="115888"/>
            </a:xfrm>
            <a:custGeom>
              <a:avLst/>
              <a:gdLst>
                <a:gd name="T0" fmla="*/ 54 w 62"/>
                <a:gd name="T1" fmla="*/ 0 h 41"/>
                <a:gd name="T2" fmla="*/ 50 w 62"/>
                <a:gd name="T3" fmla="*/ 0 h 41"/>
                <a:gd name="T4" fmla="*/ 0 w 62"/>
                <a:gd name="T5" fmla="*/ 17 h 41"/>
                <a:gd name="T6" fmla="*/ 2 w 62"/>
                <a:gd name="T7" fmla="*/ 23 h 41"/>
                <a:gd name="T8" fmla="*/ 8 w 62"/>
                <a:gd name="T9" fmla="*/ 41 h 41"/>
                <a:gd name="T10" fmla="*/ 47 w 62"/>
                <a:gd name="T11" fmla="*/ 28 h 41"/>
                <a:gd name="T12" fmla="*/ 62 w 62"/>
                <a:gd name="T13" fmla="*/ 2 h 41"/>
                <a:gd name="T14" fmla="*/ 54 w 6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41">
                  <a:moveTo>
                    <a:pt x="54" y="0"/>
                  </a:moveTo>
                  <a:cubicBezTo>
                    <a:pt x="53" y="0"/>
                    <a:pt x="51" y="0"/>
                    <a:pt x="50" y="0"/>
                  </a:cubicBezTo>
                  <a:cubicBezTo>
                    <a:pt x="0" y="17"/>
                    <a:pt x="0" y="17"/>
                    <a:pt x="0" y="17"/>
                  </a:cubicBezTo>
                  <a:cubicBezTo>
                    <a:pt x="2" y="23"/>
                    <a:pt x="2" y="23"/>
                    <a:pt x="2" y="23"/>
                  </a:cubicBezTo>
                  <a:cubicBezTo>
                    <a:pt x="8" y="41"/>
                    <a:pt x="8" y="41"/>
                    <a:pt x="8" y="41"/>
                  </a:cubicBezTo>
                  <a:cubicBezTo>
                    <a:pt x="47" y="28"/>
                    <a:pt x="47" y="28"/>
                    <a:pt x="47" y="28"/>
                  </a:cubicBezTo>
                  <a:cubicBezTo>
                    <a:pt x="62" y="2"/>
                    <a:pt x="62" y="2"/>
                    <a:pt x="62" y="2"/>
                  </a:cubicBezTo>
                  <a:cubicBezTo>
                    <a:pt x="59" y="0"/>
                    <a:pt x="57"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30"/>
            <p:cNvSpPr/>
            <p:nvPr/>
          </p:nvSpPr>
          <p:spPr bwMode="auto">
            <a:xfrm>
              <a:off x="12049125" y="-1517650"/>
              <a:ext cx="58738" cy="73025"/>
            </a:xfrm>
            <a:custGeom>
              <a:avLst/>
              <a:gdLst>
                <a:gd name="T0" fmla="*/ 15 w 21"/>
                <a:gd name="T1" fmla="*/ 0 h 26"/>
                <a:gd name="T2" fmla="*/ 0 w 21"/>
                <a:gd name="T3" fmla="*/ 26 h 26"/>
                <a:gd name="T4" fmla="*/ 11 w 21"/>
                <a:gd name="T5" fmla="*/ 22 h 26"/>
                <a:gd name="T6" fmla="*/ 19 w 21"/>
                <a:gd name="T7" fmla="*/ 6 h 26"/>
                <a:gd name="T8" fmla="*/ 15 w 21"/>
                <a:gd name="T9" fmla="*/ 0 h 26"/>
              </a:gdLst>
              <a:ahLst/>
              <a:cxnLst>
                <a:cxn ang="0">
                  <a:pos x="T0" y="T1"/>
                </a:cxn>
                <a:cxn ang="0">
                  <a:pos x="T2" y="T3"/>
                </a:cxn>
                <a:cxn ang="0">
                  <a:pos x="T4" y="T5"/>
                </a:cxn>
                <a:cxn ang="0">
                  <a:pos x="T6" y="T7"/>
                </a:cxn>
                <a:cxn ang="0">
                  <a:pos x="T8" y="T9"/>
                </a:cxn>
              </a:cxnLst>
              <a:rect l="0" t="0" r="r" b="b"/>
              <a:pathLst>
                <a:path w="21" h="26">
                  <a:moveTo>
                    <a:pt x="15" y="0"/>
                  </a:moveTo>
                  <a:cubicBezTo>
                    <a:pt x="0" y="26"/>
                    <a:pt x="0" y="26"/>
                    <a:pt x="0" y="26"/>
                  </a:cubicBezTo>
                  <a:cubicBezTo>
                    <a:pt x="11" y="22"/>
                    <a:pt x="11" y="22"/>
                    <a:pt x="11" y="22"/>
                  </a:cubicBezTo>
                  <a:cubicBezTo>
                    <a:pt x="17" y="20"/>
                    <a:pt x="21" y="13"/>
                    <a:pt x="19" y="6"/>
                  </a:cubicBezTo>
                  <a:cubicBezTo>
                    <a:pt x="18" y="4"/>
                    <a:pt x="16" y="2"/>
                    <a:pt x="15"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31"/>
            <p:cNvSpPr/>
            <p:nvPr/>
          </p:nvSpPr>
          <p:spPr bwMode="auto">
            <a:xfrm>
              <a:off x="11852275" y="-1714500"/>
              <a:ext cx="190500" cy="114300"/>
            </a:xfrm>
            <a:custGeom>
              <a:avLst/>
              <a:gdLst>
                <a:gd name="T0" fmla="*/ 54 w 68"/>
                <a:gd name="T1" fmla="*/ 0 h 41"/>
                <a:gd name="T2" fmla="*/ 50 w 68"/>
                <a:gd name="T3" fmla="*/ 1 h 41"/>
                <a:gd name="T4" fmla="*/ 0 w 68"/>
                <a:gd name="T5" fmla="*/ 17 h 41"/>
                <a:gd name="T6" fmla="*/ 8 w 68"/>
                <a:gd name="T7" fmla="*/ 41 h 41"/>
                <a:gd name="T8" fmla="*/ 58 w 68"/>
                <a:gd name="T9" fmla="*/ 24 h 41"/>
                <a:gd name="T10" fmla="*/ 66 w 68"/>
                <a:gd name="T11" fmla="*/ 9 h 41"/>
                <a:gd name="T12" fmla="*/ 54 w 6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8" h="41">
                  <a:moveTo>
                    <a:pt x="54" y="0"/>
                  </a:moveTo>
                  <a:cubicBezTo>
                    <a:pt x="53" y="0"/>
                    <a:pt x="52" y="0"/>
                    <a:pt x="50" y="1"/>
                  </a:cubicBezTo>
                  <a:cubicBezTo>
                    <a:pt x="0" y="17"/>
                    <a:pt x="0" y="17"/>
                    <a:pt x="0" y="17"/>
                  </a:cubicBezTo>
                  <a:cubicBezTo>
                    <a:pt x="8" y="41"/>
                    <a:pt x="8" y="41"/>
                    <a:pt x="8" y="41"/>
                  </a:cubicBezTo>
                  <a:cubicBezTo>
                    <a:pt x="58" y="24"/>
                    <a:pt x="58" y="24"/>
                    <a:pt x="58" y="24"/>
                  </a:cubicBezTo>
                  <a:cubicBezTo>
                    <a:pt x="65" y="22"/>
                    <a:pt x="68" y="15"/>
                    <a:pt x="66" y="9"/>
                  </a:cubicBezTo>
                  <a:cubicBezTo>
                    <a:pt x="64" y="3"/>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32"/>
            <p:cNvSpPr/>
            <p:nvPr/>
          </p:nvSpPr>
          <p:spPr bwMode="auto">
            <a:xfrm>
              <a:off x="11790363" y="-1855788"/>
              <a:ext cx="4763" cy="17463"/>
            </a:xfrm>
            <a:custGeom>
              <a:avLst/>
              <a:gdLst>
                <a:gd name="T0" fmla="*/ 0 w 3"/>
                <a:gd name="T1" fmla="*/ 0 h 11"/>
                <a:gd name="T2" fmla="*/ 0 w 3"/>
                <a:gd name="T3" fmla="*/ 0 h 11"/>
                <a:gd name="T4" fmla="*/ 3 w 3"/>
                <a:gd name="T5" fmla="*/ 11 h 11"/>
                <a:gd name="T6" fmla="*/ 0 w 3"/>
                <a:gd name="T7" fmla="*/ 0 h 11"/>
              </a:gdLst>
              <a:ahLst/>
              <a:cxnLst>
                <a:cxn ang="0">
                  <a:pos x="T0" y="T1"/>
                </a:cxn>
                <a:cxn ang="0">
                  <a:pos x="T2" y="T3"/>
                </a:cxn>
                <a:cxn ang="0">
                  <a:pos x="T4" y="T5"/>
                </a:cxn>
                <a:cxn ang="0">
                  <a:pos x="T6" y="T7"/>
                </a:cxn>
              </a:cxnLst>
              <a:rect l="0" t="0" r="r" b="b"/>
              <a:pathLst>
                <a:path w="3" h="11">
                  <a:moveTo>
                    <a:pt x="0" y="0"/>
                  </a:moveTo>
                  <a:lnTo>
                    <a:pt x="0" y="0"/>
                  </a:lnTo>
                  <a:lnTo>
                    <a:pt x="3" y="11"/>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33"/>
            <p:cNvSpPr/>
            <p:nvPr/>
          </p:nvSpPr>
          <p:spPr bwMode="auto">
            <a:xfrm>
              <a:off x="11790363" y="-1855788"/>
              <a:ext cx="4763" cy="17463"/>
            </a:xfrm>
            <a:custGeom>
              <a:avLst/>
              <a:gdLst>
                <a:gd name="T0" fmla="*/ 0 w 3"/>
                <a:gd name="T1" fmla="*/ 0 h 11"/>
                <a:gd name="T2" fmla="*/ 0 w 3"/>
                <a:gd name="T3" fmla="*/ 0 h 11"/>
                <a:gd name="T4" fmla="*/ 3 w 3"/>
                <a:gd name="T5" fmla="*/ 11 h 11"/>
                <a:gd name="T6" fmla="*/ 0 w 3"/>
                <a:gd name="T7" fmla="*/ 0 h 11"/>
              </a:gdLst>
              <a:ahLst/>
              <a:cxnLst>
                <a:cxn ang="0">
                  <a:pos x="T0" y="T1"/>
                </a:cxn>
                <a:cxn ang="0">
                  <a:pos x="T2" y="T3"/>
                </a:cxn>
                <a:cxn ang="0">
                  <a:pos x="T4" y="T5"/>
                </a:cxn>
                <a:cxn ang="0">
                  <a:pos x="T6" y="T7"/>
                </a:cxn>
              </a:cxnLst>
              <a:rect l="0" t="0" r="r" b="b"/>
              <a:pathLst>
                <a:path w="3" h="11">
                  <a:moveTo>
                    <a:pt x="0" y="0"/>
                  </a:moveTo>
                  <a:lnTo>
                    <a:pt x="0" y="0"/>
                  </a:lnTo>
                  <a:lnTo>
                    <a:pt x="3"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34"/>
            <p:cNvSpPr/>
            <p:nvPr/>
          </p:nvSpPr>
          <p:spPr bwMode="auto">
            <a:xfrm>
              <a:off x="11790363" y="-1903413"/>
              <a:ext cx="188913" cy="115888"/>
            </a:xfrm>
            <a:custGeom>
              <a:avLst/>
              <a:gdLst>
                <a:gd name="T0" fmla="*/ 53 w 67"/>
                <a:gd name="T1" fmla="*/ 0 h 41"/>
                <a:gd name="T2" fmla="*/ 49 w 67"/>
                <a:gd name="T3" fmla="*/ 0 h 41"/>
                <a:gd name="T4" fmla="*/ 0 w 67"/>
                <a:gd name="T5" fmla="*/ 17 h 41"/>
                <a:gd name="T6" fmla="*/ 2 w 67"/>
                <a:gd name="T7" fmla="*/ 23 h 41"/>
                <a:gd name="T8" fmla="*/ 8 w 67"/>
                <a:gd name="T9" fmla="*/ 41 h 41"/>
                <a:gd name="T10" fmla="*/ 57 w 67"/>
                <a:gd name="T11" fmla="*/ 24 h 41"/>
                <a:gd name="T12" fmla="*/ 65 w 67"/>
                <a:gd name="T13" fmla="*/ 8 h 41"/>
                <a:gd name="T14" fmla="*/ 53 w 67"/>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1">
                  <a:moveTo>
                    <a:pt x="53" y="0"/>
                  </a:moveTo>
                  <a:cubicBezTo>
                    <a:pt x="52" y="0"/>
                    <a:pt x="51" y="0"/>
                    <a:pt x="49" y="0"/>
                  </a:cubicBezTo>
                  <a:cubicBezTo>
                    <a:pt x="0" y="17"/>
                    <a:pt x="0" y="17"/>
                    <a:pt x="0" y="17"/>
                  </a:cubicBezTo>
                  <a:cubicBezTo>
                    <a:pt x="2" y="23"/>
                    <a:pt x="2" y="23"/>
                    <a:pt x="2" y="23"/>
                  </a:cubicBezTo>
                  <a:cubicBezTo>
                    <a:pt x="8" y="41"/>
                    <a:pt x="8" y="41"/>
                    <a:pt x="8" y="41"/>
                  </a:cubicBezTo>
                  <a:cubicBezTo>
                    <a:pt x="57" y="24"/>
                    <a:pt x="57" y="24"/>
                    <a:pt x="57" y="24"/>
                  </a:cubicBezTo>
                  <a:cubicBezTo>
                    <a:pt x="64" y="22"/>
                    <a:pt x="67" y="15"/>
                    <a:pt x="65" y="8"/>
                  </a:cubicBezTo>
                  <a:cubicBezTo>
                    <a:pt x="64" y="3"/>
                    <a:pt x="59" y="0"/>
                    <a:pt x="53"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35"/>
            <p:cNvSpPr/>
            <p:nvPr/>
          </p:nvSpPr>
          <p:spPr bwMode="auto">
            <a:xfrm>
              <a:off x="11725275" y="-2093913"/>
              <a:ext cx="192088" cy="114300"/>
            </a:xfrm>
            <a:custGeom>
              <a:avLst/>
              <a:gdLst>
                <a:gd name="T0" fmla="*/ 54 w 68"/>
                <a:gd name="T1" fmla="*/ 0 h 41"/>
                <a:gd name="T2" fmla="*/ 50 w 68"/>
                <a:gd name="T3" fmla="*/ 1 h 41"/>
                <a:gd name="T4" fmla="*/ 0 w 68"/>
                <a:gd name="T5" fmla="*/ 17 h 41"/>
                <a:gd name="T6" fmla="*/ 8 w 68"/>
                <a:gd name="T7" fmla="*/ 41 h 41"/>
                <a:gd name="T8" fmla="*/ 58 w 68"/>
                <a:gd name="T9" fmla="*/ 24 h 41"/>
                <a:gd name="T10" fmla="*/ 66 w 68"/>
                <a:gd name="T11" fmla="*/ 9 h 41"/>
                <a:gd name="T12" fmla="*/ 54 w 6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8" h="41">
                  <a:moveTo>
                    <a:pt x="54" y="0"/>
                  </a:moveTo>
                  <a:cubicBezTo>
                    <a:pt x="52" y="0"/>
                    <a:pt x="51" y="0"/>
                    <a:pt x="50" y="1"/>
                  </a:cubicBezTo>
                  <a:cubicBezTo>
                    <a:pt x="0" y="17"/>
                    <a:pt x="0" y="17"/>
                    <a:pt x="0" y="17"/>
                  </a:cubicBezTo>
                  <a:cubicBezTo>
                    <a:pt x="8" y="41"/>
                    <a:pt x="8" y="41"/>
                    <a:pt x="8" y="41"/>
                  </a:cubicBezTo>
                  <a:cubicBezTo>
                    <a:pt x="58" y="24"/>
                    <a:pt x="58" y="24"/>
                    <a:pt x="58" y="24"/>
                  </a:cubicBezTo>
                  <a:cubicBezTo>
                    <a:pt x="64" y="22"/>
                    <a:pt x="68" y="15"/>
                    <a:pt x="66" y="9"/>
                  </a:cubicBezTo>
                  <a:cubicBezTo>
                    <a:pt x="64" y="3"/>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56" name="组合 155"/>
          <p:cNvGrpSpPr/>
          <p:nvPr/>
        </p:nvGrpSpPr>
        <p:grpSpPr>
          <a:xfrm>
            <a:off x="9906635" y="221854"/>
            <a:ext cx="2182813" cy="2182812"/>
            <a:chOff x="728663" y="-2744788"/>
            <a:chExt cx="2182813" cy="2182812"/>
          </a:xfrm>
        </p:grpSpPr>
        <p:sp>
          <p:nvSpPr>
            <p:cNvPr id="148" name="Freeform 139"/>
            <p:cNvSpPr/>
            <p:nvPr/>
          </p:nvSpPr>
          <p:spPr bwMode="auto">
            <a:xfrm>
              <a:off x="1441451" y="-2033588"/>
              <a:ext cx="1214438" cy="1216025"/>
            </a:xfrm>
            <a:custGeom>
              <a:avLst/>
              <a:gdLst>
                <a:gd name="T0" fmla="*/ 765 w 765"/>
                <a:gd name="T1" fmla="*/ 674 h 766"/>
                <a:gd name="T2" fmla="*/ 675 w 765"/>
                <a:gd name="T3" fmla="*/ 766 h 766"/>
                <a:gd name="T4" fmla="*/ 0 w 765"/>
                <a:gd name="T5" fmla="*/ 92 h 766"/>
                <a:gd name="T6" fmla="*/ 91 w 765"/>
                <a:gd name="T7" fmla="*/ 0 h 766"/>
                <a:gd name="T8" fmla="*/ 765 w 765"/>
                <a:gd name="T9" fmla="*/ 674 h 766"/>
              </a:gdLst>
              <a:ahLst/>
              <a:cxnLst>
                <a:cxn ang="0">
                  <a:pos x="T0" y="T1"/>
                </a:cxn>
                <a:cxn ang="0">
                  <a:pos x="T2" y="T3"/>
                </a:cxn>
                <a:cxn ang="0">
                  <a:pos x="T4" y="T5"/>
                </a:cxn>
                <a:cxn ang="0">
                  <a:pos x="T6" y="T7"/>
                </a:cxn>
                <a:cxn ang="0">
                  <a:pos x="T8" y="T9"/>
                </a:cxn>
              </a:cxnLst>
              <a:rect l="0" t="0" r="r" b="b"/>
              <a:pathLst>
                <a:path w="765" h="766">
                  <a:moveTo>
                    <a:pt x="765" y="674"/>
                  </a:moveTo>
                  <a:lnTo>
                    <a:pt x="675" y="766"/>
                  </a:lnTo>
                  <a:lnTo>
                    <a:pt x="0" y="92"/>
                  </a:lnTo>
                  <a:lnTo>
                    <a:pt x="91" y="0"/>
                  </a:lnTo>
                  <a:lnTo>
                    <a:pt x="765" y="674"/>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40"/>
            <p:cNvSpPr/>
            <p:nvPr/>
          </p:nvSpPr>
          <p:spPr bwMode="auto">
            <a:xfrm>
              <a:off x="1441451" y="-2033588"/>
              <a:ext cx="1214438" cy="1216025"/>
            </a:xfrm>
            <a:custGeom>
              <a:avLst/>
              <a:gdLst>
                <a:gd name="T0" fmla="*/ 765 w 765"/>
                <a:gd name="T1" fmla="*/ 674 h 766"/>
                <a:gd name="T2" fmla="*/ 675 w 765"/>
                <a:gd name="T3" fmla="*/ 766 h 766"/>
                <a:gd name="T4" fmla="*/ 0 w 765"/>
                <a:gd name="T5" fmla="*/ 92 h 766"/>
                <a:gd name="T6" fmla="*/ 91 w 765"/>
                <a:gd name="T7" fmla="*/ 0 h 766"/>
                <a:gd name="T8" fmla="*/ 765 w 765"/>
                <a:gd name="T9" fmla="*/ 674 h 766"/>
              </a:gdLst>
              <a:ahLst/>
              <a:cxnLst>
                <a:cxn ang="0">
                  <a:pos x="T0" y="T1"/>
                </a:cxn>
                <a:cxn ang="0">
                  <a:pos x="T2" y="T3"/>
                </a:cxn>
                <a:cxn ang="0">
                  <a:pos x="T4" y="T5"/>
                </a:cxn>
                <a:cxn ang="0">
                  <a:pos x="T6" y="T7"/>
                </a:cxn>
                <a:cxn ang="0">
                  <a:pos x="T8" y="T9"/>
                </a:cxn>
              </a:cxnLst>
              <a:rect l="0" t="0" r="r" b="b"/>
              <a:pathLst>
                <a:path w="765" h="766">
                  <a:moveTo>
                    <a:pt x="765" y="674"/>
                  </a:moveTo>
                  <a:lnTo>
                    <a:pt x="675" y="766"/>
                  </a:lnTo>
                  <a:lnTo>
                    <a:pt x="0" y="92"/>
                  </a:lnTo>
                  <a:lnTo>
                    <a:pt x="91" y="0"/>
                  </a:lnTo>
                  <a:lnTo>
                    <a:pt x="765" y="6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41"/>
            <p:cNvSpPr/>
            <p:nvPr/>
          </p:nvSpPr>
          <p:spPr bwMode="auto">
            <a:xfrm>
              <a:off x="2160588" y="-1311276"/>
              <a:ext cx="750888" cy="749300"/>
            </a:xfrm>
            <a:custGeom>
              <a:avLst/>
              <a:gdLst>
                <a:gd name="T0" fmla="*/ 250 w 267"/>
                <a:gd name="T1" fmla="*/ 241 h 267"/>
                <a:gd name="T2" fmla="*/ 242 w 267"/>
                <a:gd name="T3" fmla="*/ 250 h 267"/>
                <a:gd name="T4" fmla="*/ 180 w 267"/>
                <a:gd name="T5" fmla="*/ 250 h 267"/>
                <a:gd name="T6" fmla="*/ 17 w 267"/>
                <a:gd name="T7" fmla="*/ 87 h 267"/>
                <a:gd name="T8" fmla="*/ 17 w 267"/>
                <a:gd name="T9" fmla="*/ 25 h 267"/>
                <a:gd name="T10" fmla="*/ 25 w 267"/>
                <a:gd name="T11" fmla="*/ 17 h 267"/>
                <a:gd name="T12" fmla="*/ 87 w 267"/>
                <a:gd name="T13" fmla="*/ 17 h 267"/>
                <a:gd name="T14" fmla="*/ 250 w 267"/>
                <a:gd name="T15" fmla="*/ 180 h 267"/>
                <a:gd name="T16" fmla="*/ 250 w 267"/>
                <a:gd name="T17" fmla="*/ 24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267">
                  <a:moveTo>
                    <a:pt x="250" y="241"/>
                  </a:moveTo>
                  <a:cubicBezTo>
                    <a:pt x="242" y="250"/>
                    <a:pt x="242" y="250"/>
                    <a:pt x="242" y="250"/>
                  </a:cubicBezTo>
                  <a:cubicBezTo>
                    <a:pt x="225" y="267"/>
                    <a:pt x="197" y="267"/>
                    <a:pt x="180" y="250"/>
                  </a:cubicBezTo>
                  <a:cubicBezTo>
                    <a:pt x="17" y="87"/>
                    <a:pt x="17" y="87"/>
                    <a:pt x="17" y="87"/>
                  </a:cubicBezTo>
                  <a:cubicBezTo>
                    <a:pt x="0" y="70"/>
                    <a:pt x="0" y="42"/>
                    <a:pt x="17" y="25"/>
                  </a:cubicBezTo>
                  <a:cubicBezTo>
                    <a:pt x="25" y="17"/>
                    <a:pt x="25" y="17"/>
                    <a:pt x="25" y="17"/>
                  </a:cubicBezTo>
                  <a:cubicBezTo>
                    <a:pt x="42" y="0"/>
                    <a:pt x="70" y="0"/>
                    <a:pt x="87" y="17"/>
                  </a:cubicBezTo>
                  <a:cubicBezTo>
                    <a:pt x="250" y="180"/>
                    <a:pt x="250" y="180"/>
                    <a:pt x="250" y="180"/>
                  </a:cubicBezTo>
                  <a:cubicBezTo>
                    <a:pt x="267" y="197"/>
                    <a:pt x="267" y="224"/>
                    <a:pt x="250" y="241"/>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42"/>
            <p:cNvSpPr/>
            <p:nvPr/>
          </p:nvSpPr>
          <p:spPr bwMode="auto">
            <a:xfrm>
              <a:off x="2171701" y="-1300163"/>
              <a:ext cx="728663" cy="723900"/>
            </a:xfrm>
            <a:custGeom>
              <a:avLst/>
              <a:gdLst>
                <a:gd name="T0" fmla="*/ 52 w 259"/>
                <a:gd name="T1" fmla="*/ 0 h 258"/>
                <a:gd name="T2" fmla="*/ 52 w 259"/>
                <a:gd name="T3" fmla="*/ 0 h 258"/>
                <a:gd name="T4" fmla="*/ 21 w 259"/>
                <a:gd name="T5" fmla="*/ 13 h 258"/>
                <a:gd name="T6" fmla="*/ 13 w 259"/>
                <a:gd name="T7" fmla="*/ 21 h 258"/>
                <a:gd name="T8" fmla="*/ 0 w 259"/>
                <a:gd name="T9" fmla="*/ 51 h 258"/>
                <a:gd name="T10" fmla="*/ 0 w 259"/>
                <a:gd name="T11" fmla="*/ 52 h 258"/>
                <a:gd name="T12" fmla="*/ 13 w 259"/>
                <a:gd name="T13" fmla="*/ 83 h 258"/>
                <a:gd name="T14" fmla="*/ 176 w 259"/>
                <a:gd name="T15" fmla="*/ 246 h 258"/>
                <a:gd name="T16" fmla="*/ 207 w 259"/>
                <a:gd name="T17" fmla="*/ 258 h 258"/>
                <a:gd name="T18" fmla="*/ 238 w 259"/>
                <a:gd name="T19" fmla="*/ 246 h 258"/>
                <a:gd name="T20" fmla="*/ 246 w 259"/>
                <a:gd name="T21" fmla="*/ 237 h 258"/>
                <a:gd name="T22" fmla="*/ 259 w 259"/>
                <a:gd name="T23" fmla="*/ 206 h 258"/>
                <a:gd name="T24" fmla="*/ 246 w 259"/>
                <a:gd name="T25" fmla="*/ 176 h 258"/>
                <a:gd name="T26" fmla="*/ 83 w 259"/>
                <a:gd name="T27" fmla="*/ 13 h 258"/>
                <a:gd name="T28" fmla="*/ 52 w 259"/>
                <a:gd name="T29"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258">
                  <a:moveTo>
                    <a:pt x="52" y="0"/>
                  </a:moveTo>
                  <a:cubicBezTo>
                    <a:pt x="52" y="0"/>
                    <a:pt x="52" y="0"/>
                    <a:pt x="52" y="0"/>
                  </a:cubicBezTo>
                  <a:cubicBezTo>
                    <a:pt x="41" y="0"/>
                    <a:pt x="30" y="4"/>
                    <a:pt x="21" y="13"/>
                  </a:cubicBezTo>
                  <a:cubicBezTo>
                    <a:pt x="13" y="21"/>
                    <a:pt x="13" y="21"/>
                    <a:pt x="13" y="21"/>
                  </a:cubicBezTo>
                  <a:cubicBezTo>
                    <a:pt x="5" y="29"/>
                    <a:pt x="0" y="40"/>
                    <a:pt x="0" y="51"/>
                  </a:cubicBezTo>
                  <a:cubicBezTo>
                    <a:pt x="0" y="52"/>
                    <a:pt x="0" y="52"/>
                    <a:pt x="0" y="52"/>
                  </a:cubicBezTo>
                  <a:cubicBezTo>
                    <a:pt x="0" y="63"/>
                    <a:pt x="5" y="74"/>
                    <a:pt x="13" y="83"/>
                  </a:cubicBezTo>
                  <a:cubicBezTo>
                    <a:pt x="176" y="246"/>
                    <a:pt x="176" y="246"/>
                    <a:pt x="176" y="246"/>
                  </a:cubicBezTo>
                  <a:cubicBezTo>
                    <a:pt x="185" y="254"/>
                    <a:pt x="196" y="258"/>
                    <a:pt x="207" y="258"/>
                  </a:cubicBezTo>
                  <a:cubicBezTo>
                    <a:pt x="218" y="258"/>
                    <a:pt x="229" y="254"/>
                    <a:pt x="238" y="246"/>
                  </a:cubicBezTo>
                  <a:cubicBezTo>
                    <a:pt x="246" y="237"/>
                    <a:pt x="246" y="237"/>
                    <a:pt x="246" y="237"/>
                  </a:cubicBezTo>
                  <a:cubicBezTo>
                    <a:pt x="255" y="229"/>
                    <a:pt x="259" y="218"/>
                    <a:pt x="259" y="206"/>
                  </a:cubicBezTo>
                  <a:cubicBezTo>
                    <a:pt x="259" y="195"/>
                    <a:pt x="255" y="184"/>
                    <a:pt x="246" y="176"/>
                  </a:cubicBezTo>
                  <a:cubicBezTo>
                    <a:pt x="83" y="13"/>
                    <a:pt x="83" y="13"/>
                    <a:pt x="83" y="13"/>
                  </a:cubicBezTo>
                  <a:cubicBezTo>
                    <a:pt x="75" y="4"/>
                    <a:pt x="63" y="0"/>
                    <a:pt x="52" y="0"/>
                  </a:cubicBezTo>
                </a:path>
              </a:pathLst>
            </a:custGeom>
            <a:solidFill>
              <a:srgbClr val="993B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43"/>
            <p:cNvSpPr/>
            <p:nvPr/>
          </p:nvSpPr>
          <p:spPr bwMode="auto">
            <a:xfrm>
              <a:off x="728663" y="-2744788"/>
              <a:ext cx="1606550" cy="1604963"/>
            </a:xfrm>
            <a:custGeom>
              <a:avLst/>
              <a:gdLst>
                <a:gd name="T0" fmla="*/ 470 w 572"/>
                <a:gd name="T1" fmla="*/ 102 h 571"/>
                <a:gd name="T2" fmla="*/ 470 w 572"/>
                <a:gd name="T3" fmla="*/ 470 h 571"/>
                <a:gd name="T4" fmla="*/ 102 w 572"/>
                <a:gd name="T5" fmla="*/ 470 h 571"/>
                <a:gd name="T6" fmla="*/ 102 w 572"/>
                <a:gd name="T7" fmla="*/ 102 h 571"/>
                <a:gd name="T8" fmla="*/ 470 w 572"/>
                <a:gd name="T9" fmla="*/ 102 h 571"/>
              </a:gdLst>
              <a:ahLst/>
              <a:cxnLst>
                <a:cxn ang="0">
                  <a:pos x="T0" y="T1"/>
                </a:cxn>
                <a:cxn ang="0">
                  <a:pos x="T2" y="T3"/>
                </a:cxn>
                <a:cxn ang="0">
                  <a:pos x="T4" y="T5"/>
                </a:cxn>
                <a:cxn ang="0">
                  <a:pos x="T6" y="T7"/>
                </a:cxn>
                <a:cxn ang="0">
                  <a:pos x="T8" y="T9"/>
                </a:cxn>
              </a:cxnLst>
              <a:rect l="0" t="0" r="r" b="b"/>
              <a:pathLst>
                <a:path w="572" h="571">
                  <a:moveTo>
                    <a:pt x="470" y="102"/>
                  </a:moveTo>
                  <a:cubicBezTo>
                    <a:pt x="572" y="203"/>
                    <a:pt x="572" y="368"/>
                    <a:pt x="470" y="470"/>
                  </a:cubicBezTo>
                  <a:cubicBezTo>
                    <a:pt x="368" y="571"/>
                    <a:pt x="204" y="571"/>
                    <a:pt x="102" y="470"/>
                  </a:cubicBezTo>
                  <a:cubicBezTo>
                    <a:pt x="0" y="368"/>
                    <a:pt x="0" y="203"/>
                    <a:pt x="102" y="102"/>
                  </a:cubicBezTo>
                  <a:cubicBezTo>
                    <a:pt x="204" y="0"/>
                    <a:pt x="368" y="0"/>
                    <a:pt x="470" y="102"/>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44"/>
            <p:cNvSpPr/>
            <p:nvPr/>
          </p:nvSpPr>
          <p:spPr bwMode="auto">
            <a:xfrm>
              <a:off x="882651" y="-2592388"/>
              <a:ext cx="1298575" cy="1300163"/>
            </a:xfrm>
            <a:custGeom>
              <a:avLst/>
              <a:gdLst>
                <a:gd name="T0" fmla="*/ 380 w 462"/>
                <a:gd name="T1" fmla="*/ 83 h 463"/>
                <a:gd name="T2" fmla="*/ 380 w 462"/>
                <a:gd name="T3" fmla="*/ 380 h 463"/>
                <a:gd name="T4" fmla="*/ 82 w 462"/>
                <a:gd name="T5" fmla="*/ 380 h 463"/>
                <a:gd name="T6" fmla="*/ 82 w 462"/>
                <a:gd name="T7" fmla="*/ 83 h 463"/>
                <a:gd name="T8" fmla="*/ 380 w 462"/>
                <a:gd name="T9" fmla="*/ 83 h 463"/>
              </a:gdLst>
              <a:ahLst/>
              <a:cxnLst>
                <a:cxn ang="0">
                  <a:pos x="T0" y="T1"/>
                </a:cxn>
                <a:cxn ang="0">
                  <a:pos x="T2" y="T3"/>
                </a:cxn>
                <a:cxn ang="0">
                  <a:pos x="T4" y="T5"/>
                </a:cxn>
                <a:cxn ang="0">
                  <a:pos x="T6" y="T7"/>
                </a:cxn>
                <a:cxn ang="0">
                  <a:pos x="T8" y="T9"/>
                </a:cxn>
              </a:cxnLst>
              <a:rect l="0" t="0" r="r" b="b"/>
              <a:pathLst>
                <a:path w="462" h="463">
                  <a:moveTo>
                    <a:pt x="380" y="83"/>
                  </a:moveTo>
                  <a:cubicBezTo>
                    <a:pt x="462" y="165"/>
                    <a:pt x="462" y="298"/>
                    <a:pt x="380" y="380"/>
                  </a:cubicBezTo>
                  <a:cubicBezTo>
                    <a:pt x="298" y="463"/>
                    <a:pt x="164" y="463"/>
                    <a:pt x="82" y="380"/>
                  </a:cubicBezTo>
                  <a:cubicBezTo>
                    <a:pt x="0" y="298"/>
                    <a:pt x="0" y="165"/>
                    <a:pt x="82" y="83"/>
                  </a:cubicBezTo>
                  <a:cubicBezTo>
                    <a:pt x="164" y="0"/>
                    <a:pt x="298" y="0"/>
                    <a:pt x="380" y="83"/>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45"/>
            <p:cNvSpPr/>
            <p:nvPr/>
          </p:nvSpPr>
          <p:spPr bwMode="auto">
            <a:xfrm>
              <a:off x="1295401" y="-2533651"/>
              <a:ext cx="365125" cy="1182688"/>
            </a:xfrm>
            <a:custGeom>
              <a:avLst/>
              <a:gdLst>
                <a:gd name="T0" fmla="*/ 84 w 130"/>
                <a:gd name="T1" fmla="*/ 0 h 421"/>
                <a:gd name="T2" fmla="*/ 0 w 130"/>
                <a:gd name="T3" fmla="*/ 17 h 421"/>
                <a:gd name="T4" fmla="*/ 0 w 130"/>
                <a:gd name="T5" fmla="*/ 404 h 421"/>
                <a:gd name="T6" fmla="*/ 84 w 130"/>
                <a:gd name="T7" fmla="*/ 421 h 421"/>
                <a:gd name="T8" fmla="*/ 130 w 130"/>
                <a:gd name="T9" fmla="*/ 416 h 421"/>
                <a:gd name="T10" fmla="*/ 130 w 130"/>
                <a:gd name="T11" fmla="*/ 5 h 421"/>
                <a:gd name="T12" fmla="*/ 84 w 130"/>
                <a:gd name="T13" fmla="*/ 0 h 421"/>
              </a:gdLst>
              <a:ahLst/>
              <a:cxnLst>
                <a:cxn ang="0">
                  <a:pos x="T0" y="T1"/>
                </a:cxn>
                <a:cxn ang="0">
                  <a:pos x="T2" y="T3"/>
                </a:cxn>
                <a:cxn ang="0">
                  <a:pos x="T4" y="T5"/>
                </a:cxn>
                <a:cxn ang="0">
                  <a:pos x="T6" y="T7"/>
                </a:cxn>
                <a:cxn ang="0">
                  <a:pos x="T8" y="T9"/>
                </a:cxn>
                <a:cxn ang="0">
                  <a:pos x="T10" y="T11"/>
                </a:cxn>
                <a:cxn ang="0">
                  <a:pos x="T12" y="T13"/>
                </a:cxn>
              </a:cxnLst>
              <a:rect l="0" t="0" r="r" b="b"/>
              <a:pathLst>
                <a:path w="130" h="421">
                  <a:moveTo>
                    <a:pt x="84" y="0"/>
                  </a:moveTo>
                  <a:cubicBezTo>
                    <a:pt x="55" y="0"/>
                    <a:pt x="27" y="6"/>
                    <a:pt x="0" y="17"/>
                  </a:cubicBezTo>
                  <a:cubicBezTo>
                    <a:pt x="0" y="404"/>
                    <a:pt x="0" y="404"/>
                    <a:pt x="0" y="404"/>
                  </a:cubicBezTo>
                  <a:cubicBezTo>
                    <a:pt x="27" y="415"/>
                    <a:pt x="55" y="421"/>
                    <a:pt x="84" y="421"/>
                  </a:cubicBezTo>
                  <a:cubicBezTo>
                    <a:pt x="99" y="421"/>
                    <a:pt x="115" y="419"/>
                    <a:pt x="130" y="416"/>
                  </a:cubicBezTo>
                  <a:cubicBezTo>
                    <a:pt x="130" y="5"/>
                    <a:pt x="130" y="5"/>
                    <a:pt x="130" y="5"/>
                  </a:cubicBezTo>
                  <a:cubicBezTo>
                    <a:pt x="115" y="2"/>
                    <a:pt x="99" y="0"/>
                    <a:pt x="84" y="0"/>
                  </a:cubicBezTo>
                </a:path>
              </a:pathLst>
            </a:custGeom>
            <a:solidFill>
              <a:srgbClr val="89C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46"/>
            <p:cNvSpPr/>
            <p:nvPr/>
          </p:nvSpPr>
          <p:spPr bwMode="auto">
            <a:xfrm>
              <a:off x="1722438" y="-2503488"/>
              <a:ext cx="182563" cy="1120775"/>
            </a:xfrm>
            <a:custGeom>
              <a:avLst/>
              <a:gdLst>
                <a:gd name="T0" fmla="*/ 0 w 65"/>
                <a:gd name="T1" fmla="*/ 0 h 399"/>
                <a:gd name="T2" fmla="*/ 0 w 65"/>
                <a:gd name="T3" fmla="*/ 399 h 399"/>
                <a:gd name="T4" fmla="*/ 65 w 65"/>
                <a:gd name="T5" fmla="*/ 363 h 399"/>
                <a:gd name="T6" fmla="*/ 65 w 65"/>
                <a:gd name="T7" fmla="*/ 36 h 399"/>
                <a:gd name="T8" fmla="*/ 0 w 65"/>
                <a:gd name="T9" fmla="*/ 0 h 399"/>
              </a:gdLst>
              <a:ahLst/>
              <a:cxnLst>
                <a:cxn ang="0">
                  <a:pos x="T0" y="T1"/>
                </a:cxn>
                <a:cxn ang="0">
                  <a:pos x="T2" y="T3"/>
                </a:cxn>
                <a:cxn ang="0">
                  <a:pos x="T4" y="T5"/>
                </a:cxn>
                <a:cxn ang="0">
                  <a:pos x="T6" y="T7"/>
                </a:cxn>
                <a:cxn ang="0">
                  <a:pos x="T8" y="T9"/>
                </a:cxn>
              </a:cxnLst>
              <a:rect l="0" t="0" r="r" b="b"/>
              <a:pathLst>
                <a:path w="65" h="399">
                  <a:moveTo>
                    <a:pt x="0" y="0"/>
                  </a:moveTo>
                  <a:cubicBezTo>
                    <a:pt x="0" y="399"/>
                    <a:pt x="0" y="399"/>
                    <a:pt x="0" y="399"/>
                  </a:cubicBezTo>
                  <a:cubicBezTo>
                    <a:pt x="23" y="391"/>
                    <a:pt x="45" y="379"/>
                    <a:pt x="65" y="363"/>
                  </a:cubicBezTo>
                  <a:cubicBezTo>
                    <a:pt x="65" y="36"/>
                    <a:pt x="65" y="36"/>
                    <a:pt x="65" y="36"/>
                  </a:cubicBezTo>
                  <a:cubicBezTo>
                    <a:pt x="45" y="20"/>
                    <a:pt x="23" y="8"/>
                    <a:pt x="0" y="0"/>
                  </a:cubicBezTo>
                </a:path>
              </a:pathLst>
            </a:custGeom>
            <a:solidFill>
              <a:srgbClr val="89C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58" name="矩形 471"/>
          <p:cNvSpPr>
            <a:spLocks noChangeArrowheads="1"/>
          </p:cNvSpPr>
          <p:nvPr/>
        </p:nvSpPr>
        <p:spPr bwMode="auto">
          <a:xfrm>
            <a:off x="695325" y="3170555"/>
            <a:ext cx="5347335" cy="52197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it-IT" sz="2800" b="1" dirty="0">
                <a:gradFill>
                  <a:gsLst>
                    <a:gs pos="4000">
                      <a:srgbClr val="1A6F6F"/>
                    </a:gs>
                    <a:gs pos="100000">
                      <a:srgbClr val="75C740"/>
                    </a:gs>
                  </a:gsLst>
                  <a:path path="circle">
                    <a:fillToRect r="100000" b="100000"/>
                  </a:path>
                  <a:tileRect l="-100000" t="-100000"/>
                </a:gradFill>
                <a:latin typeface="华文楷体" panose="02010600040101010101" charset="-122"/>
                <a:ea typeface="华文楷体" panose="02010600040101010101" charset="-122"/>
                <a:cs typeface="华文楷体" panose="02010600040101010101" charset="-122"/>
              </a:rPr>
              <a:t>24</a:t>
            </a:r>
            <a:r>
              <a:rPr lang="zh-CN" altLang="en-US" sz="2800" b="1" dirty="0">
                <a:gradFill>
                  <a:gsLst>
                    <a:gs pos="4000">
                      <a:srgbClr val="1A6F6F"/>
                    </a:gs>
                    <a:gs pos="100000">
                      <a:srgbClr val="75C740"/>
                    </a:gs>
                  </a:gsLst>
                  <a:path path="circle">
                    <a:fillToRect r="100000" b="100000"/>
                  </a:path>
                  <a:tileRect l="-100000" t="-100000"/>
                </a:gradFill>
                <a:latin typeface="华文楷体" panose="02010600040101010101" charset="-122"/>
                <a:ea typeface="华文楷体" panose="02010600040101010101" charset="-122"/>
                <a:cs typeface="华文楷体" panose="02010600040101010101" charset="-122"/>
              </a:rPr>
              <a:t>年</a:t>
            </a:r>
            <a:r>
              <a:rPr lang="en-US" altLang="zh-CN" sz="2800" b="1" dirty="0">
                <a:gradFill>
                  <a:gsLst>
                    <a:gs pos="4000">
                      <a:srgbClr val="1A6F6F"/>
                    </a:gs>
                    <a:gs pos="100000">
                      <a:srgbClr val="75C740"/>
                    </a:gs>
                  </a:gsLst>
                  <a:path path="circle">
                    <a:fillToRect r="100000" b="100000"/>
                  </a:path>
                  <a:tileRect l="-100000" t="-100000"/>
                </a:gradFill>
                <a:latin typeface="华文楷体" panose="02010600040101010101" charset="-122"/>
                <a:ea typeface="华文楷体" panose="02010600040101010101" charset="-122"/>
                <a:cs typeface="华文楷体" panose="02010600040101010101" charset="-122"/>
              </a:rPr>
              <a:t>11</a:t>
            </a:r>
            <a:r>
              <a:rPr lang="zh-CN" altLang="en-US" sz="2800" b="1" dirty="0">
                <a:gradFill>
                  <a:gsLst>
                    <a:gs pos="4000">
                      <a:srgbClr val="1A6F6F"/>
                    </a:gs>
                    <a:gs pos="100000">
                      <a:srgbClr val="75C740"/>
                    </a:gs>
                  </a:gsLst>
                  <a:path path="circle">
                    <a:fillToRect r="100000" b="100000"/>
                  </a:path>
                  <a:tileRect l="-100000" t="-100000"/>
                </a:gradFill>
                <a:latin typeface="华文楷体" panose="02010600040101010101" charset="-122"/>
                <a:ea typeface="华文楷体" panose="02010600040101010101" charset="-122"/>
                <a:cs typeface="华文楷体" panose="02010600040101010101" charset="-122"/>
              </a:rPr>
              <a:t>月浙江省</a:t>
            </a:r>
            <a:r>
              <a:rPr lang="en-US" altLang="zh-CN" sz="2800" b="1" dirty="0">
                <a:gradFill>
                  <a:gsLst>
                    <a:gs pos="4000">
                      <a:srgbClr val="1A6F6F"/>
                    </a:gs>
                    <a:gs pos="100000">
                      <a:srgbClr val="75C740"/>
                    </a:gs>
                  </a:gsLst>
                  <a:path path="circle">
                    <a:fillToRect r="100000" b="100000"/>
                  </a:path>
                  <a:tileRect l="-100000" t="-100000"/>
                </a:gradFill>
                <a:latin typeface="华文楷体" panose="02010600040101010101" charset="-122"/>
                <a:ea typeface="华文楷体" panose="02010600040101010101" charset="-122"/>
                <a:cs typeface="华文楷体" panose="02010600040101010101" charset="-122"/>
              </a:rPr>
              <a:t>9+1</a:t>
            </a:r>
            <a:r>
              <a:rPr lang="zh-CN" altLang="en-US" sz="2800" b="1" dirty="0">
                <a:gradFill>
                  <a:gsLst>
                    <a:gs pos="4000">
                      <a:srgbClr val="1A6F6F"/>
                    </a:gs>
                    <a:gs pos="100000">
                      <a:srgbClr val="75C740"/>
                    </a:gs>
                  </a:gsLst>
                  <a:path path="circle">
                    <a:fillToRect r="100000" b="100000"/>
                  </a:path>
                  <a:tileRect l="-100000" t="-100000"/>
                </a:gradFill>
                <a:latin typeface="华文楷体" panose="02010600040101010101" charset="-122"/>
                <a:ea typeface="华文楷体" panose="02010600040101010101" charset="-122"/>
                <a:cs typeface="华文楷体" panose="02010600040101010101" charset="-122"/>
              </a:rPr>
              <a:t>联盟高三联考</a:t>
            </a:r>
            <a:endParaRPr lang="zh-CN" altLang="en-US" sz="2800" b="1" dirty="0">
              <a:gradFill>
                <a:gsLst>
                  <a:gs pos="4000">
                    <a:srgbClr val="1A6F6F"/>
                  </a:gs>
                  <a:gs pos="100000">
                    <a:srgbClr val="75C740"/>
                  </a:gs>
                </a:gsLst>
                <a:path path="circle">
                  <a:fillToRect r="100000" b="100000"/>
                </a:path>
                <a:tileRect l="-100000" t="-100000"/>
              </a:gradFill>
              <a:latin typeface="华文楷体" panose="02010600040101010101" charset="-122"/>
              <a:ea typeface="华文楷体" panose="02010600040101010101" charset="-122"/>
              <a:cs typeface="华文楷体" panose="02010600040101010101" charset="-122"/>
            </a:endParaRPr>
          </a:p>
        </p:txBody>
      </p:sp>
      <p:cxnSp>
        <p:nvCxnSpPr>
          <p:cNvPr id="159" name="直接连接符 158"/>
          <p:cNvCxnSpPr/>
          <p:nvPr/>
        </p:nvCxnSpPr>
        <p:spPr>
          <a:xfrm flipV="1">
            <a:off x="1323745" y="2941254"/>
            <a:ext cx="4044315" cy="10160"/>
          </a:xfrm>
          <a:prstGeom prst="line">
            <a:avLst/>
          </a:prstGeom>
          <a:ln>
            <a:solidFill>
              <a:srgbClr val="993B08"/>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11785" y="1344295"/>
            <a:ext cx="7086600" cy="1568450"/>
          </a:xfrm>
          <a:prstGeom prst="rect">
            <a:avLst/>
          </a:prstGeom>
          <a:noFill/>
        </p:spPr>
        <p:txBody>
          <a:bodyPr wrap="square" rtlCol="0">
            <a:spAutoFit/>
          </a:bodyPr>
          <a:p>
            <a:r>
              <a:rPr lang="zh-CN" altLang="en-US" sz="4800" b="1">
                <a:gradFill>
                  <a:gsLst>
                    <a:gs pos="50000">
                      <a:srgbClr val="BB59BC"/>
                    </a:gs>
                    <a:gs pos="100000">
                      <a:srgbClr val="425CCA"/>
                    </a:gs>
                    <a:gs pos="0">
                      <a:srgbClr val="F7CC7E"/>
                    </a:gs>
                  </a:gsLst>
                  <a:lin ang="2580000" scaled="1"/>
                </a:gradFill>
                <a:latin typeface="方正楷体_GB2312" panose="02000000000000000000" charset="-122"/>
                <a:ea typeface="方正楷体_GB2312" panose="02000000000000000000" charset="-122"/>
                <a:cs typeface="方正楷体_GB2312" panose="02000000000000000000" charset="-122"/>
              </a:rPr>
              <a:t>应用文评析</a:t>
            </a:r>
            <a:r>
              <a:rPr lang="en-US" altLang="zh-CN" sz="4800" b="1">
                <a:gradFill>
                  <a:gsLst>
                    <a:gs pos="50000">
                      <a:srgbClr val="BB59BC"/>
                    </a:gs>
                    <a:gs pos="100000">
                      <a:srgbClr val="425CCA"/>
                    </a:gs>
                    <a:gs pos="0">
                      <a:srgbClr val="F7CC7E"/>
                    </a:gs>
                  </a:gsLst>
                  <a:lin ang="2580000" scaled="1"/>
                </a:gradFill>
                <a:latin typeface="方正楷体_GB2312" panose="02000000000000000000" charset="-122"/>
                <a:ea typeface="方正楷体_GB2312" panose="02000000000000000000" charset="-122"/>
                <a:cs typeface="方正楷体_GB2312" panose="02000000000000000000" charset="-122"/>
              </a:rPr>
              <a:t>---</a:t>
            </a:r>
            <a:r>
              <a:rPr lang="zh-CN" altLang="en-US" sz="4800" b="1">
                <a:gradFill>
                  <a:gsLst>
                    <a:gs pos="50000">
                      <a:srgbClr val="BB59BC"/>
                    </a:gs>
                    <a:gs pos="100000">
                      <a:srgbClr val="425CCA"/>
                    </a:gs>
                    <a:gs pos="0">
                      <a:srgbClr val="F7CC7E"/>
                    </a:gs>
                  </a:gsLst>
                  <a:lin ang="2580000" scaled="1"/>
                </a:gradFill>
                <a:latin typeface="方正楷体_GB2312" panose="02000000000000000000" charset="-122"/>
                <a:ea typeface="方正楷体_GB2312" panose="02000000000000000000" charset="-122"/>
                <a:cs typeface="方正楷体_GB2312" panose="02000000000000000000" charset="-122"/>
              </a:rPr>
              <a:t>演讲稿</a:t>
            </a:r>
            <a:endParaRPr lang="zh-CN" altLang="en-US" sz="4800" b="1">
              <a:gradFill>
                <a:gsLst>
                  <a:gs pos="50000">
                    <a:srgbClr val="BB59BC"/>
                  </a:gs>
                  <a:gs pos="100000">
                    <a:srgbClr val="425CCA"/>
                  </a:gs>
                  <a:gs pos="0">
                    <a:srgbClr val="F7CC7E"/>
                  </a:gs>
                </a:gsLst>
                <a:lin ang="2580000" scaled="1"/>
              </a:gradFill>
              <a:latin typeface="方正楷体_GB2312" panose="02000000000000000000" charset="-122"/>
              <a:ea typeface="方正楷体_GB2312" panose="02000000000000000000" charset="-122"/>
              <a:cs typeface="方正楷体_GB2312" panose="02000000000000000000" charset="-122"/>
            </a:endParaRPr>
          </a:p>
          <a:p>
            <a:r>
              <a:rPr lang="zh-CN" altLang="en-US" sz="4800" b="1">
                <a:gradFill>
                  <a:gsLst>
                    <a:gs pos="50000">
                      <a:srgbClr val="BB59BC"/>
                    </a:gs>
                    <a:gs pos="100000">
                      <a:srgbClr val="425CCA"/>
                    </a:gs>
                    <a:gs pos="0">
                      <a:srgbClr val="F7CC7E"/>
                    </a:gs>
                  </a:gsLst>
                  <a:lin ang="2580000" scaled="1"/>
                </a:gradFill>
                <a:latin typeface="方正楷体_GB2312" panose="02000000000000000000" charset="-122"/>
                <a:ea typeface="方正楷体_GB2312" panose="02000000000000000000" charset="-122"/>
                <a:cs typeface="方正楷体_GB2312" panose="02000000000000000000" charset="-122"/>
              </a:rPr>
              <a:t>（读后续写写作比赛）</a:t>
            </a:r>
            <a:endParaRPr lang="zh-CN" altLang="en-US" sz="4800" b="1">
              <a:gradFill>
                <a:gsLst>
                  <a:gs pos="50000">
                    <a:srgbClr val="BB59BC"/>
                  </a:gs>
                  <a:gs pos="100000">
                    <a:srgbClr val="425CCA"/>
                  </a:gs>
                  <a:gs pos="0">
                    <a:srgbClr val="F7CC7E"/>
                  </a:gs>
                </a:gsLst>
                <a:lin ang="2580000" scaled="1"/>
              </a:gradFill>
              <a:latin typeface="方正楷体_GB2312" panose="02000000000000000000" charset="-122"/>
              <a:ea typeface="方正楷体_GB2312" panose="02000000000000000000" charset="-122"/>
              <a:cs typeface="方正楷体_GB2312" panose="02000000000000000000" charset="-122"/>
            </a:endParaRPr>
          </a:p>
        </p:txBody>
      </p:sp>
      <p:sp>
        <p:nvSpPr>
          <p:cNvPr id="3" name="灯片编号占位符 2"/>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
                                        <p:tgtEl>
                                          <p:spTgt spid="158"/>
                                        </p:tgtEl>
                                      </p:cBhvr>
                                    </p:animEffect>
                                  </p:childTnLst>
                                </p:cTn>
                              </p:par>
                              <p:par>
                                <p:cTn id="8" presetID="16" presetClass="entr" presetSubtype="37" fill="hold" nodeType="withEffect">
                                  <p:stCondLst>
                                    <p:cond delay="1500"/>
                                  </p:stCondLst>
                                  <p:childTnLst>
                                    <p:set>
                                      <p:cBhvr>
                                        <p:cTn id="9" dur="1" fill="hold">
                                          <p:stCondLst>
                                            <p:cond delay="0"/>
                                          </p:stCondLst>
                                        </p:cTn>
                                        <p:tgtEl>
                                          <p:spTgt spid="159"/>
                                        </p:tgtEl>
                                        <p:attrNameLst>
                                          <p:attrName>style.visibility</p:attrName>
                                        </p:attrNameLst>
                                      </p:cBhvr>
                                      <p:to>
                                        <p:strVal val="visible"/>
                                      </p:to>
                                    </p:set>
                                    <p:animEffect transition="in" filter="barn(outVertical)">
                                      <p:cBhvr>
                                        <p:cTn id="10"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58" name="五边形 242"/>
          <p:cNvSpPr>
            <a:spLocks noChangeArrowheads="1"/>
          </p:cNvSpPr>
          <p:nvPr/>
        </p:nvSpPr>
        <p:spPr bwMode="auto">
          <a:xfrm flipH="1">
            <a:off x="4524375" y="0"/>
            <a:ext cx="7667625" cy="932180"/>
          </a:xfrm>
          <a:prstGeom prst="homePlate">
            <a:avLst>
              <a:gd name="adj" fmla="val 49961"/>
            </a:avLst>
          </a:prstGeom>
          <a:solidFill>
            <a:schemeClr val="accent4">
              <a:lumMod val="40000"/>
              <a:lumOff val="60000"/>
            </a:schemeClr>
          </a:solidFill>
          <a:ln>
            <a:noFill/>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2400">
              <a:solidFill>
                <a:srgbClr val="000000"/>
              </a:solidFill>
            </a:endParaRPr>
          </a:p>
        </p:txBody>
      </p:sp>
      <p:sp>
        <p:nvSpPr>
          <p:cNvPr id="4" name="文本框 3"/>
          <p:cNvSpPr txBox="1"/>
          <p:nvPr/>
        </p:nvSpPr>
        <p:spPr>
          <a:xfrm>
            <a:off x="5057775" y="132715"/>
            <a:ext cx="7174865" cy="1568450"/>
          </a:xfrm>
          <a:prstGeom prst="rect">
            <a:avLst/>
          </a:prstGeom>
          <a:noFill/>
        </p:spPr>
        <p:txBody>
          <a:bodyPr wrap="square" rtlCol="0">
            <a:spAutoFit/>
          </a:bodyPr>
          <a:p>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 </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Step 4:</a:t>
            </a:r>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巧用策略，润色表达</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(language) </a:t>
            </a:r>
            <a:endParaRPr lang="en-US" altLang="zh-CN" sz="320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p:txBody>
      </p:sp>
      <p:sp>
        <p:nvSpPr>
          <p:cNvPr id="3" name="文本框 2"/>
          <p:cNvSpPr txBox="1"/>
          <p:nvPr/>
        </p:nvSpPr>
        <p:spPr>
          <a:xfrm>
            <a:off x="357505" y="1045845"/>
            <a:ext cx="4243705" cy="460375"/>
          </a:xfrm>
          <a:prstGeom prst="rect">
            <a:avLst/>
          </a:prstGeom>
          <a:noFill/>
        </p:spPr>
        <p:txBody>
          <a:bodyPr wrap="square" rtlCol="0">
            <a:spAutoFit/>
          </a:bodyPr>
          <a:p>
            <a:r>
              <a:rPr lang="en-US" altLang="zh-CN" sz="2400" b="1" i="1" u="sng">
                <a:solidFill>
                  <a:schemeClr val="accent5">
                    <a:lumMod val="50000"/>
                  </a:schemeClr>
                </a:solidFill>
                <a:latin typeface="Calibri" panose="020F0502020204030204" pitchFamily="34" charset="0"/>
                <a:ea typeface="宋体" panose="02010600030101010101" pitchFamily="2" charset="-122"/>
                <a:cs typeface="Calibri" panose="020F0502020204030204" pitchFamily="34" charset="0"/>
              </a:rPr>
              <a:t>Para 2:</a:t>
            </a:r>
            <a:r>
              <a:rPr lang="en-US" altLang="zh-CN"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 </a:t>
            </a:r>
            <a:r>
              <a:rPr lang="zh-CN" altLang="en-US"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获奖感受</a:t>
            </a:r>
            <a:r>
              <a:rPr lang="en-US" altLang="zh-CN"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2400" b="1" i="1" u="sng">
                <a:solidFill>
                  <a:srgbClr val="FF0000"/>
                </a:solidFill>
                <a:latin typeface="宋体" panose="02010600030101010101" pitchFamily="2" charset="-122"/>
                <a:ea typeface="宋体" panose="02010600030101010101" pitchFamily="2" charset="-122"/>
                <a:cs typeface="宋体" panose="02010600030101010101" pitchFamily="2" charset="-122"/>
              </a:rPr>
              <a:t>写作建议</a:t>
            </a:r>
            <a:endParaRPr lang="zh-CN" altLang="en-US" sz="2400" b="1" i="1" u="sng">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468630" y="1522095"/>
            <a:ext cx="11393805" cy="2676525"/>
          </a:xfrm>
          <a:prstGeom prst="rect">
            <a:avLst/>
          </a:prstGeom>
          <a:noFill/>
        </p:spPr>
        <p:txBody>
          <a:bodyPr wrap="square" rtlCol="0">
            <a:spAutoFit/>
          </a:bodyPr>
          <a:p>
            <a:pPr marL="285750" indent="-285750">
              <a:buFont typeface="Wingdings" panose="05000000000000000000" charset="0"/>
              <a:buChar char="u"/>
            </a:pPr>
            <a:endParaRPr lang="en-US" altLang="zh-CN" sz="2400" b="1" u="sng">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u"/>
            </a:pPr>
            <a:r>
              <a:rPr lang="en-US" altLang="zh-CN" sz="2400" b="1" u="sng">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A thousand mile journey begins with the first step</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sym typeface="+mn-ea"/>
              </a:rPr>
              <a:t> As long as you keep practising, you’ll definitely boost self-confidence and promote your writing skills. ---</a:t>
            </a:r>
            <a:r>
              <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sym typeface="+mn-ea"/>
              </a:rPr>
              <a:t>引用；让步状语从句</a:t>
            </a:r>
            <a:endPar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u"/>
            </a:pP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No one is born to be a Shakespeare, but </a:t>
            </a:r>
            <a:r>
              <a:rPr lang="en-US" altLang="zh-CN" sz="2400" b="1">
                <a:solidFill>
                  <a:schemeClr val="accent6">
                    <a:lumMod val="50000"/>
                  </a:schemeClr>
                </a:solidFill>
                <a:highlight>
                  <a:srgbClr val="FFFF00"/>
                </a:highlight>
                <a:latin typeface="Calibri" panose="020F0502020204030204" pitchFamily="34" charset="0"/>
                <a:ea typeface="宋体" panose="02010600030101010101" pitchFamily="2" charset="-122"/>
                <a:cs typeface="Calibri" panose="020F0502020204030204" pitchFamily="34" charset="0"/>
              </a:rPr>
              <a:t>if </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you keep practising with the suggstions offered, you’</a:t>
            </a:r>
            <a:r>
              <a:rPr lang="en-US" altLang="zh-CN" sz="2400" b="1" u="sng">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re bound to</a:t>
            </a:r>
            <a:r>
              <a:rPr lang="en-US" altLang="zh-CN"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 make great progress in continuation writing. ---</a:t>
            </a:r>
            <a:r>
              <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rPr>
              <a:t>条件状语从句</a:t>
            </a:r>
            <a:endParaRPr lang="zh-CN" altLang="en-US" sz="2400" b="1">
              <a:solidFill>
                <a:schemeClr val="accent6">
                  <a:lumMod val="50000"/>
                </a:schemeClr>
              </a:solidFill>
              <a:latin typeface="Calibri" panose="020F0502020204030204" pitchFamily="34" charset="0"/>
              <a:ea typeface="宋体" panose="02010600030101010101" pitchFamily="2" charset="-122"/>
              <a:cs typeface="Calibri" panose="020F0502020204030204" pitchFamily="34" charset="0"/>
            </a:endParaRPr>
          </a:p>
        </p:txBody>
      </p:sp>
      <p:sp>
        <p:nvSpPr>
          <p:cNvPr id="5" name="灯片编号占位符 4"/>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58" name="五边形 242"/>
          <p:cNvSpPr>
            <a:spLocks noChangeArrowheads="1"/>
          </p:cNvSpPr>
          <p:nvPr/>
        </p:nvSpPr>
        <p:spPr bwMode="auto">
          <a:xfrm flipH="1">
            <a:off x="4524375" y="0"/>
            <a:ext cx="7667625" cy="932180"/>
          </a:xfrm>
          <a:prstGeom prst="homePlate">
            <a:avLst>
              <a:gd name="adj" fmla="val 49961"/>
            </a:avLst>
          </a:prstGeom>
          <a:solidFill>
            <a:schemeClr val="accent4">
              <a:lumMod val="40000"/>
              <a:lumOff val="60000"/>
            </a:schemeClr>
          </a:solidFill>
          <a:ln>
            <a:noFill/>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2400">
              <a:solidFill>
                <a:srgbClr val="000000"/>
              </a:solidFill>
            </a:endParaRPr>
          </a:p>
        </p:txBody>
      </p:sp>
      <p:sp>
        <p:nvSpPr>
          <p:cNvPr id="4" name="文本框 3"/>
          <p:cNvSpPr txBox="1"/>
          <p:nvPr/>
        </p:nvSpPr>
        <p:spPr>
          <a:xfrm>
            <a:off x="5057775" y="132715"/>
            <a:ext cx="7174865" cy="1568450"/>
          </a:xfrm>
          <a:prstGeom prst="rect">
            <a:avLst/>
          </a:prstGeom>
          <a:noFill/>
        </p:spPr>
        <p:txBody>
          <a:bodyPr wrap="square" rtlCol="0">
            <a:spAutoFit/>
          </a:bodyPr>
          <a:p>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 </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Step 4:</a:t>
            </a:r>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巧用策略，润色表达</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(language) </a:t>
            </a:r>
            <a:endParaRPr lang="en-US" altLang="zh-CN" sz="320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p:txBody>
      </p:sp>
      <p:sp>
        <p:nvSpPr>
          <p:cNvPr id="3" name="文本框 2"/>
          <p:cNvSpPr txBox="1"/>
          <p:nvPr/>
        </p:nvSpPr>
        <p:spPr>
          <a:xfrm>
            <a:off x="357505" y="1045845"/>
            <a:ext cx="4243705" cy="460375"/>
          </a:xfrm>
          <a:prstGeom prst="rect">
            <a:avLst/>
          </a:prstGeom>
          <a:noFill/>
        </p:spPr>
        <p:txBody>
          <a:bodyPr wrap="square" rtlCol="0">
            <a:spAutoFit/>
          </a:bodyPr>
          <a:p>
            <a:r>
              <a:rPr lang="en-US" altLang="zh-CN" sz="2400" b="1" i="1" u="sng">
                <a:solidFill>
                  <a:schemeClr val="accent5">
                    <a:lumMod val="50000"/>
                  </a:schemeClr>
                </a:solidFill>
                <a:latin typeface="Calibri" panose="020F0502020204030204" pitchFamily="34" charset="0"/>
                <a:ea typeface="宋体" panose="02010600030101010101" pitchFamily="2" charset="-122"/>
                <a:cs typeface="Calibri" panose="020F0502020204030204" pitchFamily="34" charset="0"/>
              </a:rPr>
              <a:t>Para 3:</a:t>
            </a:r>
            <a:r>
              <a:rPr lang="en-US" altLang="zh-CN"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 </a:t>
            </a:r>
            <a:r>
              <a:rPr lang="zh-CN" altLang="en-US"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致谢</a:t>
            </a:r>
            <a:r>
              <a:rPr lang="en-US" altLang="zh-CN"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rPr>
              <a:t>期望</a:t>
            </a:r>
            <a:endParaRPr lang="zh-CN" altLang="en-US" sz="2400" b="1" i="1" u="sng">
              <a:solidFill>
                <a:schemeClr val="accent5">
                  <a:lumMod val="50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496570" y="1701165"/>
            <a:ext cx="10989310" cy="3415030"/>
          </a:xfrm>
          <a:prstGeom prst="rect">
            <a:avLst/>
          </a:prstGeom>
          <a:noFill/>
        </p:spPr>
        <p:txBody>
          <a:bodyPr wrap="square" rtlCol="0">
            <a:spAutoFit/>
          </a:bodyPr>
          <a:p>
            <a:pPr marL="285750" indent="-285750">
              <a:buFont typeface="Wingdings" panose="05000000000000000000" charset="0"/>
              <a:buChar char="l"/>
            </a:pPr>
            <a:r>
              <a:rPr lang="en-US" altLang="zh-CN" sz="2400" b="1">
                <a:solidFill>
                  <a:srgbClr val="DC7240"/>
                </a:solidFill>
                <a:latin typeface="Calibri" panose="020F0502020204030204" pitchFamily="34" charset="0"/>
                <a:ea typeface="宋体" panose="02010600030101010101" pitchFamily="2" charset="-122"/>
                <a:cs typeface="Calibri" panose="020F0502020204030204" pitchFamily="34" charset="0"/>
              </a:rPr>
              <a:t>Thank you agin for this honor, and I hope you can get </a:t>
            </a:r>
            <a:r>
              <a:rPr lang="en-US" altLang="zh-CN" sz="2400" b="1" u="sng">
                <a:solidFill>
                  <a:srgbClr val="DC7240"/>
                </a:solidFill>
                <a:latin typeface="Calibri" panose="020F0502020204030204" pitchFamily="34" charset="0"/>
                <a:ea typeface="宋体" panose="02010600030101010101" pitchFamily="2" charset="-122"/>
                <a:cs typeface="Calibri" panose="020F0502020204030204" pitchFamily="34" charset="0"/>
              </a:rPr>
              <a:t>find my suggestions helpful and beneficial</a:t>
            </a:r>
            <a:r>
              <a:rPr lang="en-US" altLang="zh-CN" sz="2400" b="1">
                <a:solidFill>
                  <a:srgbClr val="DC7240"/>
                </a:solidFill>
                <a:latin typeface="Calibri" panose="020F0502020204030204" pitchFamily="34" charset="0"/>
                <a:ea typeface="宋体" panose="02010600030101010101" pitchFamily="2" charset="-122"/>
                <a:cs typeface="Calibri" panose="020F0502020204030204" pitchFamily="34" charset="0"/>
              </a:rPr>
              <a:t>. </a:t>
            </a:r>
            <a:endParaRPr lang="en-US" altLang="zh-CN" sz="2400" b="1">
              <a:solidFill>
                <a:srgbClr val="DC7240"/>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l"/>
            </a:pPr>
            <a:r>
              <a:rPr lang="en-US" altLang="zh-CN" sz="2400" b="1">
                <a:solidFill>
                  <a:srgbClr val="DC7240"/>
                </a:solidFill>
                <a:latin typeface="Calibri" panose="020F0502020204030204" pitchFamily="34" charset="0"/>
                <a:ea typeface="宋体" panose="02010600030101010101" pitchFamily="2" charset="-122"/>
                <a:cs typeface="Calibri" panose="020F0502020204030204" pitchFamily="34" charset="0"/>
              </a:rPr>
              <a:t>Hopefully, you can </a:t>
            </a:r>
            <a:r>
              <a:rPr lang="en-US" altLang="zh-CN" sz="2400" b="1" u="sng">
                <a:solidFill>
                  <a:srgbClr val="DC7240"/>
                </a:solidFill>
                <a:latin typeface="Calibri" panose="020F0502020204030204" pitchFamily="34" charset="0"/>
                <a:ea typeface="宋体" panose="02010600030101010101" pitchFamily="2" charset="-122"/>
                <a:cs typeface="Calibri" panose="020F0502020204030204" pitchFamily="34" charset="0"/>
              </a:rPr>
              <a:t>gain enlightenment from</a:t>
            </a:r>
            <a:r>
              <a:rPr lang="en-US" altLang="zh-CN" sz="2400" b="1">
                <a:solidFill>
                  <a:srgbClr val="DC7240"/>
                </a:solidFill>
                <a:latin typeface="Calibri" panose="020F0502020204030204" pitchFamily="34" charset="0"/>
                <a:ea typeface="宋体" panose="02010600030101010101" pitchFamily="2" charset="-122"/>
                <a:cs typeface="Calibri" panose="020F0502020204030204" pitchFamily="34" charset="0"/>
              </a:rPr>
              <a:t> my suggestions and evetually develop your own unique style one day.</a:t>
            </a:r>
            <a:endParaRPr lang="en-US" altLang="zh-CN" sz="2400" b="1">
              <a:solidFill>
                <a:srgbClr val="DC7240"/>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l"/>
            </a:pPr>
            <a:r>
              <a:rPr lang="en-US" altLang="zh-CN" sz="2400" b="1">
                <a:solidFill>
                  <a:srgbClr val="DC7240"/>
                </a:solidFill>
                <a:latin typeface="Calibri" panose="020F0502020204030204" pitchFamily="34" charset="0"/>
                <a:ea typeface="宋体" panose="02010600030101010101" pitchFamily="2" charset="-122"/>
                <a:cs typeface="Calibri" panose="020F0502020204030204" pitchFamily="34" charset="0"/>
              </a:rPr>
              <a:t>I hope you can gain something can gain something and </a:t>
            </a:r>
            <a:r>
              <a:rPr lang="en-US" altLang="zh-CN" sz="2400" b="1" u="sng">
                <a:solidFill>
                  <a:srgbClr val="DC7240"/>
                </a:solidFill>
                <a:latin typeface="Calibri" panose="020F0502020204030204" pitchFamily="34" charset="0"/>
                <a:ea typeface="宋体" panose="02010600030101010101" pitchFamily="2" charset="-122"/>
                <a:cs typeface="Calibri" panose="020F0502020204030204" pitchFamily="34" charset="0"/>
              </a:rPr>
              <a:t>embark on </a:t>
            </a:r>
            <a:r>
              <a:rPr lang="en-US" altLang="zh-CN" sz="2400" b="1">
                <a:solidFill>
                  <a:srgbClr val="DC7240"/>
                </a:solidFill>
                <a:latin typeface="Calibri" panose="020F0502020204030204" pitchFamily="34" charset="0"/>
                <a:ea typeface="宋体" panose="02010600030101010101" pitchFamily="2" charset="-122"/>
                <a:cs typeface="Calibri" panose="020F0502020204030204" pitchFamily="34" charset="0"/>
              </a:rPr>
              <a:t>the journey of writing from a different perspective.</a:t>
            </a:r>
            <a:endParaRPr lang="en-US" altLang="zh-CN" sz="2400" b="1">
              <a:solidFill>
                <a:srgbClr val="DC7240"/>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l"/>
            </a:pPr>
            <a:r>
              <a:rPr lang="en-US" altLang="zh-CN" sz="2400" b="1">
                <a:solidFill>
                  <a:srgbClr val="DC7240"/>
                </a:solidFill>
                <a:latin typeface="Calibri" panose="020F0502020204030204" pitchFamily="34" charset="0"/>
                <a:ea typeface="宋体" panose="02010600030101010101" pitchFamily="2" charset="-122"/>
                <a:cs typeface="Calibri" panose="020F0502020204030204" pitchFamily="34" charset="0"/>
              </a:rPr>
              <a:t>Practice makes perfect! I hope my insights can </a:t>
            </a:r>
            <a:r>
              <a:rPr lang="en-US" altLang="zh-CN" sz="2400" b="1" u="sng">
                <a:solidFill>
                  <a:srgbClr val="DC7240"/>
                </a:solidFill>
                <a:latin typeface="Calibri" panose="020F0502020204030204" pitchFamily="34" charset="0"/>
                <a:ea typeface="宋体" panose="02010600030101010101" pitchFamily="2" charset="-122"/>
                <a:cs typeface="Calibri" panose="020F0502020204030204" pitchFamily="34" charset="0"/>
              </a:rPr>
              <a:t>spark your writing passion</a:t>
            </a:r>
            <a:r>
              <a:rPr lang="en-US" altLang="zh-CN" sz="2400" b="1">
                <a:solidFill>
                  <a:srgbClr val="DC7240"/>
                </a:solidFill>
                <a:latin typeface="Calibri" panose="020F0502020204030204" pitchFamily="34" charset="0"/>
                <a:ea typeface="宋体" panose="02010600030101010101" pitchFamily="2" charset="-122"/>
                <a:cs typeface="Calibri" panose="020F0502020204030204" pitchFamily="34" charset="0"/>
              </a:rPr>
              <a:t> and help you </a:t>
            </a:r>
            <a:r>
              <a:rPr lang="en-US" altLang="zh-CN" sz="2400" b="1" u="sng">
                <a:solidFill>
                  <a:srgbClr val="DC7240"/>
                </a:solidFill>
                <a:latin typeface="Calibri" panose="020F0502020204030204" pitchFamily="34" charset="0"/>
                <a:ea typeface="宋体" panose="02010600030101010101" pitchFamily="2" charset="-122"/>
                <a:cs typeface="Calibri" panose="020F0502020204030204" pitchFamily="34" charset="0"/>
              </a:rPr>
              <a:t>get the hang of</a:t>
            </a:r>
            <a:r>
              <a:rPr lang="en-US" altLang="zh-CN" sz="2400" b="1">
                <a:solidFill>
                  <a:srgbClr val="DC7240"/>
                </a:solidFill>
                <a:latin typeface="Calibri" panose="020F0502020204030204" pitchFamily="34" charset="0"/>
                <a:ea typeface="宋体" panose="02010600030101010101" pitchFamily="2" charset="-122"/>
                <a:cs typeface="Calibri" panose="020F0502020204030204" pitchFamily="34" charset="0"/>
              </a:rPr>
              <a:t> it.</a:t>
            </a:r>
            <a:endParaRPr lang="en-US" altLang="zh-CN" sz="2400" b="1">
              <a:solidFill>
                <a:srgbClr val="DC7240"/>
              </a:solidFill>
              <a:latin typeface="Calibri" panose="020F0502020204030204" pitchFamily="34" charset="0"/>
              <a:ea typeface="宋体" panose="02010600030101010101" pitchFamily="2" charset="-122"/>
              <a:cs typeface="Calibri" panose="020F0502020204030204" pitchFamily="34" charset="0"/>
            </a:endParaRPr>
          </a:p>
          <a:p>
            <a:pPr marL="285750" indent="-285750">
              <a:buFont typeface="Wingdings" panose="05000000000000000000" charset="0"/>
              <a:buChar char="l"/>
            </a:pPr>
            <a:endParaRPr lang="en-US" altLang="zh-CN" sz="2400" b="1">
              <a:solidFill>
                <a:srgbClr val="DC7240"/>
              </a:solidFill>
              <a:latin typeface="Calibri" panose="020F0502020204030204" pitchFamily="34" charset="0"/>
              <a:ea typeface="宋体" panose="02010600030101010101" pitchFamily="2" charset="-122"/>
              <a:cs typeface="Calibri" panose="020F0502020204030204" pitchFamily="34" charset="0"/>
            </a:endParaRPr>
          </a:p>
        </p:txBody>
      </p:sp>
      <p:sp>
        <p:nvSpPr>
          <p:cNvPr id="6" name="灯片编号占位符 5"/>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37"/>
          <p:cNvSpPr>
            <a:spLocks noChangeArrowheads="1"/>
          </p:cNvSpPr>
          <p:nvPr/>
        </p:nvSpPr>
        <p:spPr bwMode="auto">
          <a:xfrm>
            <a:off x="717550" y="2034540"/>
            <a:ext cx="956945" cy="1487170"/>
          </a:xfrm>
          <a:prstGeom prst="roundRect">
            <a:avLst/>
          </a:prstGeom>
          <a:noFill/>
          <a:ln w="28575">
            <a:solidFill>
              <a:srgbClr val="FF620E"/>
            </a:solidFill>
            <a:round/>
          </a:ln>
        </p:spPr>
        <p:txBody>
          <a:bodyPr vert="horz" wrap="square" lIns="91440" tIns="45720" rIns="91440" bIns="45720" numCol="1" anchor="t" anchorCtr="0" compatLnSpc="1"/>
          <a:lstStyle/>
          <a:p>
            <a:endParaRPr lang="zh-CN" altLang="en-US">
              <a:latin typeface="造字工房童心（非商用）常规体" pitchFamily="2" charset="-122"/>
              <a:ea typeface="造字工房童心（非商用）常规体" pitchFamily="2" charset="-122"/>
            </a:endParaRPr>
          </a:p>
        </p:txBody>
      </p:sp>
      <p:sp>
        <p:nvSpPr>
          <p:cNvPr id="5" name="文本框 4"/>
          <p:cNvSpPr txBox="1"/>
          <p:nvPr/>
        </p:nvSpPr>
        <p:spPr>
          <a:xfrm>
            <a:off x="1847830" y="2409527"/>
            <a:ext cx="6366510" cy="922020"/>
          </a:xfrm>
          <a:prstGeom prst="rect">
            <a:avLst/>
          </a:prstGeom>
          <a:noFill/>
        </p:spPr>
        <p:txBody>
          <a:bodyPr wrap="none" rtlCol="0">
            <a:spAutoFit/>
          </a:bodyPr>
          <a:lstStyle/>
          <a:p>
            <a:pPr algn="ctr"/>
            <a:r>
              <a:rPr lang="zh-CN" altLang="en-US" sz="5400" b="1" dirty="0">
                <a:solidFill>
                  <a:srgbClr val="C00000"/>
                </a:solidFill>
                <a:latin typeface="华文楷体" panose="02010600040101010101" charset="-122"/>
                <a:ea typeface="华文楷体" panose="02010600040101010101" charset="-122"/>
                <a:cs typeface="华文楷体" panose="02010600040101010101" charset="-122"/>
              </a:rPr>
              <a:t>范文及下水作文分享</a:t>
            </a:r>
            <a:endParaRPr lang="zh-CN" altLang="en-US" sz="5400" b="1" dirty="0">
              <a:solidFill>
                <a:srgbClr val="C00000"/>
              </a:solidFill>
              <a:latin typeface="华文楷体" panose="02010600040101010101" charset="-122"/>
              <a:ea typeface="华文楷体" panose="02010600040101010101" charset="-122"/>
              <a:cs typeface="华文楷体" panose="02010600040101010101" charset="-122"/>
            </a:endParaRPr>
          </a:p>
        </p:txBody>
      </p:sp>
      <p:sp>
        <p:nvSpPr>
          <p:cNvPr id="6" name="文本框 5"/>
          <p:cNvSpPr txBox="1"/>
          <p:nvPr/>
        </p:nvSpPr>
        <p:spPr>
          <a:xfrm>
            <a:off x="848538" y="2198322"/>
            <a:ext cx="695325" cy="1322070"/>
          </a:xfrm>
          <a:prstGeom prst="rect">
            <a:avLst/>
          </a:prstGeom>
          <a:noFill/>
        </p:spPr>
        <p:txBody>
          <a:bodyPr wrap="none" rtlCol="0">
            <a:spAutoFit/>
          </a:bodyPr>
          <a:lstStyle/>
          <a:p>
            <a:pPr algn="ctr"/>
            <a:r>
              <a:rPr lang="en-US" altLang="zh-CN" sz="8000" b="1" dirty="0">
                <a:solidFill>
                  <a:schemeClr val="bg2">
                    <a:lumMod val="25000"/>
                  </a:schemeClr>
                </a:solidFill>
                <a:latin typeface="造字工房童心（非商用）常规体" pitchFamily="2" charset="-122"/>
                <a:ea typeface="造字工房童心（非商用）常规体" pitchFamily="2" charset="-122"/>
              </a:rPr>
              <a:t>3</a:t>
            </a:r>
            <a:endParaRPr lang="zh-CN" altLang="en-US" sz="8000" b="1" dirty="0">
              <a:solidFill>
                <a:schemeClr val="bg2">
                  <a:lumMod val="25000"/>
                </a:schemeClr>
              </a:solidFill>
              <a:latin typeface="造字工房童心（非商用）常规体" pitchFamily="2" charset="-122"/>
              <a:ea typeface="造字工房童心（非商用）常规体" pitchFamily="2" charset="-122"/>
            </a:endParaRPr>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r="57094"/>
          <a:stretch>
            <a:fillRect/>
          </a:stretch>
        </p:blipFill>
        <p:spPr>
          <a:xfrm>
            <a:off x="7582292" y="0"/>
            <a:ext cx="4609708" cy="6858000"/>
          </a:xfrm>
          <a:prstGeom prst="rect">
            <a:avLst/>
          </a:prstGeom>
        </p:spPr>
      </p:pic>
      <p:grpSp>
        <p:nvGrpSpPr>
          <p:cNvPr id="38" name="组合 37"/>
          <p:cNvGrpSpPr/>
          <p:nvPr/>
        </p:nvGrpSpPr>
        <p:grpSpPr>
          <a:xfrm>
            <a:off x="10222473" y="4945803"/>
            <a:ext cx="1811343" cy="1812288"/>
            <a:chOff x="8831263" y="-1714500"/>
            <a:chExt cx="3043237" cy="3044825"/>
          </a:xfrm>
        </p:grpSpPr>
        <p:sp>
          <p:nvSpPr>
            <p:cNvPr id="12" name="Oval 5"/>
            <p:cNvSpPr>
              <a:spLocks noChangeArrowheads="1"/>
            </p:cNvSpPr>
            <p:nvPr/>
          </p:nvSpPr>
          <p:spPr bwMode="auto">
            <a:xfrm>
              <a:off x="8831263" y="-1714500"/>
              <a:ext cx="3043237" cy="3044825"/>
            </a:xfrm>
            <a:prstGeom prst="ellipse">
              <a:avLst/>
            </a:prstGeom>
            <a:solidFill>
              <a:srgbClr val="F280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6"/>
            <p:cNvSpPr>
              <a:spLocks noEditPoints="1"/>
            </p:cNvSpPr>
            <p:nvPr/>
          </p:nvSpPr>
          <p:spPr bwMode="auto">
            <a:xfrm>
              <a:off x="10328275" y="-214313"/>
              <a:ext cx="1546225" cy="1544638"/>
            </a:xfrm>
            <a:custGeom>
              <a:avLst/>
              <a:gdLst>
                <a:gd name="T0" fmla="*/ 9 w 552"/>
                <a:gd name="T1" fmla="*/ 551 h 551"/>
                <a:gd name="T2" fmla="*/ 8 w 552"/>
                <a:gd name="T3" fmla="*/ 551 h 551"/>
                <a:gd name="T4" fmla="*/ 8 w 552"/>
                <a:gd name="T5" fmla="*/ 551 h 551"/>
                <a:gd name="T6" fmla="*/ 7 w 552"/>
                <a:gd name="T7" fmla="*/ 551 h 551"/>
                <a:gd name="T8" fmla="*/ 7 w 552"/>
                <a:gd name="T9" fmla="*/ 551 h 551"/>
                <a:gd name="T10" fmla="*/ 7 w 552"/>
                <a:gd name="T11" fmla="*/ 551 h 551"/>
                <a:gd name="T12" fmla="*/ 5 w 552"/>
                <a:gd name="T13" fmla="*/ 551 h 551"/>
                <a:gd name="T14" fmla="*/ 4 w 552"/>
                <a:gd name="T15" fmla="*/ 551 h 551"/>
                <a:gd name="T16" fmla="*/ 4 w 552"/>
                <a:gd name="T17" fmla="*/ 551 h 551"/>
                <a:gd name="T18" fmla="*/ 4 w 552"/>
                <a:gd name="T19" fmla="*/ 551 h 551"/>
                <a:gd name="T20" fmla="*/ 3 w 552"/>
                <a:gd name="T21" fmla="*/ 551 h 551"/>
                <a:gd name="T22" fmla="*/ 3 w 552"/>
                <a:gd name="T23" fmla="*/ 551 h 551"/>
                <a:gd name="T24" fmla="*/ 2 w 552"/>
                <a:gd name="T25" fmla="*/ 550 h 551"/>
                <a:gd name="T26" fmla="*/ 1 w 552"/>
                <a:gd name="T27" fmla="*/ 550 h 551"/>
                <a:gd name="T28" fmla="*/ 1 w 552"/>
                <a:gd name="T29" fmla="*/ 550 h 551"/>
                <a:gd name="T30" fmla="*/ 0 w 552"/>
                <a:gd name="T31" fmla="*/ 550 h 551"/>
                <a:gd name="T32" fmla="*/ 552 w 552"/>
                <a:gd name="T33" fmla="*/ 7 h 551"/>
                <a:gd name="T34" fmla="*/ 552 w 552"/>
                <a:gd name="T35" fmla="*/ 7 h 551"/>
                <a:gd name="T36" fmla="*/ 552 w 552"/>
                <a:gd name="T37" fmla="*/ 7 h 551"/>
                <a:gd name="T38" fmla="*/ 552 w 552"/>
                <a:gd name="T39" fmla="*/ 6 h 551"/>
                <a:gd name="T40" fmla="*/ 552 w 552"/>
                <a:gd name="T41" fmla="*/ 6 h 551"/>
                <a:gd name="T42" fmla="*/ 552 w 552"/>
                <a:gd name="T43" fmla="*/ 6 h 551"/>
                <a:gd name="T44" fmla="*/ 552 w 552"/>
                <a:gd name="T45" fmla="*/ 4 h 551"/>
                <a:gd name="T46" fmla="*/ 552 w 552"/>
                <a:gd name="T47" fmla="*/ 4 h 551"/>
                <a:gd name="T48" fmla="*/ 552 w 552"/>
                <a:gd name="T49" fmla="*/ 4 h 551"/>
                <a:gd name="T50" fmla="*/ 552 w 552"/>
                <a:gd name="T51" fmla="*/ 3 h 551"/>
                <a:gd name="T52" fmla="*/ 552 w 552"/>
                <a:gd name="T53" fmla="*/ 3 h 551"/>
                <a:gd name="T54" fmla="*/ 552 w 552"/>
                <a:gd name="T55" fmla="*/ 3 h 551"/>
                <a:gd name="T56" fmla="*/ 552 w 552"/>
                <a:gd name="T57" fmla="*/ 2 h 551"/>
                <a:gd name="T58" fmla="*/ 552 w 552"/>
                <a:gd name="T59" fmla="*/ 2 h 551"/>
                <a:gd name="T60" fmla="*/ 552 w 552"/>
                <a:gd name="T61" fmla="*/ 1 h 551"/>
                <a:gd name="T62" fmla="*/ 552 w 552"/>
                <a:gd name="T63" fmla="*/ 1 h 551"/>
                <a:gd name="T64" fmla="*/ 552 w 552"/>
                <a:gd name="T65" fmla="*/ 1 h 551"/>
                <a:gd name="T66" fmla="*/ 552 w 552"/>
                <a:gd name="T67"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2" h="551">
                  <a:moveTo>
                    <a:pt x="9" y="551"/>
                  </a:moveTo>
                  <a:cubicBezTo>
                    <a:pt x="9" y="551"/>
                    <a:pt x="9" y="551"/>
                    <a:pt x="9" y="551"/>
                  </a:cubicBezTo>
                  <a:cubicBezTo>
                    <a:pt x="9" y="551"/>
                    <a:pt x="9" y="551"/>
                    <a:pt x="9" y="551"/>
                  </a:cubicBezTo>
                  <a:moveTo>
                    <a:pt x="8" y="551"/>
                  </a:moveTo>
                  <a:cubicBezTo>
                    <a:pt x="8" y="551"/>
                    <a:pt x="8" y="551"/>
                    <a:pt x="8" y="551"/>
                  </a:cubicBezTo>
                  <a:cubicBezTo>
                    <a:pt x="8" y="551"/>
                    <a:pt x="8" y="551"/>
                    <a:pt x="8" y="551"/>
                  </a:cubicBezTo>
                  <a:moveTo>
                    <a:pt x="7" y="551"/>
                  </a:moveTo>
                  <a:cubicBezTo>
                    <a:pt x="7" y="551"/>
                    <a:pt x="7" y="551"/>
                    <a:pt x="7" y="551"/>
                  </a:cubicBezTo>
                  <a:cubicBezTo>
                    <a:pt x="7" y="551"/>
                    <a:pt x="7" y="551"/>
                    <a:pt x="7" y="551"/>
                  </a:cubicBezTo>
                  <a:moveTo>
                    <a:pt x="7" y="551"/>
                  </a:moveTo>
                  <a:cubicBezTo>
                    <a:pt x="7" y="551"/>
                    <a:pt x="7" y="551"/>
                    <a:pt x="7" y="551"/>
                  </a:cubicBezTo>
                  <a:cubicBezTo>
                    <a:pt x="7" y="551"/>
                    <a:pt x="7" y="551"/>
                    <a:pt x="7" y="551"/>
                  </a:cubicBezTo>
                  <a:moveTo>
                    <a:pt x="5" y="551"/>
                  </a:moveTo>
                  <a:cubicBezTo>
                    <a:pt x="5" y="551"/>
                    <a:pt x="5" y="551"/>
                    <a:pt x="5" y="551"/>
                  </a:cubicBezTo>
                  <a:cubicBezTo>
                    <a:pt x="5" y="551"/>
                    <a:pt x="5" y="551"/>
                    <a:pt x="5" y="551"/>
                  </a:cubicBezTo>
                  <a:moveTo>
                    <a:pt x="4" y="551"/>
                  </a:moveTo>
                  <a:cubicBezTo>
                    <a:pt x="4" y="551"/>
                    <a:pt x="5" y="551"/>
                    <a:pt x="5" y="551"/>
                  </a:cubicBezTo>
                  <a:cubicBezTo>
                    <a:pt x="5" y="551"/>
                    <a:pt x="5" y="551"/>
                    <a:pt x="4" y="551"/>
                  </a:cubicBezTo>
                  <a:moveTo>
                    <a:pt x="4" y="551"/>
                  </a:moveTo>
                  <a:cubicBezTo>
                    <a:pt x="4" y="551"/>
                    <a:pt x="4" y="551"/>
                    <a:pt x="4" y="551"/>
                  </a:cubicBezTo>
                  <a:cubicBezTo>
                    <a:pt x="4" y="551"/>
                    <a:pt x="4" y="551"/>
                    <a:pt x="4" y="551"/>
                  </a:cubicBezTo>
                  <a:moveTo>
                    <a:pt x="3" y="551"/>
                  </a:moveTo>
                  <a:cubicBezTo>
                    <a:pt x="3" y="551"/>
                    <a:pt x="3" y="551"/>
                    <a:pt x="3" y="551"/>
                  </a:cubicBezTo>
                  <a:cubicBezTo>
                    <a:pt x="3" y="551"/>
                    <a:pt x="3" y="551"/>
                    <a:pt x="3" y="551"/>
                  </a:cubicBezTo>
                  <a:moveTo>
                    <a:pt x="2" y="550"/>
                  </a:moveTo>
                  <a:cubicBezTo>
                    <a:pt x="2" y="550"/>
                    <a:pt x="2" y="550"/>
                    <a:pt x="2" y="550"/>
                  </a:cubicBezTo>
                  <a:cubicBezTo>
                    <a:pt x="2" y="550"/>
                    <a:pt x="2" y="550"/>
                    <a:pt x="2" y="550"/>
                  </a:cubicBezTo>
                  <a:moveTo>
                    <a:pt x="1" y="550"/>
                  </a:moveTo>
                  <a:cubicBezTo>
                    <a:pt x="1" y="550"/>
                    <a:pt x="1" y="550"/>
                    <a:pt x="1" y="550"/>
                  </a:cubicBezTo>
                  <a:cubicBezTo>
                    <a:pt x="1" y="550"/>
                    <a:pt x="1" y="550"/>
                    <a:pt x="1" y="550"/>
                  </a:cubicBezTo>
                  <a:moveTo>
                    <a:pt x="0" y="550"/>
                  </a:moveTo>
                  <a:cubicBezTo>
                    <a:pt x="0" y="550"/>
                    <a:pt x="0" y="550"/>
                    <a:pt x="0" y="550"/>
                  </a:cubicBezTo>
                  <a:cubicBezTo>
                    <a:pt x="0" y="550"/>
                    <a:pt x="0" y="550"/>
                    <a:pt x="0" y="550"/>
                  </a:cubicBezTo>
                  <a:moveTo>
                    <a:pt x="552" y="7"/>
                  </a:moveTo>
                  <a:cubicBezTo>
                    <a:pt x="552" y="7"/>
                    <a:pt x="552" y="7"/>
                    <a:pt x="552" y="7"/>
                  </a:cubicBezTo>
                  <a:cubicBezTo>
                    <a:pt x="552" y="7"/>
                    <a:pt x="552" y="7"/>
                    <a:pt x="552" y="7"/>
                  </a:cubicBezTo>
                  <a:moveTo>
                    <a:pt x="552" y="6"/>
                  </a:moveTo>
                  <a:cubicBezTo>
                    <a:pt x="552" y="6"/>
                    <a:pt x="552" y="7"/>
                    <a:pt x="552" y="7"/>
                  </a:cubicBezTo>
                  <a:cubicBezTo>
                    <a:pt x="552" y="7"/>
                    <a:pt x="552" y="6"/>
                    <a:pt x="552" y="6"/>
                  </a:cubicBezTo>
                  <a:moveTo>
                    <a:pt x="552" y="6"/>
                  </a:moveTo>
                  <a:cubicBezTo>
                    <a:pt x="552" y="6"/>
                    <a:pt x="552" y="6"/>
                    <a:pt x="552" y="6"/>
                  </a:cubicBezTo>
                  <a:cubicBezTo>
                    <a:pt x="552" y="6"/>
                    <a:pt x="552" y="6"/>
                    <a:pt x="552" y="6"/>
                  </a:cubicBezTo>
                  <a:moveTo>
                    <a:pt x="552" y="5"/>
                  </a:moveTo>
                  <a:cubicBezTo>
                    <a:pt x="552" y="5"/>
                    <a:pt x="552" y="6"/>
                    <a:pt x="552" y="6"/>
                  </a:cubicBezTo>
                  <a:cubicBezTo>
                    <a:pt x="552" y="6"/>
                    <a:pt x="552" y="5"/>
                    <a:pt x="552" y="5"/>
                  </a:cubicBezTo>
                  <a:moveTo>
                    <a:pt x="552" y="4"/>
                  </a:moveTo>
                  <a:cubicBezTo>
                    <a:pt x="552" y="4"/>
                    <a:pt x="552" y="4"/>
                    <a:pt x="552" y="4"/>
                  </a:cubicBezTo>
                  <a:cubicBezTo>
                    <a:pt x="552" y="4"/>
                    <a:pt x="552" y="4"/>
                    <a:pt x="552" y="4"/>
                  </a:cubicBezTo>
                  <a:moveTo>
                    <a:pt x="552" y="4"/>
                  </a:moveTo>
                  <a:cubicBezTo>
                    <a:pt x="552" y="4"/>
                    <a:pt x="552" y="4"/>
                    <a:pt x="552" y="4"/>
                  </a:cubicBezTo>
                  <a:cubicBezTo>
                    <a:pt x="552" y="4"/>
                    <a:pt x="552" y="4"/>
                    <a:pt x="552" y="4"/>
                  </a:cubicBezTo>
                  <a:moveTo>
                    <a:pt x="552" y="3"/>
                  </a:moveTo>
                  <a:cubicBezTo>
                    <a:pt x="552" y="3"/>
                    <a:pt x="552" y="3"/>
                    <a:pt x="552" y="3"/>
                  </a:cubicBezTo>
                  <a:cubicBezTo>
                    <a:pt x="552" y="3"/>
                    <a:pt x="552" y="3"/>
                    <a:pt x="552" y="3"/>
                  </a:cubicBezTo>
                  <a:moveTo>
                    <a:pt x="552" y="3"/>
                  </a:moveTo>
                  <a:cubicBezTo>
                    <a:pt x="552" y="3"/>
                    <a:pt x="552" y="3"/>
                    <a:pt x="552" y="3"/>
                  </a:cubicBezTo>
                  <a:cubicBezTo>
                    <a:pt x="552" y="3"/>
                    <a:pt x="552" y="3"/>
                    <a:pt x="552" y="3"/>
                  </a:cubicBezTo>
                  <a:moveTo>
                    <a:pt x="552" y="2"/>
                  </a:moveTo>
                  <a:cubicBezTo>
                    <a:pt x="552" y="2"/>
                    <a:pt x="552" y="2"/>
                    <a:pt x="552" y="2"/>
                  </a:cubicBezTo>
                  <a:cubicBezTo>
                    <a:pt x="552" y="2"/>
                    <a:pt x="552" y="2"/>
                    <a:pt x="552" y="2"/>
                  </a:cubicBezTo>
                  <a:moveTo>
                    <a:pt x="552" y="1"/>
                  </a:moveTo>
                  <a:cubicBezTo>
                    <a:pt x="552" y="1"/>
                    <a:pt x="552" y="1"/>
                    <a:pt x="552" y="1"/>
                  </a:cubicBezTo>
                  <a:cubicBezTo>
                    <a:pt x="552" y="1"/>
                    <a:pt x="552" y="1"/>
                    <a:pt x="552" y="1"/>
                  </a:cubicBezTo>
                  <a:moveTo>
                    <a:pt x="552" y="1"/>
                  </a:moveTo>
                  <a:cubicBezTo>
                    <a:pt x="552" y="1"/>
                    <a:pt x="552" y="1"/>
                    <a:pt x="552" y="1"/>
                  </a:cubicBezTo>
                  <a:cubicBezTo>
                    <a:pt x="552" y="1"/>
                    <a:pt x="552" y="1"/>
                    <a:pt x="552" y="1"/>
                  </a:cubicBezTo>
                  <a:moveTo>
                    <a:pt x="552" y="0"/>
                  </a:moveTo>
                  <a:cubicBezTo>
                    <a:pt x="552" y="0"/>
                    <a:pt x="552" y="0"/>
                    <a:pt x="552" y="0"/>
                  </a:cubicBezTo>
                  <a:cubicBezTo>
                    <a:pt x="552" y="0"/>
                    <a:pt x="552" y="0"/>
                    <a:pt x="552"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7"/>
            <p:cNvSpPr/>
            <p:nvPr/>
          </p:nvSpPr>
          <p:spPr bwMode="auto">
            <a:xfrm>
              <a:off x="8913813" y="-1420813"/>
              <a:ext cx="2960687" cy="2751138"/>
            </a:xfrm>
            <a:custGeom>
              <a:avLst/>
              <a:gdLst>
                <a:gd name="T0" fmla="*/ 864 w 1057"/>
                <a:gd name="T1" fmla="*/ 173 h 981"/>
                <a:gd name="T2" fmla="*/ 939 w 1057"/>
                <a:gd name="T3" fmla="*/ 100 h 981"/>
                <a:gd name="T4" fmla="*/ 802 w 1057"/>
                <a:gd name="T5" fmla="*/ 425 h 981"/>
                <a:gd name="T6" fmla="*/ 592 w 1057"/>
                <a:gd name="T7" fmla="*/ 649 h 981"/>
                <a:gd name="T8" fmla="*/ 784 w 1057"/>
                <a:gd name="T9" fmla="*/ 623 h 981"/>
                <a:gd name="T10" fmla="*/ 963 w 1057"/>
                <a:gd name="T11" fmla="*/ 583 h 981"/>
                <a:gd name="T12" fmla="*/ 1027 w 1057"/>
                <a:gd name="T13" fmla="*/ 618 h 981"/>
                <a:gd name="T14" fmla="*/ 868 w 1057"/>
                <a:gd name="T15" fmla="*/ 625 h 981"/>
                <a:gd name="T16" fmla="*/ 644 w 1057"/>
                <a:gd name="T17" fmla="*/ 688 h 981"/>
                <a:gd name="T18" fmla="*/ 554 w 1057"/>
                <a:gd name="T19" fmla="*/ 663 h 981"/>
                <a:gd name="T20" fmla="*/ 522 w 1057"/>
                <a:gd name="T21" fmla="*/ 790 h 981"/>
                <a:gd name="T22" fmla="*/ 833 w 1057"/>
                <a:gd name="T23" fmla="*/ 877 h 981"/>
                <a:gd name="T24" fmla="*/ 507 w 1057"/>
                <a:gd name="T25" fmla="*/ 815 h 981"/>
                <a:gd name="T26" fmla="*/ 321 w 1057"/>
                <a:gd name="T27" fmla="*/ 716 h 981"/>
                <a:gd name="T28" fmla="*/ 167 w 1057"/>
                <a:gd name="T29" fmla="*/ 839 h 981"/>
                <a:gd name="T30" fmla="*/ 139 w 1057"/>
                <a:gd name="T31" fmla="*/ 829 h 981"/>
                <a:gd name="T32" fmla="*/ 180 w 1057"/>
                <a:gd name="T33" fmla="*/ 697 h 981"/>
                <a:gd name="T34" fmla="*/ 505 w 1057"/>
                <a:gd name="T35" fmla="*/ 980 h 981"/>
                <a:gd name="T36" fmla="*/ 506 w 1057"/>
                <a:gd name="T37" fmla="*/ 980 h 981"/>
                <a:gd name="T38" fmla="*/ 507 w 1057"/>
                <a:gd name="T39" fmla="*/ 980 h 981"/>
                <a:gd name="T40" fmla="*/ 508 w 1057"/>
                <a:gd name="T41" fmla="*/ 981 h 981"/>
                <a:gd name="T42" fmla="*/ 509 w 1057"/>
                <a:gd name="T43" fmla="*/ 981 h 981"/>
                <a:gd name="T44" fmla="*/ 509 w 1057"/>
                <a:gd name="T45" fmla="*/ 981 h 981"/>
                <a:gd name="T46" fmla="*/ 510 w 1057"/>
                <a:gd name="T47" fmla="*/ 981 h 981"/>
                <a:gd name="T48" fmla="*/ 512 w 1057"/>
                <a:gd name="T49" fmla="*/ 981 h 981"/>
                <a:gd name="T50" fmla="*/ 512 w 1057"/>
                <a:gd name="T51" fmla="*/ 981 h 981"/>
                <a:gd name="T52" fmla="*/ 513 w 1057"/>
                <a:gd name="T53" fmla="*/ 981 h 981"/>
                <a:gd name="T54" fmla="*/ 514 w 1057"/>
                <a:gd name="T55" fmla="*/ 981 h 981"/>
                <a:gd name="T56" fmla="*/ 514 w 1057"/>
                <a:gd name="T57" fmla="*/ 981 h 981"/>
                <a:gd name="T58" fmla="*/ 1057 w 1057"/>
                <a:gd name="T59" fmla="*/ 438 h 981"/>
                <a:gd name="T60" fmla="*/ 1057 w 1057"/>
                <a:gd name="T61" fmla="*/ 437 h 981"/>
                <a:gd name="T62" fmla="*/ 1057 w 1057"/>
                <a:gd name="T63" fmla="*/ 436 h 981"/>
                <a:gd name="T64" fmla="*/ 1057 w 1057"/>
                <a:gd name="T65" fmla="*/ 436 h 981"/>
                <a:gd name="T66" fmla="*/ 1057 w 1057"/>
                <a:gd name="T67" fmla="*/ 435 h 981"/>
                <a:gd name="T68" fmla="*/ 1057 w 1057"/>
                <a:gd name="T69" fmla="*/ 434 h 981"/>
                <a:gd name="T70" fmla="*/ 1057 w 1057"/>
                <a:gd name="T71" fmla="*/ 434 h 981"/>
                <a:gd name="T72" fmla="*/ 1057 w 1057"/>
                <a:gd name="T73" fmla="*/ 433 h 981"/>
                <a:gd name="T74" fmla="*/ 1057 w 1057"/>
                <a:gd name="T75" fmla="*/ 433 h 981"/>
                <a:gd name="T76" fmla="*/ 1057 w 1057"/>
                <a:gd name="T77" fmla="*/ 432 h 981"/>
                <a:gd name="T78" fmla="*/ 1057 w 1057"/>
                <a:gd name="T79" fmla="*/ 431 h 981"/>
                <a:gd name="T80" fmla="*/ 1057 w 1057"/>
                <a:gd name="T81" fmla="*/ 431 h 981"/>
                <a:gd name="T82" fmla="*/ 1057 w 1057"/>
                <a:gd name="T83" fmla="*/ 430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7" h="981">
                  <a:moveTo>
                    <a:pt x="836" y="0"/>
                  </a:moveTo>
                  <a:cubicBezTo>
                    <a:pt x="854" y="55"/>
                    <a:pt x="864" y="112"/>
                    <a:pt x="864" y="173"/>
                  </a:cubicBezTo>
                  <a:cubicBezTo>
                    <a:pt x="864" y="225"/>
                    <a:pt x="857" y="277"/>
                    <a:pt x="843" y="325"/>
                  </a:cubicBezTo>
                  <a:cubicBezTo>
                    <a:pt x="888" y="256"/>
                    <a:pt x="921" y="180"/>
                    <a:pt x="939" y="100"/>
                  </a:cubicBezTo>
                  <a:cubicBezTo>
                    <a:pt x="947" y="109"/>
                    <a:pt x="954" y="119"/>
                    <a:pt x="962" y="130"/>
                  </a:cubicBezTo>
                  <a:cubicBezTo>
                    <a:pt x="933" y="239"/>
                    <a:pt x="878" y="341"/>
                    <a:pt x="802" y="425"/>
                  </a:cubicBezTo>
                  <a:cubicBezTo>
                    <a:pt x="753" y="518"/>
                    <a:pt x="678" y="596"/>
                    <a:pt x="586" y="647"/>
                  </a:cubicBezTo>
                  <a:cubicBezTo>
                    <a:pt x="588" y="648"/>
                    <a:pt x="590" y="649"/>
                    <a:pt x="592" y="649"/>
                  </a:cubicBezTo>
                  <a:cubicBezTo>
                    <a:pt x="609" y="656"/>
                    <a:pt x="626" y="658"/>
                    <a:pt x="644" y="658"/>
                  </a:cubicBezTo>
                  <a:cubicBezTo>
                    <a:pt x="689" y="658"/>
                    <a:pt x="735" y="641"/>
                    <a:pt x="784" y="623"/>
                  </a:cubicBezTo>
                  <a:cubicBezTo>
                    <a:pt x="809" y="613"/>
                    <a:pt x="834" y="604"/>
                    <a:pt x="860" y="596"/>
                  </a:cubicBezTo>
                  <a:cubicBezTo>
                    <a:pt x="894" y="587"/>
                    <a:pt x="928" y="583"/>
                    <a:pt x="963" y="583"/>
                  </a:cubicBezTo>
                  <a:cubicBezTo>
                    <a:pt x="988" y="583"/>
                    <a:pt x="1012" y="585"/>
                    <a:pt x="1036" y="589"/>
                  </a:cubicBezTo>
                  <a:cubicBezTo>
                    <a:pt x="1033" y="599"/>
                    <a:pt x="1030" y="608"/>
                    <a:pt x="1027" y="618"/>
                  </a:cubicBezTo>
                  <a:cubicBezTo>
                    <a:pt x="1005" y="614"/>
                    <a:pt x="983" y="612"/>
                    <a:pt x="962" y="612"/>
                  </a:cubicBezTo>
                  <a:cubicBezTo>
                    <a:pt x="930" y="612"/>
                    <a:pt x="898" y="616"/>
                    <a:pt x="868" y="625"/>
                  </a:cubicBezTo>
                  <a:cubicBezTo>
                    <a:pt x="843" y="631"/>
                    <a:pt x="818" y="641"/>
                    <a:pt x="794" y="650"/>
                  </a:cubicBezTo>
                  <a:cubicBezTo>
                    <a:pt x="745" y="669"/>
                    <a:pt x="694" y="688"/>
                    <a:pt x="644" y="688"/>
                  </a:cubicBezTo>
                  <a:cubicBezTo>
                    <a:pt x="623" y="688"/>
                    <a:pt x="602" y="684"/>
                    <a:pt x="582" y="677"/>
                  </a:cubicBezTo>
                  <a:cubicBezTo>
                    <a:pt x="572" y="673"/>
                    <a:pt x="563" y="669"/>
                    <a:pt x="554" y="663"/>
                  </a:cubicBezTo>
                  <a:cubicBezTo>
                    <a:pt x="512" y="684"/>
                    <a:pt x="466" y="699"/>
                    <a:pt x="417" y="707"/>
                  </a:cubicBezTo>
                  <a:cubicBezTo>
                    <a:pt x="450" y="739"/>
                    <a:pt x="485" y="767"/>
                    <a:pt x="522" y="790"/>
                  </a:cubicBezTo>
                  <a:cubicBezTo>
                    <a:pt x="615" y="848"/>
                    <a:pt x="723" y="877"/>
                    <a:pt x="831" y="877"/>
                  </a:cubicBezTo>
                  <a:cubicBezTo>
                    <a:pt x="832" y="877"/>
                    <a:pt x="832" y="877"/>
                    <a:pt x="833" y="877"/>
                  </a:cubicBezTo>
                  <a:cubicBezTo>
                    <a:pt x="819" y="887"/>
                    <a:pt x="805" y="897"/>
                    <a:pt x="790" y="905"/>
                  </a:cubicBezTo>
                  <a:cubicBezTo>
                    <a:pt x="691" y="899"/>
                    <a:pt x="592" y="868"/>
                    <a:pt x="507" y="815"/>
                  </a:cubicBezTo>
                  <a:cubicBezTo>
                    <a:pt x="462" y="787"/>
                    <a:pt x="420" y="752"/>
                    <a:pt x="382" y="712"/>
                  </a:cubicBezTo>
                  <a:cubicBezTo>
                    <a:pt x="362" y="715"/>
                    <a:pt x="342" y="716"/>
                    <a:pt x="321" y="716"/>
                  </a:cubicBezTo>
                  <a:cubicBezTo>
                    <a:pt x="283" y="716"/>
                    <a:pt x="246" y="712"/>
                    <a:pt x="209" y="704"/>
                  </a:cubicBezTo>
                  <a:cubicBezTo>
                    <a:pt x="208" y="748"/>
                    <a:pt x="194" y="795"/>
                    <a:pt x="167" y="839"/>
                  </a:cubicBezTo>
                  <a:cubicBezTo>
                    <a:pt x="165" y="843"/>
                    <a:pt x="163" y="846"/>
                    <a:pt x="161" y="849"/>
                  </a:cubicBezTo>
                  <a:cubicBezTo>
                    <a:pt x="153" y="843"/>
                    <a:pt x="146" y="836"/>
                    <a:pt x="139" y="829"/>
                  </a:cubicBezTo>
                  <a:cubicBezTo>
                    <a:pt x="140" y="828"/>
                    <a:pt x="141" y="826"/>
                    <a:pt x="142" y="824"/>
                  </a:cubicBezTo>
                  <a:cubicBezTo>
                    <a:pt x="167" y="783"/>
                    <a:pt x="180" y="738"/>
                    <a:pt x="180" y="697"/>
                  </a:cubicBezTo>
                  <a:cubicBezTo>
                    <a:pt x="114" y="679"/>
                    <a:pt x="53" y="649"/>
                    <a:pt x="0" y="610"/>
                  </a:cubicBezTo>
                  <a:cubicBezTo>
                    <a:pt x="71" y="822"/>
                    <a:pt x="269" y="976"/>
                    <a:pt x="505" y="980"/>
                  </a:cubicBezTo>
                  <a:cubicBezTo>
                    <a:pt x="505" y="980"/>
                    <a:pt x="505" y="980"/>
                    <a:pt x="505" y="980"/>
                  </a:cubicBezTo>
                  <a:cubicBezTo>
                    <a:pt x="505" y="980"/>
                    <a:pt x="506" y="980"/>
                    <a:pt x="506" y="980"/>
                  </a:cubicBezTo>
                  <a:cubicBezTo>
                    <a:pt x="506" y="980"/>
                    <a:pt x="506" y="980"/>
                    <a:pt x="506" y="980"/>
                  </a:cubicBezTo>
                  <a:cubicBezTo>
                    <a:pt x="506" y="980"/>
                    <a:pt x="506" y="980"/>
                    <a:pt x="507" y="980"/>
                  </a:cubicBezTo>
                  <a:cubicBezTo>
                    <a:pt x="507" y="980"/>
                    <a:pt x="507" y="980"/>
                    <a:pt x="507" y="980"/>
                  </a:cubicBezTo>
                  <a:cubicBezTo>
                    <a:pt x="507" y="980"/>
                    <a:pt x="508" y="981"/>
                    <a:pt x="508" y="981"/>
                  </a:cubicBezTo>
                  <a:cubicBezTo>
                    <a:pt x="508" y="981"/>
                    <a:pt x="508" y="981"/>
                    <a:pt x="508" y="981"/>
                  </a:cubicBezTo>
                  <a:cubicBezTo>
                    <a:pt x="508" y="981"/>
                    <a:pt x="509" y="981"/>
                    <a:pt x="509" y="981"/>
                  </a:cubicBezTo>
                  <a:cubicBezTo>
                    <a:pt x="509" y="981"/>
                    <a:pt x="509" y="981"/>
                    <a:pt x="509" y="981"/>
                  </a:cubicBezTo>
                  <a:cubicBezTo>
                    <a:pt x="509" y="981"/>
                    <a:pt x="509" y="981"/>
                    <a:pt x="509" y="981"/>
                  </a:cubicBezTo>
                  <a:cubicBezTo>
                    <a:pt x="510" y="981"/>
                    <a:pt x="510" y="981"/>
                    <a:pt x="510" y="981"/>
                  </a:cubicBezTo>
                  <a:cubicBezTo>
                    <a:pt x="510" y="981"/>
                    <a:pt x="510" y="981"/>
                    <a:pt x="510" y="981"/>
                  </a:cubicBezTo>
                  <a:cubicBezTo>
                    <a:pt x="510" y="981"/>
                    <a:pt x="510" y="981"/>
                    <a:pt x="510" y="981"/>
                  </a:cubicBezTo>
                  <a:cubicBezTo>
                    <a:pt x="511" y="981"/>
                    <a:pt x="511" y="981"/>
                    <a:pt x="512" y="981"/>
                  </a:cubicBezTo>
                  <a:cubicBezTo>
                    <a:pt x="512" y="981"/>
                    <a:pt x="512" y="981"/>
                    <a:pt x="512" y="981"/>
                  </a:cubicBezTo>
                  <a:cubicBezTo>
                    <a:pt x="512" y="981"/>
                    <a:pt x="512" y="981"/>
                    <a:pt x="512" y="981"/>
                  </a:cubicBezTo>
                  <a:cubicBezTo>
                    <a:pt x="512" y="981"/>
                    <a:pt x="512" y="981"/>
                    <a:pt x="512" y="981"/>
                  </a:cubicBezTo>
                  <a:cubicBezTo>
                    <a:pt x="513" y="981"/>
                    <a:pt x="513" y="981"/>
                    <a:pt x="513" y="981"/>
                  </a:cubicBezTo>
                  <a:cubicBezTo>
                    <a:pt x="513" y="981"/>
                    <a:pt x="513" y="981"/>
                    <a:pt x="513" y="981"/>
                  </a:cubicBezTo>
                  <a:cubicBezTo>
                    <a:pt x="513" y="981"/>
                    <a:pt x="513" y="981"/>
                    <a:pt x="514" y="981"/>
                  </a:cubicBezTo>
                  <a:cubicBezTo>
                    <a:pt x="514" y="981"/>
                    <a:pt x="514" y="981"/>
                    <a:pt x="514" y="981"/>
                  </a:cubicBezTo>
                  <a:cubicBezTo>
                    <a:pt x="514" y="981"/>
                    <a:pt x="514" y="981"/>
                    <a:pt x="514" y="981"/>
                  </a:cubicBezTo>
                  <a:cubicBezTo>
                    <a:pt x="814" y="981"/>
                    <a:pt x="1057" y="737"/>
                    <a:pt x="1057" y="438"/>
                  </a:cubicBezTo>
                  <a:cubicBezTo>
                    <a:pt x="1057" y="438"/>
                    <a:pt x="1057" y="438"/>
                    <a:pt x="1057" y="438"/>
                  </a:cubicBezTo>
                  <a:cubicBezTo>
                    <a:pt x="1057" y="437"/>
                    <a:pt x="1057" y="437"/>
                    <a:pt x="1057" y="437"/>
                  </a:cubicBezTo>
                  <a:cubicBezTo>
                    <a:pt x="1057" y="437"/>
                    <a:pt x="1057" y="437"/>
                    <a:pt x="1057" y="437"/>
                  </a:cubicBezTo>
                  <a:cubicBezTo>
                    <a:pt x="1057" y="437"/>
                    <a:pt x="1057" y="437"/>
                    <a:pt x="1057" y="437"/>
                  </a:cubicBezTo>
                  <a:cubicBezTo>
                    <a:pt x="1057" y="437"/>
                    <a:pt x="1057" y="436"/>
                    <a:pt x="1057" y="436"/>
                  </a:cubicBezTo>
                  <a:cubicBezTo>
                    <a:pt x="1057" y="436"/>
                    <a:pt x="1057" y="436"/>
                    <a:pt x="1057" y="436"/>
                  </a:cubicBezTo>
                  <a:cubicBezTo>
                    <a:pt x="1057" y="436"/>
                    <a:pt x="1057" y="436"/>
                    <a:pt x="1057" y="436"/>
                  </a:cubicBezTo>
                  <a:cubicBezTo>
                    <a:pt x="1057" y="436"/>
                    <a:pt x="1057" y="436"/>
                    <a:pt x="1057" y="436"/>
                  </a:cubicBezTo>
                  <a:cubicBezTo>
                    <a:pt x="1057" y="436"/>
                    <a:pt x="1057" y="435"/>
                    <a:pt x="1057" y="435"/>
                  </a:cubicBezTo>
                  <a:cubicBezTo>
                    <a:pt x="1057" y="435"/>
                    <a:pt x="1057" y="435"/>
                    <a:pt x="1057" y="434"/>
                  </a:cubicBezTo>
                  <a:cubicBezTo>
                    <a:pt x="1057" y="434"/>
                    <a:pt x="1057" y="434"/>
                    <a:pt x="1057" y="434"/>
                  </a:cubicBezTo>
                  <a:cubicBezTo>
                    <a:pt x="1057" y="434"/>
                    <a:pt x="1057" y="434"/>
                    <a:pt x="1057" y="434"/>
                  </a:cubicBezTo>
                  <a:cubicBezTo>
                    <a:pt x="1057" y="434"/>
                    <a:pt x="1057" y="434"/>
                    <a:pt x="1057" y="434"/>
                  </a:cubicBezTo>
                  <a:cubicBezTo>
                    <a:pt x="1057" y="434"/>
                    <a:pt x="1057" y="434"/>
                    <a:pt x="1057" y="433"/>
                  </a:cubicBezTo>
                  <a:cubicBezTo>
                    <a:pt x="1057" y="433"/>
                    <a:pt x="1057" y="433"/>
                    <a:pt x="1057" y="433"/>
                  </a:cubicBezTo>
                  <a:cubicBezTo>
                    <a:pt x="1057" y="433"/>
                    <a:pt x="1057" y="433"/>
                    <a:pt x="1057" y="433"/>
                  </a:cubicBezTo>
                  <a:cubicBezTo>
                    <a:pt x="1057" y="433"/>
                    <a:pt x="1057" y="433"/>
                    <a:pt x="1057" y="433"/>
                  </a:cubicBezTo>
                  <a:cubicBezTo>
                    <a:pt x="1057" y="432"/>
                    <a:pt x="1057" y="432"/>
                    <a:pt x="1057" y="432"/>
                  </a:cubicBezTo>
                  <a:cubicBezTo>
                    <a:pt x="1057" y="432"/>
                    <a:pt x="1057" y="432"/>
                    <a:pt x="1057" y="432"/>
                  </a:cubicBezTo>
                  <a:cubicBezTo>
                    <a:pt x="1057" y="432"/>
                    <a:pt x="1057" y="431"/>
                    <a:pt x="1057" y="431"/>
                  </a:cubicBezTo>
                  <a:cubicBezTo>
                    <a:pt x="1057" y="431"/>
                    <a:pt x="1057" y="431"/>
                    <a:pt x="1057" y="431"/>
                  </a:cubicBezTo>
                  <a:cubicBezTo>
                    <a:pt x="1057" y="431"/>
                    <a:pt x="1057" y="431"/>
                    <a:pt x="1057" y="431"/>
                  </a:cubicBezTo>
                  <a:cubicBezTo>
                    <a:pt x="1057" y="431"/>
                    <a:pt x="1057" y="431"/>
                    <a:pt x="1057" y="431"/>
                  </a:cubicBezTo>
                  <a:cubicBezTo>
                    <a:pt x="1057" y="431"/>
                    <a:pt x="1057" y="430"/>
                    <a:pt x="1057" y="430"/>
                  </a:cubicBezTo>
                  <a:cubicBezTo>
                    <a:pt x="1057" y="430"/>
                    <a:pt x="1057" y="430"/>
                    <a:pt x="1057" y="430"/>
                  </a:cubicBezTo>
                  <a:cubicBezTo>
                    <a:pt x="1055" y="254"/>
                    <a:pt x="969" y="98"/>
                    <a:pt x="836" y="0"/>
                  </a:cubicBezTo>
                </a:path>
              </a:pathLst>
            </a:custGeom>
            <a:solidFill>
              <a:srgbClr val="D97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8"/>
            <p:cNvSpPr/>
            <p:nvPr/>
          </p:nvSpPr>
          <p:spPr bwMode="auto">
            <a:xfrm>
              <a:off x="8842375" y="-1619250"/>
              <a:ext cx="2432050" cy="2195513"/>
            </a:xfrm>
            <a:custGeom>
              <a:avLst/>
              <a:gdLst>
                <a:gd name="T0" fmla="*/ 729 w 868"/>
                <a:gd name="T1" fmla="*/ 0 h 783"/>
                <a:gd name="T2" fmla="*/ 724 w 868"/>
                <a:gd name="T3" fmla="*/ 59 h 783"/>
                <a:gd name="T4" fmla="*/ 710 w 868"/>
                <a:gd name="T5" fmla="*/ 107 h 783"/>
                <a:gd name="T6" fmla="*/ 710 w 868"/>
                <a:gd name="T7" fmla="*/ 114 h 783"/>
                <a:gd name="T8" fmla="*/ 682 w 868"/>
                <a:gd name="T9" fmla="*/ 166 h 783"/>
                <a:gd name="T10" fmla="*/ 609 w 868"/>
                <a:gd name="T11" fmla="*/ 277 h 783"/>
                <a:gd name="T12" fmla="*/ 607 w 868"/>
                <a:gd name="T13" fmla="*/ 281 h 783"/>
                <a:gd name="T14" fmla="*/ 491 w 868"/>
                <a:gd name="T15" fmla="*/ 517 h 783"/>
                <a:gd name="T16" fmla="*/ 516 w 868"/>
                <a:gd name="T17" fmla="*/ 663 h 783"/>
                <a:gd name="T18" fmla="*/ 368 w 868"/>
                <a:gd name="T19" fmla="*/ 690 h 783"/>
                <a:gd name="T20" fmla="*/ 237 w 868"/>
                <a:gd name="T21" fmla="*/ 367 h 783"/>
                <a:gd name="T22" fmla="*/ 230 w 868"/>
                <a:gd name="T23" fmla="*/ 322 h 783"/>
                <a:gd name="T24" fmla="*/ 228 w 868"/>
                <a:gd name="T25" fmla="*/ 324 h 783"/>
                <a:gd name="T26" fmla="*/ 205 w 868"/>
                <a:gd name="T27" fmla="*/ 354 h 783"/>
                <a:gd name="T28" fmla="*/ 208 w 868"/>
                <a:gd name="T29" fmla="*/ 372 h 783"/>
                <a:gd name="T30" fmla="*/ 334 w 868"/>
                <a:gd name="T31" fmla="*/ 692 h 783"/>
                <a:gd name="T32" fmla="*/ 321 w 868"/>
                <a:gd name="T33" fmla="*/ 692 h 783"/>
                <a:gd name="T34" fmla="*/ 216 w 868"/>
                <a:gd name="T35" fmla="*/ 684 h 783"/>
                <a:gd name="T36" fmla="*/ 129 w 868"/>
                <a:gd name="T37" fmla="*/ 575 h 783"/>
                <a:gd name="T38" fmla="*/ 85 w 868"/>
                <a:gd name="T39" fmla="*/ 530 h 783"/>
                <a:gd name="T40" fmla="*/ 9 w 868"/>
                <a:gd name="T41" fmla="*/ 392 h 783"/>
                <a:gd name="T42" fmla="*/ 0 w 868"/>
                <a:gd name="T43" fmla="*/ 448 h 783"/>
                <a:gd name="T44" fmla="*/ 63 w 868"/>
                <a:gd name="T45" fmla="*/ 549 h 783"/>
                <a:gd name="T46" fmla="*/ 109 w 868"/>
                <a:gd name="T47" fmla="*/ 596 h 783"/>
                <a:gd name="T48" fmla="*/ 179 w 868"/>
                <a:gd name="T49" fmla="*/ 677 h 783"/>
                <a:gd name="T50" fmla="*/ 7 w 868"/>
                <a:gd name="T51" fmla="*/ 616 h 783"/>
                <a:gd name="T52" fmla="*/ 16 w 868"/>
                <a:gd name="T53" fmla="*/ 653 h 783"/>
                <a:gd name="T54" fmla="*/ 195 w 868"/>
                <a:gd name="T55" fmla="*/ 710 h 783"/>
                <a:gd name="T56" fmla="*/ 195 w 868"/>
                <a:gd name="T57" fmla="*/ 710 h 783"/>
                <a:gd name="T58" fmla="*/ 205 w 868"/>
                <a:gd name="T59" fmla="*/ 768 h 783"/>
                <a:gd name="T60" fmla="*/ 234 w 868"/>
                <a:gd name="T61" fmla="*/ 775 h 783"/>
                <a:gd name="T62" fmla="*/ 227 w 868"/>
                <a:gd name="T63" fmla="*/ 715 h 783"/>
                <a:gd name="T64" fmla="*/ 322 w 868"/>
                <a:gd name="T65" fmla="*/ 721 h 783"/>
                <a:gd name="T66" fmla="*/ 354 w 868"/>
                <a:gd name="T67" fmla="*/ 720 h 783"/>
                <a:gd name="T68" fmla="*/ 407 w 868"/>
                <a:gd name="T69" fmla="*/ 783 h 783"/>
                <a:gd name="T70" fmla="*/ 442 w 868"/>
                <a:gd name="T71" fmla="*/ 778 h 783"/>
                <a:gd name="T72" fmla="*/ 389 w 868"/>
                <a:gd name="T73" fmla="*/ 717 h 783"/>
                <a:gd name="T74" fmla="*/ 531 w 868"/>
                <a:gd name="T75" fmla="*/ 689 h 783"/>
                <a:gd name="T76" fmla="*/ 579 w 868"/>
                <a:gd name="T77" fmla="*/ 734 h 783"/>
                <a:gd name="T78" fmla="*/ 611 w 868"/>
                <a:gd name="T79" fmla="*/ 718 h 783"/>
                <a:gd name="T80" fmla="*/ 560 w 868"/>
                <a:gd name="T81" fmla="*/ 679 h 783"/>
                <a:gd name="T82" fmla="*/ 623 w 868"/>
                <a:gd name="T83" fmla="*/ 652 h 783"/>
                <a:gd name="T84" fmla="*/ 827 w 868"/>
                <a:gd name="T85" fmla="*/ 496 h 783"/>
                <a:gd name="T86" fmla="*/ 868 w 868"/>
                <a:gd name="T87" fmla="*/ 396 h 783"/>
                <a:gd name="T88" fmla="*/ 610 w 868"/>
                <a:gd name="T89" fmla="*/ 626 h 783"/>
                <a:gd name="T90" fmla="*/ 543 w 868"/>
                <a:gd name="T91" fmla="*/ 654 h 783"/>
                <a:gd name="T92" fmla="*/ 520 w 868"/>
                <a:gd name="T93" fmla="*/ 521 h 783"/>
                <a:gd name="T94" fmla="*/ 630 w 868"/>
                <a:gd name="T95" fmla="*/ 298 h 783"/>
                <a:gd name="T96" fmla="*/ 633 w 868"/>
                <a:gd name="T97" fmla="*/ 293 h 783"/>
                <a:gd name="T98" fmla="*/ 752 w 868"/>
                <a:gd name="T99" fmla="*/ 65 h 783"/>
                <a:gd name="T100" fmla="*/ 758 w 868"/>
                <a:gd name="T101" fmla="*/ 12 h 783"/>
                <a:gd name="T102" fmla="*/ 729 w 868"/>
                <a:gd name="T103" fmla="*/ 0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8" h="783">
                  <a:moveTo>
                    <a:pt x="729" y="0"/>
                  </a:moveTo>
                  <a:cubicBezTo>
                    <a:pt x="729" y="20"/>
                    <a:pt x="728" y="40"/>
                    <a:pt x="724" y="59"/>
                  </a:cubicBezTo>
                  <a:cubicBezTo>
                    <a:pt x="720" y="75"/>
                    <a:pt x="716" y="92"/>
                    <a:pt x="710" y="107"/>
                  </a:cubicBezTo>
                  <a:cubicBezTo>
                    <a:pt x="710" y="110"/>
                    <a:pt x="710" y="112"/>
                    <a:pt x="710" y="114"/>
                  </a:cubicBezTo>
                  <a:cubicBezTo>
                    <a:pt x="710" y="136"/>
                    <a:pt x="699" y="155"/>
                    <a:pt x="682" y="166"/>
                  </a:cubicBezTo>
                  <a:cubicBezTo>
                    <a:pt x="661" y="204"/>
                    <a:pt x="635" y="241"/>
                    <a:pt x="609" y="277"/>
                  </a:cubicBezTo>
                  <a:cubicBezTo>
                    <a:pt x="607" y="281"/>
                    <a:pt x="607" y="281"/>
                    <a:pt x="607" y="281"/>
                  </a:cubicBezTo>
                  <a:cubicBezTo>
                    <a:pt x="553" y="356"/>
                    <a:pt x="504" y="431"/>
                    <a:pt x="491" y="517"/>
                  </a:cubicBezTo>
                  <a:cubicBezTo>
                    <a:pt x="485" y="564"/>
                    <a:pt x="492" y="618"/>
                    <a:pt x="516" y="663"/>
                  </a:cubicBezTo>
                  <a:cubicBezTo>
                    <a:pt x="468" y="678"/>
                    <a:pt x="418" y="687"/>
                    <a:pt x="368" y="690"/>
                  </a:cubicBezTo>
                  <a:cubicBezTo>
                    <a:pt x="303" y="598"/>
                    <a:pt x="257" y="487"/>
                    <a:pt x="237" y="367"/>
                  </a:cubicBezTo>
                  <a:cubicBezTo>
                    <a:pt x="234" y="352"/>
                    <a:pt x="232" y="337"/>
                    <a:pt x="230" y="322"/>
                  </a:cubicBezTo>
                  <a:cubicBezTo>
                    <a:pt x="229" y="323"/>
                    <a:pt x="229" y="324"/>
                    <a:pt x="228" y="324"/>
                  </a:cubicBezTo>
                  <a:cubicBezTo>
                    <a:pt x="220" y="334"/>
                    <a:pt x="213" y="345"/>
                    <a:pt x="205" y="354"/>
                  </a:cubicBezTo>
                  <a:cubicBezTo>
                    <a:pt x="206" y="360"/>
                    <a:pt x="207" y="366"/>
                    <a:pt x="208" y="372"/>
                  </a:cubicBezTo>
                  <a:cubicBezTo>
                    <a:pt x="228" y="490"/>
                    <a:pt x="272" y="599"/>
                    <a:pt x="334" y="692"/>
                  </a:cubicBezTo>
                  <a:cubicBezTo>
                    <a:pt x="330" y="692"/>
                    <a:pt x="326" y="692"/>
                    <a:pt x="321" y="692"/>
                  </a:cubicBezTo>
                  <a:cubicBezTo>
                    <a:pt x="286" y="692"/>
                    <a:pt x="251" y="689"/>
                    <a:pt x="216" y="684"/>
                  </a:cubicBezTo>
                  <a:cubicBezTo>
                    <a:pt x="196" y="641"/>
                    <a:pt x="162" y="608"/>
                    <a:pt x="129" y="575"/>
                  </a:cubicBezTo>
                  <a:cubicBezTo>
                    <a:pt x="114" y="560"/>
                    <a:pt x="99" y="545"/>
                    <a:pt x="85" y="530"/>
                  </a:cubicBezTo>
                  <a:cubicBezTo>
                    <a:pt x="51" y="490"/>
                    <a:pt x="25" y="442"/>
                    <a:pt x="9" y="392"/>
                  </a:cubicBezTo>
                  <a:cubicBezTo>
                    <a:pt x="5" y="410"/>
                    <a:pt x="2" y="429"/>
                    <a:pt x="0" y="448"/>
                  </a:cubicBezTo>
                  <a:cubicBezTo>
                    <a:pt x="16" y="484"/>
                    <a:pt x="37" y="519"/>
                    <a:pt x="63" y="549"/>
                  </a:cubicBezTo>
                  <a:cubicBezTo>
                    <a:pt x="78" y="565"/>
                    <a:pt x="93" y="581"/>
                    <a:pt x="109" y="596"/>
                  </a:cubicBezTo>
                  <a:cubicBezTo>
                    <a:pt x="135" y="622"/>
                    <a:pt x="161" y="648"/>
                    <a:pt x="179" y="677"/>
                  </a:cubicBezTo>
                  <a:cubicBezTo>
                    <a:pt x="119" y="664"/>
                    <a:pt x="61" y="644"/>
                    <a:pt x="7" y="616"/>
                  </a:cubicBezTo>
                  <a:cubicBezTo>
                    <a:pt x="10" y="628"/>
                    <a:pt x="13" y="641"/>
                    <a:pt x="16" y="653"/>
                  </a:cubicBezTo>
                  <a:cubicBezTo>
                    <a:pt x="73" y="680"/>
                    <a:pt x="133" y="699"/>
                    <a:pt x="195" y="710"/>
                  </a:cubicBezTo>
                  <a:cubicBezTo>
                    <a:pt x="195" y="710"/>
                    <a:pt x="195" y="710"/>
                    <a:pt x="195" y="710"/>
                  </a:cubicBezTo>
                  <a:cubicBezTo>
                    <a:pt x="202" y="728"/>
                    <a:pt x="205" y="748"/>
                    <a:pt x="205" y="768"/>
                  </a:cubicBezTo>
                  <a:cubicBezTo>
                    <a:pt x="215" y="771"/>
                    <a:pt x="225" y="773"/>
                    <a:pt x="234" y="775"/>
                  </a:cubicBezTo>
                  <a:cubicBezTo>
                    <a:pt x="235" y="754"/>
                    <a:pt x="232" y="734"/>
                    <a:pt x="227" y="715"/>
                  </a:cubicBezTo>
                  <a:cubicBezTo>
                    <a:pt x="258" y="719"/>
                    <a:pt x="290" y="721"/>
                    <a:pt x="322" y="721"/>
                  </a:cubicBezTo>
                  <a:cubicBezTo>
                    <a:pt x="333" y="721"/>
                    <a:pt x="343" y="720"/>
                    <a:pt x="354" y="720"/>
                  </a:cubicBezTo>
                  <a:cubicBezTo>
                    <a:pt x="371" y="742"/>
                    <a:pt x="388" y="763"/>
                    <a:pt x="407" y="783"/>
                  </a:cubicBezTo>
                  <a:cubicBezTo>
                    <a:pt x="419" y="782"/>
                    <a:pt x="431" y="780"/>
                    <a:pt x="442" y="778"/>
                  </a:cubicBezTo>
                  <a:cubicBezTo>
                    <a:pt x="423" y="759"/>
                    <a:pt x="406" y="739"/>
                    <a:pt x="389" y="717"/>
                  </a:cubicBezTo>
                  <a:cubicBezTo>
                    <a:pt x="437" y="713"/>
                    <a:pt x="485" y="703"/>
                    <a:pt x="531" y="689"/>
                  </a:cubicBezTo>
                  <a:cubicBezTo>
                    <a:pt x="544" y="707"/>
                    <a:pt x="560" y="722"/>
                    <a:pt x="579" y="734"/>
                  </a:cubicBezTo>
                  <a:cubicBezTo>
                    <a:pt x="590" y="729"/>
                    <a:pt x="601" y="724"/>
                    <a:pt x="611" y="718"/>
                  </a:cubicBezTo>
                  <a:cubicBezTo>
                    <a:pt x="591" y="709"/>
                    <a:pt x="574" y="695"/>
                    <a:pt x="560" y="679"/>
                  </a:cubicBezTo>
                  <a:cubicBezTo>
                    <a:pt x="582" y="671"/>
                    <a:pt x="603" y="662"/>
                    <a:pt x="623" y="652"/>
                  </a:cubicBezTo>
                  <a:cubicBezTo>
                    <a:pt x="701" y="614"/>
                    <a:pt x="770" y="560"/>
                    <a:pt x="827" y="496"/>
                  </a:cubicBezTo>
                  <a:cubicBezTo>
                    <a:pt x="844" y="464"/>
                    <a:pt x="858" y="431"/>
                    <a:pt x="868" y="396"/>
                  </a:cubicBezTo>
                  <a:cubicBezTo>
                    <a:pt x="804" y="493"/>
                    <a:pt x="716" y="574"/>
                    <a:pt x="610" y="626"/>
                  </a:cubicBezTo>
                  <a:cubicBezTo>
                    <a:pt x="589" y="637"/>
                    <a:pt x="566" y="646"/>
                    <a:pt x="543" y="654"/>
                  </a:cubicBezTo>
                  <a:cubicBezTo>
                    <a:pt x="521" y="614"/>
                    <a:pt x="514" y="564"/>
                    <a:pt x="520" y="521"/>
                  </a:cubicBezTo>
                  <a:cubicBezTo>
                    <a:pt x="532" y="442"/>
                    <a:pt x="579" y="370"/>
                    <a:pt x="630" y="298"/>
                  </a:cubicBezTo>
                  <a:cubicBezTo>
                    <a:pt x="633" y="293"/>
                    <a:pt x="633" y="293"/>
                    <a:pt x="633" y="293"/>
                  </a:cubicBezTo>
                  <a:cubicBezTo>
                    <a:pt x="683" y="223"/>
                    <a:pt x="735" y="151"/>
                    <a:pt x="752" y="65"/>
                  </a:cubicBezTo>
                  <a:cubicBezTo>
                    <a:pt x="756" y="47"/>
                    <a:pt x="758" y="30"/>
                    <a:pt x="758" y="12"/>
                  </a:cubicBezTo>
                  <a:cubicBezTo>
                    <a:pt x="749" y="8"/>
                    <a:pt x="739" y="3"/>
                    <a:pt x="729" y="0"/>
                  </a:cubicBezTo>
                </a:path>
              </a:pathLst>
            </a:custGeom>
            <a:solidFill>
              <a:srgbClr val="A9591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9"/>
            <p:cNvSpPr>
              <a:spLocks noEditPoints="1"/>
            </p:cNvSpPr>
            <p:nvPr/>
          </p:nvSpPr>
          <p:spPr bwMode="auto">
            <a:xfrm>
              <a:off x="9302750" y="-1139825"/>
              <a:ext cx="2513012" cy="2257425"/>
            </a:xfrm>
            <a:custGeom>
              <a:avLst/>
              <a:gdLst>
                <a:gd name="T0" fmla="*/ 278 w 897"/>
                <a:gd name="T1" fmla="*/ 607 h 805"/>
                <a:gd name="T2" fmla="*/ 243 w 897"/>
                <a:gd name="T3" fmla="*/ 612 h 805"/>
                <a:gd name="T4" fmla="*/ 368 w 897"/>
                <a:gd name="T5" fmla="*/ 715 h 805"/>
                <a:gd name="T6" fmla="*/ 651 w 897"/>
                <a:gd name="T7" fmla="*/ 805 h 805"/>
                <a:gd name="T8" fmla="*/ 694 w 897"/>
                <a:gd name="T9" fmla="*/ 777 h 805"/>
                <a:gd name="T10" fmla="*/ 692 w 897"/>
                <a:gd name="T11" fmla="*/ 777 h 805"/>
                <a:gd name="T12" fmla="*/ 383 w 897"/>
                <a:gd name="T13" fmla="*/ 690 h 805"/>
                <a:gd name="T14" fmla="*/ 278 w 897"/>
                <a:gd name="T15" fmla="*/ 607 h 805"/>
                <a:gd name="T16" fmla="*/ 41 w 897"/>
                <a:gd name="T17" fmla="*/ 597 h 805"/>
                <a:gd name="T18" fmla="*/ 3 w 897"/>
                <a:gd name="T19" fmla="*/ 724 h 805"/>
                <a:gd name="T20" fmla="*/ 0 w 897"/>
                <a:gd name="T21" fmla="*/ 729 h 805"/>
                <a:gd name="T22" fmla="*/ 22 w 897"/>
                <a:gd name="T23" fmla="*/ 749 h 805"/>
                <a:gd name="T24" fmla="*/ 28 w 897"/>
                <a:gd name="T25" fmla="*/ 739 h 805"/>
                <a:gd name="T26" fmla="*/ 70 w 897"/>
                <a:gd name="T27" fmla="*/ 604 h 805"/>
                <a:gd name="T28" fmla="*/ 41 w 897"/>
                <a:gd name="T29" fmla="*/ 597 h 805"/>
                <a:gd name="T30" fmla="*/ 824 w 897"/>
                <a:gd name="T31" fmla="*/ 483 h 805"/>
                <a:gd name="T32" fmla="*/ 721 w 897"/>
                <a:gd name="T33" fmla="*/ 496 h 805"/>
                <a:gd name="T34" fmla="*/ 645 w 897"/>
                <a:gd name="T35" fmla="*/ 523 h 805"/>
                <a:gd name="T36" fmla="*/ 505 w 897"/>
                <a:gd name="T37" fmla="*/ 558 h 805"/>
                <a:gd name="T38" fmla="*/ 453 w 897"/>
                <a:gd name="T39" fmla="*/ 549 h 805"/>
                <a:gd name="T40" fmla="*/ 447 w 897"/>
                <a:gd name="T41" fmla="*/ 547 h 805"/>
                <a:gd name="T42" fmla="*/ 415 w 897"/>
                <a:gd name="T43" fmla="*/ 563 h 805"/>
                <a:gd name="T44" fmla="*/ 443 w 897"/>
                <a:gd name="T45" fmla="*/ 577 h 805"/>
                <a:gd name="T46" fmla="*/ 505 w 897"/>
                <a:gd name="T47" fmla="*/ 588 h 805"/>
                <a:gd name="T48" fmla="*/ 655 w 897"/>
                <a:gd name="T49" fmla="*/ 550 h 805"/>
                <a:gd name="T50" fmla="*/ 729 w 897"/>
                <a:gd name="T51" fmla="*/ 525 h 805"/>
                <a:gd name="T52" fmla="*/ 823 w 897"/>
                <a:gd name="T53" fmla="*/ 512 h 805"/>
                <a:gd name="T54" fmla="*/ 888 w 897"/>
                <a:gd name="T55" fmla="*/ 518 h 805"/>
                <a:gd name="T56" fmla="*/ 897 w 897"/>
                <a:gd name="T57" fmla="*/ 489 h 805"/>
                <a:gd name="T58" fmla="*/ 824 w 897"/>
                <a:gd name="T59" fmla="*/ 483 h 805"/>
                <a:gd name="T60" fmla="*/ 800 w 897"/>
                <a:gd name="T61" fmla="*/ 0 h 805"/>
                <a:gd name="T62" fmla="*/ 704 w 897"/>
                <a:gd name="T63" fmla="*/ 225 h 805"/>
                <a:gd name="T64" fmla="*/ 663 w 897"/>
                <a:gd name="T65" fmla="*/ 325 h 805"/>
                <a:gd name="T66" fmla="*/ 823 w 897"/>
                <a:gd name="T67" fmla="*/ 30 h 805"/>
                <a:gd name="T68" fmla="*/ 800 w 897"/>
                <a:gd name="T69"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7" h="805">
                  <a:moveTo>
                    <a:pt x="278" y="607"/>
                  </a:moveTo>
                  <a:cubicBezTo>
                    <a:pt x="267" y="609"/>
                    <a:pt x="255" y="611"/>
                    <a:pt x="243" y="612"/>
                  </a:cubicBezTo>
                  <a:cubicBezTo>
                    <a:pt x="281" y="652"/>
                    <a:pt x="323" y="687"/>
                    <a:pt x="368" y="715"/>
                  </a:cubicBezTo>
                  <a:cubicBezTo>
                    <a:pt x="453" y="768"/>
                    <a:pt x="552" y="799"/>
                    <a:pt x="651" y="805"/>
                  </a:cubicBezTo>
                  <a:cubicBezTo>
                    <a:pt x="666" y="797"/>
                    <a:pt x="680" y="787"/>
                    <a:pt x="694" y="777"/>
                  </a:cubicBezTo>
                  <a:cubicBezTo>
                    <a:pt x="693" y="777"/>
                    <a:pt x="693" y="777"/>
                    <a:pt x="692" y="777"/>
                  </a:cubicBezTo>
                  <a:cubicBezTo>
                    <a:pt x="584" y="777"/>
                    <a:pt x="476" y="748"/>
                    <a:pt x="383" y="690"/>
                  </a:cubicBezTo>
                  <a:cubicBezTo>
                    <a:pt x="346" y="667"/>
                    <a:pt x="311" y="639"/>
                    <a:pt x="278" y="607"/>
                  </a:cubicBezTo>
                  <a:moveTo>
                    <a:pt x="41" y="597"/>
                  </a:moveTo>
                  <a:cubicBezTo>
                    <a:pt x="41" y="638"/>
                    <a:pt x="28" y="683"/>
                    <a:pt x="3" y="724"/>
                  </a:cubicBezTo>
                  <a:cubicBezTo>
                    <a:pt x="2" y="726"/>
                    <a:pt x="1" y="728"/>
                    <a:pt x="0" y="729"/>
                  </a:cubicBezTo>
                  <a:cubicBezTo>
                    <a:pt x="7" y="736"/>
                    <a:pt x="14" y="743"/>
                    <a:pt x="22" y="749"/>
                  </a:cubicBezTo>
                  <a:cubicBezTo>
                    <a:pt x="24" y="746"/>
                    <a:pt x="26" y="743"/>
                    <a:pt x="28" y="739"/>
                  </a:cubicBezTo>
                  <a:cubicBezTo>
                    <a:pt x="55" y="695"/>
                    <a:pt x="69" y="648"/>
                    <a:pt x="70" y="604"/>
                  </a:cubicBezTo>
                  <a:cubicBezTo>
                    <a:pt x="61" y="602"/>
                    <a:pt x="51" y="600"/>
                    <a:pt x="41" y="597"/>
                  </a:cubicBezTo>
                  <a:moveTo>
                    <a:pt x="824" y="483"/>
                  </a:moveTo>
                  <a:cubicBezTo>
                    <a:pt x="789" y="483"/>
                    <a:pt x="755" y="487"/>
                    <a:pt x="721" y="496"/>
                  </a:cubicBezTo>
                  <a:cubicBezTo>
                    <a:pt x="695" y="504"/>
                    <a:pt x="670" y="513"/>
                    <a:pt x="645" y="523"/>
                  </a:cubicBezTo>
                  <a:cubicBezTo>
                    <a:pt x="596" y="541"/>
                    <a:pt x="550" y="558"/>
                    <a:pt x="505" y="558"/>
                  </a:cubicBezTo>
                  <a:cubicBezTo>
                    <a:pt x="487" y="558"/>
                    <a:pt x="470" y="556"/>
                    <a:pt x="453" y="549"/>
                  </a:cubicBezTo>
                  <a:cubicBezTo>
                    <a:pt x="451" y="549"/>
                    <a:pt x="449" y="548"/>
                    <a:pt x="447" y="547"/>
                  </a:cubicBezTo>
                  <a:cubicBezTo>
                    <a:pt x="437" y="553"/>
                    <a:pt x="426" y="558"/>
                    <a:pt x="415" y="563"/>
                  </a:cubicBezTo>
                  <a:cubicBezTo>
                    <a:pt x="424" y="569"/>
                    <a:pt x="433" y="573"/>
                    <a:pt x="443" y="577"/>
                  </a:cubicBezTo>
                  <a:cubicBezTo>
                    <a:pt x="463" y="584"/>
                    <a:pt x="484" y="588"/>
                    <a:pt x="505" y="588"/>
                  </a:cubicBezTo>
                  <a:cubicBezTo>
                    <a:pt x="555" y="588"/>
                    <a:pt x="606" y="569"/>
                    <a:pt x="655" y="550"/>
                  </a:cubicBezTo>
                  <a:cubicBezTo>
                    <a:pt x="679" y="541"/>
                    <a:pt x="704" y="531"/>
                    <a:pt x="729" y="525"/>
                  </a:cubicBezTo>
                  <a:cubicBezTo>
                    <a:pt x="759" y="516"/>
                    <a:pt x="791" y="512"/>
                    <a:pt x="823" y="512"/>
                  </a:cubicBezTo>
                  <a:cubicBezTo>
                    <a:pt x="844" y="512"/>
                    <a:pt x="866" y="514"/>
                    <a:pt x="888" y="518"/>
                  </a:cubicBezTo>
                  <a:cubicBezTo>
                    <a:pt x="891" y="508"/>
                    <a:pt x="894" y="499"/>
                    <a:pt x="897" y="489"/>
                  </a:cubicBezTo>
                  <a:cubicBezTo>
                    <a:pt x="873" y="485"/>
                    <a:pt x="849" y="483"/>
                    <a:pt x="824" y="483"/>
                  </a:cubicBezTo>
                  <a:moveTo>
                    <a:pt x="800" y="0"/>
                  </a:moveTo>
                  <a:cubicBezTo>
                    <a:pt x="782" y="80"/>
                    <a:pt x="749" y="156"/>
                    <a:pt x="704" y="225"/>
                  </a:cubicBezTo>
                  <a:cubicBezTo>
                    <a:pt x="694" y="260"/>
                    <a:pt x="680" y="293"/>
                    <a:pt x="663" y="325"/>
                  </a:cubicBezTo>
                  <a:cubicBezTo>
                    <a:pt x="739" y="241"/>
                    <a:pt x="794" y="139"/>
                    <a:pt x="823" y="30"/>
                  </a:cubicBezTo>
                  <a:cubicBezTo>
                    <a:pt x="815" y="19"/>
                    <a:pt x="808" y="9"/>
                    <a:pt x="800" y="0"/>
                  </a:cubicBezTo>
                </a:path>
              </a:pathLst>
            </a:custGeom>
            <a:solidFill>
              <a:srgbClr val="9750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0"/>
            <p:cNvSpPr/>
            <p:nvPr/>
          </p:nvSpPr>
          <p:spPr bwMode="auto">
            <a:xfrm>
              <a:off x="9390063" y="-1450975"/>
              <a:ext cx="106362" cy="341313"/>
            </a:xfrm>
            <a:custGeom>
              <a:avLst/>
              <a:gdLst>
                <a:gd name="T0" fmla="*/ 38 w 38"/>
                <a:gd name="T1" fmla="*/ 0 h 122"/>
                <a:gd name="T2" fmla="*/ 6 w 38"/>
                <a:gd name="T3" fmla="*/ 24 h 122"/>
                <a:gd name="T4" fmla="*/ 0 w 38"/>
                <a:gd name="T5" fmla="*/ 122 h 122"/>
                <a:gd name="T6" fmla="*/ 30 w 38"/>
                <a:gd name="T7" fmla="*/ 95 h 122"/>
                <a:gd name="T8" fmla="*/ 38 w 38"/>
                <a:gd name="T9" fmla="*/ 0 h 122"/>
              </a:gdLst>
              <a:ahLst/>
              <a:cxnLst>
                <a:cxn ang="0">
                  <a:pos x="T0" y="T1"/>
                </a:cxn>
                <a:cxn ang="0">
                  <a:pos x="T2" y="T3"/>
                </a:cxn>
                <a:cxn ang="0">
                  <a:pos x="T4" y="T5"/>
                </a:cxn>
                <a:cxn ang="0">
                  <a:pos x="T6" y="T7"/>
                </a:cxn>
                <a:cxn ang="0">
                  <a:pos x="T8" y="T9"/>
                </a:cxn>
              </a:cxnLst>
              <a:rect l="0" t="0" r="r" b="b"/>
              <a:pathLst>
                <a:path w="38" h="122">
                  <a:moveTo>
                    <a:pt x="38" y="0"/>
                  </a:moveTo>
                  <a:cubicBezTo>
                    <a:pt x="27" y="8"/>
                    <a:pt x="16" y="16"/>
                    <a:pt x="6" y="24"/>
                  </a:cubicBezTo>
                  <a:cubicBezTo>
                    <a:pt x="2" y="57"/>
                    <a:pt x="0" y="90"/>
                    <a:pt x="0" y="122"/>
                  </a:cubicBezTo>
                  <a:cubicBezTo>
                    <a:pt x="9" y="113"/>
                    <a:pt x="19" y="104"/>
                    <a:pt x="30" y="95"/>
                  </a:cubicBezTo>
                  <a:cubicBezTo>
                    <a:pt x="31" y="64"/>
                    <a:pt x="34" y="32"/>
                    <a:pt x="38" y="0"/>
                  </a:cubicBezTo>
                </a:path>
              </a:pathLst>
            </a:custGeom>
            <a:solidFill>
              <a:srgbClr val="A9591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1"/>
            <p:cNvSpPr>
              <a:spLocks noEditPoints="1"/>
            </p:cNvSpPr>
            <p:nvPr/>
          </p:nvSpPr>
          <p:spPr bwMode="auto">
            <a:xfrm>
              <a:off x="9058275" y="-1471613"/>
              <a:ext cx="1244600" cy="962025"/>
            </a:xfrm>
            <a:custGeom>
              <a:avLst/>
              <a:gdLst>
                <a:gd name="T0" fmla="*/ 118 w 444"/>
                <a:gd name="T1" fmla="*/ 129 h 343"/>
                <a:gd name="T2" fmla="*/ 45 w 444"/>
                <a:gd name="T3" fmla="*/ 218 h 343"/>
                <a:gd name="T4" fmla="*/ 12 w 444"/>
                <a:gd name="T5" fmla="*/ 310 h 343"/>
                <a:gd name="T6" fmla="*/ 60 w 444"/>
                <a:gd name="T7" fmla="*/ 343 h 343"/>
                <a:gd name="T8" fmla="*/ 106 w 444"/>
                <a:gd name="T9" fmla="*/ 325 h 343"/>
                <a:gd name="T10" fmla="*/ 128 w 444"/>
                <a:gd name="T11" fmla="*/ 301 h 343"/>
                <a:gd name="T12" fmla="*/ 118 w 444"/>
                <a:gd name="T13" fmla="*/ 129 h 343"/>
                <a:gd name="T14" fmla="*/ 348 w 444"/>
                <a:gd name="T15" fmla="*/ 0 h 343"/>
                <a:gd name="T16" fmla="*/ 236 w 444"/>
                <a:gd name="T17" fmla="*/ 40 h 343"/>
                <a:gd name="T18" fmla="*/ 148 w 444"/>
                <a:gd name="T19" fmla="*/ 102 h 343"/>
                <a:gd name="T20" fmla="*/ 153 w 444"/>
                <a:gd name="T21" fmla="*/ 269 h 343"/>
                <a:gd name="T22" fmla="*/ 259 w 444"/>
                <a:gd name="T23" fmla="*/ 195 h 343"/>
                <a:gd name="T24" fmla="*/ 375 w 444"/>
                <a:gd name="T25" fmla="*/ 160 h 343"/>
                <a:gd name="T26" fmla="*/ 439 w 444"/>
                <a:gd name="T27" fmla="*/ 67 h 343"/>
                <a:gd name="T28" fmla="*/ 349 w 444"/>
                <a:gd name="T29" fmla="*/ 0 h 343"/>
                <a:gd name="T30" fmla="*/ 348 w 444"/>
                <a:gd name="T31"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4" h="343">
                  <a:moveTo>
                    <a:pt x="118" y="129"/>
                  </a:moveTo>
                  <a:cubicBezTo>
                    <a:pt x="90" y="156"/>
                    <a:pt x="66" y="185"/>
                    <a:pt x="45" y="218"/>
                  </a:cubicBezTo>
                  <a:cubicBezTo>
                    <a:pt x="29" y="244"/>
                    <a:pt x="0" y="278"/>
                    <a:pt x="12" y="310"/>
                  </a:cubicBezTo>
                  <a:cubicBezTo>
                    <a:pt x="21" y="333"/>
                    <a:pt x="40" y="343"/>
                    <a:pt x="60" y="343"/>
                  </a:cubicBezTo>
                  <a:cubicBezTo>
                    <a:pt x="76" y="343"/>
                    <a:pt x="93" y="337"/>
                    <a:pt x="106" y="325"/>
                  </a:cubicBezTo>
                  <a:cubicBezTo>
                    <a:pt x="114" y="318"/>
                    <a:pt x="121" y="310"/>
                    <a:pt x="128" y="301"/>
                  </a:cubicBezTo>
                  <a:cubicBezTo>
                    <a:pt x="120" y="246"/>
                    <a:pt x="116" y="189"/>
                    <a:pt x="118" y="129"/>
                  </a:cubicBezTo>
                  <a:moveTo>
                    <a:pt x="348" y="0"/>
                  </a:moveTo>
                  <a:cubicBezTo>
                    <a:pt x="308" y="0"/>
                    <a:pt x="270" y="19"/>
                    <a:pt x="236" y="40"/>
                  </a:cubicBezTo>
                  <a:cubicBezTo>
                    <a:pt x="205" y="59"/>
                    <a:pt x="175" y="79"/>
                    <a:pt x="148" y="102"/>
                  </a:cubicBezTo>
                  <a:cubicBezTo>
                    <a:pt x="145" y="160"/>
                    <a:pt x="147" y="215"/>
                    <a:pt x="153" y="269"/>
                  </a:cubicBezTo>
                  <a:cubicBezTo>
                    <a:pt x="181" y="235"/>
                    <a:pt x="218" y="210"/>
                    <a:pt x="259" y="195"/>
                  </a:cubicBezTo>
                  <a:cubicBezTo>
                    <a:pt x="297" y="182"/>
                    <a:pt x="338" y="177"/>
                    <a:pt x="375" y="160"/>
                  </a:cubicBezTo>
                  <a:cubicBezTo>
                    <a:pt x="411" y="143"/>
                    <a:pt x="444" y="107"/>
                    <a:pt x="439" y="67"/>
                  </a:cubicBezTo>
                  <a:cubicBezTo>
                    <a:pt x="433" y="27"/>
                    <a:pt x="390" y="0"/>
                    <a:pt x="349" y="0"/>
                  </a:cubicBezTo>
                  <a:cubicBezTo>
                    <a:pt x="349" y="0"/>
                    <a:pt x="349" y="0"/>
                    <a:pt x="348" y="0"/>
                  </a:cubicBezTo>
                </a:path>
              </a:pathLst>
            </a:custGeom>
            <a:solidFill>
              <a:srgbClr val="F599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2"/>
            <p:cNvSpPr/>
            <p:nvPr/>
          </p:nvSpPr>
          <p:spPr bwMode="auto">
            <a:xfrm>
              <a:off x="9383713" y="-1185863"/>
              <a:ext cx="103187" cy="558800"/>
            </a:xfrm>
            <a:custGeom>
              <a:avLst/>
              <a:gdLst>
                <a:gd name="T0" fmla="*/ 32 w 37"/>
                <a:gd name="T1" fmla="*/ 0 h 199"/>
                <a:gd name="T2" fmla="*/ 2 w 37"/>
                <a:gd name="T3" fmla="*/ 27 h 199"/>
                <a:gd name="T4" fmla="*/ 12 w 37"/>
                <a:gd name="T5" fmla="*/ 199 h 199"/>
                <a:gd name="T6" fmla="*/ 35 w 37"/>
                <a:gd name="T7" fmla="*/ 169 h 199"/>
                <a:gd name="T8" fmla="*/ 37 w 37"/>
                <a:gd name="T9" fmla="*/ 167 h 199"/>
                <a:gd name="T10" fmla="*/ 32 w 37"/>
                <a:gd name="T11" fmla="*/ 0 h 199"/>
              </a:gdLst>
              <a:ahLst/>
              <a:cxnLst>
                <a:cxn ang="0">
                  <a:pos x="T0" y="T1"/>
                </a:cxn>
                <a:cxn ang="0">
                  <a:pos x="T2" y="T3"/>
                </a:cxn>
                <a:cxn ang="0">
                  <a:pos x="T4" y="T5"/>
                </a:cxn>
                <a:cxn ang="0">
                  <a:pos x="T6" y="T7"/>
                </a:cxn>
                <a:cxn ang="0">
                  <a:pos x="T8" y="T9"/>
                </a:cxn>
                <a:cxn ang="0">
                  <a:pos x="T10" y="T11"/>
                </a:cxn>
              </a:cxnLst>
              <a:rect l="0" t="0" r="r" b="b"/>
              <a:pathLst>
                <a:path w="37" h="199">
                  <a:moveTo>
                    <a:pt x="32" y="0"/>
                  </a:moveTo>
                  <a:cubicBezTo>
                    <a:pt x="21" y="9"/>
                    <a:pt x="11" y="18"/>
                    <a:pt x="2" y="27"/>
                  </a:cubicBezTo>
                  <a:cubicBezTo>
                    <a:pt x="0" y="87"/>
                    <a:pt x="4" y="144"/>
                    <a:pt x="12" y="199"/>
                  </a:cubicBezTo>
                  <a:cubicBezTo>
                    <a:pt x="20" y="190"/>
                    <a:pt x="27" y="179"/>
                    <a:pt x="35" y="169"/>
                  </a:cubicBezTo>
                  <a:cubicBezTo>
                    <a:pt x="36" y="169"/>
                    <a:pt x="36" y="168"/>
                    <a:pt x="37" y="167"/>
                  </a:cubicBezTo>
                  <a:cubicBezTo>
                    <a:pt x="31" y="113"/>
                    <a:pt x="29" y="58"/>
                    <a:pt x="32" y="0"/>
                  </a:cubicBezTo>
                </a:path>
              </a:pathLst>
            </a:custGeom>
            <a:solidFill>
              <a:srgbClr val="BA7A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3"/>
            <p:cNvSpPr/>
            <p:nvPr/>
          </p:nvSpPr>
          <p:spPr bwMode="auto">
            <a:xfrm>
              <a:off x="10487025" y="-1471613"/>
              <a:ext cx="344487" cy="344488"/>
            </a:xfrm>
            <a:custGeom>
              <a:avLst/>
              <a:gdLst>
                <a:gd name="T0" fmla="*/ 61 w 123"/>
                <a:gd name="T1" fmla="*/ 0 h 123"/>
                <a:gd name="T2" fmla="*/ 0 w 123"/>
                <a:gd name="T3" fmla="*/ 61 h 123"/>
                <a:gd name="T4" fmla="*/ 61 w 123"/>
                <a:gd name="T5" fmla="*/ 123 h 123"/>
                <a:gd name="T6" fmla="*/ 95 w 123"/>
                <a:gd name="T7" fmla="*/ 113 h 123"/>
                <a:gd name="T8" fmla="*/ 123 w 123"/>
                <a:gd name="T9" fmla="*/ 54 h 123"/>
                <a:gd name="T10" fmla="*/ 61 w 123"/>
                <a:gd name="T11" fmla="*/ 0 h 123"/>
              </a:gdLst>
              <a:ahLst/>
              <a:cxnLst>
                <a:cxn ang="0">
                  <a:pos x="T0" y="T1"/>
                </a:cxn>
                <a:cxn ang="0">
                  <a:pos x="T2" y="T3"/>
                </a:cxn>
                <a:cxn ang="0">
                  <a:pos x="T4" y="T5"/>
                </a:cxn>
                <a:cxn ang="0">
                  <a:pos x="T6" y="T7"/>
                </a:cxn>
                <a:cxn ang="0">
                  <a:pos x="T8" y="T9"/>
                </a:cxn>
                <a:cxn ang="0">
                  <a:pos x="T10" y="T11"/>
                </a:cxn>
              </a:cxnLst>
              <a:rect l="0" t="0" r="r" b="b"/>
              <a:pathLst>
                <a:path w="123" h="123">
                  <a:moveTo>
                    <a:pt x="61" y="0"/>
                  </a:moveTo>
                  <a:cubicBezTo>
                    <a:pt x="28" y="0"/>
                    <a:pt x="0" y="27"/>
                    <a:pt x="0" y="61"/>
                  </a:cubicBezTo>
                  <a:cubicBezTo>
                    <a:pt x="0" y="95"/>
                    <a:pt x="28" y="123"/>
                    <a:pt x="61" y="123"/>
                  </a:cubicBezTo>
                  <a:cubicBezTo>
                    <a:pt x="74" y="123"/>
                    <a:pt x="86" y="119"/>
                    <a:pt x="95" y="113"/>
                  </a:cubicBezTo>
                  <a:cubicBezTo>
                    <a:pt x="106" y="94"/>
                    <a:pt x="115" y="74"/>
                    <a:pt x="123" y="54"/>
                  </a:cubicBezTo>
                  <a:cubicBezTo>
                    <a:pt x="119" y="24"/>
                    <a:pt x="93" y="0"/>
                    <a:pt x="61" y="0"/>
                  </a:cubicBezTo>
                </a:path>
              </a:pathLst>
            </a:custGeom>
            <a:solidFill>
              <a:srgbClr val="F599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4"/>
            <p:cNvSpPr/>
            <p:nvPr/>
          </p:nvSpPr>
          <p:spPr bwMode="auto">
            <a:xfrm>
              <a:off x="10753725" y="-1319213"/>
              <a:ext cx="77787" cy="165100"/>
            </a:xfrm>
            <a:custGeom>
              <a:avLst/>
              <a:gdLst>
                <a:gd name="T0" fmla="*/ 28 w 28"/>
                <a:gd name="T1" fmla="*/ 0 h 59"/>
                <a:gd name="T2" fmla="*/ 0 w 28"/>
                <a:gd name="T3" fmla="*/ 59 h 59"/>
                <a:gd name="T4" fmla="*/ 28 w 28"/>
                <a:gd name="T5" fmla="*/ 7 h 59"/>
                <a:gd name="T6" fmla="*/ 28 w 28"/>
                <a:gd name="T7" fmla="*/ 0 h 59"/>
              </a:gdLst>
              <a:ahLst/>
              <a:cxnLst>
                <a:cxn ang="0">
                  <a:pos x="T0" y="T1"/>
                </a:cxn>
                <a:cxn ang="0">
                  <a:pos x="T2" y="T3"/>
                </a:cxn>
                <a:cxn ang="0">
                  <a:pos x="T4" y="T5"/>
                </a:cxn>
                <a:cxn ang="0">
                  <a:pos x="T6" y="T7"/>
                </a:cxn>
              </a:cxnLst>
              <a:rect l="0" t="0" r="r" b="b"/>
              <a:pathLst>
                <a:path w="28" h="59">
                  <a:moveTo>
                    <a:pt x="28" y="0"/>
                  </a:moveTo>
                  <a:cubicBezTo>
                    <a:pt x="20" y="20"/>
                    <a:pt x="11" y="40"/>
                    <a:pt x="0" y="59"/>
                  </a:cubicBezTo>
                  <a:cubicBezTo>
                    <a:pt x="17" y="48"/>
                    <a:pt x="28" y="29"/>
                    <a:pt x="28" y="7"/>
                  </a:cubicBezTo>
                  <a:cubicBezTo>
                    <a:pt x="28" y="5"/>
                    <a:pt x="28" y="3"/>
                    <a:pt x="28" y="0"/>
                  </a:cubicBezTo>
                </a:path>
              </a:pathLst>
            </a:custGeom>
            <a:solidFill>
              <a:srgbClr val="BA7A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9" name="组合 38"/>
          <p:cNvGrpSpPr/>
          <p:nvPr/>
        </p:nvGrpSpPr>
        <p:grpSpPr>
          <a:xfrm>
            <a:off x="8000752" y="5589432"/>
            <a:ext cx="977009" cy="984569"/>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0" name="组合 39"/>
          <p:cNvGrpSpPr/>
          <p:nvPr/>
        </p:nvGrpSpPr>
        <p:grpSpPr>
          <a:xfrm>
            <a:off x="10642131" y="3344394"/>
            <a:ext cx="1371027" cy="1433390"/>
            <a:chOff x="7024688" y="-4549775"/>
            <a:chExt cx="2303462" cy="2408238"/>
          </a:xfrm>
        </p:grpSpPr>
        <p:sp>
          <p:nvSpPr>
            <p:cNvPr id="33" name="Freeform 26"/>
            <p:cNvSpPr/>
            <p:nvPr/>
          </p:nvSpPr>
          <p:spPr bwMode="auto">
            <a:xfrm>
              <a:off x="7456488" y="-3751263"/>
              <a:ext cx="1871662" cy="1116013"/>
            </a:xfrm>
            <a:custGeom>
              <a:avLst/>
              <a:gdLst>
                <a:gd name="T0" fmla="*/ 905 w 1179"/>
                <a:gd name="T1" fmla="*/ 50 h 703"/>
                <a:gd name="T2" fmla="*/ 1179 w 1179"/>
                <a:gd name="T3" fmla="*/ 0 h 703"/>
                <a:gd name="T4" fmla="*/ 55 w 1179"/>
                <a:gd name="T5" fmla="*/ 703 h 703"/>
                <a:gd name="T6" fmla="*/ 0 w 1179"/>
                <a:gd name="T7" fmla="*/ 615 h 703"/>
                <a:gd name="T8" fmla="*/ 905 w 1179"/>
                <a:gd name="T9" fmla="*/ 50 h 703"/>
              </a:gdLst>
              <a:ahLst/>
              <a:cxnLst>
                <a:cxn ang="0">
                  <a:pos x="T0" y="T1"/>
                </a:cxn>
                <a:cxn ang="0">
                  <a:pos x="T2" y="T3"/>
                </a:cxn>
                <a:cxn ang="0">
                  <a:pos x="T4" y="T5"/>
                </a:cxn>
                <a:cxn ang="0">
                  <a:pos x="T6" y="T7"/>
                </a:cxn>
                <a:cxn ang="0">
                  <a:pos x="T8" y="T9"/>
                </a:cxn>
              </a:cxnLst>
              <a:rect l="0" t="0" r="r" b="b"/>
              <a:pathLst>
                <a:path w="1179" h="703">
                  <a:moveTo>
                    <a:pt x="905" y="50"/>
                  </a:moveTo>
                  <a:lnTo>
                    <a:pt x="1179" y="0"/>
                  </a:lnTo>
                  <a:lnTo>
                    <a:pt x="55" y="703"/>
                  </a:lnTo>
                  <a:lnTo>
                    <a:pt x="0" y="615"/>
                  </a:lnTo>
                  <a:lnTo>
                    <a:pt x="905" y="50"/>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7"/>
            <p:cNvSpPr/>
            <p:nvPr/>
          </p:nvSpPr>
          <p:spPr bwMode="auto">
            <a:xfrm>
              <a:off x="7486650" y="-4549775"/>
              <a:ext cx="981075" cy="1939925"/>
            </a:xfrm>
            <a:custGeom>
              <a:avLst/>
              <a:gdLst>
                <a:gd name="T0" fmla="*/ 590 w 618"/>
                <a:gd name="T1" fmla="*/ 277 h 1222"/>
                <a:gd name="T2" fmla="*/ 618 w 618"/>
                <a:gd name="T3" fmla="*/ 0 h 1222"/>
                <a:gd name="T4" fmla="*/ 0 w 618"/>
                <a:gd name="T5" fmla="*/ 1173 h 1222"/>
                <a:gd name="T6" fmla="*/ 92 w 618"/>
                <a:gd name="T7" fmla="*/ 1222 h 1222"/>
                <a:gd name="T8" fmla="*/ 590 w 618"/>
                <a:gd name="T9" fmla="*/ 277 h 1222"/>
              </a:gdLst>
              <a:ahLst/>
              <a:cxnLst>
                <a:cxn ang="0">
                  <a:pos x="T0" y="T1"/>
                </a:cxn>
                <a:cxn ang="0">
                  <a:pos x="T2" y="T3"/>
                </a:cxn>
                <a:cxn ang="0">
                  <a:pos x="T4" y="T5"/>
                </a:cxn>
                <a:cxn ang="0">
                  <a:pos x="T6" y="T7"/>
                </a:cxn>
                <a:cxn ang="0">
                  <a:pos x="T8" y="T9"/>
                </a:cxn>
              </a:cxnLst>
              <a:rect l="0" t="0" r="r" b="b"/>
              <a:pathLst>
                <a:path w="618" h="1222">
                  <a:moveTo>
                    <a:pt x="590" y="277"/>
                  </a:moveTo>
                  <a:lnTo>
                    <a:pt x="618" y="0"/>
                  </a:lnTo>
                  <a:lnTo>
                    <a:pt x="0" y="1173"/>
                  </a:lnTo>
                  <a:lnTo>
                    <a:pt x="92" y="1222"/>
                  </a:lnTo>
                  <a:lnTo>
                    <a:pt x="590" y="277"/>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7024688" y="-2682875"/>
              <a:ext cx="520700" cy="541338"/>
            </a:xfrm>
            <a:custGeom>
              <a:avLst/>
              <a:gdLst>
                <a:gd name="T0" fmla="*/ 127 w 186"/>
                <a:gd name="T1" fmla="*/ 0 h 193"/>
                <a:gd name="T2" fmla="*/ 186 w 186"/>
                <a:gd name="T3" fmla="*/ 55 h 193"/>
                <a:gd name="T4" fmla="*/ 74 w 186"/>
                <a:gd name="T5" fmla="*/ 176 h 193"/>
                <a:gd name="T6" fmla="*/ 17 w 186"/>
                <a:gd name="T7" fmla="*/ 178 h 193"/>
                <a:gd name="T8" fmla="*/ 15 w 186"/>
                <a:gd name="T9" fmla="*/ 121 h 193"/>
                <a:gd name="T10" fmla="*/ 127 w 186"/>
                <a:gd name="T11" fmla="*/ 0 h 193"/>
              </a:gdLst>
              <a:ahLst/>
              <a:cxnLst>
                <a:cxn ang="0">
                  <a:pos x="T0" y="T1"/>
                </a:cxn>
                <a:cxn ang="0">
                  <a:pos x="T2" y="T3"/>
                </a:cxn>
                <a:cxn ang="0">
                  <a:pos x="T4" y="T5"/>
                </a:cxn>
                <a:cxn ang="0">
                  <a:pos x="T6" y="T7"/>
                </a:cxn>
                <a:cxn ang="0">
                  <a:pos x="T8" y="T9"/>
                </a:cxn>
                <a:cxn ang="0">
                  <a:pos x="T10" y="T11"/>
                </a:cxn>
              </a:cxnLst>
              <a:rect l="0" t="0" r="r" b="b"/>
              <a:pathLst>
                <a:path w="186" h="193">
                  <a:moveTo>
                    <a:pt x="127" y="0"/>
                  </a:moveTo>
                  <a:cubicBezTo>
                    <a:pt x="186" y="55"/>
                    <a:pt x="186" y="55"/>
                    <a:pt x="186" y="55"/>
                  </a:cubicBezTo>
                  <a:cubicBezTo>
                    <a:pt x="74" y="176"/>
                    <a:pt x="74" y="176"/>
                    <a:pt x="74" y="176"/>
                  </a:cubicBezTo>
                  <a:cubicBezTo>
                    <a:pt x="59" y="192"/>
                    <a:pt x="33" y="193"/>
                    <a:pt x="17" y="178"/>
                  </a:cubicBezTo>
                  <a:cubicBezTo>
                    <a:pt x="1" y="163"/>
                    <a:pt x="0" y="137"/>
                    <a:pt x="15" y="121"/>
                  </a:cubicBezTo>
                  <a:lnTo>
                    <a:pt x="127" y="0"/>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9"/>
            <p:cNvSpPr/>
            <p:nvPr/>
          </p:nvSpPr>
          <p:spPr bwMode="auto">
            <a:xfrm>
              <a:off x="7259638" y="-3203575"/>
              <a:ext cx="779462" cy="790575"/>
            </a:xfrm>
            <a:custGeom>
              <a:avLst/>
              <a:gdLst>
                <a:gd name="T0" fmla="*/ 241 w 278"/>
                <a:gd name="T1" fmla="*/ 32 h 282"/>
                <a:gd name="T2" fmla="*/ 241 w 278"/>
                <a:gd name="T3" fmla="*/ 32 h 282"/>
                <a:gd name="T4" fmla="*/ 246 w 278"/>
                <a:gd name="T5" fmla="*/ 152 h 282"/>
                <a:gd name="T6" fmla="*/ 125 w 278"/>
                <a:gd name="T7" fmla="*/ 282 h 282"/>
                <a:gd name="T8" fmla="*/ 0 w 278"/>
                <a:gd name="T9" fmla="*/ 166 h 282"/>
                <a:gd name="T10" fmla="*/ 121 w 278"/>
                <a:gd name="T11" fmla="*/ 36 h 282"/>
                <a:gd name="T12" fmla="*/ 241 w 278"/>
                <a:gd name="T13" fmla="*/ 32 h 282"/>
              </a:gdLst>
              <a:ahLst/>
              <a:cxnLst>
                <a:cxn ang="0">
                  <a:pos x="T0" y="T1"/>
                </a:cxn>
                <a:cxn ang="0">
                  <a:pos x="T2" y="T3"/>
                </a:cxn>
                <a:cxn ang="0">
                  <a:pos x="T4" y="T5"/>
                </a:cxn>
                <a:cxn ang="0">
                  <a:pos x="T6" y="T7"/>
                </a:cxn>
                <a:cxn ang="0">
                  <a:pos x="T8" y="T9"/>
                </a:cxn>
                <a:cxn ang="0">
                  <a:pos x="T10" y="T11"/>
                </a:cxn>
                <a:cxn ang="0">
                  <a:pos x="T12" y="T13"/>
                </a:cxn>
              </a:cxnLst>
              <a:rect l="0" t="0" r="r" b="b"/>
              <a:pathLst>
                <a:path w="278" h="282">
                  <a:moveTo>
                    <a:pt x="241" y="32"/>
                  </a:moveTo>
                  <a:cubicBezTo>
                    <a:pt x="241" y="32"/>
                    <a:pt x="241" y="32"/>
                    <a:pt x="241" y="32"/>
                  </a:cubicBezTo>
                  <a:cubicBezTo>
                    <a:pt x="276" y="64"/>
                    <a:pt x="278" y="118"/>
                    <a:pt x="246" y="152"/>
                  </a:cubicBezTo>
                  <a:cubicBezTo>
                    <a:pt x="125" y="282"/>
                    <a:pt x="125" y="282"/>
                    <a:pt x="125" y="282"/>
                  </a:cubicBezTo>
                  <a:cubicBezTo>
                    <a:pt x="0" y="166"/>
                    <a:pt x="0" y="166"/>
                    <a:pt x="0" y="166"/>
                  </a:cubicBezTo>
                  <a:cubicBezTo>
                    <a:pt x="121" y="36"/>
                    <a:pt x="121" y="36"/>
                    <a:pt x="121" y="36"/>
                  </a:cubicBezTo>
                  <a:cubicBezTo>
                    <a:pt x="153" y="2"/>
                    <a:pt x="207" y="0"/>
                    <a:pt x="241" y="32"/>
                  </a:cubicBezTo>
                  <a:close/>
                </a:path>
              </a:pathLst>
            </a:custGeom>
            <a:solidFill>
              <a:srgbClr val="F280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0"/>
            <p:cNvSpPr/>
            <p:nvPr/>
          </p:nvSpPr>
          <p:spPr bwMode="auto">
            <a:xfrm>
              <a:off x="7604125" y="-3016250"/>
              <a:ext cx="249237" cy="249238"/>
            </a:xfrm>
            <a:custGeom>
              <a:avLst/>
              <a:gdLst>
                <a:gd name="T0" fmla="*/ 15 w 89"/>
                <a:gd name="T1" fmla="*/ 17 h 89"/>
                <a:gd name="T2" fmla="*/ 72 w 89"/>
                <a:gd name="T3" fmla="*/ 15 h 89"/>
                <a:gd name="T4" fmla="*/ 74 w 89"/>
                <a:gd name="T5" fmla="*/ 71 h 89"/>
                <a:gd name="T6" fmla="*/ 17 w 89"/>
                <a:gd name="T7" fmla="*/ 73 h 89"/>
                <a:gd name="T8" fmla="*/ 15 w 89"/>
                <a:gd name="T9" fmla="*/ 17 h 89"/>
              </a:gdLst>
              <a:ahLst/>
              <a:cxnLst>
                <a:cxn ang="0">
                  <a:pos x="T0" y="T1"/>
                </a:cxn>
                <a:cxn ang="0">
                  <a:pos x="T2" y="T3"/>
                </a:cxn>
                <a:cxn ang="0">
                  <a:pos x="T4" y="T5"/>
                </a:cxn>
                <a:cxn ang="0">
                  <a:pos x="T6" y="T7"/>
                </a:cxn>
                <a:cxn ang="0">
                  <a:pos x="T8" y="T9"/>
                </a:cxn>
              </a:cxnLst>
              <a:rect l="0" t="0" r="r" b="b"/>
              <a:pathLst>
                <a:path w="89" h="89">
                  <a:moveTo>
                    <a:pt x="15" y="17"/>
                  </a:moveTo>
                  <a:cubicBezTo>
                    <a:pt x="30" y="1"/>
                    <a:pt x="56" y="0"/>
                    <a:pt x="72" y="15"/>
                  </a:cubicBezTo>
                  <a:cubicBezTo>
                    <a:pt x="88" y="30"/>
                    <a:pt x="89" y="55"/>
                    <a:pt x="74" y="71"/>
                  </a:cubicBezTo>
                  <a:cubicBezTo>
                    <a:pt x="59" y="88"/>
                    <a:pt x="34" y="89"/>
                    <a:pt x="17" y="73"/>
                  </a:cubicBezTo>
                  <a:cubicBezTo>
                    <a:pt x="1" y="58"/>
                    <a:pt x="0" y="33"/>
                    <a:pt x="15" y="17"/>
                  </a:cubicBez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1" name="组合 40"/>
          <p:cNvGrpSpPr/>
          <p:nvPr/>
        </p:nvGrpSpPr>
        <p:grpSpPr>
          <a:xfrm>
            <a:off x="8525074" y="3668112"/>
            <a:ext cx="1897536" cy="2191468"/>
            <a:chOff x="3770313" y="-1868488"/>
            <a:chExt cx="3238500" cy="3740150"/>
          </a:xfrm>
        </p:grpSpPr>
        <p:sp>
          <p:nvSpPr>
            <p:cNvPr id="42" name="Freeform 20"/>
            <p:cNvSpPr/>
            <p:nvPr/>
          </p:nvSpPr>
          <p:spPr bwMode="auto">
            <a:xfrm>
              <a:off x="3770313" y="-1868488"/>
              <a:ext cx="3238500" cy="3740150"/>
            </a:xfrm>
            <a:custGeom>
              <a:avLst/>
              <a:gdLst>
                <a:gd name="T0" fmla="*/ 674 w 1154"/>
                <a:gd name="T1" fmla="*/ 1311 h 1332"/>
                <a:gd name="T2" fmla="*/ 86 w 1154"/>
                <a:gd name="T3" fmla="*/ 1096 h 1332"/>
                <a:gd name="T4" fmla="*/ 20 w 1154"/>
                <a:gd name="T5" fmla="*/ 955 h 1332"/>
                <a:gd name="T6" fmla="*/ 339 w 1154"/>
                <a:gd name="T7" fmla="*/ 86 h 1332"/>
                <a:gd name="T8" fmla="*/ 479 w 1154"/>
                <a:gd name="T9" fmla="*/ 20 h 1332"/>
                <a:gd name="T10" fmla="*/ 1068 w 1154"/>
                <a:gd name="T11" fmla="*/ 236 h 1332"/>
                <a:gd name="T12" fmla="*/ 1133 w 1154"/>
                <a:gd name="T13" fmla="*/ 377 h 1332"/>
                <a:gd name="T14" fmla="*/ 815 w 1154"/>
                <a:gd name="T15" fmla="*/ 1246 h 1332"/>
                <a:gd name="T16" fmla="*/ 674 w 1154"/>
                <a:gd name="T17" fmla="*/ 1311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4" h="1332">
                  <a:moveTo>
                    <a:pt x="674" y="1311"/>
                  </a:moveTo>
                  <a:cubicBezTo>
                    <a:pt x="86" y="1096"/>
                    <a:pt x="86" y="1096"/>
                    <a:pt x="86" y="1096"/>
                  </a:cubicBezTo>
                  <a:cubicBezTo>
                    <a:pt x="29" y="1075"/>
                    <a:pt x="0" y="1012"/>
                    <a:pt x="20" y="955"/>
                  </a:cubicBezTo>
                  <a:cubicBezTo>
                    <a:pt x="339" y="86"/>
                    <a:pt x="339" y="86"/>
                    <a:pt x="339" y="86"/>
                  </a:cubicBezTo>
                  <a:cubicBezTo>
                    <a:pt x="359" y="29"/>
                    <a:pt x="422" y="0"/>
                    <a:pt x="479" y="20"/>
                  </a:cubicBezTo>
                  <a:cubicBezTo>
                    <a:pt x="1068" y="236"/>
                    <a:pt x="1068" y="236"/>
                    <a:pt x="1068" y="236"/>
                  </a:cubicBezTo>
                  <a:cubicBezTo>
                    <a:pt x="1125" y="257"/>
                    <a:pt x="1154" y="320"/>
                    <a:pt x="1133" y="377"/>
                  </a:cubicBezTo>
                  <a:cubicBezTo>
                    <a:pt x="815" y="1246"/>
                    <a:pt x="815" y="1246"/>
                    <a:pt x="815" y="1246"/>
                  </a:cubicBezTo>
                  <a:cubicBezTo>
                    <a:pt x="794" y="1303"/>
                    <a:pt x="731" y="1332"/>
                    <a:pt x="674" y="1311"/>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1"/>
            <p:cNvSpPr>
              <a:spLocks noEditPoints="1"/>
            </p:cNvSpPr>
            <p:nvPr/>
          </p:nvSpPr>
          <p:spPr bwMode="auto">
            <a:xfrm>
              <a:off x="6211888" y="-1411288"/>
              <a:ext cx="555625" cy="204788"/>
            </a:xfrm>
            <a:custGeom>
              <a:avLst/>
              <a:gdLst>
                <a:gd name="T0" fmla="*/ 198 w 198"/>
                <a:gd name="T1" fmla="*/ 73 h 73"/>
                <a:gd name="T2" fmla="*/ 198 w 198"/>
                <a:gd name="T3" fmla="*/ 73 h 73"/>
                <a:gd name="T4" fmla="*/ 198 w 198"/>
                <a:gd name="T5" fmla="*/ 73 h 73"/>
                <a:gd name="T6" fmla="*/ 198 w 198"/>
                <a:gd name="T7" fmla="*/ 73 h 73"/>
                <a:gd name="T8" fmla="*/ 198 w 198"/>
                <a:gd name="T9" fmla="*/ 73 h 73"/>
                <a:gd name="T10" fmla="*/ 198 w 198"/>
                <a:gd name="T11" fmla="*/ 73 h 73"/>
                <a:gd name="T12" fmla="*/ 0 w 198"/>
                <a:gd name="T13" fmla="*/ 0 h 73"/>
                <a:gd name="T14" fmla="*/ 0 w 198"/>
                <a:gd name="T15" fmla="*/ 0 h 73"/>
                <a:gd name="T16" fmla="*/ 198 w 198"/>
                <a:gd name="T17" fmla="*/ 73 h 73"/>
                <a:gd name="T18" fmla="*/ 198 w 198"/>
                <a:gd name="T19" fmla="*/ 73 h 73"/>
                <a:gd name="T20" fmla="*/ 198 w 198"/>
                <a:gd name="T21" fmla="*/ 73 h 73"/>
                <a:gd name="T22" fmla="*/ 0 w 198"/>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73">
                  <a:moveTo>
                    <a:pt x="198" y="73"/>
                  </a:moveTo>
                  <a:cubicBezTo>
                    <a:pt x="198" y="73"/>
                    <a:pt x="198" y="73"/>
                    <a:pt x="198" y="73"/>
                  </a:cubicBezTo>
                  <a:cubicBezTo>
                    <a:pt x="198" y="73"/>
                    <a:pt x="198" y="73"/>
                    <a:pt x="198" y="73"/>
                  </a:cubicBezTo>
                  <a:moveTo>
                    <a:pt x="198" y="73"/>
                  </a:moveTo>
                  <a:cubicBezTo>
                    <a:pt x="198" y="73"/>
                    <a:pt x="198" y="73"/>
                    <a:pt x="198" y="73"/>
                  </a:cubicBezTo>
                  <a:cubicBezTo>
                    <a:pt x="198" y="73"/>
                    <a:pt x="198" y="73"/>
                    <a:pt x="198" y="73"/>
                  </a:cubicBezTo>
                  <a:moveTo>
                    <a:pt x="0" y="0"/>
                  </a:moveTo>
                  <a:cubicBezTo>
                    <a:pt x="0" y="0"/>
                    <a:pt x="0" y="0"/>
                    <a:pt x="0" y="0"/>
                  </a:cubicBezTo>
                  <a:cubicBezTo>
                    <a:pt x="198" y="73"/>
                    <a:pt x="198" y="73"/>
                    <a:pt x="198" y="73"/>
                  </a:cubicBezTo>
                  <a:cubicBezTo>
                    <a:pt x="198" y="73"/>
                    <a:pt x="198" y="73"/>
                    <a:pt x="198" y="73"/>
                  </a:cubicBezTo>
                  <a:cubicBezTo>
                    <a:pt x="198" y="73"/>
                    <a:pt x="198" y="73"/>
                    <a:pt x="198" y="73"/>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2"/>
            <p:cNvSpPr>
              <a:spLocks noEditPoints="1"/>
            </p:cNvSpPr>
            <p:nvPr/>
          </p:nvSpPr>
          <p:spPr bwMode="auto">
            <a:xfrm>
              <a:off x="4511675" y="-1411288"/>
              <a:ext cx="2409825" cy="2505075"/>
            </a:xfrm>
            <a:custGeom>
              <a:avLst/>
              <a:gdLst>
                <a:gd name="T0" fmla="*/ 310 w 859"/>
                <a:gd name="T1" fmla="*/ 387 h 892"/>
                <a:gd name="T2" fmla="*/ 0 w 859"/>
                <a:gd name="T3" fmla="*/ 794 h 892"/>
                <a:gd name="T4" fmla="*/ 269 w 859"/>
                <a:gd name="T5" fmla="*/ 892 h 892"/>
                <a:gd name="T6" fmla="*/ 579 w 859"/>
                <a:gd name="T7" fmla="*/ 486 h 892"/>
                <a:gd name="T8" fmla="*/ 310 w 859"/>
                <a:gd name="T9" fmla="*/ 387 h 892"/>
                <a:gd name="T10" fmla="*/ 606 w 859"/>
                <a:gd name="T11" fmla="*/ 0 h 892"/>
                <a:gd name="T12" fmla="*/ 446 w 859"/>
                <a:gd name="T13" fmla="*/ 210 h 892"/>
                <a:gd name="T14" fmla="*/ 714 w 859"/>
                <a:gd name="T15" fmla="*/ 308 h 892"/>
                <a:gd name="T16" fmla="*/ 859 w 859"/>
                <a:gd name="T17" fmla="*/ 118 h 892"/>
                <a:gd name="T18" fmla="*/ 804 w 859"/>
                <a:gd name="T19" fmla="*/ 73 h 892"/>
                <a:gd name="T20" fmla="*/ 804 w 859"/>
                <a:gd name="T21" fmla="*/ 73 h 892"/>
                <a:gd name="T22" fmla="*/ 804 w 859"/>
                <a:gd name="T23" fmla="*/ 73 h 892"/>
                <a:gd name="T24" fmla="*/ 804 w 859"/>
                <a:gd name="T25" fmla="*/ 73 h 892"/>
                <a:gd name="T26" fmla="*/ 804 w 859"/>
                <a:gd name="T27" fmla="*/ 73 h 892"/>
                <a:gd name="T28" fmla="*/ 804 w 859"/>
                <a:gd name="T29" fmla="*/ 73 h 892"/>
                <a:gd name="T30" fmla="*/ 606 w 859"/>
                <a:gd name="T31" fmla="*/ 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9" h="892">
                  <a:moveTo>
                    <a:pt x="310" y="387"/>
                  </a:moveTo>
                  <a:cubicBezTo>
                    <a:pt x="0" y="794"/>
                    <a:pt x="0" y="794"/>
                    <a:pt x="0" y="794"/>
                  </a:cubicBezTo>
                  <a:cubicBezTo>
                    <a:pt x="269" y="892"/>
                    <a:pt x="269" y="892"/>
                    <a:pt x="269" y="892"/>
                  </a:cubicBezTo>
                  <a:cubicBezTo>
                    <a:pt x="579" y="486"/>
                    <a:pt x="579" y="486"/>
                    <a:pt x="579" y="486"/>
                  </a:cubicBezTo>
                  <a:cubicBezTo>
                    <a:pt x="310" y="387"/>
                    <a:pt x="310" y="387"/>
                    <a:pt x="310" y="387"/>
                  </a:cubicBezTo>
                  <a:moveTo>
                    <a:pt x="606" y="0"/>
                  </a:moveTo>
                  <a:cubicBezTo>
                    <a:pt x="446" y="210"/>
                    <a:pt x="446" y="210"/>
                    <a:pt x="446" y="210"/>
                  </a:cubicBezTo>
                  <a:cubicBezTo>
                    <a:pt x="714" y="308"/>
                    <a:pt x="714" y="308"/>
                    <a:pt x="714" y="308"/>
                  </a:cubicBezTo>
                  <a:cubicBezTo>
                    <a:pt x="859" y="118"/>
                    <a:pt x="859" y="118"/>
                    <a:pt x="859" y="118"/>
                  </a:cubicBezTo>
                  <a:cubicBezTo>
                    <a:pt x="847" y="98"/>
                    <a:pt x="828" y="82"/>
                    <a:pt x="804" y="73"/>
                  </a:cubicBezTo>
                  <a:cubicBezTo>
                    <a:pt x="804" y="73"/>
                    <a:pt x="804" y="73"/>
                    <a:pt x="804" y="73"/>
                  </a:cubicBezTo>
                  <a:cubicBezTo>
                    <a:pt x="804" y="73"/>
                    <a:pt x="804" y="73"/>
                    <a:pt x="804" y="73"/>
                  </a:cubicBezTo>
                  <a:cubicBezTo>
                    <a:pt x="804" y="73"/>
                    <a:pt x="804" y="73"/>
                    <a:pt x="804" y="73"/>
                  </a:cubicBezTo>
                  <a:cubicBezTo>
                    <a:pt x="804" y="73"/>
                    <a:pt x="804" y="73"/>
                    <a:pt x="804" y="73"/>
                  </a:cubicBezTo>
                  <a:cubicBezTo>
                    <a:pt x="804" y="73"/>
                    <a:pt x="804" y="73"/>
                    <a:pt x="804" y="73"/>
                  </a:cubicBezTo>
                  <a:cubicBezTo>
                    <a:pt x="606" y="0"/>
                    <a:pt x="606" y="0"/>
                    <a:pt x="606" y="0"/>
                  </a:cubicBezTo>
                </a:path>
              </a:pathLst>
            </a:custGeom>
            <a:solidFill>
              <a:srgbClr val="7AC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
            <p:cNvSpPr/>
            <p:nvPr/>
          </p:nvSpPr>
          <p:spPr bwMode="auto">
            <a:xfrm>
              <a:off x="6456363" y="-122238"/>
              <a:ext cx="241300" cy="660400"/>
            </a:xfrm>
            <a:custGeom>
              <a:avLst/>
              <a:gdLst>
                <a:gd name="T0" fmla="*/ 152 w 152"/>
                <a:gd name="T1" fmla="*/ 0 h 416"/>
                <a:gd name="T2" fmla="*/ 0 w 152"/>
                <a:gd name="T3" fmla="*/ 416 h 416"/>
                <a:gd name="T4" fmla="*/ 0 w 152"/>
                <a:gd name="T5" fmla="*/ 416 h 416"/>
                <a:gd name="T6" fmla="*/ 152 w 152"/>
                <a:gd name="T7" fmla="*/ 0 h 416"/>
              </a:gdLst>
              <a:ahLst/>
              <a:cxnLst>
                <a:cxn ang="0">
                  <a:pos x="T0" y="T1"/>
                </a:cxn>
                <a:cxn ang="0">
                  <a:pos x="T2" y="T3"/>
                </a:cxn>
                <a:cxn ang="0">
                  <a:pos x="T4" y="T5"/>
                </a:cxn>
                <a:cxn ang="0">
                  <a:pos x="T6" y="T7"/>
                </a:cxn>
              </a:cxnLst>
              <a:rect l="0" t="0" r="r" b="b"/>
              <a:pathLst>
                <a:path w="152" h="416">
                  <a:moveTo>
                    <a:pt x="152" y="0"/>
                  </a:moveTo>
                  <a:lnTo>
                    <a:pt x="0" y="416"/>
                  </a:lnTo>
                  <a:lnTo>
                    <a:pt x="0" y="416"/>
                  </a:lnTo>
                  <a:lnTo>
                    <a:pt x="15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4"/>
            <p:cNvSpPr/>
            <p:nvPr/>
          </p:nvSpPr>
          <p:spPr bwMode="auto">
            <a:xfrm>
              <a:off x="6456363" y="-122238"/>
              <a:ext cx="241300" cy="660400"/>
            </a:xfrm>
            <a:custGeom>
              <a:avLst/>
              <a:gdLst>
                <a:gd name="T0" fmla="*/ 152 w 152"/>
                <a:gd name="T1" fmla="*/ 0 h 416"/>
                <a:gd name="T2" fmla="*/ 0 w 152"/>
                <a:gd name="T3" fmla="*/ 416 h 416"/>
                <a:gd name="T4" fmla="*/ 0 w 152"/>
                <a:gd name="T5" fmla="*/ 416 h 416"/>
                <a:gd name="T6" fmla="*/ 152 w 152"/>
                <a:gd name="T7" fmla="*/ 0 h 416"/>
              </a:gdLst>
              <a:ahLst/>
              <a:cxnLst>
                <a:cxn ang="0">
                  <a:pos x="T0" y="T1"/>
                </a:cxn>
                <a:cxn ang="0">
                  <a:pos x="T2" y="T3"/>
                </a:cxn>
                <a:cxn ang="0">
                  <a:pos x="T4" y="T5"/>
                </a:cxn>
                <a:cxn ang="0">
                  <a:pos x="T6" y="T7"/>
                </a:cxn>
              </a:cxnLst>
              <a:rect l="0" t="0" r="r" b="b"/>
              <a:pathLst>
                <a:path w="152" h="416">
                  <a:moveTo>
                    <a:pt x="152" y="0"/>
                  </a:moveTo>
                  <a:lnTo>
                    <a:pt x="0" y="416"/>
                  </a:lnTo>
                  <a:lnTo>
                    <a:pt x="0" y="41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5"/>
            <p:cNvSpPr>
              <a:spLocks noEditPoints="1"/>
            </p:cNvSpPr>
            <p:nvPr/>
          </p:nvSpPr>
          <p:spPr bwMode="auto">
            <a:xfrm>
              <a:off x="5283200" y="-677863"/>
              <a:ext cx="1619250" cy="2439988"/>
            </a:xfrm>
            <a:custGeom>
              <a:avLst/>
              <a:gdLst>
                <a:gd name="T0" fmla="*/ 0 w 577"/>
                <a:gd name="T1" fmla="*/ 838 h 869"/>
                <a:gd name="T2" fmla="*/ 86 w 577"/>
                <a:gd name="T3" fmla="*/ 869 h 869"/>
                <a:gd name="T4" fmla="*/ 0 w 577"/>
                <a:gd name="T5" fmla="*/ 838 h 869"/>
                <a:gd name="T6" fmla="*/ 577 w 577"/>
                <a:gd name="T7" fmla="*/ 0 h 869"/>
                <a:gd name="T8" fmla="*/ 73 w 577"/>
                <a:gd name="T9" fmla="*/ 661 h 869"/>
                <a:gd name="T10" fmla="*/ 201 w 577"/>
                <a:gd name="T11" fmla="*/ 707 h 869"/>
                <a:gd name="T12" fmla="*/ 206 w 577"/>
                <a:gd name="T13" fmla="*/ 709 h 869"/>
                <a:gd name="T14" fmla="*/ 207 w 577"/>
                <a:gd name="T15" fmla="*/ 710 h 869"/>
                <a:gd name="T16" fmla="*/ 418 w 577"/>
                <a:gd name="T17" fmla="*/ 433 h 869"/>
                <a:gd name="T18" fmla="*/ 504 w 577"/>
                <a:gd name="T19" fmla="*/ 198 h 869"/>
                <a:gd name="T20" fmla="*/ 577 w 577"/>
                <a:gd name="T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869">
                  <a:moveTo>
                    <a:pt x="0" y="838"/>
                  </a:moveTo>
                  <a:cubicBezTo>
                    <a:pt x="86" y="869"/>
                    <a:pt x="86" y="869"/>
                    <a:pt x="86" y="869"/>
                  </a:cubicBezTo>
                  <a:cubicBezTo>
                    <a:pt x="0" y="838"/>
                    <a:pt x="0" y="838"/>
                    <a:pt x="0" y="838"/>
                  </a:cubicBezTo>
                  <a:moveTo>
                    <a:pt x="577" y="0"/>
                  </a:moveTo>
                  <a:cubicBezTo>
                    <a:pt x="73" y="661"/>
                    <a:pt x="73" y="661"/>
                    <a:pt x="73" y="661"/>
                  </a:cubicBezTo>
                  <a:cubicBezTo>
                    <a:pt x="201" y="707"/>
                    <a:pt x="201" y="707"/>
                    <a:pt x="201" y="707"/>
                  </a:cubicBezTo>
                  <a:cubicBezTo>
                    <a:pt x="203" y="708"/>
                    <a:pt x="204" y="709"/>
                    <a:pt x="206" y="709"/>
                  </a:cubicBezTo>
                  <a:cubicBezTo>
                    <a:pt x="207" y="710"/>
                    <a:pt x="207" y="710"/>
                    <a:pt x="207" y="710"/>
                  </a:cubicBezTo>
                  <a:cubicBezTo>
                    <a:pt x="418" y="433"/>
                    <a:pt x="418" y="433"/>
                    <a:pt x="418" y="433"/>
                  </a:cubicBezTo>
                  <a:cubicBezTo>
                    <a:pt x="504" y="198"/>
                    <a:pt x="504" y="198"/>
                    <a:pt x="504" y="198"/>
                  </a:cubicBezTo>
                  <a:cubicBezTo>
                    <a:pt x="577" y="0"/>
                    <a:pt x="577" y="0"/>
                    <a:pt x="577" y="0"/>
                  </a:cubicBezTo>
                </a:path>
              </a:pathLst>
            </a:custGeom>
            <a:solidFill>
              <a:srgbClr val="7AC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6"/>
            <p:cNvSpPr>
              <a:spLocks noEditPoints="1"/>
            </p:cNvSpPr>
            <p:nvPr/>
          </p:nvSpPr>
          <p:spPr bwMode="auto">
            <a:xfrm>
              <a:off x="4721225" y="-1828800"/>
              <a:ext cx="657225" cy="198438"/>
            </a:xfrm>
            <a:custGeom>
              <a:avLst/>
              <a:gdLst>
                <a:gd name="T0" fmla="*/ 131 w 234"/>
                <a:gd name="T1" fmla="*/ 4 h 71"/>
                <a:gd name="T2" fmla="*/ 140 w 234"/>
                <a:gd name="T3" fmla="*/ 6 h 71"/>
                <a:gd name="T4" fmla="*/ 234 w 234"/>
                <a:gd name="T5" fmla="*/ 41 h 71"/>
                <a:gd name="T6" fmla="*/ 234 w 234"/>
                <a:gd name="T7" fmla="*/ 41 h 71"/>
                <a:gd name="T8" fmla="*/ 140 w 234"/>
                <a:gd name="T9" fmla="*/ 6 h 71"/>
                <a:gd name="T10" fmla="*/ 131 w 234"/>
                <a:gd name="T11" fmla="*/ 4 h 71"/>
                <a:gd name="T12" fmla="*/ 103 w 234"/>
                <a:gd name="T13" fmla="*/ 0 h 71"/>
                <a:gd name="T14" fmla="*/ 0 w 234"/>
                <a:gd name="T15" fmla="*/ 71 h 71"/>
                <a:gd name="T16" fmla="*/ 103 w 234"/>
                <a:gd name="T17" fmla="*/ 0 h 71"/>
                <a:gd name="T18" fmla="*/ 121 w 234"/>
                <a:gd name="T19" fmla="*/ 1 h 71"/>
                <a:gd name="T20" fmla="*/ 103 w 234"/>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71">
                  <a:moveTo>
                    <a:pt x="131" y="4"/>
                  </a:moveTo>
                  <a:cubicBezTo>
                    <a:pt x="134" y="4"/>
                    <a:pt x="137" y="5"/>
                    <a:pt x="140" y="6"/>
                  </a:cubicBezTo>
                  <a:cubicBezTo>
                    <a:pt x="234" y="41"/>
                    <a:pt x="234" y="41"/>
                    <a:pt x="234" y="41"/>
                  </a:cubicBezTo>
                  <a:cubicBezTo>
                    <a:pt x="234" y="41"/>
                    <a:pt x="234" y="41"/>
                    <a:pt x="234" y="41"/>
                  </a:cubicBezTo>
                  <a:cubicBezTo>
                    <a:pt x="140" y="6"/>
                    <a:pt x="140" y="6"/>
                    <a:pt x="140" y="6"/>
                  </a:cubicBezTo>
                  <a:cubicBezTo>
                    <a:pt x="137" y="5"/>
                    <a:pt x="134" y="4"/>
                    <a:pt x="131" y="4"/>
                  </a:cubicBezTo>
                  <a:moveTo>
                    <a:pt x="103" y="0"/>
                  </a:moveTo>
                  <a:cubicBezTo>
                    <a:pt x="58" y="0"/>
                    <a:pt x="16" y="27"/>
                    <a:pt x="0" y="71"/>
                  </a:cubicBezTo>
                  <a:cubicBezTo>
                    <a:pt x="16" y="27"/>
                    <a:pt x="58" y="0"/>
                    <a:pt x="103" y="0"/>
                  </a:cubicBezTo>
                  <a:cubicBezTo>
                    <a:pt x="109" y="0"/>
                    <a:pt x="115" y="0"/>
                    <a:pt x="121" y="1"/>
                  </a:cubicBezTo>
                  <a:cubicBezTo>
                    <a:pt x="115" y="0"/>
                    <a:pt x="109" y="0"/>
                    <a:pt x="103" y="0"/>
                  </a:cubicBezTo>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7"/>
            <p:cNvSpPr>
              <a:spLocks noEditPoints="1"/>
            </p:cNvSpPr>
            <p:nvPr/>
          </p:nvSpPr>
          <p:spPr bwMode="auto">
            <a:xfrm>
              <a:off x="3810000" y="-1828800"/>
              <a:ext cx="1568450" cy="3036888"/>
            </a:xfrm>
            <a:custGeom>
              <a:avLst/>
              <a:gdLst>
                <a:gd name="T0" fmla="*/ 71 w 559"/>
                <a:gd name="T1" fmla="*/ 1081 h 1082"/>
                <a:gd name="T2" fmla="*/ 71 w 559"/>
                <a:gd name="T3" fmla="*/ 1082 h 1082"/>
                <a:gd name="T4" fmla="*/ 71 w 559"/>
                <a:gd name="T5" fmla="*/ 1081 h 1082"/>
                <a:gd name="T6" fmla="*/ 71 w 559"/>
                <a:gd name="T7" fmla="*/ 1081 h 1082"/>
                <a:gd name="T8" fmla="*/ 71 w 559"/>
                <a:gd name="T9" fmla="*/ 1081 h 1082"/>
                <a:gd name="T10" fmla="*/ 71 w 559"/>
                <a:gd name="T11" fmla="*/ 1081 h 1082"/>
                <a:gd name="T12" fmla="*/ 71 w 559"/>
                <a:gd name="T13" fmla="*/ 1081 h 1082"/>
                <a:gd name="T14" fmla="*/ 71 w 559"/>
                <a:gd name="T15" fmla="*/ 1081 h 1082"/>
                <a:gd name="T16" fmla="*/ 71 w 559"/>
                <a:gd name="T17" fmla="*/ 1081 h 1082"/>
                <a:gd name="T18" fmla="*/ 71 w 559"/>
                <a:gd name="T19" fmla="*/ 1081 h 1082"/>
                <a:gd name="T20" fmla="*/ 71 w 559"/>
                <a:gd name="T21" fmla="*/ 1081 h 1082"/>
                <a:gd name="T22" fmla="*/ 71 w 559"/>
                <a:gd name="T23" fmla="*/ 1081 h 1082"/>
                <a:gd name="T24" fmla="*/ 428 w 559"/>
                <a:gd name="T25" fmla="*/ 0 h 1082"/>
                <a:gd name="T26" fmla="*/ 325 w 559"/>
                <a:gd name="T27" fmla="*/ 71 h 1082"/>
                <a:gd name="T28" fmla="*/ 325 w 559"/>
                <a:gd name="T29" fmla="*/ 72 h 1082"/>
                <a:gd name="T30" fmla="*/ 325 w 559"/>
                <a:gd name="T31" fmla="*/ 72 h 1082"/>
                <a:gd name="T32" fmla="*/ 6 w 559"/>
                <a:gd name="T33" fmla="*/ 941 h 1082"/>
                <a:gd name="T34" fmla="*/ 0 w 559"/>
                <a:gd name="T35" fmla="*/ 979 h 1082"/>
                <a:gd name="T36" fmla="*/ 71 w 559"/>
                <a:gd name="T37" fmla="*/ 1081 h 1082"/>
                <a:gd name="T38" fmla="*/ 0 w 559"/>
                <a:gd name="T39" fmla="*/ 979 h 1082"/>
                <a:gd name="T40" fmla="*/ 0 w 559"/>
                <a:gd name="T41" fmla="*/ 979 h 1082"/>
                <a:gd name="T42" fmla="*/ 0 w 559"/>
                <a:gd name="T43" fmla="*/ 971 h 1082"/>
                <a:gd name="T44" fmla="*/ 0 w 559"/>
                <a:gd name="T45" fmla="*/ 971 h 1082"/>
                <a:gd name="T46" fmla="*/ 0 w 559"/>
                <a:gd name="T47" fmla="*/ 971 h 1082"/>
                <a:gd name="T48" fmla="*/ 0 w 559"/>
                <a:gd name="T49" fmla="*/ 971 h 1082"/>
                <a:gd name="T50" fmla="*/ 0 w 559"/>
                <a:gd name="T51" fmla="*/ 971 h 1082"/>
                <a:gd name="T52" fmla="*/ 0 w 559"/>
                <a:gd name="T53" fmla="*/ 970 h 1082"/>
                <a:gd name="T54" fmla="*/ 0 w 559"/>
                <a:gd name="T55" fmla="*/ 970 h 1082"/>
                <a:gd name="T56" fmla="*/ 0 w 559"/>
                <a:gd name="T57" fmla="*/ 970 h 1082"/>
                <a:gd name="T58" fmla="*/ 0 w 559"/>
                <a:gd name="T59" fmla="*/ 970 h 1082"/>
                <a:gd name="T60" fmla="*/ 0 w 559"/>
                <a:gd name="T61" fmla="*/ 970 h 1082"/>
                <a:gd name="T62" fmla="*/ 0 w 559"/>
                <a:gd name="T63" fmla="*/ 970 h 1082"/>
                <a:gd name="T64" fmla="*/ 2 w 559"/>
                <a:gd name="T65" fmla="*/ 955 h 1082"/>
                <a:gd name="T66" fmla="*/ 2 w 559"/>
                <a:gd name="T67" fmla="*/ 955 h 1082"/>
                <a:gd name="T68" fmla="*/ 2 w 559"/>
                <a:gd name="T69" fmla="*/ 955 h 1082"/>
                <a:gd name="T70" fmla="*/ 2 w 559"/>
                <a:gd name="T71" fmla="*/ 955 h 1082"/>
                <a:gd name="T72" fmla="*/ 2 w 559"/>
                <a:gd name="T73" fmla="*/ 955 h 1082"/>
                <a:gd name="T74" fmla="*/ 2 w 559"/>
                <a:gd name="T75" fmla="*/ 955 h 1082"/>
                <a:gd name="T76" fmla="*/ 2 w 559"/>
                <a:gd name="T77" fmla="*/ 954 h 1082"/>
                <a:gd name="T78" fmla="*/ 2 w 559"/>
                <a:gd name="T79" fmla="*/ 954 h 1082"/>
                <a:gd name="T80" fmla="*/ 2 w 559"/>
                <a:gd name="T81" fmla="*/ 954 h 1082"/>
                <a:gd name="T82" fmla="*/ 100 w 559"/>
                <a:gd name="T83" fmla="*/ 895 h 1082"/>
                <a:gd name="T84" fmla="*/ 137 w 559"/>
                <a:gd name="T85" fmla="*/ 902 h 1082"/>
                <a:gd name="T86" fmla="*/ 137 w 559"/>
                <a:gd name="T87" fmla="*/ 902 h 1082"/>
                <a:gd name="T88" fmla="*/ 231 w 559"/>
                <a:gd name="T89" fmla="*/ 936 h 1082"/>
                <a:gd name="T90" fmla="*/ 559 w 559"/>
                <a:gd name="T91" fmla="*/ 41 h 1082"/>
                <a:gd name="T92" fmla="*/ 465 w 559"/>
                <a:gd name="T93" fmla="*/ 6 h 1082"/>
                <a:gd name="T94" fmla="*/ 456 w 559"/>
                <a:gd name="T95" fmla="*/ 4 h 1082"/>
                <a:gd name="T96" fmla="*/ 446 w 559"/>
                <a:gd name="T97" fmla="*/ 1 h 1082"/>
                <a:gd name="T98" fmla="*/ 428 w 559"/>
                <a:gd name="T99"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59" h="1082">
                  <a:moveTo>
                    <a:pt x="71" y="1081"/>
                  </a:moveTo>
                  <a:cubicBezTo>
                    <a:pt x="71" y="1081"/>
                    <a:pt x="71" y="1081"/>
                    <a:pt x="71" y="1082"/>
                  </a:cubicBezTo>
                  <a:cubicBezTo>
                    <a:pt x="71" y="1081"/>
                    <a:pt x="71" y="1081"/>
                    <a:pt x="71" y="1081"/>
                  </a:cubicBezTo>
                  <a:moveTo>
                    <a:pt x="71" y="1081"/>
                  </a:moveTo>
                  <a:cubicBezTo>
                    <a:pt x="71" y="1081"/>
                    <a:pt x="71" y="1081"/>
                    <a:pt x="71" y="1081"/>
                  </a:cubicBezTo>
                  <a:cubicBezTo>
                    <a:pt x="71" y="1081"/>
                    <a:pt x="71" y="1081"/>
                    <a:pt x="71" y="1081"/>
                  </a:cubicBezTo>
                  <a:moveTo>
                    <a:pt x="71" y="1081"/>
                  </a:moveTo>
                  <a:cubicBezTo>
                    <a:pt x="71" y="1081"/>
                    <a:pt x="71" y="1081"/>
                    <a:pt x="71" y="1081"/>
                  </a:cubicBezTo>
                  <a:cubicBezTo>
                    <a:pt x="71" y="1081"/>
                    <a:pt x="71" y="1081"/>
                    <a:pt x="71" y="1081"/>
                  </a:cubicBezTo>
                  <a:moveTo>
                    <a:pt x="71" y="1081"/>
                  </a:moveTo>
                  <a:cubicBezTo>
                    <a:pt x="71" y="1081"/>
                    <a:pt x="71" y="1081"/>
                    <a:pt x="71" y="1081"/>
                  </a:cubicBezTo>
                  <a:cubicBezTo>
                    <a:pt x="71" y="1081"/>
                    <a:pt x="71" y="1081"/>
                    <a:pt x="71" y="1081"/>
                  </a:cubicBezTo>
                  <a:moveTo>
                    <a:pt x="428" y="0"/>
                  </a:moveTo>
                  <a:cubicBezTo>
                    <a:pt x="383" y="0"/>
                    <a:pt x="341" y="27"/>
                    <a:pt x="325" y="71"/>
                  </a:cubicBezTo>
                  <a:cubicBezTo>
                    <a:pt x="325" y="71"/>
                    <a:pt x="325" y="71"/>
                    <a:pt x="325" y="72"/>
                  </a:cubicBezTo>
                  <a:cubicBezTo>
                    <a:pt x="325" y="72"/>
                    <a:pt x="325" y="72"/>
                    <a:pt x="325" y="72"/>
                  </a:cubicBezTo>
                  <a:cubicBezTo>
                    <a:pt x="6" y="941"/>
                    <a:pt x="6" y="941"/>
                    <a:pt x="6" y="941"/>
                  </a:cubicBezTo>
                  <a:cubicBezTo>
                    <a:pt x="2" y="953"/>
                    <a:pt x="0" y="966"/>
                    <a:pt x="0" y="979"/>
                  </a:cubicBezTo>
                  <a:cubicBezTo>
                    <a:pt x="0" y="1023"/>
                    <a:pt x="27" y="1065"/>
                    <a:pt x="71" y="1081"/>
                  </a:cubicBezTo>
                  <a:cubicBezTo>
                    <a:pt x="27" y="1065"/>
                    <a:pt x="0" y="1023"/>
                    <a:pt x="0" y="979"/>
                  </a:cubicBezTo>
                  <a:cubicBezTo>
                    <a:pt x="0" y="979"/>
                    <a:pt x="0" y="979"/>
                    <a:pt x="0" y="979"/>
                  </a:cubicBezTo>
                  <a:cubicBezTo>
                    <a:pt x="0" y="976"/>
                    <a:pt x="0" y="973"/>
                    <a:pt x="0" y="971"/>
                  </a:cubicBezTo>
                  <a:cubicBezTo>
                    <a:pt x="0" y="971"/>
                    <a:pt x="0" y="971"/>
                    <a:pt x="0" y="971"/>
                  </a:cubicBezTo>
                  <a:cubicBezTo>
                    <a:pt x="0" y="971"/>
                    <a:pt x="0" y="971"/>
                    <a:pt x="0" y="971"/>
                  </a:cubicBezTo>
                  <a:cubicBezTo>
                    <a:pt x="0" y="971"/>
                    <a:pt x="0" y="971"/>
                    <a:pt x="0" y="971"/>
                  </a:cubicBezTo>
                  <a:cubicBezTo>
                    <a:pt x="0" y="971"/>
                    <a:pt x="0" y="971"/>
                    <a:pt x="0" y="971"/>
                  </a:cubicBezTo>
                  <a:cubicBezTo>
                    <a:pt x="0" y="970"/>
                    <a:pt x="0" y="970"/>
                    <a:pt x="0" y="970"/>
                  </a:cubicBezTo>
                  <a:cubicBezTo>
                    <a:pt x="0" y="970"/>
                    <a:pt x="0" y="970"/>
                    <a:pt x="0" y="970"/>
                  </a:cubicBezTo>
                  <a:cubicBezTo>
                    <a:pt x="0" y="970"/>
                    <a:pt x="0" y="970"/>
                    <a:pt x="0" y="970"/>
                  </a:cubicBezTo>
                  <a:cubicBezTo>
                    <a:pt x="0" y="970"/>
                    <a:pt x="0" y="970"/>
                    <a:pt x="0" y="970"/>
                  </a:cubicBezTo>
                  <a:cubicBezTo>
                    <a:pt x="0" y="970"/>
                    <a:pt x="0" y="970"/>
                    <a:pt x="0" y="970"/>
                  </a:cubicBezTo>
                  <a:cubicBezTo>
                    <a:pt x="0" y="970"/>
                    <a:pt x="0" y="970"/>
                    <a:pt x="0" y="970"/>
                  </a:cubicBezTo>
                  <a:cubicBezTo>
                    <a:pt x="0" y="965"/>
                    <a:pt x="1" y="960"/>
                    <a:pt x="2" y="955"/>
                  </a:cubicBezTo>
                  <a:cubicBezTo>
                    <a:pt x="2" y="955"/>
                    <a:pt x="2" y="955"/>
                    <a:pt x="2" y="955"/>
                  </a:cubicBezTo>
                  <a:cubicBezTo>
                    <a:pt x="2" y="955"/>
                    <a:pt x="2" y="955"/>
                    <a:pt x="2" y="955"/>
                  </a:cubicBezTo>
                  <a:cubicBezTo>
                    <a:pt x="2" y="955"/>
                    <a:pt x="2" y="955"/>
                    <a:pt x="2" y="955"/>
                  </a:cubicBezTo>
                  <a:cubicBezTo>
                    <a:pt x="2" y="955"/>
                    <a:pt x="2" y="955"/>
                    <a:pt x="2" y="955"/>
                  </a:cubicBezTo>
                  <a:cubicBezTo>
                    <a:pt x="2" y="955"/>
                    <a:pt x="2" y="955"/>
                    <a:pt x="2" y="955"/>
                  </a:cubicBezTo>
                  <a:cubicBezTo>
                    <a:pt x="2" y="954"/>
                    <a:pt x="2" y="954"/>
                    <a:pt x="2" y="954"/>
                  </a:cubicBezTo>
                  <a:cubicBezTo>
                    <a:pt x="2" y="954"/>
                    <a:pt x="2" y="954"/>
                    <a:pt x="2" y="954"/>
                  </a:cubicBezTo>
                  <a:cubicBezTo>
                    <a:pt x="2" y="954"/>
                    <a:pt x="2" y="954"/>
                    <a:pt x="2" y="954"/>
                  </a:cubicBezTo>
                  <a:cubicBezTo>
                    <a:pt x="22" y="918"/>
                    <a:pt x="60" y="895"/>
                    <a:pt x="100" y="895"/>
                  </a:cubicBezTo>
                  <a:cubicBezTo>
                    <a:pt x="112" y="895"/>
                    <a:pt x="125" y="897"/>
                    <a:pt x="137" y="902"/>
                  </a:cubicBezTo>
                  <a:cubicBezTo>
                    <a:pt x="137" y="902"/>
                    <a:pt x="137" y="902"/>
                    <a:pt x="137" y="902"/>
                  </a:cubicBezTo>
                  <a:cubicBezTo>
                    <a:pt x="231" y="936"/>
                    <a:pt x="231" y="936"/>
                    <a:pt x="231" y="936"/>
                  </a:cubicBezTo>
                  <a:cubicBezTo>
                    <a:pt x="559" y="41"/>
                    <a:pt x="559" y="41"/>
                    <a:pt x="559" y="41"/>
                  </a:cubicBezTo>
                  <a:cubicBezTo>
                    <a:pt x="465" y="6"/>
                    <a:pt x="465" y="6"/>
                    <a:pt x="465" y="6"/>
                  </a:cubicBezTo>
                  <a:cubicBezTo>
                    <a:pt x="462" y="5"/>
                    <a:pt x="459" y="4"/>
                    <a:pt x="456" y="4"/>
                  </a:cubicBezTo>
                  <a:cubicBezTo>
                    <a:pt x="453" y="3"/>
                    <a:pt x="450" y="2"/>
                    <a:pt x="446" y="1"/>
                  </a:cubicBezTo>
                  <a:cubicBezTo>
                    <a:pt x="440" y="0"/>
                    <a:pt x="434" y="0"/>
                    <a:pt x="428" y="0"/>
                  </a:cubicBezTo>
                </a:path>
              </a:pathLst>
            </a:custGeom>
            <a:solidFill>
              <a:srgbClr val="569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8"/>
            <p:cNvSpPr>
              <a:spLocks noEditPoints="1"/>
            </p:cNvSpPr>
            <p:nvPr/>
          </p:nvSpPr>
          <p:spPr bwMode="auto">
            <a:xfrm>
              <a:off x="5159375" y="-966788"/>
              <a:ext cx="1392238" cy="996950"/>
            </a:xfrm>
            <a:custGeom>
              <a:avLst/>
              <a:gdLst>
                <a:gd name="T0" fmla="*/ 854 w 877"/>
                <a:gd name="T1" fmla="*/ 265 h 628"/>
                <a:gd name="T2" fmla="*/ 615 w 877"/>
                <a:gd name="T3" fmla="*/ 580 h 628"/>
                <a:gd name="T4" fmla="*/ 748 w 877"/>
                <a:gd name="T5" fmla="*/ 628 h 628"/>
                <a:gd name="T6" fmla="*/ 877 w 877"/>
                <a:gd name="T7" fmla="*/ 274 h 628"/>
                <a:gd name="T8" fmla="*/ 854 w 877"/>
                <a:gd name="T9" fmla="*/ 265 h 628"/>
                <a:gd name="T10" fmla="*/ 129 w 877"/>
                <a:gd name="T11" fmla="*/ 0 h 628"/>
                <a:gd name="T12" fmla="*/ 0 w 877"/>
                <a:gd name="T13" fmla="*/ 353 h 628"/>
                <a:gd name="T14" fmla="*/ 140 w 877"/>
                <a:gd name="T15" fmla="*/ 405 h 628"/>
                <a:gd name="T16" fmla="*/ 380 w 877"/>
                <a:gd name="T17" fmla="*/ 92 h 628"/>
                <a:gd name="T18" fmla="*/ 129 w 877"/>
                <a:gd name="T1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7" h="628">
                  <a:moveTo>
                    <a:pt x="854" y="265"/>
                  </a:moveTo>
                  <a:lnTo>
                    <a:pt x="615" y="580"/>
                  </a:lnTo>
                  <a:lnTo>
                    <a:pt x="748" y="628"/>
                  </a:lnTo>
                  <a:lnTo>
                    <a:pt x="877" y="274"/>
                  </a:lnTo>
                  <a:lnTo>
                    <a:pt x="854" y="265"/>
                  </a:lnTo>
                  <a:close/>
                  <a:moveTo>
                    <a:pt x="129" y="0"/>
                  </a:moveTo>
                  <a:lnTo>
                    <a:pt x="0" y="353"/>
                  </a:lnTo>
                  <a:lnTo>
                    <a:pt x="140" y="405"/>
                  </a:lnTo>
                  <a:lnTo>
                    <a:pt x="380" y="92"/>
                  </a:lnTo>
                  <a:lnTo>
                    <a:pt x="129" y="0"/>
                  </a:lnTo>
                  <a:close/>
                </a:path>
              </a:pathLst>
            </a:custGeom>
            <a:solidFill>
              <a:srgbClr val="90D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9"/>
            <p:cNvSpPr>
              <a:spLocks noEditPoints="1"/>
            </p:cNvSpPr>
            <p:nvPr/>
          </p:nvSpPr>
          <p:spPr bwMode="auto">
            <a:xfrm>
              <a:off x="5159375" y="-966788"/>
              <a:ext cx="1392238" cy="996950"/>
            </a:xfrm>
            <a:custGeom>
              <a:avLst/>
              <a:gdLst>
                <a:gd name="T0" fmla="*/ 854 w 877"/>
                <a:gd name="T1" fmla="*/ 265 h 628"/>
                <a:gd name="T2" fmla="*/ 615 w 877"/>
                <a:gd name="T3" fmla="*/ 580 h 628"/>
                <a:gd name="T4" fmla="*/ 748 w 877"/>
                <a:gd name="T5" fmla="*/ 628 h 628"/>
                <a:gd name="T6" fmla="*/ 877 w 877"/>
                <a:gd name="T7" fmla="*/ 274 h 628"/>
                <a:gd name="T8" fmla="*/ 854 w 877"/>
                <a:gd name="T9" fmla="*/ 265 h 628"/>
                <a:gd name="T10" fmla="*/ 129 w 877"/>
                <a:gd name="T11" fmla="*/ 0 h 628"/>
                <a:gd name="T12" fmla="*/ 0 w 877"/>
                <a:gd name="T13" fmla="*/ 353 h 628"/>
                <a:gd name="T14" fmla="*/ 140 w 877"/>
                <a:gd name="T15" fmla="*/ 405 h 628"/>
                <a:gd name="T16" fmla="*/ 380 w 877"/>
                <a:gd name="T17" fmla="*/ 92 h 628"/>
                <a:gd name="T18" fmla="*/ 129 w 877"/>
                <a:gd name="T1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7" h="628">
                  <a:moveTo>
                    <a:pt x="854" y="265"/>
                  </a:moveTo>
                  <a:lnTo>
                    <a:pt x="615" y="580"/>
                  </a:lnTo>
                  <a:lnTo>
                    <a:pt x="748" y="628"/>
                  </a:lnTo>
                  <a:lnTo>
                    <a:pt x="877" y="274"/>
                  </a:lnTo>
                  <a:lnTo>
                    <a:pt x="854" y="265"/>
                  </a:lnTo>
                  <a:moveTo>
                    <a:pt x="129" y="0"/>
                  </a:moveTo>
                  <a:lnTo>
                    <a:pt x="0" y="353"/>
                  </a:lnTo>
                  <a:lnTo>
                    <a:pt x="140" y="405"/>
                  </a:lnTo>
                  <a:lnTo>
                    <a:pt x="380" y="92"/>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0"/>
            <p:cNvSpPr/>
            <p:nvPr/>
          </p:nvSpPr>
          <p:spPr bwMode="auto">
            <a:xfrm>
              <a:off x="5381625" y="-820738"/>
              <a:ext cx="1133475" cy="774700"/>
            </a:xfrm>
            <a:custGeom>
              <a:avLst/>
              <a:gdLst>
                <a:gd name="T0" fmla="*/ 240 w 714"/>
                <a:gd name="T1" fmla="*/ 0 h 488"/>
                <a:gd name="T2" fmla="*/ 0 w 714"/>
                <a:gd name="T3" fmla="*/ 313 h 488"/>
                <a:gd name="T4" fmla="*/ 475 w 714"/>
                <a:gd name="T5" fmla="*/ 488 h 488"/>
                <a:gd name="T6" fmla="*/ 714 w 714"/>
                <a:gd name="T7" fmla="*/ 173 h 488"/>
                <a:gd name="T8" fmla="*/ 240 w 714"/>
                <a:gd name="T9" fmla="*/ 0 h 488"/>
              </a:gdLst>
              <a:ahLst/>
              <a:cxnLst>
                <a:cxn ang="0">
                  <a:pos x="T0" y="T1"/>
                </a:cxn>
                <a:cxn ang="0">
                  <a:pos x="T2" y="T3"/>
                </a:cxn>
                <a:cxn ang="0">
                  <a:pos x="T4" y="T5"/>
                </a:cxn>
                <a:cxn ang="0">
                  <a:pos x="T6" y="T7"/>
                </a:cxn>
                <a:cxn ang="0">
                  <a:pos x="T8" y="T9"/>
                </a:cxn>
              </a:cxnLst>
              <a:rect l="0" t="0" r="r" b="b"/>
              <a:pathLst>
                <a:path w="714" h="488">
                  <a:moveTo>
                    <a:pt x="240" y="0"/>
                  </a:moveTo>
                  <a:lnTo>
                    <a:pt x="0" y="313"/>
                  </a:lnTo>
                  <a:lnTo>
                    <a:pt x="475" y="488"/>
                  </a:lnTo>
                  <a:lnTo>
                    <a:pt x="714" y="173"/>
                  </a:lnTo>
                  <a:lnTo>
                    <a:pt x="240" y="0"/>
                  </a:lnTo>
                  <a:close/>
                </a:path>
              </a:pathLst>
            </a:custGeom>
            <a:solidFill>
              <a:srgbClr val="9CE0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1"/>
            <p:cNvSpPr/>
            <p:nvPr/>
          </p:nvSpPr>
          <p:spPr bwMode="auto">
            <a:xfrm>
              <a:off x="5381625" y="-820738"/>
              <a:ext cx="1133475" cy="774700"/>
            </a:xfrm>
            <a:custGeom>
              <a:avLst/>
              <a:gdLst>
                <a:gd name="T0" fmla="*/ 240 w 714"/>
                <a:gd name="T1" fmla="*/ 0 h 488"/>
                <a:gd name="T2" fmla="*/ 0 w 714"/>
                <a:gd name="T3" fmla="*/ 313 h 488"/>
                <a:gd name="T4" fmla="*/ 475 w 714"/>
                <a:gd name="T5" fmla="*/ 488 h 488"/>
                <a:gd name="T6" fmla="*/ 714 w 714"/>
                <a:gd name="T7" fmla="*/ 173 h 488"/>
                <a:gd name="T8" fmla="*/ 240 w 714"/>
                <a:gd name="T9" fmla="*/ 0 h 488"/>
              </a:gdLst>
              <a:ahLst/>
              <a:cxnLst>
                <a:cxn ang="0">
                  <a:pos x="T0" y="T1"/>
                </a:cxn>
                <a:cxn ang="0">
                  <a:pos x="T2" y="T3"/>
                </a:cxn>
                <a:cxn ang="0">
                  <a:pos x="T4" y="T5"/>
                </a:cxn>
                <a:cxn ang="0">
                  <a:pos x="T6" y="T7"/>
                </a:cxn>
                <a:cxn ang="0">
                  <a:pos x="T8" y="T9"/>
                </a:cxn>
              </a:cxnLst>
              <a:rect l="0" t="0" r="r" b="b"/>
              <a:pathLst>
                <a:path w="714" h="488">
                  <a:moveTo>
                    <a:pt x="240" y="0"/>
                  </a:moveTo>
                  <a:lnTo>
                    <a:pt x="0" y="313"/>
                  </a:lnTo>
                  <a:lnTo>
                    <a:pt x="475" y="488"/>
                  </a:lnTo>
                  <a:lnTo>
                    <a:pt x="714" y="173"/>
                  </a:lnTo>
                  <a:lnTo>
                    <a:pt x="2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32"/>
            <p:cNvSpPr/>
            <p:nvPr/>
          </p:nvSpPr>
          <p:spPr bwMode="auto">
            <a:xfrm>
              <a:off x="3781425" y="649288"/>
              <a:ext cx="2354263" cy="1182688"/>
            </a:xfrm>
            <a:custGeom>
              <a:avLst/>
              <a:gdLst>
                <a:gd name="T0" fmla="*/ 741 w 839"/>
                <a:gd name="T1" fmla="*/ 236 h 421"/>
                <a:gd name="T2" fmla="*/ 736 w 839"/>
                <a:gd name="T3" fmla="*/ 234 h 421"/>
                <a:gd name="T4" fmla="*/ 147 w 839"/>
                <a:gd name="T5" fmla="*/ 19 h 421"/>
                <a:gd name="T6" fmla="*/ 12 w 839"/>
                <a:gd name="T7" fmla="*/ 71 h 421"/>
                <a:gd name="T8" fmla="*/ 82 w 839"/>
                <a:gd name="T9" fmla="*/ 199 h 421"/>
                <a:gd name="T10" fmla="*/ 670 w 839"/>
                <a:gd name="T11" fmla="*/ 414 h 421"/>
                <a:gd name="T12" fmla="*/ 681 w 839"/>
                <a:gd name="T13" fmla="*/ 417 h 421"/>
                <a:gd name="T14" fmla="*/ 684 w 839"/>
                <a:gd name="T15" fmla="*/ 418 h 421"/>
                <a:gd name="T16" fmla="*/ 691 w 839"/>
                <a:gd name="T17" fmla="*/ 419 h 421"/>
                <a:gd name="T18" fmla="*/ 695 w 839"/>
                <a:gd name="T19" fmla="*/ 420 h 421"/>
                <a:gd name="T20" fmla="*/ 701 w 839"/>
                <a:gd name="T21" fmla="*/ 421 h 421"/>
                <a:gd name="T22" fmla="*/ 706 w 839"/>
                <a:gd name="T23" fmla="*/ 421 h 421"/>
                <a:gd name="T24" fmla="*/ 712 w 839"/>
                <a:gd name="T25" fmla="*/ 421 h 421"/>
                <a:gd name="T26" fmla="*/ 717 w 839"/>
                <a:gd name="T27" fmla="*/ 420 h 421"/>
                <a:gd name="T28" fmla="*/ 722 w 839"/>
                <a:gd name="T29" fmla="*/ 420 h 421"/>
                <a:gd name="T30" fmla="*/ 727 w 839"/>
                <a:gd name="T31" fmla="*/ 419 h 421"/>
                <a:gd name="T32" fmla="*/ 732 w 839"/>
                <a:gd name="T33" fmla="*/ 418 h 421"/>
                <a:gd name="T34" fmla="*/ 737 w 839"/>
                <a:gd name="T35" fmla="*/ 417 h 421"/>
                <a:gd name="T36" fmla="*/ 741 w 839"/>
                <a:gd name="T37" fmla="*/ 416 h 421"/>
                <a:gd name="T38" fmla="*/ 747 w 839"/>
                <a:gd name="T39" fmla="*/ 414 h 421"/>
                <a:gd name="T40" fmla="*/ 750 w 839"/>
                <a:gd name="T41" fmla="*/ 412 h 421"/>
                <a:gd name="T42" fmla="*/ 756 w 839"/>
                <a:gd name="T43" fmla="*/ 410 h 421"/>
                <a:gd name="T44" fmla="*/ 759 w 839"/>
                <a:gd name="T45" fmla="*/ 408 h 421"/>
                <a:gd name="T46" fmla="*/ 765 w 839"/>
                <a:gd name="T47" fmla="*/ 405 h 421"/>
                <a:gd name="T48" fmla="*/ 766 w 839"/>
                <a:gd name="T49" fmla="*/ 404 h 421"/>
                <a:gd name="T50" fmla="*/ 811 w 839"/>
                <a:gd name="T51" fmla="*/ 349 h 421"/>
                <a:gd name="T52" fmla="*/ 839 w 839"/>
                <a:gd name="T53" fmla="*/ 272 h 421"/>
                <a:gd name="T54" fmla="*/ 741 w 839"/>
                <a:gd name="T55"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9" h="421">
                  <a:moveTo>
                    <a:pt x="741" y="236"/>
                  </a:moveTo>
                  <a:cubicBezTo>
                    <a:pt x="739" y="236"/>
                    <a:pt x="738" y="235"/>
                    <a:pt x="736" y="234"/>
                  </a:cubicBezTo>
                  <a:cubicBezTo>
                    <a:pt x="147" y="19"/>
                    <a:pt x="147" y="19"/>
                    <a:pt x="147" y="19"/>
                  </a:cubicBezTo>
                  <a:cubicBezTo>
                    <a:pt x="95" y="0"/>
                    <a:pt x="37" y="23"/>
                    <a:pt x="12" y="71"/>
                  </a:cubicBezTo>
                  <a:cubicBezTo>
                    <a:pt x="0" y="124"/>
                    <a:pt x="29" y="179"/>
                    <a:pt x="82" y="199"/>
                  </a:cubicBezTo>
                  <a:cubicBezTo>
                    <a:pt x="670" y="414"/>
                    <a:pt x="670" y="414"/>
                    <a:pt x="670" y="414"/>
                  </a:cubicBezTo>
                  <a:cubicBezTo>
                    <a:pt x="674" y="415"/>
                    <a:pt x="677" y="416"/>
                    <a:pt x="681" y="417"/>
                  </a:cubicBezTo>
                  <a:cubicBezTo>
                    <a:pt x="682" y="418"/>
                    <a:pt x="683" y="418"/>
                    <a:pt x="684" y="418"/>
                  </a:cubicBezTo>
                  <a:cubicBezTo>
                    <a:pt x="687" y="419"/>
                    <a:pt x="689" y="419"/>
                    <a:pt x="691" y="419"/>
                  </a:cubicBezTo>
                  <a:cubicBezTo>
                    <a:pt x="693" y="420"/>
                    <a:pt x="694" y="420"/>
                    <a:pt x="695" y="420"/>
                  </a:cubicBezTo>
                  <a:cubicBezTo>
                    <a:pt x="697" y="420"/>
                    <a:pt x="699" y="420"/>
                    <a:pt x="701" y="421"/>
                  </a:cubicBezTo>
                  <a:cubicBezTo>
                    <a:pt x="703" y="421"/>
                    <a:pt x="705" y="421"/>
                    <a:pt x="706" y="421"/>
                  </a:cubicBezTo>
                  <a:cubicBezTo>
                    <a:pt x="708" y="421"/>
                    <a:pt x="710" y="421"/>
                    <a:pt x="712" y="421"/>
                  </a:cubicBezTo>
                  <a:cubicBezTo>
                    <a:pt x="713" y="421"/>
                    <a:pt x="715" y="421"/>
                    <a:pt x="717" y="420"/>
                  </a:cubicBezTo>
                  <a:cubicBezTo>
                    <a:pt x="718" y="420"/>
                    <a:pt x="720" y="420"/>
                    <a:pt x="722" y="420"/>
                  </a:cubicBezTo>
                  <a:cubicBezTo>
                    <a:pt x="724" y="420"/>
                    <a:pt x="725" y="419"/>
                    <a:pt x="727" y="419"/>
                  </a:cubicBezTo>
                  <a:cubicBezTo>
                    <a:pt x="729" y="419"/>
                    <a:pt x="730" y="418"/>
                    <a:pt x="732" y="418"/>
                  </a:cubicBezTo>
                  <a:cubicBezTo>
                    <a:pt x="733" y="418"/>
                    <a:pt x="735" y="417"/>
                    <a:pt x="737" y="417"/>
                  </a:cubicBezTo>
                  <a:cubicBezTo>
                    <a:pt x="738" y="416"/>
                    <a:pt x="740" y="416"/>
                    <a:pt x="741" y="416"/>
                  </a:cubicBezTo>
                  <a:cubicBezTo>
                    <a:pt x="743" y="415"/>
                    <a:pt x="745" y="414"/>
                    <a:pt x="747" y="414"/>
                  </a:cubicBezTo>
                  <a:cubicBezTo>
                    <a:pt x="748" y="413"/>
                    <a:pt x="749" y="413"/>
                    <a:pt x="750" y="412"/>
                  </a:cubicBezTo>
                  <a:cubicBezTo>
                    <a:pt x="752" y="411"/>
                    <a:pt x="754" y="411"/>
                    <a:pt x="756" y="410"/>
                  </a:cubicBezTo>
                  <a:cubicBezTo>
                    <a:pt x="757" y="409"/>
                    <a:pt x="758" y="409"/>
                    <a:pt x="759" y="408"/>
                  </a:cubicBezTo>
                  <a:cubicBezTo>
                    <a:pt x="761" y="407"/>
                    <a:pt x="763" y="406"/>
                    <a:pt x="765" y="405"/>
                  </a:cubicBezTo>
                  <a:cubicBezTo>
                    <a:pt x="766" y="404"/>
                    <a:pt x="766" y="404"/>
                    <a:pt x="766" y="404"/>
                  </a:cubicBezTo>
                  <a:cubicBezTo>
                    <a:pt x="786" y="392"/>
                    <a:pt x="802" y="373"/>
                    <a:pt x="811" y="349"/>
                  </a:cubicBezTo>
                  <a:cubicBezTo>
                    <a:pt x="839" y="272"/>
                    <a:pt x="839" y="272"/>
                    <a:pt x="839" y="272"/>
                  </a:cubicBezTo>
                  <a:cubicBezTo>
                    <a:pt x="741" y="236"/>
                    <a:pt x="741" y="236"/>
                    <a:pt x="741" y="23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33"/>
            <p:cNvSpPr>
              <a:spLocks noEditPoints="1"/>
            </p:cNvSpPr>
            <p:nvPr/>
          </p:nvSpPr>
          <p:spPr bwMode="auto">
            <a:xfrm>
              <a:off x="3810000" y="849313"/>
              <a:ext cx="4763" cy="47625"/>
            </a:xfrm>
            <a:custGeom>
              <a:avLst/>
              <a:gdLst>
                <a:gd name="T0" fmla="*/ 0 w 2"/>
                <a:gd name="T1" fmla="*/ 17 h 17"/>
                <a:gd name="T2" fmla="*/ 0 w 2"/>
                <a:gd name="T3" fmla="*/ 17 h 17"/>
                <a:gd name="T4" fmla="*/ 0 w 2"/>
                <a:gd name="T5" fmla="*/ 17 h 17"/>
                <a:gd name="T6" fmla="*/ 0 w 2"/>
                <a:gd name="T7" fmla="*/ 17 h 17"/>
                <a:gd name="T8" fmla="*/ 0 w 2"/>
                <a:gd name="T9" fmla="*/ 17 h 17"/>
                <a:gd name="T10" fmla="*/ 0 w 2"/>
                <a:gd name="T11" fmla="*/ 17 h 17"/>
                <a:gd name="T12" fmla="*/ 0 w 2"/>
                <a:gd name="T13" fmla="*/ 16 h 17"/>
                <a:gd name="T14" fmla="*/ 0 w 2"/>
                <a:gd name="T15" fmla="*/ 17 h 17"/>
                <a:gd name="T16" fmla="*/ 0 w 2"/>
                <a:gd name="T17" fmla="*/ 16 h 17"/>
                <a:gd name="T18" fmla="*/ 0 w 2"/>
                <a:gd name="T19" fmla="*/ 16 h 17"/>
                <a:gd name="T20" fmla="*/ 0 w 2"/>
                <a:gd name="T21" fmla="*/ 16 h 17"/>
                <a:gd name="T22" fmla="*/ 0 w 2"/>
                <a:gd name="T23" fmla="*/ 16 h 17"/>
                <a:gd name="T24" fmla="*/ 0 w 2"/>
                <a:gd name="T25" fmla="*/ 16 h 17"/>
                <a:gd name="T26" fmla="*/ 0 w 2"/>
                <a:gd name="T27" fmla="*/ 16 h 17"/>
                <a:gd name="T28" fmla="*/ 0 w 2"/>
                <a:gd name="T29" fmla="*/ 16 h 17"/>
                <a:gd name="T30" fmla="*/ 2 w 2"/>
                <a:gd name="T31" fmla="*/ 1 h 17"/>
                <a:gd name="T32" fmla="*/ 0 w 2"/>
                <a:gd name="T33" fmla="*/ 16 h 17"/>
                <a:gd name="T34" fmla="*/ 2 w 2"/>
                <a:gd name="T35" fmla="*/ 1 h 17"/>
                <a:gd name="T36" fmla="*/ 2 w 2"/>
                <a:gd name="T37" fmla="*/ 1 h 17"/>
                <a:gd name="T38" fmla="*/ 2 w 2"/>
                <a:gd name="T39" fmla="*/ 1 h 17"/>
                <a:gd name="T40" fmla="*/ 2 w 2"/>
                <a:gd name="T41" fmla="*/ 1 h 17"/>
                <a:gd name="T42" fmla="*/ 2 w 2"/>
                <a:gd name="T43" fmla="*/ 1 h 17"/>
                <a:gd name="T44" fmla="*/ 2 w 2"/>
                <a:gd name="T45" fmla="*/ 1 h 17"/>
                <a:gd name="T46" fmla="*/ 2 w 2"/>
                <a:gd name="T47" fmla="*/ 1 h 17"/>
                <a:gd name="T48" fmla="*/ 2 w 2"/>
                <a:gd name="T49" fmla="*/ 0 h 17"/>
                <a:gd name="T50" fmla="*/ 2 w 2"/>
                <a:gd name="T51" fmla="*/ 1 h 17"/>
                <a:gd name="T52" fmla="*/ 2 w 2"/>
                <a:gd name="T5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 h="17">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7"/>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2" y="1"/>
                  </a:moveTo>
                  <a:cubicBezTo>
                    <a:pt x="1" y="6"/>
                    <a:pt x="0" y="11"/>
                    <a:pt x="0" y="16"/>
                  </a:cubicBezTo>
                  <a:cubicBezTo>
                    <a:pt x="0" y="11"/>
                    <a:pt x="1" y="6"/>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0"/>
                  </a:moveTo>
                  <a:cubicBezTo>
                    <a:pt x="2" y="0"/>
                    <a:pt x="2" y="0"/>
                    <a:pt x="2" y="1"/>
                  </a:cubicBezTo>
                  <a:cubicBezTo>
                    <a:pt x="2" y="0"/>
                    <a:pt x="2" y="0"/>
                    <a:pt x="2" y="0"/>
                  </a:cubicBezTo>
                </a:path>
              </a:pathLst>
            </a:custGeom>
            <a:solidFill>
              <a:srgbClr val="4D8A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4"/>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35"/>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36"/>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close/>
                </a:path>
              </a:pathLst>
            </a:custGeom>
            <a:solidFill>
              <a:srgbClr val="60AD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37"/>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38"/>
            <p:cNvSpPr>
              <a:spLocks noEditPoints="1"/>
            </p:cNvSpPr>
            <p:nvPr/>
          </p:nvSpPr>
          <p:spPr bwMode="auto">
            <a:xfrm>
              <a:off x="3814763" y="684213"/>
              <a:ext cx="2293938" cy="939800"/>
            </a:xfrm>
            <a:custGeom>
              <a:avLst/>
              <a:gdLst>
                <a:gd name="T0" fmla="*/ 98 w 817"/>
                <a:gd name="T1" fmla="*/ 29 h 335"/>
                <a:gd name="T2" fmla="*/ 28 w 817"/>
                <a:gd name="T3" fmla="*/ 70 h 335"/>
                <a:gd name="T4" fmla="*/ 27 w 817"/>
                <a:gd name="T5" fmla="*/ 84 h 335"/>
                <a:gd name="T6" fmla="*/ 30 w 817"/>
                <a:gd name="T7" fmla="*/ 104 h 335"/>
                <a:gd name="T8" fmla="*/ 94 w 817"/>
                <a:gd name="T9" fmla="*/ 83 h 335"/>
                <a:gd name="T10" fmla="*/ 132 w 817"/>
                <a:gd name="T11" fmla="*/ 90 h 335"/>
                <a:gd name="T12" fmla="*/ 720 w 817"/>
                <a:gd name="T13" fmla="*/ 306 h 335"/>
                <a:gd name="T14" fmla="*/ 725 w 817"/>
                <a:gd name="T15" fmla="*/ 308 h 335"/>
                <a:gd name="T16" fmla="*/ 800 w 817"/>
                <a:gd name="T17" fmla="*/ 335 h 335"/>
                <a:gd name="T18" fmla="*/ 817 w 817"/>
                <a:gd name="T19" fmla="*/ 288 h 335"/>
                <a:gd name="T20" fmla="*/ 719 w 817"/>
                <a:gd name="T21" fmla="*/ 252 h 335"/>
                <a:gd name="T22" fmla="*/ 718 w 817"/>
                <a:gd name="T23" fmla="*/ 252 h 335"/>
                <a:gd name="T24" fmla="*/ 718 w 817"/>
                <a:gd name="T25" fmla="*/ 251 h 335"/>
                <a:gd name="T26" fmla="*/ 716 w 817"/>
                <a:gd name="T27" fmla="*/ 250 h 335"/>
                <a:gd name="T28" fmla="*/ 714 w 817"/>
                <a:gd name="T29" fmla="*/ 250 h 335"/>
                <a:gd name="T30" fmla="*/ 125 w 817"/>
                <a:gd name="T31" fmla="*/ 34 h 335"/>
                <a:gd name="T32" fmla="*/ 98 w 817"/>
                <a:gd name="T33" fmla="*/ 29 h 335"/>
                <a:gd name="T34" fmla="*/ 98 w 817"/>
                <a:gd name="T35" fmla="*/ 0 h 335"/>
                <a:gd name="T36" fmla="*/ 0 w 817"/>
                <a:gd name="T37" fmla="*/ 59 h 335"/>
                <a:gd name="T38" fmla="*/ 98 w 817"/>
                <a:gd name="T39" fmla="*/ 0 h 335"/>
                <a:gd name="T40" fmla="*/ 135 w 817"/>
                <a:gd name="T41" fmla="*/ 7 h 335"/>
                <a:gd name="T42" fmla="*/ 98 w 817"/>
                <a:gd name="T43"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7" h="335">
                  <a:moveTo>
                    <a:pt x="98" y="29"/>
                  </a:moveTo>
                  <a:cubicBezTo>
                    <a:pt x="69" y="29"/>
                    <a:pt x="43" y="45"/>
                    <a:pt x="28" y="70"/>
                  </a:cubicBezTo>
                  <a:cubicBezTo>
                    <a:pt x="27" y="74"/>
                    <a:pt x="27" y="79"/>
                    <a:pt x="27" y="84"/>
                  </a:cubicBezTo>
                  <a:cubicBezTo>
                    <a:pt x="27" y="91"/>
                    <a:pt x="28" y="98"/>
                    <a:pt x="30" y="104"/>
                  </a:cubicBezTo>
                  <a:cubicBezTo>
                    <a:pt x="48" y="91"/>
                    <a:pt x="71" y="83"/>
                    <a:pt x="94" y="83"/>
                  </a:cubicBezTo>
                  <a:cubicBezTo>
                    <a:pt x="107" y="83"/>
                    <a:pt x="119" y="86"/>
                    <a:pt x="132" y="90"/>
                  </a:cubicBezTo>
                  <a:cubicBezTo>
                    <a:pt x="720" y="306"/>
                    <a:pt x="720" y="306"/>
                    <a:pt x="720" y="306"/>
                  </a:cubicBezTo>
                  <a:cubicBezTo>
                    <a:pt x="722" y="306"/>
                    <a:pt x="724" y="307"/>
                    <a:pt x="725" y="308"/>
                  </a:cubicBezTo>
                  <a:cubicBezTo>
                    <a:pt x="800" y="335"/>
                    <a:pt x="800" y="335"/>
                    <a:pt x="800" y="335"/>
                  </a:cubicBezTo>
                  <a:cubicBezTo>
                    <a:pt x="817" y="288"/>
                    <a:pt x="817" y="288"/>
                    <a:pt x="817" y="288"/>
                  </a:cubicBezTo>
                  <a:cubicBezTo>
                    <a:pt x="719" y="252"/>
                    <a:pt x="719" y="252"/>
                    <a:pt x="719" y="252"/>
                  </a:cubicBezTo>
                  <a:cubicBezTo>
                    <a:pt x="718" y="252"/>
                    <a:pt x="718" y="252"/>
                    <a:pt x="718" y="252"/>
                  </a:cubicBezTo>
                  <a:cubicBezTo>
                    <a:pt x="718" y="251"/>
                    <a:pt x="718" y="251"/>
                    <a:pt x="718" y="251"/>
                  </a:cubicBezTo>
                  <a:cubicBezTo>
                    <a:pt x="716" y="250"/>
                    <a:pt x="716" y="250"/>
                    <a:pt x="716" y="250"/>
                  </a:cubicBezTo>
                  <a:cubicBezTo>
                    <a:pt x="715" y="250"/>
                    <a:pt x="715" y="250"/>
                    <a:pt x="714" y="250"/>
                  </a:cubicBezTo>
                  <a:cubicBezTo>
                    <a:pt x="125" y="34"/>
                    <a:pt x="125" y="34"/>
                    <a:pt x="125" y="34"/>
                  </a:cubicBezTo>
                  <a:cubicBezTo>
                    <a:pt x="116" y="31"/>
                    <a:pt x="107" y="29"/>
                    <a:pt x="98" y="29"/>
                  </a:cubicBezTo>
                  <a:moveTo>
                    <a:pt x="98" y="0"/>
                  </a:moveTo>
                  <a:cubicBezTo>
                    <a:pt x="58" y="0"/>
                    <a:pt x="20" y="23"/>
                    <a:pt x="0" y="59"/>
                  </a:cubicBezTo>
                  <a:cubicBezTo>
                    <a:pt x="20" y="23"/>
                    <a:pt x="58" y="0"/>
                    <a:pt x="98" y="0"/>
                  </a:cubicBezTo>
                  <a:cubicBezTo>
                    <a:pt x="110" y="0"/>
                    <a:pt x="123" y="2"/>
                    <a:pt x="135" y="7"/>
                  </a:cubicBezTo>
                  <a:cubicBezTo>
                    <a:pt x="123" y="2"/>
                    <a:pt x="110" y="0"/>
                    <a:pt x="98"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39"/>
            <p:cNvSpPr/>
            <p:nvPr/>
          </p:nvSpPr>
          <p:spPr bwMode="auto">
            <a:xfrm>
              <a:off x="3781425" y="684213"/>
              <a:ext cx="2354263" cy="1147763"/>
            </a:xfrm>
            <a:custGeom>
              <a:avLst/>
              <a:gdLst>
                <a:gd name="T0" fmla="*/ 537 w 839"/>
                <a:gd name="T1" fmla="*/ 322 h 409"/>
                <a:gd name="T2" fmla="*/ 92 w 839"/>
                <a:gd name="T3" fmla="*/ 159 h 409"/>
                <a:gd name="T4" fmla="*/ 40 w 839"/>
                <a:gd name="T5" fmla="*/ 70 h 409"/>
                <a:gd name="T6" fmla="*/ 110 w 839"/>
                <a:gd name="T7" fmla="*/ 29 h 409"/>
                <a:gd name="T8" fmla="*/ 137 w 839"/>
                <a:gd name="T9" fmla="*/ 34 h 409"/>
                <a:gd name="T10" fmla="*/ 726 w 839"/>
                <a:gd name="T11" fmla="*/ 250 h 409"/>
                <a:gd name="T12" fmla="*/ 728 w 839"/>
                <a:gd name="T13" fmla="*/ 250 h 409"/>
                <a:gd name="T14" fmla="*/ 730 w 839"/>
                <a:gd name="T15" fmla="*/ 251 h 409"/>
                <a:gd name="T16" fmla="*/ 730 w 839"/>
                <a:gd name="T17" fmla="*/ 252 h 409"/>
                <a:gd name="T18" fmla="*/ 731 w 839"/>
                <a:gd name="T19" fmla="*/ 252 h 409"/>
                <a:gd name="T20" fmla="*/ 829 w 839"/>
                <a:gd name="T21" fmla="*/ 288 h 409"/>
                <a:gd name="T22" fmla="*/ 839 w 839"/>
                <a:gd name="T23" fmla="*/ 260 h 409"/>
                <a:gd name="T24" fmla="*/ 741 w 839"/>
                <a:gd name="T25" fmla="*/ 224 h 409"/>
                <a:gd name="T26" fmla="*/ 736 w 839"/>
                <a:gd name="T27" fmla="*/ 222 h 409"/>
                <a:gd name="T28" fmla="*/ 147 w 839"/>
                <a:gd name="T29" fmla="*/ 7 h 409"/>
                <a:gd name="T30" fmla="*/ 110 w 839"/>
                <a:gd name="T31" fmla="*/ 0 h 409"/>
                <a:gd name="T32" fmla="*/ 12 w 839"/>
                <a:gd name="T33" fmla="*/ 59 h 409"/>
                <a:gd name="T34" fmla="*/ 82 w 839"/>
                <a:gd name="T35" fmla="*/ 187 h 409"/>
                <a:gd name="T36" fmla="*/ 670 w 839"/>
                <a:gd name="T37" fmla="*/ 402 h 409"/>
                <a:gd name="T38" fmla="*/ 681 w 839"/>
                <a:gd name="T39" fmla="*/ 405 h 409"/>
                <a:gd name="T40" fmla="*/ 684 w 839"/>
                <a:gd name="T41" fmla="*/ 406 h 409"/>
                <a:gd name="T42" fmla="*/ 691 w 839"/>
                <a:gd name="T43" fmla="*/ 407 h 409"/>
                <a:gd name="T44" fmla="*/ 695 w 839"/>
                <a:gd name="T45" fmla="*/ 408 h 409"/>
                <a:gd name="T46" fmla="*/ 701 w 839"/>
                <a:gd name="T47" fmla="*/ 409 h 409"/>
                <a:gd name="T48" fmla="*/ 706 w 839"/>
                <a:gd name="T49" fmla="*/ 409 h 409"/>
                <a:gd name="T50" fmla="*/ 709 w 839"/>
                <a:gd name="T51" fmla="*/ 409 h 409"/>
                <a:gd name="T52" fmla="*/ 712 w 839"/>
                <a:gd name="T53" fmla="*/ 409 h 409"/>
                <a:gd name="T54" fmla="*/ 717 w 839"/>
                <a:gd name="T55" fmla="*/ 408 h 409"/>
                <a:gd name="T56" fmla="*/ 722 w 839"/>
                <a:gd name="T57" fmla="*/ 408 h 409"/>
                <a:gd name="T58" fmla="*/ 727 w 839"/>
                <a:gd name="T59" fmla="*/ 407 h 409"/>
                <a:gd name="T60" fmla="*/ 732 w 839"/>
                <a:gd name="T61" fmla="*/ 406 h 409"/>
                <a:gd name="T62" fmla="*/ 737 w 839"/>
                <a:gd name="T63" fmla="*/ 405 h 409"/>
                <a:gd name="T64" fmla="*/ 741 w 839"/>
                <a:gd name="T65" fmla="*/ 404 h 409"/>
                <a:gd name="T66" fmla="*/ 747 w 839"/>
                <a:gd name="T67" fmla="*/ 402 h 409"/>
                <a:gd name="T68" fmla="*/ 749 w 839"/>
                <a:gd name="T69" fmla="*/ 401 h 409"/>
                <a:gd name="T70" fmla="*/ 537 w 839"/>
                <a:gd name="T71" fmla="*/ 32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9" h="409">
                  <a:moveTo>
                    <a:pt x="537" y="322"/>
                  </a:moveTo>
                  <a:cubicBezTo>
                    <a:pt x="92" y="159"/>
                    <a:pt x="92" y="159"/>
                    <a:pt x="92" y="159"/>
                  </a:cubicBezTo>
                  <a:cubicBezTo>
                    <a:pt x="55" y="146"/>
                    <a:pt x="33" y="108"/>
                    <a:pt x="40" y="70"/>
                  </a:cubicBezTo>
                  <a:cubicBezTo>
                    <a:pt x="55" y="45"/>
                    <a:pt x="81" y="29"/>
                    <a:pt x="110" y="29"/>
                  </a:cubicBezTo>
                  <a:cubicBezTo>
                    <a:pt x="119" y="29"/>
                    <a:pt x="128" y="31"/>
                    <a:pt x="137" y="34"/>
                  </a:cubicBezTo>
                  <a:cubicBezTo>
                    <a:pt x="726" y="250"/>
                    <a:pt x="726" y="250"/>
                    <a:pt x="726" y="250"/>
                  </a:cubicBezTo>
                  <a:cubicBezTo>
                    <a:pt x="727" y="250"/>
                    <a:pt x="727" y="250"/>
                    <a:pt x="728" y="250"/>
                  </a:cubicBezTo>
                  <a:cubicBezTo>
                    <a:pt x="730" y="251"/>
                    <a:pt x="730" y="251"/>
                    <a:pt x="730" y="251"/>
                  </a:cubicBezTo>
                  <a:cubicBezTo>
                    <a:pt x="730" y="252"/>
                    <a:pt x="730" y="252"/>
                    <a:pt x="730" y="252"/>
                  </a:cubicBezTo>
                  <a:cubicBezTo>
                    <a:pt x="731" y="252"/>
                    <a:pt x="731" y="252"/>
                    <a:pt x="731" y="252"/>
                  </a:cubicBezTo>
                  <a:cubicBezTo>
                    <a:pt x="829" y="288"/>
                    <a:pt x="829" y="288"/>
                    <a:pt x="829" y="288"/>
                  </a:cubicBezTo>
                  <a:cubicBezTo>
                    <a:pt x="839" y="260"/>
                    <a:pt x="839" y="260"/>
                    <a:pt x="839" y="260"/>
                  </a:cubicBezTo>
                  <a:cubicBezTo>
                    <a:pt x="741" y="224"/>
                    <a:pt x="741" y="224"/>
                    <a:pt x="741" y="224"/>
                  </a:cubicBezTo>
                  <a:cubicBezTo>
                    <a:pt x="739" y="224"/>
                    <a:pt x="738" y="223"/>
                    <a:pt x="736" y="222"/>
                  </a:cubicBezTo>
                  <a:cubicBezTo>
                    <a:pt x="147" y="7"/>
                    <a:pt x="147" y="7"/>
                    <a:pt x="147" y="7"/>
                  </a:cubicBezTo>
                  <a:cubicBezTo>
                    <a:pt x="135" y="2"/>
                    <a:pt x="122" y="0"/>
                    <a:pt x="110" y="0"/>
                  </a:cubicBezTo>
                  <a:cubicBezTo>
                    <a:pt x="70" y="0"/>
                    <a:pt x="32" y="23"/>
                    <a:pt x="12" y="59"/>
                  </a:cubicBezTo>
                  <a:cubicBezTo>
                    <a:pt x="0" y="112"/>
                    <a:pt x="29" y="167"/>
                    <a:pt x="82" y="187"/>
                  </a:cubicBezTo>
                  <a:cubicBezTo>
                    <a:pt x="670" y="402"/>
                    <a:pt x="670" y="402"/>
                    <a:pt x="670" y="402"/>
                  </a:cubicBezTo>
                  <a:cubicBezTo>
                    <a:pt x="674" y="403"/>
                    <a:pt x="677" y="404"/>
                    <a:pt x="681" y="405"/>
                  </a:cubicBezTo>
                  <a:cubicBezTo>
                    <a:pt x="682" y="406"/>
                    <a:pt x="683" y="406"/>
                    <a:pt x="684" y="406"/>
                  </a:cubicBezTo>
                  <a:cubicBezTo>
                    <a:pt x="687" y="407"/>
                    <a:pt x="689" y="407"/>
                    <a:pt x="691" y="407"/>
                  </a:cubicBezTo>
                  <a:cubicBezTo>
                    <a:pt x="693" y="408"/>
                    <a:pt x="694" y="408"/>
                    <a:pt x="695" y="408"/>
                  </a:cubicBezTo>
                  <a:cubicBezTo>
                    <a:pt x="697" y="408"/>
                    <a:pt x="699" y="408"/>
                    <a:pt x="701" y="409"/>
                  </a:cubicBezTo>
                  <a:cubicBezTo>
                    <a:pt x="703" y="409"/>
                    <a:pt x="705" y="409"/>
                    <a:pt x="706" y="409"/>
                  </a:cubicBezTo>
                  <a:cubicBezTo>
                    <a:pt x="707" y="409"/>
                    <a:pt x="708" y="409"/>
                    <a:pt x="709" y="409"/>
                  </a:cubicBezTo>
                  <a:cubicBezTo>
                    <a:pt x="710" y="409"/>
                    <a:pt x="711" y="409"/>
                    <a:pt x="712" y="409"/>
                  </a:cubicBezTo>
                  <a:cubicBezTo>
                    <a:pt x="713" y="409"/>
                    <a:pt x="715" y="409"/>
                    <a:pt x="717" y="408"/>
                  </a:cubicBezTo>
                  <a:cubicBezTo>
                    <a:pt x="718" y="408"/>
                    <a:pt x="720" y="408"/>
                    <a:pt x="722" y="408"/>
                  </a:cubicBezTo>
                  <a:cubicBezTo>
                    <a:pt x="724" y="408"/>
                    <a:pt x="725" y="407"/>
                    <a:pt x="727" y="407"/>
                  </a:cubicBezTo>
                  <a:cubicBezTo>
                    <a:pt x="729" y="407"/>
                    <a:pt x="730" y="406"/>
                    <a:pt x="732" y="406"/>
                  </a:cubicBezTo>
                  <a:cubicBezTo>
                    <a:pt x="733" y="406"/>
                    <a:pt x="735" y="405"/>
                    <a:pt x="737" y="405"/>
                  </a:cubicBezTo>
                  <a:cubicBezTo>
                    <a:pt x="738" y="404"/>
                    <a:pt x="740" y="404"/>
                    <a:pt x="741" y="404"/>
                  </a:cubicBezTo>
                  <a:cubicBezTo>
                    <a:pt x="743" y="403"/>
                    <a:pt x="745" y="402"/>
                    <a:pt x="747" y="402"/>
                  </a:cubicBezTo>
                  <a:cubicBezTo>
                    <a:pt x="748" y="401"/>
                    <a:pt x="749" y="401"/>
                    <a:pt x="749" y="401"/>
                  </a:cubicBezTo>
                  <a:cubicBezTo>
                    <a:pt x="537" y="322"/>
                    <a:pt x="537" y="322"/>
                    <a:pt x="537" y="322"/>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40"/>
            <p:cNvSpPr/>
            <p:nvPr/>
          </p:nvSpPr>
          <p:spPr bwMode="auto">
            <a:xfrm>
              <a:off x="3810000" y="684213"/>
              <a:ext cx="2325688" cy="1147763"/>
            </a:xfrm>
            <a:custGeom>
              <a:avLst/>
              <a:gdLst>
                <a:gd name="T0" fmla="*/ 100 w 829"/>
                <a:gd name="T1" fmla="*/ 0 h 409"/>
                <a:gd name="T2" fmla="*/ 2 w 829"/>
                <a:gd name="T3" fmla="*/ 59 h 409"/>
                <a:gd name="T4" fmla="*/ 0 w 829"/>
                <a:gd name="T5" fmla="*/ 84 h 409"/>
                <a:gd name="T6" fmla="*/ 72 w 829"/>
                <a:gd name="T7" fmla="*/ 187 h 409"/>
                <a:gd name="T8" fmla="*/ 660 w 829"/>
                <a:gd name="T9" fmla="*/ 402 h 409"/>
                <a:gd name="T10" fmla="*/ 671 w 829"/>
                <a:gd name="T11" fmla="*/ 405 h 409"/>
                <a:gd name="T12" fmla="*/ 674 w 829"/>
                <a:gd name="T13" fmla="*/ 406 h 409"/>
                <a:gd name="T14" fmla="*/ 681 w 829"/>
                <a:gd name="T15" fmla="*/ 407 h 409"/>
                <a:gd name="T16" fmla="*/ 685 w 829"/>
                <a:gd name="T17" fmla="*/ 408 h 409"/>
                <a:gd name="T18" fmla="*/ 691 w 829"/>
                <a:gd name="T19" fmla="*/ 409 h 409"/>
                <a:gd name="T20" fmla="*/ 696 w 829"/>
                <a:gd name="T21" fmla="*/ 409 h 409"/>
                <a:gd name="T22" fmla="*/ 699 w 829"/>
                <a:gd name="T23" fmla="*/ 409 h 409"/>
                <a:gd name="T24" fmla="*/ 702 w 829"/>
                <a:gd name="T25" fmla="*/ 409 h 409"/>
                <a:gd name="T26" fmla="*/ 707 w 829"/>
                <a:gd name="T27" fmla="*/ 408 h 409"/>
                <a:gd name="T28" fmla="*/ 712 w 829"/>
                <a:gd name="T29" fmla="*/ 408 h 409"/>
                <a:gd name="T30" fmla="*/ 717 w 829"/>
                <a:gd name="T31" fmla="*/ 407 h 409"/>
                <a:gd name="T32" fmla="*/ 722 w 829"/>
                <a:gd name="T33" fmla="*/ 406 h 409"/>
                <a:gd name="T34" fmla="*/ 727 w 829"/>
                <a:gd name="T35" fmla="*/ 405 h 409"/>
                <a:gd name="T36" fmla="*/ 731 w 829"/>
                <a:gd name="T37" fmla="*/ 404 h 409"/>
                <a:gd name="T38" fmla="*/ 737 w 829"/>
                <a:gd name="T39" fmla="*/ 402 h 409"/>
                <a:gd name="T40" fmla="*/ 739 w 829"/>
                <a:gd name="T41" fmla="*/ 401 h 409"/>
                <a:gd name="T42" fmla="*/ 527 w 829"/>
                <a:gd name="T43" fmla="*/ 322 h 409"/>
                <a:gd name="T44" fmla="*/ 82 w 829"/>
                <a:gd name="T45" fmla="*/ 159 h 409"/>
                <a:gd name="T46" fmla="*/ 29 w 829"/>
                <a:gd name="T47" fmla="*/ 84 h 409"/>
                <a:gd name="T48" fmla="*/ 30 w 829"/>
                <a:gd name="T49" fmla="*/ 70 h 409"/>
                <a:gd name="T50" fmla="*/ 100 w 829"/>
                <a:gd name="T51" fmla="*/ 29 h 409"/>
                <a:gd name="T52" fmla="*/ 127 w 829"/>
                <a:gd name="T53" fmla="*/ 34 h 409"/>
                <a:gd name="T54" fmla="*/ 716 w 829"/>
                <a:gd name="T55" fmla="*/ 250 h 409"/>
                <a:gd name="T56" fmla="*/ 718 w 829"/>
                <a:gd name="T57" fmla="*/ 250 h 409"/>
                <a:gd name="T58" fmla="*/ 720 w 829"/>
                <a:gd name="T59" fmla="*/ 251 h 409"/>
                <a:gd name="T60" fmla="*/ 720 w 829"/>
                <a:gd name="T61" fmla="*/ 252 h 409"/>
                <a:gd name="T62" fmla="*/ 721 w 829"/>
                <a:gd name="T63" fmla="*/ 252 h 409"/>
                <a:gd name="T64" fmla="*/ 819 w 829"/>
                <a:gd name="T65" fmla="*/ 288 h 409"/>
                <a:gd name="T66" fmla="*/ 829 w 829"/>
                <a:gd name="T67" fmla="*/ 260 h 409"/>
                <a:gd name="T68" fmla="*/ 732 w 829"/>
                <a:gd name="T69" fmla="*/ 225 h 409"/>
                <a:gd name="T70" fmla="*/ 731 w 829"/>
                <a:gd name="T71" fmla="*/ 224 h 409"/>
                <a:gd name="T72" fmla="*/ 726 w 829"/>
                <a:gd name="T73" fmla="*/ 222 h 409"/>
                <a:gd name="T74" fmla="*/ 598 w 829"/>
                <a:gd name="T75" fmla="*/ 176 h 409"/>
                <a:gd name="T76" fmla="*/ 519 w 829"/>
                <a:gd name="T77" fmla="*/ 146 h 409"/>
                <a:gd name="T78" fmla="*/ 250 w 829"/>
                <a:gd name="T79" fmla="*/ 48 h 409"/>
                <a:gd name="T80" fmla="*/ 137 w 829"/>
                <a:gd name="T81" fmla="*/ 7 h 409"/>
                <a:gd name="T82" fmla="*/ 100 w 829"/>
                <a:gd name="T83"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29" h="409">
                  <a:moveTo>
                    <a:pt x="100" y="0"/>
                  </a:moveTo>
                  <a:cubicBezTo>
                    <a:pt x="60" y="0"/>
                    <a:pt x="22" y="23"/>
                    <a:pt x="2" y="59"/>
                  </a:cubicBezTo>
                  <a:cubicBezTo>
                    <a:pt x="1" y="67"/>
                    <a:pt x="0" y="76"/>
                    <a:pt x="0" y="84"/>
                  </a:cubicBezTo>
                  <a:cubicBezTo>
                    <a:pt x="0" y="128"/>
                    <a:pt x="27" y="170"/>
                    <a:pt x="72" y="187"/>
                  </a:cubicBezTo>
                  <a:cubicBezTo>
                    <a:pt x="660" y="402"/>
                    <a:pt x="660" y="402"/>
                    <a:pt x="660" y="402"/>
                  </a:cubicBezTo>
                  <a:cubicBezTo>
                    <a:pt x="664" y="403"/>
                    <a:pt x="667" y="404"/>
                    <a:pt x="671" y="405"/>
                  </a:cubicBezTo>
                  <a:cubicBezTo>
                    <a:pt x="672" y="406"/>
                    <a:pt x="673" y="406"/>
                    <a:pt x="674" y="406"/>
                  </a:cubicBezTo>
                  <a:cubicBezTo>
                    <a:pt x="677" y="407"/>
                    <a:pt x="679" y="407"/>
                    <a:pt x="681" y="407"/>
                  </a:cubicBezTo>
                  <a:cubicBezTo>
                    <a:pt x="683" y="408"/>
                    <a:pt x="684" y="408"/>
                    <a:pt x="685" y="408"/>
                  </a:cubicBezTo>
                  <a:cubicBezTo>
                    <a:pt x="687" y="408"/>
                    <a:pt x="689" y="408"/>
                    <a:pt x="691" y="409"/>
                  </a:cubicBezTo>
                  <a:cubicBezTo>
                    <a:pt x="693" y="409"/>
                    <a:pt x="695" y="409"/>
                    <a:pt x="696" y="409"/>
                  </a:cubicBezTo>
                  <a:cubicBezTo>
                    <a:pt x="697" y="409"/>
                    <a:pt x="698" y="409"/>
                    <a:pt x="699" y="409"/>
                  </a:cubicBezTo>
                  <a:cubicBezTo>
                    <a:pt x="700" y="409"/>
                    <a:pt x="701" y="409"/>
                    <a:pt x="702" y="409"/>
                  </a:cubicBezTo>
                  <a:cubicBezTo>
                    <a:pt x="703" y="409"/>
                    <a:pt x="705" y="409"/>
                    <a:pt x="707" y="408"/>
                  </a:cubicBezTo>
                  <a:cubicBezTo>
                    <a:pt x="708" y="408"/>
                    <a:pt x="710" y="408"/>
                    <a:pt x="712" y="408"/>
                  </a:cubicBezTo>
                  <a:cubicBezTo>
                    <a:pt x="714" y="408"/>
                    <a:pt x="715" y="407"/>
                    <a:pt x="717" y="407"/>
                  </a:cubicBezTo>
                  <a:cubicBezTo>
                    <a:pt x="719" y="407"/>
                    <a:pt x="720" y="406"/>
                    <a:pt x="722" y="406"/>
                  </a:cubicBezTo>
                  <a:cubicBezTo>
                    <a:pt x="723" y="406"/>
                    <a:pt x="725" y="405"/>
                    <a:pt x="727" y="405"/>
                  </a:cubicBezTo>
                  <a:cubicBezTo>
                    <a:pt x="728" y="404"/>
                    <a:pt x="730" y="404"/>
                    <a:pt x="731" y="404"/>
                  </a:cubicBezTo>
                  <a:cubicBezTo>
                    <a:pt x="733" y="403"/>
                    <a:pt x="735" y="402"/>
                    <a:pt x="737" y="402"/>
                  </a:cubicBezTo>
                  <a:cubicBezTo>
                    <a:pt x="738" y="401"/>
                    <a:pt x="739" y="401"/>
                    <a:pt x="739" y="401"/>
                  </a:cubicBezTo>
                  <a:cubicBezTo>
                    <a:pt x="527" y="322"/>
                    <a:pt x="527" y="322"/>
                    <a:pt x="527" y="322"/>
                  </a:cubicBezTo>
                  <a:cubicBezTo>
                    <a:pt x="82" y="159"/>
                    <a:pt x="82" y="159"/>
                    <a:pt x="82" y="159"/>
                  </a:cubicBezTo>
                  <a:cubicBezTo>
                    <a:pt x="50" y="147"/>
                    <a:pt x="29" y="117"/>
                    <a:pt x="29" y="84"/>
                  </a:cubicBezTo>
                  <a:cubicBezTo>
                    <a:pt x="29" y="79"/>
                    <a:pt x="29" y="74"/>
                    <a:pt x="30" y="70"/>
                  </a:cubicBezTo>
                  <a:cubicBezTo>
                    <a:pt x="45" y="45"/>
                    <a:pt x="71" y="29"/>
                    <a:pt x="100" y="29"/>
                  </a:cubicBezTo>
                  <a:cubicBezTo>
                    <a:pt x="109" y="29"/>
                    <a:pt x="118" y="31"/>
                    <a:pt x="127" y="34"/>
                  </a:cubicBezTo>
                  <a:cubicBezTo>
                    <a:pt x="716" y="250"/>
                    <a:pt x="716" y="250"/>
                    <a:pt x="716" y="250"/>
                  </a:cubicBezTo>
                  <a:cubicBezTo>
                    <a:pt x="717" y="250"/>
                    <a:pt x="717" y="250"/>
                    <a:pt x="718" y="250"/>
                  </a:cubicBezTo>
                  <a:cubicBezTo>
                    <a:pt x="720" y="251"/>
                    <a:pt x="720" y="251"/>
                    <a:pt x="720" y="251"/>
                  </a:cubicBezTo>
                  <a:cubicBezTo>
                    <a:pt x="720" y="252"/>
                    <a:pt x="720" y="252"/>
                    <a:pt x="720" y="252"/>
                  </a:cubicBezTo>
                  <a:cubicBezTo>
                    <a:pt x="721" y="252"/>
                    <a:pt x="721" y="252"/>
                    <a:pt x="721" y="252"/>
                  </a:cubicBezTo>
                  <a:cubicBezTo>
                    <a:pt x="819" y="288"/>
                    <a:pt x="819" y="288"/>
                    <a:pt x="819" y="288"/>
                  </a:cubicBezTo>
                  <a:cubicBezTo>
                    <a:pt x="829" y="260"/>
                    <a:pt x="829" y="260"/>
                    <a:pt x="829" y="260"/>
                  </a:cubicBezTo>
                  <a:cubicBezTo>
                    <a:pt x="732" y="225"/>
                    <a:pt x="732" y="225"/>
                    <a:pt x="732" y="225"/>
                  </a:cubicBezTo>
                  <a:cubicBezTo>
                    <a:pt x="731" y="224"/>
                    <a:pt x="731" y="224"/>
                    <a:pt x="731" y="224"/>
                  </a:cubicBezTo>
                  <a:cubicBezTo>
                    <a:pt x="729" y="224"/>
                    <a:pt x="728" y="223"/>
                    <a:pt x="726" y="222"/>
                  </a:cubicBezTo>
                  <a:cubicBezTo>
                    <a:pt x="598" y="176"/>
                    <a:pt x="598" y="176"/>
                    <a:pt x="598" y="176"/>
                  </a:cubicBezTo>
                  <a:cubicBezTo>
                    <a:pt x="519" y="146"/>
                    <a:pt x="519" y="146"/>
                    <a:pt x="519" y="146"/>
                  </a:cubicBezTo>
                  <a:cubicBezTo>
                    <a:pt x="250" y="48"/>
                    <a:pt x="250" y="48"/>
                    <a:pt x="250" y="48"/>
                  </a:cubicBezTo>
                  <a:cubicBezTo>
                    <a:pt x="137" y="7"/>
                    <a:pt x="137" y="7"/>
                    <a:pt x="137" y="7"/>
                  </a:cubicBezTo>
                  <a:cubicBezTo>
                    <a:pt x="125" y="2"/>
                    <a:pt x="112" y="0"/>
                    <a:pt x="100" y="0"/>
                  </a:cubicBezTo>
                </a:path>
              </a:pathLst>
            </a:custGeom>
            <a:solidFill>
              <a:srgbClr val="407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41"/>
            <p:cNvSpPr/>
            <p:nvPr/>
          </p:nvSpPr>
          <p:spPr bwMode="auto">
            <a:xfrm>
              <a:off x="5075238" y="1287463"/>
              <a:ext cx="295275" cy="274638"/>
            </a:xfrm>
            <a:custGeom>
              <a:avLst/>
              <a:gdLst>
                <a:gd name="T0" fmla="*/ 44 w 186"/>
                <a:gd name="T1" fmla="*/ 0 h 173"/>
                <a:gd name="T2" fmla="*/ 0 w 186"/>
                <a:gd name="T3" fmla="*/ 122 h 173"/>
                <a:gd name="T4" fmla="*/ 81 w 186"/>
                <a:gd name="T5" fmla="*/ 117 h 173"/>
                <a:gd name="T6" fmla="*/ 141 w 186"/>
                <a:gd name="T7" fmla="*/ 173 h 173"/>
                <a:gd name="T8" fmla="*/ 186 w 186"/>
                <a:gd name="T9" fmla="*/ 53 h 173"/>
                <a:gd name="T10" fmla="*/ 44 w 186"/>
                <a:gd name="T11" fmla="*/ 0 h 173"/>
              </a:gdLst>
              <a:ahLst/>
              <a:cxnLst>
                <a:cxn ang="0">
                  <a:pos x="T0" y="T1"/>
                </a:cxn>
                <a:cxn ang="0">
                  <a:pos x="T2" y="T3"/>
                </a:cxn>
                <a:cxn ang="0">
                  <a:pos x="T4" y="T5"/>
                </a:cxn>
                <a:cxn ang="0">
                  <a:pos x="T6" y="T7"/>
                </a:cxn>
                <a:cxn ang="0">
                  <a:pos x="T8" y="T9"/>
                </a:cxn>
                <a:cxn ang="0">
                  <a:pos x="T10" y="T11"/>
                </a:cxn>
              </a:cxnLst>
              <a:rect l="0" t="0" r="r" b="b"/>
              <a:pathLst>
                <a:path w="186" h="173">
                  <a:moveTo>
                    <a:pt x="44" y="0"/>
                  </a:moveTo>
                  <a:lnTo>
                    <a:pt x="0" y="122"/>
                  </a:lnTo>
                  <a:lnTo>
                    <a:pt x="81" y="117"/>
                  </a:lnTo>
                  <a:lnTo>
                    <a:pt x="141" y="173"/>
                  </a:lnTo>
                  <a:lnTo>
                    <a:pt x="186" y="53"/>
                  </a:lnTo>
                  <a:lnTo>
                    <a:pt x="44" y="0"/>
                  </a:lnTo>
                  <a:close/>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4" name="组合 73"/>
          <p:cNvGrpSpPr/>
          <p:nvPr/>
        </p:nvGrpSpPr>
        <p:grpSpPr>
          <a:xfrm>
            <a:off x="10030937" y="1713790"/>
            <a:ext cx="1008298" cy="1931022"/>
            <a:chOff x="11706225" y="-2335213"/>
            <a:chExt cx="1720850" cy="3295651"/>
          </a:xfrm>
        </p:grpSpPr>
        <p:sp>
          <p:nvSpPr>
            <p:cNvPr id="75" name="Freeform 88"/>
            <p:cNvSpPr/>
            <p:nvPr/>
          </p:nvSpPr>
          <p:spPr bwMode="auto">
            <a:xfrm>
              <a:off x="11706225" y="-2335213"/>
              <a:ext cx="1720850" cy="3295651"/>
            </a:xfrm>
            <a:custGeom>
              <a:avLst/>
              <a:gdLst>
                <a:gd name="T0" fmla="*/ 432 w 1084"/>
                <a:gd name="T1" fmla="*/ 0 h 2076"/>
                <a:gd name="T2" fmla="*/ 1084 w 1084"/>
                <a:gd name="T3" fmla="*/ 1931 h 2076"/>
                <a:gd name="T4" fmla="*/ 652 w 1084"/>
                <a:gd name="T5" fmla="*/ 2076 h 2076"/>
                <a:gd name="T6" fmla="*/ 0 w 1084"/>
                <a:gd name="T7" fmla="*/ 145 h 2076"/>
                <a:gd name="T8" fmla="*/ 432 w 1084"/>
                <a:gd name="T9" fmla="*/ 0 h 2076"/>
              </a:gdLst>
              <a:ahLst/>
              <a:cxnLst>
                <a:cxn ang="0">
                  <a:pos x="T0" y="T1"/>
                </a:cxn>
                <a:cxn ang="0">
                  <a:pos x="T2" y="T3"/>
                </a:cxn>
                <a:cxn ang="0">
                  <a:pos x="T4" y="T5"/>
                </a:cxn>
                <a:cxn ang="0">
                  <a:pos x="T6" y="T7"/>
                </a:cxn>
                <a:cxn ang="0">
                  <a:pos x="T8" y="T9"/>
                </a:cxn>
              </a:cxnLst>
              <a:rect l="0" t="0" r="r" b="b"/>
              <a:pathLst>
                <a:path w="1084" h="2076">
                  <a:moveTo>
                    <a:pt x="432" y="0"/>
                  </a:moveTo>
                  <a:lnTo>
                    <a:pt x="1084" y="1931"/>
                  </a:lnTo>
                  <a:lnTo>
                    <a:pt x="652" y="2076"/>
                  </a:lnTo>
                  <a:lnTo>
                    <a:pt x="0" y="145"/>
                  </a:lnTo>
                  <a:lnTo>
                    <a:pt x="432" y="0"/>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89"/>
            <p:cNvSpPr/>
            <p:nvPr/>
          </p:nvSpPr>
          <p:spPr bwMode="auto">
            <a:xfrm>
              <a:off x="11706225" y="-2335213"/>
              <a:ext cx="1720850" cy="3295651"/>
            </a:xfrm>
            <a:custGeom>
              <a:avLst/>
              <a:gdLst>
                <a:gd name="T0" fmla="*/ 432 w 1084"/>
                <a:gd name="T1" fmla="*/ 0 h 2076"/>
                <a:gd name="T2" fmla="*/ 1084 w 1084"/>
                <a:gd name="T3" fmla="*/ 1931 h 2076"/>
                <a:gd name="T4" fmla="*/ 652 w 1084"/>
                <a:gd name="T5" fmla="*/ 2076 h 2076"/>
                <a:gd name="T6" fmla="*/ 0 w 1084"/>
                <a:gd name="T7" fmla="*/ 145 h 2076"/>
                <a:gd name="T8" fmla="*/ 432 w 1084"/>
                <a:gd name="T9" fmla="*/ 0 h 2076"/>
              </a:gdLst>
              <a:ahLst/>
              <a:cxnLst>
                <a:cxn ang="0">
                  <a:pos x="T0" y="T1"/>
                </a:cxn>
                <a:cxn ang="0">
                  <a:pos x="T2" y="T3"/>
                </a:cxn>
                <a:cxn ang="0">
                  <a:pos x="T4" y="T5"/>
                </a:cxn>
                <a:cxn ang="0">
                  <a:pos x="T6" y="T7"/>
                </a:cxn>
                <a:cxn ang="0">
                  <a:pos x="T8" y="T9"/>
                </a:cxn>
              </a:cxnLst>
              <a:rect l="0" t="0" r="r" b="b"/>
              <a:pathLst>
                <a:path w="1084" h="2076">
                  <a:moveTo>
                    <a:pt x="432" y="0"/>
                  </a:moveTo>
                  <a:lnTo>
                    <a:pt x="1084" y="1931"/>
                  </a:lnTo>
                  <a:lnTo>
                    <a:pt x="652" y="2076"/>
                  </a:lnTo>
                  <a:lnTo>
                    <a:pt x="0" y="145"/>
                  </a:lnTo>
                  <a:lnTo>
                    <a:pt x="4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90"/>
            <p:cNvSpPr>
              <a:spLocks noEditPoints="1"/>
            </p:cNvSpPr>
            <p:nvPr/>
          </p:nvSpPr>
          <p:spPr bwMode="auto">
            <a:xfrm>
              <a:off x="11972925" y="-1316038"/>
              <a:ext cx="104775" cy="314325"/>
            </a:xfrm>
            <a:custGeom>
              <a:avLst/>
              <a:gdLst>
                <a:gd name="T0" fmla="*/ 19 w 66"/>
                <a:gd name="T1" fmla="*/ 60 h 198"/>
                <a:gd name="T2" fmla="*/ 19 w 66"/>
                <a:gd name="T3" fmla="*/ 60 h 198"/>
                <a:gd name="T4" fmla="*/ 66 w 66"/>
                <a:gd name="T5" fmla="*/ 198 h 198"/>
                <a:gd name="T6" fmla="*/ 19 w 66"/>
                <a:gd name="T7" fmla="*/ 60 h 198"/>
                <a:gd name="T8" fmla="*/ 0 w 66"/>
                <a:gd name="T9" fmla="*/ 0 h 198"/>
                <a:gd name="T10" fmla="*/ 0 w 66"/>
                <a:gd name="T11" fmla="*/ 0 h 198"/>
                <a:gd name="T12" fmla="*/ 16 w 66"/>
                <a:gd name="T13" fmla="*/ 49 h 198"/>
                <a:gd name="T14" fmla="*/ 14 w 66"/>
                <a:gd name="T15" fmla="*/ 44 h 198"/>
                <a:gd name="T16" fmla="*/ 0 w 66"/>
                <a:gd name="T1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98">
                  <a:moveTo>
                    <a:pt x="19" y="60"/>
                  </a:moveTo>
                  <a:lnTo>
                    <a:pt x="19" y="60"/>
                  </a:lnTo>
                  <a:lnTo>
                    <a:pt x="66" y="198"/>
                  </a:lnTo>
                  <a:lnTo>
                    <a:pt x="19" y="60"/>
                  </a:lnTo>
                  <a:close/>
                  <a:moveTo>
                    <a:pt x="0" y="0"/>
                  </a:moveTo>
                  <a:lnTo>
                    <a:pt x="0" y="0"/>
                  </a:lnTo>
                  <a:lnTo>
                    <a:pt x="16" y="49"/>
                  </a:lnTo>
                  <a:lnTo>
                    <a:pt x="14" y="4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91"/>
            <p:cNvSpPr>
              <a:spLocks noEditPoints="1"/>
            </p:cNvSpPr>
            <p:nvPr/>
          </p:nvSpPr>
          <p:spPr bwMode="auto">
            <a:xfrm>
              <a:off x="11972925" y="-1316038"/>
              <a:ext cx="104775" cy="314325"/>
            </a:xfrm>
            <a:custGeom>
              <a:avLst/>
              <a:gdLst>
                <a:gd name="T0" fmla="*/ 19 w 66"/>
                <a:gd name="T1" fmla="*/ 60 h 198"/>
                <a:gd name="T2" fmla="*/ 19 w 66"/>
                <a:gd name="T3" fmla="*/ 60 h 198"/>
                <a:gd name="T4" fmla="*/ 66 w 66"/>
                <a:gd name="T5" fmla="*/ 198 h 198"/>
                <a:gd name="T6" fmla="*/ 19 w 66"/>
                <a:gd name="T7" fmla="*/ 60 h 198"/>
                <a:gd name="T8" fmla="*/ 0 w 66"/>
                <a:gd name="T9" fmla="*/ 0 h 198"/>
                <a:gd name="T10" fmla="*/ 0 w 66"/>
                <a:gd name="T11" fmla="*/ 0 h 198"/>
                <a:gd name="T12" fmla="*/ 16 w 66"/>
                <a:gd name="T13" fmla="*/ 49 h 198"/>
                <a:gd name="T14" fmla="*/ 14 w 66"/>
                <a:gd name="T15" fmla="*/ 44 h 198"/>
                <a:gd name="T16" fmla="*/ 0 w 66"/>
                <a:gd name="T1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98">
                  <a:moveTo>
                    <a:pt x="19" y="60"/>
                  </a:moveTo>
                  <a:lnTo>
                    <a:pt x="19" y="60"/>
                  </a:lnTo>
                  <a:lnTo>
                    <a:pt x="66" y="198"/>
                  </a:lnTo>
                  <a:lnTo>
                    <a:pt x="19" y="60"/>
                  </a:lnTo>
                  <a:moveTo>
                    <a:pt x="0" y="0"/>
                  </a:moveTo>
                  <a:lnTo>
                    <a:pt x="0" y="0"/>
                  </a:lnTo>
                  <a:lnTo>
                    <a:pt x="16" y="49"/>
                  </a:lnTo>
                  <a:lnTo>
                    <a:pt x="14"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92"/>
            <p:cNvSpPr/>
            <p:nvPr/>
          </p:nvSpPr>
          <p:spPr bwMode="auto">
            <a:xfrm>
              <a:off x="12180888" y="-2147888"/>
              <a:ext cx="601663" cy="1438275"/>
            </a:xfrm>
            <a:custGeom>
              <a:avLst/>
              <a:gdLst>
                <a:gd name="T0" fmla="*/ 174 w 379"/>
                <a:gd name="T1" fmla="*/ 0 h 906"/>
                <a:gd name="T2" fmla="*/ 0 w 379"/>
                <a:gd name="T3" fmla="*/ 298 h 906"/>
                <a:gd name="T4" fmla="*/ 206 w 379"/>
                <a:gd name="T5" fmla="*/ 906 h 906"/>
                <a:gd name="T6" fmla="*/ 379 w 379"/>
                <a:gd name="T7" fmla="*/ 609 h 906"/>
                <a:gd name="T8" fmla="*/ 174 w 379"/>
                <a:gd name="T9" fmla="*/ 0 h 906"/>
              </a:gdLst>
              <a:ahLst/>
              <a:cxnLst>
                <a:cxn ang="0">
                  <a:pos x="T0" y="T1"/>
                </a:cxn>
                <a:cxn ang="0">
                  <a:pos x="T2" y="T3"/>
                </a:cxn>
                <a:cxn ang="0">
                  <a:pos x="T4" y="T5"/>
                </a:cxn>
                <a:cxn ang="0">
                  <a:pos x="T6" y="T7"/>
                </a:cxn>
                <a:cxn ang="0">
                  <a:pos x="T8" y="T9"/>
                </a:cxn>
              </a:cxnLst>
              <a:rect l="0" t="0" r="r" b="b"/>
              <a:pathLst>
                <a:path w="379" h="906">
                  <a:moveTo>
                    <a:pt x="174" y="0"/>
                  </a:moveTo>
                  <a:lnTo>
                    <a:pt x="0" y="298"/>
                  </a:lnTo>
                  <a:lnTo>
                    <a:pt x="206" y="906"/>
                  </a:lnTo>
                  <a:lnTo>
                    <a:pt x="379" y="609"/>
                  </a:lnTo>
                  <a:lnTo>
                    <a:pt x="174" y="0"/>
                  </a:lnTo>
                  <a:close/>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93"/>
            <p:cNvSpPr/>
            <p:nvPr/>
          </p:nvSpPr>
          <p:spPr bwMode="auto">
            <a:xfrm>
              <a:off x="12180888" y="-2147888"/>
              <a:ext cx="601663" cy="1438275"/>
            </a:xfrm>
            <a:custGeom>
              <a:avLst/>
              <a:gdLst>
                <a:gd name="T0" fmla="*/ 174 w 379"/>
                <a:gd name="T1" fmla="*/ 0 h 906"/>
                <a:gd name="T2" fmla="*/ 0 w 379"/>
                <a:gd name="T3" fmla="*/ 298 h 906"/>
                <a:gd name="T4" fmla="*/ 206 w 379"/>
                <a:gd name="T5" fmla="*/ 906 h 906"/>
                <a:gd name="T6" fmla="*/ 379 w 379"/>
                <a:gd name="T7" fmla="*/ 609 h 906"/>
                <a:gd name="T8" fmla="*/ 174 w 379"/>
                <a:gd name="T9" fmla="*/ 0 h 906"/>
              </a:gdLst>
              <a:ahLst/>
              <a:cxnLst>
                <a:cxn ang="0">
                  <a:pos x="T0" y="T1"/>
                </a:cxn>
                <a:cxn ang="0">
                  <a:pos x="T2" y="T3"/>
                </a:cxn>
                <a:cxn ang="0">
                  <a:pos x="T4" y="T5"/>
                </a:cxn>
                <a:cxn ang="0">
                  <a:pos x="T6" y="T7"/>
                </a:cxn>
                <a:cxn ang="0">
                  <a:pos x="T8" y="T9"/>
                </a:cxn>
              </a:cxnLst>
              <a:rect l="0" t="0" r="r" b="b"/>
              <a:pathLst>
                <a:path w="379" h="906">
                  <a:moveTo>
                    <a:pt x="174" y="0"/>
                  </a:moveTo>
                  <a:lnTo>
                    <a:pt x="0" y="298"/>
                  </a:lnTo>
                  <a:lnTo>
                    <a:pt x="206" y="906"/>
                  </a:lnTo>
                  <a:lnTo>
                    <a:pt x="379" y="609"/>
                  </a:lnTo>
                  <a:lnTo>
                    <a:pt x="1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94"/>
            <p:cNvSpPr/>
            <p:nvPr/>
          </p:nvSpPr>
          <p:spPr bwMode="auto">
            <a:xfrm>
              <a:off x="12603163" y="-895350"/>
              <a:ext cx="438150" cy="955675"/>
            </a:xfrm>
            <a:custGeom>
              <a:avLst/>
              <a:gdLst>
                <a:gd name="T0" fmla="*/ 173 w 276"/>
                <a:gd name="T1" fmla="*/ 0 h 602"/>
                <a:gd name="T2" fmla="*/ 0 w 276"/>
                <a:gd name="T3" fmla="*/ 297 h 602"/>
                <a:gd name="T4" fmla="*/ 102 w 276"/>
                <a:gd name="T5" fmla="*/ 602 h 602"/>
                <a:gd name="T6" fmla="*/ 276 w 276"/>
                <a:gd name="T7" fmla="*/ 304 h 602"/>
                <a:gd name="T8" fmla="*/ 255 w 276"/>
                <a:gd name="T9" fmla="*/ 237 h 602"/>
                <a:gd name="T10" fmla="*/ 173 w 276"/>
                <a:gd name="T11" fmla="*/ 0 h 602"/>
              </a:gdLst>
              <a:ahLst/>
              <a:cxnLst>
                <a:cxn ang="0">
                  <a:pos x="T0" y="T1"/>
                </a:cxn>
                <a:cxn ang="0">
                  <a:pos x="T2" y="T3"/>
                </a:cxn>
                <a:cxn ang="0">
                  <a:pos x="T4" y="T5"/>
                </a:cxn>
                <a:cxn ang="0">
                  <a:pos x="T6" y="T7"/>
                </a:cxn>
                <a:cxn ang="0">
                  <a:pos x="T8" y="T9"/>
                </a:cxn>
                <a:cxn ang="0">
                  <a:pos x="T10" y="T11"/>
                </a:cxn>
              </a:cxnLst>
              <a:rect l="0" t="0" r="r" b="b"/>
              <a:pathLst>
                <a:path w="276" h="602">
                  <a:moveTo>
                    <a:pt x="173" y="0"/>
                  </a:moveTo>
                  <a:lnTo>
                    <a:pt x="0" y="297"/>
                  </a:lnTo>
                  <a:lnTo>
                    <a:pt x="102" y="602"/>
                  </a:lnTo>
                  <a:lnTo>
                    <a:pt x="276" y="304"/>
                  </a:lnTo>
                  <a:lnTo>
                    <a:pt x="255" y="237"/>
                  </a:lnTo>
                  <a:lnTo>
                    <a:pt x="173" y="0"/>
                  </a:lnTo>
                  <a:close/>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95"/>
            <p:cNvSpPr/>
            <p:nvPr/>
          </p:nvSpPr>
          <p:spPr bwMode="auto">
            <a:xfrm>
              <a:off x="12603163" y="-895350"/>
              <a:ext cx="438150" cy="955675"/>
            </a:xfrm>
            <a:custGeom>
              <a:avLst/>
              <a:gdLst>
                <a:gd name="T0" fmla="*/ 173 w 276"/>
                <a:gd name="T1" fmla="*/ 0 h 602"/>
                <a:gd name="T2" fmla="*/ 0 w 276"/>
                <a:gd name="T3" fmla="*/ 297 h 602"/>
                <a:gd name="T4" fmla="*/ 102 w 276"/>
                <a:gd name="T5" fmla="*/ 602 h 602"/>
                <a:gd name="T6" fmla="*/ 276 w 276"/>
                <a:gd name="T7" fmla="*/ 304 h 602"/>
                <a:gd name="T8" fmla="*/ 255 w 276"/>
                <a:gd name="T9" fmla="*/ 237 h 602"/>
                <a:gd name="T10" fmla="*/ 173 w 276"/>
                <a:gd name="T11" fmla="*/ 0 h 602"/>
              </a:gdLst>
              <a:ahLst/>
              <a:cxnLst>
                <a:cxn ang="0">
                  <a:pos x="T0" y="T1"/>
                </a:cxn>
                <a:cxn ang="0">
                  <a:pos x="T2" y="T3"/>
                </a:cxn>
                <a:cxn ang="0">
                  <a:pos x="T4" y="T5"/>
                </a:cxn>
                <a:cxn ang="0">
                  <a:pos x="T6" y="T7"/>
                </a:cxn>
                <a:cxn ang="0">
                  <a:pos x="T8" y="T9"/>
                </a:cxn>
                <a:cxn ang="0">
                  <a:pos x="T10" y="T11"/>
                </a:cxn>
              </a:cxnLst>
              <a:rect l="0" t="0" r="r" b="b"/>
              <a:pathLst>
                <a:path w="276" h="602">
                  <a:moveTo>
                    <a:pt x="173" y="0"/>
                  </a:moveTo>
                  <a:lnTo>
                    <a:pt x="0" y="297"/>
                  </a:lnTo>
                  <a:lnTo>
                    <a:pt x="102" y="602"/>
                  </a:lnTo>
                  <a:lnTo>
                    <a:pt x="276" y="304"/>
                  </a:lnTo>
                  <a:lnTo>
                    <a:pt x="255" y="237"/>
                  </a:lnTo>
                  <a:lnTo>
                    <a:pt x="1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96"/>
            <p:cNvSpPr/>
            <p:nvPr/>
          </p:nvSpPr>
          <p:spPr bwMode="auto">
            <a:xfrm>
              <a:off x="12741275" y="860425"/>
              <a:ext cx="296863" cy="100013"/>
            </a:xfrm>
            <a:custGeom>
              <a:avLst/>
              <a:gdLst>
                <a:gd name="T0" fmla="*/ 187 w 187"/>
                <a:gd name="T1" fmla="*/ 0 h 63"/>
                <a:gd name="T2" fmla="*/ 0 w 187"/>
                <a:gd name="T3" fmla="*/ 63 h 63"/>
                <a:gd name="T4" fmla="*/ 187 w 187"/>
                <a:gd name="T5" fmla="*/ 0 h 63"/>
              </a:gdLst>
              <a:ahLst/>
              <a:cxnLst>
                <a:cxn ang="0">
                  <a:pos x="T0" y="T1"/>
                </a:cxn>
                <a:cxn ang="0">
                  <a:pos x="T2" y="T3"/>
                </a:cxn>
                <a:cxn ang="0">
                  <a:pos x="T4" y="T5"/>
                </a:cxn>
              </a:cxnLst>
              <a:rect l="0" t="0" r="r" b="b"/>
              <a:pathLst>
                <a:path w="187" h="63">
                  <a:moveTo>
                    <a:pt x="187" y="0"/>
                  </a:moveTo>
                  <a:lnTo>
                    <a:pt x="0" y="63"/>
                  </a:lnTo>
                  <a:lnTo>
                    <a:pt x="187"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97"/>
            <p:cNvSpPr/>
            <p:nvPr/>
          </p:nvSpPr>
          <p:spPr bwMode="auto">
            <a:xfrm>
              <a:off x="12741275" y="860425"/>
              <a:ext cx="296863" cy="100013"/>
            </a:xfrm>
            <a:custGeom>
              <a:avLst/>
              <a:gdLst>
                <a:gd name="T0" fmla="*/ 187 w 187"/>
                <a:gd name="T1" fmla="*/ 0 h 63"/>
                <a:gd name="T2" fmla="*/ 0 w 187"/>
                <a:gd name="T3" fmla="*/ 63 h 63"/>
                <a:gd name="T4" fmla="*/ 187 w 187"/>
                <a:gd name="T5" fmla="*/ 0 h 63"/>
              </a:gdLst>
              <a:ahLst/>
              <a:cxnLst>
                <a:cxn ang="0">
                  <a:pos x="T0" y="T1"/>
                </a:cxn>
                <a:cxn ang="0">
                  <a:pos x="T2" y="T3"/>
                </a:cxn>
                <a:cxn ang="0">
                  <a:pos x="T4" y="T5"/>
                </a:cxn>
              </a:cxnLst>
              <a:rect l="0" t="0" r="r" b="b"/>
              <a:pathLst>
                <a:path w="187" h="63">
                  <a:moveTo>
                    <a:pt x="187" y="0"/>
                  </a:moveTo>
                  <a:lnTo>
                    <a:pt x="0" y="63"/>
                  </a:lnTo>
                  <a:lnTo>
                    <a:pt x="1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98"/>
            <p:cNvSpPr>
              <a:spLocks noEditPoints="1"/>
            </p:cNvSpPr>
            <p:nvPr/>
          </p:nvSpPr>
          <p:spPr bwMode="auto">
            <a:xfrm>
              <a:off x="11706225" y="-2206625"/>
              <a:ext cx="1331913" cy="3167063"/>
            </a:xfrm>
            <a:custGeom>
              <a:avLst/>
              <a:gdLst>
                <a:gd name="T0" fmla="*/ 303 w 474"/>
                <a:gd name="T1" fmla="*/ 935 h 1128"/>
                <a:gd name="T2" fmla="*/ 288 w 474"/>
                <a:gd name="T3" fmla="*/ 891 h 1128"/>
                <a:gd name="T4" fmla="*/ 285 w 474"/>
                <a:gd name="T5" fmla="*/ 883 h 1128"/>
                <a:gd name="T6" fmla="*/ 346 w 474"/>
                <a:gd name="T7" fmla="*/ 861 h 1128"/>
                <a:gd name="T8" fmla="*/ 303 w 474"/>
                <a:gd name="T9" fmla="*/ 935 h 1128"/>
                <a:gd name="T10" fmla="*/ 357 w 474"/>
                <a:gd name="T11" fmla="*/ 917 h 1128"/>
                <a:gd name="T12" fmla="*/ 361 w 474"/>
                <a:gd name="T13" fmla="*/ 942 h 1128"/>
                <a:gd name="T14" fmla="*/ 305 w 474"/>
                <a:gd name="T15" fmla="*/ 942 h 1128"/>
                <a:gd name="T16" fmla="*/ 375 w 474"/>
                <a:gd name="T17" fmla="*/ 986 h 1128"/>
                <a:gd name="T18" fmla="*/ 391 w 474"/>
                <a:gd name="T19" fmla="*/ 993 h 1128"/>
                <a:gd name="T20" fmla="*/ 334 w 474"/>
                <a:gd name="T21" fmla="*/ 1026 h 1128"/>
                <a:gd name="T22" fmla="*/ 352 w 474"/>
                <a:gd name="T23" fmla="*/ 1081 h 1128"/>
                <a:gd name="T24" fmla="*/ 398 w 474"/>
                <a:gd name="T25" fmla="*/ 1053 h 1128"/>
                <a:gd name="T26" fmla="*/ 414 w 474"/>
                <a:gd name="T27" fmla="*/ 1061 h 1128"/>
                <a:gd name="T28" fmla="*/ 356 w 474"/>
                <a:gd name="T29" fmla="*/ 1093 h 1128"/>
                <a:gd name="T30" fmla="*/ 474 w 474"/>
                <a:gd name="T31" fmla="*/ 1092 h 1128"/>
                <a:gd name="T32" fmla="*/ 285 w 474"/>
                <a:gd name="T33" fmla="*/ 533 h 1128"/>
                <a:gd name="T34" fmla="*/ 255 w 474"/>
                <a:gd name="T35" fmla="*/ 588 h 1128"/>
                <a:gd name="T36" fmla="*/ 243 w 474"/>
                <a:gd name="T37" fmla="*/ 605 h 1128"/>
                <a:gd name="T38" fmla="*/ 197 w 474"/>
                <a:gd name="T39" fmla="*/ 621 h 1128"/>
                <a:gd name="T40" fmla="*/ 215 w 474"/>
                <a:gd name="T41" fmla="*/ 675 h 1128"/>
                <a:gd name="T42" fmla="*/ 262 w 474"/>
                <a:gd name="T43" fmla="*/ 648 h 1128"/>
                <a:gd name="T44" fmla="*/ 277 w 474"/>
                <a:gd name="T45" fmla="*/ 656 h 1128"/>
                <a:gd name="T46" fmla="*/ 220 w 474"/>
                <a:gd name="T47" fmla="*/ 689 h 1128"/>
                <a:gd name="T48" fmla="*/ 280 w 474"/>
                <a:gd name="T49" fmla="*/ 867 h 1128"/>
                <a:gd name="T50" fmla="*/ 265 w 474"/>
                <a:gd name="T51" fmla="*/ 823 h 1128"/>
                <a:gd name="T52" fmla="*/ 245 w 474"/>
                <a:gd name="T53" fmla="*/ 763 h 1128"/>
                <a:gd name="T54" fmla="*/ 243 w 474"/>
                <a:gd name="T55" fmla="*/ 756 h 1128"/>
                <a:gd name="T56" fmla="*/ 270 w 474"/>
                <a:gd name="T57" fmla="*/ 721 h 1128"/>
                <a:gd name="T58" fmla="*/ 285 w 474"/>
                <a:gd name="T59" fmla="*/ 533 h 1128"/>
                <a:gd name="T60" fmla="*/ 189 w 474"/>
                <a:gd name="T61" fmla="*/ 597 h 1128"/>
                <a:gd name="T62" fmla="*/ 132 w 474"/>
                <a:gd name="T63" fmla="*/ 429 h 1128"/>
                <a:gd name="T64" fmla="*/ 83 w 474"/>
                <a:gd name="T65" fmla="*/ 284 h 1128"/>
                <a:gd name="T66" fmla="*/ 122 w 474"/>
                <a:gd name="T67" fmla="*/ 271 h 1128"/>
                <a:gd name="T68" fmla="*/ 52 w 474"/>
                <a:gd name="T69" fmla="*/ 192 h 1128"/>
                <a:gd name="T70" fmla="*/ 106 w 474"/>
                <a:gd name="T71" fmla="*/ 175 h 1128"/>
                <a:gd name="T72" fmla="*/ 110 w 474"/>
                <a:gd name="T73" fmla="*/ 199 h 1128"/>
                <a:gd name="T74" fmla="*/ 15 w 474"/>
                <a:gd name="T75" fmla="*/ 81 h 1128"/>
                <a:gd name="T76" fmla="*/ 57 w 474"/>
                <a:gd name="T77" fmla="*/ 41 h 1128"/>
                <a:gd name="T78" fmla="*/ 73 w 474"/>
                <a:gd name="T79" fmla="*/ 49 h 1128"/>
                <a:gd name="T80" fmla="*/ 15 w 474"/>
                <a:gd name="T81" fmla="*/ 81 h 1128"/>
                <a:gd name="T82" fmla="*/ 0 w 474"/>
                <a:gd name="T83" fmla="*/ 36 h 1128"/>
                <a:gd name="T84" fmla="*/ 79 w 474"/>
                <a:gd name="T85" fmla="*/ 108 h 1128"/>
                <a:gd name="T86" fmla="*/ 95 w 474"/>
                <a:gd name="T87" fmla="*/ 116 h 1128"/>
                <a:gd name="T88" fmla="*/ 38 w 474"/>
                <a:gd name="T89" fmla="*/ 149 h 1128"/>
                <a:gd name="T90" fmla="*/ 77 w 474"/>
                <a:gd name="T91" fmla="*/ 266 h 1128"/>
                <a:gd name="T92" fmla="*/ 125 w 474"/>
                <a:gd name="T93" fmla="*/ 243 h 1128"/>
                <a:gd name="T94" fmla="*/ 137 w 474"/>
                <a:gd name="T95" fmla="*/ 245 h 1128"/>
                <a:gd name="T96" fmla="*/ 105 w 474"/>
                <a:gd name="T97" fmla="*/ 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4" h="1128">
                  <a:moveTo>
                    <a:pt x="285" y="883"/>
                  </a:moveTo>
                  <a:cubicBezTo>
                    <a:pt x="303" y="935"/>
                    <a:pt x="303" y="935"/>
                    <a:pt x="303" y="935"/>
                  </a:cubicBezTo>
                  <a:cubicBezTo>
                    <a:pt x="303" y="935"/>
                    <a:pt x="303" y="935"/>
                    <a:pt x="303" y="935"/>
                  </a:cubicBezTo>
                  <a:cubicBezTo>
                    <a:pt x="288" y="891"/>
                    <a:pt x="288" y="891"/>
                    <a:pt x="288" y="891"/>
                  </a:cubicBezTo>
                  <a:cubicBezTo>
                    <a:pt x="288" y="891"/>
                    <a:pt x="288" y="891"/>
                    <a:pt x="288" y="891"/>
                  </a:cubicBezTo>
                  <a:cubicBezTo>
                    <a:pt x="285" y="883"/>
                    <a:pt x="285" y="883"/>
                    <a:pt x="285" y="883"/>
                  </a:cubicBezTo>
                  <a:moveTo>
                    <a:pt x="377" y="807"/>
                  </a:moveTo>
                  <a:cubicBezTo>
                    <a:pt x="346" y="861"/>
                    <a:pt x="346" y="861"/>
                    <a:pt x="346" y="861"/>
                  </a:cubicBezTo>
                  <a:cubicBezTo>
                    <a:pt x="347" y="866"/>
                    <a:pt x="344" y="872"/>
                    <a:pt x="339" y="874"/>
                  </a:cubicBezTo>
                  <a:cubicBezTo>
                    <a:pt x="303" y="935"/>
                    <a:pt x="303" y="935"/>
                    <a:pt x="303" y="935"/>
                  </a:cubicBezTo>
                  <a:cubicBezTo>
                    <a:pt x="353" y="918"/>
                    <a:pt x="353" y="918"/>
                    <a:pt x="353" y="918"/>
                  </a:cubicBezTo>
                  <a:cubicBezTo>
                    <a:pt x="354" y="918"/>
                    <a:pt x="355" y="917"/>
                    <a:pt x="357" y="917"/>
                  </a:cubicBezTo>
                  <a:cubicBezTo>
                    <a:pt x="362" y="917"/>
                    <a:pt x="367" y="921"/>
                    <a:pt x="368" y="926"/>
                  </a:cubicBezTo>
                  <a:cubicBezTo>
                    <a:pt x="371" y="932"/>
                    <a:pt x="367" y="939"/>
                    <a:pt x="361" y="942"/>
                  </a:cubicBezTo>
                  <a:cubicBezTo>
                    <a:pt x="311" y="958"/>
                    <a:pt x="311" y="958"/>
                    <a:pt x="311" y="958"/>
                  </a:cubicBezTo>
                  <a:cubicBezTo>
                    <a:pt x="305" y="942"/>
                    <a:pt x="305" y="942"/>
                    <a:pt x="305" y="942"/>
                  </a:cubicBezTo>
                  <a:cubicBezTo>
                    <a:pt x="326" y="1002"/>
                    <a:pt x="326" y="1002"/>
                    <a:pt x="326" y="1002"/>
                  </a:cubicBezTo>
                  <a:cubicBezTo>
                    <a:pt x="375" y="986"/>
                    <a:pt x="375" y="986"/>
                    <a:pt x="375" y="986"/>
                  </a:cubicBezTo>
                  <a:cubicBezTo>
                    <a:pt x="377" y="985"/>
                    <a:pt x="378" y="985"/>
                    <a:pt x="379" y="985"/>
                  </a:cubicBezTo>
                  <a:cubicBezTo>
                    <a:pt x="385" y="985"/>
                    <a:pt x="389" y="988"/>
                    <a:pt x="391" y="993"/>
                  </a:cubicBezTo>
                  <a:cubicBezTo>
                    <a:pt x="393" y="1000"/>
                    <a:pt x="390" y="1007"/>
                    <a:pt x="383" y="1009"/>
                  </a:cubicBezTo>
                  <a:cubicBezTo>
                    <a:pt x="334" y="1026"/>
                    <a:pt x="334" y="1026"/>
                    <a:pt x="334" y="1026"/>
                  </a:cubicBezTo>
                  <a:cubicBezTo>
                    <a:pt x="326" y="1004"/>
                    <a:pt x="326" y="1004"/>
                    <a:pt x="326" y="1004"/>
                  </a:cubicBezTo>
                  <a:cubicBezTo>
                    <a:pt x="352" y="1081"/>
                    <a:pt x="352" y="1081"/>
                    <a:pt x="352" y="1081"/>
                  </a:cubicBezTo>
                  <a:cubicBezTo>
                    <a:pt x="348" y="1070"/>
                    <a:pt x="348" y="1070"/>
                    <a:pt x="348" y="1070"/>
                  </a:cubicBezTo>
                  <a:cubicBezTo>
                    <a:pt x="398" y="1053"/>
                    <a:pt x="398" y="1053"/>
                    <a:pt x="398" y="1053"/>
                  </a:cubicBezTo>
                  <a:cubicBezTo>
                    <a:pt x="399" y="1053"/>
                    <a:pt x="401" y="1052"/>
                    <a:pt x="402" y="1052"/>
                  </a:cubicBezTo>
                  <a:cubicBezTo>
                    <a:pt x="407" y="1052"/>
                    <a:pt x="412" y="1056"/>
                    <a:pt x="414" y="1061"/>
                  </a:cubicBezTo>
                  <a:cubicBezTo>
                    <a:pt x="416" y="1067"/>
                    <a:pt x="413" y="1074"/>
                    <a:pt x="406" y="1077"/>
                  </a:cubicBezTo>
                  <a:cubicBezTo>
                    <a:pt x="356" y="1093"/>
                    <a:pt x="356" y="1093"/>
                    <a:pt x="356" y="1093"/>
                  </a:cubicBezTo>
                  <a:cubicBezTo>
                    <a:pt x="368" y="1128"/>
                    <a:pt x="368" y="1128"/>
                    <a:pt x="368" y="1128"/>
                  </a:cubicBezTo>
                  <a:cubicBezTo>
                    <a:pt x="474" y="1092"/>
                    <a:pt x="474" y="1092"/>
                    <a:pt x="474" y="1092"/>
                  </a:cubicBezTo>
                  <a:cubicBezTo>
                    <a:pt x="377" y="807"/>
                    <a:pt x="377" y="807"/>
                    <a:pt x="377" y="807"/>
                  </a:cubicBezTo>
                  <a:moveTo>
                    <a:pt x="285" y="533"/>
                  </a:moveTo>
                  <a:cubicBezTo>
                    <a:pt x="254" y="587"/>
                    <a:pt x="254" y="587"/>
                    <a:pt x="254" y="587"/>
                  </a:cubicBezTo>
                  <a:cubicBezTo>
                    <a:pt x="254" y="587"/>
                    <a:pt x="254" y="588"/>
                    <a:pt x="255" y="588"/>
                  </a:cubicBezTo>
                  <a:cubicBezTo>
                    <a:pt x="257" y="595"/>
                    <a:pt x="253" y="602"/>
                    <a:pt x="247" y="604"/>
                  </a:cubicBezTo>
                  <a:cubicBezTo>
                    <a:pt x="243" y="605"/>
                    <a:pt x="243" y="605"/>
                    <a:pt x="243" y="605"/>
                  </a:cubicBezTo>
                  <a:cubicBezTo>
                    <a:pt x="211" y="661"/>
                    <a:pt x="211" y="661"/>
                    <a:pt x="211" y="661"/>
                  </a:cubicBezTo>
                  <a:cubicBezTo>
                    <a:pt x="197" y="621"/>
                    <a:pt x="197" y="621"/>
                    <a:pt x="197" y="621"/>
                  </a:cubicBezTo>
                  <a:cubicBezTo>
                    <a:pt x="197" y="621"/>
                    <a:pt x="197" y="621"/>
                    <a:pt x="197" y="621"/>
                  </a:cubicBezTo>
                  <a:cubicBezTo>
                    <a:pt x="215" y="675"/>
                    <a:pt x="215" y="675"/>
                    <a:pt x="215" y="675"/>
                  </a:cubicBezTo>
                  <a:cubicBezTo>
                    <a:pt x="212" y="665"/>
                    <a:pt x="212" y="665"/>
                    <a:pt x="212" y="665"/>
                  </a:cubicBezTo>
                  <a:cubicBezTo>
                    <a:pt x="262" y="648"/>
                    <a:pt x="262" y="648"/>
                    <a:pt x="262" y="648"/>
                  </a:cubicBezTo>
                  <a:cubicBezTo>
                    <a:pt x="263" y="648"/>
                    <a:pt x="264" y="647"/>
                    <a:pt x="266" y="647"/>
                  </a:cubicBezTo>
                  <a:cubicBezTo>
                    <a:pt x="271" y="647"/>
                    <a:pt x="276" y="651"/>
                    <a:pt x="277" y="656"/>
                  </a:cubicBezTo>
                  <a:cubicBezTo>
                    <a:pt x="280" y="662"/>
                    <a:pt x="276" y="670"/>
                    <a:pt x="270" y="672"/>
                  </a:cubicBezTo>
                  <a:cubicBezTo>
                    <a:pt x="220" y="689"/>
                    <a:pt x="220" y="689"/>
                    <a:pt x="220" y="689"/>
                  </a:cubicBezTo>
                  <a:cubicBezTo>
                    <a:pt x="280" y="867"/>
                    <a:pt x="280" y="867"/>
                    <a:pt x="280" y="867"/>
                  </a:cubicBezTo>
                  <a:cubicBezTo>
                    <a:pt x="280" y="867"/>
                    <a:pt x="280" y="867"/>
                    <a:pt x="280" y="867"/>
                  </a:cubicBezTo>
                  <a:cubicBezTo>
                    <a:pt x="265" y="823"/>
                    <a:pt x="265" y="823"/>
                    <a:pt x="265" y="823"/>
                  </a:cubicBezTo>
                  <a:cubicBezTo>
                    <a:pt x="265" y="823"/>
                    <a:pt x="265" y="823"/>
                    <a:pt x="265" y="823"/>
                  </a:cubicBezTo>
                  <a:cubicBezTo>
                    <a:pt x="262" y="813"/>
                    <a:pt x="262" y="813"/>
                    <a:pt x="262" y="813"/>
                  </a:cubicBezTo>
                  <a:cubicBezTo>
                    <a:pt x="245" y="763"/>
                    <a:pt x="245" y="763"/>
                    <a:pt x="245" y="763"/>
                  </a:cubicBezTo>
                  <a:cubicBezTo>
                    <a:pt x="251" y="753"/>
                    <a:pt x="251" y="753"/>
                    <a:pt x="251" y="753"/>
                  </a:cubicBezTo>
                  <a:cubicBezTo>
                    <a:pt x="243" y="756"/>
                    <a:pt x="243" y="756"/>
                    <a:pt x="243" y="756"/>
                  </a:cubicBezTo>
                  <a:cubicBezTo>
                    <a:pt x="235" y="732"/>
                    <a:pt x="235" y="732"/>
                    <a:pt x="235" y="732"/>
                  </a:cubicBezTo>
                  <a:cubicBezTo>
                    <a:pt x="270" y="721"/>
                    <a:pt x="270" y="721"/>
                    <a:pt x="270" y="721"/>
                  </a:cubicBezTo>
                  <a:cubicBezTo>
                    <a:pt x="319" y="635"/>
                    <a:pt x="319" y="635"/>
                    <a:pt x="319" y="635"/>
                  </a:cubicBezTo>
                  <a:cubicBezTo>
                    <a:pt x="285" y="533"/>
                    <a:pt x="285" y="533"/>
                    <a:pt x="285" y="533"/>
                  </a:cubicBezTo>
                  <a:moveTo>
                    <a:pt x="132" y="429"/>
                  </a:moveTo>
                  <a:cubicBezTo>
                    <a:pt x="189" y="597"/>
                    <a:pt x="189" y="597"/>
                    <a:pt x="189" y="597"/>
                  </a:cubicBezTo>
                  <a:cubicBezTo>
                    <a:pt x="189" y="597"/>
                    <a:pt x="189" y="597"/>
                    <a:pt x="189" y="597"/>
                  </a:cubicBezTo>
                  <a:cubicBezTo>
                    <a:pt x="132" y="429"/>
                    <a:pt x="132" y="429"/>
                    <a:pt x="132" y="429"/>
                  </a:cubicBezTo>
                  <a:moveTo>
                    <a:pt x="122" y="271"/>
                  </a:moveTo>
                  <a:cubicBezTo>
                    <a:pt x="83" y="284"/>
                    <a:pt x="83" y="284"/>
                    <a:pt x="83" y="284"/>
                  </a:cubicBezTo>
                  <a:cubicBezTo>
                    <a:pt x="95" y="317"/>
                    <a:pt x="95" y="317"/>
                    <a:pt x="95" y="317"/>
                  </a:cubicBezTo>
                  <a:cubicBezTo>
                    <a:pt x="122" y="271"/>
                    <a:pt x="122" y="271"/>
                    <a:pt x="122" y="271"/>
                  </a:cubicBezTo>
                  <a:moveTo>
                    <a:pt x="60" y="216"/>
                  </a:moveTo>
                  <a:cubicBezTo>
                    <a:pt x="52" y="192"/>
                    <a:pt x="52" y="192"/>
                    <a:pt x="52" y="192"/>
                  </a:cubicBezTo>
                  <a:cubicBezTo>
                    <a:pt x="102" y="176"/>
                    <a:pt x="102" y="176"/>
                    <a:pt x="102" y="176"/>
                  </a:cubicBezTo>
                  <a:cubicBezTo>
                    <a:pt x="104" y="175"/>
                    <a:pt x="105" y="175"/>
                    <a:pt x="106" y="175"/>
                  </a:cubicBezTo>
                  <a:cubicBezTo>
                    <a:pt x="111" y="175"/>
                    <a:pt x="116" y="178"/>
                    <a:pt x="118" y="184"/>
                  </a:cubicBezTo>
                  <a:cubicBezTo>
                    <a:pt x="120" y="190"/>
                    <a:pt x="117" y="197"/>
                    <a:pt x="110" y="199"/>
                  </a:cubicBezTo>
                  <a:cubicBezTo>
                    <a:pt x="60" y="216"/>
                    <a:pt x="60" y="216"/>
                    <a:pt x="60" y="216"/>
                  </a:cubicBezTo>
                  <a:moveTo>
                    <a:pt x="15" y="81"/>
                  </a:moveTo>
                  <a:cubicBezTo>
                    <a:pt x="7" y="57"/>
                    <a:pt x="7" y="57"/>
                    <a:pt x="7" y="57"/>
                  </a:cubicBezTo>
                  <a:cubicBezTo>
                    <a:pt x="57" y="41"/>
                    <a:pt x="57" y="41"/>
                    <a:pt x="57" y="41"/>
                  </a:cubicBezTo>
                  <a:cubicBezTo>
                    <a:pt x="58" y="40"/>
                    <a:pt x="59" y="40"/>
                    <a:pt x="61" y="40"/>
                  </a:cubicBezTo>
                  <a:cubicBezTo>
                    <a:pt x="66" y="40"/>
                    <a:pt x="71" y="43"/>
                    <a:pt x="73" y="49"/>
                  </a:cubicBezTo>
                  <a:cubicBezTo>
                    <a:pt x="75" y="55"/>
                    <a:pt x="71" y="62"/>
                    <a:pt x="65" y="64"/>
                  </a:cubicBezTo>
                  <a:cubicBezTo>
                    <a:pt x="15" y="81"/>
                    <a:pt x="15" y="81"/>
                    <a:pt x="15" y="81"/>
                  </a:cubicBezTo>
                  <a:moveTo>
                    <a:pt x="105" y="0"/>
                  </a:moveTo>
                  <a:cubicBezTo>
                    <a:pt x="0" y="36"/>
                    <a:pt x="0" y="36"/>
                    <a:pt x="0" y="36"/>
                  </a:cubicBezTo>
                  <a:cubicBezTo>
                    <a:pt x="30" y="125"/>
                    <a:pt x="30" y="125"/>
                    <a:pt x="30" y="125"/>
                  </a:cubicBezTo>
                  <a:cubicBezTo>
                    <a:pt x="79" y="108"/>
                    <a:pt x="79" y="108"/>
                    <a:pt x="79" y="108"/>
                  </a:cubicBezTo>
                  <a:cubicBezTo>
                    <a:pt x="81" y="108"/>
                    <a:pt x="82" y="108"/>
                    <a:pt x="83" y="108"/>
                  </a:cubicBezTo>
                  <a:cubicBezTo>
                    <a:pt x="89" y="108"/>
                    <a:pt x="94" y="111"/>
                    <a:pt x="95" y="116"/>
                  </a:cubicBezTo>
                  <a:cubicBezTo>
                    <a:pt x="97" y="123"/>
                    <a:pt x="94" y="130"/>
                    <a:pt x="87" y="132"/>
                  </a:cubicBezTo>
                  <a:cubicBezTo>
                    <a:pt x="38" y="149"/>
                    <a:pt x="38" y="149"/>
                    <a:pt x="38" y="149"/>
                  </a:cubicBezTo>
                  <a:cubicBezTo>
                    <a:pt x="32" y="131"/>
                    <a:pt x="32" y="131"/>
                    <a:pt x="32" y="131"/>
                  </a:cubicBezTo>
                  <a:cubicBezTo>
                    <a:pt x="77" y="266"/>
                    <a:pt x="77" y="266"/>
                    <a:pt x="77" y="266"/>
                  </a:cubicBezTo>
                  <a:cubicBezTo>
                    <a:pt x="75" y="260"/>
                    <a:pt x="75" y="260"/>
                    <a:pt x="75" y="260"/>
                  </a:cubicBezTo>
                  <a:cubicBezTo>
                    <a:pt x="125" y="243"/>
                    <a:pt x="125" y="243"/>
                    <a:pt x="125" y="243"/>
                  </a:cubicBezTo>
                  <a:cubicBezTo>
                    <a:pt x="126" y="243"/>
                    <a:pt x="128" y="243"/>
                    <a:pt x="129" y="243"/>
                  </a:cubicBezTo>
                  <a:cubicBezTo>
                    <a:pt x="132" y="243"/>
                    <a:pt x="134" y="243"/>
                    <a:pt x="137" y="245"/>
                  </a:cubicBezTo>
                  <a:cubicBezTo>
                    <a:pt x="169" y="189"/>
                    <a:pt x="169" y="189"/>
                    <a:pt x="169" y="189"/>
                  </a:cubicBezTo>
                  <a:cubicBezTo>
                    <a:pt x="105" y="0"/>
                    <a:pt x="105" y="0"/>
                    <a:pt x="105" y="0"/>
                  </a:cubicBezTo>
                </a:path>
              </a:pathLst>
            </a:custGeom>
            <a:solidFill>
              <a:srgbClr val="AC69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99"/>
            <p:cNvSpPr>
              <a:spLocks noEditPoints="1"/>
            </p:cNvSpPr>
            <p:nvPr/>
          </p:nvSpPr>
          <p:spPr bwMode="auto">
            <a:xfrm>
              <a:off x="11972925" y="-1674813"/>
              <a:ext cx="534988" cy="1323975"/>
            </a:xfrm>
            <a:custGeom>
              <a:avLst/>
              <a:gdLst>
                <a:gd name="T0" fmla="*/ 148 w 190"/>
                <a:gd name="T1" fmla="*/ 416 h 472"/>
                <a:gd name="T2" fmla="*/ 102 w 190"/>
                <a:gd name="T3" fmla="*/ 432 h 472"/>
                <a:gd name="T4" fmla="*/ 116 w 190"/>
                <a:gd name="T5" fmla="*/ 472 h 472"/>
                <a:gd name="T6" fmla="*/ 148 w 190"/>
                <a:gd name="T7" fmla="*/ 416 h 472"/>
                <a:gd name="T8" fmla="*/ 79 w 190"/>
                <a:gd name="T9" fmla="*/ 365 h 472"/>
                <a:gd name="T10" fmla="*/ 71 w 190"/>
                <a:gd name="T11" fmla="*/ 341 h 472"/>
                <a:gd name="T12" fmla="*/ 121 w 190"/>
                <a:gd name="T13" fmla="*/ 324 h 472"/>
                <a:gd name="T14" fmla="*/ 125 w 190"/>
                <a:gd name="T15" fmla="*/ 323 h 472"/>
                <a:gd name="T16" fmla="*/ 137 w 190"/>
                <a:gd name="T17" fmla="*/ 332 h 472"/>
                <a:gd name="T18" fmla="*/ 129 w 190"/>
                <a:gd name="T19" fmla="*/ 348 h 472"/>
                <a:gd name="T20" fmla="*/ 79 w 190"/>
                <a:gd name="T21" fmla="*/ 365 h 472"/>
                <a:gd name="T22" fmla="*/ 56 w 190"/>
                <a:gd name="T23" fmla="*/ 297 h 472"/>
                <a:gd name="T24" fmla="*/ 49 w 190"/>
                <a:gd name="T25" fmla="*/ 273 h 472"/>
                <a:gd name="T26" fmla="*/ 98 w 190"/>
                <a:gd name="T27" fmla="*/ 257 h 472"/>
                <a:gd name="T28" fmla="*/ 102 w 190"/>
                <a:gd name="T29" fmla="*/ 256 h 472"/>
                <a:gd name="T30" fmla="*/ 114 w 190"/>
                <a:gd name="T31" fmla="*/ 264 h 472"/>
                <a:gd name="T32" fmla="*/ 106 w 190"/>
                <a:gd name="T33" fmla="*/ 280 h 472"/>
                <a:gd name="T34" fmla="*/ 56 w 190"/>
                <a:gd name="T35" fmla="*/ 297 h 472"/>
                <a:gd name="T36" fmla="*/ 34 w 190"/>
                <a:gd name="T37" fmla="*/ 230 h 472"/>
                <a:gd name="T38" fmla="*/ 26 w 190"/>
                <a:gd name="T39" fmla="*/ 206 h 472"/>
                <a:gd name="T40" fmla="*/ 75 w 190"/>
                <a:gd name="T41" fmla="*/ 189 h 472"/>
                <a:gd name="T42" fmla="*/ 79 w 190"/>
                <a:gd name="T43" fmla="*/ 188 h 472"/>
                <a:gd name="T44" fmla="*/ 91 w 190"/>
                <a:gd name="T45" fmla="*/ 197 h 472"/>
                <a:gd name="T46" fmla="*/ 83 w 190"/>
                <a:gd name="T47" fmla="*/ 213 h 472"/>
                <a:gd name="T48" fmla="*/ 34 w 190"/>
                <a:gd name="T49" fmla="*/ 230 h 472"/>
                <a:gd name="T50" fmla="*/ 74 w 190"/>
                <a:gd name="T51" fmla="*/ 0 h 472"/>
                <a:gd name="T52" fmla="*/ 42 w 190"/>
                <a:gd name="T53" fmla="*/ 56 h 472"/>
                <a:gd name="T54" fmla="*/ 46 w 190"/>
                <a:gd name="T55" fmla="*/ 62 h 472"/>
                <a:gd name="T56" fmla="*/ 38 w 190"/>
                <a:gd name="T57" fmla="*/ 78 h 472"/>
                <a:gd name="T58" fmla="*/ 27 w 190"/>
                <a:gd name="T59" fmla="*/ 82 h 472"/>
                <a:gd name="T60" fmla="*/ 0 w 190"/>
                <a:gd name="T61" fmla="*/ 128 h 472"/>
                <a:gd name="T62" fmla="*/ 8 w 190"/>
                <a:gd name="T63" fmla="*/ 153 h 472"/>
                <a:gd name="T64" fmla="*/ 3 w 190"/>
                <a:gd name="T65" fmla="*/ 138 h 472"/>
                <a:gd name="T66" fmla="*/ 53 w 190"/>
                <a:gd name="T67" fmla="*/ 122 h 472"/>
                <a:gd name="T68" fmla="*/ 57 w 190"/>
                <a:gd name="T69" fmla="*/ 121 h 472"/>
                <a:gd name="T70" fmla="*/ 69 w 190"/>
                <a:gd name="T71" fmla="*/ 129 h 472"/>
                <a:gd name="T72" fmla="*/ 61 w 190"/>
                <a:gd name="T73" fmla="*/ 145 h 472"/>
                <a:gd name="T74" fmla="*/ 11 w 190"/>
                <a:gd name="T75" fmla="*/ 162 h 472"/>
                <a:gd name="T76" fmla="*/ 37 w 190"/>
                <a:gd name="T77" fmla="*/ 240 h 472"/>
                <a:gd name="T78" fmla="*/ 94 w 190"/>
                <a:gd name="T79" fmla="*/ 408 h 472"/>
                <a:gd name="T80" fmla="*/ 144 w 190"/>
                <a:gd name="T81" fmla="*/ 392 h 472"/>
                <a:gd name="T82" fmla="*/ 148 w 190"/>
                <a:gd name="T83" fmla="*/ 391 h 472"/>
                <a:gd name="T84" fmla="*/ 159 w 190"/>
                <a:gd name="T85" fmla="*/ 398 h 472"/>
                <a:gd name="T86" fmla="*/ 190 w 190"/>
                <a:gd name="T87" fmla="*/ 344 h 472"/>
                <a:gd name="T88" fmla="*/ 74 w 190"/>
                <a:gd name="T8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 h="472">
                  <a:moveTo>
                    <a:pt x="148" y="416"/>
                  </a:moveTo>
                  <a:cubicBezTo>
                    <a:pt x="102" y="432"/>
                    <a:pt x="102" y="432"/>
                    <a:pt x="102" y="432"/>
                  </a:cubicBezTo>
                  <a:cubicBezTo>
                    <a:pt x="116" y="472"/>
                    <a:pt x="116" y="472"/>
                    <a:pt x="116" y="472"/>
                  </a:cubicBezTo>
                  <a:cubicBezTo>
                    <a:pt x="148" y="416"/>
                    <a:pt x="148" y="416"/>
                    <a:pt x="148" y="416"/>
                  </a:cubicBezTo>
                  <a:moveTo>
                    <a:pt x="79" y="365"/>
                  </a:moveTo>
                  <a:cubicBezTo>
                    <a:pt x="71" y="341"/>
                    <a:pt x="71" y="341"/>
                    <a:pt x="71" y="341"/>
                  </a:cubicBezTo>
                  <a:cubicBezTo>
                    <a:pt x="121" y="324"/>
                    <a:pt x="121" y="324"/>
                    <a:pt x="121" y="324"/>
                  </a:cubicBezTo>
                  <a:cubicBezTo>
                    <a:pt x="122" y="324"/>
                    <a:pt x="124" y="323"/>
                    <a:pt x="125" y="323"/>
                  </a:cubicBezTo>
                  <a:cubicBezTo>
                    <a:pt x="130" y="323"/>
                    <a:pt x="135" y="327"/>
                    <a:pt x="137" y="332"/>
                  </a:cubicBezTo>
                  <a:cubicBezTo>
                    <a:pt x="139" y="338"/>
                    <a:pt x="136" y="346"/>
                    <a:pt x="129" y="348"/>
                  </a:cubicBezTo>
                  <a:cubicBezTo>
                    <a:pt x="79" y="365"/>
                    <a:pt x="79" y="365"/>
                    <a:pt x="79" y="365"/>
                  </a:cubicBezTo>
                  <a:moveTo>
                    <a:pt x="56" y="297"/>
                  </a:moveTo>
                  <a:cubicBezTo>
                    <a:pt x="49" y="273"/>
                    <a:pt x="49" y="273"/>
                    <a:pt x="49" y="273"/>
                  </a:cubicBezTo>
                  <a:cubicBezTo>
                    <a:pt x="98" y="257"/>
                    <a:pt x="98" y="257"/>
                    <a:pt x="98" y="257"/>
                  </a:cubicBezTo>
                  <a:cubicBezTo>
                    <a:pt x="100" y="256"/>
                    <a:pt x="101" y="256"/>
                    <a:pt x="102" y="256"/>
                  </a:cubicBezTo>
                  <a:cubicBezTo>
                    <a:pt x="107" y="256"/>
                    <a:pt x="112" y="259"/>
                    <a:pt x="114" y="264"/>
                  </a:cubicBezTo>
                  <a:cubicBezTo>
                    <a:pt x="116" y="271"/>
                    <a:pt x="113" y="278"/>
                    <a:pt x="106" y="280"/>
                  </a:cubicBezTo>
                  <a:cubicBezTo>
                    <a:pt x="56" y="297"/>
                    <a:pt x="56" y="297"/>
                    <a:pt x="56" y="297"/>
                  </a:cubicBezTo>
                  <a:moveTo>
                    <a:pt x="34" y="230"/>
                  </a:moveTo>
                  <a:cubicBezTo>
                    <a:pt x="26" y="206"/>
                    <a:pt x="26" y="206"/>
                    <a:pt x="26" y="206"/>
                  </a:cubicBezTo>
                  <a:cubicBezTo>
                    <a:pt x="75" y="189"/>
                    <a:pt x="75" y="189"/>
                    <a:pt x="75" y="189"/>
                  </a:cubicBezTo>
                  <a:cubicBezTo>
                    <a:pt x="77" y="189"/>
                    <a:pt x="78" y="188"/>
                    <a:pt x="79" y="188"/>
                  </a:cubicBezTo>
                  <a:cubicBezTo>
                    <a:pt x="85" y="188"/>
                    <a:pt x="90" y="192"/>
                    <a:pt x="91" y="197"/>
                  </a:cubicBezTo>
                  <a:cubicBezTo>
                    <a:pt x="94" y="204"/>
                    <a:pt x="90" y="211"/>
                    <a:pt x="83" y="213"/>
                  </a:cubicBezTo>
                  <a:cubicBezTo>
                    <a:pt x="34" y="230"/>
                    <a:pt x="34" y="230"/>
                    <a:pt x="34" y="230"/>
                  </a:cubicBezTo>
                  <a:moveTo>
                    <a:pt x="74" y="0"/>
                  </a:moveTo>
                  <a:cubicBezTo>
                    <a:pt x="42" y="56"/>
                    <a:pt x="42" y="56"/>
                    <a:pt x="42" y="56"/>
                  </a:cubicBezTo>
                  <a:cubicBezTo>
                    <a:pt x="43" y="58"/>
                    <a:pt x="45" y="60"/>
                    <a:pt x="46" y="62"/>
                  </a:cubicBezTo>
                  <a:cubicBezTo>
                    <a:pt x="48" y="69"/>
                    <a:pt x="44" y="76"/>
                    <a:pt x="38" y="78"/>
                  </a:cubicBezTo>
                  <a:cubicBezTo>
                    <a:pt x="27" y="82"/>
                    <a:pt x="27" y="82"/>
                    <a:pt x="27" y="82"/>
                  </a:cubicBezTo>
                  <a:cubicBezTo>
                    <a:pt x="0" y="128"/>
                    <a:pt x="0" y="128"/>
                    <a:pt x="0" y="128"/>
                  </a:cubicBezTo>
                  <a:cubicBezTo>
                    <a:pt x="8" y="153"/>
                    <a:pt x="8" y="153"/>
                    <a:pt x="8" y="153"/>
                  </a:cubicBezTo>
                  <a:cubicBezTo>
                    <a:pt x="3" y="138"/>
                    <a:pt x="3" y="138"/>
                    <a:pt x="3" y="138"/>
                  </a:cubicBezTo>
                  <a:cubicBezTo>
                    <a:pt x="53" y="122"/>
                    <a:pt x="53" y="122"/>
                    <a:pt x="53" y="122"/>
                  </a:cubicBezTo>
                  <a:cubicBezTo>
                    <a:pt x="54" y="121"/>
                    <a:pt x="55" y="121"/>
                    <a:pt x="57" y="121"/>
                  </a:cubicBezTo>
                  <a:cubicBezTo>
                    <a:pt x="62" y="121"/>
                    <a:pt x="67" y="124"/>
                    <a:pt x="69" y="129"/>
                  </a:cubicBezTo>
                  <a:cubicBezTo>
                    <a:pt x="71" y="136"/>
                    <a:pt x="67" y="143"/>
                    <a:pt x="61" y="145"/>
                  </a:cubicBezTo>
                  <a:cubicBezTo>
                    <a:pt x="11" y="162"/>
                    <a:pt x="11" y="162"/>
                    <a:pt x="11" y="162"/>
                  </a:cubicBezTo>
                  <a:cubicBezTo>
                    <a:pt x="37" y="240"/>
                    <a:pt x="37" y="240"/>
                    <a:pt x="37" y="240"/>
                  </a:cubicBezTo>
                  <a:cubicBezTo>
                    <a:pt x="94" y="408"/>
                    <a:pt x="94" y="408"/>
                    <a:pt x="94" y="408"/>
                  </a:cubicBezTo>
                  <a:cubicBezTo>
                    <a:pt x="144" y="392"/>
                    <a:pt x="144" y="392"/>
                    <a:pt x="144" y="392"/>
                  </a:cubicBezTo>
                  <a:cubicBezTo>
                    <a:pt x="145" y="391"/>
                    <a:pt x="146" y="391"/>
                    <a:pt x="148" y="391"/>
                  </a:cubicBezTo>
                  <a:cubicBezTo>
                    <a:pt x="152" y="391"/>
                    <a:pt x="157" y="394"/>
                    <a:pt x="159" y="398"/>
                  </a:cubicBezTo>
                  <a:cubicBezTo>
                    <a:pt x="190" y="344"/>
                    <a:pt x="190" y="344"/>
                    <a:pt x="190" y="344"/>
                  </a:cubicBezTo>
                  <a:cubicBezTo>
                    <a:pt x="74" y="0"/>
                    <a:pt x="74" y="0"/>
                    <a:pt x="74" y="0"/>
                  </a:cubicBezTo>
                </a:path>
              </a:pathLst>
            </a:custGeom>
            <a:solidFill>
              <a:srgbClr val="B882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00"/>
            <p:cNvSpPr>
              <a:spLocks noEditPoints="1"/>
            </p:cNvSpPr>
            <p:nvPr/>
          </p:nvSpPr>
          <p:spPr bwMode="auto">
            <a:xfrm>
              <a:off x="12395200" y="-423862"/>
              <a:ext cx="369888" cy="842963"/>
            </a:xfrm>
            <a:custGeom>
              <a:avLst/>
              <a:gdLst>
                <a:gd name="T0" fmla="*/ 94 w 132"/>
                <a:gd name="T1" fmla="*/ 239 h 300"/>
                <a:gd name="T2" fmla="*/ 93 w 132"/>
                <a:gd name="T3" fmla="*/ 239 h 300"/>
                <a:gd name="T4" fmla="*/ 43 w 132"/>
                <a:gd name="T5" fmla="*/ 256 h 300"/>
                <a:gd name="T6" fmla="*/ 58 w 132"/>
                <a:gd name="T7" fmla="*/ 300 h 300"/>
                <a:gd name="T8" fmla="*/ 58 w 132"/>
                <a:gd name="T9" fmla="*/ 300 h 300"/>
                <a:gd name="T10" fmla="*/ 94 w 132"/>
                <a:gd name="T11" fmla="*/ 239 h 300"/>
                <a:gd name="T12" fmla="*/ 74 w 132"/>
                <a:gd name="T13" fmla="*/ 0 h 300"/>
                <a:gd name="T14" fmla="*/ 25 w 132"/>
                <a:gd name="T15" fmla="*/ 86 h 300"/>
                <a:gd name="T16" fmla="*/ 39 w 132"/>
                <a:gd name="T17" fmla="*/ 81 h 300"/>
                <a:gd name="T18" fmla="*/ 43 w 132"/>
                <a:gd name="T19" fmla="*/ 80 h 300"/>
                <a:gd name="T20" fmla="*/ 55 w 132"/>
                <a:gd name="T21" fmla="*/ 88 h 300"/>
                <a:gd name="T22" fmla="*/ 47 w 132"/>
                <a:gd name="T23" fmla="*/ 104 h 300"/>
                <a:gd name="T24" fmla="*/ 6 w 132"/>
                <a:gd name="T25" fmla="*/ 118 h 300"/>
                <a:gd name="T26" fmla="*/ 0 w 132"/>
                <a:gd name="T27" fmla="*/ 128 h 300"/>
                <a:gd name="T28" fmla="*/ 17 w 132"/>
                <a:gd name="T29" fmla="*/ 178 h 300"/>
                <a:gd name="T30" fmla="*/ 12 w 132"/>
                <a:gd name="T31" fmla="*/ 165 h 300"/>
                <a:gd name="T32" fmla="*/ 62 w 132"/>
                <a:gd name="T33" fmla="*/ 148 h 300"/>
                <a:gd name="T34" fmla="*/ 66 w 132"/>
                <a:gd name="T35" fmla="*/ 147 h 300"/>
                <a:gd name="T36" fmla="*/ 78 w 132"/>
                <a:gd name="T37" fmla="*/ 156 h 300"/>
                <a:gd name="T38" fmla="*/ 70 w 132"/>
                <a:gd name="T39" fmla="*/ 172 h 300"/>
                <a:gd name="T40" fmla="*/ 20 w 132"/>
                <a:gd name="T41" fmla="*/ 188 h 300"/>
                <a:gd name="T42" fmla="*/ 35 w 132"/>
                <a:gd name="T43" fmla="*/ 232 h 300"/>
                <a:gd name="T44" fmla="*/ 85 w 132"/>
                <a:gd name="T45" fmla="*/ 216 h 300"/>
                <a:gd name="T46" fmla="*/ 89 w 132"/>
                <a:gd name="T47" fmla="*/ 215 h 300"/>
                <a:gd name="T48" fmla="*/ 101 w 132"/>
                <a:gd name="T49" fmla="*/ 223 h 300"/>
                <a:gd name="T50" fmla="*/ 101 w 132"/>
                <a:gd name="T51" fmla="*/ 226 h 300"/>
                <a:gd name="T52" fmla="*/ 132 w 132"/>
                <a:gd name="T53" fmla="*/ 172 h 300"/>
                <a:gd name="T54" fmla="*/ 74 w 132"/>
                <a:gd name="T5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2" h="300">
                  <a:moveTo>
                    <a:pt x="94" y="239"/>
                  </a:moveTo>
                  <a:cubicBezTo>
                    <a:pt x="93" y="239"/>
                    <a:pt x="93" y="239"/>
                    <a:pt x="93" y="239"/>
                  </a:cubicBezTo>
                  <a:cubicBezTo>
                    <a:pt x="43" y="256"/>
                    <a:pt x="43" y="256"/>
                    <a:pt x="43" y="256"/>
                  </a:cubicBezTo>
                  <a:cubicBezTo>
                    <a:pt x="58" y="300"/>
                    <a:pt x="58" y="300"/>
                    <a:pt x="58" y="300"/>
                  </a:cubicBezTo>
                  <a:cubicBezTo>
                    <a:pt x="58" y="300"/>
                    <a:pt x="58" y="300"/>
                    <a:pt x="58" y="300"/>
                  </a:cubicBezTo>
                  <a:cubicBezTo>
                    <a:pt x="94" y="239"/>
                    <a:pt x="94" y="239"/>
                    <a:pt x="94" y="239"/>
                  </a:cubicBezTo>
                  <a:moveTo>
                    <a:pt x="74" y="0"/>
                  </a:moveTo>
                  <a:cubicBezTo>
                    <a:pt x="25" y="86"/>
                    <a:pt x="25" y="86"/>
                    <a:pt x="25" y="86"/>
                  </a:cubicBezTo>
                  <a:cubicBezTo>
                    <a:pt x="39" y="81"/>
                    <a:pt x="39" y="81"/>
                    <a:pt x="39" y="81"/>
                  </a:cubicBezTo>
                  <a:cubicBezTo>
                    <a:pt x="41" y="80"/>
                    <a:pt x="42" y="80"/>
                    <a:pt x="43" y="80"/>
                  </a:cubicBezTo>
                  <a:cubicBezTo>
                    <a:pt x="48" y="80"/>
                    <a:pt x="53" y="83"/>
                    <a:pt x="55" y="88"/>
                  </a:cubicBezTo>
                  <a:cubicBezTo>
                    <a:pt x="57" y="95"/>
                    <a:pt x="54" y="102"/>
                    <a:pt x="47" y="104"/>
                  </a:cubicBezTo>
                  <a:cubicBezTo>
                    <a:pt x="6" y="118"/>
                    <a:pt x="6" y="118"/>
                    <a:pt x="6" y="118"/>
                  </a:cubicBezTo>
                  <a:cubicBezTo>
                    <a:pt x="0" y="128"/>
                    <a:pt x="0" y="128"/>
                    <a:pt x="0" y="128"/>
                  </a:cubicBezTo>
                  <a:cubicBezTo>
                    <a:pt x="17" y="178"/>
                    <a:pt x="17" y="178"/>
                    <a:pt x="17" y="178"/>
                  </a:cubicBezTo>
                  <a:cubicBezTo>
                    <a:pt x="12" y="165"/>
                    <a:pt x="12" y="165"/>
                    <a:pt x="12" y="165"/>
                  </a:cubicBezTo>
                  <a:cubicBezTo>
                    <a:pt x="62" y="148"/>
                    <a:pt x="62" y="148"/>
                    <a:pt x="62" y="148"/>
                  </a:cubicBezTo>
                  <a:cubicBezTo>
                    <a:pt x="63" y="148"/>
                    <a:pt x="65" y="147"/>
                    <a:pt x="66" y="147"/>
                  </a:cubicBezTo>
                  <a:cubicBezTo>
                    <a:pt x="71" y="147"/>
                    <a:pt x="76" y="151"/>
                    <a:pt x="78" y="156"/>
                  </a:cubicBezTo>
                  <a:cubicBezTo>
                    <a:pt x="80" y="162"/>
                    <a:pt x="77" y="169"/>
                    <a:pt x="70" y="172"/>
                  </a:cubicBezTo>
                  <a:cubicBezTo>
                    <a:pt x="20" y="188"/>
                    <a:pt x="20" y="188"/>
                    <a:pt x="20" y="188"/>
                  </a:cubicBezTo>
                  <a:cubicBezTo>
                    <a:pt x="35" y="232"/>
                    <a:pt x="35" y="232"/>
                    <a:pt x="35" y="232"/>
                  </a:cubicBezTo>
                  <a:cubicBezTo>
                    <a:pt x="85" y="216"/>
                    <a:pt x="85" y="216"/>
                    <a:pt x="85" y="216"/>
                  </a:cubicBezTo>
                  <a:cubicBezTo>
                    <a:pt x="86" y="215"/>
                    <a:pt x="87" y="215"/>
                    <a:pt x="89" y="215"/>
                  </a:cubicBezTo>
                  <a:cubicBezTo>
                    <a:pt x="94" y="215"/>
                    <a:pt x="99" y="218"/>
                    <a:pt x="101" y="223"/>
                  </a:cubicBezTo>
                  <a:cubicBezTo>
                    <a:pt x="101" y="224"/>
                    <a:pt x="101" y="225"/>
                    <a:pt x="101" y="226"/>
                  </a:cubicBezTo>
                  <a:cubicBezTo>
                    <a:pt x="132" y="172"/>
                    <a:pt x="132" y="172"/>
                    <a:pt x="132" y="172"/>
                  </a:cubicBezTo>
                  <a:cubicBezTo>
                    <a:pt x="74" y="0"/>
                    <a:pt x="74" y="0"/>
                    <a:pt x="74" y="0"/>
                  </a:cubicBezTo>
                </a:path>
              </a:pathLst>
            </a:custGeom>
            <a:solidFill>
              <a:srgbClr val="B882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01"/>
            <p:cNvSpPr/>
            <p:nvPr/>
          </p:nvSpPr>
          <p:spPr bwMode="auto">
            <a:xfrm>
              <a:off x="12684125" y="747713"/>
              <a:ext cx="192088" cy="114300"/>
            </a:xfrm>
            <a:custGeom>
              <a:avLst/>
              <a:gdLst>
                <a:gd name="T0" fmla="*/ 54 w 68"/>
                <a:gd name="T1" fmla="*/ 0 h 41"/>
                <a:gd name="T2" fmla="*/ 50 w 68"/>
                <a:gd name="T3" fmla="*/ 1 h 41"/>
                <a:gd name="T4" fmla="*/ 0 w 68"/>
                <a:gd name="T5" fmla="*/ 18 h 41"/>
                <a:gd name="T6" fmla="*/ 4 w 68"/>
                <a:gd name="T7" fmla="*/ 29 h 41"/>
                <a:gd name="T8" fmla="*/ 8 w 68"/>
                <a:gd name="T9" fmla="*/ 41 h 41"/>
                <a:gd name="T10" fmla="*/ 58 w 68"/>
                <a:gd name="T11" fmla="*/ 25 h 41"/>
                <a:gd name="T12" fmla="*/ 66 w 68"/>
                <a:gd name="T13" fmla="*/ 9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3" y="0"/>
                    <a:pt x="51" y="1"/>
                    <a:pt x="50" y="1"/>
                  </a:cubicBezTo>
                  <a:cubicBezTo>
                    <a:pt x="0" y="18"/>
                    <a:pt x="0" y="18"/>
                    <a:pt x="0" y="18"/>
                  </a:cubicBezTo>
                  <a:cubicBezTo>
                    <a:pt x="4" y="29"/>
                    <a:pt x="4" y="29"/>
                    <a:pt x="4" y="29"/>
                  </a:cubicBezTo>
                  <a:cubicBezTo>
                    <a:pt x="8" y="41"/>
                    <a:pt x="8" y="41"/>
                    <a:pt x="8" y="41"/>
                  </a:cubicBezTo>
                  <a:cubicBezTo>
                    <a:pt x="58" y="25"/>
                    <a:pt x="58" y="25"/>
                    <a:pt x="58" y="25"/>
                  </a:cubicBezTo>
                  <a:cubicBezTo>
                    <a:pt x="65" y="22"/>
                    <a:pt x="68" y="15"/>
                    <a:pt x="66"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02"/>
            <p:cNvSpPr/>
            <p:nvPr/>
          </p:nvSpPr>
          <p:spPr bwMode="auto">
            <a:xfrm>
              <a:off x="12622213" y="606425"/>
              <a:ext cx="0" cy="6350"/>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03"/>
            <p:cNvSpPr/>
            <p:nvPr/>
          </p:nvSpPr>
          <p:spPr bwMode="auto">
            <a:xfrm>
              <a:off x="12622213" y="606425"/>
              <a:ext cx="0" cy="6350"/>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04"/>
            <p:cNvSpPr/>
            <p:nvPr/>
          </p:nvSpPr>
          <p:spPr bwMode="auto">
            <a:xfrm>
              <a:off x="12622213" y="558800"/>
              <a:ext cx="188913" cy="115888"/>
            </a:xfrm>
            <a:custGeom>
              <a:avLst/>
              <a:gdLst>
                <a:gd name="T0" fmla="*/ 53 w 67"/>
                <a:gd name="T1" fmla="*/ 0 h 41"/>
                <a:gd name="T2" fmla="*/ 49 w 67"/>
                <a:gd name="T3" fmla="*/ 1 h 41"/>
                <a:gd name="T4" fmla="*/ 0 w 67"/>
                <a:gd name="T5" fmla="*/ 17 h 41"/>
                <a:gd name="T6" fmla="*/ 0 w 67"/>
                <a:gd name="T7" fmla="*/ 19 h 41"/>
                <a:gd name="T8" fmla="*/ 8 w 67"/>
                <a:gd name="T9" fmla="*/ 41 h 41"/>
                <a:gd name="T10" fmla="*/ 57 w 67"/>
                <a:gd name="T11" fmla="*/ 24 h 41"/>
                <a:gd name="T12" fmla="*/ 65 w 67"/>
                <a:gd name="T13" fmla="*/ 8 h 41"/>
                <a:gd name="T14" fmla="*/ 53 w 67"/>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1">
                  <a:moveTo>
                    <a:pt x="53" y="0"/>
                  </a:moveTo>
                  <a:cubicBezTo>
                    <a:pt x="52" y="0"/>
                    <a:pt x="51" y="0"/>
                    <a:pt x="49" y="1"/>
                  </a:cubicBezTo>
                  <a:cubicBezTo>
                    <a:pt x="0" y="17"/>
                    <a:pt x="0" y="17"/>
                    <a:pt x="0" y="17"/>
                  </a:cubicBezTo>
                  <a:cubicBezTo>
                    <a:pt x="0" y="19"/>
                    <a:pt x="0" y="19"/>
                    <a:pt x="0" y="19"/>
                  </a:cubicBezTo>
                  <a:cubicBezTo>
                    <a:pt x="8" y="41"/>
                    <a:pt x="8" y="41"/>
                    <a:pt x="8" y="41"/>
                  </a:cubicBezTo>
                  <a:cubicBezTo>
                    <a:pt x="57" y="24"/>
                    <a:pt x="57" y="24"/>
                    <a:pt x="57" y="24"/>
                  </a:cubicBezTo>
                  <a:cubicBezTo>
                    <a:pt x="64" y="22"/>
                    <a:pt x="67" y="15"/>
                    <a:pt x="65" y="8"/>
                  </a:cubicBezTo>
                  <a:cubicBezTo>
                    <a:pt x="63" y="3"/>
                    <a:pt x="59" y="0"/>
                    <a:pt x="53"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05"/>
            <p:cNvSpPr/>
            <p:nvPr/>
          </p:nvSpPr>
          <p:spPr bwMode="auto">
            <a:xfrm>
              <a:off x="12557125" y="419100"/>
              <a:ext cx="6350" cy="19050"/>
            </a:xfrm>
            <a:custGeom>
              <a:avLst/>
              <a:gdLst>
                <a:gd name="T0" fmla="*/ 0 w 4"/>
                <a:gd name="T1" fmla="*/ 0 h 12"/>
                <a:gd name="T2" fmla="*/ 0 w 4"/>
                <a:gd name="T3" fmla="*/ 0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0" y="0"/>
                  </a:lnTo>
                  <a:lnTo>
                    <a:pt x="4" y="12"/>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06"/>
            <p:cNvSpPr/>
            <p:nvPr/>
          </p:nvSpPr>
          <p:spPr bwMode="auto">
            <a:xfrm>
              <a:off x="12557125" y="419100"/>
              <a:ext cx="6350" cy="19050"/>
            </a:xfrm>
            <a:custGeom>
              <a:avLst/>
              <a:gdLst>
                <a:gd name="T0" fmla="*/ 0 w 4"/>
                <a:gd name="T1" fmla="*/ 0 h 12"/>
                <a:gd name="T2" fmla="*/ 0 w 4"/>
                <a:gd name="T3" fmla="*/ 0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0" y="0"/>
                  </a:lnTo>
                  <a:lnTo>
                    <a:pt x="4"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07"/>
            <p:cNvSpPr/>
            <p:nvPr/>
          </p:nvSpPr>
          <p:spPr bwMode="auto">
            <a:xfrm>
              <a:off x="12557125" y="368300"/>
              <a:ext cx="192088" cy="115888"/>
            </a:xfrm>
            <a:custGeom>
              <a:avLst/>
              <a:gdLst>
                <a:gd name="T0" fmla="*/ 54 w 68"/>
                <a:gd name="T1" fmla="*/ 0 h 41"/>
                <a:gd name="T2" fmla="*/ 50 w 68"/>
                <a:gd name="T3" fmla="*/ 1 h 41"/>
                <a:gd name="T4" fmla="*/ 0 w 68"/>
                <a:gd name="T5" fmla="*/ 18 h 41"/>
                <a:gd name="T6" fmla="*/ 0 w 68"/>
                <a:gd name="T7" fmla="*/ 18 h 41"/>
                <a:gd name="T8" fmla="*/ 0 w 68"/>
                <a:gd name="T9" fmla="*/ 18 h 41"/>
                <a:gd name="T10" fmla="*/ 0 w 68"/>
                <a:gd name="T11" fmla="*/ 18 h 41"/>
                <a:gd name="T12" fmla="*/ 2 w 68"/>
                <a:gd name="T13" fmla="*/ 25 h 41"/>
                <a:gd name="T14" fmla="*/ 8 w 68"/>
                <a:gd name="T15" fmla="*/ 41 h 41"/>
                <a:gd name="T16" fmla="*/ 58 w 68"/>
                <a:gd name="T17" fmla="*/ 25 h 41"/>
                <a:gd name="T18" fmla="*/ 65 w 68"/>
                <a:gd name="T19" fmla="*/ 9 h 41"/>
                <a:gd name="T20" fmla="*/ 54 w 68"/>
                <a:gd name="T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41">
                  <a:moveTo>
                    <a:pt x="54" y="0"/>
                  </a:moveTo>
                  <a:cubicBezTo>
                    <a:pt x="52" y="0"/>
                    <a:pt x="51" y="1"/>
                    <a:pt x="50" y="1"/>
                  </a:cubicBezTo>
                  <a:cubicBezTo>
                    <a:pt x="0" y="18"/>
                    <a:pt x="0" y="18"/>
                    <a:pt x="0" y="18"/>
                  </a:cubicBezTo>
                  <a:cubicBezTo>
                    <a:pt x="0" y="18"/>
                    <a:pt x="0" y="18"/>
                    <a:pt x="0" y="18"/>
                  </a:cubicBezTo>
                  <a:cubicBezTo>
                    <a:pt x="0" y="18"/>
                    <a:pt x="0" y="18"/>
                    <a:pt x="0" y="18"/>
                  </a:cubicBezTo>
                  <a:cubicBezTo>
                    <a:pt x="0" y="18"/>
                    <a:pt x="0" y="18"/>
                    <a:pt x="0" y="18"/>
                  </a:cubicBezTo>
                  <a:cubicBezTo>
                    <a:pt x="2" y="25"/>
                    <a:pt x="2" y="25"/>
                    <a:pt x="2" y="25"/>
                  </a:cubicBezTo>
                  <a:cubicBezTo>
                    <a:pt x="8" y="41"/>
                    <a:pt x="8" y="41"/>
                    <a:pt x="8" y="41"/>
                  </a:cubicBezTo>
                  <a:cubicBezTo>
                    <a:pt x="58" y="25"/>
                    <a:pt x="58" y="25"/>
                    <a:pt x="58" y="25"/>
                  </a:cubicBezTo>
                  <a:cubicBezTo>
                    <a:pt x="64" y="22"/>
                    <a:pt x="68" y="15"/>
                    <a:pt x="65"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Rectangle 108"/>
            <p:cNvSpPr>
              <a:spLocks noChangeArrowheads="1"/>
            </p:cNvSpPr>
            <p:nvPr/>
          </p:nvSpPr>
          <p:spPr bwMode="auto">
            <a:xfrm>
              <a:off x="12557125" y="419100"/>
              <a:ext cx="1588" cy="1588"/>
            </a:xfrm>
            <a:prstGeom prst="rect">
              <a:avLst/>
            </a:prstGeom>
            <a:solidFill>
              <a:srgbClr val="A575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6" name="Freeform 109"/>
            <p:cNvSpPr/>
            <p:nvPr/>
          </p:nvSpPr>
          <p:spPr bwMode="auto">
            <a:xfrm>
              <a:off x="12557125" y="41910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10"/>
            <p:cNvSpPr/>
            <p:nvPr/>
          </p:nvSpPr>
          <p:spPr bwMode="auto">
            <a:xfrm>
              <a:off x="12493625" y="228600"/>
              <a:ext cx="14288" cy="44450"/>
            </a:xfrm>
            <a:custGeom>
              <a:avLst/>
              <a:gdLst>
                <a:gd name="T0" fmla="*/ 0 w 9"/>
                <a:gd name="T1" fmla="*/ 0 h 28"/>
                <a:gd name="T2" fmla="*/ 0 w 9"/>
                <a:gd name="T3" fmla="*/ 0 h 28"/>
                <a:gd name="T4" fmla="*/ 9 w 9"/>
                <a:gd name="T5" fmla="*/ 28 h 28"/>
                <a:gd name="T6" fmla="*/ 0 w 9"/>
                <a:gd name="T7" fmla="*/ 0 h 28"/>
              </a:gdLst>
              <a:ahLst/>
              <a:cxnLst>
                <a:cxn ang="0">
                  <a:pos x="T0" y="T1"/>
                </a:cxn>
                <a:cxn ang="0">
                  <a:pos x="T2" y="T3"/>
                </a:cxn>
                <a:cxn ang="0">
                  <a:pos x="T4" y="T5"/>
                </a:cxn>
                <a:cxn ang="0">
                  <a:pos x="T6" y="T7"/>
                </a:cxn>
              </a:cxnLst>
              <a:rect l="0" t="0" r="r" b="b"/>
              <a:pathLst>
                <a:path w="9" h="28">
                  <a:moveTo>
                    <a:pt x="0" y="0"/>
                  </a:moveTo>
                  <a:lnTo>
                    <a:pt x="0" y="0"/>
                  </a:lnTo>
                  <a:lnTo>
                    <a:pt x="9" y="28"/>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11"/>
            <p:cNvSpPr/>
            <p:nvPr/>
          </p:nvSpPr>
          <p:spPr bwMode="auto">
            <a:xfrm>
              <a:off x="12493625" y="228600"/>
              <a:ext cx="14288" cy="44450"/>
            </a:xfrm>
            <a:custGeom>
              <a:avLst/>
              <a:gdLst>
                <a:gd name="T0" fmla="*/ 0 w 9"/>
                <a:gd name="T1" fmla="*/ 0 h 28"/>
                <a:gd name="T2" fmla="*/ 0 w 9"/>
                <a:gd name="T3" fmla="*/ 0 h 28"/>
                <a:gd name="T4" fmla="*/ 9 w 9"/>
                <a:gd name="T5" fmla="*/ 28 h 28"/>
                <a:gd name="T6" fmla="*/ 0 w 9"/>
                <a:gd name="T7" fmla="*/ 0 h 28"/>
              </a:gdLst>
              <a:ahLst/>
              <a:cxnLst>
                <a:cxn ang="0">
                  <a:pos x="T0" y="T1"/>
                </a:cxn>
                <a:cxn ang="0">
                  <a:pos x="T2" y="T3"/>
                </a:cxn>
                <a:cxn ang="0">
                  <a:pos x="T4" y="T5"/>
                </a:cxn>
                <a:cxn ang="0">
                  <a:pos x="T6" y="T7"/>
                </a:cxn>
              </a:cxnLst>
              <a:rect l="0" t="0" r="r" b="b"/>
              <a:pathLst>
                <a:path w="9" h="28">
                  <a:moveTo>
                    <a:pt x="0" y="0"/>
                  </a:moveTo>
                  <a:lnTo>
                    <a:pt x="0" y="0"/>
                  </a:lnTo>
                  <a:lnTo>
                    <a:pt x="9"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12"/>
            <p:cNvSpPr>
              <a:spLocks noEditPoints="1"/>
            </p:cNvSpPr>
            <p:nvPr/>
          </p:nvSpPr>
          <p:spPr bwMode="auto">
            <a:xfrm>
              <a:off x="12493625" y="211138"/>
              <a:ext cx="187325" cy="84138"/>
            </a:xfrm>
            <a:custGeom>
              <a:avLst/>
              <a:gdLst>
                <a:gd name="T0" fmla="*/ 0 w 67"/>
                <a:gd name="T1" fmla="*/ 6 h 30"/>
                <a:gd name="T2" fmla="*/ 0 w 67"/>
                <a:gd name="T3" fmla="*/ 6 h 30"/>
                <a:gd name="T4" fmla="*/ 5 w 67"/>
                <a:gd name="T5" fmla="*/ 22 h 30"/>
                <a:gd name="T6" fmla="*/ 8 w 67"/>
                <a:gd name="T7" fmla="*/ 30 h 30"/>
                <a:gd name="T8" fmla="*/ 0 w 67"/>
                <a:gd name="T9" fmla="*/ 6 h 30"/>
                <a:gd name="T10" fmla="*/ 66 w 67"/>
                <a:gd name="T11" fmla="*/ 0 h 30"/>
                <a:gd name="T12" fmla="*/ 59 w 67"/>
                <a:gd name="T13" fmla="*/ 13 h 30"/>
                <a:gd name="T14" fmla="*/ 66 w 67"/>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30">
                  <a:moveTo>
                    <a:pt x="0" y="6"/>
                  </a:moveTo>
                  <a:cubicBezTo>
                    <a:pt x="0" y="6"/>
                    <a:pt x="0" y="6"/>
                    <a:pt x="0" y="6"/>
                  </a:cubicBezTo>
                  <a:cubicBezTo>
                    <a:pt x="5" y="22"/>
                    <a:pt x="5" y="22"/>
                    <a:pt x="5" y="22"/>
                  </a:cubicBezTo>
                  <a:cubicBezTo>
                    <a:pt x="8" y="30"/>
                    <a:pt x="8" y="30"/>
                    <a:pt x="8" y="30"/>
                  </a:cubicBezTo>
                  <a:cubicBezTo>
                    <a:pt x="0" y="6"/>
                    <a:pt x="0" y="6"/>
                    <a:pt x="0" y="6"/>
                  </a:cubicBezTo>
                  <a:moveTo>
                    <a:pt x="66" y="0"/>
                  </a:moveTo>
                  <a:cubicBezTo>
                    <a:pt x="59" y="13"/>
                    <a:pt x="59" y="13"/>
                    <a:pt x="59" y="13"/>
                  </a:cubicBezTo>
                  <a:cubicBezTo>
                    <a:pt x="64" y="11"/>
                    <a:pt x="67" y="5"/>
                    <a:pt x="66"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13"/>
            <p:cNvSpPr/>
            <p:nvPr/>
          </p:nvSpPr>
          <p:spPr bwMode="auto">
            <a:xfrm>
              <a:off x="12493625" y="180975"/>
              <a:ext cx="185738" cy="114300"/>
            </a:xfrm>
            <a:custGeom>
              <a:avLst/>
              <a:gdLst>
                <a:gd name="T0" fmla="*/ 54 w 66"/>
                <a:gd name="T1" fmla="*/ 0 h 41"/>
                <a:gd name="T2" fmla="*/ 50 w 66"/>
                <a:gd name="T3" fmla="*/ 1 h 41"/>
                <a:gd name="T4" fmla="*/ 0 w 66"/>
                <a:gd name="T5" fmla="*/ 17 h 41"/>
                <a:gd name="T6" fmla="*/ 8 w 66"/>
                <a:gd name="T7" fmla="*/ 41 h 41"/>
                <a:gd name="T8" fmla="*/ 58 w 66"/>
                <a:gd name="T9" fmla="*/ 24 h 41"/>
                <a:gd name="T10" fmla="*/ 59 w 66"/>
                <a:gd name="T11" fmla="*/ 24 h 41"/>
                <a:gd name="T12" fmla="*/ 66 w 66"/>
                <a:gd name="T13" fmla="*/ 11 h 41"/>
                <a:gd name="T14" fmla="*/ 66 w 66"/>
                <a:gd name="T15" fmla="*/ 8 h 41"/>
                <a:gd name="T16" fmla="*/ 54 w 66"/>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1">
                  <a:moveTo>
                    <a:pt x="54" y="0"/>
                  </a:moveTo>
                  <a:cubicBezTo>
                    <a:pt x="52" y="0"/>
                    <a:pt x="51" y="0"/>
                    <a:pt x="50" y="1"/>
                  </a:cubicBezTo>
                  <a:cubicBezTo>
                    <a:pt x="0" y="17"/>
                    <a:pt x="0" y="17"/>
                    <a:pt x="0" y="17"/>
                  </a:cubicBezTo>
                  <a:cubicBezTo>
                    <a:pt x="8" y="41"/>
                    <a:pt x="8" y="41"/>
                    <a:pt x="8" y="41"/>
                  </a:cubicBezTo>
                  <a:cubicBezTo>
                    <a:pt x="58" y="24"/>
                    <a:pt x="58" y="24"/>
                    <a:pt x="58" y="24"/>
                  </a:cubicBezTo>
                  <a:cubicBezTo>
                    <a:pt x="58" y="24"/>
                    <a:pt x="58" y="24"/>
                    <a:pt x="59" y="24"/>
                  </a:cubicBezTo>
                  <a:cubicBezTo>
                    <a:pt x="66" y="11"/>
                    <a:pt x="66" y="11"/>
                    <a:pt x="66" y="11"/>
                  </a:cubicBezTo>
                  <a:cubicBezTo>
                    <a:pt x="66" y="10"/>
                    <a:pt x="66" y="9"/>
                    <a:pt x="66" y="8"/>
                  </a:cubicBezTo>
                  <a:cubicBezTo>
                    <a:pt x="64" y="3"/>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14"/>
            <p:cNvSpPr/>
            <p:nvPr/>
          </p:nvSpPr>
          <p:spPr bwMode="auto">
            <a:xfrm>
              <a:off x="12428538" y="-11112"/>
              <a:ext cx="190500" cy="115888"/>
            </a:xfrm>
            <a:custGeom>
              <a:avLst/>
              <a:gdLst>
                <a:gd name="T0" fmla="*/ 54 w 68"/>
                <a:gd name="T1" fmla="*/ 0 h 41"/>
                <a:gd name="T2" fmla="*/ 50 w 68"/>
                <a:gd name="T3" fmla="*/ 1 h 41"/>
                <a:gd name="T4" fmla="*/ 0 w 68"/>
                <a:gd name="T5" fmla="*/ 18 h 41"/>
                <a:gd name="T6" fmla="*/ 5 w 68"/>
                <a:gd name="T7" fmla="*/ 31 h 41"/>
                <a:gd name="T8" fmla="*/ 8 w 68"/>
                <a:gd name="T9" fmla="*/ 41 h 41"/>
                <a:gd name="T10" fmla="*/ 58 w 68"/>
                <a:gd name="T11" fmla="*/ 25 h 41"/>
                <a:gd name="T12" fmla="*/ 66 w 68"/>
                <a:gd name="T13" fmla="*/ 9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3" y="0"/>
                    <a:pt x="51" y="1"/>
                    <a:pt x="50" y="1"/>
                  </a:cubicBezTo>
                  <a:cubicBezTo>
                    <a:pt x="0" y="18"/>
                    <a:pt x="0" y="18"/>
                    <a:pt x="0" y="18"/>
                  </a:cubicBezTo>
                  <a:cubicBezTo>
                    <a:pt x="5" y="31"/>
                    <a:pt x="5" y="31"/>
                    <a:pt x="5" y="31"/>
                  </a:cubicBezTo>
                  <a:cubicBezTo>
                    <a:pt x="8" y="41"/>
                    <a:pt x="8" y="41"/>
                    <a:pt x="8" y="41"/>
                  </a:cubicBezTo>
                  <a:cubicBezTo>
                    <a:pt x="58" y="25"/>
                    <a:pt x="58" y="25"/>
                    <a:pt x="58" y="25"/>
                  </a:cubicBezTo>
                  <a:cubicBezTo>
                    <a:pt x="65" y="22"/>
                    <a:pt x="68" y="15"/>
                    <a:pt x="66" y="9"/>
                  </a:cubicBezTo>
                  <a:cubicBezTo>
                    <a:pt x="64" y="4"/>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15"/>
            <p:cNvSpPr/>
            <p:nvPr/>
          </p:nvSpPr>
          <p:spPr bwMode="auto">
            <a:xfrm>
              <a:off x="12366625" y="-182562"/>
              <a:ext cx="98425" cy="98425"/>
            </a:xfrm>
            <a:custGeom>
              <a:avLst/>
              <a:gdLst>
                <a:gd name="T0" fmla="*/ 62 w 62"/>
                <a:gd name="T1" fmla="*/ 0 h 62"/>
                <a:gd name="T2" fmla="*/ 0 w 62"/>
                <a:gd name="T3" fmla="*/ 20 h 62"/>
                <a:gd name="T4" fmla="*/ 14 w 62"/>
                <a:gd name="T5" fmla="*/ 62 h 62"/>
                <a:gd name="T6" fmla="*/ 28 w 62"/>
                <a:gd name="T7" fmla="*/ 57 h 62"/>
                <a:gd name="T8" fmla="*/ 62 w 62"/>
                <a:gd name="T9" fmla="*/ 0 h 62"/>
              </a:gdLst>
              <a:ahLst/>
              <a:cxnLst>
                <a:cxn ang="0">
                  <a:pos x="T0" y="T1"/>
                </a:cxn>
                <a:cxn ang="0">
                  <a:pos x="T2" y="T3"/>
                </a:cxn>
                <a:cxn ang="0">
                  <a:pos x="T4" y="T5"/>
                </a:cxn>
                <a:cxn ang="0">
                  <a:pos x="T6" y="T7"/>
                </a:cxn>
                <a:cxn ang="0">
                  <a:pos x="T8" y="T9"/>
                </a:cxn>
              </a:cxnLst>
              <a:rect l="0" t="0" r="r" b="b"/>
              <a:pathLst>
                <a:path w="62" h="62">
                  <a:moveTo>
                    <a:pt x="62" y="0"/>
                  </a:moveTo>
                  <a:lnTo>
                    <a:pt x="0" y="20"/>
                  </a:lnTo>
                  <a:lnTo>
                    <a:pt x="14" y="62"/>
                  </a:lnTo>
                  <a:lnTo>
                    <a:pt x="28" y="57"/>
                  </a:lnTo>
                  <a:lnTo>
                    <a:pt x="62" y="0"/>
                  </a:lnTo>
                  <a:close/>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16"/>
            <p:cNvSpPr/>
            <p:nvPr/>
          </p:nvSpPr>
          <p:spPr bwMode="auto">
            <a:xfrm>
              <a:off x="12366625" y="-182562"/>
              <a:ext cx="98425" cy="98425"/>
            </a:xfrm>
            <a:custGeom>
              <a:avLst/>
              <a:gdLst>
                <a:gd name="T0" fmla="*/ 62 w 62"/>
                <a:gd name="T1" fmla="*/ 0 h 62"/>
                <a:gd name="T2" fmla="*/ 0 w 62"/>
                <a:gd name="T3" fmla="*/ 20 h 62"/>
                <a:gd name="T4" fmla="*/ 14 w 62"/>
                <a:gd name="T5" fmla="*/ 62 h 62"/>
                <a:gd name="T6" fmla="*/ 28 w 62"/>
                <a:gd name="T7" fmla="*/ 57 h 62"/>
                <a:gd name="T8" fmla="*/ 62 w 62"/>
                <a:gd name="T9" fmla="*/ 0 h 62"/>
              </a:gdLst>
              <a:ahLst/>
              <a:cxnLst>
                <a:cxn ang="0">
                  <a:pos x="T0" y="T1"/>
                </a:cxn>
                <a:cxn ang="0">
                  <a:pos x="T2" y="T3"/>
                </a:cxn>
                <a:cxn ang="0">
                  <a:pos x="T4" y="T5"/>
                </a:cxn>
                <a:cxn ang="0">
                  <a:pos x="T6" y="T7"/>
                </a:cxn>
                <a:cxn ang="0">
                  <a:pos x="T8" y="T9"/>
                </a:cxn>
              </a:cxnLst>
              <a:rect l="0" t="0" r="r" b="b"/>
              <a:pathLst>
                <a:path w="62" h="62">
                  <a:moveTo>
                    <a:pt x="62" y="0"/>
                  </a:moveTo>
                  <a:lnTo>
                    <a:pt x="0" y="20"/>
                  </a:lnTo>
                  <a:lnTo>
                    <a:pt x="14" y="62"/>
                  </a:lnTo>
                  <a:lnTo>
                    <a:pt x="28" y="57"/>
                  </a:lnTo>
                  <a:lnTo>
                    <a:pt x="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17"/>
            <p:cNvSpPr/>
            <p:nvPr/>
          </p:nvSpPr>
          <p:spPr bwMode="auto">
            <a:xfrm>
              <a:off x="12411075" y="-198437"/>
              <a:ext cx="144463" cy="106363"/>
            </a:xfrm>
            <a:custGeom>
              <a:avLst/>
              <a:gdLst>
                <a:gd name="T0" fmla="*/ 37 w 51"/>
                <a:gd name="T1" fmla="*/ 0 h 38"/>
                <a:gd name="T2" fmla="*/ 33 w 51"/>
                <a:gd name="T3" fmla="*/ 1 h 38"/>
                <a:gd name="T4" fmla="*/ 19 w 51"/>
                <a:gd name="T5" fmla="*/ 6 h 38"/>
                <a:gd name="T6" fmla="*/ 0 w 51"/>
                <a:gd name="T7" fmla="*/ 38 h 38"/>
                <a:gd name="T8" fmla="*/ 41 w 51"/>
                <a:gd name="T9" fmla="*/ 24 h 38"/>
                <a:gd name="T10" fmla="*/ 49 w 51"/>
                <a:gd name="T11" fmla="*/ 8 h 38"/>
                <a:gd name="T12" fmla="*/ 37 w 51"/>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51" h="38">
                  <a:moveTo>
                    <a:pt x="37" y="0"/>
                  </a:moveTo>
                  <a:cubicBezTo>
                    <a:pt x="36" y="0"/>
                    <a:pt x="35" y="0"/>
                    <a:pt x="33" y="1"/>
                  </a:cubicBezTo>
                  <a:cubicBezTo>
                    <a:pt x="19" y="6"/>
                    <a:pt x="19" y="6"/>
                    <a:pt x="19" y="6"/>
                  </a:cubicBezTo>
                  <a:cubicBezTo>
                    <a:pt x="0" y="38"/>
                    <a:pt x="0" y="38"/>
                    <a:pt x="0" y="38"/>
                  </a:cubicBezTo>
                  <a:cubicBezTo>
                    <a:pt x="41" y="24"/>
                    <a:pt x="41" y="24"/>
                    <a:pt x="41" y="24"/>
                  </a:cubicBezTo>
                  <a:cubicBezTo>
                    <a:pt x="48" y="22"/>
                    <a:pt x="51" y="15"/>
                    <a:pt x="49" y="8"/>
                  </a:cubicBezTo>
                  <a:cubicBezTo>
                    <a:pt x="47" y="3"/>
                    <a:pt x="42" y="0"/>
                    <a:pt x="37"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18"/>
            <p:cNvSpPr/>
            <p:nvPr/>
          </p:nvSpPr>
          <p:spPr bwMode="auto">
            <a:xfrm>
              <a:off x="12301538" y="-388937"/>
              <a:ext cx="192088" cy="117475"/>
            </a:xfrm>
            <a:custGeom>
              <a:avLst/>
              <a:gdLst>
                <a:gd name="T0" fmla="*/ 54 w 68"/>
                <a:gd name="T1" fmla="*/ 0 h 42"/>
                <a:gd name="T2" fmla="*/ 50 w 68"/>
                <a:gd name="T3" fmla="*/ 1 h 42"/>
                <a:gd name="T4" fmla="*/ 0 w 68"/>
                <a:gd name="T5" fmla="*/ 18 h 42"/>
                <a:gd name="T6" fmla="*/ 3 w 68"/>
                <a:gd name="T7" fmla="*/ 28 h 42"/>
                <a:gd name="T8" fmla="*/ 8 w 68"/>
                <a:gd name="T9" fmla="*/ 42 h 42"/>
                <a:gd name="T10" fmla="*/ 58 w 68"/>
                <a:gd name="T11" fmla="*/ 25 h 42"/>
                <a:gd name="T12" fmla="*/ 65 w 68"/>
                <a:gd name="T13" fmla="*/ 9 h 42"/>
                <a:gd name="T14" fmla="*/ 54 w 68"/>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2">
                  <a:moveTo>
                    <a:pt x="54" y="0"/>
                  </a:moveTo>
                  <a:cubicBezTo>
                    <a:pt x="52" y="0"/>
                    <a:pt x="51" y="1"/>
                    <a:pt x="50" y="1"/>
                  </a:cubicBezTo>
                  <a:cubicBezTo>
                    <a:pt x="0" y="18"/>
                    <a:pt x="0" y="18"/>
                    <a:pt x="0" y="18"/>
                  </a:cubicBezTo>
                  <a:cubicBezTo>
                    <a:pt x="3" y="28"/>
                    <a:pt x="3" y="28"/>
                    <a:pt x="3" y="28"/>
                  </a:cubicBezTo>
                  <a:cubicBezTo>
                    <a:pt x="8" y="42"/>
                    <a:pt x="8" y="42"/>
                    <a:pt x="8" y="42"/>
                  </a:cubicBezTo>
                  <a:cubicBezTo>
                    <a:pt x="58" y="25"/>
                    <a:pt x="58" y="25"/>
                    <a:pt x="58" y="25"/>
                  </a:cubicBezTo>
                  <a:cubicBezTo>
                    <a:pt x="64" y="23"/>
                    <a:pt x="68" y="15"/>
                    <a:pt x="65"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19"/>
            <p:cNvSpPr/>
            <p:nvPr/>
          </p:nvSpPr>
          <p:spPr bwMode="auto">
            <a:xfrm>
              <a:off x="12238038" y="-530225"/>
              <a:ext cx="22225" cy="68263"/>
            </a:xfrm>
            <a:custGeom>
              <a:avLst/>
              <a:gdLst>
                <a:gd name="T0" fmla="*/ 0 w 14"/>
                <a:gd name="T1" fmla="*/ 0 h 43"/>
                <a:gd name="T2" fmla="*/ 0 w 14"/>
                <a:gd name="T3" fmla="*/ 0 h 43"/>
                <a:gd name="T4" fmla="*/ 14 w 14"/>
                <a:gd name="T5" fmla="*/ 43 h 43"/>
                <a:gd name="T6" fmla="*/ 0 w 14"/>
                <a:gd name="T7" fmla="*/ 0 h 43"/>
              </a:gdLst>
              <a:ahLst/>
              <a:cxnLst>
                <a:cxn ang="0">
                  <a:pos x="T0" y="T1"/>
                </a:cxn>
                <a:cxn ang="0">
                  <a:pos x="T2" y="T3"/>
                </a:cxn>
                <a:cxn ang="0">
                  <a:pos x="T4" y="T5"/>
                </a:cxn>
                <a:cxn ang="0">
                  <a:pos x="T6" y="T7"/>
                </a:cxn>
              </a:cxnLst>
              <a:rect l="0" t="0" r="r" b="b"/>
              <a:pathLst>
                <a:path w="14" h="43">
                  <a:moveTo>
                    <a:pt x="0" y="0"/>
                  </a:moveTo>
                  <a:lnTo>
                    <a:pt x="0" y="0"/>
                  </a:lnTo>
                  <a:lnTo>
                    <a:pt x="14" y="43"/>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20"/>
            <p:cNvSpPr/>
            <p:nvPr/>
          </p:nvSpPr>
          <p:spPr bwMode="auto">
            <a:xfrm>
              <a:off x="12238038" y="-530225"/>
              <a:ext cx="22225" cy="68263"/>
            </a:xfrm>
            <a:custGeom>
              <a:avLst/>
              <a:gdLst>
                <a:gd name="T0" fmla="*/ 0 w 14"/>
                <a:gd name="T1" fmla="*/ 0 h 43"/>
                <a:gd name="T2" fmla="*/ 0 w 14"/>
                <a:gd name="T3" fmla="*/ 0 h 43"/>
                <a:gd name="T4" fmla="*/ 14 w 14"/>
                <a:gd name="T5" fmla="*/ 43 h 43"/>
                <a:gd name="T6" fmla="*/ 0 w 14"/>
                <a:gd name="T7" fmla="*/ 0 h 43"/>
              </a:gdLst>
              <a:ahLst/>
              <a:cxnLst>
                <a:cxn ang="0">
                  <a:pos x="T0" y="T1"/>
                </a:cxn>
                <a:cxn ang="0">
                  <a:pos x="T2" y="T3"/>
                </a:cxn>
                <a:cxn ang="0">
                  <a:pos x="T4" y="T5"/>
                </a:cxn>
                <a:cxn ang="0">
                  <a:pos x="T6" y="T7"/>
                </a:cxn>
              </a:cxnLst>
              <a:rect l="0" t="0" r="r" b="b"/>
              <a:pathLst>
                <a:path w="14" h="43">
                  <a:moveTo>
                    <a:pt x="0" y="0"/>
                  </a:moveTo>
                  <a:lnTo>
                    <a:pt x="0" y="0"/>
                  </a:lnTo>
                  <a:lnTo>
                    <a:pt x="14"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21"/>
            <p:cNvSpPr>
              <a:spLocks noEditPoints="1"/>
            </p:cNvSpPr>
            <p:nvPr/>
          </p:nvSpPr>
          <p:spPr bwMode="auto">
            <a:xfrm>
              <a:off x="12238038" y="-558800"/>
              <a:ext cx="190500" cy="96838"/>
            </a:xfrm>
            <a:custGeom>
              <a:avLst/>
              <a:gdLst>
                <a:gd name="T0" fmla="*/ 0 w 68"/>
                <a:gd name="T1" fmla="*/ 10 h 34"/>
                <a:gd name="T2" fmla="*/ 0 w 68"/>
                <a:gd name="T3" fmla="*/ 10 h 34"/>
                <a:gd name="T4" fmla="*/ 8 w 68"/>
                <a:gd name="T5" fmla="*/ 34 h 34"/>
                <a:gd name="T6" fmla="*/ 8 w 68"/>
                <a:gd name="T7" fmla="*/ 34 h 34"/>
                <a:gd name="T8" fmla="*/ 0 w 68"/>
                <a:gd name="T9" fmla="*/ 10 h 34"/>
                <a:gd name="T10" fmla="*/ 65 w 68"/>
                <a:gd name="T11" fmla="*/ 0 h 34"/>
                <a:gd name="T12" fmla="*/ 54 w 68"/>
                <a:gd name="T13" fmla="*/ 18 h 34"/>
                <a:gd name="T14" fmla="*/ 58 w 68"/>
                <a:gd name="T15" fmla="*/ 17 h 34"/>
                <a:gd name="T16" fmla="*/ 66 w 68"/>
                <a:gd name="T17" fmla="*/ 1 h 34"/>
                <a:gd name="T18" fmla="*/ 65 w 68"/>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4">
                  <a:moveTo>
                    <a:pt x="0" y="10"/>
                  </a:moveTo>
                  <a:cubicBezTo>
                    <a:pt x="0" y="10"/>
                    <a:pt x="0" y="10"/>
                    <a:pt x="0" y="10"/>
                  </a:cubicBezTo>
                  <a:cubicBezTo>
                    <a:pt x="8" y="34"/>
                    <a:pt x="8" y="34"/>
                    <a:pt x="8" y="34"/>
                  </a:cubicBezTo>
                  <a:cubicBezTo>
                    <a:pt x="8" y="34"/>
                    <a:pt x="8" y="34"/>
                    <a:pt x="8" y="34"/>
                  </a:cubicBezTo>
                  <a:cubicBezTo>
                    <a:pt x="0" y="10"/>
                    <a:pt x="0" y="10"/>
                    <a:pt x="0" y="10"/>
                  </a:cubicBezTo>
                  <a:moveTo>
                    <a:pt x="65" y="0"/>
                  </a:moveTo>
                  <a:cubicBezTo>
                    <a:pt x="54" y="18"/>
                    <a:pt x="54" y="18"/>
                    <a:pt x="54" y="18"/>
                  </a:cubicBezTo>
                  <a:cubicBezTo>
                    <a:pt x="58" y="17"/>
                    <a:pt x="58" y="17"/>
                    <a:pt x="58" y="17"/>
                  </a:cubicBezTo>
                  <a:cubicBezTo>
                    <a:pt x="64" y="15"/>
                    <a:pt x="68" y="8"/>
                    <a:pt x="66" y="1"/>
                  </a:cubicBezTo>
                  <a:cubicBezTo>
                    <a:pt x="65" y="1"/>
                    <a:pt x="65" y="0"/>
                    <a:pt x="65"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22"/>
            <p:cNvSpPr/>
            <p:nvPr/>
          </p:nvSpPr>
          <p:spPr bwMode="auto">
            <a:xfrm>
              <a:off x="12238038" y="-577850"/>
              <a:ext cx="182563" cy="115888"/>
            </a:xfrm>
            <a:custGeom>
              <a:avLst/>
              <a:gdLst>
                <a:gd name="T0" fmla="*/ 54 w 65"/>
                <a:gd name="T1" fmla="*/ 0 h 41"/>
                <a:gd name="T2" fmla="*/ 50 w 65"/>
                <a:gd name="T3" fmla="*/ 1 h 41"/>
                <a:gd name="T4" fmla="*/ 0 w 65"/>
                <a:gd name="T5" fmla="*/ 17 h 41"/>
                <a:gd name="T6" fmla="*/ 8 w 65"/>
                <a:gd name="T7" fmla="*/ 41 h 41"/>
                <a:gd name="T8" fmla="*/ 54 w 65"/>
                <a:gd name="T9" fmla="*/ 25 h 41"/>
                <a:gd name="T10" fmla="*/ 65 w 65"/>
                <a:gd name="T11" fmla="*/ 7 h 41"/>
                <a:gd name="T12" fmla="*/ 54 w 65"/>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5" h="41">
                  <a:moveTo>
                    <a:pt x="54" y="0"/>
                  </a:moveTo>
                  <a:cubicBezTo>
                    <a:pt x="52" y="0"/>
                    <a:pt x="51" y="0"/>
                    <a:pt x="50" y="1"/>
                  </a:cubicBezTo>
                  <a:cubicBezTo>
                    <a:pt x="0" y="17"/>
                    <a:pt x="0" y="17"/>
                    <a:pt x="0" y="17"/>
                  </a:cubicBezTo>
                  <a:cubicBezTo>
                    <a:pt x="8" y="41"/>
                    <a:pt x="8" y="41"/>
                    <a:pt x="8" y="41"/>
                  </a:cubicBezTo>
                  <a:cubicBezTo>
                    <a:pt x="54" y="25"/>
                    <a:pt x="54" y="25"/>
                    <a:pt x="54" y="25"/>
                  </a:cubicBezTo>
                  <a:cubicBezTo>
                    <a:pt x="65" y="7"/>
                    <a:pt x="65" y="7"/>
                    <a:pt x="65" y="7"/>
                  </a:cubicBezTo>
                  <a:cubicBezTo>
                    <a:pt x="63" y="3"/>
                    <a:pt x="58"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23"/>
            <p:cNvSpPr/>
            <p:nvPr/>
          </p:nvSpPr>
          <p:spPr bwMode="auto">
            <a:xfrm>
              <a:off x="12172950" y="-768350"/>
              <a:ext cx="190500" cy="117475"/>
            </a:xfrm>
            <a:custGeom>
              <a:avLst/>
              <a:gdLst>
                <a:gd name="T0" fmla="*/ 54 w 68"/>
                <a:gd name="T1" fmla="*/ 0 h 42"/>
                <a:gd name="T2" fmla="*/ 50 w 68"/>
                <a:gd name="T3" fmla="*/ 1 h 42"/>
                <a:gd name="T4" fmla="*/ 0 w 68"/>
                <a:gd name="T5" fmla="*/ 18 h 42"/>
                <a:gd name="T6" fmla="*/ 8 w 68"/>
                <a:gd name="T7" fmla="*/ 42 h 42"/>
                <a:gd name="T8" fmla="*/ 58 w 68"/>
                <a:gd name="T9" fmla="*/ 25 h 42"/>
                <a:gd name="T10" fmla="*/ 66 w 68"/>
                <a:gd name="T11" fmla="*/ 9 h 42"/>
                <a:gd name="T12" fmla="*/ 54 w 68"/>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68" h="42">
                  <a:moveTo>
                    <a:pt x="54" y="0"/>
                  </a:moveTo>
                  <a:cubicBezTo>
                    <a:pt x="53" y="0"/>
                    <a:pt x="51" y="1"/>
                    <a:pt x="50" y="1"/>
                  </a:cubicBezTo>
                  <a:cubicBezTo>
                    <a:pt x="0" y="18"/>
                    <a:pt x="0" y="18"/>
                    <a:pt x="0" y="18"/>
                  </a:cubicBezTo>
                  <a:cubicBezTo>
                    <a:pt x="8" y="42"/>
                    <a:pt x="8" y="42"/>
                    <a:pt x="8" y="42"/>
                  </a:cubicBezTo>
                  <a:cubicBezTo>
                    <a:pt x="58" y="25"/>
                    <a:pt x="58" y="25"/>
                    <a:pt x="58" y="25"/>
                  </a:cubicBezTo>
                  <a:cubicBezTo>
                    <a:pt x="65" y="23"/>
                    <a:pt x="68" y="15"/>
                    <a:pt x="66" y="9"/>
                  </a:cubicBezTo>
                  <a:cubicBezTo>
                    <a:pt x="64" y="4"/>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24"/>
            <p:cNvSpPr/>
            <p:nvPr/>
          </p:nvSpPr>
          <p:spPr bwMode="auto">
            <a:xfrm>
              <a:off x="12111038" y="-957263"/>
              <a:ext cx="187325" cy="115888"/>
            </a:xfrm>
            <a:custGeom>
              <a:avLst/>
              <a:gdLst>
                <a:gd name="T0" fmla="*/ 53 w 67"/>
                <a:gd name="T1" fmla="*/ 0 h 41"/>
                <a:gd name="T2" fmla="*/ 49 w 67"/>
                <a:gd name="T3" fmla="*/ 1 h 41"/>
                <a:gd name="T4" fmla="*/ 0 w 67"/>
                <a:gd name="T5" fmla="*/ 17 h 41"/>
                <a:gd name="T6" fmla="*/ 7 w 67"/>
                <a:gd name="T7" fmla="*/ 41 h 41"/>
                <a:gd name="T8" fmla="*/ 57 w 67"/>
                <a:gd name="T9" fmla="*/ 24 h 41"/>
                <a:gd name="T10" fmla="*/ 65 w 67"/>
                <a:gd name="T11" fmla="*/ 8 h 41"/>
                <a:gd name="T12" fmla="*/ 53 w 67"/>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53" y="0"/>
                  </a:moveTo>
                  <a:cubicBezTo>
                    <a:pt x="52" y="0"/>
                    <a:pt x="51" y="0"/>
                    <a:pt x="49" y="1"/>
                  </a:cubicBezTo>
                  <a:cubicBezTo>
                    <a:pt x="0" y="17"/>
                    <a:pt x="0" y="17"/>
                    <a:pt x="0" y="17"/>
                  </a:cubicBezTo>
                  <a:cubicBezTo>
                    <a:pt x="7" y="41"/>
                    <a:pt x="7" y="41"/>
                    <a:pt x="7" y="41"/>
                  </a:cubicBezTo>
                  <a:cubicBezTo>
                    <a:pt x="57" y="24"/>
                    <a:pt x="57" y="24"/>
                    <a:pt x="57" y="24"/>
                  </a:cubicBezTo>
                  <a:cubicBezTo>
                    <a:pt x="64" y="22"/>
                    <a:pt x="67" y="15"/>
                    <a:pt x="65" y="8"/>
                  </a:cubicBezTo>
                  <a:cubicBezTo>
                    <a:pt x="63" y="3"/>
                    <a:pt x="58" y="0"/>
                    <a:pt x="53"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25"/>
            <p:cNvSpPr/>
            <p:nvPr/>
          </p:nvSpPr>
          <p:spPr bwMode="auto">
            <a:xfrm>
              <a:off x="12045950" y="-1147763"/>
              <a:ext cx="192088" cy="117475"/>
            </a:xfrm>
            <a:custGeom>
              <a:avLst/>
              <a:gdLst>
                <a:gd name="T0" fmla="*/ 53 w 68"/>
                <a:gd name="T1" fmla="*/ 0 h 42"/>
                <a:gd name="T2" fmla="*/ 49 w 68"/>
                <a:gd name="T3" fmla="*/ 1 h 42"/>
                <a:gd name="T4" fmla="*/ 0 w 68"/>
                <a:gd name="T5" fmla="*/ 18 h 42"/>
                <a:gd name="T6" fmla="*/ 8 w 68"/>
                <a:gd name="T7" fmla="*/ 42 h 42"/>
                <a:gd name="T8" fmla="*/ 57 w 68"/>
                <a:gd name="T9" fmla="*/ 25 h 42"/>
                <a:gd name="T10" fmla="*/ 65 w 68"/>
                <a:gd name="T11" fmla="*/ 9 h 42"/>
                <a:gd name="T12" fmla="*/ 53 w 68"/>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68" h="42">
                  <a:moveTo>
                    <a:pt x="53" y="0"/>
                  </a:moveTo>
                  <a:cubicBezTo>
                    <a:pt x="52" y="0"/>
                    <a:pt x="51" y="1"/>
                    <a:pt x="49" y="1"/>
                  </a:cubicBezTo>
                  <a:cubicBezTo>
                    <a:pt x="0" y="18"/>
                    <a:pt x="0" y="18"/>
                    <a:pt x="0" y="18"/>
                  </a:cubicBezTo>
                  <a:cubicBezTo>
                    <a:pt x="8" y="42"/>
                    <a:pt x="8" y="42"/>
                    <a:pt x="8" y="42"/>
                  </a:cubicBezTo>
                  <a:cubicBezTo>
                    <a:pt x="57" y="25"/>
                    <a:pt x="57" y="25"/>
                    <a:pt x="57" y="25"/>
                  </a:cubicBezTo>
                  <a:cubicBezTo>
                    <a:pt x="64" y="23"/>
                    <a:pt x="68" y="16"/>
                    <a:pt x="65" y="9"/>
                  </a:cubicBezTo>
                  <a:cubicBezTo>
                    <a:pt x="64" y="4"/>
                    <a:pt x="59" y="0"/>
                    <a:pt x="53"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26"/>
            <p:cNvSpPr/>
            <p:nvPr/>
          </p:nvSpPr>
          <p:spPr bwMode="auto">
            <a:xfrm>
              <a:off x="11995150" y="-1246188"/>
              <a:ext cx="7938" cy="25400"/>
            </a:xfrm>
            <a:custGeom>
              <a:avLst/>
              <a:gdLst>
                <a:gd name="T0" fmla="*/ 0 w 5"/>
                <a:gd name="T1" fmla="*/ 0 h 16"/>
                <a:gd name="T2" fmla="*/ 2 w 5"/>
                <a:gd name="T3" fmla="*/ 5 h 16"/>
                <a:gd name="T4" fmla="*/ 5 w 5"/>
                <a:gd name="T5" fmla="*/ 16 h 16"/>
                <a:gd name="T6" fmla="*/ 5 w 5"/>
                <a:gd name="T7" fmla="*/ 16 h 16"/>
                <a:gd name="T8" fmla="*/ 0 w 5"/>
                <a:gd name="T9" fmla="*/ 0 h 16"/>
              </a:gdLst>
              <a:ahLst/>
              <a:cxnLst>
                <a:cxn ang="0">
                  <a:pos x="T0" y="T1"/>
                </a:cxn>
                <a:cxn ang="0">
                  <a:pos x="T2" y="T3"/>
                </a:cxn>
                <a:cxn ang="0">
                  <a:pos x="T4" y="T5"/>
                </a:cxn>
                <a:cxn ang="0">
                  <a:pos x="T6" y="T7"/>
                </a:cxn>
                <a:cxn ang="0">
                  <a:pos x="T8" y="T9"/>
                </a:cxn>
              </a:cxnLst>
              <a:rect l="0" t="0" r="r" b="b"/>
              <a:pathLst>
                <a:path w="5" h="16">
                  <a:moveTo>
                    <a:pt x="0" y="0"/>
                  </a:moveTo>
                  <a:lnTo>
                    <a:pt x="2" y="5"/>
                  </a:lnTo>
                  <a:lnTo>
                    <a:pt x="5" y="16"/>
                  </a:lnTo>
                  <a:lnTo>
                    <a:pt x="5" y="16"/>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27"/>
            <p:cNvSpPr/>
            <p:nvPr/>
          </p:nvSpPr>
          <p:spPr bwMode="auto">
            <a:xfrm>
              <a:off x="11995150" y="-1246188"/>
              <a:ext cx="7938" cy="25400"/>
            </a:xfrm>
            <a:custGeom>
              <a:avLst/>
              <a:gdLst>
                <a:gd name="T0" fmla="*/ 0 w 5"/>
                <a:gd name="T1" fmla="*/ 0 h 16"/>
                <a:gd name="T2" fmla="*/ 2 w 5"/>
                <a:gd name="T3" fmla="*/ 5 h 16"/>
                <a:gd name="T4" fmla="*/ 5 w 5"/>
                <a:gd name="T5" fmla="*/ 16 h 16"/>
                <a:gd name="T6" fmla="*/ 5 w 5"/>
                <a:gd name="T7" fmla="*/ 16 h 16"/>
                <a:gd name="T8" fmla="*/ 0 w 5"/>
                <a:gd name="T9" fmla="*/ 0 h 16"/>
              </a:gdLst>
              <a:ahLst/>
              <a:cxnLst>
                <a:cxn ang="0">
                  <a:pos x="T0" y="T1"/>
                </a:cxn>
                <a:cxn ang="0">
                  <a:pos x="T2" y="T3"/>
                </a:cxn>
                <a:cxn ang="0">
                  <a:pos x="T4" y="T5"/>
                </a:cxn>
                <a:cxn ang="0">
                  <a:pos x="T6" y="T7"/>
                </a:cxn>
                <a:cxn ang="0">
                  <a:pos x="T8" y="T9"/>
                </a:cxn>
              </a:cxnLst>
              <a:rect l="0" t="0" r="r" b="b"/>
              <a:pathLst>
                <a:path w="5" h="16">
                  <a:moveTo>
                    <a:pt x="0" y="0"/>
                  </a:moveTo>
                  <a:lnTo>
                    <a:pt x="2" y="5"/>
                  </a:lnTo>
                  <a:lnTo>
                    <a:pt x="5" y="16"/>
                  </a:lnTo>
                  <a:lnTo>
                    <a:pt x="5" y="1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28"/>
            <p:cNvSpPr/>
            <p:nvPr/>
          </p:nvSpPr>
          <p:spPr bwMode="auto">
            <a:xfrm>
              <a:off x="11980863" y="-1335088"/>
              <a:ext cx="192088" cy="114300"/>
            </a:xfrm>
            <a:custGeom>
              <a:avLst/>
              <a:gdLst>
                <a:gd name="T0" fmla="*/ 54 w 68"/>
                <a:gd name="T1" fmla="*/ 0 h 41"/>
                <a:gd name="T2" fmla="*/ 50 w 68"/>
                <a:gd name="T3" fmla="*/ 1 h 41"/>
                <a:gd name="T4" fmla="*/ 0 w 68"/>
                <a:gd name="T5" fmla="*/ 17 h 41"/>
                <a:gd name="T6" fmla="*/ 5 w 68"/>
                <a:gd name="T7" fmla="*/ 32 h 41"/>
                <a:gd name="T8" fmla="*/ 8 w 68"/>
                <a:gd name="T9" fmla="*/ 41 h 41"/>
                <a:gd name="T10" fmla="*/ 58 w 68"/>
                <a:gd name="T11" fmla="*/ 24 h 41"/>
                <a:gd name="T12" fmla="*/ 66 w 68"/>
                <a:gd name="T13" fmla="*/ 8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2" y="0"/>
                    <a:pt x="51" y="0"/>
                    <a:pt x="50" y="1"/>
                  </a:cubicBezTo>
                  <a:cubicBezTo>
                    <a:pt x="0" y="17"/>
                    <a:pt x="0" y="17"/>
                    <a:pt x="0" y="17"/>
                  </a:cubicBezTo>
                  <a:cubicBezTo>
                    <a:pt x="5" y="32"/>
                    <a:pt x="5" y="32"/>
                    <a:pt x="5" y="32"/>
                  </a:cubicBezTo>
                  <a:cubicBezTo>
                    <a:pt x="8" y="41"/>
                    <a:pt x="8" y="41"/>
                    <a:pt x="8" y="41"/>
                  </a:cubicBezTo>
                  <a:cubicBezTo>
                    <a:pt x="58" y="24"/>
                    <a:pt x="58" y="24"/>
                    <a:pt x="58" y="24"/>
                  </a:cubicBezTo>
                  <a:cubicBezTo>
                    <a:pt x="64" y="22"/>
                    <a:pt x="68" y="15"/>
                    <a:pt x="66" y="8"/>
                  </a:cubicBezTo>
                  <a:cubicBezTo>
                    <a:pt x="64" y="3"/>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29"/>
            <p:cNvSpPr/>
            <p:nvPr/>
          </p:nvSpPr>
          <p:spPr bwMode="auto">
            <a:xfrm>
              <a:off x="11917363" y="-1524000"/>
              <a:ext cx="173038" cy="115888"/>
            </a:xfrm>
            <a:custGeom>
              <a:avLst/>
              <a:gdLst>
                <a:gd name="T0" fmla="*/ 54 w 62"/>
                <a:gd name="T1" fmla="*/ 0 h 41"/>
                <a:gd name="T2" fmla="*/ 50 w 62"/>
                <a:gd name="T3" fmla="*/ 0 h 41"/>
                <a:gd name="T4" fmla="*/ 0 w 62"/>
                <a:gd name="T5" fmla="*/ 17 h 41"/>
                <a:gd name="T6" fmla="*/ 2 w 62"/>
                <a:gd name="T7" fmla="*/ 23 h 41"/>
                <a:gd name="T8" fmla="*/ 8 w 62"/>
                <a:gd name="T9" fmla="*/ 41 h 41"/>
                <a:gd name="T10" fmla="*/ 47 w 62"/>
                <a:gd name="T11" fmla="*/ 28 h 41"/>
                <a:gd name="T12" fmla="*/ 62 w 62"/>
                <a:gd name="T13" fmla="*/ 2 h 41"/>
                <a:gd name="T14" fmla="*/ 54 w 6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41">
                  <a:moveTo>
                    <a:pt x="54" y="0"/>
                  </a:moveTo>
                  <a:cubicBezTo>
                    <a:pt x="53" y="0"/>
                    <a:pt x="51" y="0"/>
                    <a:pt x="50" y="0"/>
                  </a:cubicBezTo>
                  <a:cubicBezTo>
                    <a:pt x="0" y="17"/>
                    <a:pt x="0" y="17"/>
                    <a:pt x="0" y="17"/>
                  </a:cubicBezTo>
                  <a:cubicBezTo>
                    <a:pt x="2" y="23"/>
                    <a:pt x="2" y="23"/>
                    <a:pt x="2" y="23"/>
                  </a:cubicBezTo>
                  <a:cubicBezTo>
                    <a:pt x="8" y="41"/>
                    <a:pt x="8" y="41"/>
                    <a:pt x="8" y="41"/>
                  </a:cubicBezTo>
                  <a:cubicBezTo>
                    <a:pt x="47" y="28"/>
                    <a:pt x="47" y="28"/>
                    <a:pt x="47" y="28"/>
                  </a:cubicBezTo>
                  <a:cubicBezTo>
                    <a:pt x="62" y="2"/>
                    <a:pt x="62" y="2"/>
                    <a:pt x="62" y="2"/>
                  </a:cubicBezTo>
                  <a:cubicBezTo>
                    <a:pt x="59" y="0"/>
                    <a:pt x="57"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30"/>
            <p:cNvSpPr/>
            <p:nvPr/>
          </p:nvSpPr>
          <p:spPr bwMode="auto">
            <a:xfrm>
              <a:off x="12049125" y="-1517650"/>
              <a:ext cx="58738" cy="73025"/>
            </a:xfrm>
            <a:custGeom>
              <a:avLst/>
              <a:gdLst>
                <a:gd name="T0" fmla="*/ 15 w 21"/>
                <a:gd name="T1" fmla="*/ 0 h 26"/>
                <a:gd name="T2" fmla="*/ 0 w 21"/>
                <a:gd name="T3" fmla="*/ 26 h 26"/>
                <a:gd name="T4" fmla="*/ 11 w 21"/>
                <a:gd name="T5" fmla="*/ 22 h 26"/>
                <a:gd name="T6" fmla="*/ 19 w 21"/>
                <a:gd name="T7" fmla="*/ 6 h 26"/>
                <a:gd name="T8" fmla="*/ 15 w 21"/>
                <a:gd name="T9" fmla="*/ 0 h 26"/>
              </a:gdLst>
              <a:ahLst/>
              <a:cxnLst>
                <a:cxn ang="0">
                  <a:pos x="T0" y="T1"/>
                </a:cxn>
                <a:cxn ang="0">
                  <a:pos x="T2" y="T3"/>
                </a:cxn>
                <a:cxn ang="0">
                  <a:pos x="T4" y="T5"/>
                </a:cxn>
                <a:cxn ang="0">
                  <a:pos x="T6" y="T7"/>
                </a:cxn>
                <a:cxn ang="0">
                  <a:pos x="T8" y="T9"/>
                </a:cxn>
              </a:cxnLst>
              <a:rect l="0" t="0" r="r" b="b"/>
              <a:pathLst>
                <a:path w="21" h="26">
                  <a:moveTo>
                    <a:pt x="15" y="0"/>
                  </a:moveTo>
                  <a:cubicBezTo>
                    <a:pt x="0" y="26"/>
                    <a:pt x="0" y="26"/>
                    <a:pt x="0" y="26"/>
                  </a:cubicBezTo>
                  <a:cubicBezTo>
                    <a:pt x="11" y="22"/>
                    <a:pt x="11" y="22"/>
                    <a:pt x="11" y="22"/>
                  </a:cubicBezTo>
                  <a:cubicBezTo>
                    <a:pt x="17" y="20"/>
                    <a:pt x="21" y="13"/>
                    <a:pt x="19" y="6"/>
                  </a:cubicBezTo>
                  <a:cubicBezTo>
                    <a:pt x="18" y="4"/>
                    <a:pt x="16" y="2"/>
                    <a:pt x="15"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31"/>
            <p:cNvSpPr/>
            <p:nvPr/>
          </p:nvSpPr>
          <p:spPr bwMode="auto">
            <a:xfrm>
              <a:off x="11852275" y="-1714500"/>
              <a:ext cx="190500" cy="114300"/>
            </a:xfrm>
            <a:custGeom>
              <a:avLst/>
              <a:gdLst>
                <a:gd name="T0" fmla="*/ 54 w 68"/>
                <a:gd name="T1" fmla="*/ 0 h 41"/>
                <a:gd name="T2" fmla="*/ 50 w 68"/>
                <a:gd name="T3" fmla="*/ 1 h 41"/>
                <a:gd name="T4" fmla="*/ 0 w 68"/>
                <a:gd name="T5" fmla="*/ 17 h 41"/>
                <a:gd name="T6" fmla="*/ 8 w 68"/>
                <a:gd name="T7" fmla="*/ 41 h 41"/>
                <a:gd name="T8" fmla="*/ 58 w 68"/>
                <a:gd name="T9" fmla="*/ 24 h 41"/>
                <a:gd name="T10" fmla="*/ 66 w 68"/>
                <a:gd name="T11" fmla="*/ 9 h 41"/>
                <a:gd name="T12" fmla="*/ 54 w 6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8" h="41">
                  <a:moveTo>
                    <a:pt x="54" y="0"/>
                  </a:moveTo>
                  <a:cubicBezTo>
                    <a:pt x="53" y="0"/>
                    <a:pt x="52" y="0"/>
                    <a:pt x="50" y="1"/>
                  </a:cubicBezTo>
                  <a:cubicBezTo>
                    <a:pt x="0" y="17"/>
                    <a:pt x="0" y="17"/>
                    <a:pt x="0" y="17"/>
                  </a:cubicBezTo>
                  <a:cubicBezTo>
                    <a:pt x="8" y="41"/>
                    <a:pt x="8" y="41"/>
                    <a:pt x="8" y="41"/>
                  </a:cubicBezTo>
                  <a:cubicBezTo>
                    <a:pt x="58" y="24"/>
                    <a:pt x="58" y="24"/>
                    <a:pt x="58" y="24"/>
                  </a:cubicBezTo>
                  <a:cubicBezTo>
                    <a:pt x="65" y="22"/>
                    <a:pt x="68" y="15"/>
                    <a:pt x="66" y="9"/>
                  </a:cubicBezTo>
                  <a:cubicBezTo>
                    <a:pt x="64" y="3"/>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32"/>
            <p:cNvSpPr/>
            <p:nvPr/>
          </p:nvSpPr>
          <p:spPr bwMode="auto">
            <a:xfrm>
              <a:off x="11790363" y="-1855788"/>
              <a:ext cx="4763" cy="17463"/>
            </a:xfrm>
            <a:custGeom>
              <a:avLst/>
              <a:gdLst>
                <a:gd name="T0" fmla="*/ 0 w 3"/>
                <a:gd name="T1" fmla="*/ 0 h 11"/>
                <a:gd name="T2" fmla="*/ 0 w 3"/>
                <a:gd name="T3" fmla="*/ 0 h 11"/>
                <a:gd name="T4" fmla="*/ 3 w 3"/>
                <a:gd name="T5" fmla="*/ 11 h 11"/>
                <a:gd name="T6" fmla="*/ 0 w 3"/>
                <a:gd name="T7" fmla="*/ 0 h 11"/>
              </a:gdLst>
              <a:ahLst/>
              <a:cxnLst>
                <a:cxn ang="0">
                  <a:pos x="T0" y="T1"/>
                </a:cxn>
                <a:cxn ang="0">
                  <a:pos x="T2" y="T3"/>
                </a:cxn>
                <a:cxn ang="0">
                  <a:pos x="T4" y="T5"/>
                </a:cxn>
                <a:cxn ang="0">
                  <a:pos x="T6" y="T7"/>
                </a:cxn>
              </a:cxnLst>
              <a:rect l="0" t="0" r="r" b="b"/>
              <a:pathLst>
                <a:path w="3" h="11">
                  <a:moveTo>
                    <a:pt x="0" y="0"/>
                  </a:moveTo>
                  <a:lnTo>
                    <a:pt x="0" y="0"/>
                  </a:lnTo>
                  <a:lnTo>
                    <a:pt x="3" y="11"/>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33"/>
            <p:cNvSpPr/>
            <p:nvPr/>
          </p:nvSpPr>
          <p:spPr bwMode="auto">
            <a:xfrm>
              <a:off x="11790363" y="-1855788"/>
              <a:ext cx="4763" cy="17463"/>
            </a:xfrm>
            <a:custGeom>
              <a:avLst/>
              <a:gdLst>
                <a:gd name="T0" fmla="*/ 0 w 3"/>
                <a:gd name="T1" fmla="*/ 0 h 11"/>
                <a:gd name="T2" fmla="*/ 0 w 3"/>
                <a:gd name="T3" fmla="*/ 0 h 11"/>
                <a:gd name="T4" fmla="*/ 3 w 3"/>
                <a:gd name="T5" fmla="*/ 11 h 11"/>
                <a:gd name="T6" fmla="*/ 0 w 3"/>
                <a:gd name="T7" fmla="*/ 0 h 11"/>
              </a:gdLst>
              <a:ahLst/>
              <a:cxnLst>
                <a:cxn ang="0">
                  <a:pos x="T0" y="T1"/>
                </a:cxn>
                <a:cxn ang="0">
                  <a:pos x="T2" y="T3"/>
                </a:cxn>
                <a:cxn ang="0">
                  <a:pos x="T4" y="T5"/>
                </a:cxn>
                <a:cxn ang="0">
                  <a:pos x="T6" y="T7"/>
                </a:cxn>
              </a:cxnLst>
              <a:rect l="0" t="0" r="r" b="b"/>
              <a:pathLst>
                <a:path w="3" h="11">
                  <a:moveTo>
                    <a:pt x="0" y="0"/>
                  </a:moveTo>
                  <a:lnTo>
                    <a:pt x="0" y="0"/>
                  </a:lnTo>
                  <a:lnTo>
                    <a:pt x="3"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34"/>
            <p:cNvSpPr/>
            <p:nvPr/>
          </p:nvSpPr>
          <p:spPr bwMode="auto">
            <a:xfrm>
              <a:off x="11790363" y="-1903413"/>
              <a:ext cx="188913" cy="115888"/>
            </a:xfrm>
            <a:custGeom>
              <a:avLst/>
              <a:gdLst>
                <a:gd name="T0" fmla="*/ 53 w 67"/>
                <a:gd name="T1" fmla="*/ 0 h 41"/>
                <a:gd name="T2" fmla="*/ 49 w 67"/>
                <a:gd name="T3" fmla="*/ 0 h 41"/>
                <a:gd name="T4" fmla="*/ 0 w 67"/>
                <a:gd name="T5" fmla="*/ 17 h 41"/>
                <a:gd name="T6" fmla="*/ 2 w 67"/>
                <a:gd name="T7" fmla="*/ 23 h 41"/>
                <a:gd name="T8" fmla="*/ 8 w 67"/>
                <a:gd name="T9" fmla="*/ 41 h 41"/>
                <a:gd name="T10" fmla="*/ 57 w 67"/>
                <a:gd name="T11" fmla="*/ 24 h 41"/>
                <a:gd name="T12" fmla="*/ 65 w 67"/>
                <a:gd name="T13" fmla="*/ 8 h 41"/>
                <a:gd name="T14" fmla="*/ 53 w 67"/>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1">
                  <a:moveTo>
                    <a:pt x="53" y="0"/>
                  </a:moveTo>
                  <a:cubicBezTo>
                    <a:pt x="52" y="0"/>
                    <a:pt x="51" y="0"/>
                    <a:pt x="49" y="0"/>
                  </a:cubicBezTo>
                  <a:cubicBezTo>
                    <a:pt x="0" y="17"/>
                    <a:pt x="0" y="17"/>
                    <a:pt x="0" y="17"/>
                  </a:cubicBezTo>
                  <a:cubicBezTo>
                    <a:pt x="2" y="23"/>
                    <a:pt x="2" y="23"/>
                    <a:pt x="2" y="23"/>
                  </a:cubicBezTo>
                  <a:cubicBezTo>
                    <a:pt x="8" y="41"/>
                    <a:pt x="8" y="41"/>
                    <a:pt x="8" y="41"/>
                  </a:cubicBezTo>
                  <a:cubicBezTo>
                    <a:pt x="57" y="24"/>
                    <a:pt x="57" y="24"/>
                    <a:pt x="57" y="24"/>
                  </a:cubicBezTo>
                  <a:cubicBezTo>
                    <a:pt x="64" y="22"/>
                    <a:pt x="67" y="15"/>
                    <a:pt x="65" y="8"/>
                  </a:cubicBezTo>
                  <a:cubicBezTo>
                    <a:pt x="64" y="3"/>
                    <a:pt x="59" y="0"/>
                    <a:pt x="53"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35"/>
            <p:cNvSpPr/>
            <p:nvPr/>
          </p:nvSpPr>
          <p:spPr bwMode="auto">
            <a:xfrm>
              <a:off x="11725275" y="-2093913"/>
              <a:ext cx="192088" cy="114300"/>
            </a:xfrm>
            <a:custGeom>
              <a:avLst/>
              <a:gdLst>
                <a:gd name="T0" fmla="*/ 54 w 68"/>
                <a:gd name="T1" fmla="*/ 0 h 41"/>
                <a:gd name="T2" fmla="*/ 50 w 68"/>
                <a:gd name="T3" fmla="*/ 1 h 41"/>
                <a:gd name="T4" fmla="*/ 0 w 68"/>
                <a:gd name="T5" fmla="*/ 17 h 41"/>
                <a:gd name="T6" fmla="*/ 8 w 68"/>
                <a:gd name="T7" fmla="*/ 41 h 41"/>
                <a:gd name="T8" fmla="*/ 58 w 68"/>
                <a:gd name="T9" fmla="*/ 24 h 41"/>
                <a:gd name="T10" fmla="*/ 66 w 68"/>
                <a:gd name="T11" fmla="*/ 9 h 41"/>
                <a:gd name="T12" fmla="*/ 54 w 6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8" h="41">
                  <a:moveTo>
                    <a:pt x="54" y="0"/>
                  </a:moveTo>
                  <a:cubicBezTo>
                    <a:pt x="52" y="0"/>
                    <a:pt x="51" y="0"/>
                    <a:pt x="50" y="1"/>
                  </a:cubicBezTo>
                  <a:cubicBezTo>
                    <a:pt x="0" y="17"/>
                    <a:pt x="0" y="17"/>
                    <a:pt x="0" y="17"/>
                  </a:cubicBezTo>
                  <a:cubicBezTo>
                    <a:pt x="8" y="41"/>
                    <a:pt x="8" y="41"/>
                    <a:pt x="8" y="41"/>
                  </a:cubicBezTo>
                  <a:cubicBezTo>
                    <a:pt x="58" y="24"/>
                    <a:pt x="58" y="24"/>
                    <a:pt x="58" y="24"/>
                  </a:cubicBezTo>
                  <a:cubicBezTo>
                    <a:pt x="64" y="22"/>
                    <a:pt x="68" y="15"/>
                    <a:pt x="66" y="9"/>
                  </a:cubicBezTo>
                  <a:cubicBezTo>
                    <a:pt x="64" y="3"/>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3" name="组合 122"/>
          <p:cNvGrpSpPr/>
          <p:nvPr/>
        </p:nvGrpSpPr>
        <p:grpSpPr>
          <a:xfrm>
            <a:off x="10778790" y="1019452"/>
            <a:ext cx="1278977" cy="1278976"/>
            <a:chOff x="728663" y="-2744788"/>
            <a:chExt cx="2182813" cy="2182812"/>
          </a:xfrm>
        </p:grpSpPr>
        <p:sp>
          <p:nvSpPr>
            <p:cNvPr id="124" name="Freeform 139"/>
            <p:cNvSpPr/>
            <p:nvPr/>
          </p:nvSpPr>
          <p:spPr bwMode="auto">
            <a:xfrm>
              <a:off x="1441451" y="-2033588"/>
              <a:ext cx="1214438" cy="1216025"/>
            </a:xfrm>
            <a:custGeom>
              <a:avLst/>
              <a:gdLst>
                <a:gd name="T0" fmla="*/ 765 w 765"/>
                <a:gd name="T1" fmla="*/ 674 h 766"/>
                <a:gd name="T2" fmla="*/ 675 w 765"/>
                <a:gd name="T3" fmla="*/ 766 h 766"/>
                <a:gd name="T4" fmla="*/ 0 w 765"/>
                <a:gd name="T5" fmla="*/ 92 h 766"/>
                <a:gd name="T6" fmla="*/ 91 w 765"/>
                <a:gd name="T7" fmla="*/ 0 h 766"/>
                <a:gd name="T8" fmla="*/ 765 w 765"/>
                <a:gd name="T9" fmla="*/ 674 h 766"/>
              </a:gdLst>
              <a:ahLst/>
              <a:cxnLst>
                <a:cxn ang="0">
                  <a:pos x="T0" y="T1"/>
                </a:cxn>
                <a:cxn ang="0">
                  <a:pos x="T2" y="T3"/>
                </a:cxn>
                <a:cxn ang="0">
                  <a:pos x="T4" y="T5"/>
                </a:cxn>
                <a:cxn ang="0">
                  <a:pos x="T6" y="T7"/>
                </a:cxn>
                <a:cxn ang="0">
                  <a:pos x="T8" y="T9"/>
                </a:cxn>
              </a:cxnLst>
              <a:rect l="0" t="0" r="r" b="b"/>
              <a:pathLst>
                <a:path w="765" h="766">
                  <a:moveTo>
                    <a:pt x="765" y="674"/>
                  </a:moveTo>
                  <a:lnTo>
                    <a:pt x="675" y="766"/>
                  </a:lnTo>
                  <a:lnTo>
                    <a:pt x="0" y="92"/>
                  </a:lnTo>
                  <a:lnTo>
                    <a:pt x="91" y="0"/>
                  </a:lnTo>
                  <a:lnTo>
                    <a:pt x="765" y="674"/>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40"/>
            <p:cNvSpPr/>
            <p:nvPr/>
          </p:nvSpPr>
          <p:spPr bwMode="auto">
            <a:xfrm>
              <a:off x="1441451" y="-2033588"/>
              <a:ext cx="1214438" cy="1216025"/>
            </a:xfrm>
            <a:custGeom>
              <a:avLst/>
              <a:gdLst>
                <a:gd name="T0" fmla="*/ 765 w 765"/>
                <a:gd name="T1" fmla="*/ 674 h 766"/>
                <a:gd name="T2" fmla="*/ 675 w 765"/>
                <a:gd name="T3" fmla="*/ 766 h 766"/>
                <a:gd name="T4" fmla="*/ 0 w 765"/>
                <a:gd name="T5" fmla="*/ 92 h 766"/>
                <a:gd name="T6" fmla="*/ 91 w 765"/>
                <a:gd name="T7" fmla="*/ 0 h 766"/>
                <a:gd name="T8" fmla="*/ 765 w 765"/>
                <a:gd name="T9" fmla="*/ 674 h 766"/>
              </a:gdLst>
              <a:ahLst/>
              <a:cxnLst>
                <a:cxn ang="0">
                  <a:pos x="T0" y="T1"/>
                </a:cxn>
                <a:cxn ang="0">
                  <a:pos x="T2" y="T3"/>
                </a:cxn>
                <a:cxn ang="0">
                  <a:pos x="T4" y="T5"/>
                </a:cxn>
                <a:cxn ang="0">
                  <a:pos x="T6" y="T7"/>
                </a:cxn>
                <a:cxn ang="0">
                  <a:pos x="T8" y="T9"/>
                </a:cxn>
              </a:cxnLst>
              <a:rect l="0" t="0" r="r" b="b"/>
              <a:pathLst>
                <a:path w="765" h="766">
                  <a:moveTo>
                    <a:pt x="765" y="674"/>
                  </a:moveTo>
                  <a:lnTo>
                    <a:pt x="675" y="766"/>
                  </a:lnTo>
                  <a:lnTo>
                    <a:pt x="0" y="92"/>
                  </a:lnTo>
                  <a:lnTo>
                    <a:pt x="91" y="0"/>
                  </a:lnTo>
                  <a:lnTo>
                    <a:pt x="765" y="6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41"/>
            <p:cNvSpPr/>
            <p:nvPr/>
          </p:nvSpPr>
          <p:spPr bwMode="auto">
            <a:xfrm>
              <a:off x="2160588" y="-1311276"/>
              <a:ext cx="750888" cy="749300"/>
            </a:xfrm>
            <a:custGeom>
              <a:avLst/>
              <a:gdLst>
                <a:gd name="T0" fmla="*/ 250 w 267"/>
                <a:gd name="T1" fmla="*/ 241 h 267"/>
                <a:gd name="T2" fmla="*/ 242 w 267"/>
                <a:gd name="T3" fmla="*/ 250 h 267"/>
                <a:gd name="T4" fmla="*/ 180 w 267"/>
                <a:gd name="T5" fmla="*/ 250 h 267"/>
                <a:gd name="T6" fmla="*/ 17 w 267"/>
                <a:gd name="T7" fmla="*/ 87 h 267"/>
                <a:gd name="T8" fmla="*/ 17 w 267"/>
                <a:gd name="T9" fmla="*/ 25 h 267"/>
                <a:gd name="T10" fmla="*/ 25 w 267"/>
                <a:gd name="T11" fmla="*/ 17 h 267"/>
                <a:gd name="T12" fmla="*/ 87 w 267"/>
                <a:gd name="T13" fmla="*/ 17 h 267"/>
                <a:gd name="T14" fmla="*/ 250 w 267"/>
                <a:gd name="T15" fmla="*/ 180 h 267"/>
                <a:gd name="T16" fmla="*/ 250 w 267"/>
                <a:gd name="T17" fmla="*/ 24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267">
                  <a:moveTo>
                    <a:pt x="250" y="241"/>
                  </a:moveTo>
                  <a:cubicBezTo>
                    <a:pt x="242" y="250"/>
                    <a:pt x="242" y="250"/>
                    <a:pt x="242" y="250"/>
                  </a:cubicBezTo>
                  <a:cubicBezTo>
                    <a:pt x="225" y="267"/>
                    <a:pt x="197" y="267"/>
                    <a:pt x="180" y="250"/>
                  </a:cubicBezTo>
                  <a:cubicBezTo>
                    <a:pt x="17" y="87"/>
                    <a:pt x="17" y="87"/>
                    <a:pt x="17" y="87"/>
                  </a:cubicBezTo>
                  <a:cubicBezTo>
                    <a:pt x="0" y="70"/>
                    <a:pt x="0" y="42"/>
                    <a:pt x="17" y="25"/>
                  </a:cubicBezTo>
                  <a:cubicBezTo>
                    <a:pt x="25" y="17"/>
                    <a:pt x="25" y="17"/>
                    <a:pt x="25" y="17"/>
                  </a:cubicBezTo>
                  <a:cubicBezTo>
                    <a:pt x="42" y="0"/>
                    <a:pt x="70" y="0"/>
                    <a:pt x="87" y="17"/>
                  </a:cubicBezTo>
                  <a:cubicBezTo>
                    <a:pt x="250" y="180"/>
                    <a:pt x="250" y="180"/>
                    <a:pt x="250" y="180"/>
                  </a:cubicBezTo>
                  <a:cubicBezTo>
                    <a:pt x="267" y="197"/>
                    <a:pt x="267" y="224"/>
                    <a:pt x="250" y="241"/>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42"/>
            <p:cNvSpPr/>
            <p:nvPr/>
          </p:nvSpPr>
          <p:spPr bwMode="auto">
            <a:xfrm>
              <a:off x="2171701" y="-1300163"/>
              <a:ext cx="728663" cy="723900"/>
            </a:xfrm>
            <a:custGeom>
              <a:avLst/>
              <a:gdLst>
                <a:gd name="T0" fmla="*/ 52 w 259"/>
                <a:gd name="T1" fmla="*/ 0 h 258"/>
                <a:gd name="T2" fmla="*/ 52 w 259"/>
                <a:gd name="T3" fmla="*/ 0 h 258"/>
                <a:gd name="T4" fmla="*/ 21 w 259"/>
                <a:gd name="T5" fmla="*/ 13 h 258"/>
                <a:gd name="T6" fmla="*/ 13 w 259"/>
                <a:gd name="T7" fmla="*/ 21 h 258"/>
                <a:gd name="T8" fmla="*/ 0 w 259"/>
                <a:gd name="T9" fmla="*/ 51 h 258"/>
                <a:gd name="T10" fmla="*/ 0 w 259"/>
                <a:gd name="T11" fmla="*/ 52 h 258"/>
                <a:gd name="T12" fmla="*/ 13 w 259"/>
                <a:gd name="T13" fmla="*/ 83 h 258"/>
                <a:gd name="T14" fmla="*/ 176 w 259"/>
                <a:gd name="T15" fmla="*/ 246 h 258"/>
                <a:gd name="T16" fmla="*/ 207 w 259"/>
                <a:gd name="T17" fmla="*/ 258 h 258"/>
                <a:gd name="T18" fmla="*/ 238 w 259"/>
                <a:gd name="T19" fmla="*/ 246 h 258"/>
                <a:gd name="T20" fmla="*/ 246 w 259"/>
                <a:gd name="T21" fmla="*/ 237 h 258"/>
                <a:gd name="T22" fmla="*/ 259 w 259"/>
                <a:gd name="T23" fmla="*/ 206 h 258"/>
                <a:gd name="T24" fmla="*/ 246 w 259"/>
                <a:gd name="T25" fmla="*/ 176 h 258"/>
                <a:gd name="T26" fmla="*/ 83 w 259"/>
                <a:gd name="T27" fmla="*/ 13 h 258"/>
                <a:gd name="T28" fmla="*/ 52 w 259"/>
                <a:gd name="T29"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258">
                  <a:moveTo>
                    <a:pt x="52" y="0"/>
                  </a:moveTo>
                  <a:cubicBezTo>
                    <a:pt x="52" y="0"/>
                    <a:pt x="52" y="0"/>
                    <a:pt x="52" y="0"/>
                  </a:cubicBezTo>
                  <a:cubicBezTo>
                    <a:pt x="41" y="0"/>
                    <a:pt x="30" y="4"/>
                    <a:pt x="21" y="13"/>
                  </a:cubicBezTo>
                  <a:cubicBezTo>
                    <a:pt x="13" y="21"/>
                    <a:pt x="13" y="21"/>
                    <a:pt x="13" y="21"/>
                  </a:cubicBezTo>
                  <a:cubicBezTo>
                    <a:pt x="5" y="29"/>
                    <a:pt x="0" y="40"/>
                    <a:pt x="0" y="51"/>
                  </a:cubicBezTo>
                  <a:cubicBezTo>
                    <a:pt x="0" y="52"/>
                    <a:pt x="0" y="52"/>
                    <a:pt x="0" y="52"/>
                  </a:cubicBezTo>
                  <a:cubicBezTo>
                    <a:pt x="0" y="63"/>
                    <a:pt x="5" y="74"/>
                    <a:pt x="13" y="83"/>
                  </a:cubicBezTo>
                  <a:cubicBezTo>
                    <a:pt x="176" y="246"/>
                    <a:pt x="176" y="246"/>
                    <a:pt x="176" y="246"/>
                  </a:cubicBezTo>
                  <a:cubicBezTo>
                    <a:pt x="185" y="254"/>
                    <a:pt x="196" y="258"/>
                    <a:pt x="207" y="258"/>
                  </a:cubicBezTo>
                  <a:cubicBezTo>
                    <a:pt x="218" y="258"/>
                    <a:pt x="229" y="254"/>
                    <a:pt x="238" y="246"/>
                  </a:cubicBezTo>
                  <a:cubicBezTo>
                    <a:pt x="246" y="237"/>
                    <a:pt x="246" y="237"/>
                    <a:pt x="246" y="237"/>
                  </a:cubicBezTo>
                  <a:cubicBezTo>
                    <a:pt x="255" y="229"/>
                    <a:pt x="259" y="218"/>
                    <a:pt x="259" y="206"/>
                  </a:cubicBezTo>
                  <a:cubicBezTo>
                    <a:pt x="259" y="195"/>
                    <a:pt x="255" y="184"/>
                    <a:pt x="246" y="176"/>
                  </a:cubicBezTo>
                  <a:cubicBezTo>
                    <a:pt x="83" y="13"/>
                    <a:pt x="83" y="13"/>
                    <a:pt x="83" y="13"/>
                  </a:cubicBezTo>
                  <a:cubicBezTo>
                    <a:pt x="75" y="4"/>
                    <a:pt x="63" y="0"/>
                    <a:pt x="52" y="0"/>
                  </a:cubicBezTo>
                </a:path>
              </a:pathLst>
            </a:custGeom>
            <a:solidFill>
              <a:srgbClr val="993B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43"/>
            <p:cNvSpPr/>
            <p:nvPr/>
          </p:nvSpPr>
          <p:spPr bwMode="auto">
            <a:xfrm>
              <a:off x="728663" y="-2744788"/>
              <a:ext cx="1606550" cy="1604963"/>
            </a:xfrm>
            <a:custGeom>
              <a:avLst/>
              <a:gdLst>
                <a:gd name="T0" fmla="*/ 470 w 572"/>
                <a:gd name="T1" fmla="*/ 102 h 571"/>
                <a:gd name="T2" fmla="*/ 470 w 572"/>
                <a:gd name="T3" fmla="*/ 470 h 571"/>
                <a:gd name="T4" fmla="*/ 102 w 572"/>
                <a:gd name="T5" fmla="*/ 470 h 571"/>
                <a:gd name="T6" fmla="*/ 102 w 572"/>
                <a:gd name="T7" fmla="*/ 102 h 571"/>
                <a:gd name="T8" fmla="*/ 470 w 572"/>
                <a:gd name="T9" fmla="*/ 102 h 571"/>
              </a:gdLst>
              <a:ahLst/>
              <a:cxnLst>
                <a:cxn ang="0">
                  <a:pos x="T0" y="T1"/>
                </a:cxn>
                <a:cxn ang="0">
                  <a:pos x="T2" y="T3"/>
                </a:cxn>
                <a:cxn ang="0">
                  <a:pos x="T4" y="T5"/>
                </a:cxn>
                <a:cxn ang="0">
                  <a:pos x="T6" y="T7"/>
                </a:cxn>
                <a:cxn ang="0">
                  <a:pos x="T8" y="T9"/>
                </a:cxn>
              </a:cxnLst>
              <a:rect l="0" t="0" r="r" b="b"/>
              <a:pathLst>
                <a:path w="572" h="571">
                  <a:moveTo>
                    <a:pt x="470" y="102"/>
                  </a:moveTo>
                  <a:cubicBezTo>
                    <a:pt x="572" y="203"/>
                    <a:pt x="572" y="368"/>
                    <a:pt x="470" y="470"/>
                  </a:cubicBezTo>
                  <a:cubicBezTo>
                    <a:pt x="368" y="571"/>
                    <a:pt x="204" y="571"/>
                    <a:pt x="102" y="470"/>
                  </a:cubicBezTo>
                  <a:cubicBezTo>
                    <a:pt x="0" y="368"/>
                    <a:pt x="0" y="203"/>
                    <a:pt x="102" y="102"/>
                  </a:cubicBezTo>
                  <a:cubicBezTo>
                    <a:pt x="204" y="0"/>
                    <a:pt x="368" y="0"/>
                    <a:pt x="470" y="102"/>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4"/>
            <p:cNvSpPr/>
            <p:nvPr/>
          </p:nvSpPr>
          <p:spPr bwMode="auto">
            <a:xfrm>
              <a:off x="882651" y="-2592388"/>
              <a:ext cx="1298575" cy="1300163"/>
            </a:xfrm>
            <a:custGeom>
              <a:avLst/>
              <a:gdLst>
                <a:gd name="T0" fmla="*/ 380 w 462"/>
                <a:gd name="T1" fmla="*/ 83 h 463"/>
                <a:gd name="T2" fmla="*/ 380 w 462"/>
                <a:gd name="T3" fmla="*/ 380 h 463"/>
                <a:gd name="T4" fmla="*/ 82 w 462"/>
                <a:gd name="T5" fmla="*/ 380 h 463"/>
                <a:gd name="T6" fmla="*/ 82 w 462"/>
                <a:gd name="T7" fmla="*/ 83 h 463"/>
                <a:gd name="T8" fmla="*/ 380 w 462"/>
                <a:gd name="T9" fmla="*/ 83 h 463"/>
              </a:gdLst>
              <a:ahLst/>
              <a:cxnLst>
                <a:cxn ang="0">
                  <a:pos x="T0" y="T1"/>
                </a:cxn>
                <a:cxn ang="0">
                  <a:pos x="T2" y="T3"/>
                </a:cxn>
                <a:cxn ang="0">
                  <a:pos x="T4" y="T5"/>
                </a:cxn>
                <a:cxn ang="0">
                  <a:pos x="T6" y="T7"/>
                </a:cxn>
                <a:cxn ang="0">
                  <a:pos x="T8" y="T9"/>
                </a:cxn>
              </a:cxnLst>
              <a:rect l="0" t="0" r="r" b="b"/>
              <a:pathLst>
                <a:path w="462" h="463">
                  <a:moveTo>
                    <a:pt x="380" y="83"/>
                  </a:moveTo>
                  <a:cubicBezTo>
                    <a:pt x="462" y="165"/>
                    <a:pt x="462" y="298"/>
                    <a:pt x="380" y="380"/>
                  </a:cubicBezTo>
                  <a:cubicBezTo>
                    <a:pt x="298" y="463"/>
                    <a:pt x="164" y="463"/>
                    <a:pt x="82" y="380"/>
                  </a:cubicBezTo>
                  <a:cubicBezTo>
                    <a:pt x="0" y="298"/>
                    <a:pt x="0" y="165"/>
                    <a:pt x="82" y="83"/>
                  </a:cubicBezTo>
                  <a:cubicBezTo>
                    <a:pt x="164" y="0"/>
                    <a:pt x="298" y="0"/>
                    <a:pt x="380" y="83"/>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45"/>
            <p:cNvSpPr/>
            <p:nvPr/>
          </p:nvSpPr>
          <p:spPr bwMode="auto">
            <a:xfrm>
              <a:off x="1295401" y="-2533651"/>
              <a:ext cx="365125" cy="1182688"/>
            </a:xfrm>
            <a:custGeom>
              <a:avLst/>
              <a:gdLst>
                <a:gd name="T0" fmla="*/ 84 w 130"/>
                <a:gd name="T1" fmla="*/ 0 h 421"/>
                <a:gd name="T2" fmla="*/ 0 w 130"/>
                <a:gd name="T3" fmla="*/ 17 h 421"/>
                <a:gd name="T4" fmla="*/ 0 w 130"/>
                <a:gd name="T5" fmla="*/ 404 h 421"/>
                <a:gd name="T6" fmla="*/ 84 w 130"/>
                <a:gd name="T7" fmla="*/ 421 h 421"/>
                <a:gd name="T8" fmla="*/ 130 w 130"/>
                <a:gd name="T9" fmla="*/ 416 h 421"/>
                <a:gd name="T10" fmla="*/ 130 w 130"/>
                <a:gd name="T11" fmla="*/ 5 h 421"/>
                <a:gd name="T12" fmla="*/ 84 w 130"/>
                <a:gd name="T13" fmla="*/ 0 h 421"/>
              </a:gdLst>
              <a:ahLst/>
              <a:cxnLst>
                <a:cxn ang="0">
                  <a:pos x="T0" y="T1"/>
                </a:cxn>
                <a:cxn ang="0">
                  <a:pos x="T2" y="T3"/>
                </a:cxn>
                <a:cxn ang="0">
                  <a:pos x="T4" y="T5"/>
                </a:cxn>
                <a:cxn ang="0">
                  <a:pos x="T6" y="T7"/>
                </a:cxn>
                <a:cxn ang="0">
                  <a:pos x="T8" y="T9"/>
                </a:cxn>
                <a:cxn ang="0">
                  <a:pos x="T10" y="T11"/>
                </a:cxn>
                <a:cxn ang="0">
                  <a:pos x="T12" y="T13"/>
                </a:cxn>
              </a:cxnLst>
              <a:rect l="0" t="0" r="r" b="b"/>
              <a:pathLst>
                <a:path w="130" h="421">
                  <a:moveTo>
                    <a:pt x="84" y="0"/>
                  </a:moveTo>
                  <a:cubicBezTo>
                    <a:pt x="55" y="0"/>
                    <a:pt x="27" y="6"/>
                    <a:pt x="0" y="17"/>
                  </a:cubicBezTo>
                  <a:cubicBezTo>
                    <a:pt x="0" y="404"/>
                    <a:pt x="0" y="404"/>
                    <a:pt x="0" y="404"/>
                  </a:cubicBezTo>
                  <a:cubicBezTo>
                    <a:pt x="27" y="415"/>
                    <a:pt x="55" y="421"/>
                    <a:pt x="84" y="421"/>
                  </a:cubicBezTo>
                  <a:cubicBezTo>
                    <a:pt x="99" y="421"/>
                    <a:pt x="115" y="419"/>
                    <a:pt x="130" y="416"/>
                  </a:cubicBezTo>
                  <a:cubicBezTo>
                    <a:pt x="130" y="5"/>
                    <a:pt x="130" y="5"/>
                    <a:pt x="130" y="5"/>
                  </a:cubicBezTo>
                  <a:cubicBezTo>
                    <a:pt x="115" y="2"/>
                    <a:pt x="99" y="0"/>
                    <a:pt x="84" y="0"/>
                  </a:cubicBezTo>
                </a:path>
              </a:pathLst>
            </a:custGeom>
            <a:solidFill>
              <a:srgbClr val="89C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46"/>
            <p:cNvSpPr/>
            <p:nvPr/>
          </p:nvSpPr>
          <p:spPr bwMode="auto">
            <a:xfrm>
              <a:off x="1722438" y="-2503488"/>
              <a:ext cx="182563" cy="1120775"/>
            </a:xfrm>
            <a:custGeom>
              <a:avLst/>
              <a:gdLst>
                <a:gd name="T0" fmla="*/ 0 w 65"/>
                <a:gd name="T1" fmla="*/ 0 h 399"/>
                <a:gd name="T2" fmla="*/ 0 w 65"/>
                <a:gd name="T3" fmla="*/ 399 h 399"/>
                <a:gd name="T4" fmla="*/ 65 w 65"/>
                <a:gd name="T5" fmla="*/ 363 h 399"/>
                <a:gd name="T6" fmla="*/ 65 w 65"/>
                <a:gd name="T7" fmla="*/ 36 h 399"/>
                <a:gd name="T8" fmla="*/ 0 w 65"/>
                <a:gd name="T9" fmla="*/ 0 h 399"/>
              </a:gdLst>
              <a:ahLst/>
              <a:cxnLst>
                <a:cxn ang="0">
                  <a:pos x="T0" y="T1"/>
                </a:cxn>
                <a:cxn ang="0">
                  <a:pos x="T2" y="T3"/>
                </a:cxn>
                <a:cxn ang="0">
                  <a:pos x="T4" y="T5"/>
                </a:cxn>
                <a:cxn ang="0">
                  <a:pos x="T6" y="T7"/>
                </a:cxn>
                <a:cxn ang="0">
                  <a:pos x="T8" y="T9"/>
                </a:cxn>
              </a:cxnLst>
              <a:rect l="0" t="0" r="r" b="b"/>
              <a:pathLst>
                <a:path w="65" h="399">
                  <a:moveTo>
                    <a:pt x="0" y="0"/>
                  </a:moveTo>
                  <a:cubicBezTo>
                    <a:pt x="0" y="399"/>
                    <a:pt x="0" y="399"/>
                    <a:pt x="0" y="399"/>
                  </a:cubicBezTo>
                  <a:cubicBezTo>
                    <a:pt x="23" y="391"/>
                    <a:pt x="45" y="379"/>
                    <a:pt x="65" y="363"/>
                  </a:cubicBezTo>
                  <a:cubicBezTo>
                    <a:pt x="65" y="36"/>
                    <a:pt x="65" y="36"/>
                    <a:pt x="65" y="36"/>
                  </a:cubicBezTo>
                  <a:cubicBezTo>
                    <a:pt x="45" y="20"/>
                    <a:pt x="23" y="8"/>
                    <a:pt x="0" y="0"/>
                  </a:cubicBezTo>
                </a:path>
              </a:pathLst>
            </a:custGeom>
            <a:solidFill>
              <a:srgbClr val="89C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灯片编号占位符 1"/>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nvGrpSpPr>
          <p:cNvPr id="123" name="组合 122"/>
          <p:cNvGrpSpPr/>
          <p:nvPr/>
        </p:nvGrpSpPr>
        <p:grpSpPr>
          <a:xfrm>
            <a:off x="11135995" y="5870575"/>
            <a:ext cx="814705" cy="844550"/>
            <a:chOff x="728663" y="-2744788"/>
            <a:chExt cx="2182813" cy="2182812"/>
          </a:xfrm>
        </p:grpSpPr>
        <p:sp>
          <p:nvSpPr>
            <p:cNvPr id="124" name="Freeform 139"/>
            <p:cNvSpPr/>
            <p:nvPr/>
          </p:nvSpPr>
          <p:spPr bwMode="auto">
            <a:xfrm>
              <a:off x="1441451" y="-2033588"/>
              <a:ext cx="1214438" cy="1216025"/>
            </a:xfrm>
            <a:custGeom>
              <a:avLst/>
              <a:gdLst>
                <a:gd name="T0" fmla="*/ 765 w 765"/>
                <a:gd name="T1" fmla="*/ 674 h 766"/>
                <a:gd name="T2" fmla="*/ 675 w 765"/>
                <a:gd name="T3" fmla="*/ 766 h 766"/>
                <a:gd name="T4" fmla="*/ 0 w 765"/>
                <a:gd name="T5" fmla="*/ 92 h 766"/>
                <a:gd name="T6" fmla="*/ 91 w 765"/>
                <a:gd name="T7" fmla="*/ 0 h 766"/>
                <a:gd name="T8" fmla="*/ 765 w 765"/>
                <a:gd name="T9" fmla="*/ 674 h 766"/>
              </a:gdLst>
              <a:ahLst/>
              <a:cxnLst>
                <a:cxn ang="0">
                  <a:pos x="T0" y="T1"/>
                </a:cxn>
                <a:cxn ang="0">
                  <a:pos x="T2" y="T3"/>
                </a:cxn>
                <a:cxn ang="0">
                  <a:pos x="T4" y="T5"/>
                </a:cxn>
                <a:cxn ang="0">
                  <a:pos x="T6" y="T7"/>
                </a:cxn>
                <a:cxn ang="0">
                  <a:pos x="T8" y="T9"/>
                </a:cxn>
              </a:cxnLst>
              <a:rect l="0" t="0" r="r" b="b"/>
              <a:pathLst>
                <a:path w="765" h="766">
                  <a:moveTo>
                    <a:pt x="765" y="674"/>
                  </a:moveTo>
                  <a:lnTo>
                    <a:pt x="675" y="766"/>
                  </a:lnTo>
                  <a:lnTo>
                    <a:pt x="0" y="92"/>
                  </a:lnTo>
                  <a:lnTo>
                    <a:pt x="91" y="0"/>
                  </a:lnTo>
                  <a:lnTo>
                    <a:pt x="765" y="674"/>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25" name="Freeform 140"/>
            <p:cNvSpPr/>
            <p:nvPr/>
          </p:nvSpPr>
          <p:spPr bwMode="auto">
            <a:xfrm>
              <a:off x="1441451" y="-2033588"/>
              <a:ext cx="1214438" cy="1216025"/>
            </a:xfrm>
            <a:custGeom>
              <a:avLst/>
              <a:gdLst>
                <a:gd name="T0" fmla="*/ 765 w 765"/>
                <a:gd name="T1" fmla="*/ 674 h 766"/>
                <a:gd name="T2" fmla="*/ 675 w 765"/>
                <a:gd name="T3" fmla="*/ 766 h 766"/>
                <a:gd name="T4" fmla="*/ 0 w 765"/>
                <a:gd name="T5" fmla="*/ 92 h 766"/>
                <a:gd name="T6" fmla="*/ 91 w 765"/>
                <a:gd name="T7" fmla="*/ 0 h 766"/>
                <a:gd name="T8" fmla="*/ 765 w 765"/>
                <a:gd name="T9" fmla="*/ 674 h 766"/>
              </a:gdLst>
              <a:ahLst/>
              <a:cxnLst>
                <a:cxn ang="0">
                  <a:pos x="T0" y="T1"/>
                </a:cxn>
                <a:cxn ang="0">
                  <a:pos x="T2" y="T3"/>
                </a:cxn>
                <a:cxn ang="0">
                  <a:pos x="T4" y="T5"/>
                </a:cxn>
                <a:cxn ang="0">
                  <a:pos x="T6" y="T7"/>
                </a:cxn>
                <a:cxn ang="0">
                  <a:pos x="T8" y="T9"/>
                </a:cxn>
              </a:cxnLst>
              <a:rect l="0" t="0" r="r" b="b"/>
              <a:pathLst>
                <a:path w="765" h="766">
                  <a:moveTo>
                    <a:pt x="765" y="674"/>
                  </a:moveTo>
                  <a:lnTo>
                    <a:pt x="675" y="766"/>
                  </a:lnTo>
                  <a:lnTo>
                    <a:pt x="0" y="92"/>
                  </a:lnTo>
                  <a:lnTo>
                    <a:pt x="91" y="0"/>
                  </a:lnTo>
                  <a:lnTo>
                    <a:pt x="765" y="6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26" name="Freeform 141"/>
            <p:cNvSpPr/>
            <p:nvPr/>
          </p:nvSpPr>
          <p:spPr bwMode="auto">
            <a:xfrm>
              <a:off x="2160588" y="-1311276"/>
              <a:ext cx="750888" cy="749300"/>
            </a:xfrm>
            <a:custGeom>
              <a:avLst/>
              <a:gdLst>
                <a:gd name="T0" fmla="*/ 250 w 267"/>
                <a:gd name="T1" fmla="*/ 241 h 267"/>
                <a:gd name="T2" fmla="*/ 242 w 267"/>
                <a:gd name="T3" fmla="*/ 250 h 267"/>
                <a:gd name="T4" fmla="*/ 180 w 267"/>
                <a:gd name="T5" fmla="*/ 250 h 267"/>
                <a:gd name="T6" fmla="*/ 17 w 267"/>
                <a:gd name="T7" fmla="*/ 87 h 267"/>
                <a:gd name="T8" fmla="*/ 17 w 267"/>
                <a:gd name="T9" fmla="*/ 25 h 267"/>
                <a:gd name="T10" fmla="*/ 25 w 267"/>
                <a:gd name="T11" fmla="*/ 17 h 267"/>
                <a:gd name="T12" fmla="*/ 87 w 267"/>
                <a:gd name="T13" fmla="*/ 17 h 267"/>
                <a:gd name="T14" fmla="*/ 250 w 267"/>
                <a:gd name="T15" fmla="*/ 180 h 267"/>
                <a:gd name="T16" fmla="*/ 250 w 267"/>
                <a:gd name="T17" fmla="*/ 24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267">
                  <a:moveTo>
                    <a:pt x="250" y="241"/>
                  </a:moveTo>
                  <a:cubicBezTo>
                    <a:pt x="242" y="250"/>
                    <a:pt x="242" y="250"/>
                    <a:pt x="242" y="250"/>
                  </a:cubicBezTo>
                  <a:cubicBezTo>
                    <a:pt x="225" y="267"/>
                    <a:pt x="197" y="267"/>
                    <a:pt x="180" y="250"/>
                  </a:cubicBezTo>
                  <a:cubicBezTo>
                    <a:pt x="17" y="87"/>
                    <a:pt x="17" y="87"/>
                    <a:pt x="17" y="87"/>
                  </a:cubicBezTo>
                  <a:cubicBezTo>
                    <a:pt x="0" y="70"/>
                    <a:pt x="0" y="42"/>
                    <a:pt x="17" y="25"/>
                  </a:cubicBezTo>
                  <a:cubicBezTo>
                    <a:pt x="25" y="17"/>
                    <a:pt x="25" y="17"/>
                    <a:pt x="25" y="17"/>
                  </a:cubicBezTo>
                  <a:cubicBezTo>
                    <a:pt x="42" y="0"/>
                    <a:pt x="70" y="0"/>
                    <a:pt x="87" y="17"/>
                  </a:cubicBezTo>
                  <a:cubicBezTo>
                    <a:pt x="250" y="180"/>
                    <a:pt x="250" y="180"/>
                    <a:pt x="250" y="180"/>
                  </a:cubicBezTo>
                  <a:cubicBezTo>
                    <a:pt x="267" y="197"/>
                    <a:pt x="267" y="224"/>
                    <a:pt x="250" y="241"/>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27" name="Freeform 142"/>
            <p:cNvSpPr/>
            <p:nvPr/>
          </p:nvSpPr>
          <p:spPr bwMode="auto">
            <a:xfrm>
              <a:off x="2171701" y="-1300163"/>
              <a:ext cx="728663" cy="723900"/>
            </a:xfrm>
            <a:custGeom>
              <a:avLst/>
              <a:gdLst>
                <a:gd name="T0" fmla="*/ 52 w 259"/>
                <a:gd name="T1" fmla="*/ 0 h 258"/>
                <a:gd name="T2" fmla="*/ 52 w 259"/>
                <a:gd name="T3" fmla="*/ 0 h 258"/>
                <a:gd name="T4" fmla="*/ 21 w 259"/>
                <a:gd name="T5" fmla="*/ 13 h 258"/>
                <a:gd name="T6" fmla="*/ 13 w 259"/>
                <a:gd name="T7" fmla="*/ 21 h 258"/>
                <a:gd name="T8" fmla="*/ 0 w 259"/>
                <a:gd name="T9" fmla="*/ 51 h 258"/>
                <a:gd name="T10" fmla="*/ 0 w 259"/>
                <a:gd name="T11" fmla="*/ 52 h 258"/>
                <a:gd name="T12" fmla="*/ 13 w 259"/>
                <a:gd name="T13" fmla="*/ 83 h 258"/>
                <a:gd name="T14" fmla="*/ 176 w 259"/>
                <a:gd name="T15" fmla="*/ 246 h 258"/>
                <a:gd name="T16" fmla="*/ 207 w 259"/>
                <a:gd name="T17" fmla="*/ 258 h 258"/>
                <a:gd name="T18" fmla="*/ 238 w 259"/>
                <a:gd name="T19" fmla="*/ 246 h 258"/>
                <a:gd name="T20" fmla="*/ 246 w 259"/>
                <a:gd name="T21" fmla="*/ 237 h 258"/>
                <a:gd name="T22" fmla="*/ 259 w 259"/>
                <a:gd name="T23" fmla="*/ 206 h 258"/>
                <a:gd name="T24" fmla="*/ 246 w 259"/>
                <a:gd name="T25" fmla="*/ 176 h 258"/>
                <a:gd name="T26" fmla="*/ 83 w 259"/>
                <a:gd name="T27" fmla="*/ 13 h 258"/>
                <a:gd name="T28" fmla="*/ 52 w 259"/>
                <a:gd name="T29"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258">
                  <a:moveTo>
                    <a:pt x="52" y="0"/>
                  </a:moveTo>
                  <a:cubicBezTo>
                    <a:pt x="52" y="0"/>
                    <a:pt x="52" y="0"/>
                    <a:pt x="52" y="0"/>
                  </a:cubicBezTo>
                  <a:cubicBezTo>
                    <a:pt x="41" y="0"/>
                    <a:pt x="30" y="4"/>
                    <a:pt x="21" y="13"/>
                  </a:cubicBezTo>
                  <a:cubicBezTo>
                    <a:pt x="13" y="21"/>
                    <a:pt x="13" y="21"/>
                    <a:pt x="13" y="21"/>
                  </a:cubicBezTo>
                  <a:cubicBezTo>
                    <a:pt x="5" y="29"/>
                    <a:pt x="0" y="40"/>
                    <a:pt x="0" y="51"/>
                  </a:cubicBezTo>
                  <a:cubicBezTo>
                    <a:pt x="0" y="52"/>
                    <a:pt x="0" y="52"/>
                    <a:pt x="0" y="52"/>
                  </a:cubicBezTo>
                  <a:cubicBezTo>
                    <a:pt x="0" y="63"/>
                    <a:pt x="5" y="74"/>
                    <a:pt x="13" y="83"/>
                  </a:cubicBezTo>
                  <a:cubicBezTo>
                    <a:pt x="176" y="246"/>
                    <a:pt x="176" y="246"/>
                    <a:pt x="176" y="246"/>
                  </a:cubicBezTo>
                  <a:cubicBezTo>
                    <a:pt x="185" y="254"/>
                    <a:pt x="196" y="258"/>
                    <a:pt x="207" y="258"/>
                  </a:cubicBezTo>
                  <a:cubicBezTo>
                    <a:pt x="218" y="258"/>
                    <a:pt x="229" y="254"/>
                    <a:pt x="238" y="246"/>
                  </a:cubicBezTo>
                  <a:cubicBezTo>
                    <a:pt x="246" y="237"/>
                    <a:pt x="246" y="237"/>
                    <a:pt x="246" y="237"/>
                  </a:cubicBezTo>
                  <a:cubicBezTo>
                    <a:pt x="255" y="229"/>
                    <a:pt x="259" y="218"/>
                    <a:pt x="259" y="206"/>
                  </a:cubicBezTo>
                  <a:cubicBezTo>
                    <a:pt x="259" y="195"/>
                    <a:pt x="255" y="184"/>
                    <a:pt x="246" y="176"/>
                  </a:cubicBezTo>
                  <a:cubicBezTo>
                    <a:pt x="83" y="13"/>
                    <a:pt x="83" y="13"/>
                    <a:pt x="83" y="13"/>
                  </a:cubicBezTo>
                  <a:cubicBezTo>
                    <a:pt x="75" y="4"/>
                    <a:pt x="63" y="0"/>
                    <a:pt x="52" y="0"/>
                  </a:cubicBezTo>
                </a:path>
              </a:pathLst>
            </a:custGeom>
            <a:solidFill>
              <a:srgbClr val="993B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28" name="Freeform 143"/>
            <p:cNvSpPr/>
            <p:nvPr/>
          </p:nvSpPr>
          <p:spPr bwMode="auto">
            <a:xfrm>
              <a:off x="728663" y="-2744788"/>
              <a:ext cx="1606550" cy="1604963"/>
            </a:xfrm>
            <a:custGeom>
              <a:avLst/>
              <a:gdLst>
                <a:gd name="T0" fmla="*/ 470 w 572"/>
                <a:gd name="T1" fmla="*/ 102 h 571"/>
                <a:gd name="T2" fmla="*/ 470 w 572"/>
                <a:gd name="T3" fmla="*/ 470 h 571"/>
                <a:gd name="T4" fmla="*/ 102 w 572"/>
                <a:gd name="T5" fmla="*/ 470 h 571"/>
                <a:gd name="T6" fmla="*/ 102 w 572"/>
                <a:gd name="T7" fmla="*/ 102 h 571"/>
                <a:gd name="T8" fmla="*/ 470 w 572"/>
                <a:gd name="T9" fmla="*/ 102 h 571"/>
              </a:gdLst>
              <a:ahLst/>
              <a:cxnLst>
                <a:cxn ang="0">
                  <a:pos x="T0" y="T1"/>
                </a:cxn>
                <a:cxn ang="0">
                  <a:pos x="T2" y="T3"/>
                </a:cxn>
                <a:cxn ang="0">
                  <a:pos x="T4" y="T5"/>
                </a:cxn>
                <a:cxn ang="0">
                  <a:pos x="T6" y="T7"/>
                </a:cxn>
                <a:cxn ang="0">
                  <a:pos x="T8" y="T9"/>
                </a:cxn>
              </a:cxnLst>
              <a:rect l="0" t="0" r="r" b="b"/>
              <a:pathLst>
                <a:path w="572" h="571">
                  <a:moveTo>
                    <a:pt x="470" y="102"/>
                  </a:moveTo>
                  <a:cubicBezTo>
                    <a:pt x="572" y="203"/>
                    <a:pt x="572" y="368"/>
                    <a:pt x="470" y="470"/>
                  </a:cubicBezTo>
                  <a:cubicBezTo>
                    <a:pt x="368" y="571"/>
                    <a:pt x="204" y="571"/>
                    <a:pt x="102" y="470"/>
                  </a:cubicBezTo>
                  <a:cubicBezTo>
                    <a:pt x="0" y="368"/>
                    <a:pt x="0" y="203"/>
                    <a:pt x="102" y="102"/>
                  </a:cubicBezTo>
                  <a:cubicBezTo>
                    <a:pt x="204" y="0"/>
                    <a:pt x="368" y="0"/>
                    <a:pt x="470" y="102"/>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29" name="Freeform 144"/>
            <p:cNvSpPr/>
            <p:nvPr/>
          </p:nvSpPr>
          <p:spPr bwMode="auto">
            <a:xfrm>
              <a:off x="882651" y="-2592388"/>
              <a:ext cx="1298575" cy="1300163"/>
            </a:xfrm>
            <a:custGeom>
              <a:avLst/>
              <a:gdLst>
                <a:gd name="T0" fmla="*/ 380 w 462"/>
                <a:gd name="T1" fmla="*/ 83 h 463"/>
                <a:gd name="T2" fmla="*/ 380 w 462"/>
                <a:gd name="T3" fmla="*/ 380 h 463"/>
                <a:gd name="T4" fmla="*/ 82 w 462"/>
                <a:gd name="T5" fmla="*/ 380 h 463"/>
                <a:gd name="T6" fmla="*/ 82 w 462"/>
                <a:gd name="T7" fmla="*/ 83 h 463"/>
                <a:gd name="T8" fmla="*/ 380 w 462"/>
                <a:gd name="T9" fmla="*/ 83 h 463"/>
              </a:gdLst>
              <a:ahLst/>
              <a:cxnLst>
                <a:cxn ang="0">
                  <a:pos x="T0" y="T1"/>
                </a:cxn>
                <a:cxn ang="0">
                  <a:pos x="T2" y="T3"/>
                </a:cxn>
                <a:cxn ang="0">
                  <a:pos x="T4" y="T5"/>
                </a:cxn>
                <a:cxn ang="0">
                  <a:pos x="T6" y="T7"/>
                </a:cxn>
                <a:cxn ang="0">
                  <a:pos x="T8" y="T9"/>
                </a:cxn>
              </a:cxnLst>
              <a:rect l="0" t="0" r="r" b="b"/>
              <a:pathLst>
                <a:path w="462" h="463">
                  <a:moveTo>
                    <a:pt x="380" y="83"/>
                  </a:moveTo>
                  <a:cubicBezTo>
                    <a:pt x="462" y="165"/>
                    <a:pt x="462" y="298"/>
                    <a:pt x="380" y="380"/>
                  </a:cubicBezTo>
                  <a:cubicBezTo>
                    <a:pt x="298" y="463"/>
                    <a:pt x="164" y="463"/>
                    <a:pt x="82" y="380"/>
                  </a:cubicBezTo>
                  <a:cubicBezTo>
                    <a:pt x="0" y="298"/>
                    <a:pt x="0" y="165"/>
                    <a:pt x="82" y="83"/>
                  </a:cubicBezTo>
                  <a:cubicBezTo>
                    <a:pt x="164" y="0"/>
                    <a:pt x="298" y="0"/>
                    <a:pt x="380" y="83"/>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30" name="Freeform 145"/>
            <p:cNvSpPr/>
            <p:nvPr/>
          </p:nvSpPr>
          <p:spPr bwMode="auto">
            <a:xfrm>
              <a:off x="1295401" y="-2533651"/>
              <a:ext cx="365125" cy="1182688"/>
            </a:xfrm>
            <a:custGeom>
              <a:avLst/>
              <a:gdLst>
                <a:gd name="T0" fmla="*/ 84 w 130"/>
                <a:gd name="T1" fmla="*/ 0 h 421"/>
                <a:gd name="T2" fmla="*/ 0 w 130"/>
                <a:gd name="T3" fmla="*/ 17 h 421"/>
                <a:gd name="T4" fmla="*/ 0 w 130"/>
                <a:gd name="T5" fmla="*/ 404 h 421"/>
                <a:gd name="T6" fmla="*/ 84 w 130"/>
                <a:gd name="T7" fmla="*/ 421 h 421"/>
                <a:gd name="T8" fmla="*/ 130 w 130"/>
                <a:gd name="T9" fmla="*/ 416 h 421"/>
                <a:gd name="T10" fmla="*/ 130 w 130"/>
                <a:gd name="T11" fmla="*/ 5 h 421"/>
                <a:gd name="T12" fmla="*/ 84 w 130"/>
                <a:gd name="T13" fmla="*/ 0 h 421"/>
              </a:gdLst>
              <a:ahLst/>
              <a:cxnLst>
                <a:cxn ang="0">
                  <a:pos x="T0" y="T1"/>
                </a:cxn>
                <a:cxn ang="0">
                  <a:pos x="T2" y="T3"/>
                </a:cxn>
                <a:cxn ang="0">
                  <a:pos x="T4" y="T5"/>
                </a:cxn>
                <a:cxn ang="0">
                  <a:pos x="T6" y="T7"/>
                </a:cxn>
                <a:cxn ang="0">
                  <a:pos x="T8" y="T9"/>
                </a:cxn>
                <a:cxn ang="0">
                  <a:pos x="T10" y="T11"/>
                </a:cxn>
                <a:cxn ang="0">
                  <a:pos x="T12" y="T13"/>
                </a:cxn>
              </a:cxnLst>
              <a:rect l="0" t="0" r="r" b="b"/>
              <a:pathLst>
                <a:path w="130" h="421">
                  <a:moveTo>
                    <a:pt x="84" y="0"/>
                  </a:moveTo>
                  <a:cubicBezTo>
                    <a:pt x="55" y="0"/>
                    <a:pt x="27" y="6"/>
                    <a:pt x="0" y="17"/>
                  </a:cubicBezTo>
                  <a:cubicBezTo>
                    <a:pt x="0" y="404"/>
                    <a:pt x="0" y="404"/>
                    <a:pt x="0" y="404"/>
                  </a:cubicBezTo>
                  <a:cubicBezTo>
                    <a:pt x="27" y="415"/>
                    <a:pt x="55" y="421"/>
                    <a:pt x="84" y="421"/>
                  </a:cubicBezTo>
                  <a:cubicBezTo>
                    <a:pt x="99" y="421"/>
                    <a:pt x="115" y="419"/>
                    <a:pt x="130" y="416"/>
                  </a:cubicBezTo>
                  <a:cubicBezTo>
                    <a:pt x="130" y="5"/>
                    <a:pt x="130" y="5"/>
                    <a:pt x="130" y="5"/>
                  </a:cubicBezTo>
                  <a:cubicBezTo>
                    <a:pt x="115" y="2"/>
                    <a:pt x="99" y="0"/>
                    <a:pt x="84" y="0"/>
                  </a:cubicBezTo>
                </a:path>
              </a:pathLst>
            </a:custGeom>
            <a:solidFill>
              <a:srgbClr val="89C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31" name="Freeform 146"/>
            <p:cNvSpPr/>
            <p:nvPr/>
          </p:nvSpPr>
          <p:spPr bwMode="auto">
            <a:xfrm>
              <a:off x="1722438" y="-2503488"/>
              <a:ext cx="182563" cy="1120775"/>
            </a:xfrm>
            <a:custGeom>
              <a:avLst/>
              <a:gdLst>
                <a:gd name="T0" fmla="*/ 0 w 65"/>
                <a:gd name="T1" fmla="*/ 0 h 399"/>
                <a:gd name="T2" fmla="*/ 0 w 65"/>
                <a:gd name="T3" fmla="*/ 399 h 399"/>
                <a:gd name="T4" fmla="*/ 65 w 65"/>
                <a:gd name="T5" fmla="*/ 363 h 399"/>
                <a:gd name="T6" fmla="*/ 65 w 65"/>
                <a:gd name="T7" fmla="*/ 36 h 399"/>
                <a:gd name="T8" fmla="*/ 0 w 65"/>
                <a:gd name="T9" fmla="*/ 0 h 399"/>
              </a:gdLst>
              <a:ahLst/>
              <a:cxnLst>
                <a:cxn ang="0">
                  <a:pos x="T0" y="T1"/>
                </a:cxn>
                <a:cxn ang="0">
                  <a:pos x="T2" y="T3"/>
                </a:cxn>
                <a:cxn ang="0">
                  <a:pos x="T4" y="T5"/>
                </a:cxn>
                <a:cxn ang="0">
                  <a:pos x="T6" y="T7"/>
                </a:cxn>
                <a:cxn ang="0">
                  <a:pos x="T8" y="T9"/>
                </a:cxn>
              </a:cxnLst>
              <a:rect l="0" t="0" r="r" b="b"/>
              <a:pathLst>
                <a:path w="65" h="399">
                  <a:moveTo>
                    <a:pt x="0" y="0"/>
                  </a:moveTo>
                  <a:cubicBezTo>
                    <a:pt x="0" y="399"/>
                    <a:pt x="0" y="399"/>
                    <a:pt x="0" y="399"/>
                  </a:cubicBezTo>
                  <a:cubicBezTo>
                    <a:pt x="23" y="391"/>
                    <a:pt x="45" y="379"/>
                    <a:pt x="65" y="363"/>
                  </a:cubicBezTo>
                  <a:cubicBezTo>
                    <a:pt x="65" y="36"/>
                    <a:pt x="65" y="36"/>
                    <a:pt x="65" y="36"/>
                  </a:cubicBezTo>
                  <a:cubicBezTo>
                    <a:pt x="45" y="20"/>
                    <a:pt x="23" y="8"/>
                    <a:pt x="0" y="0"/>
                  </a:cubicBezTo>
                </a:path>
              </a:pathLst>
            </a:custGeom>
            <a:solidFill>
              <a:srgbClr val="89C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3" name="文本框 2"/>
          <p:cNvSpPr txBox="1"/>
          <p:nvPr/>
        </p:nvSpPr>
        <p:spPr>
          <a:xfrm>
            <a:off x="4101465" y="201295"/>
            <a:ext cx="3947160" cy="583565"/>
          </a:xfrm>
          <a:prstGeom prst="rect">
            <a:avLst/>
          </a:prstGeom>
          <a:noFill/>
          <a:ln>
            <a:solidFill>
              <a:schemeClr val="accent2">
                <a:lumMod val="50000"/>
              </a:schemeClr>
            </a:solidFill>
          </a:ln>
        </p:spPr>
        <p:txBody>
          <a:bodyPr wrap="square" rtlCol="0">
            <a:spAutoFit/>
          </a:bodyPr>
          <a:p>
            <a:pPr algn="ctr"/>
            <a:r>
              <a:rPr lang="zh-CN" altLang="en-US" sz="3200" b="1">
                <a:latin typeface="华文楷体" panose="02010600040101010101" charset="-122"/>
                <a:ea typeface="华文楷体" panose="02010600040101010101" charset="-122"/>
              </a:rPr>
              <a:t>范文分享</a:t>
            </a:r>
            <a:endParaRPr lang="zh-CN" altLang="en-US" sz="3200" b="1">
              <a:latin typeface="华文楷体" panose="02010600040101010101" charset="-122"/>
              <a:ea typeface="华文楷体" panose="02010600040101010101" charset="-122"/>
            </a:endParaRPr>
          </a:p>
        </p:txBody>
      </p:sp>
      <p:sp>
        <p:nvSpPr>
          <p:cNvPr id="4" name="文本框 3"/>
          <p:cNvSpPr txBox="1"/>
          <p:nvPr/>
        </p:nvSpPr>
        <p:spPr>
          <a:xfrm>
            <a:off x="438150" y="993140"/>
            <a:ext cx="7863205" cy="5537835"/>
          </a:xfrm>
          <a:prstGeom prst="rect">
            <a:avLst/>
          </a:prstGeom>
          <a:noFill/>
          <a:ln w="12700">
            <a:solidFill>
              <a:schemeClr val="accent3">
                <a:lumMod val="75000"/>
              </a:schemeClr>
            </a:solidFill>
            <a:prstDash val="lgDash"/>
          </a:ln>
        </p:spPr>
        <p:txBody>
          <a:bodyPr wrap="square" rtlCol="0">
            <a:noAutofit/>
          </a:bodyPr>
          <a:p>
            <a:r>
              <a:rPr lang="en-US" altLang="zh-CN" sz="2400" b="1">
                <a:ln>
                  <a:gradFill>
                    <a:gsLst>
                      <a:gs pos="50000">
                        <a:schemeClr val="accent4"/>
                      </a:gs>
                      <a:gs pos="0">
                        <a:schemeClr val="accent4">
                          <a:lumMod val="25000"/>
                          <a:lumOff val="75000"/>
                        </a:schemeClr>
                      </a:gs>
                      <a:gs pos="100000">
                        <a:schemeClr val="accent4">
                          <a:lumMod val="85000"/>
                        </a:schemeClr>
                      </a:gs>
                    </a:gsLst>
                    <a:lin ang="5400000" scaled="0"/>
                  </a:gradFill>
                </a:ln>
                <a:latin typeface="Calibri" panose="020F0502020204030204" pitchFamily="34" charset="0"/>
                <a:cs typeface="Calibri" panose="020F0502020204030204" pitchFamily="34" charset="0"/>
              </a:rPr>
              <a:t>Dear fellow students,</a:t>
            </a:r>
            <a:endParaRPr lang="en-US" altLang="zh-CN" sz="2400" b="1">
              <a:ln>
                <a:gradFill>
                  <a:gsLst>
                    <a:gs pos="50000">
                      <a:schemeClr val="accent4"/>
                    </a:gs>
                    <a:gs pos="0">
                      <a:schemeClr val="accent4">
                        <a:lumMod val="25000"/>
                        <a:lumOff val="75000"/>
                      </a:schemeClr>
                    </a:gs>
                    <a:gs pos="100000">
                      <a:schemeClr val="accent4">
                        <a:lumMod val="85000"/>
                      </a:schemeClr>
                    </a:gs>
                  </a:gsLst>
                  <a:lin ang="5400000" scaled="0"/>
                </a:gradFill>
              </a:ln>
              <a:latin typeface="Calibri" panose="020F0502020204030204" pitchFamily="34" charset="0"/>
              <a:cs typeface="Calibri" panose="020F0502020204030204" pitchFamily="34" charset="0"/>
            </a:endParaRPr>
          </a:p>
          <a:p>
            <a:r>
              <a:rPr lang="en-US" altLang="zh-CN" sz="2400" b="1">
                <a:ln>
                  <a:gradFill>
                    <a:gsLst>
                      <a:gs pos="50000">
                        <a:schemeClr val="accent4"/>
                      </a:gs>
                      <a:gs pos="0">
                        <a:schemeClr val="accent4">
                          <a:lumMod val="25000"/>
                          <a:lumOff val="75000"/>
                        </a:schemeClr>
                      </a:gs>
                      <a:gs pos="100000">
                        <a:schemeClr val="accent4">
                          <a:lumMod val="85000"/>
                        </a:schemeClr>
                      </a:gs>
                    </a:gsLst>
                    <a:lin ang="5400000" scaled="0"/>
                  </a:gradFill>
                </a:ln>
                <a:latin typeface="Calibri" panose="020F0502020204030204" pitchFamily="34" charset="0"/>
                <a:cs typeface="Calibri" panose="020F0502020204030204" pitchFamily="34" charset="0"/>
              </a:rPr>
              <a:t>    I’m honored to stand here today afer winning first place in last week’s continuation writing contest. This achievement means a lot to me, which not only boost my confidece but motivates me to eplore more in creative writing.</a:t>
            </a:r>
            <a:endParaRPr lang="en-US" altLang="zh-CN" sz="2400" b="1">
              <a:ln>
                <a:gradFill>
                  <a:gsLst>
                    <a:gs pos="50000">
                      <a:schemeClr val="accent4"/>
                    </a:gs>
                    <a:gs pos="0">
                      <a:schemeClr val="accent4">
                        <a:lumMod val="25000"/>
                        <a:lumOff val="75000"/>
                      </a:schemeClr>
                    </a:gs>
                    <a:gs pos="100000">
                      <a:schemeClr val="accent4">
                        <a:lumMod val="85000"/>
                      </a:schemeClr>
                    </a:gs>
                  </a:gsLst>
                  <a:lin ang="5400000" scaled="0"/>
                </a:gradFill>
              </a:ln>
              <a:latin typeface="Calibri" panose="020F0502020204030204" pitchFamily="34" charset="0"/>
              <a:cs typeface="Calibri" panose="020F0502020204030204" pitchFamily="34" charset="0"/>
            </a:endParaRPr>
          </a:p>
          <a:p>
            <a:r>
              <a:rPr lang="en-US" altLang="zh-CN" sz="2400" b="1">
                <a:ln>
                  <a:gradFill>
                    <a:gsLst>
                      <a:gs pos="50000">
                        <a:schemeClr val="accent4"/>
                      </a:gs>
                      <a:gs pos="0">
                        <a:schemeClr val="accent4">
                          <a:lumMod val="25000"/>
                          <a:lumOff val="75000"/>
                        </a:schemeClr>
                      </a:gs>
                      <a:gs pos="100000">
                        <a:schemeClr val="accent4">
                          <a:lumMod val="85000"/>
                        </a:schemeClr>
                      </a:gs>
                    </a:gsLst>
                    <a:lin ang="5400000" scaled="0"/>
                  </a:gradFill>
                </a:ln>
                <a:latin typeface="Calibri" panose="020F0502020204030204" pitchFamily="34" charset="0"/>
                <a:cs typeface="Calibri" panose="020F0502020204030204" pitchFamily="34" charset="0"/>
              </a:rPr>
              <a:t>    As for writing tips, I believe there are a few key aspects to focus on. Always read original works to enrich your vocabulary and enhance the authenticity of your language. Practice writing regularly, paying close attention to possible plot twists, character development and themes. Don’t forget to revise your drafts thoroughly,  checking grammar, detailed description and the overall flow of the narrative.</a:t>
            </a:r>
            <a:endParaRPr lang="en-US" altLang="zh-CN" sz="2400" b="1">
              <a:ln>
                <a:gradFill>
                  <a:gsLst>
                    <a:gs pos="50000">
                      <a:schemeClr val="accent4"/>
                    </a:gs>
                    <a:gs pos="0">
                      <a:schemeClr val="accent4">
                        <a:lumMod val="25000"/>
                        <a:lumOff val="75000"/>
                      </a:schemeClr>
                    </a:gs>
                    <a:gs pos="100000">
                      <a:schemeClr val="accent4">
                        <a:lumMod val="85000"/>
                      </a:schemeClr>
                    </a:gs>
                  </a:gsLst>
                  <a:lin ang="5400000" scaled="0"/>
                </a:gradFill>
              </a:ln>
              <a:latin typeface="Calibri" panose="020F0502020204030204" pitchFamily="34" charset="0"/>
              <a:cs typeface="Calibri" panose="020F0502020204030204" pitchFamily="34" charset="0"/>
            </a:endParaRPr>
          </a:p>
          <a:p>
            <a:r>
              <a:rPr lang="en-US" altLang="zh-CN" sz="2400" b="1">
                <a:ln>
                  <a:gradFill>
                    <a:gsLst>
                      <a:gs pos="50000">
                        <a:schemeClr val="accent4"/>
                      </a:gs>
                      <a:gs pos="0">
                        <a:schemeClr val="accent4">
                          <a:lumMod val="25000"/>
                          <a:lumOff val="75000"/>
                        </a:schemeClr>
                      </a:gs>
                      <a:gs pos="100000">
                        <a:schemeClr val="accent4">
                          <a:lumMod val="85000"/>
                        </a:schemeClr>
                      </a:gs>
                    </a:gsLst>
                    <a:lin ang="5400000" scaled="0"/>
                  </a:gradFill>
                </a:ln>
                <a:latin typeface="Calibri" panose="020F0502020204030204" pitchFamily="34" charset="0"/>
                <a:cs typeface="Calibri" panose="020F0502020204030204" pitchFamily="34" charset="0"/>
              </a:rPr>
              <a:t>    Remember, writing is a journey. Enjoy the process and let your imaginatio flow!</a:t>
            </a:r>
            <a:endParaRPr lang="en-US" altLang="zh-CN" sz="2400" b="1">
              <a:ln>
                <a:gradFill>
                  <a:gsLst>
                    <a:gs pos="50000">
                      <a:schemeClr val="accent4"/>
                    </a:gs>
                    <a:gs pos="0">
                      <a:schemeClr val="accent4">
                        <a:lumMod val="25000"/>
                        <a:lumOff val="75000"/>
                      </a:schemeClr>
                    </a:gs>
                    <a:gs pos="100000">
                      <a:schemeClr val="accent4">
                        <a:lumMod val="85000"/>
                      </a:schemeClr>
                    </a:gs>
                  </a:gsLst>
                  <a:lin ang="5400000" scaled="0"/>
                </a:gradFill>
              </a:ln>
              <a:latin typeface="Calibri" panose="020F0502020204030204" pitchFamily="34" charset="0"/>
              <a:cs typeface="Calibri" panose="020F0502020204030204" pitchFamily="34" charset="0"/>
            </a:endParaRPr>
          </a:p>
          <a:p>
            <a:r>
              <a:rPr lang="en-US" altLang="zh-CN" sz="2400" b="1">
                <a:ln>
                  <a:gradFill>
                    <a:gsLst>
                      <a:gs pos="50000">
                        <a:schemeClr val="accent4"/>
                      </a:gs>
                      <a:gs pos="0">
                        <a:schemeClr val="accent4">
                          <a:lumMod val="25000"/>
                          <a:lumOff val="75000"/>
                        </a:schemeClr>
                      </a:gs>
                      <a:gs pos="100000">
                        <a:schemeClr val="accent4">
                          <a:lumMod val="85000"/>
                        </a:schemeClr>
                      </a:gs>
                    </a:gsLst>
                    <a:lin ang="5400000" scaled="0"/>
                  </a:gradFill>
                </a:ln>
                <a:latin typeface="Calibri" panose="020F0502020204030204" pitchFamily="34" charset="0"/>
                <a:cs typeface="Calibri" panose="020F0502020204030204" pitchFamily="34" charset="0"/>
              </a:rPr>
              <a:t>    Thank you!</a:t>
            </a:r>
            <a:endParaRPr lang="en-US" altLang="zh-CN" sz="2400" b="1">
              <a:ln>
                <a:gradFill>
                  <a:gsLst>
                    <a:gs pos="50000">
                      <a:schemeClr val="accent4"/>
                    </a:gs>
                    <a:gs pos="0">
                      <a:schemeClr val="accent4">
                        <a:lumMod val="25000"/>
                        <a:lumOff val="75000"/>
                      </a:schemeClr>
                    </a:gs>
                    <a:gs pos="100000">
                      <a:schemeClr val="accent4">
                        <a:lumMod val="85000"/>
                      </a:schemeClr>
                    </a:gs>
                  </a:gsLst>
                  <a:lin ang="5400000" scaled="0"/>
                </a:gradFill>
              </a:ln>
              <a:latin typeface="Calibri" panose="020F0502020204030204" pitchFamily="34" charset="0"/>
              <a:cs typeface="Calibri" panose="020F0502020204030204" pitchFamily="34" charset="0"/>
            </a:endParaRPr>
          </a:p>
        </p:txBody>
      </p:sp>
      <p:pic>
        <p:nvPicPr>
          <p:cNvPr id="5" name="图片 4"/>
          <p:cNvPicPr/>
          <p:nvPr/>
        </p:nvPicPr>
        <p:blipFill>
          <a:blip r:embed="rId1"/>
          <a:stretch>
            <a:fillRect/>
          </a:stretch>
        </p:blipFill>
        <p:spPr>
          <a:xfrm rot="600000">
            <a:off x="8588375" y="1988820"/>
            <a:ext cx="3357880" cy="2577465"/>
          </a:xfrm>
          <a:prstGeom prst="rect">
            <a:avLst/>
          </a:prstGeom>
        </p:spPr>
      </p:pic>
      <p:sp>
        <p:nvSpPr>
          <p:cNvPr id="6" name="灯片编号占位符 5"/>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nvGrpSpPr>
          <p:cNvPr id="123" name="组合 122"/>
          <p:cNvGrpSpPr/>
          <p:nvPr/>
        </p:nvGrpSpPr>
        <p:grpSpPr>
          <a:xfrm>
            <a:off x="11135995" y="5870575"/>
            <a:ext cx="814705" cy="844550"/>
            <a:chOff x="728663" y="-2744788"/>
            <a:chExt cx="2182813" cy="2182812"/>
          </a:xfrm>
        </p:grpSpPr>
        <p:sp>
          <p:nvSpPr>
            <p:cNvPr id="124" name="Freeform 139"/>
            <p:cNvSpPr/>
            <p:nvPr/>
          </p:nvSpPr>
          <p:spPr bwMode="auto">
            <a:xfrm>
              <a:off x="1441451" y="-2033588"/>
              <a:ext cx="1214438" cy="1216025"/>
            </a:xfrm>
            <a:custGeom>
              <a:avLst/>
              <a:gdLst>
                <a:gd name="T0" fmla="*/ 765 w 765"/>
                <a:gd name="T1" fmla="*/ 674 h 766"/>
                <a:gd name="T2" fmla="*/ 675 w 765"/>
                <a:gd name="T3" fmla="*/ 766 h 766"/>
                <a:gd name="T4" fmla="*/ 0 w 765"/>
                <a:gd name="T5" fmla="*/ 92 h 766"/>
                <a:gd name="T6" fmla="*/ 91 w 765"/>
                <a:gd name="T7" fmla="*/ 0 h 766"/>
                <a:gd name="T8" fmla="*/ 765 w 765"/>
                <a:gd name="T9" fmla="*/ 674 h 766"/>
              </a:gdLst>
              <a:ahLst/>
              <a:cxnLst>
                <a:cxn ang="0">
                  <a:pos x="T0" y="T1"/>
                </a:cxn>
                <a:cxn ang="0">
                  <a:pos x="T2" y="T3"/>
                </a:cxn>
                <a:cxn ang="0">
                  <a:pos x="T4" y="T5"/>
                </a:cxn>
                <a:cxn ang="0">
                  <a:pos x="T6" y="T7"/>
                </a:cxn>
                <a:cxn ang="0">
                  <a:pos x="T8" y="T9"/>
                </a:cxn>
              </a:cxnLst>
              <a:rect l="0" t="0" r="r" b="b"/>
              <a:pathLst>
                <a:path w="765" h="766">
                  <a:moveTo>
                    <a:pt x="765" y="674"/>
                  </a:moveTo>
                  <a:lnTo>
                    <a:pt x="675" y="766"/>
                  </a:lnTo>
                  <a:lnTo>
                    <a:pt x="0" y="92"/>
                  </a:lnTo>
                  <a:lnTo>
                    <a:pt x="91" y="0"/>
                  </a:lnTo>
                  <a:lnTo>
                    <a:pt x="765" y="674"/>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25" name="Freeform 140"/>
            <p:cNvSpPr/>
            <p:nvPr/>
          </p:nvSpPr>
          <p:spPr bwMode="auto">
            <a:xfrm>
              <a:off x="1441451" y="-2033588"/>
              <a:ext cx="1214438" cy="1216025"/>
            </a:xfrm>
            <a:custGeom>
              <a:avLst/>
              <a:gdLst>
                <a:gd name="T0" fmla="*/ 765 w 765"/>
                <a:gd name="T1" fmla="*/ 674 h 766"/>
                <a:gd name="T2" fmla="*/ 675 w 765"/>
                <a:gd name="T3" fmla="*/ 766 h 766"/>
                <a:gd name="T4" fmla="*/ 0 w 765"/>
                <a:gd name="T5" fmla="*/ 92 h 766"/>
                <a:gd name="T6" fmla="*/ 91 w 765"/>
                <a:gd name="T7" fmla="*/ 0 h 766"/>
                <a:gd name="T8" fmla="*/ 765 w 765"/>
                <a:gd name="T9" fmla="*/ 674 h 766"/>
              </a:gdLst>
              <a:ahLst/>
              <a:cxnLst>
                <a:cxn ang="0">
                  <a:pos x="T0" y="T1"/>
                </a:cxn>
                <a:cxn ang="0">
                  <a:pos x="T2" y="T3"/>
                </a:cxn>
                <a:cxn ang="0">
                  <a:pos x="T4" y="T5"/>
                </a:cxn>
                <a:cxn ang="0">
                  <a:pos x="T6" y="T7"/>
                </a:cxn>
                <a:cxn ang="0">
                  <a:pos x="T8" y="T9"/>
                </a:cxn>
              </a:cxnLst>
              <a:rect l="0" t="0" r="r" b="b"/>
              <a:pathLst>
                <a:path w="765" h="766">
                  <a:moveTo>
                    <a:pt x="765" y="674"/>
                  </a:moveTo>
                  <a:lnTo>
                    <a:pt x="675" y="766"/>
                  </a:lnTo>
                  <a:lnTo>
                    <a:pt x="0" y="92"/>
                  </a:lnTo>
                  <a:lnTo>
                    <a:pt x="91" y="0"/>
                  </a:lnTo>
                  <a:lnTo>
                    <a:pt x="765" y="6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26" name="Freeform 141"/>
            <p:cNvSpPr/>
            <p:nvPr/>
          </p:nvSpPr>
          <p:spPr bwMode="auto">
            <a:xfrm>
              <a:off x="2160588" y="-1311276"/>
              <a:ext cx="750888" cy="749300"/>
            </a:xfrm>
            <a:custGeom>
              <a:avLst/>
              <a:gdLst>
                <a:gd name="T0" fmla="*/ 250 w 267"/>
                <a:gd name="T1" fmla="*/ 241 h 267"/>
                <a:gd name="T2" fmla="*/ 242 w 267"/>
                <a:gd name="T3" fmla="*/ 250 h 267"/>
                <a:gd name="T4" fmla="*/ 180 w 267"/>
                <a:gd name="T5" fmla="*/ 250 h 267"/>
                <a:gd name="T6" fmla="*/ 17 w 267"/>
                <a:gd name="T7" fmla="*/ 87 h 267"/>
                <a:gd name="T8" fmla="*/ 17 w 267"/>
                <a:gd name="T9" fmla="*/ 25 h 267"/>
                <a:gd name="T10" fmla="*/ 25 w 267"/>
                <a:gd name="T11" fmla="*/ 17 h 267"/>
                <a:gd name="T12" fmla="*/ 87 w 267"/>
                <a:gd name="T13" fmla="*/ 17 h 267"/>
                <a:gd name="T14" fmla="*/ 250 w 267"/>
                <a:gd name="T15" fmla="*/ 180 h 267"/>
                <a:gd name="T16" fmla="*/ 250 w 267"/>
                <a:gd name="T17" fmla="*/ 24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267">
                  <a:moveTo>
                    <a:pt x="250" y="241"/>
                  </a:moveTo>
                  <a:cubicBezTo>
                    <a:pt x="242" y="250"/>
                    <a:pt x="242" y="250"/>
                    <a:pt x="242" y="250"/>
                  </a:cubicBezTo>
                  <a:cubicBezTo>
                    <a:pt x="225" y="267"/>
                    <a:pt x="197" y="267"/>
                    <a:pt x="180" y="250"/>
                  </a:cubicBezTo>
                  <a:cubicBezTo>
                    <a:pt x="17" y="87"/>
                    <a:pt x="17" y="87"/>
                    <a:pt x="17" y="87"/>
                  </a:cubicBezTo>
                  <a:cubicBezTo>
                    <a:pt x="0" y="70"/>
                    <a:pt x="0" y="42"/>
                    <a:pt x="17" y="25"/>
                  </a:cubicBezTo>
                  <a:cubicBezTo>
                    <a:pt x="25" y="17"/>
                    <a:pt x="25" y="17"/>
                    <a:pt x="25" y="17"/>
                  </a:cubicBezTo>
                  <a:cubicBezTo>
                    <a:pt x="42" y="0"/>
                    <a:pt x="70" y="0"/>
                    <a:pt x="87" y="17"/>
                  </a:cubicBezTo>
                  <a:cubicBezTo>
                    <a:pt x="250" y="180"/>
                    <a:pt x="250" y="180"/>
                    <a:pt x="250" y="180"/>
                  </a:cubicBezTo>
                  <a:cubicBezTo>
                    <a:pt x="267" y="197"/>
                    <a:pt x="267" y="224"/>
                    <a:pt x="250" y="241"/>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27" name="Freeform 142"/>
            <p:cNvSpPr/>
            <p:nvPr/>
          </p:nvSpPr>
          <p:spPr bwMode="auto">
            <a:xfrm>
              <a:off x="2171701" y="-1300163"/>
              <a:ext cx="728663" cy="723900"/>
            </a:xfrm>
            <a:custGeom>
              <a:avLst/>
              <a:gdLst>
                <a:gd name="T0" fmla="*/ 52 w 259"/>
                <a:gd name="T1" fmla="*/ 0 h 258"/>
                <a:gd name="T2" fmla="*/ 52 w 259"/>
                <a:gd name="T3" fmla="*/ 0 h 258"/>
                <a:gd name="T4" fmla="*/ 21 w 259"/>
                <a:gd name="T5" fmla="*/ 13 h 258"/>
                <a:gd name="T6" fmla="*/ 13 w 259"/>
                <a:gd name="T7" fmla="*/ 21 h 258"/>
                <a:gd name="T8" fmla="*/ 0 w 259"/>
                <a:gd name="T9" fmla="*/ 51 h 258"/>
                <a:gd name="T10" fmla="*/ 0 w 259"/>
                <a:gd name="T11" fmla="*/ 52 h 258"/>
                <a:gd name="T12" fmla="*/ 13 w 259"/>
                <a:gd name="T13" fmla="*/ 83 h 258"/>
                <a:gd name="T14" fmla="*/ 176 w 259"/>
                <a:gd name="T15" fmla="*/ 246 h 258"/>
                <a:gd name="T16" fmla="*/ 207 w 259"/>
                <a:gd name="T17" fmla="*/ 258 h 258"/>
                <a:gd name="T18" fmla="*/ 238 w 259"/>
                <a:gd name="T19" fmla="*/ 246 h 258"/>
                <a:gd name="T20" fmla="*/ 246 w 259"/>
                <a:gd name="T21" fmla="*/ 237 h 258"/>
                <a:gd name="T22" fmla="*/ 259 w 259"/>
                <a:gd name="T23" fmla="*/ 206 h 258"/>
                <a:gd name="T24" fmla="*/ 246 w 259"/>
                <a:gd name="T25" fmla="*/ 176 h 258"/>
                <a:gd name="T26" fmla="*/ 83 w 259"/>
                <a:gd name="T27" fmla="*/ 13 h 258"/>
                <a:gd name="T28" fmla="*/ 52 w 259"/>
                <a:gd name="T29"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258">
                  <a:moveTo>
                    <a:pt x="52" y="0"/>
                  </a:moveTo>
                  <a:cubicBezTo>
                    <a:pt x="52" y="0"/>
                    <a:pt x="52" y="0"/>
                    <a:pt x="52" y="0"/>
                  </a:cubicBezTo>
                  <a:cubicBezTo>
                    <a:pt x="41" y="0"/>
                    <a:pt x="30" y="4"/>
                    <a:pt x="21" y="13"/>
                  </a:cubicBezTo>
                  <a:cubicBezTo>
                    <a:pt x="13" y="21"/>
                    <a:pt x="13" y="21"/>
                    <a:pt x="13" y="21"/>
                  </a:cubicBezTo>
                  <a:cubicBezTo>
                    <a:pt x="5" y="29"/>
                    <a:pt x="0" y="40"/>
                    <a:pt x="0" y="51"/>
                  </a:cubicBezTo>
                  <a:cubicBezTo>
                    <a:pt x="0" y="52"/>
                    <a:pt x="0" y="52"/>
                    <a:pt x="0" y="52"/>
                  </a:cubicBezTo>
                  <a:cubicBezTo>
                    <a:pt x="0" y="63"/>
                    <a:pt x="5" y="74"/>
                    <a:pt x="13" y="83"/>
                  </a:cubicBezTo>
                  <a:cubicBezTo>
                    <a:pt x="176" y="246"/>
                    <a:pt x="176" y="246"/>
                    <a:pt x="176" y="246"/>
                  </a:cubicBezTo>
                  <a:cubicBezTo>
                    <a:pt x="185" y="254"/>
                    <a:pt x="196" y="258"/>
                    <a:pt x="207" y="258"/>
                  </a:cubicBezTo>
                  <a:cubicBezTo>
                    <a:pt x="218" y="258"/>
                    <a:pt x="229" y="254"/>
                    <a:pt x="238" y="246"/>
                  </a:cubicBezTo>
                  <a:cubicBezTo>
                    <a:pt x="246" y="237"/>
                    <a:pt x="246" y="237"/>
                    <a:pt x="246" y="237"/>
                  </a:cubicBezTo>
                  <a:cubicBezTo>
                    <a:pt x="255" y="229"/>
                    <a:pt x="259" y="218"/>
                    <a:pt x="259" y="206"/>
                  </a:cubicBezTo>
                  <a:cubicBezTo>
                    <a:pt x="259" y="195"/>
                    <a:pt x="255" y="184"/>
                    <a:pt x="246" y="176"/>
                  </a:cubicBezTo>
                  <a:cubicBezTo>
                    <a:pt x="83" y="13"/>
                    <a:pt x="83" y="13"/>
                    <a:pt x="83" y="13"/>
                  </a:cubicBezTo>
                  <a:cubicBezTo>
                    <a:pt x="75" y="4"/>
                    <a:pt x="63" y="0"/>
                    <a:pt x="52" y="0"/>
                  </a:cubicBezTo>
                </a:path>
              </a:pathLst>
            </a:custGeom>
            <a:solidFill>
              <a:srgbClr val="993B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28" name="Freeform 143"/>
            <p:cNvSpPr/>
            <p:nvPr/>
          </p:nvSpPr>
          <p:spPr bwMode="auto">
            <a:xfrm>
              <a:off x="728663" y="-2744788"/>
              <a:ext cx="1606550" cy="1604963"/>
            </a:xfrm>
            <a:custGeom>
              <a:avLst/>
              <a:gdLst>
                <a:gd name="T0" fmla="*/ 470 w 572"/>
                <a:gd name="T1" fmla="*/ 102 h 571"/>
                <a:gd name="T2" fmla="*/ 470 w 572"/>
                <a:gd name="T3" fmla="*/ 470 h 571"/>
                <a:gd name="T4" fmla="*/ 102 w 572"/>
                <a:gd name="T5" fmla="*/ 470 h 571"/>
                <a:gd name="T6" fmla="*/ 102 w 572"/>
                <a:gd name="T7" fmla="*/ 102 h 571"/>
                <a:gd name="T8" fmla="*/ 470 w 572"/>
                <a:gd name="T9" fmla="*/ 102 h 571"/>
              </a:gdLst>
              <a:ahLst/>
              <a:cxnLst>
                <a:cxn ang="0">
                  <a:pos x="T0" y="T1"/>
                </a:cxn>
                <a:cxn ang="0">
                  <a:pos x="T2" y="T3"/>
                </a:cxn>
                <a:cxn ang="0">
                  <a:pos x="T4" y="T5"/>
                </a:cxn>
                <a:cxn ang="0">
                  <a:pos x="T6" y="T7"/>
                </a:cxn>
                <a:cxn ang="0">
                  <a:pos x="T8" y="T9"/>
                </a:cxn>
              </a:cxnLst>
              <a:rect l="0" t="0" r="r" b="b"/>
              <a:pathLst>
                <a:path w="572" h="571">
                  <a:moveTo>
                    <a:pt x="470" y="102"/>
                  </a:moveTo>
                  <a:cubicBezTo>
                    <a:pt x="572" y="203"/>
                    <a:pt x="572" y="368"/>
                    <a:pt x="470" y="470"/>
                  </a:cubicBezTo>
                  <a:cubicBezTo>
                    <a:pt x="368" y="571"/>
                    <a:pt x="204" y="571"/>
                    <a:pt x="102" y="470"/>
                  </a:cubicBezTo>
                  <a:cubicBezTo>
                    <a:pt x="0" y="368"/>
                    <a:pt x="0" y="203"/>
                    <a:pt x="102" y="102"/>
                  </a:cubicBezTo>
                  <a:cubicBezTo>
                    <a:pt x="204" y="0"/>
                    <a:pt x="368" y="0"/>
                    <a:pt x="470" y="102"/>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29" name="Freeform 144"/>
            <p:cNvSpPr/>
            <p:nvPr/>
          </p:nvSpPr>
          <p:spPr bwMode="auto">
            <a:xfrm>
              <a:off x="882651" y="-2592388"/>
              <a:ext cx="1298575" cy="1300163"/>
            </a:xfrm>
            <a:custGeom>
              <a:avLst/>
              <a:gdLst>
                <a:gd name="T0" fmla="*/ 380 w 462"/>
                <a:gd name="T1" fmla="*/ 83 h 463"/>
                <a:gd name="T2" fmla="*/ 380 w 462"/>
                <a:gd name="T3" fmla="*/ 380 h 463"/>
                <a:gd name="T4" fmla="*/ 82 w 462"/>
                <a:gd name="T5" fmla="*/ 380 h 463"/>
                <a:gd name="T6" fmla="*/ 82 w 462"/>
                <a:gd name="T7" fmla="*/ 83 h 463"/>
                <a:gd name="T8" fmla="*/ 380 w 462"/>
                <a:gd name="T9" fmla="*/ 83 h 463"/>
              </a:gdLst>
              <a:ahLst/>
              <a:cxnLst>
                <a:cxn ang="0">
                  <a:pos x="T0" y="T1"/>
                </a:cxn>
                <a:cxn ang="0">
                  <a:pos x="T2" y="T3"/>
                </a:cxn>
                <a:cxn ang="0">
                  <a:pos x="T4" y="T5"/>
                </a:cxn>
                <a:cxn ang="0">
                  <a:pos x="T6" y="T7"/>
                </a:cxn>
                <a:cxn ang="0">
                  <a:pos x="T8" y="T9"/>
                </a:cxn>
              </a:cxnLst>
              <a:rect l="0" t="0" r="r" b="b"/>
              <a:pathLst>
                <a:path w="462" h="463">
                  <a:moveTo>
                    <a:pt x="380" y="83"/>
                  </a:moveTo>
                  <a:cubicBezTo>
                    <a:pt x="462" y="165"/>
                    <a:pt x="462" y="298"/>
                    <a:pt x="380" y="380"/>
                  </a:cubicBezTo>
                  <a:cubicBezTo>
                    <a:pt x="298" y="463"/>
                    <a:pt x="164" y="463"/>
                    <a:pt x="82" y="380"/>
                  </a:cubicBezTo>
                  <a:cubicBezTo>
                    <a:pt x="0" y="298"/>
                    <a:pt x="0" y="165"/>
                    <a:pt x="82" y="83"/>
                  </a:cubicBezTo>
                  <a:cubicBezTo>
                    <a:pt x="164" y="0"/>
                    <a:pt x="298" y="0"/>
                    <a:pt x="380" y="83"/>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30" name="Freeform 145"/>
            <p:cNvSpPr/>
            <p:nvPr/>
          </p:nvSpPr>
          <p:spPr bwMode="auto">
            <a:xfrm>
              <a:off x="1295401" y="-2533651"/>
              <a:ext cx="365125" cy="1182688"/>
            </a:xfrm>
            <a:custGeom>
              <a:avLst/>
              <a:gdLst>
                <a:gd name="T0" fmla="*/ 84 w 130"/>
                <a:gd name="T1" fmla="*/ 0 h 421"/>
                <a:gd name="T2" fmla="*/ 0 w 130"/>
                <a:gd name="T3" fmla="*/ 17 h 421"/>
                <a:gd name="T4" fmla="*/ 0 w 130"/>
                <a:gd name="T5" fmla="*/ 404 h 421"/>
                <a:gd name="T6" fmla="*/ 84 w 130"/>
                <a:gd name="T7" fmla="*/ 421 h 421"/>
                <a:gd name="T8" fmla="*/ 130 w 130"/>
                <a:gd name="T9" fmla="*/ 416 h 421"/>
                <a:gd name="T10" fmla="*/ 130 w 130"/>
                <a:gd name="T11" fmla="*/ 5 h 421"/>
                <a:gd name="T12" fmla="*/ 84 w 130"/>
                <a:gd name="T13" fmla="*/ 0 h 421"/>
              </a:gdLst>
              <a:ahLst/>
              <a:cxnLst>
                <a:cxn ang="0">
                  <a:pos x="T0" y="T1"/>
                </a:cxn>
                <a:cxn ang="0">
                  <a:pos x="T2" y="T3"/>
                </a:cxn>
                <a:cxn ang="0">
                  <a:pos x="T4" y="T5"/>
                </a:cxn>
                <a:cxn ang="0">
                  <a:pos x="T6" y="T7"/>
                </a:cxn>
                <a:cxn ang="0">
                  <a:pos x="T8" y="T9"/>
                </a:cxn>
                <a:cxn ang="0">
                  <a:pos x="T10" y="T11"/>
                </a:cxn>
                <a:cxn ang="0">
                  <a:pos x="T12" y="T13"/>
                </a:cxn>
              </a:cxnLst>
              <a:rect l="0" t="0" r="r" b="b"/>
              <a:pathLst>
                <a:path w="130" h="421">
                  <a:moveTo>
                    <a:pt x="84" y="0"/>
                  </a:moveTo>
                  <a:cubicBezTo>
                    <a:pt x="55" y="0"/>
                    <a:pt x="27" y="6"/>
                    <a:pt x="0" y="17"/>
                  </a:cubicBezTo>
                  <a:cubicBezTo>
                    <a:pt x="0" y="404"/>
                    <a:pt x="0" y="404"/>
                    <a:pt x="0" y="404"/>
                  </a:cubicBezTo>
                  <a:cubicBezTo>
                    <a:pt x="27" y="415"/>
                    <a:pt x="55" y="421"/>
                    <a:pt x="84" y="421"/>
                  </a:cubicBezTo>
                  <a:cubicBezTo>
                    <a:pt x="99" y="421"/>
                    <a:pt x="115" y="419"/>
                    <a:pt x="130" y="416"/>
                  </a:cubicBezTo>
                  <a:cubicBezTo>
                    <a:pt x="130" y="5"/>
                    <a:pt x="130" y="5"/>
                    <a:pt x="130" y="5"/>
                  </a:cubicBezTo>
                  <a:cubicBezTo>
                    <a:pt x="115" y="2"/>
                    <a:pt x="99" y="0"/>
                    <a:pt x="84" y="0"/>
                  </a:cubicBezTo>
                </a:path>
              </a:pathLst>
            </a:custGeom>
            <a:solidFill>
              <a:srgbClr val="89C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31" name="Freeform 146"/>
            <p:cNvSpPr/>
            <p:nvPr/>
          </p:nvSpPr>
          <p:spPr bwMode="auto">
            <a:xfrm>
              <a:off x="1722438" y="-2503488"/>
              <a:ext cx="182563" cy="1120775"/>
            </a:xfrm>
            <a:custGeom>
              <a:avLst/>
              <a:gdLst>
                <a:gd name="T0" fmla="*/ 0 w 65"/>
                <a:gd name="T1" fmla="*/ 0 h 399"/>
                <a:gd name="T2" fmla="*/ 0 w 65"/>
                <a:gd name="T3" fmla="*/ 399 h 399"/>
                <a:gd name="T4" fmla="*/ 65 w 65"/>
                <a:gd name="T5" fmla="*/ 363 h 399"/>
                <a:gd name="T6" fmla="*/ 65 w 65"/>
                <a:gd name="T7" fmla="*/ 36 h 399"/>
                <a:gd name="T8" fmla="*/ 0 w 65"/>
                <a:gd name="T9" fmla="*/ 0 h 399"/>
              </a:gdLst>
              <a:ahLst/>
              <a:cxnLst>
                <a:cxn ang="0">
                  <a:pos x="T0" y="T1"/>
                </a:cxn>
                <a:cxn ang="0">
                  <a:pos x="T2" y="T3"/>
                </a:cxn>
                <a:cxn ang="0">
                  <a:pos x="T4" y="T5"/>
                </a:cxn>
                <a:cxn ang="0">
                  <a:pos x="T6" y="T7"/>
                </a:cxn>
                <a:cxn ang="0">
                  <a:pos x="T8" y="T9"/>
                </a:cxn>
              </a:cxnLst>
              <a:rect l="0" t="0" r="r" b="b"/>
              <a:pathLst>
                <a:path w="65" h="399">
                  <a:moveTo>
                    <a:pt x="0" y="0"/>
                  </a:moveTo>
                  <a:cubicBezTo>
                    <a:pt x="0" y="399"/>
                    <a:pt x="0" y="399"/>
                    <a:pt x="0" y="399"/>
                  </a:cubicBezTo>
                  <a:cubicBezTo>
                    <a:pt x="23" y="391"/>
                    <a:pt x="45" y="379"/>
                    <a:pt x="65" y="363"/>
                  </a:cubicBezTo>
                  <a:cubicBezTo>
                    <a:pt x="65" y="36"/>
                    <a:pt x="65" y="36"/>
                    <a:pt x="65" y="36"/>
                  </a:cubicBezTo>
                  <a:cubicBezTo>
                    <a:pt x="45" y="20"/>
                    <a:pt x="23" y="8"/>
                    <a:pt x="0" y="0"/>
                  </a:cubicBezTo>
                </a:path>
              </a:pathLst>
            </a:custGeom>
            <a:solidFill>
              <a:srgbClr val="89C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3" name="文本框 2"/>
          <p:cNvSpPr txBox="1"/>
          <p:nvPr/>
        </p:nvSpPr>
        <p:spPr>
          <a:xfrm>
            <a:off x="4101465" y="201295"/>
            <a:ext cx="3947160" cy="583565"/>
          </a:xfrm>
          <a:prstGeom prst="rect">
            <a:avLst/>
          </a:prstGeom>
          <a:noFill/>
          <a:ln>
            <a:solidFill>
              <a:schemeClr val="accent2">
                <a:lumMod val="50000"/>
              </a:schemeClr>
            </a:solidFill>
          </a:ln>
        </p:spPr>
        <p:txBody>
          <a:bodyPr wrap="square" rtlCol="0">
            <a:spAutoFit/>
          </a:bodyPr>
          <a:p>
            <a:pPr algn="ctr"/>
            <a:r>
              <a:rPr lang="zh-CN" altLang="en-US" sz="3200" b="1">
                <a:latin typeface="华文楷体" panose="02010600040101010101" charset="-122"/>
                <a:ea typeface="华文楷体" panose="02010600040101010101" charset="-122"/>
              </a:rPr>
              <a:t>教师下水作文</a:t>
            </a:r>
            <a:endParaRPr lang="zh-CN" altLang="en-US" sz="3200" b="1">
              <a:latin typeface="华文楷体" panose="02010600040101010101" charset="-122"/>
              <a:ea typeface="华文楷体" panose="02010600040101010101" charset="-122"/>
            </a:endParaRPr>
          </a:p>
        </p:txBody>
      </p:sp>
      <p:sp>
        <p:nvSpPr>
          <p:cNvPr id="4" name="文本框 3"/>
          <p:cNvSpPr txBox="1"/>
          <p:nvPr/>
        </p:nvSpPr>
        <p:spPr>
          <a:xfrm>
            <a:off x="496570" y="993140"/>
            <a:ext cx="11010265" cy="4892675"/>
          </a:xfrm>
          <a:prstGeom prst="rect">
            <a:avLst/>
          </a:prstGeom>
          <a:noFill/>
          <a:ln w="12700">
            <a:gradFill>
              <a:gsLst>
                <a:gs pos="50000">
                  <a:schemeClr val="accent6"/>
                </a:gs>
                <a:gs pos="0">
                  <a:schemeClr val="accent6">
                    <a:lumMod val="25000"/>
                    <a:lumOff val="75000"/>
                  </a:schemeClr>
                </a:gs>
                <a:gs pos="100000">
                  <a:schemeClr val="accent6">
                    <a:lumMod val="85000"/>
                  </a:schemeClr>
                </a:gs>
              </a:gsLst>
              <a:lin ang="5400000" scaled="0"/>
            </a:gradFill>
            <a:prstDash val="lgDash"/>
          </a:ln>
        </p:spPr>
        <p:txBody>
          <a:bodyPr wrap="square" rtlCol="0">
            <a:spAutoFit/>
          </a:bodyPr>
          <a:p>
            <a:pPr algn="just"/>
            <a:r>
              <a:rPr lang="en-US" altLang="zh-CN" sz="2400" b="1">
                <a:ln>
                  <a:gradFill>
                    <a:gsLst>
                      <a:gs pos="99000">
                        <a:srgbClr val="BA6DBE"/>
                      </a:gs>
                      <a:gs pos="0">
                        <a:srgbClr val="47BA9B"/>
                      </a:gs>
                    </a:gsLst>
                    <a:lin ang="6600000" scaled="0"/>
                  </a:gradFill>
                </a:ln>
                <a:latin typeface="Calibri" panose="020F0502020204030204" pitchFamily="34" charset="0"/>
                <a:cs typeface="Calibri" panose="020F0502020204030204" pitchFamily="34" charset="0"/>
              </a:rPr>
              <a:t>Dear fellow students,</a:t>
            </a:r>
            <a:endParaRPr lang="en-US" altLang="zh-CN" sz="2400" b="1">
              <a:ln>
                <a:gradFill>
                  <a:gsLst>
                    <a:gs pos="99000">
                      <a:srgbClr val="BA6DBE"/>
                    </a:gs>
                    <a:gs pos="0">
                      <a:srgbClr val="47BA9B"/>
                    </a:gs>
                  </a:gsLst>
                  <a:lin ang="6600000" scaled="0"/>
                </a:gradFill>
              </a:ln>
              <a:latin typeface="Calibri" panose="020F0502020204030204" pitchFamily="34" charset="0"/>
              <a:cs typeface="Calibri" panose="020F0502020204030204" pitchFamily="34" charset="0"/>
            </a:endParaRPr>
          </a:p>
          <a:p>
            <a:pPr algn="just"/>
            <a:r>
              <a:rPr lang="en-US" altLang="zh-CN" sz="2400" b="1">
                <a:ln>
                  <a:gradFill>
                    <a:gsLst>
                      <a:gs pos="99000">
                        <a:srgbClr val="BA6DBE"/>
                      </a:gs>
                      <a:gs pos="0">
                        <a:srgbClr val="47BA9B"/>
                      </a:gs>
                    </a:gsLst>
                    <a:lin ang="6600000" scaled="0"/>
                  </a:gradFill>
                </a:ln>
                <a:latin typeface="Calibri" panose="020F0502020204030204" pitchFamily="34" charset="0"/>
                <a:cs typeface="Calibri" panose="020F0502020204030204" pitchFamily="34" charset="0"/>
              </a:rPr>
              <a:t>   </a:t>
            </a:r>
            <a:r>
              <a:rPr lang="en-US" altLang="zh-CN" sz="2400" b="1">
                <a:ln>
                  <a:gradFill>
                    <a:gsLst>
                      <a:gs pos="99000">
                        <a:srgbClr val="BA6DBE"/>
                      </a:gs>
                      <a:gs pos="0">
                        <a:srgbClr val="47BA9B"/>
                      </a:gs>
                    </a:gsLst>
                    <a:lin ang="6600000" scaled="0"/>
                  </a:gradFill>
                </a:ln>
                <a:solidFill>
                  <a:schemeClr val="tx1"/>
                </a:solidFill>
                <a:latin typeface="Calibri" panose="020F0502020204030204" pitchFamily="34" charset="0"/>
                <a:cs typeface="Calibri" panose="020F0502020204030204" pitchFamily="34" charset="0"/>
              </a:rPr>
              <a:t>  </a:t>
            </a:r>
            <a:r>
              <a:rPr lang="en-US" altLang="zh-CN" sz="2400" b="1">
                <a:ln>
                  <a:gradFill>
                    <a:gsLst>
                      <a:gs pos="99000">
                        <a:srgbClr val="BA6DBE"/>
                      </a:gs>
                      <a:gs pos="0">
                        <a:srgbClr val="47BA9B"/>
                      </a:gs>
                    </a:gsLst>
                    <a:lin ang="6600000" scaled="0"/>
                  </a:gradFill>
                </a:ln>
                <a:solidFill>
                  <a:schemeClr val="tx1"/>
                </a:solidFill>
                <a:latin typeface="Calibri" panose="020F0502020204030204" pitchFamily="34" charset="0"/>
                <a:ea typeface="宋体" panose="02010600030101010101" pitchFamily="2" charset="-122"/>
                <a:cs typeface="Calibri" panose="020F0502020204030204" pitchFamily="34" charset="0"/>
                <a:sym typeface="+mn-ea"/>
              </a:rPr>
              <a:t>I’m Li Hua. Exceedingly delighted to be awarded the first prize in the continuation writing last week, I’m honored to share with you my experience and offer some suggestions. </a:t>
            </a:r>
            <a:endParaRPr lang="en-US" altLang="zh-CN" sz="2400" b="1">
              <a:ln>
                <a:gradFill>
                  <a:gsLst>
                    <a:gs pos="99000">
                      <a:srgbClr val="BA6DBE"/>
                    </a:gs>
                    <a:gs pos="0">
                      <a:srgbClr val="47BA9B"/>
                    </a:gs>
                  </a:gsLst>
                  <a:lin ang="6600000" scaled="0"/>
                </a:gradFill>
              </a:ln>
              <a:solidFill>
                <a:schemeClr val="tx1"/>
              </a:solidFill>
              <a:latin typeface="Calibri" panose="020F0502020204030204" pitchFamily="34" charset="0"/>
              <a:ea typeface="宋体" panose="02010600030101010101" pitchFamily="2" charset="-122"/>
              <a:cs typeface="Calibri" panose="020F0502020204030204" pitchFamily="34" charset="0"/>
              <a:sym typeface="+mn-ea"/>
            </a:endParaRPr>
          </a:p>
          <a:p>
            <a:pPr algn="just"/>
            <a:r>
              <a:rPr lang="en-US" altLang="zh-CN" sz="2400" b="1">
                <a:ln>
                  <a:gradFill>
                    <a:gsLst>
                      <a:gs pos="99000">
                        <a:srgbClr val="BA6DBE"/>
                      </a:gs>
                      <a:gs pos="0">
                        <a:srgbClr val="47BA9B"/>
                      </a:gs>
                    </a:gsLst>
                    <a:lin ang="6600000" scaled="0"/>
                  </a:gradFill>
                </a:ln>
                <a:solidFill>
                  <a:schemeClr val="tx1"/>
                </a:solidFill>
                <a:latin typeface="Calibri" panose="020F0502020204030204" pitchFamily="34" charset="0"/>
                <a:ea typeface="宋体" panose="02010600030101010101" pitchFamily="2" charset="-122"/>
                <a:cs typeface="Calibri" panose="020F0502020204030204" pitchFamily="34" charset="0"/>
                <a:sym typeface="+mn-ea"/>
              </a:rPr>
              <a:t>    This achievement has been both rewarding and motivating, constantly reminding me of the painstaking efforts and great endeavors I’ve made in this process. I’m deeply grateful to my English teacher, whose professional guidance and inspiring encouragements played a crucial role in my preparations. When it comes to continuation writing, you’re supposed to immerse yourself fully in the original part of the story—its themes, complex character relationships, conflicts and narrative techniques. What’s more, you’re recommended to apply vivid descriptive expressions and various sentence patterns to make your writing attractive and compelling.</a:t>
            </a:r>
            <a:endParaRPr lang="en-US" altLang="zh-CN" sz="2400" b="1">
              <a:ln>
                <a:gradFill>
                  <a:gsLst>
                    <a:gs pos="99000">
                      <a:srgbClr val="BA6DBE"/>
                    </a:gs>
                    <a:gs pos="0">
                      <a:srgbClr val="47BA9B"/>
                    </a:gs>
                  </a:gsLst>
                  <a:lin ang="6600000" scaled="0"/>
                </a:gradFill>
              </a:ln>
              <a:solidFill>
                <a:schemeClr val="tx1"/>
              </a:solidFill>
              <a:latin typeface="Calibri" panose="020F0502020204030204" pitchFamily="34" charset="0"/>
              <a:ea typeface="宋体" panose="02010600030101010101" pitchFamily="2" charset="-122"/>
              <a:cs typeface="Calibri" panose="020F0502020204030204" pitchFamily="34" charset="0"/>
              <a:sym typeface="+mn-ea"/>
            </a:endParaRPr>
          </a:p>
          <a:p>
            <a:pPr algn="just"/>
            <a:r>
              <a:rPr lang="en-US" altLang="zh-CN" sz="2400" b="1">
                <a:ln>
                  <a:gradFill>
                    <a:gsLst>
                      <a:gs pos="99000">
                        <a:srgbClr val="BA6DBE"/>
                      </a:gs>
                      <a:gs pos="0">
                        <a:srgbClr val="47BA9B"/>
                      </a:gs>
                    </a:gsLst>
                    <a:lin ang="6600000" scaled="0"/>
                  </a:gradFill>
                </a:ln>
                <a:solidFill>
                  <a:schemeClr val="tx1"/>
                </a:solidFill>
                <a:latin typeface="Calibri" panose="020F0502020204030204" pitchFamily="34" charset="0"/>
                <a:ea typeface="宋体" panose="02010600030101010101" pitchFamily="2" charset="-122"/>
                <a:cs typeface="Calibri" panose="020F0502020204030204" pitchFamily="34" charset="0"/>
                <a:sym typeface="+mn-ea"/>
              </a:rPr>
              <a:t>    </a:t>
            </a:r>
            <a:r>
              <a:rPr lang="en-US" altLang="zh-CN" sz="2400" b="1">
                <a:ln>
                  <a:gradFill>
                    <a:gsLst>
                      <a:gs pos="99000">
                        <a:srgbClr val="BA6DBE"/>
                      </a:gs>
                      <a:gs pos="0">
                        <a:srgbClr val="47BA9B"/>
                      </a:gs>
                    </a:gsLst>
                    <a:lin ang="6600000" scaled="0"/>
                  </a:gradFill>
                </a:ln>
                <a:latin typeface="Calibri" panose="020F0502020204030204" pitchFamily="34" charset="0"/>
                <a:cs typeface="Calibri" panose="020F0502020204030204" pitchFamily="34" charset="0"/>
              </a:rPr>
              <a:t>Thank you again for this honor! I hope you can find my suggestions helpful. </a:t>
            </a:r>
            <a:endParaRPr lang="en-US" altLang="zh-CN" sz="2400" b="1">
              <a:ln>
                <a:gradFill>
                  <a:gsLst>
                    <a:gs pos="99000">
                      <a:srgbClr val="BA6DBE"/>
                    </a:gs>
                    <a:gs pos="0">
                      <a:srgbClr val="47BA9B"/>
                    </a:gs>
                  </a:gsLst>
                  <a:lin ang="6600000" scaled="0"/>
                </a:gradFill>
              </a:ln>
              <a:latin typeface="Calibri" panose="020F0502020204030204" pitchFamily="34" charset="0"/>
              <a:cs typeface="Calibri" panose="020F0502020204030204" pitchFamily="34" charset="0"/>
            </a:endParaRPr>
          </a:p>
        </p:txBody>
      </p:sp>
      <p:sp>
        <p:nvSpPr>
          <p:cNvPr id="5" name="灯片编号占位符 4"/>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8111490" y="5173345"/>
            <a:ext cx="3951605" cy="1486535"/>
          </a:xfrm>
          <a:prstGeom prst="rect">
            <a:avLst/>
          </a:prstGeom>
        </p:spPr>
      </p:pic>
      <p:cxnSp>
        <p:nvCxnSpPr>
          <p:cNvPr id="4" name="直接连接符 3"/>
          <p:cNvCxnSpPr/>
          <p:nvPr/>
        </p:nvCxnSpPr>
        <p:spPr>
          <a:xfrm>
            <a:off x="0" y="6735350"/>
            <a:ext cx="1199819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1982626" y="6659723"/>
            <a:ext cx="151253" cy="151253"/>
          </a:xfrm>
          <a:prstGeom prst="rect">
            <a:avLst/>
          </a:prstGeom>
          <a:solidFill>
            <a:srgbClr val="51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rgbClr val="2E313D"/>
              </a:solidFill>
              <a:latin typeface="微软雅黑" panose="020B0503020204020204" pitchFamily="34" charset="-122"/>
              <a:ea typeface="微软雅黑" panose="020B0503020204020204" pitchFamily="34" charset="-122"/>
            </a:endParaRPr>
          </a:p>
        </p:txBody>
      </p:sp>
      <p:sp>
        <p:nvSpPr>
          <p:cNvPr id="6" name="矩形 5"/>
          <p:cNvSpPr/>
          <p:nvPr/>
        </p:nvSpPr>
        <p:spPr>
          <a:xfrm>
            <a:off x="11857799" y="6659722"/>
            <a:ext cx="401063" cy="15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5DC01DB-9276-43C4-9F6A-26192206E6DF}" type="slidenum">
              <a:rPr lang="en-US" altLang="zh-CN" sz="1000" smtClean="0">
                <a:solidFill>
                  <a:schemeClr val="bg1"/>
                </a:solidFill>
                <a:latin typeface="微软雅黑" panose="020B0503020204020204" pitchFamily="34" charset="-122"/>
                <a:ea typeface="微软雅黑" panose="020B0503020204020204" pitchFamily="34" charset="-122"/>
              </a:rPr>
            </a:fld>
            <a:endParaRPr lang="zh-CN" altLang="en-US" sz="1000" dirty="0">
              <a:solidFill>
                <a:schemeClr val="bg1"/>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467836" y="154170"/>
            <a:ext cx="739739" cy="560088"/>
          </a:xfrm>
          <a:prstGeom prst="rect">
            <a:avLst/>
          </a:prstGeom>
        </p:spPr>
      </p:pic>
      <p:grpSp>
        <p:nvGrpSpPr>
          <p:cNvPr id="12" name="组合 11"/>
          <p:cNvGrpSpPr/>
          <p:nvPr/>
        </p:nvGrpSpPr>
        <p:grpSpPr>
          <a:xfrm>
            <a:off x="11523597" y="29132"/>
            <a:ext cx="637923" cy="638679"/>
            <a:chOff x="9055101" y="-1336675"/>
            <a:chExt cx="2678113" cy="2681288"/>
          </a:xfrm>
        </p:grpSpPr>
        <p:sp>
          <p:nvSpPr>
            <p:cNvPr id="13" name="Freeform 74"/>
            <p:cNvSpPr/>
            <p:nvPr/>
          </p:nvSpPr>
          <p:spPr bwMode="auto">
            <a:xfrm>
              <a:off x="9055101" y="-1336675"/>
              <a:ext cx="2678113" cy="2681288"/>
            </a:xfrm>
            <a:custGeom>
              <a:avLst/>
              <a:gdLst>
                <a:gd name="T0" fmla="*/ 341 w 955"/>
                <a:gd name="T1" fmla="*/ 919 h 956"/>
                <a:gd name="T2" fmla="*/ 38 w 955"/>
                <a:gd name="T3" fmla="*/ 619 h 956"/>
                <a:gd name="T4" fmla="*/ 38 w 955"/>
                <a:gd name="T5" fmla="*/ 484 h 956"/>
                <a:gd name="T6" fmla="*/ 479 w 955"/>
                <a:gd name="T7" fmla="*/ 38 h 956"/>
                <a:gd name="T8" fmla="*/ 614 w 955"/>
                <a:gd name="T9" fmla="*/ 37 h 956"/>
                <a:gd name="T10" fmla="*/ 917 w 955"/>
                <a:gd name="T11" fmla="*/ 337 h 956"/>
                <a:gd name="T12" fmla="*/ 918 w 955"/>
                <a:gd name="T13" fmla="*/ 472 h 956"/>
                <a:gd name="T14" fmla="*/ 476 w 955"/>
                <a:gd name="T15" fmla="*/ 918 h 956"/>
                <a:gd name="T16" fmla="*/ 341 w 955"/>
                <a:gd name="T17" fmla="*/ 919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5" h="956">
                  <a:moveTo>
                    <a:pt x="341" y="919"/>
                  </a:moveTo>
                  <a:cubicBezTo>
                    <a:pt x="38" y="619"/>
                    <a:pt x="38" y="619"/>
                    <a:pt x="38" y="619"/>
                  </a:cubicBezTo>
                  <a:cubicBezTo>
                    <a:pt x="1" y="582"/>
                    <a:pt x="0" y="522"/>
                    <a:pt x="38" y="484"/>
                  </a:cubicBezTo>
                  <a:cubicBezTo>
                    <a:pt x="479" y="38"/>
                    <a:pt x="479" y="38"/>
                    <a:pt x="479" y="38"/>
                  </a:cubicBezTo>
                  <a:cubicBezTo>
                    <a:pt x="516" y="0"/>
                    <a:pt x="577" y="0"/>
                    <a:pt x="614" y="37"/>
                  </a:cubicBezTo>
                  <a:cubicBezTo>
                    <a:pt x="917" y="337"/>
                    <a:pt x="917" y="337"/>
                    <a:pt x="917" y="337"/>
                  </a:cubicBezTo>
                  <a:cubicBezTo>
                    <a:pt x="954" y="374"/>
                    <a:pt x="955" y="434"/>
                    <a:pt x="918" y="472"/>
                  </a:cubicBezTo>
                  <a:cubicBezTo>
                    <a:pt x="476" y="918"/>
                    <a:pt x="476" y="918"/>
                    <a:pt x="476" y="918"/>
                  </a:cubicBezTo>
                  <a:cubicBezTo>
                    <a:pt x="439" y="955"/>
                    <a:pt x="378" y="956"/>
                    <a:pt x="341" y="91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75"/>
            <p:cNvSpPr/>
            <p:nvPr/>
          </p:nvSpPr>
          <p:spPr bwMode="auto">
            <a:xfrm>
              <a:off x="10199688" y="1111250"/>
              <a:ext cx="314325" cy="204788"/>
            </a:xfrm>
            <a:custGeom>
              <a:avLst/>
              <a:gdLst>
                <a:gd name="T0" fmla="*/ 112 w 112"/>
                <a:gd name="T1" fmla="*/ 0 h 73"/>
                <a:gd name="T2" fmla="*/ 112 w 112"/>
                <a:gd name="T3" fmla="*/ 1 h 73"/>
                <a:gd name="T4" fmla="*/ 68 w 112"/>
                <a:gd name="T5" fmla="*/ 45 h 73"/>
                <a:gd name="T6" fmla="*/ 0 w 112"/>
                <a:gd name="T7" fmla="*/ 73 h 73"/>
                <a:gd name="T8" fmla="*/ 0 w 112"/>
                <a:gd name="T9" fmla="*/ 73 h 73"/>
                <a:gd name="T10" fmla="*/ 68 w 112"/>
                <a:gd name="T11" fmla="*/ 45 h 73"/>
                <a:gd name="T12" fmla="*/ 112 w 112"/>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112" h="73">
                  <a:moveTo>
                    <a:pt x="112" y="0"/>
                  </a:moveTo>
                  <a:cubicBezTo>
                    <a:pt x="112" y="1"/>
                    <a:pt x="112" y="1"/>
                    <a:pt x="112" y="1"/>
                  </a:cubicBezTo>
                  <a:cubicBezTo>
                    <a:pt x="68" y="45"/>
                    <a:pt x="68" y="45"/>
                    <a:pt x="68" y="45"/>
                  </a:cubicBezTo>
                  <a:cubicBezTo>
                    <a:pt x="49" y="64"/>
                    <a:pt x="25" y="73"/>
                    <a:pt x="0" y="73"/>
                  </a:cubicBezTo>
                  <a:cubicBezTo>
                    <a:pt x="0" y="73"/>
                    <a:pt x="0" y="73"/>
                    <a:pt x="0" y="73"/>
                  </a:cubicBezTo>
                  <a:cubicBezTo>
                    <a:pt x="25" y="73"/>
                    <a:pt x="49" y="64"/>
                    <a:pt x="68" y="45"/>
                  </a:cubicBezTo>
                  <a:cubicBezTo>
                    <a:pt x="112" y="0"/>
                    <a:pt x="112" y="0"/>
                    <a:pt x="112"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76"/>
            <p:cNvSpPr/>
            <p:nvPr/>
          </p:nvSpPr>
          <p:spPr bwMode="auto">
            <a:xfrm>
              <a:off x="9055101" y="-103187"/>
              <a:ext cx="1458913" cy="1419225"/>
            </a:xfrm>
            <a:custGeom>
              <a:avLst/>
              <a:gdLst>
                <a:gd name="T0" fmla="*/ 82 w 520"/>
                <a:gd name="T1" fmla="*/ 0 h 506"/>
                <a:gd name="T2" fmla="*/ 38 w 520"/>
                <a:gd name="T3" fmla="*/ 44 h 506"/>
                <a:gd name="T4" fmla="*/ 36 w 520"/>
                <a:gd name="T5" fmla="*/ 45 h 506"/>
                <a:gd name="T6" fmla="*/ 38 w 520"/>
                <a:gd name="T7" fmla="*/ 179 h 506"/>
                <a:gd name="T8" fmla="*/ 341 w 520"/>
                <a:gd name="T9" fmla="*/ 479 h 506"/>
                <a:gd name="T10" fmla="*/ 408 w 520"/>
                <a:gd name="T11" fmla="*/ 506 h 506"/>
                <a:gd name="T12" fmla="*/ 476 w 520"/>
                <a:gd name="T13" fmla="*/ 478 h 506"/>
                <a:gd name="T14" fmla="*/ 520 w 520"/>
                <a:gd name="T15" fmla="*/ 434 h 506"/>
                <a:gd name="T16" fmla="*/ 452 w 520"/>
                <a:gd name="T17" fmla="*/ 462 h 506"/>
                <a:gd name="T18" fmla="*/ 385 w 520"/>
                <a:gd name="T19" fmla="*/ 434 h 506"/>
                <a:gd name="T20" fmla="*/ 82 w 520"/>
                <a:gd name="T21" fmla="*/ 135 h 506"/>
                <a:gd name="T22" fmla="*/ 82 w 520"/>
                <a:gd name="T23"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0" h="506">
                  <a:moveTo>
                    <a:pt x="82" y="0"/>
                  </a:moveTo>
                  <a:cubicBezTo>
                    <a:pt x="38" y="44"/>
                    <a:pt x="38" y="44"/>
                    <a:pt x="38" y="44"/>
                  </a:cubicBezTo>
                  <a:cubicBezTo>
                    <a:pt x="37" y="45"/>
                    <a:pt x="37" y="45"/>
                    <a:pt x="36" y="45"/>
                  </a:cubicBezTo>
                  <a:cubicBezTo>
                    <a:pt x="0" y="83"/>
                    <a:pt x="1" y="143"/>
                    <a:pt x="38" y="179"/>
                  </a:cubicBezTo>
                  <a:cubicBezTo>
                    <a:pt x="341" y="479"/>
                    <a:pt x="341" y="479"/>
                    <a:pt x="341" y="479"/>
                  </a:cubicBezTo>
                  <a:cubicBezTo>
                    <a:pt x="359" y="497"/>
                    <a:pt x="384" y="506"/>
                    <a:pt x="408" y="506"/>
                  </a:cubicBezTo>
                  <a:cubicBezTo>
                    <a:pt x="433" y="506"/>
                    <a:pt x="457" y="497"/>
                    <a:pt x="476" y="478"/>
                  </a:cubicBezTo>
                  <a:cubicBezTo>
                    <a:pt x="520" y="434"/>
                    <a:pt x="520" y="434"/>
                    <a:pt x="520" y="434"/>
                  </a:cubicBezTo>
                  <a:cubicBezTo>
                    <a:pt x="501" y="452"/>
                    <a:pt x="476" y="462"/>
                    <a:pt x="452" y="462"/>
                  </a:cubicBezTo>
                  <a:cubicBezTo>
                    <a:pt x="428" y="462"/>
                    <a:pt x="403" y="453"/>
                    <a:pt x="385" y="434"/>
                  </a:cubicBezTo>
                  <a:cubicBezTo>
                    <a:pt x="82" y="135"/>
                    <a:pt x="82" y="135"/>
                    <a:pt x="82" y="135"/>
                  </a:cubicBezTo>
                  <a:cubicBezTo>
                    <a:pt x="45" y="98"/>
                    <a:pt x="44" y="37"/>
                    <a:pt x="82" y="0"/>
                  </a:cubicBezTo>
                </a:path>
              </a:pathLst>
            </a:custGeom>
            <a:solidFill>
              <a:srgbClr val="D9A0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77"/>
            <p:cNvSpPr>
              <a:spLocks noEditPoints="1"/>
            </p:cNvSpPr>
            <p:nvPr/>
          </p:nvSpPr>
          <p:spPr bwMode="auto">
            <a:xfrm>
              <a:off x="10196513" y="-1098550"/>
              <a:ext cx="1295400" cy="1293813"/>
            </a:xfrm>
            <a:custGeom>
              <a:avLst/>
              <a:gdLst>
                <a:gd name="T0" fmla="*/ 558 w 816"/>
                <a:gd name="T1" fmla="*/ 325 h 815"/>
                <a:gd name="T2" fmla="*/ 586 w 816"/>
                <a:gd name="T3" fmla="*/ 354 h 815"/>
                <a:gd name="T4" fmla="*/ 230 w 816"/>
                <a:gd name="T5" fmla="*/ 463 h 815"/>
                <a:gd name="T6" fmla="*/ 586 w 816"/>
                <a:gd name="T7" fmla="*/ 815 h 815"/>
                <a:gd name="T8" fmla="*/ 816 w 816"/>
                <a:gd name="T9" fmla="*/ 581 h 815"/>
                <a:gd name="T10" fmla="*/ 558 w 816"/>
                <a:gd name="T11" fmla="*/ 325 h 815"/>
                <a:gd name="T12" fmla="*/ 523 w 816"/>
                <a:gd name="T13" fmla="*/ 292 h 815"/>
                <a:gd name="T14" fmla="*/ 168 w 816"/>
                <a:gd name="T15" fmla="*/ 401 h 815"/>
                <a:gd name="T16" fmla="*/ 224 w 816"/>
                <a:gd name="T17" fmla="*/ 456 h 815"/>
                <a:gd name="T18" fmla="*/ 201 w 816"/>
                <a:gd name="T19" fmla="*/ 433 h 815"/>
                <a:gd name="T20" fmla="*/ 556 w 816"/>
                <a:gd name="T21" fmla="*/ 324 h 815"/>
                <a:gd name="T22" fmla="*/ 523 w 816"/>
                <a:gd name="T23" fmla="*/ 292 h 815"/>
                <a:gd name="T24" fmla="*/ 231 w 816"/>
                <a:gd name="T25" fmla="*/ 0 h 815"/>
                <a:gd name="T26" fmla="*/ 0 w 816"/>
                <a:gd name="T27" fmla="*/ 233 h 815"/>
                <a:gd name="T28" fmla="*/ 110 w 816"/>
                <a:gd name="T29" fmla="*/ 343 h 815"/>
                <a:gd name="T30" fmla="*/ 465 w 816"/>
                <a:gd name="T31" fmla="*/ 233 h 815"/>
                <a:gd name="T32" fmla="*/ 231 w 816"/>
                <a:gd name="T33" fmla="*/ 0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6" h="815">
                  <a:moveTo>
                    <a:pt x="558" y="325"/>
                  </a:moveTo>
                  <a:lnTo>
                    <a:pt x="586" y="354"/>
                  </a:lnTo>
                  <a:lnTo>
                    <a:pt x="230" y="463"/>
                  </a:lnTo>
                  <a:lnTo>
                    <a:pt x="586" y="815"/>
                  </a:lnTo>
                  <a:lnTo>
                    <a:pt x="816" y="581"/>
                  </a:lnTo>
                  <a:lnTo>
                    <a:pt x="558" y="325"/>
                  </a:lnTo>
                  <a:close/>
                  <a:moveTo>
                    <a:pt x="523" y="292"/>
                  </a:moveTo>
                  <a:lnTo>
                    <a:pt x="168" y="401"/>
                  </a:lnTo>
                  <a:lnTo>
                    <a:pt x="224" y="456"/>
                  </a:lnTo>
                  <a:lnTo>
                    <a:pt x="201" y="433"/>
                  </a:lnTo>
                  <a:lnTo>
                    <a:pt x="556" y="324"/>
                  </a:lnTo>
                  <a:lnTo>
                    <a:pt x="523" y="292"/>
                  </a:lnTo>
                  <a:close/>
                  <a:moveTo>
                    <a:pt x="231" y="0"/>
                  </a:moveTo>
                  <a:lnTo>
                    <a:pt x="0" y="233"/>
                  </a:lnTo>
                  <a:lnTo>
                    <a:pt x="110" y="343"/>
                  </a:lnTo>
                  <a:lnTo>
                    <a:pt x="465" y="233"/>
                  </a:lnTo>
                  <a:lnTo>
                    <a:pt x="231" y="0"/>
                  </a:lnTo>
                  <a:close/>
                </a:path>
              </a:pathLst>
            </a:custGeom>
            <a:solidFill>
              <a:srgbClr val="FCF0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78"/>
            <p:cNvSpPr>
              <a:spLocks noEditPoints="1"/>
            </p:cNvSpPr>
            <p:nvPr/>
          </p:nvSpPr>
          <p:spPr bwMode="auto">
            <a:xfrm>
              <a:off x="10196513" y="-1098550"/>
              <a:ext cx="1295400" cy="1293813"/>
            </a:xfrm>
            <a:custGeom>
              <a:avLst/>
              <a:gdLst>
                <a:gd name="T0" fmla="*/ 558 w 816"/>
                <a:gd name="T1" fmla="*/ 325 h 815"/>
                <a:gd name="T2" fmla="*/ 586 w 816"/>
                <a:gd name="T3" fmla="*/ 354 h 815"/>
                <a:gd name="T4" fmla="*/ 230 w 816"/>
                <a:gd name="T5" fmla="*/ 463 h 815"/>
                <a:gd name="T6" fmla="*/ 586 w 816"/>
                <a:gd name="T7" fmla="*/ 815 h 815"/>
                <a:gd name="T8" fmla="*/ 816 w 816"/>
                <a:gd name="T9" fmla="*/ 581 h 815"/>
                <a:gd name="T10" fmla="*/ 558 w 816"/>
                <a:gd name="T11" fmla="*/ 325 h 815"/>
                <a:gd name="T12" fmla="*/ 523 w 816"/>
                <a:gd name="T13" fmla="*/ 292 h 815"/>
                <a:gd name="T14" fmla="*/ 168 w 816"/>
                <a:gd name="T15" fmla="*/ 401 h 815"/>
                <a:gd name="T16" fmla="*/ 224 w 816"/>
                <a:gd name="T17" fmla="*/ 456 h 815"/>
                <a:gd name="T18" fmla="*/ 201 w 816"/>
                <a:gd name="T19" fmla="*/ 433 h 815"/>
                <a:gd name="T20" fmla="*/ 556 w 816"/>
                <a:gd name="T21" fmla="*/ 324 h 815"/>
                <a:gd name="T22" fmla="*/ 523 w 816"/>
                <a:gd name="T23" fmla="*/ 292 h 815"/>
                <a:gd name="T24" fmla="*/ 231 w 816"/>
                <a:gd name="T25" fmla="*/ 0 h 815"/>
                <a:gd name="T26" fmla="*/ 0 w 816"/>
                <a:gd name="T27" fmla="*/ 233 h 815"/>
                <a:gd name="T28" fmla="*/ 110 w 816"/>
                <a:gd name="T29" fmla="*/ 343 h 815"/>
                <a:gd name="T30" fmla="*/ 465 w 816"/>
                <a:gd name="T31" fmla="*/ 233 h 815"/>
                <a:gd name="T32" fmla="*/ 231 w 816"/>
                <a:gd name="T33" fmla="*/ 0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6" h="815">
                  <a:moveTo>
                    <a:pt x="558" y="325"/>
                  </a:moveTo>
                  <a:lnTo>
                    <a:pt x="586" y="354"/>
                  </a:lnTo>
                  <a:lnTo>
                    <a:pt x="230" y="463"/>
                  </a:lnTo>
                  <a:lnTo>
                    <a:pt x="586" y="815"/>
                  </a:lnTo>
                  <a:lnTo>
                    <a:pt x="816" y="581"/>
                  </a:lnTo>
                  <a:lnTo>
                    <a:pt x="558" y="325"/>
                  </a:lnTo>
                  <a:moveTo>
                    <a:pt x="523" y="292"/>
                  </a:moveTo>
                  <a:lnTo>
                    <a:pt x="168" y="401"/>
                  </a:lnTo>
                  <a:lnTo>
                    <a:pt x="224" y="456"/>
                  </a:lnTo>
                  <a:lnTo>
                    <a:pt x="201" y="433"/>
                  </a:lnTo>
                  <a:lnTo>
                    <a:pt x="556" y="324"/>
                  </a:lnTo>
                  <a:lnTo>
                    <a:pt x="523" y="292"/>
                  </a:lnTo>
                  <a:moveTo>
                    <a:pt x="231" y="0"/>
                  </a:moveTo>
                  <a:lnTo>
                    <a:pt x="0" y="233"/>
                  </a:lnTo>
                  <a:lnTo>
                    <a:pt x="110" y="343"/>
                  </a:lnTo>
                  <a:lnTo>
                    <a:pt x="465" y="233"/>
                  </a:lnTo>
                  <a:lnTo>
                    <a:pt x="2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79"/>
            <p:cNvSpPr>
              <a:spLocks noEditPoints="1"/>
            </p:cNvSpPr>
            <p:nvPr/>
          </p:nvSpPr>
          <p:spPr bwMode="auto">
            <a:xfrm>
              <a:off x="10371138" y="-728662"/>
              <a:ext cx="655638" cy="266700"/>
            </a:xfrm>
            <a:custGeom>
              <a:avLst/>
              <a:gdLst>
                <a:gd name="T0" fmla="*/ 0 w 413"/>
                <a:gd name="T1" fmla="*/ 110 h 168"/>
                <a:gd name="T2" fmla="*/ 0 w 413"/>
                <a:gd name="T3" fmla="*/ 110 h 168"/>
                <a:gd name="T4" fmla="*/ 58 w 413"/>
                <a:gd name="T5" fmla="*/ 168 h 168"/>
                <a:gd name="T6" fmla="*/ 0 w 413"/>
                <a:gd name="T7" fmla="*/ 110 h 168"/>
                <a:gd name="T8" fmla="*/ 355 w 413"/>
                <a:gd name="T9" fmla="*/ 0 h 168"/>
                <a:gd name="T10" fmla="*/ 355 w 413"/>
                <a:gd name="T11" fmla="*/ 0 h 168"/>
                <a:gd name="T12" fmla="*/ 413 w 413"/>
                <a:gd name="T13" fmla="*/ 59 h 168"/>
                <a:gd name="T14" fmla="*/ 413 w 413"/>
                <a:gd name="T15" fmla="*/ 59 h 168"/>
                <a:gd name="T16" fmla="*/ 355 w 413"/>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 h="168">
                  <a:moveTo>
                    <a:pt x="0" y="110"/>
                  </a:moveTo>
                  <a:lnTo>
                    <a:pt x="0" y="110"/>
                  </a:lnTo>
                  <a:lnTo>
                    <a:pt x="58" y="168"/>
                  </a:lnTo>
                  <a:lnTo>
                    <a:pt x="0" y="110"/>
                  </a:lnTo>
                  <a:close/>
                  <a:moveTo>
                    <a:pt x="355" y="0"/>
                  </a:moveTo>
                  <a:lnTo>
                    <a:pt x="355" y="0"/>
                  </a:lnTo>
                  <a:lnTo>
                    <a:pt x="413" y="59"/>
                  </a:lnTo>
                  <a:lnTo>
                    <a:pt x="413" y="59"/>
                  </a:lnTo>
                  <a:lnTo>
                    <a:pt x="355" y="0"/>
                  </a:lnTo>
                  <a:close/>
                </a:path>
              </a:pathLst>
            </a:custGeom>
            <a:solidFill>
              <a:srgbClr val="FAE0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80"/>
            <p:cNvSpPr>
              <a:spLocks noEditPoints="1"/>
            </p:cNvSpPr>
            <p:nvPr/>
          </p:nvSpPr>
          <p:spPr bwMode="auto">
            <a:xfrm>
              <a:off x="10371138" y="-728662"/>
              <a:ext cx="655638" cy="266700"/>
            </a:xfrm>
            <a:custGeom>
              <a:avLst/>
              <a:gdLst>
                <a:gd name="T0" fmla="*/ 0 w 413"/>
                <a:gd name="T1" fmla="*/ 110 h 168"/>
                <a:gd name="T2" fmla="*/ 0 w 413"/>
                <a:gd name="T3" fmla="*/ 110 h 168"/>
                <a:gd name="T4" fmla="*/ 58 w 413"/>
                <a:gd name="T5" fmla="*/ 168 h 168"/>
                <a:gd name="T6" fmla="*/ 0 w 413"/>
                <a:gd name="T7" fmla="*/ 110 h 168"/>
                <a:gd name="T8" fmla="*/ 355 w 413"/>
                <a:gd name="T9" fmla="*/ 0 h 168"/>
                <a:gd name="T10" fmla="*/ 355 w 413"/>
                <a:gd name="T11" fmla="*/ 0 h 168"/>
                <a:gd name="T12" fmla="*/ 413 w 413"/>
                <a:gd name="T13" fmla="*/ 59 h 168"/>
                <a:gd name="T14" fmla="*/ 413 w 413"/>
                <a:gd name="T15" fmla="*/ 59 h 168"/>
                <a:gd name="T16" fmla="*/ 355 w 413"/>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 h="168">
                  <a:moveTo>
                    <a:pt x="0" y="110"/>
                  </a:moveTo>
                  <a:lnTo>
                    <a:pt x="0" y="110"/>
                  </a:lnTo>
                  <a:lnTo>
                    <a:pt x="58" y="168"/>
                  </a:lnTo>
                  <a:lnTo>
                    <a:pt x="0" y="110"/>
                  </a:lnTo>
                  <a:moveTo>
                    <a:pt x="355" y="0"/>
                  </a:moveTo>
                  <a:lnTo>
                    <a:pt x="355" y="0"/>
                  </a:lnTo>
                  <a:lnTo>
                    <a:pt x="413" y="59"/>
                  </a:lnTo>
                  <a:lnTo>
                    <a:pt x="413" y="59"/>
                  </a:lnTo>
                  <a:lnTo>
                    <a:pt x="3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81"/>
            <p:cNvSpPr/>
            <p:nvPr/>
          </p:nvSpPr>
          <p:spPr bwMode="auto">
            <a:xfrm>
              <a:off x="10371138" y="-728662"/>
              <a:ext cx="655638" cy="266700"/>
            </a:xfrm>
            <a:custGeom>
              <a:avLst/>
              <a:gdLst>
                <a:gd name="T0" fmla="*/ 355 w 413"/>
                <a:gd name="T1" fmla="*/ 0 h 168"/>
                <a:gd name="T2" fmla="*/ 0 w 413"/>
                <a:gd name="T3" fmla="*/ 110 h 168"/>
                <a:gd name="T4" fmla="*/ 58 w 413"/>
                <a:gd name="T5" fmla="*/ 168 h 168"/>
                <a:gd name="T6" fmla="*/ 413 w 413"/>
                <a:gd name="T7" fmla="*/ 59 h 168"/>
                <a:gd name="T8" fmla="*/ 355 w 413"/>
                <a:gd name="T9" fmla="*/ 0 h 168"/>
              </a:gdLst>
              <a:ahLst/>
              <a:cxnLst>
                <a:cxn ang="0">
                  <a:pos x="T0" y="T1"/>
                </a:cxn>
                <a:cxn ang="0">
                  <a:pos x="T2" y="T3"/>
                </a:cxn>
                <a:cxn ang="0">
                  <a:pos x="T4" y="T5"/>
                </a:cxn>
                <a:cxn ang="0">
                  <a:pos x="T6" y="T7"/>
                </a:cxn>
                <a:cxn ang="0">
                  <a:pos x="T8" y="T9"/>
                </a:cxn>
              </a:cxnLst>
              <a:rect l="0" t="0" r="r" b="b"/>
              <a:pathLst>
                <a:path w="413" h="168">
                  <a:moveTo>
                    <a:pt x="355" y="0"/>
                  </a:moveTo>
                  <a:lnTo>
                    <a:pt x="0" y="110"/>
                  </a:lnTo>
                  <a:lnTo>
                    <a:pt x="58" y="168"/>
                  </a:lnTo>
                  <a:lnTo>
                    <a:pt x="413" y="59"/>
                  </a:lnTo>
                  <a:lnTo>
                    <a:pt x="355" y="0"/>
                  </a:lnTo>
                  <a:close/>
                </a:path>
              </a:pathLst>
            </a:custGeom>
            <a:solidFill>
              <a:srgbClr val="FEF9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82"/>
            <p:cNvSpPr/>
            <p:nvPr/>
          </p:nvSpPr>
          <p:spPr bwMode="auto">
            <a:xfrm>
              <a:off x="10371138" y="-728662"/>
              <a:ext cx="655638" cy="266700"/>
            </a:xfrm>
            <a:custGeom>
              <a:avLst/>
              <a:gdLst>
                <a:gd name="T0" fmla="*/ 355 w 413"/>
                <a:gd name="T1" fmla="*/ 0 h 168"/>
                <a:gd name="T2" fmla="*/ 0 w 413"/>
                <a:gd name="T3" fmla="*/ 110 h 168"/>
                <a:gd name="T4" fmla="*/ 58 w 413"/>
                <a:gd name="T5" fmla="*/ 168 h 168"/>
                <a:gd name="T6" fmla="*/ 413 w 413"/>
                <a:gd name="T7" fmla="*/ 59 h 168"/>
                <a:gd name="T8" fmla="*/ 355 w 413"/>
                <a:gd name="T9" fmla="*/ 0 h 168"/>
              </a:gdLst>
              <a:ahLst/>
              <a:cxnLst>
                <a:cxn ang="0">
                  <a:pos x="T0" y="T1"/>
                </a:cxn>
                <a:cxn ang="0">
                  <a:pos x="T2" y="T3"/>
                </a:cxn>
                <a:cxn ang="0">
                  <a:pos x="T4" y="T5"/>
                </a:cxn>
                <a:cxn ang="0">
                  <a:pos x="T6" y="T7"/>
                </a:cxn>
                <a:cxn ang="0">
                  <a:pos x="T8" y="T9"/>
                </a:cxn>
              </a:cxnLst>
              <a:rect l="0" t="0" r="r" b="b"/>
              <a:pathLst>
                <a:path w="413" h="168">
                  <a:moveTo>
                    <a:pt x="355" y="0"/>
                  </a:moveTo>
                  <a:lnTo>
                    <a:pt x="0" y="110"/>
                  </a:lnTo>
                  <a:lnTo>
                    <a:pt x="58" y="168"/>
                  </a:lnTo>
                  <a:lnTo>
                    <a:pt x="413" y="59"/>
                  </a:lnTo>
                  <a:lnTo>
                    <a:pt x="3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83"/>
            <p:cNvSpPr/>
            <p:nvPr/>
          </p:nvSpPr>
          <p:spPr bwMode="auto">
            <a:xfrm>
              <a:off x="10515601" y="-584200"/>
              <a:ext cx="611188" cy="220663"/>
            </a:xfrm>
            <a:custGeom>
              <a:avLst/>
              <a:gdLst>
                <a:gd name="T0" fmla="*/ 355 w 385"/>
                <a:gd name="T1" fmla="*/ 0 h 139"/>
                <a:gd name="T2" fmla="*/ 0 w 385"/>
                <a:gd name="T3" fmla="*/ 109 h 139"/>
                <a:gd name="T4" fmla="*/ 23 w 385"/>
                <a:gd name="T5" fmla="*/ 132 h 139"/>
                <a:gd name="T6" fmla="*/ 29 w 385"/>
                <a:gd name="T7" fmla="*/ 139 h 139"/>
                <a:gd name="T8" fmla="*/ 385 w 385"/>
                <a:gd name="T9" fmla="*/ 30 h 139"/>
                <a:gd name="T10" fmla="*/ 357 w 385"/>
                <a:gd name="T11" fmla="*/ 1 h 139"/>
                <a:gd name="T12" fmla="*/ 355 w 385"/>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385" h="139">
                  <a:moveTo>
                    <a:pt x="355" y="0"/>
                  </a:moveTo>
                  <a:lnTo>
                    <a:pt x="0" y="109"/>
                  </a:lnTo>
                  <a:lnTo>
                    <a:pt x="23" y="132"/>
                  </a:lnTo>
                  <a:lnTo>
                    <a:pt x="29" y="139"/>
                  </a:lnTo>
                  <a:lnTo>
                    <a:pt x="385" y="30"/>
                  </a:lnTo>
                  <a:lnTo>
                    <a:pt x="357" y="1"/>
                  </a:lnTo>
                  <a:lnTo>
                    <a:pt x="355" y="0"/>
                  </a:lnTo>
                  <a:close/>
                </a:path>
              </a:pathLst>
            </a:custGeom>
            <a:solidFill>
              <a:srgbClr val="FEF9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84"/>
            <p:cNvSpPr/>
            <p:nvPr/>
          </p:nvSpPr>
          <p:spPr bwMode="auto">
            <a:xfrm>
              <a:off x="10515601" y="-584200"/>
              <a:ext cx="611188" cy="220663"/>
            </a:xfrm>
            <a:custGeom>
              <a:avLst/>
              <a:gdLst>
                <a:gd name="T0" fmla="*/ 355 w 385"/>
                <a:gd name="T1" fmla="*/ 0 h 139"/>
                <a:gd name="T2" fmla="*/ 0 w 385"/>
                <a:gd name="T3" fmla="*/ 109 h 139"/>
                <a:gd name="T4" fmla="*/ 23 w 385"/>
                <a:gd name="T5" fmla="*/ 132 h 139"/>
                <a:gd name="T6" fmla="*/ 29 w 385"/>
                <a:gd name="T7" fmla="*/ 139 h 139"/>
                <a:gd name="T8" fmla="*/ 385 w 385"/>
                <a:gd name="T9" fmla="*/ 30 h 139"/>
                <a:gd name="T10" fmla="*/ 357 w 385"/>
                <a:gd name="T11" fmla="*/ 1 h 139"/>
                <a:gd name="T12" fmla="*/ 355 w 385"/>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385" h="139">
                  <a:moveTo>
                    <a:pt x="355" y="0"/>
                  </a:moveTo>
                  <a:lnTo>
                    <a:pt x="0" y="109"/>
                  </a:lnTo>
                  <a:lnTo>
                    <a:pt x="23" y="132"/>
                  </a:lnTo>
                  <a:lnTo>
                    <a:pt x="29" y="139"/>
                  </a:lnTo>
                  <a:lnTo>
                    <a:pt x="385" y="30"/>
                  </a:lnTo>
                  <a:lnTo>
                    <a:pt x="357" y="1"/>
                  </a:lnTo>
                  <a:lnTo>
                    <a:pt x="3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85"/>
            <p:cNvSpPr/>
            <p:nvPr/>
          </p:nvSpPr>
          <p:spPr bwMode="auto">
            <a:xfrm>
              <a:off x="9902826" y="-565150"/>
              <a:ext cx="341313" cy="325438"/>
            </a:xfrm>
            <a:custGeom>
              <a:avLst/>
              <a:gdLst>
                <a:gd name="T0" fmla="*/ 61 w 122"/>
                <a:gd name="T1" fmla="*/ 0 h 116"/>
                <a:gd name="T2" fmla="*/ 39 w 122"/>
                <a:gd name="T3" fmla="*/ 9 h 116"/>
                <a:gd name="T4" fmla="*/ 12 w 122"/>
                <a:gd name="T5" fmla="*/ 37 h 116"/>
                <a:gd name="T6" fmla="*/ 12 w 122"/>
                <a:gd name="T7" fmla="*/ 80 h 116"/>
                <a:gd name="T8" fmla="*/ 40 w 122"/>
                <a:gd name="T9" fmla="*/ 108 h 116"/>
                <a:gd name="T10" fmla="*/ 61 w 122"/>
                <a:gd name="T11" fmla="*/ 116 h 116"/>
                <a:gd name="T12" fmla="*/ 83 w 122"/>
                <a:gd name="T13" fmla="*/ 107 h 116"/>
                <a:gd name="T14" fmla="*/ 111 w 122"/>
                <a:gd name="T15" fmla="*/ 79 h 116"/>
                <a:gd name="T16" fmla="*/ 110 w 122"/>
                <a:gd name="T17" fmla="*/ 36 h 116"/>
                <a:gd name="T18" fmla="*/ 82 w 122"/>
                <a:gd name="T19" fmla="*/ 9 h 116"/>
                <a:gd name="T20" fmla="*/ 61 w 122"/>
                <a:gd name="T2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16">
                  <a:moveTo>
                    <a:pt x="61" y="0"/>
                  </a:moveTo>
                  <a:cubicBezTo>
                    <a:pt x="53" y="0"/>
                    <a:pt x="45" y="3"/>
                    <a:pt x="39" y="9"/>
                  </a:cubicBezTo>
                  <a:cubicBezTo>
                    <a:pt x="12" y="37"/>
                    <a:pt x="12" y="37"/>
                    <a:pt x="12" y="37"/>
                  </a:cubicBezTo>
                  <a:cubicBezTo>
                    <a:pt x="0" y="49"/>
                    <a:pt x="0" y="68"/>
                    <a:pt x="12" y="80"/>
                  </a:cubicBezTo>
                  <a:cubicBezTo>
                    <a:pt x="40" y="108"/>
                    <a:pt x="40" y="108"/>
                    <a:pt x="40" y="108"/>
                  </a:cubicBezTo>
                  <a:cubicBezTo>
                    <a:pt x="46" y="114"/>
                    <a:pt x="53" y="116"/>
                    <a:pt x="61" y="116"/>
                  </a:cubicBezTo>
                  <a:cubicBezTo>
                    <a:pt x="69" y="116"/>
                    <a:pt x="77" y="113"/>
                    <a:pt x="83" y="107"/>
                  </a:cubicBezTo>
                  <a:cubicBezTo>
                    <a:pt x="111" y="79"/>
                    <a:pt x="111" y="79"/>
                    <a:pt x="111" y="79"/>
                  </a:cubicBezTo>
                  <a:cubicBezTo>
                    <a:pt x="122" y="67"/>
                    <a:pt x="122" y="48"/>
                    <a:pt x="110" y="36"/>
                  </a:cubicBezTo>
                  <a:cubicBezTo>
                    <a:pt x="82" y="9"/>
                    <a:pt x="82" y="9"/>
                    <a:pt x="82" y="9"/>
                  </a:cubicBezTo>
                  <a:cubicBezTo>
                    <a:pt x="76"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86"/>
            <p:cNvSpPr/>
            <p:nvPr/>
          </p:nvSpPr>
          <p:spPr bwMode="auto">
            <a:xfrm>
              <a:off x="10144126" y="-323850"/>
              <a:ext cx="344488" cy="325438"/>
            </a:xfrm>
            <a:custGeom>
              <a:avLst/>
              <a:gdLst>
                <a:gd name="T0" fmla="*/ 62 w 123"/>
                <a:gd name="T1" fmla="*/ 0 h 116"/>
                <a:gd name="T2" fmla="*/ 40 w 123"/>
                <a:gd name="T3" fmla="*/ 9 h 116"/>
                <a:gd name="T4" fmla="*/ 12 w 123"/>
                <a:gd name="T5" fmla="*/ 37 h 116"/>
                <a:gd name="T6" fmla="*/ 13 w 123"/>
                <a:gd name="T7" fmla="*/ 80 h 116"/>
                <a:gd name="T8" fmla="*/ 41 w 123"/>
                <a:gd name="T9" fmla="*/ 108 h 116"/>
                <a:gd name="T10" fmla="*/ 62 w 123"/>
                <a:gd name="T11" fmla="*/ 116 h 116"/>
                <a:gd name="T12" fmla="*/ 84 w 123"/>
                <a:gd name="T13" fmla="*/ 107 h 116"/>
                <a:gd name="T14" fmla="*/ 111 w 123"/>
                <a:gd name="T15" fmla="*/ 79 h 116"/>
                <a:gd name="T16" fmla="*/ 111 w 123"/>
                <a:gd name="T17" fmla="*/ 36 h 116"/>
                <a:gd name="T18" fmla="*/ 83 w 123"/>
                <a:gd name="T19" fmla="*/ 8 h 116"/>
                <a:gd name="T20" fmla="*/ 62 w 123"/>
                <a:gd name="T2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6">
                  <a:moveTo>
                    <a:pt x="62" y="0"/>
                  </a:moveTo>
                  <a:cubicBezTo>
                    <a:pt x="54" y="0"/>
                    <a:pt x="46" y="3"/>
                    <a:pt x="40" y="9"/>
                  </a:cubicBezTo>
                  <a:cubicBezTo>
                    <a:pt x="12" y="37"/>
                    <a:pt x="12" y="37"/>
                    <a:pt x="12" y="37"/>
                  </a:cubicBezTo>
                  <a:cubicBezTo>
                    <a:pt x="0" y="49"/>
                    <a:pt x="1" y="68"/>
                    <a:pt x="13" y="80"/>
                  </a:cubicBezTo>
                  <a:cubicBezTo>
                    <a:pt x="41" y="108"/>
                    <a:pt x="41" y="108"/>
                    <a:pt x="41" y="108"/>
                  </a:cubicBezTo>
                  <a:cubicBezTo>
                    <a:pt x="47" y="113"/>
                    <a:pt x="54" y="116"/>
                    <a:pt x="62" y="116"/>
                  </a:cubicBezTo>
                  <a:cubicBezTo>
                    <a:pt x="70" y="116"/>
                    <a:pt x="78" y="113"/>
                    <a:pt x="84" y="107"/>
                  </a:cubicBezTo>
                  <a:cubicBezTo>
                    <a:pt x="111" y="79"/>
                    <a:pt x="111" y="79"/>
                    <a:pt x="111" y="79"/>
                  </a:cubicBezTo>
                  <a:cubicBezTo>
                    <a:pt x="123" y="67"/>
                    <a:pt x="123" y="48"/>
                    <a:pt x="111" y="36"/>
                  </a:cubicBezTo>
                  <a:cubicBezTo>
                    <a:pt x="83" y="8"/>
                    <a:pt x="83" y="8"/>
                    <a:pt x="83" y="8"/>
                  </a:cubicBezTo>
                  <a:cubicBezTo>
                    <a:pt x="77" y="3"/>
                    <a:pt x="69" y="0"/>
                    <a:pt x="62"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87"/>
            <p:cNvSpPr/>
            <p:nvPr/>
          </p:nvSpPr>
          <p:spPr bwMode="auto">
            <a:xfrm>
              <a:off x="10387013" y="-82550"/>
              <a:ext cx="344488" cy="325438"/>
            </a:xfrm>
            <a:custGeom>
              <a:avLst/>
              <a:gdLst>
                <a:gd name="T0" fmla="*/ 62 w 123"/>
                <a:gd name="T1" fmla="*/ 0 h 116"/>
                <a:gd name="T2" fmla="*/ 40 w 123"/>
                <a:gd name="T3" fmla="*/ 9 h 116"/>
                <a:gd name="T4" fmla="*/ 12 w 123"/>
                <a:gd name="T5" fmla="*/ 37 h 116"/>
                <a:gd name="T6" fmla="*/ 12 w 123"/>
                <a:gd name="T7" fmla="*/ 80 h 116"/>
                <a:gd name="T8" fmla="*/ 40 w 123"/>
                <a:gd name="T9" fmla="*/ 107 h 116"/>
                <a:gd name="T10" fmla="*/ 62 w 123"/>
                <a:gd name="T11" fmla="*/ 116 h 116"/>
                <a:gd name="T12" fmla="*/ 83 w 123"/>
                <a:gd name="T13" fmla="*/ 107 h 116"/>
                <a:gd name="T14" fmla="*/ 111 w 123"/>
                <a:gd name="T15" fmla="*/ 79 h 116"/>
                <a:gd name="T16" fmla="*/ 111 w 123"/>
                <a:gd name="T17" fmla="*/ 36 h 116"/>
                <a:gd name="T18" fmla="*/ 83 w 123"/>
                <a:gd name="T19" fmla="*/ 8 h 116"/>
                <a:gd name="T20" fmla="*/ 62 w 123"/>
                <a:gd name="T2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6">
                  <a:moveTo>
                    <a:pt x="62" y="0"/>
                  </a:moveTo>
                  <a:cubicBezTo>
                    <a:pt x="54" y="0"/>
                    <a:pt x="46" y="3"/>
                    <a:pt x="40" y="9"/>
                  </a:cubicBezTo>
                  <a:cubicBezTo>
                    <a:pt x="12" y="37"/>
                    <a:pt x="12" y="37"/>
                    <a:pt x="12" y="37"/>
                  </a:cubicBezTo>
                  <a:cubicBezTo>
                    <a:pt x="0" y="49"/>
                    <a:pt x="0" y="68"/>
                    <a:pt x="12" y="80"/>
                  </a:cubicBezTo>
                  <a:cubicBezTo>
                    <a:pt x="40" y="107"/>
                    <a:pt x="40" y="107"/>
                    <a:pt x="40" y="107"/>
                  </a:cubicBezTo>
                  <a:cubicBezTo>
                    <a:pt x="46" y="113"/>
                    <a:pt x="54" y="116"/>
                    <a:pt x="62" y="116"/>
                  </a:cubicBezTo>
                  <a:cubicBezTo>
                    <a:pt x="70" y="116"/>
                    <a:pt x="78" y="113"/>
                    <a:pt x="83" y="107"/>
                  </a:cubicBezTo>
                  <a:cubicBezTo>
                    <a:pt x="111" y="79"/>
                    <a:pt x="111" y="79"/>
                    <a:pt x="111" y="79"/>
                  </a:cubicBezTo>
                  <a:cubicBezTo>
                    <a:pt x="123" y="67"/>
                    <a:pt x="123" y="48"/>
                    <a:pt x="111" y="36"/>
                  </a:cubicBezTo>
                  <a:cubicBezTo>
                    <a:pt x="83" y="8"/>
                    <a:pt x="83" y="8"/>
                    <a:pt x="83" y="8"/>
                  </a:cubicBezTo>
                  <a:cubicBezTo>
                    <a:pt x="77" y="3"/>
                    <a:pt x="69" y="0"/>
                    <a:pt x="62"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88"/>
            <p:cNvSpPr/>
            <p:nvPr/>
          </p:nvSpPr>
          <p:spPr bwMode="auto">
            <a:xfrm>
              <a:off x="10631488" y="155575"/>
              <a:ext cx="344488" cy="328613"/>
            </a:xfrm>
            <a:custGeom>
              <a:avLst/>
              <a:gdLst>
                <a:gd name="T0" fmla="*/ 61 w 123"/>
                <a:gd name="T1" fmla="*/ 0 h 117"/>
                <a:gd name="T2" fmla="*/ 40 w 123"/>
                <a:gd name="T3" fmla="*/ 10 h 117"/>
                <a:gd name="T4" fmla="*/ 12 w 123"/>
                <a:gd name="T5" fmla="*/ 38 h 117"/>
                <a:gd name="T6" fmla="*/ 12 w 123"/>
                <a:gd name="T7" fmla="*/ 81 h 117"/>
                <a:gd name="T8" fmla="*/ 40 w 123"/>
                <a:gd name="T9" fmla="*/ 108 h 117"/>
                <a:gd name="T10" fmla="*/ 62 w 123"/>
                <a:gd name="T11" fmla="*/ 117 h 117"/>
                <a:gd name="T12" fmla="*/ 83 w 123"/>
                <a:gd name="T13" fmla="*/ 108 h 117"/>
                <a:gd name="T14" fmla="*/ 111 w 123"/>
                <a:gd name="T15" fmla="*/ 80 h 117"/>
                <a:gd name="T16" fmla="*/ 111 w 123"/>
                <a:gd name="T17" fmla="*/ 37 h 117"/>
                <a:gd name="T18" fmla="*/ 83 w 123"/>
                <a:gd name="T19" fmla="*/ 9 h 117"/>
                <a:gd name="T20" fmla="*/ 61 w 123"/>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7">
                  <a:moveTo>
                    <a:pt x="61" y="0"/>
                  </a:moveTo>
                  <a:cubicBezTo>
                    <a:pt x="53" y="0"/>
                    <a:pt x="46" y="4"/>
                    <a:pt x="40" y="10"/>
                  </a:cubicBezTo>
                  <a:cubicBezTo>
                    <a:pt x="12" y="38"/>
                    <a:pt x="12" y="38"/>
                    <a:pt x="12" y="38"/>
                  </a:cubicBezTo>
                  <a:cubicBezTo>
                    <a:pt x="0" y="50"/>
                    <a:pt x="0" y="69"/>
                    <a:pt x="12" y="81"/>
                  </a:cubicBezTo>
                  <a:cubicBezTo>
                    <a:pt x="40" y="108"/>
                    <a:pt x="40" y="108"/>
                    <a:pt x="40" y="108"/>
                  </a:cubicBezTo>
                  <a:cubicBezTo>
                    <a:pt x="46" y="114"/>
                    <a:pt x="54" y="117"/>
                    <a:pt x="62" y="117"/>
                  </a:cubicBezTo>
                  <a:cubicBezTo>
                    <a:pt x="69" y="117"/>
                    <a:pt x="77" y="114"/>
                    <a:pt x="83" y="108"/>
                  </a:cubicBezTo>
                  <a:cubicBezTo>
                    <a:pt x="111" y="80"/>
                    <a:pt x="111" y="80"/>
                    <a:pt x="111" y="80"/>
                  </a:cubicBezTo>
                  <a:cubicBezTo>
                    <a:pt x="123" y="68"/>
                    <a:pt x="123" y="49"/>
                    <a:pt x="111" y="37"/>
                  </a:cubicBezTo>
                  <a:cubicBezTo>
                    <a:pt x="83" y="9"/>
                    <a:pt x="83" y="9"/>
                    <a:pt x="83" y="9"/>
                  </a:cubicBezTo>
                  <a:cubicBezTo>
                    <a:pt x="77"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89"/>
            <p:cNvSpPr/>
            <p:nvPr/>
          </p:nvSpPr>
          <p:spPr bwMode="auto">
            <a:xfrm>
              <a:off x="9652001" y="-315912"/>
              <a:ext cx="346075" cy="328613"/>
            </a:xfrm>
            <a:custGeom>
              <a:avLst/>
              <a:gdLst>
                <a:gd name="T0" fmla="*/ 61 w 123"/>
                <a:gd name="T1" fmla="*/ 0 h 117"/>
                <a:gd name="T2" fmla="*/ 40 w 123"/>
                <a:gd name="T3" fmla="*/ 9 h 117"/>
                <a:gd name="T4" fmla="*/ 12 w 123"/>
                <a:gd name="T5" fmla="*/ 37 h 117"/>
                <a:gd name="T6" fmla="*/ 12 w 123"/>
                <a:gd name="T7" fmla="*/ 81 h 117"/>
                <a:gd name="T8" fmla="*/ 40 w 123"/>
                <a:gd name="T9" fmla="*/ 108 h 117"/>
                <a:gd name="T10" fmla="*/ 61 w 123"/>
                <a:gd name="T11" fmla="*/ 117 h 117"/>
                <a:gd name="T12" fmla="*/ 83 w 123"/>
                <a:gd name="T13" fmla="*/ 108 h 117"/>
                <a:gd name="T14" fmla="*/ 111 w 123"/>
                <a:gd name="T15" fmla="*/ 80 h 117"/>
                <a:gd name="T16" fmla="*/ 111 w 123"/>
                <a:gd name="T17" fmla="*/ 37 h 117"/>
                <a:gd name="T18" fmla="*/ 83 w 123"/>
                <a:gd name="T19" fmla="*/ 9 h 117"/>
                <a:gd name="T20" fmla="*/ 61 w 123"/>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7">
                  <a:moveTo>
                    <a:pt x="61" y="0"/>
                  </a:moveTo>
                  <a:cubicBezTo>
                    <a:pt x="53" y="0"/>
                    <a:pt x="45" y="3"/>
                    <a:pt x="40" y="9"/>
                  </a:cubicBezTo>
                  <a:cubicBezTo>
                    <a:pt x="12" y="37"/>
                    <a:pt x="12" y="37"/>
                    <a:pt x="12" y="37"/>
                  </a:cubicBezTo>
                  <a:cubicBezTo>
                    <a:pt x="0" y="49"/>
                    <a:pt x="0" y="69"/>
                    <a:pt x="12" y="81"/>
                  </a:cubicBezTo>
                  <a:cubicBezTo>
                    <a:pt x="40" y="108"/>
                    <a:pt x="40" y="108"/>
                    <a:pt x="40" y="108"/>
                  </a:cubicBezTo>
                  <a:cubicBezTo>
                    <a:pt x="46" y="114"/>
                    <a:pt x="54" y="117"/>
                    <a:pt x="61" y="117"/>
                  </a:cubicBezTo>
                  <a:cubicBezTo>
                    <a:pt x="69" y="117"/>
                    <a:pt x="77" y="114"/>
                    <a:pt x="83" y="108"/>
                  </a:cubicBezTo>
                  <a:cubicBezTo>
                    <a:pt x="111" y="80"/>
                    <a:pt x="111" y="80"/>
                    <a:pt x="111" y="80"/>
                  </a:cubicBezTo>
                  <a:cubicBezTo>
                    <a:pt x="123" y="68"/>
                    <a:pt x="123" y="49"/>
                    <a:pt x="111" y="37"/>
                  </a:cubicBezTo>
                  <a:cubicBezTo>
                    <a:pt x="83" y="9"/>
                    <a:pt x="83" y="9"/>
                    <a:pt x="83" y="9"/>
                  </a:cubicBezTo>
                  <a:cubicBezTo>
                    <a:pt x="77"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90"/>
            <p:cNvSpPr/>
            <p:nvPr/>
          </p:nvSpPr>
          <p:spPr bwMode="auto">
            <a:xfrm>
              <a:off x="9896476" y="-74612"/>
              <a:ext cx="344488" cy="328613"/>
            </a:xfrm>
            <a:custGeom>
              <a:avLst/>
              <a:gdLst>
                <a:gd name="T0" fmla="*/ 61 w 123"/>
                <a:gd name="T1" fmla="*/ 0 h 117"/>
                <a:gd name="T2" fmla="*/ 39 w 123"/>
                <a:gd name="T3" fmla="*/ 9 h 117"/>
                <a:gd name="T4" fmla="*/ 12 w 123"/>
                <a:gd name="T5" fmla="*/ 37 h 117"/>
                <a:gd name="T6" fmla="*/ 12 w 123"/>
                <a:gd name="T7" fmla="*/ 81 h 117"/>
                <a:gd name="T8" fmla="*/ 40 w 123"/>
                <a:gd name="T9" fmla="*/ 108 h 117"/>
                <a:gd name="T10" fmla="*/ 61 w 123"/>
                <a:gd name="T11" fmla="*/ 117 h 117"/>
                <a:gd name="T12" fmla="*/ 83 w 123"/>
                <a:gd name="T13" fmla="*/ 108 h 117"/>
                <a:gd name="T14" fmla="*/ 111 w 123"/>
                <a:gd name="T15" fmla="*/ 80 h 117"/>
                <a:gd name="T16" fmla="*/ 110 w 123"/>
                <a:gd name="T17" fmla="*/ 37 h 117"/>
                <a:gd name="T18" fmla="*/ 82 w 123"/>
                <a:gd name="T19" fmla="*/ 9 h 117"/>
                <a:gd name="T20" fmla="*/ 61 w 123"/>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7">
                  <a:moveTo>
                    <a:pt x="61" y="0"/>
                  </a:moveTo>
                  <a:cubicBezTo>
                    <a:pt x="53" y="0"/>
                    <a:pt x="45" y="3"/>
                    <a:pt x="39" y="9"/>
                  </a:cubicBezTo>
                  <a:cubicBezTo>
                    <a:pt x="12" y="37"/>
                    <a:pt x="12" y="37"/>
                    <a:pt x="12" y="37"/>
                  </a:cubicBezTo>
                  <a:cubicBezTo>
                    <a:pt x="0" y="49"/>
                    <a:pt x="0" y="69"/>
                    <a:pt x="12" y="81"/>
                  </a:cubicBezTo>
                  <a:cubicBezTo>
                    <a:pt x="40" y="108"/>
                    <a:pt x="40" y="108"/>
                    <a:pt x="40" y="108"/>
                  </a:cubicBezTo>
                  <a:cubicBezTo>
                    <a:pt x="46" y="114"/>
                    <a:pt x="54" y="117"/>
                    <a:pt x="61" y="117"/>
                  </a:cubicBezTo>
                  <a:cubicBezTo>
                    <a:pt x="69" y="117"/>
                    <a:pt x="77" y="114"/>
                    <a:pt x="83" y="108"/>
                  </a:cubicBezTo>
                  <a:cubicBezTo>
                    <a:pt x="111" y="80"/>
                    <a:pt x="111" y="80"/>
                    <a:pt x="111" y="80"/>
                  </a:cubicBezTo>
                  <a:cubicBezTo>
                    <a:pt x="123" y="68"/>
                    <a:pt x="122" y="49"/>
                    <a:pt x="110" y="37"/>
                  </a:cubicBezTo>
                  <a:cubicBezTo>
                    <a:pt x="82" y="9"/>
                    <a:pt x="82" y="9"/>
                    <a:pt x="82" y="9"/>
                  </a:cubicBezTo>
                  <a:cubicBezTo>
                    <a:pt x="76"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1"/>
            <p:cNvSpPr/>
            <p:nvPr/>
          </p:nvSpPr>
          <p:spPr bwMode="auto">
            <a:xfrm>
              <a:off x="10140951" y="166688"/>
              <a:ext cx="341313" cy="328613"/>
            </a:xfrm>
            <a:custGeom>
              <a:avLst/>
              <a:gdLst>
                <a:gd name="T0" fmla="*/ 61 w 122"/>
                <a:gd name="T1" fmla="*/ 0 h 117"/>
                <a:gd name="T2" fmla="*/ 39 w 122"/>
                <a:gd name="T3" fmla="*/ 9 h 117"/>
                <a:gd name="T4" fmla="*/ 11 w 122"/>
                <a:gd name="T5" fmla="*/ 37 h 117"/>
                <a:gd name="T6" fmla="*/ 12 w 122"/>
                <a:gd name="T7" fmla="*/ 80 h 117"/>
                <a:gd name="T8" fmla="*/ 40 w 122"/>
                <a:gd name="T9" fmla="*/ 108 h 117"/>
                <a:gd name="T10" fmla="*/ 61 w 122"/>
                <a:gd name="T11" fmla="*/ 117 h 117"/>
                <a:gd name="T12" fmla="*/ 83 w 122"/>
                <a:gd name="T13" fmla="*/ 108 h 117"/>
                <a:gd name="T14" fmla="*/ 110 w 122"/>
                <a:gd name="T15" fmla="*/ 80 h 117"/>
                <a:gd name="T16" fmla="*/ 110 w 122"/>
                <a:gd name="T17" fmla="*/ 37 h 117"/>
                <a:gd name="T18" fmla="*/ 82 w 122"/>
                <a:gd name="T19" fmla="*/ 9 h 117"/>
                <a:gd name="T20" fmla="*/ 61 w 122"/>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17">
                  <a:moveTo>
                    <a:pt x="61" y="0"/>
                  </a:moveTo>
                  <a:cubicBezTo>
                    <a:pt x="53" y="0"/>
                    <a:pt x="45" y="3"/>
                    <a:pt x="39" y="9"/>
                  </a:cubicBezTo>
                  <a:cubicBezTo>
                    <a:pt x="11" y="37"/>
                    <a:pt x="11" y="37"/>
                    <a:pt x="11" y="37"/>
                  </a:cubicBezTo>
                  <a:cubicBezTo>
                    <a:pt x="0" y="49"/>
                    <a:pt x="0" y="69"/>
                    <a:pt x="12" y="80"/>
                  </a:cubicBezTo>
                  <a:cubicBezTo>
                    <a:pt x="40" y="108"/>
                    <a:pt x="40" y="108"/>
                    <a:pt x="40" y="108"/>
                  </a:cubicBezTo>
                  <a:cubicBezTo>
                    <a:pt x="46" y="114"/>
                    <a:pt x="53" y="117"/>
                    <a:pt x="61" y="117"/>
                  </a:cubicBezTo>
                  <a:cubicBezTo>
                    <a:pt x="69" y="117"/>
                    <a:pt x="77" y="114"/>
                    <a:pt x="83" y="108"/>
                  </a:cubicBezTo>
                  <a:cubicBezTo>
                    <a:pt x="110" y="80"/>
                    <a:pt x="110" y="80"/>
                    <a:pt x="110" y="80"/>
                  </a:cubicBezTo>
                  <a:cubicBezTo>
                    <a:pt x="122" y="68"/>
                    <a:pt x="122" y="49"/>
                    <a:pt x="110" y="37"/>
                  </a:cubicBezTo>
                  <a:cubicBezTo>
                    <a:pt x="82" y="9"/>
                    <a:pt x="82" y="9"/>
                    <a:pt x="82" y="9"/>
                  </a:cubicBezTo>
                  <a:cubicBezTo>
                    <a:pt x="76"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92"/>
            <p:cNvSpPr/>
            <p:nvPr/>
          </p:nvSpPr>
          <p:spPr bwMode="auto">
            <a:xfrm>
              <a:off x="10382251" y="407988"/>
              <a:ext cx="344488" cy="328613"/>
            </a:xfrm>
            <a:custGeom>
              <a:avLst/>
              <a:gdLst>
                <a:gd name="T0" fmla="*/ 62 w 123"/>
                <a:gd name="T1" fmla="*/ 0 h 117"/>
                <a:gd name="T2" fmla="*/ 40 w 123"/>
                <a:gd name="T3" fmla="*/ 9 h 117"/>
                <a:gd name="T4" fmla="*/ 12 w 123"/>
                <a:gd name="T5" fmla="*/ 37 h 117"/>
                <a:gd name="T6" fmla="*/ 12 w 123"/>
                <a:gd name="T7" fmla="*/ 80 h 117"/>
                <a:gd name="T8" fmla="*/ 40 w 123"/>
                <a:gd name="T9" fmla="*/ 108 h 117"/>
                <a:gd name="T10" fmla="*/ 62 w 123"/>
                <a:gd name="T11" fmla="*/ 117 h 117"/>
                <a:gd name="T12" fmla="*/ 84 w 123"/>
                <a:gd name="T13" fmla="*/ 108 h 117"/>
                <a:gd name="T14" fmla="*/ 111 w 123"/>
                <a:gd name="T15" fmla="*/ 80 h 117"/>
                <a:gd name="T16" fmla="*/ 111 w 123"/>
                <a:gd name="T17" fmla="*/ 37 h 117"/>
                <a:gd name="T18" fmla="*/ 83 w 123"/>
                <a:gd name="T19" fmla="*/ 9 h 117"/>
                <a:gd name="T20" fmla="*/ 62 w 123"/>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7">
                  <a:moveTo>
                    <a:pt x="62" y="0"/>
                  </a:moveTo>
                  <a:cubicBezTo>
                    <a:pt x="54" y="0"/>
                    <a:pt x="46" y="3"/>
                    <a:pt x="40" y="9"/>
                  </a:cubicBezTo>
                  <a:cubicBezTo>
                    <a:pt x="12" y="37"/>
                    <a:pt x="12" y="37"/>
                    <a:pt x="12" y="37"/>
                  </a:cubicBezTo>
                  <a:cubicBezTo>
                    <a:pt x="0" y="49"/>
                    <a:pt x="0" y="68"/>
                    <a:pt x="12" y="80"/>
                  </a:cubicBezTo>
                  <a:cubicBezTo>
                    <a:pt x="40" y="108"/>
                    <a:pt x="40" y="108"/>
                    <a:pt x="40" y="108"/>
                  </a:cubicBezTo>
                  <a:cubicBezTo>
                    <a:pt x="46" y="114"/>
                    <a:pt x="54" y="117"/>
                    <a:pt x="62" y="117"/>
                  </a:cubicBezTo>
                  <a:cubicBezTo>
                    <a:pt x="70" y="117"/>
                    <a:pt x="78" y="114"/>
                    <a:pt x="84" y="108"/>
                  </a:cubicBezTo>
                  <a:cubicBezTo>
                    <a:pt x="111" y="80"/>
                    <a:pt x="111" y="80"/>
                    <a:pt x="111" y="80"/>
                  </a:cubicBezTo>
                  <a:cubicBezTo>
                    <a:pt x="123" y="68"/>
                    <a:pt x="123" y="49"/>
                    <a:pt x="111" y="37"/>
                  </a:cubicBezTo>
                  <a:cubicBezTo>
                    <a:pt x="83" y="9"/>
                    <a:pt x="83" y="9"/>
                    <a:pt x="83" y="9"/>
                  </a:cubicBezTo>
                  <a:cubicBezTo>
                    <a:pt x="77" y="3"/>
                    <a:pt x="69" y="0"/>
                    <a:pt x="62"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93"/>
            <p:cNvSpPr/>
            <p:nvPr/>
          </p:nvSpPr>
          <p:spPr bwMode="auto">
            <a:xfrm>
              <a:off x="9402763" y="-63500"/>
              <a:ext cx="344488" cy="328613"/>
            </a:xfrm>
            <a:custGeom>
              <a:avLst/>
              <a:gdLst>
                <a:gd name="T0" fmla="*/ 61 w 123"/>
                <a:gd name="T1" fmla="*/ 0 h 117"/>
                <a:gd name="T2" fmla="*/ 40 w 123"/>
                <a:gd name="T3" fmla="*/ 9 h 117"/>
                <a:gd name="T4" fmla="*/ 12 w 123"/>
                <a:gd name="T5" fmla="*/ 37 h 117"/>
                <a:gd name="T6" fmla="*/ 12 w 123"/>
                <a:gd name="T7" fmla="*/ 80 h 117"/>
                <a:gd name="T8" fmla="*/ 40 w 123"/>
                <a:gd name="T9" fmla="*/ 108 h 117"/>
                <a:gd name="T10" fmla="*/ 62 w 123"/>
                <a:gd name="T11" fmla="*/ 117 h 117"/>
                <a:gd name="T12" fmla="*/ 83 w 123"/>
                <a:gd name="T13" fmla="*/ 108 h 117"/>
                <a:gd name="T14" fmla="*/ 111 w 123"/>
                <a:gd name="T15" fmla="*/ 80 h 117"/>
                <a:gd name="T16" fmla="*/ 111 w 123"/>
                <a:gd name="T17" fmla="*/ 37 h 117"/>
                <a:gd name="T18" fmla="*/ 83 w 123"/>
                <a:gd name="T19" fmla="*/ 9 h 117"/>
                <a:gd name="T20" fmla="*/ 61 w 123"/>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7">
                  <a:moveTo>
                    <a:pt x="61" y="0"/>
                  </a:moveTo>
                  <a:cubicBezTo>
                    <a:pt x="54" y="0"/>
                    <a:pt x="46" y="3"/>
                    <a:pt x="40" y="9"/>
                  </a:cubicBezTo>
                  <a:cubicBezTo>
                    <a:pt x="12" y="37"/>
                    <a:pt x="12" y="37"/>
                    <a:pt x="12" y="37"/>
                  </a:cubicBezTo>
                  <a:cubicBezTo>
                    <a:pt x="0" y="49"/>
                    <a:pt x="0" y="68"/>
                    <a:pt x="12" y="80"/>
                  </a:cubicBezTo>
                  <a:cubicBezTo>
                    <a:pt x="40" y="108"/>
                    <a:pt x="40" y="108"/>
                    <a:pt x="40" y="108"/>
                  </a:cubicBezTo>
                  <a:cubicBezTo>
                    <a:pt x="46" y="114"/>
                    <a:pt x="54" y="117"/>
                    <a:pt x="62" y="117"/>
                  </a:cubicBezTo>
                  <a:cubicBezTo>
                    <a:pt x="70" y="117"/>
                    <a:pt x="77" y="114"/>
                    <a:pt x="83" y="108"/>
                  </a:cubicBezTo>
                  <a:cubicBezTo>
                    <a:pt x="111" y="80"/>
                    <a:pt x="111" y="80"/>
                    <a:pt x="111" y="80"/>
                  </a:cubicBezTo>
                  <a:cubicBezTo>
                    <a:pt x="123" y="68"/>
                    <a:pt x="123" y="48"/>
                    <a:pt x="111" y="37"/>
                  </a:cubicBezTo>
                  <a:cubicBezTo>
                    <a:pt x="83" y="9"/>
                    <a:pt x="83" y="9"/>
                    <a:pt x="83" y="9"/>
                  </a:cubicBezTo>
                  <a:cubicBezTo>
                    <a:pt x="77"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94"/>
            <p:cNvSpPr/>
            <p:nvPr/>
          </p:nvSpPr>
          <p:spPr bwMode="auto">
            <a:xfrm>
              <a:off x="9647238" y="177800"/>
              <a:ext cx="344488" cy="328613"/>
            </a:xfrm>
            <a:custGeom>
              <a:avLst/>
              <a:gdLst>
                <a:gd name="T0" fmla="*/ 61 w 123"/>
                <a:gd name="T1" fmla="*/ 0 h 117"/>
                <a:gd name="T2" fmla="*/ 40 w 123"/>
                <a:gd name="T3" fmla="*/ 9 h 117"/>
                <a:gd name="T4" fmla="*/ 12 w 123"/>
                <a:gd name="T5" fmla="*/ 37 h 117"/>
                <a:gd name="T6" fmla="*/ 12 w 123"/>
                <a:gd name="T7" fmla="*/ 80 h 117"/>
                <a:gd name="T8" fmla="*/ 40 w 123"/>
                <a:gd name="T9" fmla="*/ 108 h 117"/>
                <a:gd name="T10" fmla="*/ 62 w 123"/>
                <a:gd name="T11" fmla="*/ 117 h 117"/>
                <a:gd name="T12" fmla="*/ 83 w 123"/>
                <a:gd name="T13" fmla="*/ 108 h 117"/>
                <a:gd name="T14" fmla="*/ 111 w 123"/>
                <a:gd name="T15" fmla="*/ 80 h 117"/>
                <a:gd name="T16" fmla="*/ 111 w 123"/>
                <a:gd name="T17" fmla="*/ 37 h 117"/>
                <a:gd name="T18" fmla="*/ 83 w 123"/>
                <a:gd name="T19" fmla="*/ 9 h 117"/>
                <a:gd name="T20" fmla="*/ 61 w 123"/>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7">
                  <a:moveTo>
                    <a:pt x="61" y="0"/>
                  </a:moveTo>
                  <a:cubicBezTo>
                    <a:pt x="53" y="0"/>
                    <a:pt x="46" y="3"/>
                    <a:pt x="40" y="9"/>
                  </a:cubicBezTo>
                  <a:cubicBezTo>
                    <a:pt x="12" y="37"/>
                    <a:pt x="12" y="37"/>
                    <a:pt x="12" y="37"/>
                  </a:cubicBezTo>
                  <a:cubicBezTo>
                    <a:pt x="0" y="49"/>
                    <a:pt x="0" y="68"/>
                    <a:pt x="12" y="80"/>
                  </a:cubicBezTo>
                  <a:cubicBezTo>
                    <a:pt x="40" y="108"/>
                    <a:pt x="40" y="108"/>
                    <a:pt x="40" y="108"/>
                  </a:cubicBezTo>
                  <a:cubicBezTo>
                    <a:pt x="46" y="114"/>
                    <a:pt x="54" y="117"/>
                    <a:pt x="62" y="117"/>
                  </a:cubicBezTo>
                  <a:cubicBezTo>
                    <a:pt x="69" y="117"/>
                    <a:pt x="77" y="114"/>
                    <a:pt x="83" y="108"/>
                  </a:cubicBezTo>
                  <a:cubicBezTo>
                    <a:pt x="111" y="80"/>
                    <a:pt x="111" y="80"/>
                    <a:pt x="111" y="80"/>
                  </a:cubicBezTo>
                  <a:cubicBezTo>
                    <a:pt x="123" y="68"/>
                    <a:pt x="123" y="48"/>
                    <a:pt x="111" y="37"/>
                  </a:cubicBezTo>
                  <a:cubicBezTo>
                    <a:pt x="83" y="9"/>
                    <a:pt x="83" y="9"/>
                    <a:pt x="83" y="9"/>
                  </a:cubicBezTo>
                  <a:cubicBezTo>
                    <a:pt x="77"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95"/>
            <p:cNvSpPr/>
            <p:nvPr/>
          </p:nvSpPr>
          <p:spPr bwMode="auto">
            <a:xfrm>
              <a:off x="9891713" y="419100"/>
              <a:ext cx="344488" cy="328613"/>
            </a:xfrm>
            <a:custGeom>
              <a:avLst/>
              <a:gdLst>
                <a:gd name="T0" fmla="*/ 61 w 123"/>
                <a:gd name="T1" fmla="*/ 0 h 117"/>
                <a:gd name="T2" fmla="*/ 39 w 123"/>
                <a:gd name="T3" fmla="*/ 9 h 117"/>
                <a:gd name="T4" fmla="*/ 12 w 123"/>
                <a:gd name="T5" fmla="*/ 37 h 117"/>
                <a:gd name="T6" fmla="*/ 12 w 123"/>
                <a:gd name="T7" fmla="*/ 80 h 117"/>
                <a:gd name="T8" fmla="*/ 40 w 123"/>
                <a:gd name="T9" fmla="*/ 108 h 117"/>
                <a:gd name="T10" fmla="*/ 61 w 123"/>
                <a:gd name="T11" fmla="*/ 117 h 117"/>
                <a:gd name="T12" fmla="*/ 83 w 123"/>
                <a:gd name="T13" fmla="*/ 108 h 117"/>
                <a:gd name="T14" fmla="*/ 111 w 123"/>
                <a:gd name="T15" fmla="*/ 80 h 117"/>
                <a:gd name="T16" fmla="*/ 110 w 123"/>
                <a:gd name="T17" fmla="*/ 36 h 117"/>
                <a:gd name="T18" fmla="*/ 82 w 123"/>
                <a:gd name="T19" fmla="*/ 9 h 117"/>
                <a:gd name="T20" fmla="*/ 61 w 123"/>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7">
                  <a:moveTo>
                    <a:pt x="61" y="0"/>
                  </a:moveTo>
                  <a:cubicBezTo>
                    <a:pt x="53" y="0"/>
                    <a:pt x="45" y="3"/>
                    <a:pt x="39" y="9"/>
                  </a:cubicBezTo>
                  <a:cubicBezTo>
                    <a:pt x="12" y="37"/>
                    <a:pt x="12" y="37"/>
                    <a:pt x="12" y="37"/>
                  </a:cubicBezTo>
                  <a:cubicBezTo>
                    <a:pt x="0" y="49"/>
                    <a:pt x="0" y="68"/>
                    <a:pt x="12" y="80"/>
                  </a:cubicBezTo>
                  <a:cubicBezTo>
                    <a:pt x="40" y="108"/>
                    <a:pt x="40" y="108"/>
                    <a:pt x="40" y="108"/>
                  </a:cubicBezTo>
                  <a:cubicBezTo>
                    <a:pt x="46" y="114"/>
                    <a:pt x="54" y="117"/>
                    <a:pt x="61" y="117"/>
                  </a:cubicBezTo>
                  <a:cubicBezTo>
                    <a:pt x="69" y="117"/>
                    <a:pt x="77" y="114"/>
                    <a:pt x="83" y="108"/>
                  </a:cubicBezTo>
                  <a:cubicBezTo>
                    <a:pt x="111" y="80"/>
                    <a:pt x="111" y="80"/>
                    <a:pt x="111" y="80"/>
                  </a:cubicBezTo>
                  <a:cubicBezTo>
                    <a:pt x="123" y="68"/>
                    <a:pt x="122" y="48"/>
                    <a:pt x="110" y="36"/>
                  </a:cubicBezTo>
                  <a:cubicBezTo>
                    <a:pt x="82" y="9"/>
                    <a:pt x="82" y="9"/>
                    <a:pt x="82" y="9"/>
                  </a:cubicBezTo>
                  <a:cubicBezTo>
                    <a:pt x="77"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96"/>
            <p:cNvSpPr/>
            <p:nvPr/>
          </p:nvSpPr>
          <p:spPr bwMode="auto">
            <a:xfrm>
              <a:off x="10134601" y="660400"/>
              <a:ext cx="342900" cy="328613"/>
            </a:xfrm>
            <a:custGeom>
              <a:avLst/>
              <a:gdLst>
                <a:gd name="T0" fmla="*/ 61 w 122"/>
                <a:gd name="T1" fmla="*/ 0 h 117"/>
                <a:gd name="T2" fmla="*/ 39 w 122"/>
                <a:gd name="T3" fmla="*/ 9 h 117"/>
                <a:gd name="T4" fmla="*/ 11 w 122"/>
                <a:gd name="T5" fmla="*/ 37 h 117"/>
                <a:gd name="T6" fmla="*/ 12 w 122"/>
                <a:gd name="T7" fmla="*/ 80 h 117"/>
                <a:gd name="T8" fmla="*/ 40 w 122"/>
                <a:gd name="T9" fmla="*/ 108 h 117"/>
                <a:gd name="T10" fmla="*/ 61 w 122"/>
                <a:gd name="T11" fmla="*/ 117 h 117"/>
                <a:gd name="T12" fmla="*/ 83 w 122"/>
                <a:gd name="T13" fmla="*/ 108 h 117"/>
                <a:gd name="T14" fmla="*/ 111 w 122"/>
                <a:gd name="T15" fmla="*/ 79 h 117"/>
                <a:gd name="T16" fmla="*/ 110 w 122"/>
                <a:gd name="T17" fmla="*/ 36 h 117"/>
                <a:gd name="T18" fmla="*/ 82 w 122"/>
                <a:gd name="T19" fmla="*/ 9 h 117"/>
                <a:gd name="T20" fmla="*/ 61 w 122"/>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17">
                  <a:moveTo>
                    <a:pt x="61" y="0"/>
                  </a:moveTo>
                  <a:cubicBezTo>
                    <a:pt x="53" y="0"/>
                    <a:pt x="45" y="3"/>
                    <a:pt x="39" y="9"/>
                  </a:cubicBezTo>
                  <a:cubicBezTo>
                    <a:pt x="11" y="37"/>
                    <a:pt x="11" y="37"/>
                    <a:pt x="11" y="37"/>
                  </a:cubicBezTo>
                  <a:cubicBezTo>
                    <a:pt x="0" y="49"/>
                    <a:pt x="0" y="68"/>
                    <a:pt x="12" y="80"/>
                  </a:cubicBezTo>
                  <a:cubicBezTo>
                    <a:pt x="40" y="108"/>
                    <a:pt x="40" y="108"/>
                    <a:pt x="40" y="108"/>
                  </a:cubicBezTo>
                  <a:cubicBezTo>
                    <a:pt x="46" y="114"/>
                    <a:pt x="53" y="117"/>
                    <a:pt x="61" y="117"/>
                  </a:cubicBezTo>
                  <a:cubicBezTo>
                    <a:pt x="69" y="117"/>
                    <a:pt x="77" y="114"/>
                    <a:pt x="83" y="108"/>
                  </a:cubicBezTo>
                  <a:cubicBezTo>
                    <a:pt x="111" y="79"/>
                    <a:pt x="111" y="79"/>
                    <a:pt x="111" y="79"/>
                  </a:cubicBezTo>
                  <a:cubicBezTo>
                    <a:pt x="122" y="68"/>
                    <a:pt x="122" y="48"/>
                    <a:pt x="110" y="36"/>
                  </a:cubicBezTo>
                  <a:cubicBezTo>
                    <a:pt x="82" y="9"/>
                    <a:pt x="82" y="9"/>
                    <a:pt x="82" y="9"/>
                  </a:cubicBezTo>
                  <a:cubicBezTo>
                    <a:pt x="76"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6" name="MH_Other_1"/>
          <p:cNvSpPr/>
          <p:nvPr>
            <p:custDataLst>
              <p:tags r:id="rId3"/>
            </p:custDataLst>
          </p:nvPr>
        </p:nvSpPr>
        <p:spPr>
          <a:xfrm>
            <a:off x="5227638" y="2803525"/>
            <a:ext cx="1736725" cy="173672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US" altLang="zh-CN" sz="3600" b="1" kern="0" dirty="0">
                <a:solidFill>
                  <a:srgbClr val="FF0000"/>
                </a:solidFill>
                <a:latin typeface="微软雅黑" panose="020B0503020204020204" pitchFamily="34" charset="-122"/>
                <a:ea typeface="微软雅黑" panose="020B0503020204020204" pitchFamily="34" charset="-122"/>
              </a:rPr>
              <a:t>思维</a:t>
            </a:r>
            <a:endParaRPr lang="en-US" altLang="zh-CN" sz="3600" b="1" kern="0" dirty="0">
              <a:solidFill>
                <a:srgbClr val="FF0000"/>
              </a:solidFill>
              <a:latin typeface="微软雅黑" panose="020B0503020204020204" pitchFamily="34" charset="-122"/>
              <a:ea typeface="微软雅黑" panose="020B0503020204020204" pitchFamily="34" charset="-122"/>
            </a:endParaRPr>
          </a:p>
        </p:txBody>
      </p:sp>
      <p:sp>
        <p:nvSpPr>
          <p:cNvPr id="37" name="MH_SubTitle_1"/>
          <p:cNvSpPr/>
          <p:nvPr>
            <p:custDataLst>
              <p:tags r:id="rId4"/>
            </p:custDataLst>
          </p:nvPr>
        </p:nvSpPr>
        <p:spPr>
          <a:xfrm>
            <a:off x="3842385" y="1824673"/>
            <a:ext cx="2089150" cy="1430337"/>
          </a:xfrm>
          <a:custGeom>
            <a:avLst/>
            <a:gdLst>
              <a:gd name="connsiteX0" fmla="*/ 492296 w 2336641"/>
              <a:gd name="connsiteY0" fmla="*/ 0 h 1601848"/>
              <a:gd name="connsiteX1" fmla="*/ 1657485 w 2336641"/>
              <a:gd name="connsiteY1" fmla="*/ 0 h 1601848"/>
              <a:gd name="connsiteX2" fmla="*/ 1844345 w 2336641"/>
              <a:gd name="connsiteY2" fmla="*/ 0 h 1601848"/>
              <a:gd name="connsiteX3" fmla="*/ 2336641 w 2336641"/>
              <a:gd name="connsiteY3" fmla="*/ 0 h 1601848"/>
              <a:gd name="connsiteX4" fmla="*/ 2336641 w 2336641"/>
              <a:gd name="connsiteY4" fmla="*/ 340586 h 1601848"/>
              <a:gd name="connsiteX5" fmla="*/ 2336641 w 2336641"/>
              <a:gd name="connsiteY5" fmla="*/ 413428 h 1601848"/>
              <a:gd name="connsiteX6" fmla="*/ 2336641 w 2336641"/>
              <a:gd name="connsiteY6" fmla="*/ 492296 h 1601848"/>
              <a:gd name="connsiteX7" fmla="*/ 2336641 w 2336641"/>
              <a:gd name="connsiteY7" fmla="*/ 557721 h 1601848"/>
              <a:gd name="connsiteX8" fmla="*/ 2336641 w 2336641"/>
              <a:gd name="connsiteY8" fmla="*/ 1109552 h 1601848"/>
              <a:gd name="connsiteX9" fmla="*/ 1844345 w 2336641"/>
              <a:gd name="connsiteY9" fmla="*/ 1601848 h 1601848"/>
              <a:gd name="connsiteX10" fmla="*/ 679157 w 2336641"/>
              <a:gd name="connsiteY10" fmla="*/ 1601848 h 1601848"/>
              <a:gd name="connsiteX11" fmla="*/ 492296 w 2336641"/>
              <a:gd name="connsiteY11" fmla="*/ 1601848 h 1601848"/>
              <a:gd name="connsiteX12" fmla="*/ 0 w 2336641"/>
              <a:gd name="connsiteY12" fmla="*/ 1601848 h 1601848"/>
              <a:gd name="connsiteX13" fmla="*/ 0 w 2336641"/>
              <a:gd name="connsiteY13" fmla="*/ 1312171 h 1601848"/>
              <a:gd name="connsiteX14" fmla="*/ 0 w 2336641"/>
              <a:gd name="connsiteY14" fmla="*/ 1188420 h 1601848"/>
              <a:gd name="connsiteX15" fmla="*/ 0 w 2336641"/>
              <a:gd name="connsiteY15" fmla="*/ 1109552 h 1601848"/>
              <a:gd name="connsiteX16" fmla="*/ 0 w 2336641"/>
              <a:gd name="connsiteY16" fmla="*/ 1045713 h 1601848"/>
              <a:gd name="connsiteX17" fmla="*/ 0 w 2336641"/>
              <a:gd name="connsiteY17" fmla="*/ 492296 h 1601848"/>
              <a:gd name="connsiteX18" fmla="*/ 492296 w 2336641"/>
              <a:gd name="connsiteY18" fmla="*/ 0 h 16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6641" h="1601848">
                <a:moveTo>
                  <a:pt x="492296" y="0"/>
                </a:moveTo>
                <a:lnTo>
                  <a:pt x="1657485" y="0"/>
                </a:lnTo>
                <a:lnTo>
                  <a:pt x="1844345" y="0"/>
                </a:lnTo>
                <a:lnTo>
                  <a:pt x="2336641" y="0"/>
                </a:lnTo>
                <a:lnTo>
                  <a:pt x="2336641" y="340586"/>
                </a:lnTo>
                <a:lnTo>
                  <a:pt x="2336641" y="413428"/>
                </a:lnTo>
                <a:lnTo>
                  <a:pt x="2336641" y="492296"/>
                </a:lnTo>
                <a:lnTo>
                  <a:pt x="2336641" y="557721"/>
                </a:lnTo>
                <a:lnTo>
                  <a:pt x="2336641" y="1109552"/>
                </a:lnTo>
                <a:cubicBezTo>
                  <a:pt x="2336641" y="1381439"/>
                  <a:pt x="2116232" y="1601848"/>
                  <a:pt x="1844345" y="1601848"/>
                </a:cubicBezTo>
                <a:lnTo>
                  <a:pt x="679157" y="1601848"/>
                </a:lnTo>
                <a:lnTo>
                  <a:pt x="492296" y="1601848"/>
                </a:lnTo>
                <a:lnTo>
                  <a:pt x="0" y="1601848"/>
                </a:lnTo>
                <a:lnTo>
                  <a:pt x="0" y="1312171"/>
                </a:lnTo>
                <a:lnTo>
                  <a:pt x="0" y="1188420"/>
                </a:lnTo>
                <a:lnTo>
                  <a:pt x="0" y="1109552"/>
                </a:lnTo>
                <a:lnTo>
                  <a:pt x="0" y="1045713"/>
                </a:lnTo>
                <a:lnTo>
                  <a:pt x="0" y="492296"/>
                </a:lnTo>
                <a:cubicBezTo>
                  <a:pt x="0" y="220409"/>
                  <a:pt x="220409" y="0"/>
                  <a:pt x="49229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914400" eaLnBrk="1" fontAlgn="auto" hangingPunct="1">
              <a:spcBef>
                <a:spcPts val="0"/>
              </a:spcBef>
              <a:spcAft>
                <a:spcPts val="0"/>
              </a:spcAft>
              <a:defRPr/>
            </a:pPr>
            <a:r>
              <a:rPr lang="en-US" altLang="zh-CN" sz="2000" b="1" kern="0" dirty="0">
                <a:solidFill>
                  <a:prstClr val="white"/>
                </a:solidFill>
                <a:latin typeface="微软雅黑" panose="020B0503020204020204" pitchFamily="34" charset="-122"/>
                <a:ea typeface="微软雅黑" panose="020B0503020204020204" pitchFamily="34" charset="-122"/>
              </a:rPr>
              <a:t>   </a:t>
            </a:r>
            <a:r>
              <a:rPr lang="zh-CN" altLang="en-US" sz="2400" b="1" kern="0" dirty="0">
                <a:solidFill>
                  <a:prstClr val="white"/>
                </a:solidFill>
                <a:latin typeface="微软雅黑" panose="020B0503020204020204" pitchFamily="34" charset="-122"/>
                <a:ea typeface="微软雅黑" panose="020B0503020204020204" pitchFamily="34" charset="-122"/>
              </a:rPr>
              <a:t>仔细审题，</a:t>
            </a:r>
            <a:endParaRPr lang="zh-CN" altLang="en-US" sz="2400" b="1" kern="0" dirty="0">
              <a:solidFill>
                <a:prstClr val="white"/>
              </a:solidFill>
              <a:latin typeface="微软雅黑" panose="020B0503020204020204" pitchFamily="34" charset="-122"/>
              <a:ea typeface="微软雅黑" panose="020B0503020204020204" pitchFamily="34" charset="-122"/>
            </a:endParaRPr>
          </a:p>
          <a:p>
            <a:pPr algn="ctr" defTabSz="914400" eaLnBrk="1" fontAlgn="auto" hangingPunct="1">
              <a:spcBef>
                <a:spcPts val="0"/>
              </a:spcBef>
              <a:spcAft>
                <a:spcPts val="0"/>
              </a:spcAft>
              <a:defRPr/>
            </a:pPr>
            <a:r>
              <a:rPr lang="zh-CN" altLang="en-US" sz="2400" b="1" kern="0" dirty="0">
                <a:solidFill>
                  <a:prstClr val="white"/>
                </a:solidFill>
                <a:latin typeface="微软雅黑" panose="020B0503020204020204" pitchFamily="34" charset="-122"/>
                <a:ea typeface="微软雅黑" panose="020B0503020204020204" pitchFamily="34" charset="-122"/>
              </a:rPr>
              <a:t>拟定结构</a:t>
            </a:r>
            <a:endParaRPr lang="zh-CN" altLang="en-US" sz="2400" b="1" kern="0" dirty="0">
              <a:solidFill>
                <a:prstClr val="white"/>
              </a:solidFill>
              <a:latin typeface="微软雅黑" panose="020B0503020204020204" pitchFamily="34" charset="-122"/>
              <a:ea typeface="微软雅黑" panose="020B0503020204020204" pitchFamily="34" charset="-122"/>
            </a:endParaRPr>
          </a:p>
        </p:txBody>
      </p:sp>
      <p:sp>
        <p:nvSpPr>
          <p:cNvPr id="38" name="MH_SubTitle_4"/>
          <p:cNvSpPr/>
          <p:nvPr>
            <p:custDataLst>
              <p:tags r:id="rId5"/>
            </p:custDataLst>
          </p:nvPr>
        </p:nvSpPr>
        <p:spPr>
          <a:xfrm>
            <a:off x="3842385" y="4079558"/>
            <a:ext cx="2089150" cy="1430337"/>
          </a:xfrm>
          <a:custGeom>
            <a:avLst/>
            <a:gdLst>
              <a:gd name="connsiteX0" fmla="*/ 0 w 2336641"/>
              <a:gd name="connsiteY0" fmla="*/ 0 h 1601848"/>
              <a:gd name="connsiteX1" fmla="*/ 492296 w 2336641"/>
              <a:gd name="connsiteY1" fmla="*/ 0 h 1601848"/>
              <a:gd name="connsiteX2" fmla="*/ 679156 w 2336641"/>
              <a:gd name="connsiteY2" fmla="*/ 0 h 1601848"/>
              <a:gd name="connsiteX3" fmla="*/ 1844345 w 2336641"/>
              <a:gd name="connsiteY3" fmla="*/ 0 h 1601848"/>
              <a:gd name="connsiteX4" fmla="*/ 2336641 w 2336641"/>
              <a:gd name="connsiteY4" fmla="*/ 492296 h 1601848"/>
              <a:gd name="connsiteX5" fmla="*/ 2336641 w 2336641"/>
              <a:gd name="connsiteY5" fmla="*/ 953072 h 1601848"/>
              <a:gd name="connsiteX6" fmla="*/ 2336641 w 2336641"/>
              <a:gd name="connsiteY6" fmla="*/ 1109552 h 1601848"/>
              <a:gd name="connsiteX7" fmla="*/ 2336641 w 2336641"/>
              <a:gd name="connsiteY7" fmla="*/ 1188420 h 1601848"/>
              <a:gd name="connsiteX8" fmla="*/ 2336641 w 2336641"/>
              <a:gd name="connsiteY8" fmla="*/ 1372172 h 1601848"/>
              <a:gd name="connsiteX9" fmla="*/ 2336641 w 2336641"/>
              <a:gd name="connsiteY9" fmla="*/ 1601848 h 1601848"/>
              <a:gd name="connsiteX10" fmla="*/ 1844345 w 2336641"/>
              <a:gd name="connsiteY10" fmla="*/ 1601848 h 1601848"/>
              <a:gd name="connsiteX11" fmla="*/ 1657484 w 2336641"/>
              <a:gd name="connsiteY11" fmla="*/ 1601848 h 1601848"/>
              <a:gd name="connsiteX12" fmla="*/ 492296 w 2336641"/>
              <a:gd name="connsiteY12" fmla="*/ 1601848 h 1601848"/>
              <a:gd name="connsiteX13" fmla="*/ 0 w 2336641"/>
              <a:gd name="connsiteY13" fmla="*/ 1109552 h 1601848"/>
              <a:gd name="connsiteX14" fmla="*/ 0 w 2336641"/>
              <a:gd name="connsiteY14" fmla="*/ 614097 h 1601848"/>
              <a:gd name="connsiteX15" fmla="*/ 0 w 2336641"/>
              <a:gd name="connsiteY15" fmla="*/ 492296 h 1601848"/>
              <a:gd name="connsiteX16" fmla="*/ 0 w 2336641"/>
              <a:gd name="connsiteY16" fmla="*/ 413428 h 1601848"/>
              <a:gd name="connsiteX17" fmla="*/ 0 w 2336641"/>
              <a:gd name="connsiteY17" fmla="*/ 347639 h 16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6641" h="1601848">
                <a:moveTo>
                  <a:pt x="0" y="0"/>
                </a:moveTo>
                <a:lnTo>
                  <a:pt x="492296" y="0"/>
                </a:lnTo>
                <a:lnTo>
                  <a:pt x="679156" y="0"/>
                </a:lnTo>
                <a:lnTo>
                  <a:pt x="1844345" y="0"/>
                </a:lnTo>
                <a:cubicBezTo>
                  <a:pt x="2116233" y="0"/>
                  <a:pt x="2336641" y="220409"/>
                  <a:pt x="2336641" y="492296"/>
                </a:cubicBezTo>
                <a:lnTo>
                  <a:pt x="2336641" y="953072"/>
                </a:lnTo>
                <a:lnTo>
                  <a:pt x="2336641" y="1109552"/>
                </a:lnTo>
                <a:lnTo>
                  <a:pt x="2336641" y="1188420"/>
                </a:lnTo>
                <a:lnTo>
                  <a:pt x="2336641" y="1372172"/>
                </a:lnTo>
                <a:lnTo>
                  <a:pt x="2336641" y="1601848"/>
                </a:lnTo>
                <a:lnTo>
                  <a:pt x="1844345" y="1601848"/>
                </a:lnTo>
                <a:lnTo>
                  <a:pt x="1657484" y="1601848"/>
                </a:lnTo>
                <a:lnTo>
                  <a:pt x="492296" y="1601848"/>
                </a:lnTo>
                <a:cubicBezTo>
                  <a:pt x="220409" y="1601848"/>
                  <a:pt x="0" y="1381440"/>
                  <a:pt x="0" y="1109552"/>
                </a:cubicBezTo>
                <a:lnTo>
                  <a:pt x="0" y="614097"/>
                </a:lnTo>
                <a:lnTo>
                  <a:pt x="0" y="492296"/>
                </a:lnTo>
                <a:lnTo>
                  <a:pt x="0" y="413428"/>
                </a:lnTo>
                <a:lnTo>
                  <a:pt x="0" y="347639"/>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Tx/>
              <a:buSzTx/>
              <a:buNone/>
              <a:defRPr/>
            </a:pPr>
            <a:r>
              <a:rPr lang="en-US" altLang="zh-CN" sz="2400" dirty="0">
                <a:solidFill>
                  <a:prstClr val="white"/>
                </a:solidFill>
                <a:latin typeface="微软雅黑" panose="020B0503020204020204" pitchFamily="34" charset="-122"/>
                <a:ea typeface="微软雅黑" panose="020B0503020204020204" pitchFamily="34" charset="-122"/>
              </a:rPr>
              <a:t>   </a:t>
            </a:r>
            <a:r>
              <a:rPr lang="en-US" altLang="zh-CN" sz="2400" b="1" kern="0" dirty="0">
                <a:solidFill>
                  <a:prstClr val="white"/>
                </a:solidFill>
                <a:latin typeface="微软雅黑" panose="020B0503020204020204" pitchFamily="34" charset="-122"/>
                <a:ea typeface="微软雅黑" panose="020B0503020204020204" pitchFamily="34" charset="-122"/>
              </a:rPr>
              <a:t>巧用策略，</a:t>
            </a:r>
            <a:endParaRPr lang="en-US" altLang="zh-CN" sz="2400" b="1" kern="0" dirty="0">
              <a:solidFill>
                <a:prstClr val="white"/>
              </a:solidFill>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buClrTx/>
              <a:buSzTx/>
              <a:buNone/>
              <a:defRPr/>
            </a:pPr>
            <a:r>
              <a:rPr lang="en-US" altLang="zh-CN" sz="2400" b="1" kern="0" dirty="0">
                <a:solidFill>
                  <a:prstClr val="white"/>
                </a:solidFill>
                <a:latin typeface="微软雅黑" panose="020B0503020204020204" pitchFamily="34" charset="-122"/>
                <a:ea typeface="微软雅黑" panose="020B0503020204020204" pitchFamily="34" charset="-122"/>
              </a:rPr>
              <a:t>润色表达</a:t>
            </a:r>
            <a:endParaRPr lang="en-US" altLang="zh-CN" sz="2400" b="1" kern="0" dirty="0">
              <a:solidFill>
                <a:prstClr val="white"/>
              </a:solidFill>
              <a:latin typeface="微软雅黑" panose="020B0503020204020204" pitchFamily="34" charset="-122"/>
              <a:ea typeface="微软雅黑" panose="020B0503020204020204" pitchFamily="34" charset="-122"/>
            </a:endParaRPr>
          </a:p>
        </p:txBody>
      </p:sp>
      <p:sp>
        <p:nvSpPr>
          <p:cNvPr id="39" name="MH_SubTitle_2"/>
          <p:cNvSpPr/>
          <p:nvPr>
            <p:custDataLst>
              <p:tags r:id="rId6"/>
            </p:custDataLst>
          </p:nvPr>
        </p:nvSpPr>
        <p:spPr>
          <a:xfrm>
            <a:off x="6314440" y="1830388"/>
            <a:ext cx="2089150" cy="1430337"/>
          </a:xfrm>
          <a:custGeom>
            <a:avLst/>
            <a:gdLst>
              <a:gd name="connsiteX0" fmla="*/ 0 w 2336641"/>
              <a:gd name="connsiteY0" fmla="*/ 0 h 1601848"/>
              <a:gd name="connsiteX1" fmla="*/ 492296 w 2336641"/>
              <a:gd name="connsiteY1" fmla="*/ 0 h 1601848"/>
              <a:gd name="connsiteX2" fmla="*/ 679156 w 2336641"/>
              <a:gd name="connsiteY2" fmla="*/ 0 h 1601848"/>
              <a:gd name="connsiteX3" fmla="*/ 1844345 w 2336641"/>
              <a:gd name="connsiteY3" fmla="*/ 0 h 1601848"/>
              <a:gd name="connsiteX4" fmla="*/ 2336641 w 2336641"/>
              <a:gd name="connsiteY4" fmla="*/ 492296 h 1601848"/>
              <a:gd name="connsiteX5" fmla="*/ 2336641 w 2336641"/>
              <a:gd name="connsiteY5" fmla="*/ 1004404 h 1601848"/>
              <a:gd name="connsiteX6" fmla="*/ 2336641 w 2336641"/>
              <a:gd name="connsiteY6" fmla="*/ 1109552 h 1601848"/>
              <a:gd name="connsiteX7" fmla="*/ 2336641 w 2336641"/>
              <a:gd name="connsiteY7" fmla="*/ 1188420 h 1601848"/>
              <a:gd name="connsiteX8" fmla="*/ 2336641 w 2336641"/>
              <a:gd name="connsiteY8" fmla="*/ 1423504 h 1601848"/>
              <a:gd name="connsiteX9" fmla="*/ 2336641 w 2336641"/>
              <a:gd name="connsiteY9" fmla="*/ 1601848 h 1601848"/>
              <a:gd name="connsiteX10" fmla="*/ 1844345 w 2336641"/>
              <a:gd name="connsiteY10" fmla="*/ 1601848 h 1601848"/>
              <a:gd name="connsiteX11" fmla="*/ 1657484 w 2336641"/>
              <a:gd name="connsiteY11" fmla="*/ 1601848 h 1601848"/>
              <a:gd name="connsiteX12" fmla="*/ 492296 w 2336641"/>
              <a:gd name="connsiteY12" fmla="*/ 1601848 h 1601848"/>
              <a:gd name="connsiteX13" fmla="*/ 0 w 2336641"/>
              <a:gd name="connsiteY13" fmla="*/ 1109552 h 1601848"/>
              <a:gd name="connsiteX14" fmla="*/ 0 w 2336641"/>
              <a:gd name="connsiteY14" fmla="*/ 588548 h 1601848"/>
              <a:gd name="connsiteX15" fmla="*/ 0 w 2336641"/>
              <a:gd name="connsiteY15" fmla="*/ 492296 h 1601848"/>
              <a:gd name="connsiteX16" fmla="*/ 0 w 2336641"/>
              <a:gd name="connsiteY16" fmla="*/ 413428 h 1601848"/>
              <a:gd name="connsiteX17" fmla="*/ 0 w 2336641"/>
              <a:gd name="connsiteY17" fmla="*/ 371414 h 16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36641" h="1601848">
                <a:moveTo>
                  <a:pt x="0" y="0"/>
                </a:moveTo>
                <a:lnTo>
                  <a:pt x="492296" y="0"/>
                </a:lnTo>
                <a:lnTo>
                  <a:pt x="679156" y="0"/>
                </a:lnTo>
                <a:lnTo>
                  <a:pt x="1844345" y="0"/>
                </a:lnTo>
                <a:cubicBezTo>
                  <a:pt x="2116232" y="0"/>
                  <a:pt x="2336641" y="220409"/>
                  <a:pt x="2336641" y="492296"/>
                </a:cubicBezTo>
                <a:lnTo>
                  <a:pt x="2336641" y="1004404"/>
                </a:lnTo>
                <a:lnTo>
                  <a:pt x="2336641" y="1109552"/>
                </a:lnTo>
                <a:lnTo>
                  <a:pt x="2336641" y="1188420"/>
                </a:lnTo>
                <a:lnTo>
                  <a:pt x="2336641" y="1423504"/>
                </a:lnTo>
                <a:lnTo>
                  <a:pt x="2336641" y="1601848"/>
                </a:lnTo>
                <a:lnTo>
                  <a:pt x="1844345" y="1601848"/>
                </a:lnTo>
                <a:lnTo>
                  <a:pt x="1657484" y="1601848"/>
                </a:lnTo>
                <a:lnTo>
                  <a:pt x="492296" y="1601848"/>
                </a:lnTo>
                <a:cubicBezTo>
                  <a:pt x="220408" y="1601848"/>
                  <a:pt x="0" y="1381439"/>
                  <a:pt x="0" y="1109552"/>
                </a:cubicBezTo>
                <a:lnTo>
                  <a:pt x="0" y="588548"/>
                </a:lnTo>
                <a:lnTo>
                  <a:pt x="0" y="492296"/>
                </a:lnTo>
                <a:lnTo>
                  <a:pt x="0" y="413428"/>
                </a:lnTo>
                <a:lnTo>
                  <a:pt x="0" y="371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914400" eaLnBrk="1" fontAlgn="auto" hangingPunct="1">
              <a:spcBef>
                <a:spcPts val="0"/>
              </a:spcBef>
              <a:spcAft>
                <a:spcPts val="0"/>
              </a:spcAft>
              <a:buClrTx/>
              <a:buSzTx/>
              <a:buNone/>
              <a:defRPr/>
            </a:pPr>
            <a:r>
              <a:rPr lang="en-US" altLang="zh-CN" sz="2000" kern="0" dirty="0">
                <a:solidFill>
                  <a:prstClr val="white"/>
                </a:solidFill>
                <a:latin typeface="微软雅黑" panose="020B0503020204020204" pitchFamily="34" charset="-122"/>
                <a:ea typeface="微软雅黑" panose="020B0503020204020204" pitchFamily="34" charset="-122"/>
              </a:rPr>
              <a:t>   </a:t>
            </a:r>
            <a:r>
              <a:rPr lang="en-US" altLang="zh-CN" sz="2400" b="1" kern="0" dirty="0">
                <a:solidFill>
                  <a:prstClr val="white"/>
                </a:solidFill>
                <a:latin typeface="微软雅黑" panose="020B0503020204020204" pitchFamily="34" charset="-122"/>
                <a:ea typeface="微软雅黑" panose="020B0503020204020204" pitchFamily="34" charset="-122"/>
              </a:rPr>
              <a:t>研读要点，</a:t>
            </a:r>
            <a:endParaRPr lang="en-US" altLang="zh-CN" sz="2400" b="1" kern="0" dirty="0">
              <a:solidFill>
                <a:prstClr val="white"/>
              </a:solidFill>
              <a:latin typeface="微软雅黑" panose="020B0503020204020204" pitchFamily="34" charset="-122"/>
              <a:ea typeface="微软雅黑" panose="020B0503020204020204" pitchFamily="34" charset="-122"/>
            </a:endParaRPr>
          </a:p>
          <a:p>
            <a:pPr algn="ctr" defTabSz="914400" eaLnBrk="1" fontAlgn="auto" hangingPunct="1">
              <a:spcBef>
                <a:spcPts val="0"/>
              </a:spcBef>
              <a:spcAft>
                <a:spcPts val="0"/>
              </a:spcAft>
              <a:buClrTx/>
              <a:buSzTx/>
              <a:buNone/>
              <a:defRPr/>
            </a:pPr>
            <a:r>
              <a:rPr lang="en-US" altLang="zh-CN" sz="2400" b="1" kern="0" dirty="0">
                <a:solidFill>
                  <a:prstClr val="white"/>
                </a:solidFill>
                <a:latin typeface="微软雅黑" panose="020B0503020204020204" pitchFamily="34" charset="-122"/>
                <a:ea typeface="微软雅黑" panose="020B0503020204020204" pitchFamily="34" charset="-122"/>
              </a:rPr>
              <a:t>拓展细节</a:t>
            </a:r>
            <a:endParaRPr lang="en-US" altLang="zh-CN" sz="2400" b="1" kern="0" dirty="0">
              <a:solidFill>
                <a:prstClr val="white"/>
              </a:solidFill>
              <a:latin typeface="微软雅黑" panose="020B0503020204020204" pitchFamily="34" charset="-122"/>
              <a:ea typeface="微软雅黑" panose="020B0503020204020204" pitchFamily="34" charset="-122"/>
            </a:endParaRPr>
          </a:p>
        </p:txBody>
      </p:sp>
      <p:sp>
        <p:nvSpPr>
          <p:cNvPr id="40" name="MH_SubTitle_3"/>
          <p:cNvSpPr/>
          <p:nvPr>
            <p:custDataLst>
              <p:tags r:id="rId7"/>
            </p:custDataLst>
          </p:nvPr>
        </p:nvSpPr>
        <p:spPr>
          <a:xfrm>
            <a:off x="6357620" y="4088448"/>
            <a:ext cx="2089150" cy="1431925"/>
          </a:xfrm>
          <a:custGeom>
            <a:avLst/>
            <a:gdLst>
              <a:gd name="connsiteX0" fmla="*/ 492296 w 2336641"/>
              <a:gd name="connsiteY0" fmla="*/ 0 h 1601848"/>
              <a:gd name="connsiteX1" fmla="*/ 1657484 w 2336641"/>
              <a:gd name="connsiteY1" fmla="*/ 0 h 1601848"/>
              <a:gd name="connsiteX2" fmla="*/ 1844345 w 2336641"/>
              <a:gd name="connsiteY2" fmla="*/ 0 h 1601848"/>
              <a:gd name="connsiteX3" fmla="*/ 2336641 w 2336641"/>
              <a:gd name="connsiteY3" fmla="*/ 0 h 1601848"/>
              <a:gd name="connsiteX4" fmla="*/ 2336641 w 2336641"/>
              <a:gd name="connsiteY4" fmla="*/ 297807 h 1601848"/>
              <a:gd name="connsiteX5" fmla="*/ 2336641 w 2336641"/>
              <a:gd name="connsiteY5" fmla="*/ 413429 h 1601848"/>
              <a:gd name="connsiteX6" fmla="*/ 2336641 w 2336641"/>
              <a:gd name="connsiteY6" fmla="*/ 492296 h 1601848"/>
              <a:gd name="connsiteX7" fmla="*/ 2336641 w 2336641"/>
              <a:gd name="connsiteY7" fmla="*/ 716907 h 1601848"/>
              <a:gd name="connsiteX8" fmla="*/ 2336641 w 2336641"/>
              <a:gd name="connsiteY8" fmla="*/ 1109552 h 1601848"/>
              <a:gd name="connsiteX9" fmla="*/ 1844345 w 2336641"/>
              <a:gd name="connsiteY9" fmla="*/ 1601848 h 1601848"/>
              <a:gd name="connsiteX10" fmla="*/ 679156 w 2336641"/>
              <a:gd name="connsiteY10" fmla="*/ 1601848 h 1601848"/>
              <a:gd name="connsiteX11" fmla="*/ 492296 w 2336641"/>
              <a:gd name="connsiteY11" fmla="*/ 1601848 h 1601848"/>
              <a:gd name="connsiteX12" fmla="*/ 0 w 2336641"/>
              <a:gd name="connsiteY12" fmla="*/ 1601848 h 1601848"/>
              <a:gd name="connsiteX13" fmla="*/ 0 w 2336641"/>
              <a:gd name="connsiteY13" fmla="*/ 1461527 h 1601848"/>
              <a:gd name="connsiteX14" fmla="*/ 0 w 2336641"/>
              <a:gd name="connsiteY14" fmla="*/ 1188420 h 1601848"/>
              <a:gd name="connsiteX15" fmla="*/ 0 w 2336641"/>
              <a:gd name="connsiteY15" fmla="*/ 1109552 h 1601848"/>
              <a:gd name="connsiteX16" fmla="*/ 0 w 2336641"/>
              <a:gd name="connsiteY16" fmla="*/ 1042427 h 1601848"/>
              <a:gd name="connsiteX17" fmla="*/ 0 w 2336641"/>
              <a:gd name="connsiteY17" fmla="*/ 492296 h 1601848"/>
              <a:gd name="connsiteX18" fmla="*/ 492296 w 2336641"/>
              <a:gd name="connsiteY18" fmla="*/ 0 h 16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6641" h="1601848">
                <a:moveTo>
                  <a:pt x="492296" y="0"/>
                </a:moveTo>
                <a:lnTo>
                  <a:pt x="1657484" y="0"/>
                </a:lnTo>
                <a:lnTo>
                  <a:pt x="1844345" y="0"/>
                </a:lnTo>
                <a:lnTo>
                  <a:pt x="2336641" y="0"/>
                </a:lnTo>
                <a:lnTo>
                  <a:pt x="2336641" y="297807"/>
                </a:lnTo>
                <a:lnTo>
                  <a:pt x="2336641" y="413429"/>
                </a:lnTo>
                <a:lnTo>
                  <a:pt x="2336641" y="492296"/>
                </a:lnTo>
                <a:lnTo>
                  <a:pt x="2336641" y="716907"/>
                </a:lnTo>
                <a:lnTo>
                  <a:pt x="2336641" y="1109552"/>
                </a:lnTo>
                <a:cubicBezTo>
                  <a:pt x="2336641" y="1381440"/>
                  <a:pt x="2116232" y="1601848"/>
                  <a:pt x="1844345" y="1601848"/>
                </a:cubicBezTo>
                <a:lnTo>
                  <a:pt x="679156" y="1601848"/>
                </a:lnTo>
                <a:lnTo>
                  <a:pt x="492296" y="1601848"/>
                </a:lnTo>
                <a:lnTo>
                  <a:pt x="0" y="1601848"/>
                </a:lnTo>
                <a:lnTo>
                  <a:pt x="0" y="1461527"/>
                </a:lnTo>
                <a:lnTo>
                  <a:pt x="0" y="1188420"/>
                </a:lnTo>
                <a:lnTo>
                  <a:pt x="0" y="1109552"/>
                </a:lnTo>
                <a:lnTo>
                  <a:pt x="0" y="1042427"/>
                </a:lnTo>
                <a:lnTo>
                  <a:pt x="0" y="492296"/>
                </a:lnTo>
                <a:cubicBezTo>
                  <a:pt x="0" y="220409"/>
                  <a:pt x="220408" y="0"/>
                  <a:pt x="49229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914400" eaLnBrk="1" fontAlgn="auto" hangingPunct="1">
              <a:spcBef>
                <a:spcPts val="0"/>
              </a:spcBef>
              <a:spcAft>
                <a:spcPts val="0"/>
              </a:spcAft>
              <a:buClrTx/>
              <a:buSzTx/>
              <a:buNone/>
              <a:defRPr/>
            </a:pPr>
            <a:r>
              <a:rPr lang="en-US" altLang="zh-CN" sz="2000" kern="0" dirty="0">
                <a:solidFill>
                  <a:prstClr val="white"/>
                </a:solidFill>
                <a:latin typeface="微软雅黑" panose="020B0503020204020204" pitchFamily="34" charset="-122"/>
                <a:ea typeface="微软雅黑" panose="020B0503020204020204" pitchFamily="34" charset="-122"/>
              </a:rPr>
              <a:t>   </a:t>
            </a:r>
            <a:r>
              <a:rPr lang="en-US" altLang="zh-CN" sz="2400" b="1" kern="0" dirty="0">
                <a:solidFill>
                  <a:prstClr val="white"/>
                </a:solidFill>
                <a:latin typeface="微软雅黑" panose="020B0503020204020204" pitchFamily="34" charset="-122"/>
                <a:ea typeface="微软雅黑" panose="020B0503020204020204" pitchFamily="34" charset="-122"/>
              </a:rPr>
              <a:t>依据话题，</a:t>
            </a:r>
            <a:endParaRPr lang="en-US" altLang="zh-CN" sz="2400" b="1" kern="0" dirty="0">
              <a:solidFill>
                <a:prstClr val="white"/>
              </a:solidFill>
              <a:latin typeface="微软雅黑" panose="020B0503020204020204" pitchFamily="34" charset="-122"/>
              <a:ea typeface="微软雅黑" panose="020B0503020204020204" pitchFamily="34" charset="-122"/>
            </a:endParaRPr>
          </a:p>
          <a:p>
            <a:pPr algn="ctr" defTabSz="914400" eaLnBrk="1" fontAlgn="auto" hangingPunct="1">
              <a:spcBef>
                <a:spcPts val="0"/>
              </a:spcBef>
              <a:spcAft>
                <a:spcPts val="0"/>
              </a:spcAft>
              <a:buClrTx/>
              <a:buSzTx/>
              <a:buNone/>
              <a:defRPr/>
            </a:pPr>
            <a:r>
              <a:rPr lang="en-US" altLang="zh-CN" sz="2400" b="1" kern="0" dirty="0">
                <a:solidFill>
                  <a:prstClr val="white"/>
                </a:solidFill>
                <a:latin typeface="微软雅黑" panose="020B0503020204020204" pitchFamily="34" charset="-122"/>
                <a:ea typeface="微软雅黑" panose="020B0503020204020204" pitchFamily="34" charset="-122"/>
              </a:rPr>
              <a:t>整合语料</a:t>
            </a:r>
            <a:endParaRPr lang="en-US" altLang="zh-CN" sz="2400" b="1" kern="0" dirty="0">
              <a:solidFill>
                <a:prstClr val="white"/>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8"/>
          <a:stretch>
            <a:fillRect/>
          </a:stretch>
        </p:blipFill>
        <p:spPr>
          <a:xfrm>
            <a:off x="194945" y="384810"/>
            <a:ext cx="3470910" cy="1685925"/>
          </a:xfrm>
          <a:prstGeom prst="rect">
            <a:avLst/>
          </a:prstGeom>
        </p:spPr>
      </p:pic>
      <p:pic>
        <p:nvPicPr>
          <p:cNvPr id="3" name="图片 2"/>
          <p:cNvPicPr>
            <a:picLocks noChangeAspect="1"/>
          </p:cNvPicPr>
          <p:nvPr/>
        </p:nvPicPr>
        <p:blipFill>
          <a:blip r:embed="rId9"/>
          <a:stretch>
            <a:fillRect/>
          </a:stretch>
        </p:blipFill>
        <p:spPr>
          <a:xfrm>
            <a:off x="303530" y="5241290"/>
            <a:ext cx="3486150" cy="1325245"/>
          </a:xfrm>
          <a:prstGeom prst="rect">
            <a:avLst/>
          </a:prstGeom>
        </p:spPr>
      </p:pic>
      <p:sp>
        <p:nvSpPr>
          <p:cNvPr id="45" name="文本框 44" descr="7b0a202020202262756c6c6574223a20227b5c2263617465676f727949645c223a5c225c222c5c2274656d706c61746549645c223a32303233313437387d220a7d0a"/>
          <p:cNvSpPr txBox="1"/>
          <p:nvPr/>
        </p:nvSpPr>
        <p:spPr>
          <a:xfrm>
            <a:off x="9032240" y="208280"/>
            <a:ext cx="1946275" cy="1938020"/>
          </a:xfrm>
          <a:prstGeom prst="rect">
            <a:avLst/>
          </a:prstGeom>
          <a:noFill/>
        </p:spPr>
        <p:txBody>
          <a:bodyPr wrap="square" rtlCol="0">
            <a:spAutoFit/>
          </a:bodyPr>
          <a:p>
            <a:pPr>
              <a:buBlip>
                <a:blip r:embed="rId10"/>
              </a:buBlip>
            </a:pPr>
            <a:r>
              <a:rPr lang="zh-CN" altLang="en-US" sz="2400" b="1">
                <a:solidFill>
                  <a:schemeClr val="accent1">
                    <a:lumMod val="50000"/>
                  </a:schemeClr>
                </a:solidFill>
                <a:latin typeface="宋体" panose="02010600030101010101" pitchFamily="2" charset="-122"/>
                <a:ea typeface="宋体" panose="02010600030101010101" pitchFamily="2" charset="-122"/>
              </a:rPr>
              <a:t>意识与行动</a:t>
            </a:r>
            <a:endParaRPr lang="zh-CN" altLang="en-US" sz="2400" b="1">
              <a:solidFill>
                <a:schemeClr val="accent1">
                  <a:lumMod val="50000"/>
                </a:schemeClr>
              </a:solidFill>
              <a:latin typeface="宋体" panose="02010600030101010101" pitchFamily="2" charset="-122"/>
              <a:ea typeface="宋体" panose="02010600030101010101" pitchFamily="2" charset="-122"/>
            </a:endParaRPr>
          </a:p>
          <a:p>
            <a:pPr>
              <a:buBlip>
                <a:blip r:embed="rId10"/>
              </a:buBlip>
            </a:pPr>
            <a:r>
              <a:rPr lang="zh-CN" altLang="en-US" sz="2400" b="1">
                <a:solidFill>
                  <a:schemeClr val="accent1">
                    <a:lumMod val="50000"/>
                  </a:schemeClr>
                </a:solidFill>
                <a:latin typeface="宋体" panose="02010600030101010101" pitchFamily="2" charset="-122"/>
                <a:ea typeface="宋体" panose="02010600030101010101" pitchFamily="2" charset="-122"/>
              </a:rPr>
              <a:t>自我及他人</a:t>
            </a:r>
            <a:endParaRPr lang="zh-CN" altLang="en-US" sz="2400" b="1">
              <a:solidFill>
                <a:schemeClr val="accent1">
                  <a:lumMod val="50000"/>
                </a:schemeClr>
              </a:solidFill>
              <a:latin typeface="宋体" panose="02010600030101010101" pitchFamily="2" charset="-122"/>
              <a:ea typeface="宋体" panose="02010600030101010101" pitchFamily="2" charset="-122"/>
            </a:endParaRPr>
          </a:p>
          <a:p>
            <a:pPr>
              <a:buBlip>
                <a:blip r:embed="rId10"/>
              </a:buBlip>
            </a:pPr>
            <a:r>
              <a:rPr lang="zh-CN" altLang="en-US" sz="2400" b="1">
                <a:solidFill>
                  <a:schemeClr val="accent1">
                    <a:lumMod val="50000"/>
                  </a:schemeClr>
                </a:solidFill>
                <a:latin typeface="宋体" panose="02010600030101010101" pitchFamily="2" charset="-122"/>
                <a:ea typeface="宋体" panose="02010600030101010101" pitchFamily="2" charset="-122"/>
              </a:rPr>
              <a:t>成长与反思</a:t>
            </a:r>
            <a:endParaRPr lang="zh-CN" altLang="en-US" sz="2400" b="1">
              <a:solidFill>
                <a:schemeClr val="accent1">
                  <a:lumMod val="50000"/>
                </a:schemeClr>
              </a:solidFill>
              <a:latin typeface="宋体" panose="02010600030101010101" pitchFamily="2" charset="-122"/>
              <a:ea typeface="宋体" panose="02010600030101010101" pitchFamily="2" charset="-122"/>
            </a:endParaRPr>
          </a:p>
          <a:p>
            <a:pPr>
              <a:buBlip>
                <a:blip r:embed="rId10"/>
              </a:buBlip>
            </a:pPr>
            <a:r>
              <a:rPr lang="zh-CN" altLang="en-US" sz="2400" b="1">
                <a:solidFill>
                  <a:schemeClr val="accent1">
                    <a:lumMod val="50000"/>
                  </a:schemeClr>
                </a:solidFill>
                <a:latin typeface="宋体" panose="02010600030101010101" pitchFamily="2" charset="-122"/>
                <a:ea typeface="宋体" panose="02010600030101010101" pitchFamily="2" charset="-122"/>
              </a:rPr>
              <a:t>理论与实践</a:t>
            </a:r>
            <a:endParaRPr lang="zh-CN" altLang="en-US" sz="2400" b="1">
              <a:solidFill>
                <a:schemeClr val="accent1">
                  <a:lumMod val="50000"/>
                </a:schemeClr>
              </a:solidFill>
              <a:latin typeface="宋体" panose="02010600030101010101" pitchFamily="2" charset="-122"/>
              <a:ea typeface="宋体" panose="02010600030101010101" pitchFamily="2" charset="-122"/>
            </a:endParaRPr>
          </a:p>
          <a:p>
            <a:pPr>
              <a:buBlip>
                <a:blip r:embed="rId10"/>
              </a:buBlip>
            </a:pPr>
            <a:r>
              <a:rPr lang="zh-CN" altLang="en-US" sz="2400" b="1">
                <a:solidFill>
                  <a:schemeClr val="accent1">
                    <a:lumMod val="50000"/>
                  </a:schemeClr>
                </a:solidFill>
                <a:latin typeface="宋体" panose="02010600030101010101" pitchFamily="2" charset="-122"/>
                <a:ea typeface="宋体" panose="02010600030101010101" pitchFamily="2" charset="-122"/>
              </a:rPr>
              <a:t>静态与动态</a:t>
            </a:r>
            <a:endParaRPr lang="zh-CN" altLang="en-US" sz="2400" b="1">
              <a:solidFill>
                <a:schemeClr val="accent1">
                  <a:lumMod val="50000"/>
                </a:schemeClr>
              </a:solidFill>
              <a:latin typeface="宋体" panose="02010600030101010101" pitchFamily="2" charset="-122"/>
              <a:ea typeface="宋体" panose="02010600030101010101" pitchFamily="2" charset="-122"/>
            </a:endParaRPr>
          </a:p>
        </p:txBody>
      </p:sp>
      <p:sp>
        <p:nvSpPr>
          <p:cNvPr id="8" name="矩形 7"/>
          <p:cNvSpPr/>
          <p:nvPr/>
        </p:nvSpPr>
        <p:spPr>
          <a:xfrm>
            <a:off x="3665855" y="485775"/>
            <a:ext cx="5250180" cy="922020"/>
          </a:xfrm>
          <a:prstGeom prst="rect">
            <a:avLst/>
          </a:prstGeom>
          <a:noFill/>
          <a:ln>
            <a:noFill/>
          </a:ln>
          <a:effectLst>
            <a:outerShdw blurRad="50800" dist="38100" dir="16200000" rotWithShape="0">
              <a:prstClr val="black">
                <a:alpha val="40000"/>
              </a:prstClr>
            </a:outerShdw>
          </a:effectLst>
        </p:spPr>
        <p:txBody>
          <a:bodyPr wrap="none" rtlCol="0" anchor="t">
            <a:spAutoFit/>
          </a:bodyPr>
          <a:p>
            <a:pPr algn="ctr"/>
            <a:r>
              <a:rPr lang="zh-CN" altLang="en-US" sz="5400" b="1">
                <a:solidFill>
                  <a:schemeClr val="accent1"/>
                </a:solidFill>
                <a:effectLst>
                  <a:outerShdw blurRad="38100" dist="25400" dir="5400000" algn="ctr" rotWithShape="0">
                    <a:srgbClr val="6E747A">
                      <a:alpha val="43000"/>
                    </a:srgbClr>
                  </a:outerShdw>
                </a:effectLst>
              </a:rPr>
              <a:t>内容</a:t>
            </a:r>
            <a:r>
              <a:rPr lang="en-US" altLang="zh-CN" sz="5400" b="1">
                <a:solidFill>
                  <a:schemeClr val="accent1"/>
                </a:solidFill>
                <a:effectLst>
                  <a:outerShdw blurRad="38100" dist="25400" dir="5400000" algn="ctr" rotWithShape="0">
                    <a:srgbClr val="6E747A">
                      <a:alpha val="43000"/>
                    </a:srgbClr>
                  </a:outerShdw>
                </a:effectLst>
              </a:rPr>
              <a:t>+</a:t>
            </a:r>
            <a:r>
              <a:rPr lang="zh-CN" altLang="en-US" sz="5400" b="1">
                <a:solidFill>
                  <a:schemeClr val="accent1"/>
                </a:solidFill>
                <a:effectLst>
                  <a:outerShdw blurRad="38100" dist="25400" dir="5400000" algn="ctr" rotWithShape="0">
                    <a:srgbClr val="6E747A">
                      <a:alpha val="43000"/>
                    </a:srgbClr>
                  </a:outerShdw>
                </a:effectLst>
              </a:rPr>
              <a:t>语言</a:t>
            </a:r>
            <a:r>
              <a:rPr lang="en-US" altLang="zh-CN" sz="5400" b="1">
                <a:solidFill>
                  <a:schemeClr val="accent1"/>
                </a:solidFill>
                <a:effectLst>
                  <a:outerShdw blurRad="38100" dist="25400" dir="5400000" algn="ctr" rotWithShape="0">
                    <a:srgbClr val="6E747A">
                      <a:alpha val="43000"/>
                    </a:srgbClr>
                  </a:outerShdw>
                </a:effectLst>
              </a:rPr>
              <a:t>+</a:t>
            </a:r>
            <a:r>
              <a:rPr lang="zh-CN" altLang="en-US" sz="5400" b="1">
                <a:solidFill>
                  <a:schemeClr val="accent1"/>
                </a:solidFill>
                <a:effectLst>
                  <a:outerShdw blurRad="38100" dist="25400" dir="5400000" algn="ctr" rotWithShape="0">
                    <a:srgbClr val="6E747A">
                      <a:alpha val="43000"/>
                    </a:srgbClr>
                  </a:outerShdw>
                </a:effectLst>
              </a:rPr>
              <a:t>思维</a:t>
            </a:r>
            <a:endParaRPr lang="zh-CN" altLang="en-US" sz="5400" b="1">
              <a:solidFill>
                <a:schemeClr val="accent1"/>
              </a:solidFill>
              <a:effectLst>
                <a:outerShdw blurRad="38100" dist="25400" dir="5400000" algn="ctr" rotWithShape="0">
                  <a:srgbClr val="6E747A">
                    <a:alpha val="43000"/>
                  </a:srgbClr>
                </a:outerShdw>
              </a:effectLst>
            </a:endParaRPr>
          </a:p>
        </p:txBody>
      </p:sp>
      <p:sp>
        <p:nvSpPr>
          <p:cNvPr id="9" name="灯片编号占位符 8"/>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1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37" grpId="0" bldLvl="0" animBg="1"/>
      <p:bldP spid="38" grpId="0" bldLvl="0" animBg="1"/>
      <p:bldP spid="39" grpId="0" bldLvl="0" animBg="1"/>
      <p:bldP spid="40" grpId="0" bldLvl="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37"/>
          <p:cNvSpPr>
            <a:spLocks noChangeArrowheads="1"/>
          </p:cNvSpPr>
          <p:nvPr/>
        </p:nvSpPr>
        <p:spPr bwMode="auto">
          <a:xfrm>
            <a:off x="1193165" y="2235835"/>
            <a:ext cx="807085" cy="1283970"/>
          </a:xfrm>
          <a:prstGeom prst="roundRect">
            <a:avLst/>
          </a:prstGeom>
          <a:noFill/>
          <a:ln w="28575">
            <a:solidFill>
              <a:srgbClr val="FF620E"/>
            </a:solidFill>
            <a:round/>
          </a:ln>
        </p:spPr>
        <p:txBody>
          <a:bodyPr vert="horz" wrap="square" lIns="91440" tIns="45720" rIns="91440" bIns="45720" numCol="1" anchor="t" anchorCtr="0" compatLnSpc="1"/>
          <a:lstStyle/>
          <a:p>
            <a:endParaRPr lang="zh-CN" altLang="en-US">
              <a:latin typeface="造字工房童心（非商用）常规体" pitchFamily="2" charset="-122"/>
              <a:ea typeface="造字工房童心（非商用）常规体" pitchFamily="2" charset="-122"/>
            </a:endParaRPr>
          </a:p>
        </p:txBody>
      </p:sp>
      <p:sp>
        <p:nvSpPr>
          <p:cNvPr id="5" name="文本框 4"/>
          <p:cNvSpPr txBox="1"/>
          <p:nvPr/>
        </p:nvSpPr>
        <p:spPr>
          <a:xfrm>
            <a:off x="2043410" y="2422227"/>
            <a:ext cx="5679440" cy="922020"/>
          </a:xfrm>
          <a:prstGeom prst="rect">
            <a:avLst/>
          </a:prstGeom>
          <a:noFill/>
        </p:spPr>
        <p:txBody>
          <a:bodyPr wrap="none" rtlCol="0">
            <a:spAutoFit/>
          </a:bodyPr>
          <a:lstStyle/>
          <a:p>
            <a:pPr algn="ctr"/>
            <a:r>
              <a:rPr lang="zh-CN" altLang="en-US" sz="5400" b="1" dirty="0">
                <a:solidFill>
                  <a:srgbClr val="C00000"/>
                </a:solidFill>
                <a:latin typeface="华文楷体" panose="02010600040101010101" charset="-122"/>
                <a:ea typeface="华文楷体" panose="02010600040101010101" charset="-122"/>
                <a:cs typeface="华文楷体" panose="02010600040101010101" charset="-122"/>
              </a:rPr>
              <a:t>同类话题写作拓展</a:t>
            </a:r>
            <a:endParaRPr lang="zh-CN" altLang="en-US" sz="5400" b="1" dirty="0">
              <a:solidFill>
                <a:srgbClr val="C00000"/>
              </a:solidFill>
              <a:latin typeface="华文楷体" panose="02010600040101010101" charset="-122"/>
              <a:ea typeface="华文楷体" panose="02010600040101010101" charset="-122"/>
              <a:cs typeface="华文楷体" panose="02010600040101010101" charset="-122"/>
            </a:endParaRPr>
          </a:p>
        </p:txBody>
      </p:sp>
      <p:sp>
        <p:nvSpPr>
          <p:cNvPr id="6" name="文本框 5"/>
          <p:cNvSpPr txBox="1"/>
          <p:nvPr/>
        </p:nvSpPr>
        <p:spPr>
          <a:xfrm>
            <a:off x="1249223" y="2289762"/>
            <a:ext cx="695325" cy="1322070"/>
          </a:xfrm>
          <a:prstGeom prst="rect">
            <a:avLst/>
          </a:prstGeom>
          <a:noFill/>
        </p:spPr>
        <p:txBody>
          <a:bodyPr wrap="none" rtlCol="0">
            <a:spAutoFit/>
          </a:bodyPr>
          <a:lstStyle/>
          <a:p>
            <a:pPr algn="ctr"/>
            <a:r>
              <a:rPr lang="en-US" altLang="zh-CN" sz="8000" b="1" dirty="0">
                <a:solidFill>
                  <a:schemeClr val="bg2">
                    <a:lumMod val="25000"/>
                  </a:schemeClr>
                </a:solidFill>
                <a:latin typeface="造字工房童心（非商用）常规体" pitchFamily="2" charset="-122"/>
                <a:ea typeface="造字工房童心（非商用）常规体" pitchFamily="2" charset="-122"/>
              </a:rPr>
              <a:t>4</a:t>
            </a:r>
            <a:endParaRPr lang="en-US" altLang="zh-CN" sz="8000" b="1" dirty="0">
              <a:solidFill>
                <a:schemeClr val="bg2">
                  <a:lumMod val="25000"/>
                </a:schemeClr>
              </a:solidFill>
              <a:latin typeface="造字工房童心（非商用）常规体" pitchFamily="2" charset="-122"/>
              <a:ea typeface="造字工房童心（非商用）常规体" pitchFamily="2" charset="-122"/>
            </a:endParaRPr>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r="57094"/>
          <a:stretch>
            <a:fillRect/>
          </a:stretch>
        </p:blipFill>
        <p:spPr>
          <a:xfrm>
            <a:off x="7424177" y="0"/>
            <a:ext cx="4609708" cy="6858000"/>
          </a:xfrm>
          <a:prstGeom prst="rect">
            <a:avLst/>
          </a:prstGeom>
        </p:spPr>
      </p:pic>
      <p:grpSp>
        <p:nvGrpSpPr>
          <p:cNvPr id="38" name="组合 37"/>
          <p:cNvGrpSpPr/>
          <p:nvPr/>
        </p:nvGrpSpPr>
        <p:grpSpPr>
          <a:xfrm>
            <a:off x="10222473" y="4945803"/>
            <a:ext cx="1811343" cy="1812288"/>
            <a:chOff x="8831263" y="-1714500"/>
            <a:chExt cx="3043237" cy="3044825"/>
          </a:xfrm>
        </p:grpSpPr>
        <p:sp>
          <p:nvSpPr>
            <p:cNvPr id="12" name="Oval 5"/>
            <p:cNvSpPr>
              <a:spLocks noChangeArrowheads="1"/>
            </p:cNvSpPr>
            <p:nvPr/>
          </p:nvSpPr>
          <p:spPr bwMode="auto">
            <a:xfrm>
              <a:off x="8831263" y="-1714500"/>
              <a:ext cx="3043237" cy="3044825"/>
            </a:xfrm>
            <a:prstGeom prst="ellipse">
              <a:avLst/>
            </a:prstGeom>
            <a:solidFill>
              <a:srgbClr val="F280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6"/>
            <p:cNvSpPr>
              <a:spLocks noEditPoints="1"/>
            </p:cNvSpPr>
            <p:nvPr/>
          </p:nvSpPr>
          <p:spPr bwMode="auto">
            <a:xfrm>
              <a:off x="10328275" y="-214313"/>
              <a:ext cx="1546225" cy="1544638"/>
            </a:xfrm>
            <a:custGeom>
              <a:avLst/>
              <a:gdLst>
                <a:gd name="T0" fmla="*/ 9 w 552"/>
                <a:gd name="T1" fmla="*/ 551 h 551"/>
                <a:gd name="T2" fmla="*/ 8 w 552"/>
                <a:gd name="T3" fmla="*/ 551 h 551"/>
                <a:gd name="T4" fmla="*/ 8 w 552"/>
                <a:gd name="T5" fmla="*/ 551 h 551"/>
                <a:gd name="T6" fmla="*/ 7 w 552"/>
                <a:gd name="T7" fmla="*/ 551 h 551"/>
                <a:gd name="T8" fmla="*/ 7 w 552"/>
                <a:gd name="T9" fmla="*/ 551 h 551"/>
                <a:gd name="T10" fmla="*/ 7 w 552"/>
                <a:gd name="T11" fmla="*/ 551 h 551"/>
                <a:gd name="T12" fmla="*/ 5 w 552"/>
                <a:gd name="T13" fmla="*/ 551 h 551"/>
                <a:gd name="T14" fmla="*/ 4 w 552"/>
                <a:gd name="T15" fmla="*/ 551 h 551"/>
                <a:gd name="T16" fmla="*/ 4 w 552"/>
                <a:gd name="T17" fmla="*/ 551 h 551"/>
                <a:gd name="T18" fmla="*/ 4 w 552"/>
                <a:gd name="T19" fmla="*/ 551 h 551"/>
                <a:gd name="T20" fmla="*/ 3 w 552"/>
                <a:gd name="T21" fmla="*/ 551 h 551"/>
                <a:gd name="T22" fmla="*/ 3 w 552"/>
                <a:gd name="T23" fmla="*/ 551 h 551"/>
                <a:gd name="T24" fmla="*/ 2 w 552"/>
                <a:gd name="T25" fmla="*/ 550 h 551"/>
                <a:gd name="T26" fmla="*/ 1 w 552"/>
                <a:gd name="T27" fmla="*/ 550 h 551"/>
                <a:gd name="T28" fmla="*/ 1 w 552"/>
                <a:gd name="T29" fmla="*/ 550 h 551"/>
                <a:gd name="T30" fmla="*/ 0 w 552"/>
                <a:gd name="T31" fmla="*/ 550 h 551"/>
                <a:gd name="T32" fmla="*/ 552 w 552"/>
                <a:gd name="T33" fmla="*/ 7 h 551"/>
                <a:gd name="T34" fmla="*/ 552 w 552"/>
                <a:gd name="T35" fmla="*/ 7 h 551"/>
                <a:gd name="T36" fmla="*/ 552 w 552"/>
                <a:gd name="T37" fmla="*/ 7 h 551"/>
                <a:gd name="T38" fmla="*/ 552 w 552"/>
                <a:gd name="T39" fmla="*/ 6 h 551"/>
                <a:gd name="T40" fmla="*/ 552 w 552"/>
                <a:gd name="T41" fmla="*/ 6 h 551"/>
                <a:gd name="T42" fmla="*/ 552 w 552"/>
                <a:gd name="T43" fmla="*/ 6 h 551"/>
                <a:gd name="T44" fmla="*/ 552 w 552"/>
                <a:gd name="T45" fmla="*/ 4 h 551"/>
                <a:gd name="T46" fmla="*/ 552 w 552"/>
                <a:gd name="T47" fmla="*/ 4 h 551"/>
                <a:gd name="T48" fmla="*/ 552 w 552"/>
                <a:gd name="T49" fmla="*/ 4 h 551"/>
                <a:gd name="T50" fmla="*/ 552 w 552"/>
                <a:gd name="T51" fmla="*/ 3 h 551"/>
                <a:gd name="T52" fmla="*/ 552 w 552"/>
                <a:gd name="T53" fmla="*/ 3 h 551"/>
                <a:gd name="T54" fmla="*/ 552 w 552"/>
                <a:gd name="T55" fmla="*/ 3 h 551"/>
                <a:gd name="T56" fmla="*/ 552 w 552"/>
                <a:gd name="T57" fmla="*/ 2 h 551"/>
                <a:gd name="T58" fmla="*/ 552 w 552"/>
                <a:gd name="T59" fmla="*/ 2 h 551"/>
                <a:gd name="T60" fmla="*/ 552 w 552"/>
                <a:gd name="T61" fmla="*/ 1 h 551"/>
                <a:gd name="T62" fmla="*/ 552 w 552"/>
                <a:gd name="T63" fmla="*/ 1 h 551"/>
                <a:gd name="T64" fmla="*/ 552 w 552"/>
                <a:gd name="T65" fmla="*/ 1 h 551"/>
                <a:gd name="T66" fmla="*/ 552 w 552"/>
                <a:gd name="T67"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2" h="551">
                  <a:moveTo>
                    <a:pt x="9" y="551"/>
                  </a:moveTo>
                  <a:cubicBezTo>
                    <a:pt x="9" y="551"/>
                    <a:pt x="9" y="551"/>
                    <a:pt x="9" y="551"/>
                  </a:cubicBezTo>
                  <a:cubicBezTo>
                    <a:pt x="9" y="551"/>
                    <a:pt x="9" y="551"/>
                    <a:pt x="9" y="551"/>
                  </a:cubicBezTo>
                  <a:moveTo>
                    <a:pt x="8" y="551"/>
                  </a:moveTo>
                  <a:cubicBezTo>
                    <a:pt x="8" y="551"/>
                    <a:pt x="8" y="551"/>
                    <a:pt x="8" y="551"/>
                  </a:cubicBezTo>
                  <a:cubicBezTo>
                    <a:pt x="8" y="551"/>
                    <a:pt x="8" y="551"/>
                    <a:pt x="8" y="551"/>
                  </a:cubicBezTo>
                  <a:moveTo>
                    <a:pt x="7" y="551"/>
                  </a:moveTo>
                  <a:cubicBezTo>
                    <a:pt x="7" y="551"/>
                    <a:pt x="7" y="551"/>
                    <a:pt x="7" y="551"/>
                  </a:cubicBezTo>
                  <a:cubicBezTo>
                    <a:pt x="7" y="551"/>
                    <a:pt x="7" y="551"/>
                    <a:pt x="7" y="551"/>
                  </a:cubicBezTo>
                  <a:moveTo>
                    <a:pt x="7" y="551"/>
                  </a:moveTo>
                  <a:cubicBezTo>
                    <a:pt x="7" y="551"/>
                    <a:pt x="7" y="551"/>
                    <a:pt x="7" y="551"/>
                  </a:cubicBezTo>
                  <a:cubicBezTo>
                    <a:pt x="7" y="551"/>
                    <a:pt x="7" y="551"/>
                    <a:pt x="7" y="551"/>
                  </a:cubicBezTo>
                  <a:moveTo>
                    <a:pt x="5" y="551"/>
                  </a:moveTo>
                  <a:cubicBezTo>
                    <a:pt x="5" y="551"/>
                    <a:pt x="5" y="551"/>
                    <a:pt x="5" y="551"/>
                  </a:cubicBezTo>
                  <a:cubicBezTo>
                    <a:pt x="5" y="551"/>
                    <a:pt x="5" y="551"/>
                    <a:pt x="5" y="551"/>
                  </a:cubicBezTo>
                  <a:moveTo>
                    <a:pt x="4" y="551"/>
                  </a:moveTo>
                  <a:cubicBezTo>
                    <a:pt x="4" y="551"/>
                    <a:pt x="5" y="551"/>
                    <a:pt x="5" y="551"/>
                  </a:cubicBezTo>
                  <a:cubicBezTo>
                    <a:pt x="5" y="551"/>
                    <a:pt x="5" y="551"/>
                    <a:pt x="4" y="551"/>
                  </a:cubicBezTo>
                  <a:moveTo>
                    <a:pt x="4" y="551"/>
                  </a:moveTo>
                  <a:cubicBezTo>
                    <a:pt x="4" y="551"/>
                    <a:pt x="4" y="551"/>
                    <a:pt x="4" y="551"/>
                  </a:cubicBezTo>
                  <a:cubicBezTo>
                    <a:pt x="4" y="551"/>
                    <a:pt x="4" y="551"/>
                    <a:pt x="4" y="551"/>
                  </a:cubicBezTo>
                  <a:moveTo>
                    <a:pt x="3" y="551"/>
                  </a:moveTo>
                  <a:cubicBezTo>
                    <a:pt x="3" y="551"/>
                    <a:pt x="3" y="551"/>
                    <a:pt x="3" y="551"/>
                  </a:cubicBezTo>
                  <a:cubicBezTo>
                    <a:pt x="3" y="551"/>
                    <a:pt x="3" y="551"/>
                    <a:pt x="3" y="551"/>
                  </a:cubicBezTo>
                  <a:moveTo>
                    <a:pt x="2" y="550"/>
                  </a:moveTo>
                  <a:cubicBezTo>
                    <a:pt x="2" y="550"/>
                    <a:pt x="2" y="550"/>
                    <a:pt x="2" y="550"/>
                  </a:cubicBezTo>
                  <a:cubicBezTo>
                    <a:pt x="2" y="550"/>
                    <a:pt x="2" y="550"/>
                    <a:pt x="2" y="550"/>
                  </a:cubicBezTo>
                  <a:moveTo>
                    <a:pt x="1" y="550"/>
                  </a:moveTo>
                  <a:cubicBezTo>
                    <a:pt x="1" y="550"/>
                    <a:pt x="1" y="550"/>
                    <a:pt x="1" y="550"/>
                  </a:cubicBezTo>
                  <a:cubicBezTo>
                    <a:pt x="1" y="550"/>
                    <a:pt x="1" y="550"/>
                    <a:pt x="1" y="550"/>
                  </a:cubicBezTo>
                  <a:moveTo>
                    <a:pt x="0" y="550"/>
                  </a:moveTo>
                  <a:cubicBezTo>
                    <a:pt x="0" y="550"/>
                    <a:pt x="0" y="550"/>
                    <a:pt x="0" y="550"/>
                  </a:cubicBezTo>
                  <a:cubicBezTo>
                    <a:pt x="0" y="550"/>
                    <a:pt x="0" y="550"/>
                    <a:pt x="0" y="550"/>
                  </a:cubicBezTo>
                  <a:moveTo>
                    <a:pt x="552" y="7"/>
                  </a:moveTo>
                  <a:cubicBezTo>
                    <a:pt x="552" y="7"/>
                    <a:pt x="552" y="7"/>
                    <a:pt x="552" y="7"/>
                  </a:cubicBezTo>
                  <a:cubicBezTo>
                    <a:pt x="552" y="7"/>
                    <a:pt x="552" y="7"/>
                    <a:pt x="552" y="7"/>
                  </a:cubicBezTo>
                  <a:moveTo>
                    <a:pt x="552" y="6"/>
                  </a:moveTo>
                  <a:cubicBezTo>
                    <a:pt x="552" y="6"/>
                    <a:pt x="552" y="7"/>
                    <a:pt x="552" y="7"/>
                  </a:cubicBezTo>
                  <a:cubicBezTo>
                    <a:pt x="552" y="7"/>
                    <a:pt x="552" y="6"/>
                    <a:pt x="552" y="6"/>
                  </a:cubicBezTo>
                  <a:moveTo>
                    <a:pt x="552" y="6"/>
                  </a:moveTo>
                  <a:cubicBezTo>
                    <a:pt x="552" y="6"/>
                    <a:pt x="552" y="6"/>
                    <a:pt x="552" y="6"/>
                  </a:cubicBezTo>
                  <a:cubicBezTo>
                    <a:pt x="552" y="6"/>
                    <a:pt x="552" y="6"/>
                    <a:pt x="552" y="6"/>
                  </a:cubicBezTo>
                  <a:moveTo>
                    <a:pt x="552" y="5"/>
                  </a:moveTo>
                  <a:cubicBezTo>
                    <a:pt x="552" y="5"/>
                    <a:pt x="552" y="6"/>
                    <a:pt x="552" y="6"/>
                  </a:cubicBezTo>
                  <a:cubicBezTo>
                    <a:pt x="552" y="6"/>
                    <a:pt x="552" y="5"/>
                    <a:pt x="552" y="5"/>
                  </a:cubicBezTo>
                  <a:moveTo>
                    <a:pt x="552" y="4"/>
                  </a:moveTo>
                  <a:cubicBezTo>
                    <a:pt x="552" y="4"/>
                    <a:pt x="552" y="4"/>
                    <a:pt x="552" y="4"/>
                  </a:cubicBezTo>
                  <a:cubicBezTo>
                    <a:pt x="552" y="4"/>
                    <a:pt x="552" y="4"/>
                    <a:pt x="552" y="4"/>
                  </a:cubicBezTo>
                  <a:moveTo>
                    <a:pt x="552" y="4"/>
                  </a:moveTo>
                  <a:cubicBezTo>
                    <a:pt x="552" y="4"/>
                    <a:pt x="552" y="4"/>
                    <a:pt x="552" y="4"/>
                  </a:cubicBezTo>
                  <a:cubicBezTo>
                    <a:pt x="552" y="4"/>
                    <a:pt x="552" y="4"/>
                    <a:pt x="552" y="4"/>
                  </a:cubicBezTo>
                  <a:moveTo>
                    <a:pt x="552" y="3"/>
                  </a:moveTo>
                  <a:cubicBezTo>
                    <a:pt x="552" y="3"/>
                    <a:pt x="552" y="3"/>
                    <a:pt x="552" y="3"/>
                  </a:cubicBezTo>
                  <a:cubicBezTo>
                    <a:pt x="552" y="3"/>
                    <a:pt x="552" y="3"/>
                    <a:pt x="552" y="3"/>
                  </a:cubicBezTo>
                  <a:moveTo>
                    <a:pt x="552" y="3"/>
                  </a:moveTo>
                  <a:cubicBezTo>
                    <a:pt x="552" y="3"/>
                    <a:pt x="552" y="3"/>
                    <a:pt x="552" y="3"/>
                  </a:cubicBezTo>
                  <a:cubicBezTo>
                    <a:pt x="552" y="3"/>
                    <a:pt x="552" y="3"/>
                    <a:pt x="552" y="3"/>
                  </a:cubicBezTo>
                  <a:moveTo>
                    <a:pt x="552" y="2"/>
                  </a:moveTo>
                  <a:cubicBezTo>
                    <a:pt x="552" y="2"/>
                    <a:pt x="552" y="2"/>
                    <a:pt x="552" y="2"/>
                  </a:cubicBezTo>
                  <a:cubicBezTo>
                    <a:pt x="552" y="2"/>
                    <a:pt x="552" y="2"/>
                    <a:pt x="552" y="2"/>
                  </a:cubicBezTo>
                  <a:moveTo>
                    <a:pt x="552" y="1"/>
                  </a:moveTo>
                  <a:cubicBezTo>
                    <a:pt x="552" y="1"/>
                    <a:pt x="552" y="1"/>
                    <a:pt x="552" y="1"/>
                  </a:cubicBezTo>
                  <a:cubicBezTo>
                    <a:pt x="552" y="1"/>
                    <a:pt x="552" y="1"/>
                    <a:pt x="552" y="1"/>
                  </a:cubicBezTo>
                  <a:moveTo>
                    <a:pt x="552" y="1"/>
                  </a:moveTo>
                  <a:cubicBezTo>
                    <a:pt x="552" y="1"/>
                    <a:pt x="552" y="1"/>
                    <a:pt x="552" y="1"/>
                  </a:cubicBezTo>
                  <a:cubicBezTo>
                    <a:pt x="552" y="1"/>
                    <a:pt x="552" y="1"/>
                    <a:pt x="552" y="1"/>
                  </a:cubicBezTo>
                  <a:moveTo>
                    <a:pt x="552" y="0"/>
                  </a:moveTo>
                  <a:cubicBezTo>
                    <a:pt x="552" y="0"/>
                    <a:pt x="552" y="0"/>
                    <a:pt x="552" y="0"/>
                  </a:cubicBezTo>
                  <a:cubicBezTo>
                    <a:pt x="552" y="0"/>
                    <a:pt x="552" y="0"/>
                    <a:pt x="552"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7"/>
            <p:cNvSpPr/>
            <p:nvPr/>
          </p:nvSpPr>
          <p:spPr bwMode="auto">
            <a:xfrm>
              <a:off x="8913813" y="-1420813"/>
              <a:ext cx="2960687" cy="2751138"/>
            </a:xfrm>
            <a:custGeom>
              <a:avLst/>
              <a:gdLst>
                <a:gd name="T0" fmla="*/ 864 w 1057"/>
                <a:gd name="T1" fmla="*/ 173 h 981"/>
                <a:gd name="T2" fmla="*/ 939 w 1057"/>
                <a:gd name="T3" fmla="*/ 100 h 981"/>
                <a:gd name="T4" fmla="*/ 802 w 1057"/>
                <a:gd name="T5" fmla="*/ 425 h 981"/>
                <a:gd name="T6" fmla="*/ 592 w 1057"/>
                <a:gd name="T7" fmla="*/ 649 h 981"/>
                <a:gd name="T8" fmla="*/ 784 w 1057"/>
                <a:gd name="T9" fmla="*/ 623 h 981"/>
                <a:gd name="T10" fmla="*/ 963 w 1057"/>
                <a:gd name="T11" fmla="*/ 583 h 981"/>
                <a:gd name="T12" fmla="*/ 1027 w 1057"/>
                <a:gd name="T13" fmla="*/ 618 h 981"/>
                <a:gd name="T14" fmla="*/ 868 w 1057"/>
                <a:gd name="T15" fmla="*/ 625 h 981"/>
                <a:gd name="T16" fmla="*/ 644 w 1057"/>
                <a:gd name="T17" fmla="*/ 688 h 981"/>
                <a:gd name="T18" fmla="*/ 554 w 1057"/>
                <a:gd name="T19" fmla="*/ 663 h 981"/>
                <a:gd name="T20" fmla="*/ 522 w 1057"/>
                <a:gd name="T21" fmla="*/ 790 h 981"/>
                <a:gd name="T22" fmla="*/ 833 w 1057"/>
                <a:gd name="T23" fmla="*/ 877 h 981"/>
                <a:gd name="T24" fmla="*/ 507 w 1057"/>
                <a:gd name="T25" fmla="*/ 815 h 981"/>
                <a:gd name="T26" fmla="*/ 321 w 1057"/>
                <a:gd name="T27" fmla="*/ 716 h 981"/>
                <a:gd name="T28" fmla="*/ 167 w 1057"/>
                <a:gd name="T29" fmla="*/ 839 h 981"/>
                <a:gd name="T30" fmla="*/ 139 w 1057"/>
                <a:gd name="T31" fmla="*/ 829 h 981"/>
                <a:gd name="T32" fmla="*/ 180 w 1057"/>
                <a:gd name="T33" fmla="*/ 697 h 981"/>
                <a:gd name="T34" fmla="*/ 505 w 1057"/>
                <a:gd name="T35" fmla="*/ 980 h 981"/>
                <a:gd name="T36" fmla="*/ 506 w 1057"/>
                <a:gd name="T37" fmla="*/ 980 h 981"/>
                <a:gd name="T38" fmla="*/ 507 w 1057"/>
                <a:gd name="T39" fmla="*/ 980 h 981"/>
                <a:gd name="T40" fmla="*/ 508 w 1057"/>
                <a:gd name="T41" fmla="*/ 981 h 981"/>
                <a:gd name="T42" fmla="*/ 509 w 1057"/>
                <a:gd name="T43" fmla="*/ 981 h 981"/>
                <a:gd name="T44" fmla="*/ 509 w 1057"/>
                <a:gd name="T45" fmla="*/ 981 h 981"/>
                <a:gd name="T46" fmla="*/ 510 w 1057"/>
                <a:gd name="T47" fmla="*/ 981 h 981"/>
                <a:gd name="T48" fmla="*/ 512 w 1057"/>
                <a:gd name="T49" fmla="*/ 981 h 981"/>
                <a:gd name="T50" fmla="*/ 512 w 1057"/>
                <a:gd name="T51" fmla="*/ 981 h 981"/>
                <a:gd name="T52" fmla="*/ 513 w 1057"/>
                <a:gd name="T53" fmla="*/ 981 h 981"/>
                <a:gd name="T54" fmla="*/ 514 w 1057"/>
                <a:gd name="T55" fmla="*/ 981 h 981"/>
                <a:gd name="T56" fmla="*/ 514 w 1057"/>
                <a:gd name="T57" fmla="*/ 981 h 981"/>
                <a:gd name="T58" fmla="*/ 1057 w 1057"/>
                <a:gd name="T59" fmla="*/ 438 h 981"/>
                <a:gd name="T60" fmla="*/ 1057 w 1057"/>
                <a:gd name="T61" fmla="*/ 437 h 981"/>
                <a:gd name="T62" fmla="*/ 1057 w 1057"/>
                <a:gd name="T63" fmla="*/ 436 h 981"/>
                <a:gd name="T64" fmla="*/ 1057 w 1057"/>
                <a:gd name="T65" fmla="*/ 436 h 981"/>
                <a:gd name="T66" fmla="*/ 1057 w 1057"/>
                <a:gd name="T67" fmla="*/ 435 h 981"/>
                <a:gd name="T68" fmla="*/ 1057 w 1057"/>
                <a:gd name="T69" fmla="*/ 434 h 981"/>
                <a:gd name="T70" fmla="*/ 1057 w 1057"/>
                <a:gd name="T71" fmla="*/ 434 h 981"/>
                <a:gd name="T72" fmla="*/ 1057 w 1057"/>
                <a:gd name="T73" fmla="*/ 433 h 981"/>
                <a:gd name="T74" fmla="*/ 1057 w 1057"/>
                <a:gd name="T75" fmla="*/ 433 h 981"/>
                <a:gd name="T76" fmla="*/ 1057 w 1057"/>
                <a:gd name="T77" fmla="*/ 432 h 981"/>
                <a:gd name="T78" fmla="*/ 1057 w 1057"/>
                <a:gd name="T79" fmla="*/ 431 h 981"/>
                <a:gd name="T80" fmla="*/ 1057 w 1057"/>
                <a:gd name="T81" fmla="*/ 431 h 981"/>
                <a:gd name="T82" fmla="*/ 1057 w 1057"/>
                <a:gd name="T83" fmla="*/ 430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7" h="981">
                  <a:moveTo>
                    <a:pt x="836" y="0"/>
                  </a:moveTo>
                  <a:cubicBezTo>
                    <a:pt x="854" y="55"/>
                    <a:pt x="864" y="112"/>
                    <a:pt x="864" y="173"/>
                  </a:cubicBezTo>
                  <a:cubicBezTo>
                    <a:pt x="864" y="225"/>
                    <a:pt x="857" y="277"/>
                    <a:pt x="843" y="325"/>
                  </a:cubicBezTo>
                  <a:cubicBezTo>
                    <a:pt x="888" y="256"/>
                    <a:pt x="921" y="180"/>
                    <a:pt x="939" y="100"/>
                  </a:cubicBezTo>
                  <a:cubicBezTo>
                    <a:pt x="947" y="109"/>
                    <a:pt x="954" y="119"/>
                    <a:pt x="962" y="130"/>
                  </a:cubicBezTo>
                  <a:cubicBezTo>
                    <a:pt x="933" y="239"/>
                    <a:pt x="878" y="341"/>
                    <a:pt x="802" y="425"/>
                  </a:cubicBezTo>
                  <a:cubicBezTo>
                    <a:pt x="753" y="518"/>
                    <a:pt x="678" y="596"/>
                    <a:pt x="586" y="647"/>
                  </a:cubicBezTo>
                  <a:cubicBezTo>
                    <a:pt x="588" y="648"/>
                    <a:pt x="590" y="649"/>
                    <a:pt x="592" y="649"/>
                  </a:cubicBezTo>
                  <a:cubicBezTo>
                    <a:pt x="609" y="656"/>
                    <a:pt x="626" y="658"/>
                    <a:pt x="644" y="658"/>
                  </a:cubicBezTo>
                  <a:cubicBezTo>
                    <a:pt x="689" y="658"/>
                    <a:pt x="735" y="641"/>
                    <a:pt x="784" y="623"/>
                  </a:cubicBezTo>
                  <a:cubicBezTo>
                    <a:pt x="809" y="613"/>
                    <a:pt x="834" y="604"/>
                    <a:pt x="860" y="596"/>
                  </a:cubicBezTo>
                  <a:cubicBezTo>
                    <a:pt x="894" y="587"/>
                    <a:pt x="928" y="583"/>
                    <a:pt x="963" y="583"/>
                  </a:cubicBezTo>
                  <a:cubicBezTo>
                    <a:pt x="988" y="583"/>
                    <a:pt x="1012" y="585"/>
                    <a:pt x="1036" y="589"/>
                  </a:cubicBezTo>
                  <a:cubicBezTo>
                    <a:pt x="1033" y="599"/>
                    <a:pt x="1030" y="608"/>
                    <a:pt x="1027" y="618"/>
                  </a:cubicBezTo>
                  <a:cubicBezTo>
                    <a:pt x="1005" y="614"/>
                    <a:pt x="983" y="612"/>
                    <a:pt x="962" y="612"/>
                  </a:cubicBezTo>
                  <a:cubicBezTo>
                    <a:pt x="930" y="612"/>
                    <a:pt x="898" y="616"/>
                    <a:pt x="868" y="625"/>
                  </a:cubicBezTo>
                  <a:cubicBezTo>
                    <a:pt x="843" y="631"/>
                    <a:pt x="818" y="641"/>
                    <a:pt x="794" y="650"/>
                  </a:cubicBezTo>
                  <a:cubicBezTo>
                    <a:pt x="745" y="669"/>
                    <a:pt x="694" y="688"/>
                    <a:pt x="644" y="688"/>
                  </a:cubicBezTo>
                  <a:cubicBezTo>
                    <a:pt x="623" y="688"/>
                    <a:pt x="602" y="684"/>
                    <a:pt x="582" y="677"/>
                  </a:cubicBezTo>
                  <a:cubicBezTo>
                    <a:pt x="572" y="673"/>
                    <a:pt x="563" y="669"/>
                    <a:pt x="554" y="663"/>
                  </a:cubicBezTo>
                  <a:cubicBezTo>
                    <a:pt x="512" y="684"/>
                    <a:pt x="466" y="699"/>
                    <a:pt x="417" y="707"/>
                  </a:cubicBezTo>
                  <a:cubicBezTo>
                    <a:pt x="450" y="739"/>
                    <a:pt x="485" y="767"/>
                    <a:pt x="522" y="790"/>
                  </a:cubicBezTo>
                  <a:cubicBezTo>
                    <a:pt x="615" y="848"/>
                    <a:pt x="723" y="877"/>
                    <a:pt x="831" y="877"/>
                  </a:cubicBezTo>
                  <a:cubicBezTo>
                    <a:pt x="832" y="877"/>
                    <a:pt x="832" y="877"/>
                    <a:pt x="833" y="877"/>
                  </a:cubicBezTo>
                  <a:cubicBezTo>
                    <a:pt x="819" y="887"/>
                    <a:pt x="805" y="897"/>
                    <a:pt x="790" y="905"/>
                  </a:cubicBezTo>
                  <a:cubicBezTo>
                    <a:pt x="691" y="899"/>
                    <a:pt x="592" y="868"/>
                    <a:pt x="507" y="815"/>
                  </a:cubicBezTo>
                  <a:cubicBezTo>
                    <a:pt x="462" y="787"/>
                    <a:pt x="420" y="752"/>
                    <a:pt x="382" y="712"/>
                  </a:cubicBezTo>
                  <a:cubicBezTo>
                    <a:pt x="362" y="715"/>
                    <a:pt x="342" y="716"/>
                    <a:pt x="321" y="716"/>
                  </a:cubicBezTo>
                  <a:cubicBezTo>
                    <a:pt x="283" y="716"/>
                    <a:pt x="246" y="712"/>
                    <a:pt x="209" y="704"/>
                  </a:cubicBezTo>
                  <a:cubicBezTo>
                    <a:pt x="208" y="748"/>
                    <a:pt x="194" y="795"/>
                    <a:pt x="167" y="839"/>
                  </a:cubicBezTo>
                  <a:cubicBezTo>
                    <a:pt x="165" y="843"/>
                    <a:pt x="163" y="846"/>
                    <a:pt x="161" y="849"/>
                  </a:cubicBezTo>
                  <a:cubicBezTo>
                    <a:pt x="153" y="843"/>
                    <a:pt x="146" y="836"/>
                    <a:pt x="139" y="829"/>
                  </a:cubicBezTo>
                  <a:cubicBezTo>
                    <a:pt x="140" y="828"/>
                    <a:pt x="141" y="826"/>
                    <a:pt x="142" y="824"/>
                  </a:cubicBezTo>
                  <a:cubicBezTo>
                    <a:pt x="167" y="783"/>
                    <a:pt x="180" y="738"/>
                    <a:pt x="180" y="697"/>
                  </a:cubicBezTo>
                  <a:cubicBezTo>
                    <a:pt x="114" y="679"/>
                    <a:pt x="53" y="649"/>
                    <a:pt x="0" y="610"/>
                  </a:cubicBezTo>
                  <a:cubicBezTo>
                    <a:pt x="71" y="822"/>
                    <a:pt x="269" y="976"/>
                    <a:pt x="505" y="980"/>
                  </a:cubicBezTo>
                  <a:cubicBezTo>
                    <a:pt x="505" y="980"/>
                    <a:pt x="505" y="980"/>
                    <a:pt x="505" y="980"/>
                  </a:cubicBezTo>
                  <a:cubicBezTo>
                    <a:pt x="505" y="980"/>
                    <a:pt x="506" y="980"/>
                    <a:pt x="506" y="980"/>
                  </a:cubicBezTo>
                  <a:cubicBezTo>
                    <a:pt x="506" y="980"/>
                    <a:pt x="506" y="980"/>
                    <a:pt x="506" y="980"/>
                  </a:cubicBezTo>
                  <a:cubicBezTo>
                    <a:pt x="506" y="980"/>
                    <a:pt x="506" y="980"/>
                    <a:pt x="507" y="980"/>
                  </a:cubicBezTo>
                  <a:cubicBezTo>
                    <a:pt x="507" y="980"/>
                    <a:pt x="507" y="980"/>
                    <a:pt x="507" y="980"/>
                  </a:cubicBezTo>
                  <a:cubicBezTo>
                    <a:pt x="507" y="980"/>
                    <a:pt x="508" y="981"/>
                    <a:pt x="508" y="981"/>
                  </a:cubicBezTo>
                  <a:cubicBezTo>
                    <a:pt x="508" y="981"/>
                    <a:pt x="508" y="981"/>
                    <a:pt x="508" y="981"/>
                  </a:cubicBezTo>
                  <a:cubicBezTo>
                    <a:pt x="508" y="981"/>
                    <a:pt x="509" y="981"/>
                    <a:pt x="509" y="981"/>
                  </a:cubicBezTo>
                  <a:cubicBezTo>
                    <a:pt x="509" y="981"/>
                    <a:pt x="509" y="981"/>
                    <a:pt x="509" y="981"/>
                  </a:cubicBezTo>
                  <a:cubicBezTo>
                    <a:pt x="509" y="981"/>
                    <a:pt x="509" y="981"/>
                    <a:pt x="509" y="981"/>
                  </a:cubicBezTo>
                  <a:cubicBezTo>
                    <a:pt x="510" y="981"/>
                    <a:pt x="510" y="981"/>
                    <a:pt x="510" y="981"/>
                  </a:cubicBezTo>
                  <a:cubicBezTo>
                    <a:pt x="510" y="981"/>
                    <a:pt x="510" y="981"/>
                    <a:pt x="510" y="981"/>
                  </a:cubicBezTo>
                  <a:cubicBezTo>
                    <a:pt x="510" y="981"/>
                    <a:pt x="510" y="981"/>
                    <a:pt x="510" y="981"/>
                  </a:cubicBezTo>
                  <a:cubicBezTo>
                    <a:pt x="511" y="981"/>
                    <a:pt x="511" y="981"/>
                    <a:pt x="512" y="981"/>
                  </a:cubicBezTo>
                  <a:cubicBezTo>
                    <a:pt x="512" y="981"/>
                    <a:pt x="512" y="981"/>
                    <a:pt x="512" y="981"/>
                  </a:cubicBezTo>
                  <a:cubicBezTo>
                    <a:pt x="512" y="981"/>
                    <a:pt x="512" y="981"/>
                    <a:pt x="512" y="981"/>
                  </a:cubicBezTo>
                  <a:cubicBezTo>
                    <a:pt x="512" y="981"/>
                    <a:pt x="512" y="981"/>
                    <a:pt x="512" y="981"/>
                  </a:cubicBezTo>
                  <a:cubicBezTo>
                    <a:pt x="513" y="981"/>
                    <a:pt x="513" y="981"/>
                    <a:pt x="513" y="981"/>
                  </a:cubicBezTo>
                  <a:cubicBezTo>
                    <a:pt x="513" y="981"/>
                    <a:pt x="513" y="981"/>
                    <a:pt x="513" y="981"/>
                  </a:cubicBezTo>
                  <a:cubicBezTo>
                    <a:pt x="513" y="981"/>
                    <a:pt x="513" y="981"/>
                    <a:pt x="514" y="981"/>
                  </a:cubicBezTo>
                  <a:cubicBezTo>
                    <a:pt x="514" y="981"/>
                    <a:pt x="514" y="981"/>
                    <a:pt x="514" y="981"/>
                  </a:cubicBezTo>
                  <a:cubicBezTo>
                    <a:pt x="514" y="981"/>
                    <a:pt x="514" y="981"/>
                    <a:pt x="514" y="981"/>
                  </a:cubicBezTo>
                  <a:cubicBezTo>
                    <a:pt x="814" y="981"/>
                    <a:pt x="1057" y="737"/>
                    <a:pt x="1057" y="438"/>
                  </a:cubicBezTo>
                  <a:cubicBezTo>
                    <a:pt x="1057" y="438"/>
                    <a:pt x="1057" y="438"/>
                    <a:pt x="1057" y="438"/>
                  </a:cubicBezTo>
                  <a:cubicBezTo>
                    <a:pt x="1057" y="437"/>
                    <a:pt x="1057" y="437"/>
                    <a:pt x="1057" y="437"/>
                  </a:cubicBezTo>
                  <a:cubicBezTo>
                    <a:pt x="1057" y="437"/>
                    <a:pt x="1057" y="437"/>
                    <a:pt x="1057" y="437"/>
                  </a:cubicBezTo>
                  <a:cubicBezTo>
                    <a:pt x="1057" y="437"/>
                    <a:pt x="1057" y="437"/>
                    <a:pt x="1057" y="437"/>
                  </a:cubicBezTo>
                  <a:cubicBezTo>
                    <a:pt x="1057" y="437"/>
                    <a:pt x="1057" y="436"/>
                    <a:pt x="1057" y="436"/>
                  </a:cubicBezTo>
                  <a:cubicBezTo>
                    <a:pt x="1057" y="436"/>
                    <a:pt x="1057" y="436"/>
                    <a:pt x="1057" y="436"/>
                  </a:cubicBezTo>
                  <a:cubicBezTo>
                    <a:pt x="1057" y="436"/>
                    <a:pt x="1057" y="436"/>
                    <a:pt x="1057" y="436"/>
                  </a:cubicBezTo>
                  <a:cubicBezTo>
                    <a:pt x="1057" y="436"/>
                    <a:pt x="1057" y="436"/>
                    <a:pt x="1057" y="436"/>
                  </a:cubicBezTo>
                  <a:cubicBezTo>
                    <a:pt x="1057" y="436"/>
                    <a:pt x="1057" y="435"/>
                    <a:pt x="1057" y="435"/>
                  </a:cubicBezTo>
                  <a:cubicBezTo>
                    <a:pt x="1057" y="435"/>
                    <a:pt x="1057" y="435"/>
                    <a:pt x="1057" y="434"/>
                  </a:cubicBezTo>
                  <a:cubicBezTo>
                    <a:pt x="1057" y="434"/>
                    <a:pt x="1057" y="434"/>
                    <a:pt x="1057" y="434"/>
                  </a:cubicBezTo>
                  <a:cubicBezTo>
                    <a:pt x="1057" y="434"/>
                    <a:pt x="1057" y="434"/>
                    <a:pt x="1057" y="434"/>
                  </a:cubicBezTo>
                  <a:cubicBezTo>
                    <a:pt x="1057" y="434"/>
                    <a:pt x="1057" y="434"/>
                    <a:pt x="1057" y="434"/>
                  </a:cubicBezTo>
                  <a:cubicBezTo>
                    <a:pt x="1057" y="434"/>
                    <a:pt x="1057" y="434"/>
                    <a:pt x="1057" y="433"/>
                  </a:cubicBezTo>
                  <a:cubicBezTo>
                    <a:pt x="1057" y="433"/>
                    <a:pt x="1057" y="433"/>
                    <a:pt x="1057" y="433"/>
                  </a:cubicBezTo>
                  <a:cubicBezTo>
                    <a:pt x="1057" y="433"/>
                    <a:pt x="1057" y="433"/>
                    <a:pt x="1057" y="433"/>
                  </a:cubicBezTo>
                  <a:cubicBezTo>
                    <a:pt x="1057" y="433"/>
                    <a:pt x="1057" y="433"/>
                    <a:pt x="1057" y="433"/>
                  </a:cubicBezTo>
                  <a:cubicBezTo>
                    <a:pt x="1057" y="432"/>
                    <a:pt x="1057" y="432"/>
                    <a:pt x="1057" y="432"/>
                  </a:cubicBezTo>
                  <a:cubicBezTo>
                    <a:pt x="1057" y="432"/>
                    <a:pt x="1057" y="432"/>
                    <a:pt x="1057" y="432"/>
                  </a:cubicBezTo>
                  <a:cubicBezTo>
                    <a:pt x="1057" y="432"/>
                    <a:pt x="1057" y="431"/>
                    <a:pt x="1057" y="431"/>
                  </a:cubicBezTo>
                  <a:cubicBezTo>
                    <a:pt x="1057" y="431"/>
                    <a:pt x="1057" y="431"/>
                    <a:pt x="1057" y="431"/>
                  </a:cubicBezTo>
                  <a:cubicBezTo>
                    <a:pt x="1057" y="431"/>
                    <a:pt x="1057" y="431"/>
                    <a:pt x="1057" y="431"/>
                  </a:cubicBezTo>
                  <a:cubicBezTo>
                    <a:pt x="1057" y="431"/>
                    <a:pt x="1057" y="431"/>
                    <a:pt x="1057" y="431"/>
                  </a:cubicBezTo>
                  <a:cubicBezTo>
                    <a:pt x="1057" y="431"/>
                    <a:pt x="1057" y="430"/>
                    <a:pt x="1057" y="430"/>
                  </a:cubicBezTo>
                  <a:cubicBezTo>
                    <a:pt x="1057" y="430"/>
                    <a:pt x="1057" y="430"/>
                    <a:pt x="1057" y="430"/>
                  </a:cubicBezTo>
                  <a:cubicBezTo>
                    <a:pt x="1055" y="254"/>
                    <a:pt x="969" y="98"/>
                    <a:pt x="836" y="0"/>
                  </a:cubicBezTo>
                </a:path>
              </a:pathLst>
            </a:custGeom>
            <a:solidFill>
              <a:srgbClr val="D97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8"/>
            <p:cNvSpPr/>
            <p:nvPr/>
          </p:nvSpPr>
          <p:spPr bwMode="auto">
            <a:xfrm>
              <a:off x="8842375" y="-1619250"/>
              <a:ext cx="2432050" cy="2195513"/>
            </a:xfrm>
            <a:custGeom>
              <a:avLst/>
              <a:gdLst>
                <a:gd name="T0" fmla="*/ 729 w 868"/>
                <a:gd name="T1" fmla="*/ 0 h 783"/>
                <a:gd name="T2" fmla="*/ 724 w 868"/>
                <a:gd name="T3" fmla="*/ 59 h 783"/>
                <a:gd name="T4" fmla="*/ 710 w 868"/>
                <a:gd name="T5" fmla="*/ 107 h 783"/>
                <a:gd name="T6" fmla="*/ 710 w 868"/>
                <a:gd name="T7" fmla="*/ 114 h 783"/>
                <a:gd name="T8" fmla="*/ 682 w 868"/>
                <a:gd name="T9" fmla="*/ 166 h 783"/>
                <a:gd name="T10" fmla="*/ 609 w 868"/>
                <a:gd name="T11" fmla="*/ 277 h 783"/>
                <a:gd name="T12" fmla="*/ 607 w 868"/>
                <a:gd name="T13" fmla="*/ 281 h 783"/>
                <a:gd name="T14" fmla="*/ 491 w 868"/>
                <a:gd name="T15" fmla="*/ 517 h 783"/>
                <a:gd name="T16" fmla="*/ 516 w 868"/>
                <a:gd name="T17" fmla="*/ 663 h 783"/>
                <a:gd name="T18" fmla="*/ 368 w 868"/>
                <a:gd name="T19" fmla="*/ 690 h 783"/>
                <a:gd name="T20" fmla="*/ 237 w 868"/>
                <a:gd name="T21" fmla="*/ 367 h 783"/>
                <a:gd name="T22" fmla="*/ 230 w 868"/>
                <a:gd name="T23" fmla="*/ 322 h 783"/>
                <a:gd name="T24" fmla="*/ 228 w 868"/>
                <a:gd name="T25" fmla="*/ 324 h 783"/>
                <a:gd name="T26" fmla="*/ 205 w 868"/>
                <a:gd name="T27" fmla="*/ 354 h 783"/>
                <a:gd name="T28" fmla="*/ 208 w 868"/>
                <a:gd name="T29" fmla="*/ 372 h 783"/>
                <a:gd name="T30" fmla="*/ 334 w 868"/>
                <a:gd name="T31" fmla="*/ 692 h 783"/>
                <a:gd name="T32" fmla="*/ 321 w 868"/>
                <a:gd name="T33" fmla="*/ 692 h 783"/>
                <a:gd name="T34" fmla="*/ 216 w 868"/>
                <a:gd name="T35" fmla="*/ 684 h 783"/>
                <a:gd name="T36" fmla="*/ 129 w 868"/>
                <a:gd name="T37" fmla="*/ 575 h 783"/>
                <a:gd name="T38" fmla="*/ 85 w 868"/>
                <a:gd name="T39" fmla="*/ 530 h 783"/>
                <a:gd name="T40" fmla="*/ 9 w 868"/>
                <a:gd name="T41" fmla="*/ 392 h 783"/>
                <a:gd name="T42" fmla="*/ 0 w 868"/>
                <a:gd name="T43" fmla="*/ 448 h 783"/>
                <a:gd name="T44" fmla="*/ 63 w 868"/>
                <a:gd name="T45" fmla="*/ 549 h 783"/>
                <a:gd name="T46" fmla="*/ 109 w 868"/>
                <a:gd name="T47" fmla="*/ 596 h 783"/>
                <a:gd name="T48" fmla="*/ 179 w 868"/>
                <a:gd name="T49" fmla="*/ 677 h 783"/>
                <a:gd name="T50" fmla="*/ 7 w 868"/>
                <a:gd name="T51" fmla="*/ 616 h 783"/>
                <a:gd name="T52" fmla="*/ 16 w 868"/>
                <a:gd name="T53" fmla="*/ 653 h 783"/>
                <a:gd name="T54" fmla="*/ 195 w 868"/>
                <a:gd name="T55" fmla="*/ 710 h 783"/>
                <a:gd name="T56" fmla="*/ 195 w 868"/>
                <a:gd name="T57" fmla="*/ 710 h 783"/>
                <a:gd name="T58" fmla="*/ 205 w 868"/>
                <a:gd name="T59" fmla="*/ 768 h 783"/>
                <a:gd name="T60" fmla="*/ 234 w 868"/>
                <a:gd name="T61" fmla="*/ 775 h 783"/>
                <a:gd name="T62" fmla="*/ 227 w 868"/>
                <a:gd name="T63" fmla="*/ 715 h 783"/>
                <a:gd name="T64" fmla="*/ 322 w 868"/>
                <a:gd name="T65" fmla="*/ 721 h 783"/>
                <a:gd name="T66" fmla="*/ 354 w 868"/>
                <a:gd name="T67" fmla="*/ 720 h 783"/>
                <a:gd name="T68" fmla="*/ 407 w 868"/>
                <a:gd name="T69" fmla="*/ 783 h 783"/>
                <a:gd name="T70" fmla="*/ 442 w 868"/>
                <a:gd name="T71" fmla="*/ 778 h 783"/>
                <a:gd name="T72" fmla="*/ 389 w 868"/>
                <a:gd name="T73" fmla="*/ 717 h 783"/>
                <a:gd name="T74" fmla="*/ 531 w 868"/>
                <a:gd name="T75" fmla="*/ 689 h 783"/>
                <a:gd name="T76" fmla="*/ 579 w 868"/>
                <a:gd name="T77" fmla="*/ 734 h 783"/>
                <a:gd name="T78" fmla="*/ 611 w 868"/>
                <a:gd name="T79" fmla="*/ 718 h 783"/>
                <a:gd name="T80" fmla="*/ 560 w 868"/>
                <a:gd name="T81" fmla="*/ 679 h 783"/>
                <a:gd name="T82" fmla="*/ 623 w 868"/>
                <a:gd name="T83" fmla="*/ 652 h 783"/>
                <a:gd name="T84" fmla="*/ 827 w 868"/>
                <a:gd name="T85" fmla="*/ 496 h 783"/>
                <a:gd name="T86" fmla="*/ 868 w 868"/>
                <a:gd name="T87" fmla="*/ 396 h 783"/>
                <a:gd name="T88" fmla="*/ 610 w 868"/>
                <a:gd name="T89" fmla="*/ 626 h 783"/>
                <a:gd name="T90" fmla="*/ 543 w 868"/>
                <a:gd name="T91" fmla="*/ 654 h 783"/>
                <a:gd name="T92" fmla="*/ 520 w 868"/>
                <a:gd name="T93" fmla="*/ 521 h 783"/>
                <a:gd name="T94" fmla="*/ 630 w 868"/>
                <a:gd name="T95" fmla="*/ 298 h 783"/>
                <a:gd name="T96" fmla="*/ 633 w 868"/>
                <a:gd name="T97" fmla="*/ 293 h 783"/>
                <a:gd name="T98" fmla="*/ 752 w 868"/>
                <a:gd name="T99" fmla="*/ 65 h 783"/>
                <a:gd name="T100" fmla="*/ 758 w 868"/>
                <a:gd name="T101" fmla="*/ 12 h 783"/>
                <a:gd name="T102" fmla="*/ 729 w 868"/>
                <a:gd name="T103" fmla="*/ 0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8" h="783">
                  <a:moveTo>
                    <a:pt x="729" y="0"/>
                  </a:moveTo>
                  <a:cubicBezTo>
                    <a:pt x="729" y="20"/>
                    <a:pt x="728" y="40"/>
                    <a:pt x="724" y="59"/>
                  </a:cubicBezTo>
                  <a:cubicBezTo>
                    <a:pt x="720" y="75"/>
                    <a:pt x="716" y="92"/>
                    <a:pt x="710" y="107"/>
                  </a:cubicBezTo>
                  <a:cubicBezTo>
                    <a:pt x="710" y="110"/>
                    <a:pt x="710" y="112"/>
                    <a:pt x="710" y="114"/>
                  </a:cubicBezTo>
                  <a:cubicBezTo>
                    <a:pt x="710" y="136"/>
                    <a:pt x="699" y="155"/>
                    <a:pt x="682" y="166"/>
                  </a:cubicBezTo>
                  <a:cubicBezTo>
                    <a:pt x="661" y="204"/>
                    <a:pt x="635" y="241"/>
                    <a:pt x="609" y="277"/>
                  </a:cubicBezTo>
                  <a:cubicBezTo>
                    <a:pt x="607" y="281"/>
                    <a:pt x="607" y="281"/>
                    <a:pt x="607" y="281"/>
                  </a:cubicBezTo>
                  <a:cubicBezTo>
                    <a:pt x="553" y="356"/>
                    <a:pt x="504" y="431"/>
                    <a:pt x="491" y="517"/>
                  </a:cubicBezTo>
                  <a:cubicBezTo>
                    <a:pt x="485" y="564"/>
                    <a:pt x="492" y="618"/>
                    <a:pt x="516" y="663"/>
                  </a:cubicBezTo>
                  <a:cubicBezTo>
                    <a:pt x="468" y="678"/>
                    <a:pt x="418" y="687"/>
                    <a:pt x="368" y="690"/>
                  </a:cubicBezTo>
                  <a:cubicBezTo>
                    <a:pt x="303" y="598"/>
                    <a:pt x="257" y="487"/>
                    <a:pt x="237" y="367"/>
                  </a:cubicBezTo>
                  <a:cubicBezTo>
                    <a:pt x="234" y="352"/>
                    <a:pt x="232" y="337"/>
                    <a:pt x="230" y="322"/>
                  </a:cubicBezTo>
                  <a:cubicBezTo>
                    <a:pt x="229" y="323"/>
                    <a:pt x="229" y="324"/>
                    <a:pt x="228" y="324"/>
                  </a:cubicBezTo>
                  <a:cubicBezTo>
                    <a:pt x="220" y="334"/>
                    <a:pt x="213" y="345"/>
                    <a:pt x="205" y="354"/>
                  </a:cubicBezTo>
                  <a:cubicBezTo>
                    <a:pt x="206" y="360"/>
                    <a:pt x="207" y="366"/>
                    <a:pt x="208" y="372"/>
                  </a:cubicBezTo>
                  <a:cubicBezTo>
                    <a:pt x="228" y="490"/>
                    <a:pt x="272" y="599"/>
                    <a:pt x="334" y="692"/>
                  </a:cubicBezTo>
                  <a:cubicBezTo>
                    <a:pt x="330" y="692"/>
                    <a:pt x="326" y="692"/>
                    <a:pt x="321" y="692"/>
                  </a:cubicBezTo>
                  <a:cubicBezTo>
                    <a:pt x="286" y="692"/>
                    <a:pt x="251" y="689"/>
                    <a:pt x="216" y="684"/>
                  </a:cubicBezTo>
                  <a:cubicBezTo>
                    <a:pt x="196" y="641"/>
                    <a:pt x="162" y="608"/>
                    <a:pt x="129" y="575"/>
                  </a:cubicBezTo>
                  <a:cubicBezTo>
                    <a:pt x="114" y="560"/>
                    <a:pt x="99" y="545"/>
                    <a:pt x="85" y="530"/>
                  </a:cubicBezTo>
                  <a:cubicBezTo>
                    <a:pt x="51" y="490"/>
                    <a:pt x="25" y="442"/>
                    <a:pt x="9" y="392"/>
                  </a:cubicBezTo>
                  <a:cubicBezTo>
                    <a:pt x="5" y="410"/>
                    <a:pt x="2" y="429"/>
                    <a:pt x="0" y="448"/>
                  </a:cubicBezTo>
                  <a:cubicBezTo>
                    <a:pt x="16" y="484"/>
                    <a:pt x="37" y="519"/>
                    <a:pt x="63" y="549"/>
                  </a:cubicBezTo>
                  <a:cubicBezTo>
                    <a:pt x="78" y="565"/>
                    <a:pt x="93" y="581"/>
                    <a:pt x="109" y="596"/>
                  </a:cubicBezTo>
                  <a:cubicBezTo>
                    <a:pt x="135" y="622"/>
                    <a:pt x="161" y="648"/>
                    <a:pt x="179" y="677"/>
                  </a:cubicBezTo>
                  <a:cubicBezTo>
                    <a:pt x="119" y="664"/>
                    <a:pt x="61" y="644"/>
                    <a:pt x="7" y="616"/>
                  </a:cubicBezTo>
                  <a:cubicBezTo>
                    <a:pt x="10" y="628"/>
                    <a:pt x="13" y="641"/>
                    <a:pt x="16" y="653"/>
                  </a:cubicBezTo>
                  <a:cubicBezTo>
                    <a:pt x="73" y="680"/>
                    <a:pt x="133" y="699"/>
                    <a:pt x="195" y="710"/>
                  </a:cubicBezTo>
                  <a:cubicBezTo>
                    <a:pt x="195" y="710"/>
                    <a:pt x="195" y="710"/>
                    <a:pt x="195" y="710"/>
                  </a:cubicBezTo>
                  <a:cubicBezTo>
                    <a:pt x="202" y="728"/>
                    <a:pt x="205" y="748"/>
                    <a:pt x="205" y="768"/>
                  </a:cubicBezTo>
                  <a:cubicBezTo>
                    <a:pt x="215" y="771"/>
                    <a:pt x="225" y="773"/>
                    <a:pt x="234" y="775"/>
                  </a:cubicBezTo>
                  <a:cubicBezTo>
                    <a:pt x="235" y="754"/>
                    <a:pt x="232" y="734"/>
                    <a:pt x="227" y="715"/>
                  </a:cubicBezTo>
                  <a:cubicBezTo>
                    <a:pt x="258" y="719"/>
                    <a:pt x="290" y="721"/>
                    <a:pt x="322" y="721"/>
                  </a:cubicBezTo>
                  <a:cubicBezTo>
                    <a:pt x="333" y="721"/>
                    <a:pt x="343" y="720"/>
                    <a:pt x="354" y="720"/>
                  </a:cubicBezTo>
                  <a:cubicBezTo>
                    <a:pt x="371" y="742"/>
                    <a:pt x="388" y="763"/>
                    <a:pt x="407" y="783"/>
                  </a:cubicBezTo>
                  <a:cubicBezTo>
                    <a:pt x="419" y="782"/>
                    <a:pt x="431" y="780"/>
                    <a:pt x="442" y="778"/>
                  </a:cubicBezTo>
                  <a:cubicBezTo>
                    <a:pt x="423" y="759"/>
                    <a:pt x="406" y="739"/>
                    <a:pt x="389" y="717"/>
                  </a:cubicBezTo>
                  <a:cubicBezTo>
                    <a:pt x="437" y="713"/>
                    <a:pt x="485" y="703"/>
                    <a:pt x="531" y="689"/>
                  </a:cubicBezTo>
                  <a:cubicBezTo>
                    <a:pt x="544" y="707"/>
                    <a:pt x="560" y="722"/>
                    <a:pt x="579" y="734"/>
                  </a:cubicBezTo>
                  <a:cubicBezTo>
                    <a:pt x="590" y="729"/>
                    <a:pt x="601" y="724"/>
                    <a:pt x="611" y="718"/>
                  </a:cubicBezTo>
                  <a:cubicBezTo>
                    <a:pt x="591" y="709"/>
                    <a:pt x="574" y="695"/>
                    <a:pt x="560" y="679"/>
                  </a:cubicBezTo>
                  <a:cubicBezTo>
                    <a:pt x="582" y="671"/>
                    <a:pt x="603" y="662"/>
                    <a:pt x="623" y="652"/>
                  </a:cubicBezTo>
                  <a:cubicBezTo>
                    <a:pt x="701" y="614"/>
                    <a:pt x="770" y="560"/>
                    <a:pt x="827" y="496"/>
                  </a:cubicBezTo>
                  <a:cubicBezTo>
                    <a:pt x="844" y="464"/>
                    <a:pt x="858" y="431"/>
                    <a:pt x="868" y="396"/>
                  </a:cubicBezTo>
                  <a:cubicBezTo>
                    <a:pt x="804" y="493"/>
                    <a:pt x="716" y="574"/>
                    <a:pt x="610" y="626"/>
                  </a:cubicBezTo>
                  <a:cubicBezTo>
                    <a:pt x="589" y="637"/>
                    <a:pt x="566" y="646"/>
                    <a:pt x="543" y="654"/>
                  </a:cubicBezTo>
                  <a:cubicBezTo>
                    <a:pt x="521" y="614"/>
                    <a:pt x="514" y="564"/>
                    <a:pt x="520" y="521"/>
                  </a:cubicBezTo>
                  <a:cubicBezTo>
                    <a:pt x="532" y="442"/>
                    <a:pt x="579" y="370"/>
                    <a:pt x="630" y="298"/>
                  </a:cubicBezTo>
                  <a:cubicBezTo>
                    <a:pt x="633" y="293"/>
                    <a:pt x="633" y="293"/>
                    <a:pt x="633" y="293"/>
                  </a:cubicBezTo>
                  <a:cubicBezTo>
                    <a:pt x="683" y="223"/>
                    <a:pt x="735" y="151"/>
                    <a:pt x="752" y="65"/>
                  </a:cubicBezTo>
                  <a:cubicBezTo>
                    <a:pt x="756" y="47"/>
                    <a:pt x="758" y="30"/>
                    <a:pt x="758" y="12"/>
                  </a:cubicBezTo>
                  <a:cubicBezTo>
                    <a:pt x="749" y="8"/>
                    <a:pt x="739" y="3"/>
                    <a:pt x="729" y="0"/>
                  </a:cubicBezTo>
                </a:path>
              </a:pathLst>
            </a:custGeom>
            <a:solidFill>
              <a:srgbClr val="A9591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9"/>
            <p:cNvSpPr>
              <a:spLocks noEditPoints="1"/>
            </p:cNvSpPr>
            <p:nvPr/>
          </p:nvSpPr>
          <p:spPr bwMode="auto">
            <a:xfrm>
              <a:off x="9302750" y="-1139825"/>
              <a:ext cx="2513012" cy="2257425"/>
            </a:xfrm>
            <a:custGeom>
              <a:avLst/>
              <a:gdLst>
                <a:gd name="T0" fmla="*/ 278 w 897"/>
                <a:gd name="T1" fmla="*/ 607 h 805"/>
                <a:gd name="T2" fmla="*/ 243 w 897"/>
                <a:gd name="T3" fmla="*/ 612 h 805"/>
                <a:gd name="T4" fmla="*/ 368 w 897"/>
                <a:gd name="T5" fmla="*/ 715 h 805"/>
                <a:gd name="T6" fmla="*/ 651 w 897"/>
                <a:gd name="T7" fmla="*/ 805 h 805"/>
                <a:gd name="T8" fmla="*/ 694 w 897"/>
                <a:gd name="T9" fmla="*/ 777 h 805"/>
                <a:gd name="T10" fmla="*/ 692 w 897"/>
                <a:gd name="T11" fmla="*/ 777 h 805"/>
                <a:gd name="T12" fmla="*/ 383 w 897"/>
                <a:gd name="T13" fmla="*/ 690 h 805"/>
                <a:gd name="T14" fmla="*/ 278 w 897"/>
                <a:gd name="T15" fmla="*/ 607 h 805"/>
                <a:gd name="T16" fmla="*/ 41 w 897"/>
                <a:gd name="T17" fmla="*/ 597 h 805"/>
                <a:gd name="T18" fmla="*/ 3 w 897"/>
                <a:gd name="T19" fmla="*/ 724 h 805"/>
                <a:gd name="T20" fmla="*/ 0 w 897"/>
                <a:gd name="T21" fmla="*/ 729 h 805"/>
                <a:gd name="T22" fmla="*/ 22 w 897"/>
                <a:gd name="T23" fmla="*/ 749 h 805"/>
                <a:gd name="T24" fmla="*/ 28 w 897"/>
                <a:gd name="T25" fmla="*/ 739 h 805"/>
                <a:gd name="T26" fmla="*/ 70 w 897"/>
                <a:gd name="T27" fmla="*/ 604 h 805"/>
                <a:gd name="T28" fmla="*/ 41 w 897"/>
                <a:gd name="T29" fmla="*/ 597 h 805"/>
                <a:gd name="T30" fmla="*/ 824 w 897"/>
                <a:gd name="T31" fmla="*/ 483 h 805"/>
                <a:gd name="T32" fmla="*/ 721 w 897"/>
                <a:gd name="T33" fmla="*/ 496 h 805"/>
                <a:gd name="T34" fmla="*/ 645 w 897"/>
                <a:gd name="T35" fmla="*/ 523 h 805"/>
                <a:gd name="T36" fmla="*/ 505 w 897"/>
                <a:gd name="T37" fmla="*/ 558 h 805"/>
                <a:gd name="T38" fmla="*/ 453 w 897"/>
                <a:gd name="T39" fmla="*/ 549 h 805"/>
                <a:gd name="T40" fmla="*/ 447 w 897"/>
                <a:gd name="T41" fmla="*/ 547 h 805"/>
                <a:gd name="T42" fmla="*/ 415 w 897"/>
                <a:gd name="T43" fmla="*/ 563 h 805"/>
                <a:gd name="T44" fmla="*/ 443 w 897"/>
                <a:gd name="T45" fmla="*/ 577 h 805"/>
                <a:gd name="T46" fmla="*/ 505 w 897"/>
                <a:gd name="T47" fmla="*/ 588 h 805"/>
                <a:gd name="T48" fmla="*/ 655 w 897"/>
                <a:gd name="T49" fmla="*/ 550 h 805"/>
                <a:gd name="T50" fmla="*/ 729 w 897"/>
                <a:gd name="T51" fmla="*/ 525 h 805"/>
                <a:gd name="T52" fmla="*/ 823 w 897"/>
                <a:gd name="T53" fmla="*/ 512 h 805"/>
                <a:gd name="T54" fmla="*/ 888 w 897"/>
                <a:gd name="T55" fmla="*/ 518 h 805"/>
                <a:gd name="T56" fmla="*/ 897 w 897"/>
                <a:gd name="T57" fmla="*/ 489 h 805"/>
                <a:gd name="T58" fmla="*/ 824 w 897"/>
                <a:gd name="T59" fmla="*/ 483 h 805"/>
                <a:gd name="T60" fmla="*/ 800 w 897"/>
                <a:gd name="T61" fmla="*/ 0 h 805"/>
                <a:gd name="T62" fmla="*/ 704 w 897"/>
                <a:gd name="T63" fmla="*/ 225 h 805"/>
                <a:gd name="T64" fmla="*/ 663 w 897"/>
                <a:gd name="T65" fmla="*/ 325 h 805"/>
                <a:gd name="T66" fmla="*/ 823 w 897"/>
                <a:gd name="T67" fmla="*/ 30 h 805"/>
                <a:gd name="T68" fmla="*/ 800 w 897"/>
                <a:gd name="T69"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7" h="805">
                  <a:moveTo>
                    <a:pt x="278" y="607"/>
                  </a:moveTo>
                  <a:cubicBezTo>
                    <a:pt x="267" y="609"/>
                    <a:pt x="255" y="611"/>
                    <a:pt x="243" y="612"/>
                  </a:cubicBezTo>
                  <a:cubicBezTo>
                    <a:pt x="281" y="652"/>
                    <a:pt x="323" y="687"/>
                    <a:pt x="368" y="715"/>
                  </a:cubicBezTo>
                  <a:cubicBezTo>
                    <a:pt x="453" y="768"/>
                    <a:pt x="552" y="799"/>
                    <a:pt x="651" y="805"/>
                  </a:cubicBezTo>
                  <a:cubicBezTo>
                    <a:pt x="666" y="797"/>
                    <a:pt x="680" y="787"/>
                    <a:pt x="694" y="777"/>
                  </a:cubicBezTo>
                  <a:cubicBezTo>
                    <a:pt x="693" y="777"/>
                    <a:pt x="693" y="777"/>
                    <a:pt x="692" y="777"/>
                  </a:cubicBezTo>
                  <a:cubicBezTo>
                    <a:pt x="584" y="777"/>
                    <a:pt x="476" y="748"/>
                    <a:pt x="383" y="690"/>
                  </a:cubicBezTo>
                  <a:cubicBezTo>
                    <a:pt x="346" y="667"/>
                    <a:pt x="311" y="639"/>
                    <a:pt x="278" y="607"/>
                  </a:cubicBezTo>
                  <a:moveTo>
                    <a:pt x="41" y="597"/>
                  </a:moveTo>
                  <a:cubicBezTo>
                    <a:pt x="41" y="638"/>
                    <a:pt x="28" y="683"/>
                    <a:pt x="3" y="724"/>
                  </a:cubicBezTo>
                  <a:cubicBezTo>
                    <a:pt x="2" y="726"/>
                    <a:pt x="1" y="728"/>
                    <a:pt x="0" y="729"/>
                  </a:cubicBezTo>
                  <a:cubicBezTo>
                    <a:pt x="7" y="736"/>
                    <a:pt x="14" y="743"/>
                    <a:pt x="22" y="749"/>
                  </a:cubicBezTo>
                  <a:cubicBezTo>
                    <a:pt x="24" y="746"/>
                    <a:pt x="26" y="743"/>
                    <a:pt x="28" y="739"/>
                  </a:cubicBezTo>
                  <a:cubicBezTo>
                    <a:pt x="55" y="695"/>
                    <a:pt x="69" y="648"/>
                    <a:pt x="70" y="604"/>
                  </a:cubicBezTo>
                  <a:cubicBezTo>
                    <a:pt x="61" y="602"/>
                    <a:pt x="51" y="600"/>
                    <a:pt x="41" y="597"/>
                  </a:cubicBezTo>
                  <a:moveTo>
                    <a:pt x="824" y="483"/>
                  </a:moveTo>
                  <a:cubicBezTo>
                    <a:pt x="789" y="483"/>
                    <a:pt x="755" y="487"/>
                    <a:pt x="721" y="496"/>
                  </a:cubicBezTo>
                  <a:cubicBezTo>
                    <a:pt x="695" y="504"/>
                    <a:pt x="670" y="513"/>
                    <a:pt x="645" y="523"/>
                  </a:cubicBezTo>
                  <a:cubicBezTo>
                    <a:pt x="596" y="541"/>
                    <a:pt x="550" y="558"/>
                    <a:pt x="505" y="558"/>
                  </a:cubicBezTo>
                  <a:cubicBezTo>
                    <a:pt x="487" y="558"/>
                    <a:pt x="470" y="556"/>
                    <a:pt x="453" y="549"/>
                  </a:cubicBezTo>
                  <a:cubicBezTo>
                    <a:pt x="451" y="549"/>
                    <a:pt x="449" y="548"/>
                    <a:pt x="447" y="547"/>
                  </a:cubicBezTo>
                  <a:cubicBezTo>
                    <a:pt x="437" y="553"/>
                    <a:pt x="426" y="558"/>
                    <a:pt x="415" y="563"/>
                  </a:cubicBezTo>
                  <a:cubicBezTo>
                    <a:pt x="424" y="569"/>
                    <a:pt x="433" y="573"/>
                    <a:pt x="443" y="577"/>
                  </a:cubicBezTo>
                  <a:cubicBezTo>
                    <a:pt x="463" y="584"/>
                    <a:pt x="484" y="588"/>
                    <a:pt x="505" y="588"/>
                  </a:cubicBezTo>
                  <a:cubicBezTo>
                    <a:pt x="555" y="588"/>
                    <a:pt x="606" y="569"/>
                    <a:pt x="655" y="550"/>
                  </a:cubicBezTo>
                  <a:cubicBezTo>
                    <a:pt x="679" y="541"/>
                    <a:pt x="704" y="531"/>
                    <a:pt x="729" y="525"/>
                  </a:cubicBezTo>
                  <a:cubicBezTo>
                    <a:pt x="759" y="516"/>
                    <a:pt x="791" y="512"/>
                    <a:pt x="823" y="512"/>
                  </a:cubicBezTo>
                  <a:cubicBezTo>
                    <a:pt x="844" y="512"/>
                    <a:pt x="866" y="514"/>
                    <a:pt x="888" y="518"/>
                  </a:cubicBezTo>
                  <a:cubicBezTo>
                    <a:pt x="891" y="508"/>
                    <a:pt x="894" y="499"/>
                    <a:pt x="897" y="489"/>
                  </a:cubicBezTo>
                  <a:cubicBezTo>
                    <a:pt x="873" y="485"/>
                    <a:pt x="849" y="483"/>
                    <a:pt x="824" y="483"/>
                  </a:cubicBezTo>
                  <a:moveTo>
                    <a:pt x="800" y="0"/>
                  </a:moveTo>
                  <a:cubicBezTo>
                    <a:pt x="782" y="80"/>
                    <a:pt x="749" y="156"/>
                    <a:pt x="704" y="225"/>
                  </a:cubicBezTo>
                  <a:cubicBezTo>
                    <a:pt x="694" y="260"/>
                    <a:pt x="680" y="293"/>
                    <a:pt x="663" y="325"/>
                  </a:cubicBezTo>
                  <a:cubicBezTo>
                    <a:pt x="739" y="241"/>
                    <a:pt x="794" y="139"/>
                    <a:pt x="823" y="30"/>
                  </a:cubicBezTo>
                  <a:cubicBezTo>
                    <a:pt x="815" y="19"/>
                    <a:pt x="808" y="9"/>
                    <a:pt x="800" y="0"/>
                  </a:cubicBezTo>
                </a:path>
              </a:pathLst>
            </a:custGeom>
            <a:solidFill>
              <a:srgbClr val="9750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0"/>
            <p:cNvSpPr/>
            <p:nvPr/>
          </p:nvSpPr>
          <p:spPr bwMode="auto">
            <a:xfrm>
              <a:off x="9390063" y="-1450975"/>
              <a:ext cx="106362" cy="341313"/>
            </a:xfrm>
            <a:custGeom>
              <a:avLst/>
              <a:gdLst>
                <a:gd name="T0" fmla="*/ 38 w 38"/>
                <a:gd name="T1" fmla="*/ 0 h 122"/>
                <a:gd name="T2" fmla="*/ 6 w 38"/>
                <a:gd name="T3" fmla="*/ 24 h 122"/>
                <a:gd name="T4" fmla="*/ 0 w 38"/>
                <a:gd name="T5" fmla="*/ 122 h 122"/>
                <a:gd name="T6" fmla="*/ 30 w 38"/>
                <a:gd name="T7" fmla="*/ 95 h 122"/>
                <a:gd name="T8" fmla="*/ 38 w 38"/>
                <a:gd name="T9" fmla="*/ 0 h 122"/>
              </a:gdLst>
              <a:ahLst/>
              <a:cxnLst>
                <a:cxn ang="0">
                  <a:pos x="T0" y="T1"/>
                </a:cxn>
                <a:cxn ang="0">
                  <a:pos x="T2" y="T3"/>
                </a:cxn>
                <a:cxn ang="0">
                  <a:pos x="T4" y="T5"/>
                </a:cxn>
                <a:cxn ang="0">
                  <a:pos x="T6" y="T7"/>
                </a:cxn>
                <a:cxn ang="0">
                  <a:pos x="T8" y="T9"/>
                </a:cxn>
              </a:cxnLst>
              <a:rect l="0" t="0" r="r" b="b"/>
              <a:pathLst>
                <a:path w="38" h="122">
                  <a:moveTo>
                    <a:pt x="38" y="0"/>
                  </a:moveTo>
                  <a:cubicBezTo>
                    <a:pt x="27" y="8"/>
                    <a:pt x="16" y="16"/>
                    <a:pt x="6" y="24"/>
                  </a:cubicBezTo>
                  <a:cubicBezTo>
                    <a:pt x="2" y="57"/>
                    <a:pt x="0" y="90"/>
                    <a:pt x="0" y="122"/>
                  </a:cubicBezTo>
                  <a:cubicBezTo>
                    <a:pt x="9" y="113"/>
                    <a:pt x="19" y="104"/>
                    <a:pt x="30" y="95"/>
                  </a:cubicBezTo>
                  <a:cubicBezTo>
                    <a:pt x="31" y="64"/>
                    <a:pt x="34" y="32"/>
                    <a:pt x="38" y="0"/>
                  </a:cubicBezTo>
                </a:path>
              </a:pathLst>
            </a:custGeom>
            <a:solidFill>
              <a:srgbClr val="A9591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1"/>
            <p:cNvSpPr>
              <a:spLocks noEditPoints="1"/>
            </p:cNvSpPr>
            <p:nvPr/>
          </p:nvSpPr>
          <p:spPr bwMode="auto">
            <a:xfrm>
              <a:off x="9058275" y="-1471613"/>
              <a:ext cx="1244600" cy="962025"/>
            </a:xfrm>
            <a:custGeom>
              <a:avLst/>
              <a:gdLst>
                <a:gd name="T0" fmla="*/ 118 w 444"/>
                <a:gd name="T1" fmla="*/ 129 h 343"/>
                <a:gd name="T2" fmla="*/ 45 w 444"/>
                <a:gd name="T3" fmla="*/ 218 h 343"/>
                <a:gd name="T4" fmla="*/ 12 w 444"/>
                <a:gd name="T5" fmla="*/ 310 h 343"/>
                <a:gd name="T6" fmla="*/ 60 w 444"/>
                <a:gd name="T7" fmla="*/ 343 h 343"/>
                <a:gd name="T8" fmla="*/ 106 w 444"/>
                <a:gd name="T9" fmla="*/ 325 h 343"/>
                <a:gd name="T10" fmla="*/ 128 w 444"/>
                <a:gd name="T11" fmla="*/ 301 h 343"/>
                <a:gd name="T12" fmla="*/ 118 w 444"/>
                <a:gd name="T13" fmla="*/ 129 h 343"/>
                <a:gd name="T14" fmla="*/ 348 w 444"/>
                <a:gd name="T15" fmla="*/ 0 h 343"/>
                <a:gd name="T16" fmla="*/ 236 w 444"/>
                <a:gd name="T17" fmla="*/ 40 h 343"/>
                <a:gd name="T18" fmla="*/ 148 w 444"/>
                <a:gd name="T19" fmla="*/ 102 h 343"/>
                <a:gd name="T20" fmla="*/ 153 w 444"/>
                <a:gd name="T21" fmla="*/ 269 h 343"/>
                <a:gd name="T22" fmla="*/ 259 w 444"/>
                <a:gd name="T23" fmla="*/ 195 h 343"/>
                <a:gd name="T24" fmla="*/ 375 w 444"/>
                <a:gd name="T25" fmla="*/ 160 h 343"/>
                <a:gd name="T26" fmla="*/ 439 w 444"/>
                <a:gd name="T27" fmla="*/ 67 h 343"/>
                <a:gd name="T28" fmla="*/ 349 w 444"/>
                <a:gd name="T29" fmla="*/ 0 h 343"/>
                <a:gd name="T30" fmla="*/ 348 w 444"/>
                <a:gd name="T31"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4" h="343">
                  <a:moveTo>
                    <a:pt x="118" y="129"/>
                  </a:moveTo>
                  <a:cubicBezTo>
                    <a:pt x="90" y="156"/>
                    <a:pt x="66" y="185"/>
                    <a:pt x="45" y="218"/>
                  </a:cubicBezTo>
                  <a:cubicBezTo>
                    <a:pt x="29" y="244"/>
                    <a:pt x="0" y="278"/>
                    <a:pt x="12" y="310"/>
                  </a:cubicBezTo>
                  <a:cubicBezTo>
                    <a:pt x="21" y="333"/>
                    <a:pt x="40" y="343"/>
                    <a:pt x="60" y="343"/>
                  </a:cubicBezTo>
                  <a:cubicBezTo>
                    <a:pt x="76" y="343"/>
                    <a:pt x="93" y="337"/>
                    <a:pt x="106" y="325"/>
                  </a:cubicBezTo>
                  <a:cubicBezTo>
                    <a:pt x="114" y="318"/>
                    <a:pt x="121" y="310"/>
                    <a:pt x="128" y="301"/>
                  </a:cubicBezTo>
                  <a:cubicBezTo>
                    <a:pt x="120" y="246"/>
                    <a:pt x="116" y="189"/>
                    <a:pt x="118" y="129"/>
                  </a:cubicBezTo>
                  <a:moveTo>
                    <a:pt x="348" y="0"/>
                  </a:moveTo>
                  <a:cubicBezTo>
                    <a:pt x="308" y="0"/>
                    <a:pt x="270" y="19"/>
                    <a:pt x="236" y="40"/>
                  </a:cubicBezTo>
                  <a:cubicBezTo>
                    <a:pt x="205" y="59"/>
                    <a:pt x="175" y="79"/>
                    <a:pt x="148" y="102"/>
                  </a:cubicBezTo>
                  <a:cubicBezTo>
                    <a:pt x="145" y="160"/>
                    <a:pt x="147" y="215"/>
                    <a:pt x="153" y="269"/>
                  </a:cubicBezTo>
                  <a:cubicBezTo>
                    <a:pt x="181" y="235"/>
                    <a:pt x="218" y="210"/>
                    <a:pt x="259" y="195"/>
                  </a:cubicBezTo>
                  <a:cubicBezTo>
                    <a:pt x="297" y="182"/>
                    <a:pt x="338" y="177"/>
                    <a:pt x="375" y="160"/>
                  </a:cubicBezTo>
                  <a:cubicBezTo>
                    <a:pt x="411" y="143"/>
                    <a:pt x="444" y="107"/>
                    <a:pt x="439" y="67"/>
                  </a:cubicBezTo>
                  <a:cubicBezTo>
                    <a:pt x="433" y="27"/>
                    <a:pt x="390" y="0"/>
                    <a:pt x="349" y="0"/>
                  </a:cubicBezTo>
                  <a:cubicBezTo>
                    <a:pt x="349" y="0"/>
                    <a:pt x="349" y="0"/>
                    <a:pt x="348" y="0"/>
                  </a:cubicBezTo>
                </a:path>
              </a:pathLst>
            </a:custGeom>
            <a:solidFill>
              <a:srgbClr val="F599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2"/>
            <p:cNvSpPr/>
            <p:nvPr/>
          </p:nvSpPr>
          <p:spPr bwMode="auto">
            <a:xfrm>
              <a:off x="9383713" y="-1185863"/>
              <a:ext cx="103187" cy="558800"/>
            </a:xfrm>
            <a:custGeom>
              <a:avLst/>
              <a:gdLst>
                <a:gd name="T0" fmla="*/ 32 w 37"/>
                <a:gd name="T1" fmla="*/ 0 h 199"/>
                <a:gd name="T2" fmla="*/ 2 w 37"/>
                <a:gd name="T3" fmla="*/ 27 h 199"/>
                <a:gd name="T4" fmla="*/ 12 w 37"/>
                <a:gd name="T5" fmla="*/ 199 h 199"/>
                <a:gd name="T6" fmla="*/ 35 w 37"/>
                <a:gd name="T7" fmla="*/ 169 h 199"/>
                <a:gd name="T8" fmla="*/ 37 w 37"/>
                <a:gd name="T9" fmla="*/ 167 h 199"/>
                <a:gd name="T10" fmla="*/ 32 w 37"/>
                <a:gd name="T11" fmla="*/ 0 h 199"/>
              </a:gdLst>
              <a:ahLst/>
              <a:cxnLst>
                <a:cxn ang="0">
                  <a:pos x="T0" y="T1"/>
                </a:cxn>
                <a:cxn ang="0">
                  <a:pos x="T2" y="T3"/>
                </a:cxn>
                <a:cxn ang="0">
                  <a:pos x="T4" y="T5"/>
                </a:cxn>
                <a:cxn ang="0">
                  <a:pos x="T6" y="T7"/>
                </a:cxn>
                <a:cxn ang="0">
                  <a:pos x="T8" y="T9"/>
                </a:cxn>
                <a:cxn ang="0">
                  <a:pos x="T10" y="T11"/>
                </a:cxn>
              </a:cxnLst>
              <a:rect l="0" t="0" r="r" b="b"/>
              <a:pathLst>
                <a:path w="37" h="199">
                  <a:moveTo>
                    <a:pt x="32" y="0"/>
                  </a:moveTo>
                  <a:cubicBezTo>
                    <a:pt x="21" y="9"/>
                    <a:pt x="11" y="18"/>
                    <a:pt x="2" y="27"/>
                  </a:cubicBezTo>
                  <a:cubicBezTo>
                    <a:pt x="0" y="87"/>
                    <a:pt x="4" y="144"/>
                    <a:pt x="12" y="199"/>
                  </a:cubicBezTo>
                  <a:cubicBezTo>
                    <a:pt x="20" y="190"/>
                    <a:pt x="27" y="179"/>
                    <a:pt x="35" y="169"/>
                  </a:cubicBezTo>
                  <a:cubicBezTo>
                    <a:pt x="36" y="169"/>
                    <a:pt x="36" y="168"/>
                    <a:pt x="37" y="167"/>
                  </a:cubicBezTo>
                  <a:cubicBezTo>
                    <a:pt x="31" y="113"/>
                    <a:pt x="29" y="58"/>
                    <a:pt x="32" y="0"/>
                  </a:cubicBezTo>
                </a:path>
              </a:pathLst>
            </a:custGeom>
            <a:solidFill>
              <a:srgbClr val="BA7A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3"/>
            <p:cNvSpPr/>
            <p:nvPr/>
          </p:nvSpPr>
          <p:spPr bwMode="auto">
            <a:xfrm>
              <a:off x="10487025" y="-1471613"/>
              <a:ext cx="344487" cy="344488"/>
            </a:xfrm>
            <a:custGeom>
              <a:avLst/>
              <a:gdLst>
                <a:gd name="T0" fmla="*/ 61 w 123"/>
                <a:gd name="T1" fmla="*/ 0 h 123"/>
                <a:gd name="T2" fmla="*/ 0 w 123"/>
                <a:gd name="T3" fmla="*/ 61 h 123"/>
                <a:gd name="T4" fmla="*/ 61 w 123"/>
                <a:gd name="T5" fmla="*/ 123 h 123"/>
                <a:gd name="T6" fmla="*/ 95 w 123"/>
                <a:gd name="T7" fmla="*/ 113 h 123"/>
                <a:gd name="T8" fmla="*/ 123 w 123"/>
                <a:gd name="T9" fmla="*/ 54 h 123"/>
                <a:gd name="T10" fmla="*/ 61 w 123"/>
                <a:gd name="T11" fmla="*/ 0 h 123"/>
              </a:gdLst>
              <a:ahLst/>
              <a:cxnLst>
                <a:cxn ang="0">
                  <a:pos x="T0" y="T1"/>
                </a:cxn>
                <a:cxn ang="0">
                  <a:pos x="T2" y="T3"/>
                </a:cxn>
                <a:cxn ang="0">
                  <a:pos x="T4" y="T5"/>
                </a:cxn>
                <a:cxn ang="0">
                  <a:pos x="T6" y="T7"/>
                </a:cxn>
                <a:cxn ang="0">
                  <a:pos x="T8" y="T9"/>
                </a:cxn>
                <a:cxn ang="0">
                  <a:pos x="T10" y="T11"/>
                </a:cxn>
              </a:cxnLst>
              <a:rect l="0" t="0" r="r" b="b"/>
              <a:pathLst>
                <a:path w="123" h="123">
                  <a:moveTo>
                    <a:pt x="61" y="0"/>
                  </a:moveTo>
                  <a:cubicBezTo>
                    <a:pt x="28" y="0"/>
                    <a:pt x="0" y="27"/>
                    <a:pt x="0" y="61"/>
                  </a:cubicBezTo>
                  <a:cubicBezTo>
                    <a:pt x="0" y="95"/>
                    <a:pt x="28" y="123"/>
                    <a:pt x="61" y="123"/>
                  </a:cubicBezTo>
                  <a:cubicBezTo>
                    <a:pt x="74" y="123"/>
                    <a:pt x="86" y="119"/>
                    <a:pt x="95" y="113"/>
                  </a:cubicBezTo>
                  <a:cubicBezTo>
                    <a:pt x="106" y="94"/>
                    <a:pt x="115" y="74"/>
                    <a:pt x="123" y="54"/>
                  </a:cubicBezTo>
                  <a:cubicBezTo>
                    <a:pt x="119" y="24"/>
                    <a:pt x="93" y="0"/>
                    <a:pt x="61" y="0"/>
                  </a:cubicBezTo>
                </a:path>
              </a:pathLst>
            </a:custGeom>
            <a:solidFill>
              <a:srgbClr val="F599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4"/>
            <p:cNvSpPr/>
            <p:nvPr/>
          </p:nvSpPr>
          <p:spPr bwMode="auto">
            <a:xfrm>
              <a:off x="10753725" y="-1319213"/>
              <a:ext cx="77787" cy="165100"/>
            </a:xfrm>
            <a:custGeom>
              <a:avLst/>
              <a:gdLst>
                <a:gd name="T0" fmla="*/ 28 w 28"/>
                <a:gd name="T1" fmla="*/ 0 h 59"/>
                <a:gd name="T2" fmla="*/ 0 w 28"/>
                <a:gd name="T3" fmla="*/ 59 h 59"/>
                <a:gd name="T4" fmla="*/ 28 w 28"/>
                <a:gd name="T5" fmla="*/ 7 h 59"/>
                <a:gd name="T6" fmla="*/ 28 w 28"/>
                <a:gd name="T7" fmla="*/ 0 h 59"/>
              </a:gdLst>
              <a:ahLst/>
              <a:cxnLst>
                <a:cxn ang="0">
                  <a:pos x="T0" y="T1"/>
                </a:cxn>
                <a:cxn ang="0">
                  <a:pos x="T2" y="T3"/>
                </a:cxn>
                <a:cxn ang="0">
                  <a:pos x="T4" y="T5"/>
                </a:cxn>
                <a:cxn ang="0">
                  <a:pos x="T6" y="T7"/>
                </a:cxn>
              </a:cxnLst>
              <a:rect l="0" t="0" r="r" b="b"/>
              <a:pathLst>
                <a:path w="28" h="59">
                  <a:moveTo>
                    <a:pt x="28" y="0"/>
                  </a:moveTo>
                  <a:cubicBezTo>
                    <a:pt x="20" y="20"/>
                    <a:pt x="11" y="40"/>
                    <a:pt x="0" y="59"/>
                  </a:cubicBezTo>
                  <a:cubicBezTo>
                    <a:pt x="17" y="48"/>
                    <a:pt x="28" y="29"/>
                    <a:pt x="28" y="7"/>
                  </a:cubicBezTo>
                  <a:cubicBezTo>
                    <a:pt x="28" y="5"/>
                    <a:pt x="28" y="3"/>
                    <a:pt x="28" y="0"/>
                  </a:cubicBezTo>
                </a:path>
              </a:pathLst>
            </a:custGeom>
            <a:solidFill>
              <a:srgbClr val="BA7A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9" name="组合 38"/>
          <p:cNvGrpSpPr/>
          <p:nvPr/>
        </p:nvGrpSpPr>
        <p:grpSpPr>
          <a:xfrm>
            <a:off x="8000752" y="5589432"/>
            <a:ext cx="977009" cy="984569"/>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0" name="组合 39"/>
          <p:cNvGrpSpPr/>
          <p:nvPr/>
        </p:nvGrpSpPr>
        <p:grpSpPr>
          <a:xfrm>
            <a:off x="10642131" y="3344394"/>
            <a:ext cx="1371027" cy="1433390"/>
            <a:chOff x="7024688" y="-4549775"/>
            <a:chExt cx="2303462" cy="2408238"/>
          </a:xfrm>
        </p:grpSpPr>
        <p:sp>
          <p:nvSpPr>
            <p:cNvPr id="33" name="Freeform 26"/>
            <p:cNvSpPr/>
            <p:nvPr/>
          </p:nvSpPr>
          <p:spPr bwMode="auto">
            <a:xfrm>
              <a:off x="7456488" y="-3751263"/>
              <a:ext cx="1871662" cy="1116013"/>
            </a:xfrm>
            <a:custGeom>
              <a:avLst/>
              <a:gdLst>
                <a:gd name="T0" fmla="*/ 905 w 1179"/>
                <a:gd name="T1" fmla="*/ 50 h 703"/>
                <a:gd name="T2" fmla="*/ 1179 w 1179"/>
                <a:gd name="T3" fmla="*/ 0 h 703"/>
                <a:gd name="T4" fmla="*/ 55 w 1179"/>
                <a:gd name="T5" fmla="*/ 703 h 703"/>
                <a:gd name="T6" fmla="*/ 0 w 1179"/>
                <a:gd name="T7" fmla="*/ 615 h 703"/>
                <a:gd name="T8" fmla="*/ 905 w 1179"/>
                <a:gd name="T9" fmla="*/ 50 h 703"/>
              </a:gdLst>
              <a:ahLst/>
              <a:cxnLst>
                <a:cxn ang="0">
                  <a:pos x="T0" y="T1"/>
                </a:cxn>
                <a:cxn ang="0">
                  <a:pos x="T2" y="T3"/>
                </a:cxn>
                <a:cxn ang="0">
                  <a:pos x="T4" y="T5"/>
                </a:cxn>
                <a:cxn ang="0">
                  <a:pos x="T6" y="T7"/>
                </a:cxn>
                <a:cxn ang="0">
                  <a:pos x="T8" y="T9"/>
                </a:cxn>
              </a:cxnLst>
              <a:rect l="0" t="0" r="r" b="b"/>
              <a:pathLst>
                <a:path w="1179" h="703">
                  <a:moveTo>
                    <a:pt x="905" y="50"/>
                  </a:moveTo>
                  <a:lnTo>
                    <a:pt x="1179" y="0"/>
                  </a:lnTo>
                  <a:lnTo>
                    <a:pt x="55" y="703"/>
                  </a:lnTo>
                  <a:lnTo>
                    <a:pt x="0" y="615"/>
                  </a:lnTo>
                  <a:lnTo>
                    <a:pt x="905" y="50"/>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7"/>
            <p:cNvSpPr/>
            <p:nvPr/>
          </p:nvSpPr>
          <p:spPr bwMode="auto">
            <a:xfrm>
              <a:off x="7486650" y="-4549775"/>
              <a:ext cx="981075" cy="1939925"/>
            </a:xfrm>
            <a:custGeom>
              <a:avLst/>
              <a:gdLst>
                <a:gd name="T0" fmla="*/ 590 w 618"/>
                <a:gd name="T1" fmla="*/ 277 h 1222"/>
                <a:gd name="T2" fmla="*/ 618 w 618"/>
                <a:gd name="T3" fmla="*/ 0 h 1222"/>
                <a:gd name="T4" fmla="*/ 0 w 618"/>
                <a:gd name="T5" fmla="*/ 1173 h 1222"/>
                <a:gd name="T6" fmla="*/ 92 w 618"/>
                <a:gd name="T7" fmla="*/ 1222 h 1222"/>
                <a:gd name="T8" fmla="*/ 590 w 618"/>
                <a:gd name="T9" fmla="*/ 277 h 1222"/>
              </a:gdLst>
              <a:ahLst/>
              <a:cxnLst>
                <a:cxn ang="0">
                  <a:pos x="T0" y="T1"/>
                </a:cxn>
                <a:cxn ang="0">
                  <a:pos x="T2" y="T3"/>
                </a:cxn>
                <a:cxn ang="0">
                  <a:pos x="T4" y="T5"/>
                </a:cxn>
                <a:cxn ang="0">
                  <a:pos x="T6" y="T7"/>
                </a:cxn>
                <a:cxn ang="0">
                  <a:pos x="T8" y="T9"/>
                </a:cxn>
              </a:cxnLst>
              <a:rect l="0" t="0" r="r" b="b"/>
              <a:pathLst>
                <a:path w="618" h="1222">
                  <a:moveTo>
                    <a:pt x="590" y="277"/>
                  </a:moveTo>
                  <a:lnTo>
                    <a:pt x="618" y="0"/>
                  </a:lnTo>
                  <a:lnTo>
                    <a:pt x="0" y="1173"/>
                  </a:lnTo>
                  <a:lnTo>
                    <a:pt x="92" y="1222"/>
                  </a:lnTo>
                  <a:lnTo>
                    <a:pt x="590" y="277"/>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7024688" y="-2682875"/>
              <a:ext cx="520700" cy="541338"/>
            </a:xfrm>
            <a:custGeom>
              <a:avLst/>
              <a:gdLst>
                <a:gd name="T0" fmla="*/ 127 w 186"/>
                <a:gd name="T1" fmla="*/ 0 h 193"/>
                <a:gd name="T2" fmla="*/ 186 w 186"/>
                <a:gd name="T3" fmla="*/ 55 h 193"/>
                <a:gd name="T4" fmla="*/ 74 w 186"/>
                <a:gd name="T5" fmla="*/ 176 h 193"/>
                <a:gd name="T6" fmla="*/ 17 w 186"/>
                <a:gd name="T7" fmla="*/ 178 h 193"/>
                <a:gd name="T8" fmla="*/ 15 w 186"/>
                <a:gd name="T9" fmla="*/ 121 h 193"/>
                <a:gd name="T10" fmla="*/ 127 w 186"/>
                <a:gd name="T11" fmla="*/ 0 h 193"/>
              </a:gdLst>
              <a:ahLst/>
              <a:cxnLst>
                <a:cxn ang="0">
                  <a:pos x="T0" y="T1"/>
                </a:cxn>
                <a:cxn ang="0">
                  <a:pos x="T2" y="T3"/>
                </a:cxn>
                <a:cxn ang="0">
                  <a:pos x="T4" y="T5"/>
                </a:cxn>
                <a:cxn ang="0">
                  <a:pos x="T6" y="T7"/>
                </a:cxn>
                <a:cxn ang="0">
                  <a:pos x="T8" y="T9"/>
                </a:cxn>
                <a:cxn ang="0">
                  <a:pos x="T10" y="T11"/>
                </a:cxn>
              </a:cxnLst>
              <a:rect l="0" t="0" r="r" b="b"/>
              <a:pathLst>
                <a:path w="186" h="193">
                  <a:moveTo>
                    <a:pt x="127" y="0"/>
                  </a:moveTo>
                  <a:cubicBezTo>
                    <a:pt x="186" y="55"/>
                    <a:pt x="186" y="55"/>
                    <a:pt x="186" y="55"/>
                  </a:cubicBezTo>
                  <a:cubicBezTo>
                    <a:pt x="74" y="176"/>
                    <a:pt x="74" y="176"/>
                    <a:pt x="74" y="176"/>
                  </a:cubicBezTo>
                  <a:cubicBezTo>
                    <a:pt x="59" y="192"/>
                    <a:pt x="33" y="193"/>
                    <a:pt x="17" y="178"/>
                  </a:cubicBezTo>
                  <a:cubicBezTo>
                    <a:pt x="1" y="163"/>
                    <a:pt x="0" y="137"/>
                    <a:pt x="15" y="121"/>
                  </a:cubicBezTo>
                  <a:lnTo>
                    <a:pt x="127" y="0"/>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9"/>
            <p:cNvSpPr/>
            <p:nvPr/>
          </p:nvSpPr>
          <p:spPr bwMode="auto">
            <a:xfrm>
              <a:off x="7259638" y="-3203575"/>
              <a:ext cx="779462" cy="790575"/>
            </a:xfrm>
            <a:custGeom>
              <a:avLst/>
              <a:gdLst>
                <a:gd name="T0" fmla="*/ 241 w 278"/>
                <a:gd name="T1" fmla="*/ 32 h 282"/>
                <a:gd name="T2" fmla="*/ 241 w 278"/>
                <a:gd name="T3" fmla="*/ 32 h 282"/>
                <a:gd name="T4" fmla="*/ 246 w 278"/>
                <a:gd name="T5" fmla="*/ 152 h 282"/>
                <a:gd name="T6" fmla="*/ 125 w 278"/>
                <a:gd name="T7" fmla="*/ 282 h 282"/>
                <a:gd name="T8" fmla="*/ 0 w 278"/>
                <a:gd name="T9" fmla="*/ 166 h 282"/>
                <a:gd name="T10" fmla="*/ 121 w 278"/>
                <a:gd name="T11" fmla="*/ 36 h 282"/>
                <a:gd name="T12" fmla="*/ 241 w 278"/>
                <a:gd name="T13" fmla="*/ 32 h 282"/>
              </a:gdLst>
              <a:ahLst/>
              <a:cxnLst>
                <a:cxn ang="0">
                  <a:pos x="T0" y="T1"/>
                </a:cxn>
                <a:cxn ang="0">
                  <a:pos x="T2" y="T3"/>
                </a:cxn>
                <a:cxn ang="0">
                  <a:pos x="T4" y="T5"/>
                </a:cxn>
                <a:cxn ang="0">
                  <a:pos x="T6" y="T7"/>
                </a:cxn>
                <a:cxn ang="0">
                  <a:pos x="T8" y="T9"/>
                </a:cxn>
                <a:cxn ang="0">
                  <a:pos x="T10" y="T11"/>
                </a:cxn>
                <a:cxn ang="0">
                  <a:pos x="T12" y="T13"/>
                </a:cxn>
              </a:cxnLst>
              <a:rect l="0" t="0" r="r" b="b"/>
              <a:pathLst>
                <a:path w="278" h="282">
                  <a:moveTo>
                    <a:pt x="241" y="32"/>
                  </a:moveTo>
                  <a:cubicBezTo>
                    <a:pt x="241" y="32"/>
                    <a:pt x="241" y="32"/>
                    <a:pt x="241" y="32"/>
                  </a:cubicBezTo>
                  <a:cubicBezTo>
                    <a:pt x="276" y="64"/>
                    <a:pt x="278" y="118"/>
                    <a:pt x="246" y="152"/>
                  </a:cubicBezTo>
                  <a:cubicBezTo>
                    <a:pt x="125" y="282"/>
                    <a:pt x="125" y="282"/>
                    <a:pt x="125" y="282"/>
                  </a:cubicBezTo>
                  <a:cubicBezTo>
                    <a:pt x="0" y="166"/>
                    <a:pt x="0" y="166"/>
                    <a:pt x="0" y="166"/>
                  </a:cubicBezTo>
                  <a:cubicBezTo>
                    <a:pt x="121" y="36"/>
                    <a:pt x="121" y="36"/>
                    <a:pt x="121" y="36"/>
                  </a:cubicBezTo>
                  <a:cubicBezTo>
                    <a:pt x="153" y="2"/>
                    <a:pt x="207" y="0"/>
                    <a:pt x="241" y="32"/>
                  </a:cubicBezTo>
                  <a:close/>
                </a:path>
              </a:pathLst>
            </a:custGeom>
            <a:solidFill>
              <a:srgbClr val="F280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0"/>
            <p:cNvSpPr/>
            <p:nvPr/>
          </p:nvSpPr>
          <p:spPr bwMode="auto">
            <a:xfrm>
              <a:off x="7604125" y="-3016250"/>
              <a:ext cx="249237" cy="249238"/>
            </a:xfrm>
            <a:custGeom>
              <a:avLst/>
              <a:gdLst>
                <a:gd name="T0" fmla="*/ 15 w 89"/>
                <a:gd name="T1" fmla="*/ 17 h 89"/>
                <a:gd name="T2" fmla="*/ 72 w 89"/>
                <a:gd name="T3" fmla="*/ 15 h 89"/>
                <a:gd name="T4" fmla="*/ 74 w 89"/>
                <a:gd name="T5" fmla="*/ 71 h 89"/>
                <a:gd name="T6" fmla="*/ 17 w 89"/>
                <a:gd name="T7" fmla="*/ 73 h 89"/>
                <a:gd name="T8" fmla="*/ 15 w 89"/>
                <a:gd name="T9" fmla="*/ 17 h 89"/>
              </a:gdLst>
              <a:ahLst/>
              <a:cxnLst>
                <a:cxn ang="0">
                  <a:pos x="T0" y="T1"/>
                </a:cxn>
                <a:cxn ang="0">
                  <a:pos x="T2" y="T3"/>
                </a:cxn>
                <a:cxn ang="0">
                  <a:pos x="T4" y="T5"/>
                </a:cxn>
                <a:cxn ang="0">
                  <a:pos x="T6" y="T7"/>
                </a:cxn>
                <a:cxn ang="0">
                  <a:pos x="T8" y="T9"/>
                </a:cxn>
              </a:cxnLst>
              <a:rect l="0" t="0" r="r" b="b"/>
              <a:pathLst>
                <a:path w="89" h="89">
                  <a:moveTo>
                    <a:pt x="15" y="17"/>
                  </a:moveTo>
                  <a:cubicBezTo>
                    <a:pt x="30" y="1"/>
                    <a:pt x="56" y="0"/>
                    <a:pt x="72" y="15"/>
                  </a:cubicBezTo>
                  <a:cubicBezTo>
                    <a:pt x="88" y="30"/>
                    <a:pt x="89" y="55"/>
                    <a:pt x="74" y="71"/>
                  </a:cubicBezTo>
                  <a:cubicBezTo>
                    <a:pt x="59" y="88"/>
                    <a:pt x="34" y="89"/>
                    <a:pt x="17" y="73"/>
                  </a:cubicBezTo>
                  <a:cubicBezTo>
                    <a:pt x="1" y="58"/>
                    <a:pt x="0" y="33"/>
                    <a:pt x="15" y="17"/>
                  </a:cubicBez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1" name="组合 40"/>
          <p:cNvGrpSpPr/>
          <p:nvPr/>
        </p:nvGrpSpPr>
        <p:grpSpPr>
          <a:xfrm>
            <a:off x="8525074" y="3668112"/>
            <a:ext cx="1897536" cy="2191468"/>
            <a:chOff x="3770313" y="-1868488"/>
            <a:chExt cx="3238500" cy="3740150"/>
          </a:xfrm>
        </p:grpSpPr>
        <p:sp>
          <p:nvSpPr>
            <p:cNvPr id="42" name="Freeform 20"/>
            <p:cNvSpPr/>
            <p:nvPr/>
          </p:nvSpPr>
          <p:spPr bwMode="auto">
            <a:xfrm>
              <a:off x="3770313" y="-1868488"/>
              <a:ext cx="3238500" cy="3740150"/>
            </a:xfrm>
            <a:custGeom>
              <a:avLst/>
              <a:gdLst>
                <a:gd name="T0" fmla="*/ 674 w 1154"/>
                <a:gd name="T1" fmla="*/ 1311 h 1332"/>
                <a:gd name="T2" fmla="*/ 86 w 1154"/>
                <a:gd name="T3" fmla="*/ 1096 h 1332"/>
                <a:gd name="T4" fmla="*/ 20 w 1154"/>
                <a:gd name="T5" fmla="*/ 955 h 1332"/>
                <a:gd name="T6" fmla="*/ 339 w 1154"/>
                <a:gd name="T7" fmla="*/ 86 h 1332"/>
                <a:gd name="T8" fmla="*/ 479 w 1154"/>
                <a:gd name="T9" fmla="*/ 20 h 1332"/>
                <a:gd name="T10" fmla="*/ 1068 w 1154"/>
                <a:gd name="T11" fmla="*/ 236 h 1332"/>
                <a:gd name="T12" fmla="*/ 1133 w 1154"/>
                <a:gd name="T13" fmla="*/ 377 h 1332"/>
                <a:gd name="T14" fmla="*/ 815 w 1154"/>
                <a:gd name="T15" fmla="*/ 1246 h 1332"/>
                <a:gd name="T16" fmla="*/ 674 w 1154"/>
                <a:gd name="T17" fmla="*/ 1311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4" h="1332">
                  <a:moveTo>
                    <a:pt x="674" y="1311"/>
                  </a:moveTo>
                  <a:cubicBezTo>
                    <a:pt x="86" y="1096"/>
                    <a:pt x="86" y="1096"/>
                    <a:pt x="86" y="1096"/>
                  </a:cubicBezTo>
                  <a:cubicBezTo>
                    <a:pt x="29" y="1075"/>
                    <a:pt x="0" y="1012"/>
                    <a:pt x="20" y="955"/>
                  </a:cubicBezTo>
                  <a:cubicBezTo>
                    <a:pt x="339" y="86"/>
                    <a:pt x="339" y="86"/>
                    <a:pt x="339" y="86"/>
                  </a:cubicBezTo>
                  <a:cubicBezTo>
                    <a:pt x="359" y="29"/>
                    <a:pt x="422" y="0"/>
                    <a:pt x="479" y="20"/>
                  </a:cubicBezTo>
                  <a:cubicBezTo>
                    <a:pt x="1068" y="236"/>
                    <a:pt x="1068" y="236"/>
                    <a:pt x="1068" y="236"/>
                  </a:cubicBezTo>
                  <a:cubicBezTo>
                    <a:pt x="1125" y="257"/>
                    <a:pt x="1154" y="320"/>
                    <a:pt x="1133" y="377"/>
                  </a:cubicBezTo>
                  <a:cubicBezTo>
                    <a:pt x="815" y="1246"/>
                    <a:pt x="815" y="1246"/>
                    <a:pt x="815" y="1246"/>
                  </a:cubicBezTo>
                  <a:cubicBezTo>
                    <a:pt x="794" y="1303"/>
                    <a:pt x="731" y="1332"/>
                    <a:pt x="674" y="1311"/>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1"/>
            <p:cNvSpPr>
              <a:spLocks noEditPoints="1"/>
            </p:cNvSpPr>
            <p:nvPr/>
          </p:nvSpPr>
          <p:spPr bwMode="auto">
            <a:xfrm>
              <a:off x="6211888" y="-1411288"/>
              <a:ext cx="555625" cy="204788"/>
            </a:xfrm>
            <a:custGeom>
              <a:avLst/>
              <a:gdLst>
                <a:gd name="T0" fmla="*/ 198 w 198"/>
                <a:gd name="T1" fmla="*/ 73 h 73"/>
                <a:gd name="T2" fmla="*/ 198 w 198"/>
                <a:gd name="T3" fmla="*/ 73 h 73"/>
                <a:gd name="T4" fmla="*/ 198 w 198"/>
                <a:gd name="T5" fmla="*/ 73 h 73"/>
                <a:gd name="T6" fmla="*/ 198 w 198"/>
                <a:gd name="T7" fmla="*/ 73 h 73"/>
                <a:gd name="T8" fmla="*/ 198 w 198"/>
                <a:gd name="T9" fmla="*/ 73 h 73"/>
                <a:gd name="T10" fmla="*/ 198 w 198"/>
                <a:gd name="T11" fmla="*/ 73 h 73"/>
                <a:gd name="T12" fmla="*/ 0 w 198"/>
                <a:gd name="T13" fmla="*/ 0 h 73"/>
                <a:gd name="T14" fmla="*/ 0 w 198"/>
                <a:gd name="T15" fmla="*/ 0 h 73"/>
                <a:gd name="T16" fmla="*/ 198 w 198"/>
                <a:gd name="T17" fmla="*/ 73 h 73"/>
                <a:gd name="T18" fmla="*/ 198 w 198"/>
                <a:gd name="T19" fmla="*/ 73 h 73"/>
                <a:gd name="T20" fmla="*/ 198 w 198"/>
                <a:gd name="T21" fmla="*/ 73 h 73"/>
                <a:gd name="T22" fmla="*/ 0 w 198"/>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73">
                  <a:moveTo>
                    <a:pt x="198" y="73"/>
                  </a:moveTo>
                  <a:cubicBezTo>
                    <a:pt x="198" y="73"/>
                    <a:pt x="198" y="73"/>
                    <a:pt x="198" y="73"/>
                  </a:cubicBezTo>
                  <a:cubicBezTo>
                    <a:pt x="198" y="73"/>
                    <a:pt x="198" y="73"/>
                    <a:pt x="198" y="73"/>
                  </a:cubicBezTo>
                  <a:moveTo>
                    <a:pt x="198" y="73"/>
                  </a:moveTo>
                  <a:cubicBezTo>
                    <a:pt x="198" y="73"/>
                    <a:pt x="198" y="73"/>
                    <a:pt x="198" y="73"/>
                  </a:cubicBezTo>
                  <a:cubicBezTo>
                    <a:pt x="198" y="73"/>
                    <a:pt x="198" y="73"/>
                    <a:pt x="198" y="73"/>
                  </a:cubicBezTo>
                  <a:moveTo>
                    <a:pt x="0" y="0"/>
                  </a:moveTo>
                  <a:cubicBezTo>
                    <a:pt x="0" y="0"/>
                    <a:pt x="0" y="0"/>
                    <a:pt x="0" y="0"/>
                  </a:cubicBezTo>
                  <a:cubicBezTo>
                    <a:pt x="198" y="73"/>
                    <a:pt x="198" y="73"/>
                    <a:pt x="198" y="73"/>
                  </a:cubicBezTo>
                  <a:cubicBezTo>
                    <a:pt x="198" y="73"/>
                    <a:pt x="198" y="73"/>
                    <a:pt x="198" y="73"/>
                  </a:cubicBezTo>
                  <a:cubicBezTo>
                    <a:pt x="198" y="73"/>
                    <a:pt x="198" y="73"/>
                    <a:pt x="198" y="73"/>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2"/>
            <p:cNvSpPr>
              <a:spLocks noEditPoints="1"/>
            </p:cNvSpPr>
            <p:nvPr/>
          </p:nvSpPr>
          <p:spPr bwMode="auto">
            <a:xfrm>
              <a:off x="4511675" y="-1411288"/>
              <a:ext cx="2409825" cy="2505075"/>
            </a:xfrm>
            <a:custGeom>
              <a:avLst/>
              <a:gdLst>
                <a:gd name="T0" fmla="*/ 310 w 859"/>
                <a:gd name="T1" fmla="*/ 387 h 892"/>
                <a:gd name="T2" fmla="*/ 0 w 859"/>
                <a:gd name="T3" fmla="*/ 794 h 892"/>
                <a:gd name="T4" fmla="*/ 269 w 859"/>
                <a:gd name="T5" fmla="*/ 892 h 892"/>
                <a:gd name="T6" fmla="*/ 579 w 859"/>
                <a:gd name="T7" fmla="*/ 486 h 892"/>
                <a:gd name="T8" fmla="*/ 310 w 859"/>
                <a:gd name="T9" fmla="*/ 387 h 892"/>
                <a:gd name="T10" fmla="*/ 606 w 859"/>
                <a:gd name="T11" fmla="*/ 0 h 892"/>
                <a:gd name="T12" fmla="*/ 446 w 859"/>
                <a:gd name="T13" fmla="*/ 210 h 892"/>
                <a:gd name="T14" fmla="*/ 714 w 859"/>
                <a:gd name="T15" fmla="*/ 308 h 892"/>
                <a:gd name="T16" fmla="*/ 859 w 859"/>
                <a:gd name="T17" fmla="*/ 118 h 892"/>
                <a:gd name="T18" fmla="*/ 804 w 859"/>
                <a:gd name="T19" fmla="*/ 73 h 892"/>
                <a:gd name="T20" fmla="*/ 804 w 859"/>
                <a:gd name="T21" fmla="*/ 73 h 892"/>
                <a:gd name="T22" fmla="*/ 804 w 859"/>
                <a:gd name="T23" fmla="*/ 73 h 892"/>
                <a:gd name="T24" fmla="*/ 804 w 859"/>
                <a:gd name="T25" fmla="*/ 73 h 892"/>
                <a:gd name="T26" fmla="*/ 804 w 859"/>
                <a:gd name="T27" fmla="*/ 73 h 892"/>
                <a:gd name="T28" fmla="*/ 804 w 859"/>
                <a:gd name="T29" fmla="*/ 73 h 892"/>
                <a:gd name="T30" fmla="*/ 606 w 859"/>
                <a:gd name="T31" fmla="*/ 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9" h="892">
                  <a:moveTo>
                    <a:pt x="310" y="387"/>
                  </a:moveTo>
                  <a:cubicBezTo>
                    <a:pt x="0" y="794"/>
                    <a:pt x="0" y="794"/>
                    <a:pt x="0" y="794"/>
                  </a:cubicBezTo>
                  <a:cubicBezTo>
                    <a:pt x="269" y="892"/>
                    <a:pt x="269" y="892"/>
                    <a:pt x="269" y="892"/>
                  </a:cubicBezTo>
                  <a:cubicBezTo>
                    <a:pt x="579" y="486"/>
                    <a:pt x="579" y="486"/>
                    <a:pt x="579" y="486"/>
                  </a:cubicBezTo>
                  <a:cubicBezTo>
                    <a:pt x="310" y="387"/>
                    <a:pt x="310" y="387"/>
                    <a:pt x="310" y="387"/>
                  </a:cubicBezTo>
                  <a:moveTo>
                    <a:pt x="606" y="0"/>
                  </a:moveTo>
                  <a:cubicBezTo>
                    <a:pt x="446" y="210"/>
                    <a:pt x="446" y="210"/>
                    <a:pt x="446" y="210"/>
                  </a:cubicBezTo>
                  <a:cubicBezTo>
                    <a:pt x="714" y="308"/>
                    <a:pt x="714" y="308"/>
                    <a:pt x="714" y="308"/>
                  </a:cubicBezTo>
                  <a:cubicBezTo>
                    <a:pt x="859" y="118"/>
                    <a:pt x="859" y="118"/>
                    <a:pt x="859" y="118"/>
                  </a:cubicBezTo>
                  <a:cubicBezTo>
                    <a:pt x="847" y="98"/>
                    <a:pt x="828" y="82"/>
                    <a:pt x="804" y="73"/>
                  </a:cubicBezTo>
                  <a:cubicBezTo>
                    <a:pt x="804" y="73"/>
                    <a:pt x="804" y="73"/>
                    <a:pt x="804" y="73"/>
                  </a:cubicBezTo>
                  <a:cubicBezTo>
                    <a:pt x="804" y="73"/>
                    <a:pt x="804" y="73"/>
                    <a:pt x="804" y="73"/>
                  </a:cubicBezTo>
                  <a:cubicBezTo>
                    <a:pt x="804" y="73"/>
                    <a:pt x="804" y="73"/>
                    <a:pt x="804" y="73"/>
                  </a:cubicBezTo>
                  <a:cubicBezTo>
                    <a:pt x="804" y="73"/>
                    <a:pt x="804" y="73"/>
                    <a:pt x="804" y="73"/>
                  </a:cubicBezTo>
                  <a:cubicBezTo>
                    <a:pt x="804" y="73"/>
                    <a:pt x="804" y="73"/>
                    <a:pt x="804" y="73"/>
                  </a:cubicBezTo>
                  <a:cubicBezTo>
                    <a:pt x="606" y="0"/>
                    <a:pt x="606" y="0"/>
                    <a:pt x="606" y="0"/>
                  </a:cubicBezTo>
                </a:path>
              </a:pathLst>
            </a:custGeom>
            <a:solidFill>
              <a:srgbClr val="7AC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
            <p:cNvSpPr/>
            <p:nvPr/>
          </p:nvSpPr>
          <p:spPr bwMode="auto">
            <a:xfrm>
              <a:off x="6456363" y="-122238"/>
              <a:ext cx="241300" cy="660400"/>
            </a:xfrm>
            <a:custGeom>
              <a:avLst/>
              <a:gdLst>
                <a:gd name="T0" fmla="*/ 152 w 152"/>
                <a:gd name="T1" fmla="*/ 0 h 416"/>
                <a:gd name="T2" fmla="*/ 0 w 152"/>
                <a:gd name="T3" fmla="*/ 416 h 416"/>
                <a:gd name="T4" fmla="*/ 0 w 152"/>
                <a:gd name="T5" fmla="*/ 416 h 416"/>
                <a:gd name="T6" fmla="*/ 152 w 152"/>
                <a:gd name="T7" fmla="*/ 0 h 416"/>
              </a:gdLst>
              <a:ahLst/>
              <a:cxnLst>
                <a:cxn ang="0">
                  <a:pos x="T0" y="T1"/>
                </a:cxn>
                <a:cxn ang="0">
                  <a:pos x="T2" y="T3"/>
                </a:cxn>
                <a:cxn ang="0">
                  <a:pos x="T4" y="T5"/>
                </a:cxn>
                <a:cxn ang="0">
                  <a:pos x="T6" y="T7"/>
                </a:cxn>
              </a:cxnLst>
              <a:rect l="0" t="0" r="r" b="b"/>
              <a:pathLst>
                <a:path w="152" h="416">
                  <a:moveTo>
                    <a:pt x="152" y="0"/>
                  </a:moveTo>
                  <a:lnTo>
                    <a:pt x="0" y="416"/>
                  </a:lnTo>
                  <a:lnTo>
                    <a:pt x="0" y="416"/>
                  </a:lnTo>
                  <a:lnTo>
                    <a:pt x="15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4"/>
            <p:cNvSpPr/>
            <p:nvPr/>
          </p:nvSpPr>
          <p:spPr bwMode="auto">
            <a:xfrm>
              <a:off x="6456363" y="-122238"/>
              <a:ext cx="241300" cy="660400"/>
            </a:xfrm>
            <a:custGeom>
              <a:avLst/>
              <a:gdLst>
                <a:gd name="T0" fmla="*/ 152 w 152"/>
                <a:gd name="T1" fmla="*/ 0 h 416"/>
                <a:gd name="T2" fmla="*/ 0 w 152"/>
                <a:gd name="T3" fmla="*/ 416 h 416"/>
                <a:gd name="T4" fmla="*/ 0 w 152"/>
                <a:gd name="T5" fmla="*/ 416 h 416"/>
                <a:gd name="T6" fmla="*/ 152 w 152"/>
                <a:gd name="T7" fmla="*/ 0 h 416"/>
              </a:gdLst>
              <a:ahLst/>
              <a:cxnLst>
                <a:cxn ang="0">
                  <a:pos x="T0" y="T1"/>
                </a:cxn>
                <a:cxn ang="0">
                  <a:pos x="T2" y="T3"/>
                </a:cxn>
                <a:cxn ang="0">
                  <a:pos x="T4" y="T5"/>
                </a:cxn>
                <a:cxn ang="0">
                  <a:pos x="T6" y="T7"/>
                </a:cxn>
              </a:cxnLst>
              <a:rect l="0" t="0" r="r" b="b"/>
              <a:pathLst>
                <a:path w="152" h="416">
                  <a:moveTo>
                    <a:pt x="152" y="0"/>
                  </a:moveTo>
                  <a:lnTo>
                    <a:pt x="0" y="416"/>
                  </a:lnTo>
                  <a:lnTo>
                    <a:pt x="0" y="41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5"/>
            <p:cNvSpPr>
              <a:spLocks noEditPoints="1"/>
            </p:cNvSpPr>
            <p:nvPr/>
          </p:nvSpPr>
          <p:spPr bwMode="auto">
            <a:xfrm>
              <a:off x="5283200" y="-677863"/>
              <a:ext cx="1619250" cy="2439988"/>
            </a:xfrm>
            <a:custGeom>
              <a:avLst/>
              <a:gdLst>
                <a:gd name="T0" fmla="*/ 0 w 577"/>
                <a:gd name="T1" fmla="*/ 838 h 869"/>
                <a:gd name="T2" fmla="*/ 86 w 577"/>
                <a:gd name="T3" fmla="*/ 869 h 869"/>
                <a:gd name="T4" fmla="*/ 0 w 577"/>
                <a:gd name="T5" fmla="*/ 838 h 869"/>
                <a:gd name="T6" fmla="*/ 577 w 577"/>
                <a:gd name="T7" fmla="*/ 0 h 869"/>
                <a:gd name="T8" fmla="*/ 73 w 577"/>
                <a:gd name="T9" fmla="*/ 661 h 869"/>
                <a:gd name="T10" fmla="*/ 201 w 577"/>
                <a:gd name="T11" fmla="*/ 707 h 869"/>
                <a:gd name="T12" fmla="*/ 206 w 577"/>
                <a:gd name="T13" fmla="*/ 709 h 869"/>
                <a:gd name="T14" fmla="*/ 207 w 577"/>
                <a:gd name="T15" fmla="*/ 710 h 869"/>
                <a:gd name="T16" fmla="*/ 418 w 577"/>
                <a:gd name="T17" fmla="*/ 433 h 869"/>
                <a:gd name="T18" fmla="*/ 504 w 577"/>
                <a:gd name="T19" fmla="*/ 198 h 869"/>
                <a:gd name="T20" fmla="*/ 577 w 577"/>
                <a:gd name="T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869">
                  <a:moveTo>
                    <a:pt x="0" y="838"/>
                  </a:moveTo>
                  <a:cubicBezTo>
                    <a:pt x="86" y="869"/>
                    <a:pt x="86" y="869"/>
                    <a:pt x="86" y="869"/>
                  </a:cubicBezTo>
                  <a:cubicBezTo>
                    <a:pt x="0" y="838"/>
                    <a:pt x="0" y="838"/>
                    <a:pt x="0" y="838"/>
                  </a:cubicBezTo>
                  <a:moveTo>
                    <a:pt x="577" y="0"/>
                  </a:moveTo>
                  <a:cubicBezTo>
                    <a:pt x="73" y="661"/>
                    <a:pt x="73" y="661"/>
                    <a:pt x="73" y="661"/>
                  </a:cubicBezTo>
                  <a:cubicBezTo>
                    <a:pt x="201" y="707"/>
                    <a:pt x="201" y="707"/>
                    <a:pt x="201" y="707"/>
                  </a:cubicBezTo>
                  <a:cubicBezTo>
                    <a:pt x="203" y="708"/>
                    <a:pt x="204" y="709"/>
                    <a:pt x="206" y="709"/>
                  </a:cubicBezTo>
                  <a:cubicBezTo>
                    <a:pt x="207" y="710"/>
                    <a:pt x="207" y="710"/>
                    <a:pt x="207" y="710"/>
                  </a:cubicBezTo>
                  <a:cubicBezTo>
                    <a:pt x="418" y="433"/>
                    <a:pt x="418" y="433"/>
                    <a:pt x="418" y="433"/>
                  </a:cubicBezTo>
                  <a:cubicBezTo>
                    <a:pt x="504" y="198"/>
                    <a:pt x="504" y="198"/>
                    <a:pt x="504" y="198"/>
                  </a:cubicBezTo>
                  <a:cubicBezTo>
                    <a:pt x="577" y="0"/>
                    <a:pt x="577" y="0"/>
                    <a:pt x="577" y="0"/>
                  </a:cubicBezTo>
                </a:path>
              </a:pathLst>
            </a:custGeom>
            <a:solidFill>
              <a:srgbClr val="7AC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6"/>
            <p:cNvSpPr>
              <a:spLocks noEditPoints="1"/>
            </p:cNvSpPr>
            <p:nvPr/>
          </p:nvSpPr>
          <p:spPr bwMode="auto">
            <a:xfrm>
              <a:off x="4721225" y="-1828800"/>
              <a:ext cx="657225" cy="198438"/>
            </a:xfrm>
            <a:custGeom>
              <a:avLst/>
              <a:gdLst>
                <a:gd name="T0" fmla="*/ 131 w 234"/>
                <a:gd name="T1" fmla="*/ 4 h 71"/>
                <a:gd name="T2" fmla="*/ 140 w 234"/>
                <a:gd name="T3" fmla="*/ 6 h 71"/>
                <a:gd name="T4" fmla="*/ 234 w 234"/>
                <a:gd name="T5" fmla="*/ 41 h 71"/>
                <a:gd name="T6" fmla="*/ 234 w 234"/>
                <a:gd name="T7" fmla="*/ 41 h 71"/>
                <a:gd name="T8" fmla="*/ 140 w 234"/>
                <a:gd name="T9" fmla="*/ 6 h 71"/>
                <a:gd name="T10" fmla="*/ 131 w 234"/>
                <a:gd name="T11" fmla="*/ 4 h 71"/>
                <a:gd name="T12" fmla="*/ 103 w 234"/>
                <a:gd name="T13" fmla="*/ 0 h 71"/>
                <a:gd name="T14" fmla="*/ 0 w 234"/>
                <a:gd name="T15" fmla="*/ 71 h 71"/>
                <a:gd name="T16" fmla="*/ 103 w 234"/>
                <a:gd name="T17" fmla="*/ 0 h 71"/>
                <a:gd name="T18" fmla="*/ 121 w 234"/>
                <a:gd name="T19" fmla="*/ 1 h 71"/>
                <a:gd name="T20" fmla="*/ 103 w 234"/>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71">
                  <a:moveTo>
                    <a:pt x="131" y="4"/>
                  </a:moveTo>
                  <a:cubicBezTo>
                    <a:pt x="134" y="4"/>
                    <a:pt x="137" y="5"/>
                    <a:pt x="140" y="6"/>
                  </a:cubicBezTo>
                  <a:cubicBezTo>
                    <a:pt x="234" y="41"/>
                    <a:pt x="234" y="41"/>
                    <a:pt x="234" y="41"/>
                  </a:cubicBezTo>
                  <a:cubicBezTo>
                    <a:pt x="234" y="41"/>
                    <a:pt x="234" y="41"/>
                    <a:pt x="234" y="41"/>
                  </a:cubicBezTo>
                  <a:cubicBezTo>
                    <a:pt x="140" y="6"/>
                    <a:pt x="140" y="6"/>
                    <a:pt x="140" y="6"/>
                  </a:cubicBezTo>
                  <a:cubicBezTo>
                    <a:pt x="137" y="5"/>
                    <a:pt x="134" y="4"/>
                    <a:pt x="131" y="4"/>
                  </a:cubicBezTo>
                  <a:moveTo>
                    <a:pt x="103" y="0"/>
                  </a:moveTo>
                  <a:cubicBezTo>
                    <a:pt x="58" y="0"/>
                    <a:pt x="16" y="27"/>
                    <a:pt x="0" y="71"/>
                  </a:cubicBezTo>
                  <a:cubicBezTo>
                    <a:pt x="16" y="27"/>
                    <a:pt x="58" y="0"/>
                    <a:pt x="103" y="0"/>
                  </a:cubicBezTo>
                  <a:cubicBezTo>
                    <a:pt x="109" y="0"/>
                    <a:pt x="115" y="0"/>
                    <a:pt x="121" y="1"/>
                  </a:cubicBezTo>
                  <a:cubicBezTo>
                    <a:pt x="115" y="0"/>
                    <a:pt x="109" y="0"/>
                    <a:pt x="103" y="0"/>
                  </a:cubicBezTo>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7"/>
            <p:cNvSpPr>
              <a:spLocks noEditPoints="1"/>
            </p:cNvSpPr>
            <p:nvPr/>
          </p:nvSpPr>
          <p:spPr bwMode="auto">
            <a:xfrm>
              <a:off x="3810000" y="-1828800"/>
              <a:ext cx="1568450" cy="3036888"/>
            </a:xfrm>
            <a:custGeom>
              <a:avLst/>
              <a:gdLst>
                <a:gd name="T0" fmla="*/ 71 w 559"/>
                <a:gd name="T1" fmla="*/ 1081 h 1082"/>
                <a:gd name="T2" fmla="*/ 71 w 559"/>
                <a:gd name="T3" fmla="*/ 1082 h 1082"/>
                <a:gd name="T4" fmla="*/ 71 w 559"/>
                <a:gd name="T5" fmla="*/ 1081 h 1082"/>
                <a:gd name="T6" fmla="*/ 71 w 559"/>
                <a:gd name="T7" fmla="*/ 1081 h 1082"/>
                <a:gd name="T8" fmla="*/ 71 w 559"/>
                <a:gd name="T9" fmla="*/ 1081 h 1082"/>
                <a:gd name="T10" fmla="*/ 71 w 559"/>
                <a:gd name="T11" fmla="*/ 1081 h 1082"/>
                <a:gd name="T12" fmla="*/ 71 w 559"/>
                <a:gd name="T13" fmla="*/ 1081 h 1082"/>
                <a:gd name="T14" fmla="*/ 71 w 559"/>
                <a:gd name="T15" fmla="*/ 1081 h 1082"/>
                <a:gd name="T16" fmla="*/ 71 w 559"/>
                <a:gd name="T17" fmla="*/ 1081 h 1082"/>
                <a:gd name="T18" fmla="*/ 71 w 559"/>
                <a:gd name="T19" fmla="*/ 1081 h 1082"/>
                <a:gd name="T20" fmla="*/ 71 w 559"/>
                <a:gd name="T21" fmla="*/ 1081 h 1082"/>
                <a:gd name="T22" fmla="*/ 71 w 559"/>
                <a:gd name="T23" fmla="*/ 1081 h 1082"/>
                <a:gd name="T24" fmla="*/ 428 w 559"/>
                <a:gd name="T25" fmla="*/ 0 h 1082"/>
                <a:gd name="T26" fmla="*/ 325 w 559"/>
                <a:gd name="T27" fmla="*/ 71 h 1082"/>
                <a:gd name="T28" fmla="*/ 325 w 559"/>
                <a:gd name="T29" fmla="*/ 72 h 1082"/>
                <a:gd name="T30" fmla="*/ 325 w 559"/>
                <a:gd name="T31" fmla="*/ 72 h 1082"/>
                <a:gd name="T32" fmla="*/ 6 w 559"/>
                <a:gd name="T33" fmla="*/ 941 h 1082"/>
                <a:gd name="T34" fmla="*/ 0 w 559"/>
                <a:gd name="T35" fmla="*/ 979 h 1082"/>
                <a:gd name="T36" fmla="*/ 71 w 559"/>
                <a:gd name="T37" fmla="*/ 1081 h 1082"/>
                <a:gd name="T38" fmla="*/ 0 w 559"/>
                <a:gd name="T39" fmla="*/ 979 h 1082"/>
                <a:gd name="T40" fmla="*/ 0 w 559"/>
                <a:gd name="T41" fmla="*/ 979 h 1082"/>
                <a:gd name="T42" fmla="*/ 0 w 559"/>
                <a:gd name="T43" fmla="*/ 971 h 1082"/>
                <a:gd name="T44" fmla="*/ 0 w 559"/>
                <a:gd name="T45" fmla="*/ 971 h 1082"/>
                <a:gd name="T46" fmla="*/ 0 w 559"/>
                <a:gd name="T47" fmla="*/ 971 h 1082"/>
                <a:gd name="T48" fmla="*/ 0 w 559"/>
                <a:gd name="T49" fmla="*/ 971 h 1082"/>
                <a:gd name="T50" fmla="*/ 0 w 559"/>
                <a:gd name="T51" fmla="*/ 971 h 1082"/>
                <a:gd name="T52" fmla="*/ 0 w 559"/>
                <a:gd name="T53" fmla="*/ 970 h 1082"/>
                <a:gd name="T54" fmla="*/ 0 w 559"/>
                <a:gd name="T55" fmla="*/ 970 h 1082"/>
                <a:gd name="T56" fmla="*/ 0 w 559"/>
                <a:gd name="T57" fmla="*/ 970 h 1082"/>
                <a:gd name="T58" fmla="*/ 0 w 559"/>
                <a:gd name="T59" fmla="*/ 970 h 1082"/>
                <a:gd name="T60" fmla="*/ 0 w 559"/>
                <a:gd name="T61" fmla="*/ 970 h 1082"/>
                <a:gd name="T62" fmla="*/ 0 w 559"/>
                <a:gd name="T63" fmla="*/ 970 h 1082"/>
                <a:gd name="T64" fmla="*/ 2 w 559"/>
                <a:gd name="T65" fmla="*/ 955 h 1082"/>
                <a:gd name="T66" fmla="*/ 2 w 559"/>
                <a:gd name="T67" fmla="*/ 955 h 1082"/>
                <a:gd name="T68" fmla="*/ 2 w 559"/>
                <a:gd name="T69" fmla="*/ 955 h 1082"/>
                <a:gd name="T70" fmla="*/ 2 w 559"/>
                <a:gd name="T71" fmla="*/ 955 h 1082"/>
                <a:gd name="T72" fmla="*/ 2 w 559"/>
                <a:gd name="T73" fmla="*/ 955 h 1082"/>
                <a:gd name="T74" fmla="*/ 2 w 559"/>
                <a:gd name="T75" fmla="*/ 955 h 1082"/>
                <a:gd name="T76" fmla="*/ 2 w 559"/>
                <a:gd name="T77" fmla="*/ 954 h 1082"/>
                <a:gd name="T78" fmla="*/ 2 w 559"/>
                <a:gd name="T79" fmla="*/ 954 h 1082"/>
                <a:gd name="T80" fmla="*/ 2 w 559"/>
                <a:gd name="T81" fmla="*/ 954 h 1082"/>
                <a:gd name="T82" fmla="*/ 100 w 559"/>
                <a:gd name="T83" fmla="*/ 895 h 1082"/>
                <a:gd name="T84" fmla="*/ 137 w 559"/>
                <a:gd name="T85" fmla="*/ 902 h 1082"/>
                <a:gd name="T86" fmla="*/ 137 w 559"/>
                <a:gd name="T87" fmla="*/ 902 h 1082"/>
                <a:gd name="T88" fmla="*/ 231 w 559"/>
                <a:gd name="T89" fmla="*/ 936 h 1082"/>
                <a:gd name="T90" fmla="*/ 559 w 559"/>
                <a:gd name="T91" fmla="*/ 41 h 1082"/>
                <a:gd name="T92" fmla="*/ 465 w 559"/>
                <a:gd name="T93" fmla="*/ 6 h 1082"/>
                <a:gd name="T94" fmla="*/ 456 w 559"/>
                <a:gd name="T95" fmla="*/ 4 h 1082"/>
                <a:gd name="T96" fmla="*/ 446 w 559"/>
                <a:gd name="T97" fmla="*/ 1 h 1082"/>
                <a:gd name="T98" fmla="*/ 428 w 559"/>
                <a:gd name="T99"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59" h="1082">
                  <a:moveTo>
                    <a:pt x="71" y="1081"/>
                  </a:moveTo>
                  <a:cubicBezTo>
                    <a:pt x="71" y="1081"/>
                    <a:pt x="71" y="1081"/>
                    <a:pt x="71" y="1082"/>
                  </a:cubicBezTo>
                  <a:cubicBezTo>
                    <a:pt x="71" y="1081"/>
                    <a:pt x="71" y="1081"/>
                    <a:pt x="71" y="1081"/>
                  </a:cubicBezTo>
                  <a:moveTo>
                    <a:pt x="71" y="1081"/>
                  </a:moveTo>
                  <a:cubicBezTo>
                    <a:pt x="71" y="1081"/>
                    <a:pt x="71" y="1081"/>
                    <a:pt x="71" y="1081"/>
                  </a:cubicBezTo>
                  <a:cubicBezTo>
                    <a:pt x="71" y="1081"/>
                    <a:pt x="71" y="1081"/>
                    <a:pt x="71" y="1081"/>
                  </a:cubicBezTo>
                  <a:moveTo>
                    <a:pt x="71" y="1081"/>
                  </a:moveTo>
                  <a:cubicBezTo>
                    <a:pt x="71" y="1081"/>
                    <a:pt x="71" y="1081"/>
                    <a:pt x="71" y="1081"/>
                  </a:cubicBezTo>
                  <a:cubicBezTo>
                    <a:pt x="71" y="1081"/>
                    <a:pt x="71" y="1081"/>
                    <a:pt x="71" y="1081"/>
                  </a:cubicBezTo>
                  <a:moveTo>
                    <a:pt x="71" y="1081"/>
                  </a:moveTo>
                  <a:cubicBezTo>
                    <a:pt x="71" y="1081"/>
                    <a:pt x="71" y="1081"/>
                    <a:pt x="71" y="1081"/>
                  </a:cubicBezTo>
                  <a:cubicBezTo>
                    <a:pt x="71" y="1081"/>
                    <a:pt x="71" y="1081"/>
                    <a:pt x="71" y="1081"/>
                  </a:cubicBezTo>
                  <a:moveTo>
                    <a:pt x="428" y="0"/>
                  </a:moveTo>
                  <a:cubicBezTo>
                    <a:pt x="383" y="0"/>
                    <a:pt x="341" y="27"/>
                    <a:pt x="325" y="71"/>
                  </a:cubicBezTo>
                  <a:cubicBezTo>
                    <a:pt x="325" y="71"/>
                    <a:pt x="325" y="71"/>
                    <a:pt x="325" y="72"/>
                  </a:cubicBezTo>
                  <a:cubicBezTo>
                    <a:pt x="325" y="72"/>
                    <a:pt x="325" y="72"/>
                    <a:pt x="325" y="72"/>
                  </a:cubicBezTo>
                  <a:cubicBezTo>
                    <a:pt x="6" y="941"/>
                    <a:pt x="6" y="941"/>
                    <a:pt x="6" y="941"/>
                  </a:cubicBezTo>
                  <a:cubicBezTo>
                    <a:pt x="2" y="953"/>
                    <a:pt x="0" y="966"/>
                    <a:pt x="0" y="979"/>
                  </a:cubicBezTo>
                  <a:cubicBezTo>
                    <a:pt x="0" y="1023"/>
                    <a:pt x="27" y="1065"/>
                    <a:pt x="71" y="1081"/>
                  </a:cubicBezTo>
                  <a:cubicBezTo>
                    <a:pt x="27" y="1065"/>
                    <a:pt x="0" y="1023"/>
                    <a:pt x="0" y="979"/>
                  </a:cubicBezTo>
                  <a:cubicBezTo>
                    <a:pt x="0" y="979"/>
                    <a:pt x="0" y="979"/>
                    <a:pt x="0" y="979"/>
                  </a:cubicBezTo>
                  <a:cubicBezTo>
                    <a:pt x="0" y="976"/>
                    <a:pt x="0" y="973"/>
                    <a:pt x="0" y="971"/>
                  </a:cubicBezTo>
                  <a:cubicBezTo>
                    <a:pt x="0" y="971"/>
                    <a:pt x="0" y="971"/>
                    <a:pt x="0" y="971"/>
                  </a:cubicBezTo>
                  <a:cubicBezTo>
                    <a:pt x="0" y="971"/>
                    <a:pt x="0" y="971"/>
                    <a:pt x="0" y="971"/>
                  </a:cubicBezTo>
                  <a:cubicBezTo>
                    <a:pt x="0" y="971"/>
                    <a:pt x="0" y="971"/>
                    <a:pt x="0" y="971"/>
                  </a:cubicBezTo>
                  <a:cubicBezTo>
                    <a:pt x="0" y="971"/>
                    <a:pt x="0" y="971"/>
                    <a:pt x="0" y="971"/>
                  </a:cubicBezTo>
                  <a:cubicBezTo>
                    <a:pt x="0" y="970"/>
                    <a:pt x="0" y="970"/>
                    <a:pt x="0" y="970"/>
                  </a:cubicBezTo>
                  <a:cubicBezTo>
                    <a:pt x="0" y="970"/>
                    <a:pt x="0" y="970"/>
                    <a:pt x="0" y="970"/>
                  </a:cubicBezTo>
                  <a:cubicBezTo>
                    <a:pt x="0" y="970"/>
                    <a:pt x="0" y="970"/>
                    <a:pt x="0" y="970"/>
                  </a:cubicBezTo>
                  <a:cubicBezTo>
                    <a:pt x="0" y="970"/>
                    <a:pt x="0" y="970"/>
                    <a:pt x="0" y="970"/>
                  </a:cubicBezTo>
                  <a:cubicBezTo>
                    <a:pt x="0" y="970"/>
                    <a:pt x="0" y="970"/>
                    <a:pt x="0" y="970"/>
                  </a:cubicBezTo>
                  <a:cubicBezTo>
                    <a:pt x="0" y="970"/>
                    <a:pt x="0" y="970"/>
                    <a:pt x="0" y="970"/>
                  </a:cubicBezTo>
                  <a:cubicBezTo>
                    <a:pt x="0" y="965"/>
                    <a:pt x="1" y="960"/>
                    <a:pt x="2" y="955"/>
                  </a:cubicBezTo>
                  <a:cubicBezTo>
                    <a:pt x="2" y="955"/>
                    <a:pt x="2" y="955"/>
                    <a:pt x="2" y="955"/>
                  </a:cubicBezTo>
                  <a:cubicBezTo>
                    <a:pt x="2" y="955"/>
                    <a:pt x="2" y="955"/>
                    <a:pt x="2" y="955"/>
                  </a:cubicBezTo>
                  <a:cubicBezTo>
                    <a:pt x="2" y="955"/>
                    <a:pt x="2" y="955"/>
                    <a:pt x="2" y="955"/>
                  </a:cubicBezTo>
                  <a:cubicBezTo>
                    <a:pt x="2" y="955"/>
                    <a:pt x="2" y="955"/>
                    <a:pt x="2" y="955"/>
                  </a:cubicBezTo>
                  <a:cubicBezTo>
                    <a:pt x="2" y="955"/>
                    <a:pt x="2" y="955"/>
                    <a:pt x="2" y="955"/>
                  </a:cubicBezTo>
                  <a:cubicBezTo>
                    <a:pt x="2" y="954"/>
                    <a:pt x="2" y="954"/>
                    <a:pt x="2" y="954"/>
                  </a:cubicBezTo>
                  <a:cubicBezTo>
                    <a:pt x="2" y="954"/>
                    <a:pt x="2" y="954"/>
                    <a:pt x="2" y="954"/>
                  </a:cubicBezTo>
                  <a:cubicBezTo>
                    <a:pt x="2" y="954"/>
                    <a:pt x="2" y="954"/>
                    <a:pt x="2" y="954"/>
                  </a:cubicBezTo>
                  <a:cubicBezTo>
                    <a:pt x="22" y="918"/>
                    <a:pt x="60" y="895"/>
                    <a:pt x="100" y="895"/>
                  </a:cubicBezTo>
                  <a:cubicBezTo>
                    <a:pt x="112" y="895"/>
                    <a:pt x="125" y="897"/>
                    <a:pt x="137" y="902"/>
                  </a:cubicBezTo>
                  <a:cubicBezTo>
                    <a:pt x="137" y="902"/>
                    <a:pt x="137" y="902"/>
                    <a:pt x="137" y="902"/>
                  </a:cubicBezTo>
                  <a:cubicBezTo>
                    <a:pt x="231" y="936"/>
                    <a:pt x="231" y="936"/>
                    <a:pt x="231" y="936"/>
                  </a:cubicBezTo>
                  <a:cubicBezTo>
                    <a:pt x="559" y="41"/>
                    <a:pt x="559" y="41"/>
                    <a:pt x="559" y="41"/>
                  </a:cubicBezTo>
                  <a:cubicBezTo>
                    <a:pt x="465" y="6"/>
                    <a:pt x="465" y="6"/>
                    <a:pt x="465" y="6"/>
                  </a:cubicBezTo>
                  <a:cubicBezTo>
                    <a:pt x="462" y="5"/>
                    <a:pt x="459" y="4"/>
                    <a:pt x="456" y="4"/>
                  </a:cubicBezTo>
                  <a:cubicBezTo>
                    <a:pt x="453" y="3"/>
                    <a:pt x="450" y="2"/>
                    <a:pt x="446" y="1"/>
                  </a:cubicBezTo>
                  <a:cubicBezTo>
                    <a:pt x="440" y="0"/>
                    <a:pt x="434" y="0"/>
                    <a:pt x="428" y="0"/>
                  </a:cubicBezTo>
                </a:path>
              </a:pathLst>
            </a:custGeom>
            <a:solidFill>
              <a:srgbClr val="569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8"/>
            <p:cNvSpPr>
              <a:spLocks noEditPoints="1"/>
            </p:cNvSpPr>
            <p:nvPr/>
          </p:nvSpPr>
          <p:spPr bwMode="auto">
            <a:xfrm>
              <a:off x="5159375" y="-966788"/>
              <a:ext cx="1392238" cy="996950"/>
            </a:xfrm>
            <a:custGeom>
              <a:avLst/>
              <a:gdLst>
                <a:gd name="T0" fmla="*/ 854 w 877"/>
                <a:gd name="T1" fmla="*/ 265 h 628"/>
                <a:gd name="T2" fmla="*/ 615 w 877"/>
                <a:gd name="T3" fmla="*/ 580 h 628"/>
                <a:gd name="T4" fmla="*/ 748 w 877"/>
                <a:gd name="T5" fmla="*/ 628 h 628"/>
                <a:gd name="T6" fmla="*/ 877 w 877"/>
                <a:gd name="T7" fmla="*/ 274 h 628"/>
                <a:gd name="T8" fmla="*/ 854 w 877"/>
                <a:gd name="T9" fmla="*/ 265 h 628"/>
                <a:gd name="T10" fmla="*/ 129 w 877"/>
                <a:gd name="T11" fmla="*/ 0 h 628"/>
                <a:gd name="T12" fmla="*/ 0 w 877"/>
                <a:gd name="T13" fmla="*/ 353 h 628"/>
                <a:gd name="T14" fmla="*/ 140 w 877"/>
                <a:gd name="T15" fmla="*/ 405 h 628"/>
                <a:gd name="T16" fmla="*/ 380 w 877"/>
                <a:gd name="T17" fmla="*/ 92 h 628"/>
                <a:gd name="T18" fmla="*/ 129 w 877"/>
                <a:gd name="T1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7" h="628">
                  <a:moveTo>
                    <a:pt x="854" y="265"/>
                  </a:moveTo>
                  <a:lnTo>
                    <a:pt x="615" y="580"/>
                  </a:lnTo>
                  <a:lnTo>
                    <a:pt x="748" y="628"/>
                  </a:lnTo>
                  <a:lnTo>
                    <a:pt x="877" y="274"/>
                  </a:lnTo>
                  <a:lnTo>
                    <a:pt x="854" y="265"/>
                  </a:lnTo>
                  <a:close/>
                  <a:moveTo>
                    <a:pt x="129" y="0"/>
                  </a:moveTo>
                  <a:lnTo>
                    <a:pt x="0" y="353"/>
                  </a:lnTo>
                  <a:lnTo>
                    <a:pt x="140" y="405"/>
                  </a:lnTo>
                  <a:lnTo>
                    <a:pt x="380" y="92"/>
                  </a:lnTo>
                  <a:lnTo>
                    <a:pt x="129" y="0"/>
                  </a:lnTo>
                  <a:close/>
                </a:path>
              </a:pathLst>
            </a:custGeom>
            <a:solidFill>
              <a:srgbClr val="90D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9"/>
            <p:cNvSpPr>
              <a:spLocks noEditPoints="1"/>
            </p:cNvSpPr>
            <p:nvPr/>
          </p:nvSpPr>
          <p:spPr bwMode="auto">
            <a:xfrm>
              <a:off x="5159375" y="-966788"/>
              <a:ext cx="1392238" cy="996950"/>
            </a:xfrm>
            <a:custGeom>
              <a:avLst/>
              <a:gdLst>
                <a:gd name="T0" fmla="*/ 854 w 877"/>
                <a:gd name="T1" fmla="*/ 265 h 628"/>
                <a:gd name="T2" fmla="*/ 615 w 877"/>
                <a:gd name="T3" fmla="*/ 580 h 628"/>
                <a:gd name="T4" fmla="*/ 748 w 877"/>
                <a:gd name="T5" fmla="*/ 628 h 628"/>
                <a:gd name="T6" fmla="*/ 877 w 877"/>
                <a:gd name="T7" fmla="*/ 274 h 628"/>
                <a:gd name="T8" fmla="*/ 854 w 877"/>
                <a:gd name="T9" fmla="*/ 265 h 628"/>
                <a:gd name="T10" fmla="*/ 129 w 877"/>
                <a:gd name="T11" fmla="*/ 0 h 628"/>
                <a:gd name="T12" fmla="*/ 0 w 877"/>
                <a:gd name="T13" fmla="*/ 353 h 628"/>
                <a:gd name="T14" fmla="*/ 140 w 877"/>
                <a:gd name="T15" fmla="*/ 405 h 628"/>
                <a:gd name="T16" fmla="*/ 380 w 877"/>
                <a:gd name="T17" fmla="*/ 92 h 628"/>
                <a:gd name="T18" fmla="*/ 129 w 877"/>
                <a:gd name="T1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7" h="628">
                  <a:moveTo>
                    <a:pt x="854" y="265"/>
                  </a:moveTo>
                  <a:lnTo>
                    <a:pt x="615" y="580"/>
                  </a:lnTo>
                  <a:lnTo>
                    <a:pt x="748" y="628"/>
                  </a:lnTo>
                  <a:lnTo>
                    <a:pt x="877" y="274"/>
                  </a:lnTo>
                  <a:lnTo>
                    <a:pt x="854" y="265"/>
                  </a:lnTo>
                  <a:moveTo>
                    <a:pt x="129" y="0"/>
                  </a:moveTo>
                  <a:lnTo>
                    <a:pt x="0" y="353"/>
                  </a:lnTo>
                  <a:lnTo>
                    <a:pt x="140" y="405"/>
                  </a:lnTo>
                  <a:lnTo>
                    <a:pt x="380" y="92"/>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0"/>
            <p:cNvSpPr/>
            <p:nvPr/>
          </p:nvSpPr>
          <p:spPr bwMode="auto">
            <a:xfrm>
              <a:off x="5381625" y="-820738"/>
              <a:ext cx="1133475" cy="774700"/>
            </a:xfrm>
            <a:custGeom>
              <a:avLst/>
              <a:gdLst>
                <a:gd name="T0" fmla="*/ 240 w 714"/>
                <a:gd name="T1" fmla="*/ 0 h 488"/>
                <a:gd name="T2" fmla="*/ 0 w 714"/>
                <a:gd name="T3" fmla="*/ 313 h 488"/>
                <a:gd name="T4" fmla="*/ 475 w 714"/>
                <a:gd name="T5" fmla="*/ 488 h 488"/>
                <a:gd name="T6" fmla="*/ 714 w 714"/>
                <a:gd name="T7" fmla="*/ 173 h 488"/>
                <a:gd name="T8" fmla="*/ 240 w 714"/>
                <a:gd name="T9" fmla="*/ 0 h 488"/>
              </a:gdLst>
              <a:ahLst/>
              <a:cxnLst>
                <a:cxn ang="0">
                  <a:pos x="T0" y="T1"/>
                </a:cxn>
                <a:cxn ang="0">
                  <a:pos x="T2" y="T3"/>
                </a:cxn>
                <a:cxn ang="0">
                  <a:pos x="T4" y="T5"/>
                </a:cxn>
                <a:cxn ang="0">
                  <a:pos x="T6" y="T7"/>
                </a:cxn>
                <a:cxn ang="0">
                  <a:pos x="T8" y="T9"/>
                </a:cxn>
              </a:cxnLst>
              <a:rect l="0" t="0" r="r" b="b"/>
              <a:pathLst>
                <a:path w="714" h="488">
                  <a:moveTo>
                    <a:pt x="240" y="0"/>
                  </a:moveTo>
                  <a:lnTo>
                    <a:pt x="0" y="313"/>
                  </a:lnTo>
                  <a:lnTo>
                    <a:pt x="475" y="488"/>
                  </a:lnTo>
                  <a:lnTo>
                    <a:pt x="714" y="173"/>
                  </a:lnTo>
                  <a:lnTo>
                    <a:pt x="240" y="0"/>
                  </a:lnTo>
                  <a:close/>
                </a:path>
              </a:pathLst>
            </a:custGeom>
            <a:solidFill>
              <a:srgbClr val="9CE0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1"/>
            <p:cNvSpPr/>
            <p:nvPr/>
          </p:nvSpPr>
          <p:spPr bwMode="auto">
            <a:xfrm>
              <a:off x="5381625" y="-820738"/>
              <a:ext cx="1133475" cy="774700"/>
            </a:xfrm>
            <a:custGeom>
              <a:avLst/>
              <a:gdLst>
                <a:gd name="T0" fmla="*/ 240 w 714"/>
                <a:gd name="T1" fmla="*/ 0 h 488"/>
                <a:gd name="T2" fmla="*/ 0 w 714"/>
                <a:gd name="T3" fmla="*/ 313 h 488"/>
                <a:gd name="T4" fmla="*/ 475 w 714"/>
                <a:gd name="T5" fmla="*/ 488 h 488"/>
                <a:gd name="T6" fmla="*/ 714 w 714"/>
                <a:gd name="T7" fmla="*/ 173 h 488"/>
                <a:gd name="T8" fmla="*/ 240 w 714"/>
                <a:gd name="T9" fmla="*/ 0 h 488"/>
              </a:gdLst>
              <a:ahLst/>
              <a:cxnLst>
                <a:cxn ang="0">
                  <a:pos x="T0" y="T1"/>
                </a:cxn>
                <a:cxn ang="0">
                  <a:pos x="T2" y="T3"/>
                </a:cxn>
                <a:cxn ang="0">
                  <a:pos x="T4" y="T5"/>
                </a:cxn>
                <a:cxn ang="0">
                  <a:pos x="T6" y="T7"/>
                </a:cxn>
                <a:cxn ang="0">
                  <a:pos x="T8" y="T9"/>
                </a:cxn>
              </a:cxnLst>
              <a:rect l="0" t="0" r="r" b="b"/>
              <a:pathLst>
                <a:path w="714" h="488">
                  <a:moveTo>
                    <a:pt x="240" y="0"/>
                  </a:moveTo>
                  <a:lnTo>
                    <a:pt x="0" y="313"/>
                  </a:lnTo>
                  <a:lnTo>
                    <a:pt x="475" y="488"/>
                  </a:lnTo>
                  <a:lnTo>
                    <a:pt x="714" y="173"/>
                  </a:lnTo>
                  <a:lnTo>
                    <a:pt x="2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32"/>
            <p:cNvSpPr/>
            <p:nvPr/>
          </p:nvSpPr>
          <p:spPr bwMode="auto">
            <a:xfrm>
              <a:off x="3781425" y="649288"/>
              <a:ext cx="2354263" cy="1182688"/>
            </a:xfrm>
            <a:custGeom>
              <a:avLst/>
              <a:gdLst>
                <a:gd name="T0" fmla="*/ 741 w 839"/>
                <a:gd name="T1" fmla="*/ 236 h 421"/>
                <a:gd name="T2" fmla="*/ 736 w 839"/>
                <a:gd name="T3" fmla="*/ 234 h 421"/>
                <a:gd name="T4" fmla="*/ 147 w 839"/>
                <a:gd name="T5" fmla="*/ 19 h 421"/>
                <a:gd name="T6" fmla="*/ 12 w 839"/>
                <a:gd name="T7" fmla="*/ 71 h 421"/>
                <a:gd name="T8" fmla="*/ 82 w 839"/>
                <a:gd name="T9" fmla="*/ 199 h 421"/>
                <a:gd name="T10" fmla="*/ 670 w 839"/>
                <a:gd name="T11" fmla="*/ 414 h 421"/>
                <a:gd name="T12" fmla="*/ 681 w 839"/>
                <a:gd name="T13" fmla="*/ 417 h 421"/>
                <a:gd name="T14" fmla="*/ 684 w 839"/>
                <a:gd name="T15" fmla="*/ 418 h 421"/>
                <a:gd name="T16" fmla="*/ 691 w 839"/>
                <a:gd name="T17" fmla="*/ 419 h 421"/>
                <a:gd name="T18" fmla="*/ 695 w 839"/>
                <a:gd name="T19" fmla="*/ 420 h 421"/>
                <a:gd name="T20" fmla="*/ 701 w 839"/>
                <a:gd name="T21" fmla="*/ 421 h 421"/>
                <a:gd name="T22" fmla="*/ 706 w 839"/>
                <a:gd name="T23" fmla="*/ 421 h 421"/>
                <a:gd name="T24" fmla="*/ 712 w 839"/>
                <a:gd name="T25" fmla="*/ 421 h 421"/>
                <a:gd name="T26" fmla="*/ 717 w 839"/>
                <a:gd name="T27" fmla="*/ 420 h 421"/>
                <a:gd name="T28" fmla="*/ 722 w 839"/>
                <a:gd name="T29" fmla="*/ 420 h 421"/>
                <a:gd name="T30" fmla="*/ 727 w 839"/>
                <a:gd name="T31" fmla="*/ 419 h 421"/>
                <a:gd name="T32" fmla="*/ 732 w 839"/>
                <a:gd name="T33" fmla="*/ 418 h 421"/>
                <a:gd name="T34" fmla="*/ 737 w 839"/>
                <a:gd name="T35" fmla="*/ 417 h 421"/>
                <a:gd name="T36" fmla="*/ 741 w 839"/>
                <a:gd name="T37" fmla="*/ 416 h 421"/>
                <a:gd name="T38" fmla="*/ 747 w 839"/>
                <a:gd name="T39" fmla="*/ 414 h 421"/>
                <a:gd name="T40" fmla="*/ 750 w 839"/>
                <a:gd name="T41" fmla="*/ 412 h 421"/>
                <a:gd name="T42" fmla="*/ 756 w 839"/>
                <a:gd name="T43" fmla="*/ 410 h 421"/>
                <a:gd name="T44" fmla="*/ 759 w 839"/>
                <a:gd name="T45" fmla="*/ 408 h 421"/>
                <a:gd name="T46" fmla="*/ 765 w 839"/>
                <a:gd name="T47" fmla="*/ 405 h 421"/>
                <a:gd name="T48" fmla="*/ 766 w 839"/>
                <a:gd name="T49" fmla="*/ 404 h 421"/>
                <a:gd name="T50" fmla="*/ 811 w 839"/>
                <a:gd name="T51" fmla="*/ 349 h 421"/>
                <a:gd name="T52" fmla="*/ 839 w 839"/>
                <a:gd name="T53" fmla="*/ 272 h 421"/>
                <a:gd name="T54" fmla="*/ 741 w 839"/>
                <a:gd name="T55"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9" h="421">
                  <a:moveTo>
                    <a:pt x="741" y="236"/>
                  </a:moveTo>
                  <a:cubicBezTo>
                    <a:pt x="739" y="236"/>
                    <a:pt x="738" y="235"/>
                    <a:pt x="736" y="234"/>
                  </a:cubicBezTo>
                  <a:cubicBezTo>
                    <a:pt x="147" y="19"/>
                    <a:pt x="147" y="19"/>
                    <a:pt x="147" y="19"/>
                  </a:cubicBezTo>
                  <a:cubicBezTo>
                    <a:pt x="95" y="0"/>
                    <a:pt x="37" y="23"/>
                    <a:pt x="12" y="71"/>
                  </a:cubicBezTo>
                  <a:cubicBezTo>
                    <a:pt x="0" y="124"/>
                    <a:pt x="29" y="179"/>
                    <a:pt x="82" y="199"/>
                  </a:cubicBezTo>
                  <a:cubicBezTo>
                    <a:pt x="670" y="414"/>
                    <a:pt x="670" y="414"/>
                    <a:pt x="670" y="414"/>
                  </a:cubicBezTo>
                  <a:cubicBezTo>
                    <a:pt x="674" y="415"/>
                    <a:pt x="677" y="416"/>
                    <a:pt x="681" y="417"/>
                  </a:cubicBezTo>
                  <a:cubicBezTo>
                    <a:pt x="682" y="418"/>
                    <a:pt x="683" y="418"/>
                    <a:pt x="684" y="418"/>
                  </a:cubicBezTo>
                  <a:cubicBezTo>
                    <a:pt x="687" y="419"/>
                    <a:pt x="689" y="419"/>
                    <a:pt x="691" y="419"/>
                  </a:cubicBezTo>
                  <a:cubicBezTo>
                    <a:pt x="693" y="420"/>
                    <a:pt x="694" y="420"/>
                    <a:pt x="695" y="420"/>
                  </a:cubicBezTo>
                  <a:cubicBezTo>
                    <a:pt x="697" y="420"/>
                    <a:pt x="699" y="420"/>
                    <a:pt x="701" y="421"/>
                  </a:cubicBezTo>
                  <a:cubicBezTo>
                    <a:pt x="703" y="421"/>
                    <a:pt x="705" y="421"/>
                    <a:pt x="706" y="421"/>
                  </a:cubicBezTo>
                  <a:cubicBezTo>
                    <a:pt x="708" y="421"/>
                    <a:pt x="710" y="421"/>
                    <a:pt x="712" y="421"/>
                  </a:cubicBezTo>
                  <a:cubicBezTo>
                    <a:pt x="713" y="421"/>
                    <a:pt x="715" y="421"/>
                    <a:pt x="717" y="420"/>
                  </a:cubicBezTo>
                  <a:cubicBezTo>
                    <a:pt x="718" y="420"/>
                    <a:pt x="720" y="420"/>
                    <a:pt x="722" y="420"/>
                  </a:cubicBezTo>
                  <a:cubicBezTo>
                    <a:pt x="724" y="420"/>
                    <a:pt x="725" y="419"/>
                    <a:pt x="727" y="419"/>
                  </a:cubicBezTo>
                  <a:cubicBezTo>
                    <a:pt x="729" y="419"/>
                    <a:pt x="730" y="418"/>
                    <a:pt x="732" y="418"/>
                  </a:cubicBezTo>
                  <a:cubicBezTo>
                    <a:pt x="733" y="418"/>
                    <a:pt x="735" y="417"/>
                    <a:pt x="737" y="417"/>
                  </a:cubicBezTo>
                  <a:cubicBezTo>
                    <a:pt x="738" y="416"/>
                    <a:pt x="740" y="416"/>
                    <a:pt x="741" y="416"/>
                  </a:cubicBezTo>
                  <a:cubicBezTo>
                    <a:pt x="743" y="415"/>
                    <a:pt x="745" y="414"/>
                    <a:pt x="747" y="414"/>
                  </a:cubicBezTo>
                  <a:cubicBezTo>
                    <a:pt x="748" y="413"/>
                    <a:pt x="749" y="413"/>
                    <a:pt x="750" y="412"/>
                  </a:cubicBezTo>
                  <a:cubicBezTo>
                    <a:pt x="752" y="411"/>
                    <a:pt x="754" y="411"/>
                    <a:pt x="756" y="410"/>
                  </a:cubicBezTo>
                  <a:cubicBezTo>
                    <a:pt x="757" y="409"/>
                    <a:pt x="758" y="409"/>
                    <a:pt x="759" y="408"/>
                  </a:cubicBezTo>
                  <a:cubicBezTo>
                    <a:pt x="761" y="407"/>
                    <a:pt x="763" y="406"/>
                    <a:pt x="765" y="405"/>
                  </a:cubicBezTo>
                  <a:cubicBezTo>
                    <a:pt x="766" y="404"/>
                    <a:pt x="766" y="404"/>
                    <a:pt x="766" y="404"/>
                  </a:cubicBezTo>
                  <a:cubicBezTo>
                    <a:pt x="786" y="392"/>
                    <a:pt x="802" y="373"/>
                    <a:pt x="811" y="349"/>
                  </a:cubicBezTo>
                  <a:cubicBezTo>
                    <a:pt x="839" y="272"/>
                    <a:pt x="839" y="272"/>
                    <a:pt x="839" y="272"/>
                  </a:cubicBezTo>
                  <a:cubicBezTo>
                    <a:pt x="741" y="236"/>
                    <a:pt x="741" y="236"/>
                    <a:pt x="741" y="23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33"/>
            <p:cNvSpPr>
              <a:spLocks noEditPoints="1"/>
            </p:cNvSpPr>
            <p:nvPr/>
          </p:nvSpPr>
          <p:spPr bwMode="auto">
            <a:xfrm>
              <a:off x="3810000" y="849313"/>
              <a:ext cx="4763" cy="47625"/>
            </a:xfrm>
            <a:custGeom>
              <a:avLst/>
              <a:gdLst>
                <a:gd name="T0" fmla="*/ 0 w 2"/>
                <a:gd name="T1" fmla="*/ 17 h 17"/>
                <a:gd name="T2" fmla="*/ 0 w 2"/>
                <a:gd name="T3" fmla="*/ 17 h 17"/>
                <a:gd name="T4" fmla="*/ 0 w 2"/>
                <a:gd name="T5" fmla="*/ 17 h 17"/>
                <a:gd name="T6" fmla="*/ 0 w 2"/>
                <a:gd name="T7" fmla="*/ 17 h 17"/>
                <a:gd name="T8" fmla="*/ 0 w 2"/>
                <a:gd name="T9" fmla="*/ 17 h 17"/>
                <a:gd name="T10" fmla="*/ 0 w 2"/>
                <a:gd name="T11" fmla="*/ 17 h 17"/>
                <a:gd name="T12" fmla="*/ 0 w 2"/>
                <a:gd name="T13" fmla="*/ 16 h 17"/>
                <a:gd name="T14" fmla="*/ 0 w 2"/>
                <a:gd name="T15" fmla="*/ 17 h 17"/>
                <a:gd name="T16" fmla="*/ 0 w 2"/>
                <a:gd name="T17" fmla="*/ 16 h 17"/>
                <a:gd name="T18" fmla="*/ 0 w 2"/>
                <a:gd name="T19" fmla="*/ 16 h 17"/>
                <a:gd name="T20" fmla="*/ 0 w 2"/>
                <a:gd name="T21" fmla="*/ 16 h 17"/>
                <a:gd name="T22" fmla="*/ 0 w 2"/>
                <a:gd name="T23" fmla="*/ 16 h 17"/>
                <a:gd name="T24" fmla="*/ 0 w 2"/>
                <a:gd name="T25" fmla="*/ 16 h 17"/>
                <a:gd name="T26" fmla="*/ 0 w 2"/>
                <a:gd name="T27" fmla="*/ 16 h 17"/>
                <a:gd name="T28" fmla="*/ 0 w 2"/>
                <a:gd name="T29" fmla="*/ 16 h 17"/>
                <a:gd name="T30" fmla="*/ 2 w 2"/>
                <a:gd name="T31" fmla="*/ 1 h 17"/>
                <a:gd name="T32" fmla="*/ 0 w 2"/>
                <a:gd name="T33" fmla="*/ 16 h 17"/>
                <a:gd name="T34" fmla="*/ 2 w 2"/>
                <a:gd name="T35" fmla="*/ 1 h 17"/>
                <a:gd name="T36" fmla="*/ 2 w 2"/>
                <a:gd name="T37" fmla="*/ 1 h 17"/>
                <a:gd name="T38" fmla="*/ 2 w 2"/>
                <a:gd name="T39" fmla="*/ 1 h 17"/>
                <a:gd name="T40" fmla="*/ 2 w 2"/>
                <a:gd name="T41" fmla="*/ 1 h 17"/>
                <a:gd name="T42" fmla="*/ 2 w 2"/>
                <a:gd name="T43" fmla="*/ 1 h 17"/>
                <a:gd name="T44" fmla="*/ 2 w 2"/>
                <a:gd name="T45" fmla="*/ 1 h 17"/>
                <a:gd name="T46" fmla="*/ 2 w 2"/>
                <a:gd name="T47" fmla="*/ 1 h 17"/>
                <a:gd name="T48" fmla="*/ 2 w 2"/>
                <a:gd name="T49" fmla="*/ 0 h 17"/>
                <a:gd name="T50" fmla="*/ 2 w 2"/>
                <a:gd name="T51" fmla="*/ 1 h 17"/>
                <a:gd name="T52" fmla="*/ 2 w 2"/>
                <a:gd name="T5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 h="17">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7"/>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2" y="1"/>
                  </a:moveTo>
                  <a:cubicBezTo>
                    <a:pt x="1" y="6"/>
                    <a:pt x="0" y="11"/>
                    <a:pt x="0" y="16"/>
                  </a:cubicBezTo>
                  <a:cubicBezTo>
                    <a:pt x="0" y="11"/>
                    <a:pt x="1" y="6"/>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0"/>
                  </a:moveTo>
                  <a:cubicBezTo>
                    <a:pt x="2" y="0"/>
                    <a:pt x="2" y="0"/>
                    <a:pt x="2" y="1"/>
                  </a:cubicBezTo>
                  <a:cubicBezTo>
                    <a:pt x="2" y="0"/>
                    <a:pt x="2" y="0"/>
                    <a:pt x="2" y="0"/>
                  </a:cubicBezTo>
                </a:path>
              </a:pathLst>
            </a:custGeom>
            <a:solidFill>
              <a:srgbClr val="4D8A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4"/>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35"/>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36"/>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close/>
                </a:path>
              </a:pathLst>
            </a:custGeom>
            <a:solidFill>
              <a:srgbClr val="60AD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37"/>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38"/>
            <p:cNvSpPr>
              <a:spLocks noEditPoints="1"/>
            </p:cNvSpPr>
            <p:nvPr/>
          </p:nvSpPr>
          <p:spPr bwMode="auto">
            <a:xfrm>
              <a:off x="3814763" y="684213"/>
              <a:ext cx="2293938" cy="939800"/>
            </a:xfrm>
            <a:custGeom>
              <a:avLst/>
              <a:gdLst>
                <a:gd name="T0" fmla="*/ 98 w 817"/>
                <a:gd name="T1" fmla="*/ 29 h 335"/>
                <a:gd name="T2" fmla="*/ 28 w 817"/>
                <a:gd name="T3" fmla="*/ 70 h 335"/>
                <a:gd name="T4" fmla="*/ 27 w 817"/>
                <a:gd name="T5" fmla="*/ 84 h 335"/>
                <a:gd name="T6" fmla="*/ 30 w 817"/>
                <a:gd name="T7" fmla="*/ 104 h 335"/>
                <a:gd name="T8" fmla="*/ 94 w 817"/>
                <a:gd name="T9" fmla="*/ 83 h 335"/>
                <a:gd name="T10" fmla="*/ 132 w 817"/>
                <a:gd name="T11" fmla="*/ 90 h 335"/>
                <a:gd name="T12" fmla="*/ 720 w 817"/>
                <a:gd name="T13" fmla="*/ 306 h 335"/>
                <a:gd name="T14" fmla="*/ 725 w 817"/>
                <a:gd name="T15" fmla="*/ 308 h 335"/>
                <a:gd name="T16" fmla="*/ 800 w 817"/>
                <a:gd name="T17" fmla="*/ 335 h 335"/>
                <a:gd name="T18" fmla="*/ 817 w 817"/>
                <a:gd name="T19" fmla="*/ 288 h 335"/>
                <a:gd name="T20" fmla="*/ 719 w 817"/>
                <a:gd name="T21" fmla="*/ 252 h 335"/>
                <a:gd name="T22" fmla="*/ 718 w 817"/>
                <a:gd name="T23" fmla="*/ 252 h 335"/>
                <a:gd name="T24" fmla="*/ 718 w 817"/>
                <a:gd name="T25" fmla="*/ 251 h 335"/>
                <a:gd name="T26" fmla="*/ 716 w 817"/>
                <a:gd name="T27" fmla="*/ 250 h 335"/>
                <a:gd name="T28" fmla="*/ 714 w 817"/>
                <a:gd name="T29" fmla="*/ 250 h 335"/>
                <a:gd name="T30" fmla="*/ 125 w 817"/>
                <a:gd name="T31" fmla="*/ 34 h 335"/>
                <a:gd name="T32" fmla="*/ 98 w 817"/>
                <a:gd name="T33" fmla="*/ 29 h 335"/>
                <a:gd name="T34" fmla="*/ 98 w 817"/>
                <a:gd name="T35" fmla="*/ 0 h 335"/>
                <a:gd name="T36" fmla="*/ 0 w 817"/>
                <a:gd name="T37" fmla="*/ 59 h 335"/>
                <a:gd name="T38" fmla="*/ 98 w 817"/>
                <a:gd name="T39" fmla="*/ 0 h 335"/>
                <a:gd name="T40" fmla="*/ 135 w 817"/>
                <a:gd name="T41" fmla="*/ 7 h 335"/>
                <a:gd name="T42" fmla="*/ 98 w 817"/>
                <a:gd name="T43"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7" h="335">
                  <a:moveTo>
                    <a:pt x="98" y="29"/>
                  </a:moveTo>
                  <a:cubicBezTo>
                    <a:pt x="69" y="29"/>
                    <a:pt x="43" y="45"/>
                    <a:pt x="28" y="70"/>
                  </a:cubicBezTo>
                  <a:cubicBezTo>
                    <a:pt x="27" y="74"/>
                    <a:pt x="27" y="79"/>
                    <a:pt x="27" y="84"/>
                  </a:cubicBezTo>
                  <a:cubicBezTo>
                    <a:pt x="27" y="91"/>
                    <a:pt x="28" y="98"/>
                    <a:pt x="30" y="104"/>
                  </a:cubicBezTo>
                  <a:cubicBezTo>
                    <a:pt x="48" y="91"/>
                    <a:pt x="71" y="83"/>
                    <a:pt x="94" y="83"/>
                  </a:cubicBezTo>
                  <a:cubicBezTo>
                    <a:pt x="107" y="83"/>
                    <a:pt x="119" y="86"/>
                    <a:pt x="132" y="90"/>
                  </a:cubicBezTo>
                  <a:cubicBezTo>
                    <a:pt x="720" y="306"/>
                    <a:pt x="720" y="306"/>
                    <a:pt x="720" y="306"/>
                  </a:cubicBezTo>
                  <a:cubicBezTo>
                    <a:pt x="722" y="306"/>
                    <a:pt x="724" y="307"/>
                    <a:pt x="725" y="308"/>
                  </a:cubicBezTo>
                  <a:cubicBezTo>
                    <a:pt x="800" y="335"/>
                    <a:pt x="800" y="335"/>
                    <a:pt x="800" y="335"/>
                  </a:cubicBezTo>
                  <a:cubicBezTo>
                    <a:pt x="817" y="288"/>
                    <a:pt x="817" y="288"/>
                    <a:pt x="817" y="288"/>
                  </a:cubicBezTo>
                  <a:cubicBezTo>
                    <a:pt x="719" y="252"/>
                    <a:pt x="719" y="252"/>
                    <a:pt x="719" y="252"/>
                  </a:cubicBezTo>
                  <a:cubicBezTo>
                    <a:pt x="718" y="252"/>
                    <a:pt x="718" y="252"/>
                    <a:pt x="718" y="252"/>
                  </a:cubicBezTo>
                  <a:cubicBezTo>
                    <a:pt x="718" y="251"/>
                    <a:pt x="718" y="251"/>
                    <a:pt x="718" y="251"/>
                  </a:cubicBezTo>
                  <a:cubicBezTo>
                    <a:pt x="716" y="250"/>
                    <a:pt x="716" y="250"/>
                    <a:pt x="716" y="250"/>
                  </a:cubicBezTo>
                  <a:cubicBezTo>
                    <a:pt x="715" y="250"/>
                    <a:pt x="715" y="250"/>
                    <a:pt x="714" y="250"/>
                  </a:cubicBezTo>
                  <a:cubicBezTo>
                    <a:pt x="125" y="34"/>
                    <a:pt x="125" y="34"/>
                    <a:pt x="125" y="34"/>
                  </a:cubicBezTo>
                  <a:cubicBezTo>
                    <a:pt x="116" y="31"/>
                    <a:pt x="107" y="29"/>
                    <a:pt x="98" y="29"/>
                  </a:cubicBezTo>
                  <a:moveTo>
                    <a:pt x="98" y="0"/>
                  </a:moveTo>
                  <a:cubicBezTo>
                    <a:pt x="58" y="0"/>
                    <a:pt x="20" y="23"/>
                    <a:pt x="0" y="59"/>
                  </a:cubicBezTo>
                  <a:cubicBezTo>
                    <a:pt x="20" y="23"/>
                    <a:pt x="58" y="0"/>
                    <a:pt x="98" y="0"/>
                  </a:cubicBezTo>
                  <a:cubicBezTo>
                    <a:pt x="110" y="0"/>
                    <a:pt x="123" y="2"/>
                    <a:pt x="135" y="7"/>
                  </a:cubicBezTo>
                  <a:cubicBezTo>
                    <a:pt x="123" y="2"/>
                    <a:pt x="110" y="0"/>
                    <a:pt x="98"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39"/>
            <p:cNvSpPr/>
            <p:nvPr/>
          </p:nvSpPr>
          <p:spPr bwMode="auto">
            <a:xfrm>
              <a:off x="3781425" y="684213"/>
              <a:ext cx="2354263" cy="1147763"/>
            </a:xfrm>
            <a:custGeom>
              <a:avLst/>
              <a:gdLst>
                <a:gd name="T0" fmla="*/ 537 w 839"/>
                <a:gd name="T1" fmla="*/ 322 h 409"/>
                <a:gd name="T2" fmla="*/ 92 w 839"/>
                <a:gd name="T3" fmla="*/ 159 h 409"/>
                <a:gd name="T4" fmla="*/ 40 w 839"/>
                <a:gd name="T5" fmla="*/ 70 h 409"/>
                <a:gd name="T6" fmla="*/ 110 w 839"/>
                <a:gd name="T7" fmla="*/ 29 h 409"/>
                <a:gd name="T8" fmla="*/ 137 w 839"/>
                <a:gd name="T9" fmla="*/ 34 h 409"/>
                <a:gd name="T10" fmla="*/ 726 w 839"/>
                <a:gd name="T11" fmla="*/ 250 h 409"/>
                <a:gd name="T12" fmla="*/ 728 w 839"/>
                <a:gd name="T13" fmla="*/ 250 h 409"/>
                <a:gd name="T14" fmla="*/ 730 w 839"/>
                <a:gd name="T15" fmla="*/ 251 h 409"/>
                <a:gd name="T16" fmla="*/ 730 w 839"/>
                <a:gd name="T17" fmla="*/ 252 h 409"/>
                <a:gd name="T18" fmla="*/ 731 w 839"/>
                <a:gd name="T19" fmla="*/ 252 h 409"/>
                <a:gd name="T20" fmla="*/ 829 w 839"/>
                <a:gd name="T21" fmla="*/ 288 h 409"/>
                <a:gd name="T22" fmla="*/ 839 w 839"/>
                <a:gd name="T23" fmla="*/ 260 h 409"/>
                <a:gd name="T24" fmla="*/ 741 w 839"/>
                <a:gd name="T25" fmla="*/ 224 h 409"/>
                <a:gd name="T26" fmla="*/ 736 w 839"/>
                <a:gd name="T27" fmla="*/ 222 h 409"/>
                <a:gd name="T28" fmla="*/ 147 w 839"/>
                <a:gd name="T29" fmla="*/ 7 h 409"/>
                <a:gd name="T30" fmla="*/ 110 w 839"/>
                <a:gd name="T31" fmla="*/ 0 h 409"/>
                <a:gd name="T32" fmla="*/ 12 w 839"/>
                <a:gd name="T33" fmla="*/ 59 h 409"/>
                <a:gd name="T34" fmla="*/ 82 w 839"/>
                <a:gd name="T35" fmla="*/ 187 h 409"/>
                <a:gd name="T36" fmla="*/ 670 w 839"/>
                <a:gd name="T37" fmla="*/ 402 h 409"/>
                <a:gd name="T38" fmla="*/ 681 w 839"/>
                <a:gd name="T39" fmla="*/ 405 h 409"/>
                <a:gd name="T40" fmla="*/ 684 w 839"/>
                <a:gd name="T41" fmla="*/ 406 h 409"/>
                <a:gd name="T42" fmla="*/ 691 w 839"/>
                <a:gd name="T43" fmla="*/ 407 h 409"/>
                <a:gd name="T44" fmla="*/ 695 w 839"/>
                <a:gd name="T45" fmla="*/ 408 h 409"/>
                <a:gd name="T46" fmla="*/ 701 w 839"/>
                <a:gd name="T47" fmla="*/ 409 h 409"/>
                <a:gd name="T48" fmla="*/ 706 w 839"/>
                <a:gd name="T49" fmla="*/ 409 h 409"/>
                <a:gd name="T50" fmla="*/ 709 w 839"/>
                <a:gd name="T51" fmla="*/ 409 h 409"/>
                <a:gd name="T52" fmla="*/ 712 w 839"/>
                <a:gd name="T53" fmla="*/ 409 h 409"/>
                <a:gd name="T54" fmla="*/ 717 w 839"/>
                <a:gd name="T55" fmla="*/ 408 h 409"/>
                <a:gd name="T56" fmla="*/ 722 w 839"/>
                <a:gd name="T57" fmla="*/ 408 h 409"/>
                <a:gd name="T58" fmla="*/ 727 w 839"/>
                <a:gd name="T59" fmla="*/ 407 h 409"/>
                <a:gd name="T60" fmla="*/ 732 w 839"/>
                <a:gd name="T61" fmla="*/ 406 h 409"/>
                <a:gd name="T62" fmla="*/ 737 w 839"/>
                <a:gd name="T63" fmla="*/ 405 h 409"/>
                <a:gd name="T64" fmla="*/ 741 w 839"/>
                <a:gd name="T65" fmla="*/ 404 h 409"/>
                <a:gd name="T66" fmla="*/ 747 w 839"/>
                <a:gd name="T67" fmla="*/ 402 h 409"/>
                <a:gd name="T68" fmla="*/ 749 w 839"/>
                <a:gd name="T69" fmla="*/ 401 h 409"/>
                <a:gd name="T70" fmla="*/ 537 w 839"/>
                <a:gd name="T71" fmla="*/ 32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9" h="409">
                  <a:moveTo>
                    <a:pt x="537" y="322"/>
                  </a:moveTo>
                  <a:cubicBezTo>
                    <a:pt x="92" y="159"/>
                    <a:pt x="92" y="159"/>
                    <a:pt x="92" y="159"/>
                  </a:cubicBezTo>
                  <a:cubicBezTo>
                    <a:pt x="55" y="146"/>
                    <a:pt x="33" y="108"/>
                    <a:pt x="40" y="70"/>
                  </a:cubicBezTo>
                  <a:cubicBezTo>
                    <a:pt x="55" y="45"/>
                    <a:pt x="81" y="29"/>
                    <a:pt x="110" y="29"/>
                  </a:cubicBezTo>
                  <a:cubicBezTo>
                    <a:pt x="119" y="29"/>
                    <a:pt x="128" y="31"/>
                    <a:pt x="137" y="34"/>
                  </a:cubicBezTo>
                  <a:cubicBezTo>
                    <a:pt x="726" y="250"/>
                    <a:pt x="726" y="250"/>
                    <a:pt x="726" y="250"/>
                  </a:cubicBezTo>
                  <a:cubicBezTo>
                    <a:pt x="727" y="250"/>
                    <a:pt x="727" y="250"/>
                    <a:pt x="728" y="250"/>
                  </a:cubicBezTo>
                  <a:cubicBezTo>
                    <a:pt x="730" y="251"/>
                    <a:pt x="730" y="251"/>
                    <a:pt x="730" y="251"/>
                  </a:cubicBezTo>
                  <a:cubicBezTo>
                    <a:pt x="730" y="252"/>
                    <a:pt x="730" y="252"/>
                    <a:pt x="730" y="252"/>
                  </a:cubicBezTo>
                  <a:cubicBezTo>
                    <a:pt x="731" y="252"/>
                    <a:pt x="731" y="252"/>
                    <a:pt x="731" y="252"/>
                  </a:cubicBezTo>
                  <a:cubicBezTo>
                    <a:pt x="829" y="288"/>
                    <a:pt x="829" y="288"/>
                    <a:pt x="829" y="288"/>
                  </a:cubicBezTo>
                  <a:cubicBezTo>
                    <a:pt x="839" y="260"/>
                    <a:pt x="839" y="260"/>
                    <a:pt x="839" y="260"/>
                  </a:cubicBezTo>
                  <a:cubicBezTo>
                    <a:pt x="741" y="224"/>
                    <a:pt x="741" y="224"/>
                    <a:pt x="741" y="224"/>
                  </a:cubicBezTo>
                  <a:cubicBezTo>
                    <a:pt x="739" y="224"/>
                    <a:pt x="738" y="223"/>
                    <a:pt x="736" y="222"/>
                  </a:cubicBezTo>
                  <a:cubicBezTo>
                    <a:pt x="147" y="7"/>
                    <a:pt x="147" y="7"/>
                    <a:pt x="147" y="7"/>
                  </a:cubicBezTo>
                  <a:cubicBezTo>
                    <a:pt x="135" y="2"/>
                    <a:pt x="122" y="0"/>
                    <a:pt x="110" y="0"/>
                  </a:cubicBezTo>
                  <a:cubicBezTo>
                    <a:pt x="70" y="0"/>
                    <a:pt x="32" y="23"/>
                    <a:pt x="12" y="59"/>
                  </a:cubicBezTo>
                  <a:cubicBezTo>
                    <a:pt x="0" y="112"/>
                    <a:pt x="29" y="167"/>
                    <a:pt x="82" y="187"/>
                  </a:cubicBezTo>
                  <a:cubicBezTo>
                    <a:pt x="670" y="402"/>
                    <a:pt x="670" y="402"/>
                    <a:pt x="670" y="402"/>
                  </a:cubicBezTo>
                  <a:cubicBezTo>
                    <a:pt x="674" y="403"/>
                    <a:pt x="677" y="404"/>
                    <a:pt x="681" y="405"/>
                  </a:cubicBezTo>
                  <a:cubicBezTo>
                    <a:pt x="682" y="406"/>
                    <a:pt x="683" y="406"/>
                    <a:pt x="684" y="406"/>
                  </a:cubicBezTo>
                  <a:cubicBezTo>
                    <a:pt x="687" y="407"/>
                    <a:pt x="689" y="407"/>
                    <a:pt x="691" y="407"/>
                  </a:cubicBezTo>
                  <a:cubicBezTo>
                    <a:pt x="693" y="408"/>
                    <a:pt x="694" y="408"/>
                    <a:pt x="695" y="408"/>
                  </a:cubicBezTo>
                  <a:cubicBezTo>
                    <a:pt x="697" y="408"/>
                    <a:pt x="699" y="408"/>
                    <a:pt x="701" y="409"/>
                  </a:cubicBezTo>
                  <a:cubicBezTo>
                    <a:pt x="703" y="409"/>
                    <a:pt x="705" y="409"/>
                    <a:pt x="706" y="409"/>
                  </a:cubicBezTo>
                  <a:cubicBezTo>
                    <a:pt x="707" y="409"/>
                    <a:pt x="708" y="409"/>
                    <a:pt x="709" y="409"/>
                  </a:cubicBezTo>
                  <a:cubicBezTo>
                    <a:pt x="710" y="409"/>
                    <a:pt x="711" y="409"/>
                    <a:pt x="712" y="409"/>
                  </a:cubicBezTo>
                  <a:cubicBezTo>
                    <a:pt x="713" y="409"/>
                    <a:pt x="715" y="409"/>
                    <a:pt x="717" y="408"/>
                  </a:cubicBezTo>
                  <a:cubicBezTo>
                    <a:pt x="718" y="408"/>
                    <a:pt x="720" y="408"/>
                    <a:pt x="722" y="408"/>
                  </a:cubicBezTo>
                  <a:cubicBezTo>
                    <a:pt x="724" y="408"/>
                    <a:pt x="725" y="407"/>
                    <a:pt x="727" y="407"/>
                  </a:cubicBezTo>
                  <a:cubicBezTo>
                    <a:pt x="729" y="407"/>
                    <a:pt x="730" y="406"/>
                    <a:pt x="732" y="406"/>
                  </a:cubicBezTo>
                  <a:cubicBezTo>
                    <a:pt x="733" y="406"/>
                    <a:pt x="735" y="405"/>
                    <a:pt x="737" y="405"/>
                  </a:cubicBezTo>
                  <a:cubicBezTo>
                    <a:pt x="738" y="404"/>
                    <a:pt x="740" y="404"/>
                    <a:pt x="741" y="404"/>
                  </a:cubicBezTo>
                  <a:cubicBezTo>
                    <a:pt x="743" y="403"/>
                    <a:pt x="745" y="402"/>
                    <a:pt x="747" y="402"/>
                  </a:cubicBezTo>
                  <a:cubicBezTo>
                    <a:pt x="748" y="401"/>
                    <a:pt x="749" y="401"/>
                    <a:pt x="749" y="401"/>
                  </a:cubicBezTo>
                  <a:cubicBezTo>
                    <a:pt x="537" y="322"/>
                    <a:pt x="537" y="322"/>
                    <a:pt x="537" y="322"/>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40"/>
            <p:cNvSpPr/>
            <p:nvPr/>
          </p:nvSpPr>
          <p:spPr bwMode="auto">
            <a:xfrm>
              <a:off x="3810000" y="684213"/>
              <a:ext cx="2325688" cy="1147763"/>
            </a:xfrm>
            <a:custGeom>
              <a:avLst/>
              <a:gdLst>
                <a:gd name="T0" fmla="*/ 100 w 829"/>
                <a:gd name="T1" fmla="*/ 0 h 409"/>
                <a:gd name="T2" fmla="*/ 2 w 829"/>
                <a:gd name="T3" fmla="*/ 59 h 409"/>
                <a:gd name="T4" fmla="*/ 0 w 829"/>
                <a:gd name="T5" fmla="*/ 84 h 409"/>
                <a:gd name="T6" fmla="*/ 72 w 829"/>
                <a:gd name="T7" fmla="*/ 187 h 409"/>
                <a:gd name="T8" fmla="*/ 660 w 829"/>
                <a:gd name="T9" fmla="*/ 402 h 409"/>
                <a:gd name="T10" fmla="*/ 671 w 829"/>
                <a:gd name="T11" fmla="*/ 405 h 409"/>
                <a:gd name="T12" fmla="*/ 674 w 829"/>
                <a:gd name="T13" fmla="*/ 406 h 409"/>
                <a:gd name="T14" fmla="*/ 681 w 829"/>
                <a:gd name="T15" fmla="*/ 407 h 409"/>
                <a:gd name="T16" fmla="*/ 685 w 829"/>
                <a:gd name="T17" fmla="*/ 408 h 409"/>
                <a:gd name="T18" fmla="*/ 691 w 829"/>
                <a:gd name="T19" fmla="*/ 409 h 409"/>
                <a:gd name="T20" fmla="*/ 696 w 829"/>
                <a:gd name="T21" fmla="*/ 409 h 409"/>
                <a:gd name="T22" fmla="*/ 699 w 829"/>
                <a:gd name="T23" fmla="*/ 409 h 409"/>
                <a:gd name="T24" fmla="*/ 702 w 829"/>
                <a:gd name="T25" fmla="*/ 409 h 409"/>
                <a:gd name="T26" fmla="*/ 707 w 829"/>
                <a:gd name="T27" fmla="*/ 408 h 409"/>
                <a:gd name="T28" fmla="*/ 712 w 829"/>
                <a:gd name="T29" fmla="*/ 408 h 409"/>
                <a:gd name="T30" fmla="*/ 717 w 829"/>
                <a:gd name="T31" fmla="*/ 407 h 409"/>
                <a:gd name="T32" fmla="*/ 722 w 829"/>
                <a:gd name="T33" fmla="*/ 406 h 409"/>
                <a:gd name="T34" fmla="*/ 727 w 829"/>
                <a:gd name="T35" fmla="*/ 405 h 409"/>
                <a:gd name="T36" fmla="*/ 731 w 829"/>
                <a:gd name="T37" fmla="*/ 404 h 409"/>
                <a:gd name="T38" fmla="*/ 737 w 829"/>
                <a:gd name="T39" fmla="*/ 402 h 409"/>
                <a:gd name="T40" fmla="*/ 739 w 829"/>
                <a:gd name="T41" fmla="*/ 401 h 409"/>
                <a:gd name="T42" fmla="*/ 527 w 829"/>
                <a:gd name="T43" fmla="*/ 322 h 409"/>
                <a:gd name="T44" fmla="*/ 82 w 829"/>
                <a:gd name="T45" fmla="*/ 159 h 409"/>
                <a:gd name="T46" fmla="*/ 29 w 829"/>
                <a:gd name="T47" fmla="*/ 84 h 409"/>
                <a:gd name="T48" fmla="*/ 30 w 829"/>
                <a:gd name="T49" fmla="*/ 70 h 409"/>
                <a:gd name="T50" fmla="*/ 100 w 829"/>
                <a:gd name="T51" fmla="*/ 29 h 409"/>
                <a:gd name="T52" fmla="*/ 127 w 829"/>
                <a:gd name="T53" fmla="*/ 34 h 409"/>
                <a:gd name="T54" fmla="*/ 716 w 829"/>
                <a:gd name="T55" fmla="*/ 250 h 409"/>
                <a:gd name="T56" fmla="*/ 718 w 829"/>
                <a:gd name="T57" fmla="*/ 250 h 409"/>
                <a:gd name="T58" fmla="*/ 720 w 829"/>
                <a:gd name="T59" fmla="*/ 251 h 409"/>
                <a:gd name="T60" fmla="*/ 720 w 829"/>
                <a:gd name="T61" fmla="*/ 252 h 409"/>
                <a:gd name="T62" fmla="*/ 721 w 829"/>
                <a:gd name="T63" fmla="*/ 252 h 409"/>
                <a:gd name="T64" fmla="*/ 819 w 829"/>
                <a:gd name="T65" fmla="*/ 288 h 409"/>
                <a:gd name="T66" fmla="*/ 829 w 829"/>
                <a:gd name="T67" fmla="*/ 260 h 409"/>
                <a:gd name="T68" fmla="*/ 732 w 829"/>
                <a:gd name="T69" fmla="*/ 225 h 409"/>
                <a:gd name="T70" fmla="*/ 731 w 829"/>
                <a:gd name="T71" fmla="*/ 224 h 409"/>
                <a:gd name="T72" fmla="*/ 726 w 829"/>
                <a:gd name="T73" fmla="*/ 222 h 409"/>
                <a:gd name="T74" fmla="*/ 598 w 829"/>
                <a:gd name="T75" fmla="*/ 176 h 409"/>
                <a:gd name="T76" fmla="*/ 519 w 829"/>
                <a:gd name="T77" fmla="*/ 146 h 409"/>
                <a:gd name="T78" fmla="*/ 250 w 829"/>
                <a:gd name="T79" fmla="*/ 48 h 409"/>
                <a:gd name="T80" fmla="*/ 137 w 829"/>
                <a:gd name="T81" fmla="*/ 7 h 409"/>
                <a:gd name="T82" fmla="*/ 100 w 829"/>
                <a:gd name="T83"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29" h="409">
                  <a:moveTo>
                    <a:pt x="100" y="0"/>
                  </a:moveTo>
                  <a:cubicBezTo>
                    <a:pt x="60" y="0"/>
                    <a:pt x="22" y="23"/>
                    <a:pt x="2" y="59"/>
                  </a:cubicBezTo>
                  <a:cubicBezTo>
                    <a:pt x="1" y="67"/>
                    <a:pt x="0" y="76"/>
                    <a:pt x="0" y="84"/>
                  </a:cubicBezTo>
                  <a:cubicBezTo>
                    <a:pt x="0" y="128"/>
                    <a:pt x="27" y="170"/>
                    <a:pt x="72" y="187"/>
                  </a:cubicBezTo>
                  <a:cubicBezTo>
                    <a:pt x="660" y="402"/>
                    <a:pt x="660" y="402"/>
                    <a:pt x="660" y="402"/>
                  </a:cubicBezTo>
                  <a:cubicBezTo>
                    <a:pt x="664" y="403"/>
                    <a:pt x="667" y="404"/>
                    <a:pt x="671" y="405"/>
                  </a:cubicBezTo>
                  <a:cubicBezTo>
                    <a:pt x="672" y="406"/>
                    <a:pt x="673" y="406"/>
                    <a:pt x="674" y="406"/>
                  </a:cubicBezTo>
                  <a:cubicBezTo>
                    <a:pt x="677" y="407"/>
                    <a:pt x="679" y="407"/>
                    <a:pt x="681" y="407"/>
                  </a:cubicBezTo>
                  <a:cubicBezTo>
                    <a:pt x="683" y="408"/>
                    <a:pt x="684" y="408"/>
                    <a:pt x="685" y="408"/>
                  </a:cubicBezTo>
                  <a:cubicBezTo>
                    <a:pt x="687" y="408"/>
                    <a:pt x="689" y="408"/>
                    <a:pt x="691" y="409"/>
                  </a:cubicBezTo>
                  <a:cubicBezTo>
                    <a:pt x="693" y="409"/>
                    <a:pt x="695" y="409"/>
                    <a:pt x="696" y="409"/>
                  </a:cubicBezTo>
                  <a:cubicBezTo>
                    <a:pt x="697" y="409"/>
                    <a:pt x="698" y="409"/>
                    <a:pt x="699" y="409"/>
                  </a:cubicBezTo>
                  <a:cubicBezTo>
                    <a:pt x="700" y="409"/>
                    <a:pt x="701" y="409"/>
                    <a:pt x="702" y="409"/>
                  </a:cubicBezTo>
                  <a:cubicBezTo>
                    <a:pt x="703" y="409"/>
                    <a:pt x="705" y="409"/>
                    <a:pt x="707" y="408"/>
                  </a:cubicBezTo>
                  <a:cubicBezTo>
                    <a:pt x="708" y="408"/>
                    <a:pt x="710" y="408"/>
                    <a:pt x="712" y="408"/>
                  </a:cubicBezTo>
                  <a:cubicBezTo>
                    <a:pt x="714" y="408"/>
                    <a:pt x="715" y="407"/>
                    <a:pt x="717" y="407"/>
                  </a:cubicBezTo>
                  <a:cubicBezTo>
                    <a:pt x="719" y="407"/>
                    <a:pt x="720" y="406"/>
                    <a:pt x="722" y="406"/>
                  </a:cubicBezTo>
                  <a:cubicBezTo>
                    <a:pt x="723" y="406"/>
                    <a:pt x="725" y="405"/>
                    <a:pt x="727" y="405"/>
                  </a:cubicBezTo>
                  <a:cubicBezTo>
                    <a:pt x="728" y="404"/>
                    <a:pt x="730" y="404"/>
                    <a:pt x="731" y="404"/>
                  </a:cubicBezTo>
                  <a:cubicBezTo>
                    <a:pt x="733" y="403"/>
                    <a:pt x="735" y="402"/>
                    <a:pt x="737" y="402"/>
                  </a:cubicBezTo>
                  <a:cubicBezTo>
                    <a:pt x="738" y="401"/>
                    <a:pt x="739" y="401"/>
                    <a:pt x="739" y="401"/>
                  </a:cubicBezTo>
                  <a:cubicBezTo>
                    <a:pt x="527" y="322"/>
                    <a:pt x="527" y="322"/>
                    <a:pt x="527" y="322"/>
                  </a:cubicBezTo>
                  <a:cubicBezTo>
                    <a:pt x="82" y="159"/>
                    <a:pt x="82" y="159"/>
                    <a:pt x="82" y="159"/>
                  </a:cubicBezTo>
                  <a:cubicBezTo>
                    <a:pt x="50" y="147"/>
                    <a:pt x="29" y="117"/>
                    <a:pt x="29" y="84"/>
                  </a:cubicBezTo>
                  <a:cubicBezTo>
                    <a:pt x="29" y="79"/>
                    <a:pt x="29" y="74"/>
                    <a:pt x="30" y="70"/>
                  </a:cubicBezTo>
                  <a:cubicBezTo>
                    <a:pt x="45" y="45"/>
                    <a:pt x="71" y="29"/>
                    <a:pt x="100" y="29"/>
                  </a:cubicBezTo>
                  <a:cubicBezTo>
                    <a:pt x="109" y="29"/>
                    <a:pt x="118" y="31"/>
                    <a:pt x="127" y="34"/>
                  </a:cubicBezTo>
                  <a:cubicBezTo>
                    <a:pt x="716" y="250"/>
                    <a:pt x="716" y="250"/>
                    <a:pt x="716" y="250"/>
                  </a:cubicBezTo>
                  <a:cubicBezTo>
                    <a:pt x="717" y="250"/>
                    <a:pt x="717" y="250"/>
                    <a:pt x="718" y="250"/>
                  </a:cubicBezTo>
                  <a:cubicBezTo>
                    <a:pt x="720" y="251"/>
                    <a:pt x="720" y="251"/>
                    <a:pt x="720" y="251"/>
                  </a:cubicBezTo>
                  <a:cubicBezTo>
                    <a:pt x="720" y="252"/>
                    <a:pt x="720" y="252"/>
                    <a:pt x="720" y="252"/>
                  </a:cubicBezTo>
                  <a:cubicBezTo>
                    <a:pt x="721" y="252"/>
                    <a:pt x="721" y="252"/>
                    <a:pt x="721" y="252"/>
                  </a:cubicBezTo>
                  <a:cubicBezTo>
                    <a:pt x="819" y="288"/>
                    <a:pt x="819" y="288"/>
                    <a:pt x="819" y="288"/>
                  </a:cubicBezTo>
                  <a:cubicBezTo>
                    <a:pt x="829" y="260"/>
                    <a:pt x="829" y="260"/>
                    <a:pt x="829" y="260"/>
                  </a:cubicBezTo>
                  <a:cubicBezTo>
                    <a:pt x="732" y="225"/>
                    <a:pt x="732" y="225"/>
                    <a:pt x="732" y="225"/>
                  </a:cubicBezTo>
                  <a:cubicBezTo>
                    <a:pt x="731" y="224"/>
                    <a:pt x="731" y="224"/>
                    <a:pt x="731" y="224"/>
                  </a:cubicBezTo>
                  <a:cubicBezTo>
                    <a:pt x="729" y="224"/>
                    <a:pt x="728" y="223"/>
                    <a:pt x="726" y="222"/>
                  </a:cubicBezTo>
                  <a:cubicBezTo>
                    <a:pt x="598" y="176"/>
                    <a:pt x="598" y="176"/>
                    <a:pt x="598" y="176"/>
                  </a:cubicBezTo>
                  <a:cubicBezTo>
                    <a:pt x="519" y="146"/>
                    <a:pt x="519" y="146"/>
                    <a:pt x="519" y="146"/>
                  </a:cubicBezTo>
                  <a:cubicBezTo>
                    <a:pt x="250" y="48"/>
                    <a:pt x="250" y="48"/>
                    <a:pt x="250" y="48"/>
                  </a:cubicBezTo>
                  <a:cubicBezTo>
                    <a:pt x="137" y="7"/>
                    <a:pt x="137" y="7"/>
                    <a:pt x="137" y="7"/>
                  </a:cubicBezTo>
                  <a:cubicBezTo>
                    <a:pt x="125" y="2"/>
                    <a:pt x="112" y="0"/>
                    <a:pt x="100" y="0"/>
                  </a:cubicBezTo>
                </a:path>
              </a:pathLst>
            </a:custGeom>
            <a:solidFill>
              <a:srgbClr val="407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41"/>
            <p:cNvSpPr/>
            <p:nvPr/>
          </p:nvSpPr>
          <p:spPr bwMode="auto">
            <a:xfrm>
              <a:off x="5075238" y="1287463"/>
              <a:ext cx="295275" cy="274638"/>
            </a:xfrm>
            <a:custGeom>
              <a:avLst/>
              <a:gdLst>
                <a:gd name="T0" fmla="*/ 44 w 186"/>
                <a:gd name="T1" fmla="*/ 0 h 173"/>
                <a:gd name="T2" fmla="*/ 0 w 186"/>
                <a:gd name="T3" fmla="*/ 122 h 173"/>
                <a:gd name="T4" fmla="*/ 81 w 186"/>
                <a:gd name="T5" fmla="*/ 117 h 173"/>
                <a:gd name="T6" fmla="*/ 141 w 186"/>
                <a:gd name="T7" fmla="*/ 173 h 173"/>
                <a:gd name="T8" fmla="*/ 186 w 186"/>
                <a:gd name="T9" fmla="*/ 53 h 173"/>
                <a:gd name="T10" fmla="*/ 44 w 186"/>
                <a:gd name="T11" fmla="*/ 0 h 173"/>
              </a:gdLst>
              <a:ahLst/>
              <a:cxnLst>
                <a:cxn ang="0">
                  <a:pos x="T0" y="T1"/>
                </a:cxn>
                <a:cxn ang="0">
                  <a:pos x="T2" y="T3"/>
                </a:cxn>
                <a:cxn ang="0">
                  <a:pos x="T4" y="T5"/>
                </a:cxn>
                <a:cxn ang="0">
                  <a:pos x="T6" y="T7"/>
                </a:cxn>
                <a:cxn ang="0">
                  <a:pos x="T8" y="T9"/>
                </a:cxn>
                <a:cxn ang="0">
                  <a:pos x="T10" y="T11"/>
                </a:cxn>
              </a:cxnLst>
              <a:rect l="0" t="0" r="r" b="b"/>
              <a:pathLst>
                <a:path w="186" h="173">
                  <a:moveTo>
                    <a:pt x="44" y="0"/>
                  </a:moveTo>
                  <a:lnTo>
                    <a:pt x="0" y="122"/>
                  </a:lnTo>
                  <a:lnTo>
                    <a:pt x="81" y="117"/>
                  </a:lnTo>
                  <a:lnTo>
                    <a:pt x="141" y="173"/>
                  </a:lnTo>
                  <a:lnTo>
                    <a:pt x="186" y="53"/>
                  </a:lnTo>
                  <a:lnTo>
                    <a:pt x="44" y="0"/>
                  </a:lnTo>
                  <a:close/>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4" name="组合 73"/>
          <p:cNvGrpSpPr/>
          <p:nvPr/>
        </p:nvGrpSpPr>
        <p:grpSpPr>
          <a:xfrm>
            <a:off x="10030937" y="1713790"/>
            <a:ext cx="1008298" cy="1931022"/>
            <a:chOff x="11706225" y="-2335213"/>
            <a:chExt cx="1720850" cy="3295651"/>
          </a:xfrm>
        </p:grpSpPr>
        <p:sp>
          <p:nvSpPr>
            <p:cNvPr id="75" name="Freeform 88"/>
            <p:cNvSpPr/>
            <p:nvPr/>
          </p:nvSpPr>
          <p:spPr bwMode="auto">
            <a:xfrm>
              <a:off x="11706225" y="-2335213"/>
              <a:ext cx="1720850" cy="3295651"/>
            </a:xfrm>
            <a:custGeom>
              <a:avLst/>
              <a:gdLst>
                <a:gd name="T0" fmla="*/ 432 w 1084"/>
                <a:gd name="T1" fmla="*/ 0 h 2076"/>
                <a:gd name="T2" fmla="*/ 1084 w 1084"/>
                <a:gd name="T3" fmla="*/ 1931 h 2076"/>
                <a:gd name="T4" fmla="*/ 652 w 1084"/>
                <a:gd name="T5" fmla="*/ 2076 h 2076"/>
                <a:gd name="T6" fmla="*/ 0 w 1084"/>
                <a:gd name="T7" fmla="*/ 145 h 2076"/>
                <a:gd name="T8" fmla="*/ 432 w 1084"/>
                <a:gd name="T9" fmla="*/ 0 h 2076"/>
              </a:gdLst>
              <a:ahLst/>
              <a:cxnLst>
                <a:cxn ang="0">
                  <a:pos x="T0" y="T1"/>
                </a:cxn>
                <a:cxn ang="0">
                  <a:pos x="T2" y="T3"/>
                </a:cxn>
                <a:cxn ang="0">
                  <a:pos x="T4" y="T5"/>
                </a:cxn>
                <a:cxn ang="0">
                  <a:pos x="T6" y="T7"/>
                </a:cxn>
                <a:cxn ang="0">
                  <a:pos x="T8" y="T9"/>
                </a:cxn>
              </a:cxnLst>
              <a:rect l="0" t="0" r="r" b="b"/>
              <a:pathLst>
                <a:path w="1084" h="2076">
                  <a:moveTo>
                    <a:pt x="432" y="0"/>
                  </a:moveTo>
                  <a:lnTo>
                    <a:pt x="1084" y="1931"/>
                  </a:lnTo>
                  <a:lnTo>
                    <a:pt x="652" y="2076"/>
                  </a:lnTo>
                  <a:lnTo>
                    <a:pt x="0" y="145"/>
                  </a:lnTo>
                  <a:lnTo>
                    <a:pt x="432" y="0"/>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89"/>
            <p:cNvSpPr/>
            <p:nvPr/>
          </p:nvSpPr>
          <p:spPr bwMode="auto">
            <a:xfrm>
              <a:off x="11706225" y="-2335213"/>
              <a:ext cx="1720850" cy="3295651"/>
            </a:xfrm>
            <a:custGeom>
              <a:avLst/>
              <a:gdLst>
                <a:gd name="T0" fmla="*/ 432 w 1084"/>
                <a:gd name="T1" fmla="*/ 0 h 2076"/>
                <a:gd name="T2" fmla="*/ 1084 w 1084"/>
                <a:gd name="T3" fmla="*/ 1931 h 2076"/>
                <a:gd name="T4" fmla="*/ 652 w 1084"/>
                <a:gd name="T5" fmla="*/ 2076 h 2076"/>
                <a:gd name="T6" fmla="*/ 0 w 1084"/>
                <a:gd name="T7" fmla="*/ 145 h 2076"/>
                <a:gd name="T8" fmla="*/ 432 w 1084"/>
                <a:gd name="T9" fmla="*/ 0 h 2076"/>
              </a:gdLst>
              <a:ahLst/>
              <a:cxnLst>
                <a:cxn ang="0">
                  <a:pos x="T0" y="T1"/>
                </a:cxn>
                <a:cxn ang="0">
                  <a:pos x="T2" y="T3"/>
                </a:cxn>
                <a:cxn ang="0">
                  <a:pos x="T4" y="T5"/>
                </a:cxn>
                <a:cxn ang="0">
                  <a:pos x="T6" y="T7"/>
                </a:cxn>
                <a:cxn ang="0">
                  <a:pos x="T8" y="T9"/>
                </a:cxn>
              </a:cxnLst>
              <a:rect l="0" t="0" r="r" b="b"/>
              <a:pathLst>
                <a:path w="1084" h="2076">
                  <a:moveTo>
                    <a:pt x="432" y="0"/>
                  </a:moveTo>
                  <a:lnTo>
                    <a:pt x="1084" y="1931"/>
                  </a:lnTo>
                  <a:lnTo>
                    <a:pt x="652" y="2076"/>
                  </a:lnTo>
                  <a:lnTo>
                    <a:pt x="0" y="145"/>
                  </a:lnTo>
                  <a:lnTo>
                    <a:pt x="4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90"/>
            <p:cNvSpPr>
              <a:spLocks noEditPoints="1"/>
            </p:cNvSpPr>
            <p:nvPr/>
          </p:nvSpPr>
          <p:spPr bwMode="auto">
            <a:xfrm>
              <a:off x="11972925" y="-1316038"/>
              <a:ext cx="104775" cy="314325"/>
            </a:xfrm>
            <a:custGeom>
              <a:avLst/>
              <a:gdLst>
                <a:gd name="T0" fmla="*/ 19 w 66"/>
                <a:gd name="T1" fmla="*/ 60 h 198"/>
                <a:gd name="T2" fmla="*/ 19 w 66"/>
                <a:gd name="T3" fmla="*/ 60 h 198"/>
                <a:gd name="T4" fmla="*/ 66 w 66"/>
                <a:gd name="T5" fmla="*/ 198 h 198"/>
                <a:gd name="T6" fmla="*/ 19 w 66"/>
                <a:gd name="T7" fmla="*/ 60 h 198"/>
                <a:gd name="T8" fmla="*/ 0 w 66"/>
                <a:gd name="T9" fmla="*/ 0 h 198"/>
                <a:gd name="T10" fmla="*/ 0 w 66"/>
                <a:gd name="T11" fmla="*/ 0 h 198"/>
                <a:gd name="T12" fmla="*/ 16 w 66"/>
                <a:gd name="T13" fmla="*/ 49 h 198"/>
                <a:gd name="T14" fmla="*/ 14 w 66"/>
                <a:gd name="T15" fmla="*/ 44 h 198"/>
                <a:gd name="T16" fmla="*/ 0 w 66"/>
                <a:gd name="T1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98">
                  <a:moveTo>
                    <a:pt x="19" y="60"/>
                  </a:moveTo>
                  <a:lnTo>
                    <a:pt x="19" y="60"/>
                  </a:lnTo>
                  <a:lnTo>
                    <a:pt x="66" y="198"/>
                  </a:lnTo>
                  <a:lnTo>
                    <a:pt x="19" y="60"/>
                  </a:lnTo>
                  <a:close/>
                  <a:moveTo>
                    <a:pt x="0" y="0"/>
                  </a:moveTo>
                  <a:lnTo>
                    <a:pt x="0" y="0"/>
                  </a:lnTo>
                  <a:lnTo>
                    <a:pt x="16" y="49"/>
                  </a:lnTo>
                  <a:lnTo>
                    <a:pt x="14" y="4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91"/>
            <p:cNvSpPr>
              <a:spLocks noEditPoints="1"/>
            </p:cNvSpPr>
            <p:nvPr/>
          </p:nvSpPr>
          <p:spPr bwMode="auto">
            <a:xfrm>
              <a:off x="11972925" y="-1316038"/>
              <a:ext cx="104775" cy="314325"/>
            </a:xfrm>
            <a:custGeom>
              <a:avLst/>
              <a:gdLst>
                <a:gd name="T0" fmla="*/ 19 w 66"/>
                <a:gd name="T1" fmla="*/ 60 h 198"/>
                <a:gd name="T2" fmla="*/ 19 w 66"/>
                <a:gd name="T3" fmla="*/ 60 h 198"/>
                <a:gd name="T4" fmla="*/ 66 w 66"/>
                <a:gd name="T5" fmla="*/ 198 h 198"/>
                <a:gd name="T6" fmla="*/ 19 w 66"/>
                <a:gd name="T7" fmla="*/ 60 h 198"/>
                <a:gd name="T8" fmla="*/ 0 w 66"/>
                <a:gd name="T9" fmla="*/ 0 h 198"/>
                <a:gd name="T10" fmla="*/ 0 w 66"/>
                <a:gd name="T11" fmla="*/ 0 h 198"/>
                <a:gd name="T12" fmla="*/ 16 w 66"/>
                <a:gd name="T13" fmla="*/ 49 h 198"/>
                <a:gd name="T14" fmla="*/ 14 w 66"/>
                <a:gd name="T15" fmla="*/ 44 h 198"/>
                <a:gd name="T16" fmla="*/ 0 w 66"/>
                <a:gd name="T1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98">
                  <a:moveTo>
                    <a:pt x="19" y="60"/>
                  </a:moveTo>
                  <a:lnTo>
                    <a:pt x="19" y="60"/>
                  </a:lnTo>
                  <a:lnTo>
                    <a:pt x="66" y="198"/>
                  </a:lnTo>
                  <a:lnTo>
                    <a:pt x="19" y="60"/>
                  </a:lnTo>
                  <a:moveTo>
                    <a:pt x="0" y="0"/>
                  </a:moveTo>
                  <a:lnTo>
                    <a:pt x="0" y="0"/>
                  </a:lnTo>
                  <a:lnTo>
                    <a:pt x="16" y="49"/>
                  </a:lnTo>
                  <a:lnTo>
                    <a:pt x="14"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92"/>
            <p:cNvSpPr/>
            <p:nvPr/>
          </p:nvSpPr>
          <p:spPr bwMode="auto">
            <a:xfrm>
              <a:off x="12180888" y="-2147888"/>
              <a:ext cx="601663" cy="1438275"/>
            </a:xfrm>
            <a:custGeom>
              <a:avLst/>
              <a:gdLst>
                <a:gd name="T0" fmla="*/ 174 w 379"/>
                <a:gd name="T1" fmla="*/ 0 h 906"/>
                <a:gd name="T2" fmla="*/ 0 w 379"/>
                <a:gd name="T3" fmla="*/ 298 h 906"/>
                <a:gd name="T4" fmla="*/ 206 w 379"/>
                <a:gd name="T5" fmla="*/ 906 h 906"/>
                <a:gd name="T6" fmla="*/ 379 w 379"/>
                <a:gd name="T7" fmla="*/ 609 h 906"/>
                <a:gd name="T8" fmla="*/ 174 w 379"/>
                <a:gd name="T9" fmla="*/ 0 h 906"/>
              </a:gdLst>
              <a:ahLst/>
              <a:cxnLst>
                <a:cxn ang="0">
                  <a:pos x="T0" y="T1"/>
                </a:cxn>
                <a:cxn ang="0">
                  <a:pos x="T2" y="T3"/>
                </a:cxn>
                <a:cxn ang="0">
                  <a:pos x="T4" y="T5"/>
                </a:cxn>
                <a:cxn ang="0">
                  <a:pos x="T6" y="T7"/>
                </a:cxn>
                <a:cxn ang="0">
                  <a:pos x="T8" y="T9"/>
                </a:cxn>
              </a:cxnLst>
              <a:rect l="0" t="0" r="r" b="b"/>
              <a:pathLst>
                <a:path w="379" h="906">
                  <a:moveTo>
                    <a:pt x="174" y="0"/>
                  </a:moveTo>
                  <a:lnTo>
                    <a:pt x="0" y="298"/>
                  </a:lnTo>
                  <a:lnTo>
                    <a:pt x="206" y="906"/>
                  </a:lnTo>
                  <a:lnTo>
                    <a:pt x="379" y="609"/>
                  </a:lnTo>
                  <a:lnTo>
                    <a:pt x="174" y="0"/>
                  </a:lnTo>
                  <a:close/>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93"/>
            <p:cNvSpPr/>
            <p:nvPr/>
          </p:nvSpPr>
          <p:spPr bwMode="auto">
            <a:xfrm>
              <a:off x="12180888" y="-2147888"/>
              <a:ext cx="601663" cy="1438275"/>
            </a:xfrm>
            <a:custGeom>
              <a:avLst/>
              <a:gdLst>
                <a:gd name="T0" fmla="*/ 174 w 379"/>
                <a:gd name="T1" fmla="*/ 0 h 906"/>
                <a:gd name="T2" fmla="*/ 0 w 379"/>
                <a:gd name="T3" fmla="*/ 298 h 906"/>
                <a:gd name="T4" fmla="*/ 206 w 379"/>
                <a:gd name="T5" fmla="*/ 906 h 906"/>
                <a:gd name="T6" fmla="*/ 379 w 379"/>
                <a:gd name="T7" fmla="*/ 609 h 906"/>
                <a:gd name="T8" fmla="*/ 174 w 379"/>
                <a:gd name="T9" fmla="*/ 0 h 906"/>
              </a:gdLst>
              <a:ahLst/>
              <a:cxnLst>
                <a:cxn ang="0">
                  <a:pos x="T0" y="T1"/>
                </a:cxn>
                <a:cxn ang="0">
                  <a:pos x="T2" y="T3"/>
                </a:cxn>
                <a:cxn ang="0">
                  <a:pos x="T4" y="T5"/>
                </a:cxn>
                <a:cxn ang="0">
                  <a:pos x="T6" y="T7"/>
                </a:cxn>
                <a:cxn ang="0">
                  <a:pos x="T8" y="T9"/>
                </a:cxn>
              </a:cxnLst>
              <a:rect l="0" t="0" r="r" b="b"/>
              <a:pathLst>
                <a:path w="379" h="906">
                  <a:moveTo>
                    <a:pt x="174" y="0"/>
                  </a:moveTo>
                  <a:lnTo>
                    <a:pt x="0" y="298"/>
                  </a:lnTo>
                  <a:lnTo>
                    <a:pt x="206" y="906"/>
                  </a:lnTo>
                  <a:lnTo>
                    <a:pt x="379" y="609"/>
                  </a:lnTo>
                  <a:lnTo>
                    <a:pt x="1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94"/>
            <p:cNvSpPr/>
            <p:nvPr/>
          </p:nvSpPr>
          <p:spPr bwMode="auto">
            <a:xfrm>
              <a:off x="12603163" y="-895350"/>
              <a:ext cx="438150" cy="955675"/>
            </a:xfrm>
            <a:custGeom>
              <a:avLst/>
              <a:gdLst>
                <a:gd name="T0" fmla="*/ 173 w 276"/>
                <a:gd name="T1" fmla="*/ 0 h 602"/>
                <a:gd name="T2" fmla="*/ 0 w 276"/>
                <a:gd name="T3" fmla="*/ 297 h 602"/>
                <a:gd name="T4" fmla="*/ 102 w 276"/>
                <a:gd name="T5" fmla="*/ 602 h 602"/>
                <a:gd name="T6" fmla="*/ 276 w 276"/>
                <a:gd name="T7" fmla="*/ 304 h 602"/>
                <a:gd name="T8" fmla="*/ 255 w 276"/>
                <a:gd name="T9" fmla="*/ 237 h 602"/>
                <a:gd name="T10" fmla="*/ 173 w 276"/>
                <a:gd name="T11" fmla="*/ 0 h 602"/>
              </a:gdLst>
              <a:ahLst/>
              <a:cxnLst>
                <a:cxn ang="0">
                  <a:pos x="T0" y="T1"/>
                </a:cxn>
                <a:cxn ang="0">
                  <a:pos x="T2" y="T3"/>
                </a:cxn>
                <a:cxn ang="0">
                  <a:pos x="T4" y="T5"/>
                </a:cxn>
                <a:cxn ang="0">
                  <a:pos x="T6" y="T7"/>
                </a:cxn>
                <a:cxn ang="0">
                  <a:pos x="T8" y="T9"/>
                </a:cxn>
                <a:cxn ang="0">
                  <a:pos x="T10" y="T11"/>
                </a:cxn>
              </a:cxnLst>
              <a:rect l="0" t="0" r="r" b="b"/>
              <a:pathLst>
                <a:path w="276" h="602">
                  <a:moveTo>
                    <a:pt x="173" y="0"/>
                  </a:moveTo>
                  <a:lnTo>
                    <a:pt x="0" y="297"/>
                  </a:lnTo>
                  <a:lnTo>
                    <a:pt x="102" y="602"/>
                  </a:lnTo>
                  <a:lnTo>
                    <a:pt x="276" y="304"/>
                  </a:lnTo>
                  <a:lnTo>
                    <a:pt x="255" y="237"/>
                  </a:lnTo>
                  <a:lnTo>
                    <a:pt x="173" y="0"/>
                  </a:lnTo>
                  <a:close/>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95"/>
            <p:cNvSpPr/>
            <p:nvPr/>
          </p:nvSpPr>
          <p:spPr bwMode="auto">
            <a:xfrm>
              <a:off x="12603163" y="-895350"/>
              <a:ext cx="438150" cy="955675"/>
            </a:xfrm>
            <a:custGeom>
              <a:avLst/>
              <a:gdLst>
                <a:gd name="T0" fmla="*/ 173 w 276"/>
                <a:gd name="T1" fmla="*/ 0 h 602"/>
                <a:gd name="T2" fmla="*/ 0 w 276"/>
                <a:gd name="T3" fmla="*/ 297 h 602"/>
                <a:gd name="T4" fmla="*/ 102 w 276"/>
                <a:gd name="T5" fmla="*/ 602 h 602"/>
                <a:gd name="T6" fmla="*/ 276 w 276"/>
                <a:gd name="T7" fmla="*/ 304 h 602"/>
                <a:gd name="T8" fmla="*/ 255 w 276"/>
                <a:gd name="T9" fmla="*/ 237 h 602"/>
                <a:gd name="T10" fmla="*/ 173 w 276"/>
                <a:gd name="T11" fmla="*/ 0 h 602"/>
              </a:gdLst>
              <a:ahLst/>
              <a:cxnLst>
                <a:cxn ang="0">
                  <a:pos x="T0" y="T1"/>
                </a:cxn>
                <a:cxn ang="0">
                  <a:pos x="T2" y="T3"/>
                </a:cxn>
                <a:cxn ang="0">
                  <a:pos x="T4" y="T5"/>
                </a:cxn>
                <a:cxn ang="0">
                  <a:pos x="T6" y="T7"/>
                </a:cxn>
                <a:cxn ang="0">
                  <a:pos x="T8" y="T9"/>
                </a:cxn>
                <a:cxn ang="0">
                  <a:pos x="T10" y="T11"/>
                </a:cxn>
              </a:cxnLst>
              <a:rect l="0" t="0" r="r" b="b"/>
              <a:pathLst>
                <a:path w="276" h="602">
                  <a:moveTo>
                    <a:pt x="173" y="0"/>
                  </a:moveTo>
                  <a:lnTo>
                    <a:pt x="0" y="297"/>
                  </a:lnTo>
                  <a:lnTo>
                    <a:pt x="102" y="602"/>
                  </a:lnTo>
                  <a:lnTo>
                    <a:pt x="276" y="304"/>
                  </a:lnTo>
                  <a:lnTo>
                    <a:pt x="255" y="237"/>
                  </a:lnTo>
                  <a:lnTo>
                    <a:pt x="1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96"/>
            <p:cNvSpPr/>
            <p:nvPr/>
          </p:nvSpPr>
          <p:spPr bwMode="auto">
            <a:xfrm>
              <a:off x="12741275" y="860425"/>
              <a:ext cx="296863" cy="100013"/>
            </a:xfrm>
            <a:custGeom>
              <a:avLst/>
              <a:gdLst>
                <a:gd name="T0" fmla="*/ 187 w 187"/>
                <a:gd name="T1" fmla="*/ 0 h 63"/>
                <a:gd name="T2" fmla="*/ 0 w 187"/>
                <a:gd name="T3" fmla="*/ 63 h 63"/>
                <a:gd name="T4" fmla="*/ 187 w 187"/>
                <a:gd name="T5" fmla="*/ 0 h 63"/>
              </a:gdLst>
              <a:ahLst/>
              <a:cxnLst>
                <a:cxn ang="0">
                  <a:pos x="T0" y="T1"/>
                </a:cxn>
                <a:cxn ang="0">
                  <a:pos x="T2" y="T3"/>
                </a:cxn>
                <a:cxn ang="0">
                  <a:pos x="T4" y="T5"/>
                </a:cxn>
              </a:cxnLst>
              <a:rect l="0" t="0" r="r" b="b"/>
              <a:pathLst>
                <a:path w="187" h="63">
                  <a:moveTo>
                    <a:pt x="187" y="0"/>
                  </a:moveTo>
                  <a:lnTo>
                    <a:pt x="0" y="63"/>
                  </a:lnTo>
                  <a:lnTo>
                    <a:pt x="187"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97"/>
            <p:cNvSpPr/>
            <p:nvPr/>
          </p:nvSpPr>
          <p:spPr bwMode="auto">
            <a:xfrm>
              <a:off x="12741275" y="860425"/>
              <a:ext cx="296863" cy="100013"/>
            </a:xfrm>
            <a:custGeom>
              <a:avLst/>
              <a:gdLst>
                <a:gd name="T0" fmla="*/ 187 w 187"/>
                <a:gd name="T1" fmla="*/ 0 h 63"/>
                <a:gd name="T2" fmla="*/ 0 w 187"/>
                <a:gd name="T3" fmla="*/ 63 h 63"/>
                <a:gd name="T4" fmla="*/ 187 w 187"/>
                <a:gd name="T5" fmla="*/ 0 h 63"/>
              </a:gdLst>
              <a:ahLst/>
              <a:cxnLst>
                <a:cxn ang="0">
                  <a:pos x="T0" y="T1"/>
                </a:cxn>
                <a:cxn ang="0">
                  <a:pos x="T2" y="T3"/>
                </a:cxn>
                <a:cxn ang="0">
                  <a:pos x="T4" y="T5"/>
                </a:cxn>
              </a:cxnLst>
              <a:rect l="0" t="0" r="r" b="b"/>
              <a:pathLst>
                <a:path w="187" h="63">
                  <a:moveTo>
                    <a:pt x="187" y="0"/>
                  </a:moveTo>
                  <a:lnTo>
                    <a:pt x="0" y="63"/>
                  </a:lnTo>
                  <a:lnTo>
                    <a:pt x="1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98"/>
            <p:cNvSpPr>
              <a:spLocks noEditPoints="1"/>
            </p:cNvSpPr>
            <p:nvPr/>
          </p:nvSpPr>
          <p:spPr bwMode="auto">
            <a:xfrm>
              <a:off x="11706225" y="-2206625"/>
              <a:ext cx="1331913" cy="3167063"/>
            </a:xfrm>
            <a:custGeom>
              <a:avLst/>
              <a:gdLst>
                <a:gd name="T0" fmla="*/ 303 w 474"/>
                <a:gd name="T1" fmla="*/ 935 h 1128"/>
                <a:gd name="T2" fmla="*/ 288 w 474"/>
                <a:gd name="T3" fmla="*/ 891 h 1128"/>
                <a:gd name="T4" fmla="*/ 285 w 474"/>
                <a:gd name="T5" fmla="*/ 883 h 1128"/>
                <a:gd name="T6" fmla="*/ 346 w 474"/>
                <a:gd name="T7" fmla="*/ 861 h 1128"/>
                <a:gd name="T8" fmla="*/ 303 w 474"/>
                <a:gd name="T9" fmla="*/ 935 h 1128"/>
                <a:gd name="T10" fmla="*/ 357 w 474"/>
                <a:gd name="T11" fmla="*/ 917 h 1128"/>
                <a:gd name="T12" fmla="*/ 361 w 474"/>
                <a:gd name="T13" fmla="*/ 942 h 1128"/>
                <a:gd name="T14" fmla="*/ 305 w 474"/>
                <a:gd name="T15" fmla="*/ 942 h 1128"/>
                <a:gd name="T16" fmla="*/ 375 w 474"/>
                <a:gd name="T17" fmla="*/ 986 h 1128"/>
                <a:gd name="T18" fmla="*/ 391 w 474"/>
                <a:gd name="T19" fmla="*/ 993 h 1128"/>
                <a:gd name="T20" fmla="*/ 334 w 474"/>
                <a:gd name="T21" fmla="*/ 1026 h 1128"/>
                <a:gd name="T22" fmla="*/ 352 w 474"/>
                <a:gd name="T23" fmla="*/ 1081 h 1128"/>
                <a:gd name="T24" fmla="*/ 398 w 474"/>
                <a:gd name="T25" fmla="*/ 1053 h 1128"/>
                <a:gd name="T26" fmla="*/ 414 w 474"/>
                <a:gd name="T27" fmla="*/ 1061 h 1128"/>
                <a:gd name="T28" fmla="*/ 356 w 474"/>
                <a:gd name="T29" fmla="*/ 1093 h 1128"/>
                <a:gd name="T30" fmla="*/ 474 w 474"/>
                <a:gd name="T31" fmla="*/ 1092 h 1128"/>
                <a:gd name="T32" fmla="*/ 285 w 474"/>
                <a:gd name="T33" fmla="*/ 533 h 1128"/>
                <a:gd name="T34" fmla="*/ 255 w 474"/>
                <a:gd name="T35" fmla="*/ 588 h 1128"/>
                <a:gd name="T36" fmla="*/ 243 w 474"/>
                <a:gd name="T37" fmla="*/ 605 h 1128"/>
                <a:gd name="T38" fmla="*/ 197 w 474"/>
                <a:gd name="T39" fmla="*/ 621 h 1128"/>
                <a:gd name="T40" fmla="*/ 215 w 474"/>
                <a:gd name="T41" fmla="*/ 675 h 1128"/>
                <a:gd name="T42" fmla="*/ 262 w 474"/>
                <a:gd name="T43" fmla="*/ 648 h 1128"/>
                <a:gd name="T44" fmla="*/ 277 w 474"/>
                <a:gd name="T45" fmla="*/ 656 h 1128"/>
                <a:gd name="T46" fmla="*/ 220 w 474"/>
                <a:gd name="T47" fmla="*/ 689 h 1128"/>
                <a:gd name="T48" fmla="*/ 280 w 474"/>
                <a:gd name="T49" fmla="*/ 867 h 1128"/>
                <a:gd name="T50" fmla="*/ 265 w 474"/>
                <a:gd name="T51" fmla="*/ 823 h 1128"/>
                <a:gd name="T52" fmla="*/ 245 w 474"/>
                <a:gd name="T53" fmla="*/ 763 h 1128"/>
                <a:gd name="T54" fmla="*/ 243 w 474"/>
                <a:gd name="T55" fmla="*/ 756 h 1128"/>
                <a:gd name="T56" fmla="*/ 270 w 474"/>
                <a:gd name="T57" fmla="*/ 721 h 1128"/>
                <a:gd name="T58" fmla="*/ 285 w 474"/>
                <a:gd name="T59" fmla="*/ 533 h 1128"/>
                <a:gd name="T60" fmla="*/ 189 w 474"/>
                <a:gd name="T61" fmla="*/ 597 h 1128"/>
                <a:gd name="T62" fmla="*/ 132 w 474"/>
                <a:gd name="T63" fmla="*/ 429 h 1128"/>
                <a:gd name="T64" fmla="*/ 83 w 474"/>
                <a:gd name="T65" fmla="*/ 284 h 1128"/>
                <a:gd name="T66" fmla="*/ 122 w 474"/>
                <a:gd name="T67" fmla="*/ 271 h 1128"/>
                <a:gd name="T68" fmla="*/ 52 w 474"/>
                <a:gd name="T69" fmla="*/ 192 h 1128"/>
                <a:gd name="T70" fmla="*/ 106 w 474"/>
                <a:gd name="T71" fmla="*/ 175 h 1128"/>
                <a:gd name="T72" fmla="*/ 110 w 474"/>
                <a:gd name="T73" fmla="*/ 199 h 1128"/>
                <a:gd name="T74" fmla="*/ 15 w 474"/>
                <a:gd name="T75" fmla="*/ 81 h 1128"/>
                <a:gd name="T76" fmla="*/ 57 w 474"/>
                <a:gd name="T77" fmla="*/ 41 h 1128"/>
                <a:gd name="T78" fmla="*/ 73 w 474"/>
                <a:gd name="T79" fmla="*/ 49 h 1128"/>
                <a:gd name="T80" fmla="*/ 15 w 474"/>
                <a:gd name="T81" fmla="*/ 81 h 1128"/>
                <a:gd name="T82" fmla="*/ 0 w 474"/>
                <a:gd name="T83" fmla="*/ 36 h 1128"/>
                <a:gd name="T84" fmla="*/ 79 w 474"/>
                <a:gd name="T85" fmla="*/ 108 h 1128"/>
                <a:gd name="T86" fmla="*/ 95 w 474"/>
                <a:gd name="T87" fmla="*/ 116 h 1128"/>
                <a:gd name="T88" fmla="*/ 38 w 474"/>
                <a:gd name="T89" fmla="*/ 149 h 1128"/>
                <a:gd name="T90" fmla="*/ 77 w 474"/>
                <a:gd name="T91" fmla="*/ 266 h 1128"/>
                <a:gd name="T92" fmla="*/ 125 w 474"/>
                <a:gd name="T93" fmla="*/ 243 h 1128"/>
                <a:gd name="T94" fmla="*/ 137 w 474"/>
                <a:gd name="T95" fmla="*/ 245 h 1128"/>
                <a:gd name="T96" fmla="*/ 105 w 474"/>
                <a:gd name="T97" fmla="*/ 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4" h="1128">
                  <a:moveTo>
                    <a:pt x="285" y="883"/>
                  </a:moveTo>
                  <a:cubicBezTo>
                    <a:pt x="303" y="935"/>
                    <a:pt x="303" y="935"/>
                    <a:pt x="303" y="935"/>
                  </a:cubicBezTo>
                  <a:cubicBezTo>
                    <a:pt x="303" y="935"/>
                    <a:pt x="303" y="935"/>
                    <a:pt x="303" y="935"/>
                  </a:cubicBezTo>
                  <a:cubicBezTo>
                    <a:pt x="288" y="891"/>
                    <a:pt x="288" y="891"/>
                    <a:pt x="288" y="891"/>
                  </a:cubicBezTo>
                  <a:cubicBezTo>
                    <a:pt x="288" y="891"/>
                    <a:pt x="288" y="891"/>
                    <a:pt x="288" y="891"/>
                  </a:cubicBezTo>
                  <a:cubicBezTo>
                    <a:pt x="285" y="883"/>
                    <a:pt x="285" y="883"/>
                    <a:pt x="285" y="883"/>
                  </a:cubicBezTo>
                  <a:moveTo>
                    <a:pt x="377" y="807"/>
                  </a:moveTo>
                  <a:cubicBezTo>
                    <a:pt x="346" y="861"/>
                    <a:pt x="346" y="861"/>
                    <a:pt x="346" y="861"/>
                  </a:cubicBezTo>
                  <a:cubicBezTo>
                    <a:pt x="347" y="866"/>
                    <a:pt x="344" y="872"/>
                    <a:pt x="339" y="874"/>
                  </a:cubicBezTo>
                  <a:cubicBezTo>
                    <a:pt x="303" y="935"/>
                    <a:pt x="303" y="935"/>
                    <a:pt x="303" y="935"/>
                  </a:cubicBezTo>
                  <a:cubicBezTo>
                    <a:pt x="353" y="918"/>
                    <a:pt x="353" y="918"/>
                    <a:pt x="353" y="918"/>
                  </a:cubicBezTo>
                  <a:cubicBezTo>
                    <a:pt x="354" y="918"/>
                    <a:pt x="355" y="917"/>
                    <a:pt x="357" y="917"/>
                  </a:cubicBezTo>
                  <a:cubicBezTo>
                    <a:pt x="362" y="917"/>
                    <a:pt x="367" y="921"/>
                    <a:pt x="368" y="926"/>
                  </a:cubicBezTo>
                  <a:cubicBezTo>
                    <a:pt x="371" y="932"/>
                    <a:pt x="367" y="939"/>
                    <a:pt x="361" y="942"/>
                  </a:cubicBezTo>
                  <a:cubicBezTo>
                    <a:pt x="311" y="958"/>
                    <a:pt x="311" y="958"/>
                    <a:pt x="311" y="958"/>
                  </a:cubicBezTo>
                  <a:cubicBezTo>
                    <a:pt x="305" y="942"/>
                    <a:pt x="305" y="942"/>
                    <a:pt x="305" y="942"/>
                  </a:cubicBezTo>
                  <a:cubicBezTo>
                    <a:pt x="326" y="1002"/>
                    <a:pt x="326" y="1002"/>
                    <a:pt x="326" y="1002"/>
                  </a:cubicBezTo>
                  <a:cubicBezTo>
                    <a:pt x="375" y="986"/>
                    <a:pt x="375" y="986"/>
                    <a:pt x="375" y="986"/>
                  </a:cubicBezTo>
                  <a:cubicBezTo>
                    <a:pt x="377" y="985"/>
                    <a:pt x="378" y="985"/>
                    <a:pt x="379" y="985"/>
                  </a:cubicBezTo>
                  <a:cubicBezTo>
                    <a:pt x="385" y="985"/>
                    <a:pt x="389" y="988"/>
                    <a:pt x="391" y="993"/>
                  </a:cubicBezTo>
                  <a:cubicBezTo>
                    <a:pt x="393" y="1000"/>
                    <a:pt x="390" y="1007"/>
                    <a:pt x="383" y="1009"/>
                  </a:cubicBezTo>
                  <a:cubicBezTo>
                    <a:pt x="334" y="1026"/>
                    <a:pt x="334" y="1026"/>
                    <a:pt x="334" y="1026"/>
                  </a:cubicBezTo>
                  <a:cubicBezTo>
                    <a:pt x="326" y="1004"/>
                    <a:pt x="326" y="1004"/>
                    <a:pt x="326" y="1004"/>
                  </a:cubicBezTo>
                  <a:cubicBezTo>
                    <a:pt x="352" y="1081"/>
                    <a:pt x="352" y="1081"/>
                    <a:pt x="352" y="1081"/>
                  </a:cubicBezTo>
                  <a:cubicBezTo>
                    <a:pt x="348" y="1070"/>
                    <a:pt x="348" y="1070"/>
                    <a:pt x="348" y="1070"/>
                  </a:cubicBezTo>
                  <a:cubicBezTo>
                    <a:pt x="398" y="1053"/>
                    <a:pt x="398" y="1053"/>
                    <a:pt x="398" y="1053"/>
                  </a:cubicBezTo>
                  <a:cubicBezTo>
                    <a:pt x="399" y="1053"/>
                    <a:pt x="401" y="1052"/>
                    <a:pt x="402" y="1052"/>
                  </a:cubicBezTo>
                  <a:cubicBezTo>
                    <a:pt x="407" y="1052"/>
                    <a:pt x="412" y="1056"/>
                    <a:pt x="414" y="1061"/>
                  </a:cubicBezTo>
                  <a:cubicBezTo>
                    <a:pt x="416" y="1067"/>
                    <a:pt x="413" y="1074"/>
                    <a:pt x="406" y="1077"/>
                  </a:cubicBezTo>
                  <a:cubicBezTo>
                    <a:pt x="356" y="1093"/>
                    <a:pt x="356" y="1093"/>
                    <a:pt x="356" y="1093"/>
                  </a:cubicBezTo>
                  <a:cubicBezTo>
                    <a:pt x="368" y="1128"/>
                    <a:pt x="368" y="1128"/>
                    <a:pt x="368" y="1128"/>
                  </a:cubicBezTo>
                  <a:cubicBezTo>
                    <a:pt x="474" y="1092"/>
                    <a:pt x="474" y="1092"/>
                    <a:pt x="474" y="1092"/>
                  </a:cubicBezTo>
                  <a:cubicBezTo>
                    <a:pt x="377" y="807"/>
                    <a:pt x="377" y="807"/>
                    <a:pt x="377" y="807"/>
                  </a:cubicBezTo>
                  <a:moveTo>
                    <a:pt x="285" y="533"/>
                  </a:moveTo>
                  <a:cubicBezTo>
                    <a:pt x="254" y="587"/>
                    <a:pt x="254" y="587"/>
                    <a:pt x="254" y="587"/>
                  </a:cubicBezTo>
                  <a:cubicBezTo>
                    <a:pt x="254" y="587"/>
                    <a:pt x="254" y="588"/>
                    <a:pt x="255" y="588"/>
                  </a:cubicBezTo>
                  <a:cubicBezTo>
                    <a:pt x="257" y="595"/>
                    <a:pt x="253" y="602"/>
                    <a:pt x="247" y="604"/>
                  </a:cubicBezTo>
                  <a:cubicBezTo>
                    <a:pt x="243" y="605"/>
                    <a:pt x="243" y="605"/>
                    <a:pt x="243" y="605"/>
                  </a:cubicBezTo>
                  <a:cubicBezTo>
                    <a:pt x="211" y="661"/>
                    <a:pt x="211" y="661"/>
                    <a:pt x="211" y="661"/>
                  </a:cubicBezTo>
                  <a:cubicBezTo>
                    <a:pt x="197" y="621"/>
                    <a:pt x="197" y="621"/>
                    <a:pt x="197" y="621"/>
                  </a:cubicBezTo>
                  <a:cubicBezTo>
                    <a:pt x="197" y="621"/>
                    <a:pt x="197" y="621"/>
                    <a:pt x="197" y="621"/>
                  </a:cubicBezTo>
                  <a:cubicBezTo>
                    <a:pt x="215" y="675"/>
                    <a:pt x="215" y="675"/>
                    <a:pt x="215" y="675"/>
                  </a:cubicBezTo>
                  <a:cubicBezTo>
                    <a:pt x="212" y="665"/>
                    <a:pt x="212" y="665"/>
                    <a:pt x="212" y="665"/>
                  </a:cubicBezTo>
                  <a:cubicBezTo>
                    <a:pt x="262" y="648"/>
                    <a:pt x="262" y="648"/>
                    <a:pt x="262" y="648"/>
                  </a:cubicBezTo>
                  <a:cubicBezTo>
                    <a:pt x="263" y="648"/>
                    <a:pt x="264" y="647"/>
                    <a:pt x="266" y="647"/>
                  </a:cubicBezTo>
                  <a:cubicBezTo>
                    <a:pt x="271" y="647"/>
                    <a:pt x="276" y="651"/>
                    <a:pt x="277" y="656"/>
                  </a:cubicBezTo>
                  <a:cubicBezTo>
                    <a:pt x="280" y="662"/>
                    <a:pt x="276" y="670"/>
                    <a:pt x="270" y="672"/>
                  </a:cubicBezTo>
                  <a:cubicBezTo>
                    <a:pt x="220" y="689"/>
                    <a:pt x="220" y="689"/>
                    <a:pt x="220" y="689"/>
                  </a:cubicBezTo>
                  <a:cubicBezTo>
                    <a:pt x="280" y="867"/>
                    <a:pt x="280" y="867"/>
                    <a:pt x="280" y="867"/>
                  </a:cubicBezTo>
                  <a:cubicBezTo>
                    <a:pt x="280" y="867"/>
                    <a:pt x="280" y="867"/>
                    <a:pt x="280" y="867"/>
                  </a:cubicBezTo>
                  <a:cubicBezTo>
                    <a:pt x="265" y="823"/>
                    <a:pt x="265" y="823"/>
                    <a:pt x="265" y="823"/>
                  </a:cubicBezTo>
                  <a:cubicBezTo>
                    <a:pt x="265" y="823"/>
                    <a:pt x="265" y="823"/>
                    <a:pt x="265" y="823"/>
                  </a:cubicBezTo>
                  <a:cubicBezTo>
                    <a:pt x="262" y="813"/>
                    <a:pt x="262" y="813"/>
                    <a:pt x="262" y="813"/>
                  </a:cubicBezTo>
                  <a:cubicBezTo>
                    <a:pt x="245" y="763"/>
                    <a:pt x="245" y="763"/>
                    <a:pt x="245" y="763"/>
                  </a:cubicBezTo>
                  <a:cubicBezTo>
                    <a:pt x="251" y="753"/>
                    <a:pt x="251" y="753"/>
                    <a:pt x="251" y="753"/>
                  </a:cubicBezTo>
                  <a:cubicBezTo>
                    <a:pt x="243" y="756"/>
                    <a:pt x="243" y="756"/>
                    <a:pt x="243" y="756"/>
                  </a:cubicBezTo>
                  <a:cubicBezTo>
                    <a:pt x="235" y="732"/>
                    <a:pt x="235" y="732"/>
                    <a:pt x="235" y="732"/>
                  </a:cubicBezTo>
                  <a:cubicBezTo>
                    <a:pt x="270" y="721"/>
                    <a:pt x="270" y="721"/>
                    <a:pt x="270" y="721"/>
                  </a:cubicBezTo>
                  <a:cubicBezTo>
                    <a:pt x="319" y="635"/>
                    <a:pt x="319" y="635"/>
                    <a:pt x="319" y="635"/>
                  </a:cubicBezTo>
                  <a:cubicBezTo>
                    <a:pt x="285" y="533"/>
                    <a:pt x="285" y="533"/>
                    <a:pt x="285" y="533"/>
                  </a:cubicBezTo>
                  <a:moveTo>
                    <a:pt x="132" y="429"/>
                  </a:moveTo>
                  <a:cubicBezTo>
                    <a:pt x="189" y="597"/>
                    <a:pt x="189" y="597"/>
                    <a:pt x="189" y="597"/>
                  </a:cubicBezTo>
                  <a:cubicBezTo>
                    <a:pt x="189" y="597"/>
                    <a:pt x="189" y="597"/>
                    <a:pt x="189" y="597"/>
                  </a:cubicBezTo>
                  <a:cubicBezTo>
                    <a:pt x="132" y="429"/>
                    <a:pt x="132" y="429"/>
                    <a:pt x="132" y="429"/>
                  </a:cubicBezTo>
                  <a:moveTo>
                    <a:pt x="122" y="271"/>
                  </a:moveTo>
                  <a:cubicBezTo>
                    <a:pt x="83" y="284"/>
                    <a:pt x="83" y="284"/>
                    <a:pt x="83" y="284"/>
                  </a:cubicBezTo>
                  <a:cubicBezTo>
                    <a:pt x="95" y="317"/>
                    <a:pt x="95" y="317"/>
                    <a:pt x="95" y="317"/>
                  </a:cubicBezTo>
                  <a:cubicBezTo>
                    <a:pt x="122" y="271"/>
                    <a:pt x="122" y="271"/>
                    <a:pt x="122" y="271"/>
                  </a:cubicBezTo>
                  <a:moveTo>
                    <a:pt x="60" y="216"/>
                  </a:moveTo>
                  <a:cubicBezTo>
                    <a:pt x="52" y="192"/>
                    <a:pt x="52" y="192"/>
                    <a:pt x="52" y="192"/>
                  </a:cubicBezTo>
                  <a:cubicBezTo>
                    <a:pt x="102" y="176"/>
                    <a:pt x="102" y="176"/>
                    <a:pt x="102" y="176"/>
                  </a:cubicBezTo>
                  <a:cubicBezTo>
                    <a:pt x="104" y="175"/>
                    <a:pt x="105" y="175"/>
                    <a:pt x="106" y="175"/>
                  </a:cubicBezTo>
                  <a:cubicBezTo>
                    <a:pt x="111" y="175"/>
                    <a:pt x="116" y="178"/>
                    <a:pt x="118" y="184"/>
                  </a:cubicBezTo>
                  <a:cubicBezTo>
                    <a:pt x="120" y="190"/>
                    <a:pt x="117" y="197"/>
                    <a:pt x="110" y="199"/>
                  </a:cubicBezTo>
                  <a:cubicBezTo>
                    <a:pt x="60" y="216"/>
                    <a:pt x="60" y="216"/>
                    <a:pt x="60" y="216"/>
                  </a:cubicBezTo>
                  <a:moveTo>
                    <a:pt x="15" y="81"/>
                  </a:moveTo>
                  <a:cubicBezTo>
                    <a:pt x="7" y="57"/>
                    <a:pt x="7" y="57"/>
                    <a:pt x="7" y="57"/>
                  </a:cubicBezTo>
                  <a:cubicBezTo>
                    <a:pt x="57" y="41"/>
                    <a:pt x="57" y="41"/>
                    <a:pt x="57" y="41"/>
                  </a:cubicBezTo>
                  <a:cubicBezTo>
                    <a:pt x="58" y="40"/>
                    <a:pt x="59" y="40"/>
                    <a:pt x="61" y="40"/>
                  </a:cubicBezTo>
                  <a:cubicBezTo>
                    <a:pt x="66" y="40"/>
                    <a:pt x="71" y="43"/>
                    <a:pt x="73" y="49"/>
                  </a:cubicBezTo>
                  <a:cubicBezTo>
                    <a:pt x="75" y="55"/>
                    <a:pt x="71" y="62"/>
                    <a:pt x="65" y="64"/>
                  </a:cubicBezTo>
                  <a:cubicBezTo>
                    <a:pt x="15" y="81"/>
                    <a:pt x="15" y="81"/>
                    <a:pt x="15" y="81"/>
                  </a:cubicBezTo>
                  <a:moveTo>
                    <a:pt x="105" y="0"/>
                  </a:moveTo>
                  <a:cubicBezTo>
                    <a:pt x="0" y="36"/>
                    <a:pt x="0" y="36"/>
                    <a:pt x="0" y="36"/>
                  </a:cubicBezTo>
                  <a:cubicBezTo>
                    <a:pt x="30" y="125"/>
                    <a:pt x="30" y="125"/>
                    <a:pt x="30" y="125"/>
                  </a:cubicBezTo>
                  <a:cubicBezTo>
                    <a:pt x="79" y="108"/>
                    <a:pt x="79" y="108"/>
                    <a:pt x="79" y="108"/>
                  </a:cubicBezTo>
                  <a:cubicBezTo>
                    <a:pt x="81" y="108"/>
                    <a:pt x="82" y="108"/>
                    <a:pt x="83" y="108"/>
                  </a:cubicBezTo>
                  <a:cubicBezTo>
                    <a:pt x="89" y="108"/>
                    <a:pt x="94" y="111"/>
                    <a:pt x="95" y="116"/>
                  </a:cubicBezTo>
                  <a:cubicBezTo>
                    <a:pt x="97" y="123"/>
                    <a:pt x="94" y="130"/>
                    <a:pt x="87" y="132"/>
                  </a:cubicBezTo>
                  <a:cubicBezTo>
                    <a:pt x="38" y="149"/>
                    <a:pt x="38" y="149"/>
                    <a:pt x="38" y="149"/>
                  </a:cubicBezTo>
                  <a:cubicBezTo>
                    <a:pt x="32" y="131"/>
                    <a:pt x="32" y="131"/>
                    <a:pt x="32" y="131"/>
                  </a:cubicBezTo>
                  <a:cubicBezTo>
                    <a:pt x="77" y="266"/>
                    <a:pt x="77" y="266"/>
                    <a:pt x="77" y="266"/>
                  </a:cubicBezTo>
                  <a:cubicBezTo>
                    <a:pt x="75" y="260"/>
                    <a:pt x="75" y="260"/>
                    <a:pt x="75" y="260"/>
                  </a:cubicBezTo>
                  <a:cubicBezTo>
                    <a:pt x="125" y="243"/>
                    <a:pt x="125" y="243"/>
                    <a:pt x="125" y="243"/>
                  </a:cubicBezTo>
                  <a:cubicBezTo>
                    <a:pt x="126" y="243"/>
                    <a:pt x="128" y="243"/>
                    <a:pt x="129" y="243"/>
                  </a:cubicBezTo>
                  <a:cubicBezTo>
                    <a:pt x="132" y="243"/>
                    <a:pt x="134" y="243"/>
                    <a:pt x="137" y="245"/>
                  </a:cubicBezTo>
                  <a:cubicBezTo>
                    <a:pt x="169" y="189"/>
                    <a:pt x="169" y="189"/>
                    <a:pt x="169" y="189"/>
                  </a:cubicBezTo>
                  <a:cubicBezTo>
                    <a:pt x="105" y="0"/>
                    <a:pt x="105" y="0"/>
                    <a:pt x="105" y="0"/>
                  </a:cubicBezTo>
                </a:path>
              </a:pathLst>
            </a:custGeom>
            <a:solidFill>
              <a:srgbClr val="AC69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99"/>
            <p:cNvSpPr>
              <a:spLocks noEditPoints="1"/>
            </p:cNvSpPr>
            <p:nvPr/>
          </p:nvSpPr>
          <p:spPr bwMode="auto">
            <a:xfrm>
              <a:off x="11972925" y="-1674813"/>
              <a:ext cx="534988" cy="1323975"/>
            </a:xfrm>
            <a:custGeom>
              <a:avLst/>
              <a:gdLst>
                <a:gd name="T0" fmla="*/ 148 w 190"/>
                <a:gd name="T1" fmla="*/ 416 h 472"/>
                <a:gd name="T2" fmla="*/ 102 w 190"/>
                <a:gd name="T3" fmla="*/ 432 h 472"/>
                <a:gd name="T4" fmla="*/ 116 w 190"/>
                <a:gd name="T5" fmla="*/ 472 h 472"/>
                <a:gd name="T6" fmla="*/ 148 w 190"/>
                <a:gd name="T7" fmla="*/ 416 h 472"/>
                <a:gd name="T8" fmla="*/ 79 w 190"/>
                <a:gd name="T9" fmla="*/ 365 h 472"/>
                <a:gd name="T10" fmla="*/ 71 w 190"/>
                <a:gd name="T11" fmla="*/ 341 h 472"/>
                <a:gd name="T12" fmla="*/ 121 w 190"/>
                <a:gd name="T13" fmla="*/ 324 h 472"/>
                <a:gd name="T14" fmla="*/ 125 w 190"/>
                <a:gd name="T15" fmla="*/ 323 h 472"/>
                <a:gd name="T16" fmla="*/ 137 w 190"/>
                <a:gd name="T17" fmla="*/ 332 h 472"/>
                <a:gd name="T18" fmla="*/ 129 w 190"/>
                <a:gd name="T19" fmla="*/ 348 h 472"/>
                <a:gd name="T20" fmla="*/ 79 w 190"/>
                <a:gd name="T21" fmla="*/ 365 h 472"/>
                <a:gd name="T22" fmla="*/ 56 w 190"/>
                <a:gd name="T23" fmla="*/ 297 h 472"/>
                <a:gd name="T24" fmla="*/ 49 w 190"/>
                <a:gd name="T25" fmla="*/ 273 h 472"/>
                <a:gd name="T26" fmla="*/ 98 w 190"/>
                <a:gd name="T27" fmla="*/ 257 h 472"/>
                <a:gd name="T28" fmla="*/ 102 w 190"/>
                <a:gd name="T29" fmla="*/ 256 h 472"/>
                <a:gd name="T30" fmla="*/ 114 w 190"/>
                <a:gd name="T31" fmla="*/ 264 h 472"/>
                <a:gd name="T32" fmla="*/ 106 w 190"/>
                <a:gd name="T33" fmla="*/ 280 h 472"/>
                <a:gd name="T34" fmla="*/ 56 w 190"/>
                <a:gd name="T35" fmla="*/ 297 h 472"/>
                <a:gd name="T36" fmla="*/ 34 w 190"/>
                <a:gd name="T37" fmla="*/ 230 h 472"/>
                <a:gd name="T38" fmla="*/ 26 w 190"/>
                <a:gd name="T39" fmla="*/ 206 h 472"/>
                <a:gd name="T40" fmla="*/ 75 w 190"/>
                <a:gd name="T41" fmla="*/ 189 h 472"/>
                <a:gd name="T42" fmla="*/ 79 w 190"/>
                <a:gd name="T43" fmla="*/ 188 h 472"/>
                <a:gd name="T44" fmla="*/ 91 w 190"/>
                <a:gd name="T45" fmla="*/ 197 h 472"/>
                <a:gd name="T46" fmla="*/ 83 w 190"/>
                <a:gd name="T47" fmla="*/ 213 h 472"/>
                <a:gd name="T48" fmla="*/ 34 w 190"/>
                <a:gd name="T49" fmla="*/ 230 h 472"/>
                <a:gd name="T50" fmla="*/ 74 w 190"/>
                <a:gd name="T51" fmla="*/ 0 h 472"/>
                <a:gd name="T52" fmla="*/ 42 w 190"/>
                <a:gd name="T53" fmla="*/ 56 h 472"/>
                <a:gd name="T54" fmla="*/ 46 w 190"/>
                <a:gd name="T55" fmla="*/ 62 h 472"/>
                <a:gd name="T56" fmla="*/ 38 w 190"/>
                <a:gd name="T57" fmla="*/ 78 h 472"/>
                <a:gd name="T58" fmla="*/ 27 w 190"/>
                <a:gd name="T59" fmla="*/ 82 h 472"/>
                <a:gd name="T60" fmla="*/ 0 w 190"/>
                <a:gd name="T61" fmla="*/ 128 h 472"/>
                <a:gd name="T62" fmla="*/ 8 w 190"/>
                <a:gd name="T63" fmla="*/ 153 h 472"/>
                <a:gd name="T64" fmla="*/ 3 w 190"/>
                <a:gd name="T65" fmla="*/ 138 h 472"/>
                <a:gd name="T66" fmla="*/ 53 w 190"/>
                <a:gd name="T67" fmla="*/ 122 h 472"/>
                <a:gd name="T68" fmla="*/ 57 w 190"/>
                <a:gd name="T69" fmla="*/ 121 h 472"/>
                <a:gd name="T70" fmla="*/ 69 w 190"/>
                <a:gd name="T71" fmla="*/ 129 h 472"/>
                <a:gd name="T72" fmla="*/ 61 w 190"/>
                <a:gd name="T73" fmla="*/ 145 h 472"/>
                <a:gd name="T74" fmla="*/ 11 w 190"/>
                <a:gd name="T75" fmla="*/ 162 h 472"/>
                <a:gd name="T76" fmla="*/ 37 w 190"/>
                <a:gd name="T77" fmla="*/ 240 h 472"/>
                <a:gd name="T78" fmla="*/ 94 w 190"/>
                <a:gd name="T79" fmla="*/ 408 h 472"/>
                <a:gd name="T80" fmla="*/ 144 w 190"/>
                <a:gd name="T81" fmla="*/ 392 h 472"/>
                <a:gd name="T82" fmla="*/ 148 w 190"/>
                <a:gd name="T83" fmla="*/ 391 h 472"/>
                <a:gd name="T84" fmla="*/ 159 w 190"/>
                <a:gd name="T85" fmla="*/ 398 h 472"/>
                <a:gd name="T86" fmla="*/ 190 w 190"/>
                <a:gd name="T87" fmla="*/ 344 h 472"/>
                <a:gd name="T88" fmla="*/ 74 w 190"/>
                <a:gd name="T8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 h="472">
                  <a:moveTo>
                    <a:pt x="148" y="416"/>
                  </a:moveTo>
                  <a:cubicBezTo>
                    <a:pt x="102" y="432"/>
                    <a:pt x="102" y="432"/>
                    <a:pt x="102" y="432"/>
                  </a:cubicBezTo>
                  <a:cubicBezTo>
                    <a:pt x="116" y="472"/>
                    <a:pt x="116" y="472"/>
                    <a:pt x="116" y="472"/>
                  </a:cubicBezTo>
                  <a:cubicBezTo>
                    <a:pt x="148" y="416"/>
                    <a:pt x="148" y="416"/>
                    <a:pt x="148" y="416"/>
                  </a:cubicBezTo>
                  <a:moveTo>
                    <a:pt x="79" y="365"/>
                  </a:moveTo>
                  <a:cubicBezTo>
                    <a:pt x="71" y="341"/>
                    <a:pt x="71" y="341"/>
                    <a:pt x="71" y="341"/>
                  </a:cubicBezTo>
                  <a:cubicBezTo>
                    <a:pt x="121" y="324"/>
                    <a:pt x="121" y="324"/>
                    <a:pt x="121" y="324"/>
                  </a:cubicBezTo>
                  <a:cubicBezTo>
                    <a:pt x="122" y="324"/>
                    <a:pt x="124" y="323"/>
                    <a:pt x="125" y="323"/>
                  </a:cubicBezTo>
                  <a:cubicBezTo>
                    <a:pt x="130" y="323"/>
                    <a:pt x="135" y="327"/>
                    <a:pt x="137" y="332"/>
                  </a:cubicBezTo>
                  <a:cubicBezTo>
                    <a:pt x="139" y="338"/>
                    <a:pt x="136" y="346"/>
                    <a:pt x="129" y="348"/>
                  </a:cubicBezTo>
                  <a:cubicBezTo>
                    <a:pt x="79" y="365"/>
                    <a:pt x="79" y="365"/>
                    <a:pt x="79" y="365"/>
                  </a:cubicBezTo>
                  <a:moveTo>
                    <a:pt x="56" y="297"/>
                  </a:moveTo>
                  <a:cubicBezTo>
                    <a:pt x="49" y="273"/>
                    <a:pt x="49" y="273"/>
                    <a:pt x="49" y="273"/>
                  </a:cubicBezTo>
                  <a:cubicBezTo>
                    <a:pt x="98" y="257"/>
                    <a:pt x="98" y="257"/>
                    <a:pt x="98" y="257"/>
                  </a:cubicBezTo>
                  <a:cubicBezTo>
                    <a:pt x="100" y="256"/>
                    <a:pt x="101" y="256"/>
                    <a:pt x="102" y="256"/>
                  </a:cubicBezTo>
                  <a:cubicBezTo>
                    <a:pt x="107" y="256"/>
                    <a:pt x="112" y="259"/>
                    <a:pt x="114" y="264"/>
                  </a:cubicBezTo>
                  <a:cubicBezTo>
                    <a:pt x="116" y="271"/>
                    <a:pt x="113" y="278"/>
                    <a:pt x="106" y="280"/>
                  </a:cubicBezTo>
                  <a:cubicBezTo>
                    <a:pt x="56" y="297"/>
                    <a:pt x="56" y="297"/>
                    <a:pt x="56" y="297"/>
                  </a:cubicBezTo>
                  <a:moveTo>
                    <a:pt x="34" y="230"/>
                  </a:moveTo>
                  <a:cubicBezTo>
                    <a:pt x="26" y="206"/>
                    <a:pt x="26" y="206"/>
                    <a:pt x="26" y="206"/>
                  </a:cubicBezTo>
                  <a:cubicBezTo>
                    <a:pt x="75" y="189"/>
                    <a:pt x="75" y="189"/>
                    <a:pt x="75" y="189"/>
                  </a:cubicBezTo>
                  <a:cubicBezTo>
                    <a:pt x="77" y="189"/>
                    <a:pt x="78" y="188"/>
                    <a:pt x="79" y="188"/>
                  </a:cubicBezTo>
                  <a:cubicBezTo>
                    <a:pt x="85" y="188"/>
                    <a:pt x="90" y="192"/>
                    <a:pt x="91" y="197"/>
                  </a:cubicBezTo>
                  <a:cubicBezTo>
                    <a:pt x="94" y="204"/>
                    <a:pt x="90" y="211"/>
                    <a:pt x="83" y="213"/>
                  </a:cubicBezTo>
                  <a:cubicBezTo>
                    <a:pt x="34" y="230"/>
                    <a:pt x="34" y="230"/>
                    <a:pt x="34" y="230"/>
                  </a:cubicBezTo>
                  <a:moveTo>
                    <a:pt x="74" y="0"/>
                  </a:moveTo>
                  <a:cubicBezTo>
                    <a:pt x="42" y="56"/>
                    <a:pt x="42" y="56"/>
                    <a:pt x="42" y="56"/>
                  </a:cubicBezTo>
                  <a:cubicBezTo>
                    <a:pt x="43" y="58"/>
                    <a:pt x="45" y="60"/>
                    <a:pt x="46" y="62"/>
                  </a:cubicBezTo>
                  <a:cubicBezTo>
                    <a:pt x="48" y="69"/>
                    <a:pt x="44" y="76"/>
                    <a:pt x="38" y="78"/>
                  </a:cubicBezTo>
                  <a:cubicBezTo>
                    <a:pt x="27" y="82"/>
                    <a:pt x="27" y="82"/>
                    <a:pt x="27" y="82"/>
                  </a:cubicBezTo>
                  <a:cubicBezTo>
                    <a:pt x="0" y="128"/>
                    <a:pt x="0" y="128"/>
                    <a:pt x="0" y="128"/>
                  </a:cubicBezTo>
                  <a:cubicBezTo>
                    <a:pt x="8" y="153"/>
                    <a:pt x="8" y="153"/>
                    <a:pt x="8" y="153"/>
                  </a:cubicBezTo>
                  <a:cubicBezTo>
                    <a:pt x="3" y="138"/>
                    <a:pt x="3" y="138"/>
                    <a:pt x="3" y="138"/>
                  </a:cubicBezTo>
                  <a:cubicBezTo>
                    <a:pt x="53" y="122"/>
                    <a:pt x="53" y="122"/>
                    <a:pt x="53" y="122"/>
                  </a:cubicBezTo>
                  <a:cubicBezTo>
                    <a:pt x="54" y="121"/>
                    <a:pt x="55" y="121"/>
                    <a:pt x="57" y="121"/>
                  </a:cubicBezTo>
                  <a:cubicBezTo>
                    <a:pt x="62" y="121"/>
                    <a:pt x="67" y="124"/>
                    <a:pt x="69" y="129"/>
                  </a:cubicBezTo>
                  <a:cubicBezTo>
                    <a:pt x="71" y="136"/>
                    <a:pt x="67" y="143"/>
                    <a:pt x="61" y="145"/>
                  </a:cubicBezTo>
                  <a:cubicBezTo>
                    <a:pt x="11" y="162"/>
                    <a:pt x="11" y="162"/>
                    <a:pt x="11" y="162"/>
                  </a:cubicBezTo>
                  <a:cubicBezTo>
                    <a:pt x="37" y="240"/>
                    <a:pt x="37" y="240"/>
                    <a:pt x="37" y="240"/>
                  </a:cubicBezTo>
                  <a:cubicBezTo>
                    <a:pt x="94" y="408"/>
                    <a:pt x="94" y="408"/>
                    <a:pt x="94" y="408"/>
                  </a:cubicBezTo>
                  <a:cubicBezTo>
                    <a:pt x="144" y="392"/>
                    <a:pt x="144" y="392"/>
                    <a:pt x="144" y="392"/>
                  </a:cubicBezTo>
                  <a:cubicBezTo>
                    <a:pt x="145" y="391"/>
                    <a:pt x="146" y="391"/>
                    <a:pt x="148" y="391"/>
                  </a:cubicBezTo>
                  <a:cubicBezTo>
                    <a:pt x="152" y="391"/>
                    <a:pt x="157" y="394"/>
                    <a:pt x="159" y="398"/>
                  </a:cubicBezTo>
                  <a:cubicBezTo>
                    <a:pt x="190" y="344"/>
                    <a:pt x="190" y="344"/>
                    <a:pt x="190" y="344"/>
                  </a:cubicBezTo>
                  <a:cubicBezTo>
                    <a:pt x="74" y="0"/>
                    <a:pt x="74" y="0"/>
                    <a:pt x="74" y="0"/>
                  </a:cubicBezTo>
                </a:path>
              </a:pathLst>
            </a:custGeom>
            <a:solidFill>
              <a:srgbClr val="B882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00"/>
            <p:cNvSpPr>
              <a:spLocks noEditPoints="1"/>
            </p:cNvSpPr>
            <p:nvPr/>
          </p:nvSpPr>
          <p:spPr bwMode="auto">
            <a:xfrm>
              <a:off x="12395200" y="-423862"/>
              <a:ext cx="369888" cy="842963"/>
            </a:xfrm>
            <a:custGeom>
              <a:avLst/>
              <a:gdLst>
                <a:gd name="T0" fmla="*/ 94 w 132"/>
                <a:gd name="T1" fmla="*/ 239 h 300"/>
                <a:gd name="T2" fmla="*/ 93 w 132"/>
                <a:gd name="T3" fmla="*/ 239 h 300"/>
                <a:gd name="T4" fmla="*/ 43 w 132"/>
                <a:gd name="T5" fmla="*/ 256 h 300"/>
                <a:gd name="T6" fmla="*/ 58 w 132"/>
                <a:gd name="T7" fmla="*/ 300 h 300"/>
                <a:gd name="T8" fmla="*/ 58 w 132"/>
                <a:gd name="T9" fmla="*/ 300 h 300"/>
                <a:gd name="T10" fmla="*/ 94 w 132"/>
                <a:gd name="T11" fmla="*/ 239 h 300"/>
                <a:gd name="T12" fmla="*/ 74 w 132"/>
                <a:gd name="T13" fmla="*/ 0 h 300"/>
                <a:gd name="T14" fmla="*/ 25 w 132"/>
                <a:gd name="T15" fmla="*/ 86 h 300"/>
                <a:gd name="T16" fmla="*/ 39 w 132"/>
                <a:gd name="T17" fmla="*/ 81 h 300"/>
                <a:gd name="T18" fmla="*/ 43 w 132"/>
                <a:gd name="T19" fmla="*/ 80 h 300"/>
                <a:gd name="T20" fmla="*/ 55 w 132"/>
                <a:gd name="T21" fmla="*/ 88 h 300"/>
                <a:gd name="T22" fmla="*/ 47 w 132"/>
                <a:gd name="T23" fmla="*/ 104 h 300"/>
                <a:gd name="T24" fmla="*/ 6 w 132"/>
                <a:gd name="T25" fmla="*/ 118 h 300"/>
                <a:gd name="T26" fmla="*/ 0 w 132"/>
                <a:gd name="T27" fmla="*/ 128 h 300"/>
                <a:gd name="T28" fmla="*/ 17 w 132"/>
                <a:gd name="T29" fmla="*/ 178 h 300"/>
                <a:gd name="T30" fmla="*/ 12 w 132"/>
                <a:gd name="T31" fmla="*/ 165 h 300"/>
                <a:gd name="T32" fmla="*/ 62 w 132"/>
                <a:gd name="T33" fmla="*/ 148 h 300"/>
                <a:gd name="T34" fmla="*/ 66 w 132"/>
                <a:gd name="T35" fmla="*/ 147 h 300"/>
                <a:gd name="T36" fmla="*/ 78 w 132"/>
                <a:gd name="T37" fmla="*/ 156 h 300"/>
                <a:gd name="T38" fmla="*/ 70 w 132"/>
                <a:gd name="T39" fmla="*/ 172 h 300"/>
                <a:gd name="T40" fmla="*/ 20 w 132"/>
                <a:gd name="T41" fmla="*/ 188 h 300"/>
                <a:gd name="T42" fmla="*/ 35 w 132"/>
                <a:gd name="T43" fmla="*/ 232 h 300"/>
                <a:gd name="T44" fmla="*/ 85 w 132"/>
                <a:gd name="T45" fmla="*/ 216 h 300"/>
                <a:gd name="T46" fmla="*/ 89 w 132"/>
                <a:gd name="T47" fmla="*/ 215 h 300"/>
                <a:gd name="T48" fmla="*/ 101 w 132"/>
                <a:gd name="T49" fmla="*/ 223 h 300"/>
                <a:gd name="T50" fmla="*/ 101 w 132"/>
                <a:gd name="T51" fmla="*/ 226 h 300"/>
                <a:gd name="T52" fmla="*/ 132 w 132"/>
                <a:gd name="T53" fmla="*/ 172 h 300"/>
                <a:gd name="T54" fmla="*/ 74 w 132"/>
                <a:gd name="T5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2" h="300">
                  <a:moveTo>
                    <a:pt x="94" y="239"/>
                  </a:moveTo>
                  <a:cubicBezTo>
                    <a:pt x="93" y="239"/>
                    <a:pt x="93" y="239"/>
                    <a:pt x="93" y="239"/>
                  </a:cubicBezTo>
                  <a:cubicBezTo>
                    <a:pt x="43" y="256"/>
                    <a:pt x="43" y="256"/>
                    <a:pt x="43" y="256"/>
                  </a:cubicBezTo>
                  <a:cubicBezTo>
                    <a:pt x="58" y="300"/>
                    <a:pt x="58" y="300"/>
                    <a:pt x="58" y="300"/>
                  </a:cubicBezTo>
                  <a:cubicBezTo>
                    <a:pt x="58" y="300"/>
                    <a:pt x="58" y="300"/>
                    <a:pt x="58" y="300"/>
                  </a:cubicBezTo>
                  <a:cubicBezTo>
                    <a:pt x="94" y="239"/>
                    <a:pt x="94" y="239"/>
                    <a:pt x="94" y="239"/>
                  </a:cubicBezTo>
                  <a:moveTo>
                    <a:pt x="74" y="0"/>
                  </a:moveTo>
                  <a:cubicBezTo>
                    <a:pt x="25" y="86"/>
                    <a:pt x="25" y="86"/>
                    <a:pt x="25" y="86"/>
                  </a:cubicBezTo>
                  <a:cubicBezTo>
                    <a:pt x="39" y="81"/>
                    <a:pt x="39" y="81"/>
                    <a:pt x="39" y="81"/>
                  </a:cubicBezTo>
                  <a:cubicBezTo>
                    <a:pt x="41" y="80"/>
                    <a:pt x="42" y="80"/>
                    <a:pt x="43" y="80"/>
                  </a:cubicBezTo>
                  <a:cubicBezTo>
                    <a:pt x="48" y="80"/>
                    <a:pt x="53" y="83"/>
                    <a:pt x="55" y="88"/>
                  </a:cubicBezTo>
                  <a:cubicBezTo>
                    <a:pt x="57" y="95"/>
                    <a:pt x="54" y="102"/>
                    <a:pt x="47" y="104"/>
                  </a:cubicBezTo>
                  <a:cubicBezTo>
                    <a:pt x="6" y="118"/>
                    <a:pt x="6" y="118"/>
                    <a:pt x="6" y="118"/>
                  </a:cubicBezTo>
                  <a:cubicBezTo>
                    <a:pt x="0" y="128"/>
                    <a:pt x="0" y="128"/>
                    <a:pt x="0" y="128"/>
                  </a:cubicBezTo>
                  <a:cubicBezTo>
                    <a:pt x="17" y="178"/>
                    <a:pt x="17" y="178"/>
                    <a:pt x="17" y="178"/>
                  </a:cubicBezTo>
                  <a:cubicBezTo>
                    <a:pt x="12" y="165"/>
                    <a:pt x="12" y="165"/>
                    <a:pt x="12" y="165"/>
                  </a:cubicBezTo>
                  <a:cubicBezTo>
                    <a:pt x="62" y="148"/>
                    <a:pt x="62" y="148"/>
                    <a:pt x="62" y="148"/>
                  </a:cubicBezTo>
                  <a:cubicBezTo>
                    <a:pt x="63" y="148"/>
                    <a:pt x="65" y="147"/>
                    <a:pt x="66" y="147"/>
                  </a:cubicBezTo>
                  <a:cubicBezTo>
                    <a:pt x="71" y="147"/>
                    <a:pt x="76" y="151"/>
                    <a:pt x="78" y="156"/>
                  </a:cubicBezTo>
                  <a:cubicBezTo>
                    <a:pt x="80" y="162"/>
                    <a:pt x="77" y="169"/>
                    <a:pt x="70" y="172"/>
                  </a:cubicBezTo>
                  <a:cubicBezTo>
                    <a:pt x="20" y="188"/>
                    <a:pt x="20" y="188"/>
                    <a:pt x="20" y="188"/>
                  </a:cubicBezTo>
                  <a:cubicBezTo>
                    <a:pt x="35" y="232"/>
                    <a:pt x="35" y="232"/>
                    <a:pt x="35" y="232"/>
                  </a:cubicBezTo>
                  <a:cubicBezTo>
                    <a:pt x="85" y="216"/>
                    <a:pt x="85" y="216"/>
                    <a:pt x="85" y="216"/>
                  </a:cubicBezTo>
                  <a:cubicBezTo>
                    <a:pt x="86" y="215"/>
                    <a:pt x="87" y="215"/>
                    <a:pt x="89" y="215"/>
                  </a:cubicBezTo>
                  <a:cubicBezTo>
                    <a:pt x="94" y="215"/>
                    <a:pt x="99" y="218"/>
                    <a:pt x="101" y="223"/>
                  </a:cubicBezTo>
                  <a:cubicBezTo>
                    <a:pt x="101" y="224"/>
                    <a:pt x="101" y="225"/>
                    <a:pt x="101" y="226"/>
                  </a:cubicBezTo>
                  <a:cubicBezTo>
                    <a:pt x="132" y="172"/>
                    <a:pt x="132" y="172"/>
                    <a:pt x="132" y="172"/>
                  </a:cubicBezTo>
                  <a:cubicBezTo>
                    <a:pt x="74" y="0"/>
                    <a:pt x="74" y="0"/>
                    <a:pt x="74" y="0"/>
                  </a:cubicBezTo>
                </a:path>
              </a:pathLst>
            </a:custGeom>
            <a:solidFill>
              <a:srgbClr val="B882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01"/>
            <p:cNvSpPr/>
            <p:nvPr/>
          </p:nvSpPr>
          <p:spPr bwMode="auto">
            <a:xfrm>
              <a:off x="12684125" y="747713"/>
              <a:ext cx="192088" cy="114300"/>
            </a:xfrm>
            <a:custGeom>
              <a:avLst/>
              <a:gdLst>
                <a:gd name="T0" fmla="*/ 54 w 68"/>
                <a:gd name="T1" fmla="*/ 0 h 41"/>
                <a:gd name="T2" fmla="*/ 50 w 68"/>
                <a:gd name="T3" fmla="*/ 1 h 41"/>
                <a:gd name="T4" fmla="*/ 0 w 68"/>
                <a:gd name="T5" fmla="*/ 18 h 41"/>
                <a:gd name="T6" fmla="*/ 4 w 68"/>
                <a:gd name="T7" fmla="*/ 29 h 41"/>
                <a:gd name="T8" fmla="*/ 8 w 68"/>
                <a:gd name="T9" fmla="*/ 41 h 41"/>
                <a:gd name="T10" fmla="*/ 58 w 68"/>
                <a:gd name="T11" fmla="*/ 25 h 41"/>
                <a:gd name="T12" fmla="*/ 66 w 68"/>
                <a:gd name="T13" fmla="*/ 9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3" y="0"/>
                    <a:pt x="51" y="1"/>
                    <a:pt x="50" y="1"/>
                  </a:cubicBezTo>
                  <a:cubicBezTo>
                    <a:pt x="0" y="18"/>
                    <a:pt x="0" y="18"/>
                    <a:pt x="0" y="18"/>
                  </a:cubicBezTo>
                  <a:cubicBezTo>
                    <a:pt x="4" y="29"/>
                    <a:pt x="4" y="29"/>
                    <a:pt x="4" y="29"/>
                  </a:cubicBezTo>
                  <a:cubicBezTo>
                    <a:pt x="8" y="41"/>
                    <a:pt x="8" y="41"/>
                    <a:pt x="8" y="41"/>
                  </a:cubicBezTo>
                  <a:cubicBezTo>
                    <a:pt x="58" y="25"/>
                    <a:pt x="58" y="25"/>
                    <a:pt x="58" y="25"/>
                  </a:cubicBezTo>
                  <a:cubicBezTo>
                    <a:pt x="65" y="22"/>
                    <a:pt x="68" y="15"/>
                    <a:pt x="66"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02"/>
            <p:cNvSpPr/>
            <p:nvPr/>
          </p:nvSpPr>
          <p:spPr bwMode="auto">
            <a:xfrm>
              <a:off x="12622213" y="606425"/>
              <a:ext cx="0" cy="6350"/>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03"/>
            <p:cNvSpPr/>
            <p:nvPr/>
          </p:nvSpPr>
          <p:spPr bwMode="auto">
            <a:xfrm>
              <a:off x="12622213" y="606425"/>
              <a:ext cx="0" cy="6350"/>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04"/>
            <p:cNvSpPr/>
            <p:nvPr/>
          </p:nvSpPr>
          <p:spPr bwMode="auto">
            <a:xfrm>
              <a:off x="12622213" y="558800"/>
              <a:ext cx="188913" cy="115888"/>
            </a:xfrm>
            <a:custGeom>
              <a:avLst/>
              <a:gdLst>
                <a:gd name="T0" fmla="*/ 53 w 67"/>
                <a:gd name="T1" fmla="*/ 0 h 41"/>
                <a:gd name="T2" fmla="*/ 49 w 67"/>
                <a:gd name="T3" fmla="*/ 1 h 41"/>
                <a:gd name="T4" fmla="*/ 0 w 67"/>
                <a:gd name="T5" fmla="*/ 17 h 41"/>
                <a:gd name="T6" fmla="*/ 0 w 67"/>
                <a:gd name="T7" fmla="*/ 19 h 41"/>
                <a:gd name="T8" fmla="*/ 8 w 67"/>
                <a:gd name="T9" fmla="*/ 41 h 41"/>
                <a:gd name="T10" fmla="*/ 57 w 67"/>
                <a:gd name="T11" fmla="*/ 24 h 41"/>
                <a:gd name="T12" fmla="*/ 65 w 67"/>
                <a:gd name="T13" fmla="*/ 8 h 41"/>
                <a:gd name="T14" fmla="*/ 53 w 67"/>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1">
                  <a:moveTo>
                    <a:pt x="53" y="0"/>
                  </a:moveTo>
                  <a:cubicBezTo>
                    <a:pt x="52" y="0"/>
                    <a:pt x="51" y="0"/>
                    <a:pt x="49" y="1"/>
                  </a:cubicBezTo>
                  <a:cubicBezTo>
                    <a:pt x="0" y="17"/>
                    <a:pt x="0" y="17"/>
                    <a:pt x="0" y="17"/>
                  </a:cubicBezTo>
                  <a:cubicBezTo>
                    <a:pt x="0" y="19"/>
                    <a:pt x="0" y="19"/>
                    <a:pt x="0" y="19"/>
                  </a:cubicBezTo>
                  <a:cubicBezTo>
                    <a:pt x="8" y="41"/>
                    <a:pt x="8" y="41"/>
                    <a:pt x="8" y="41"/>
                  </a:cubicBezTo>
                  <a:cubicBezTo>
                    <a:pt x="57" y="24"/>
                    <a:pt x="57" y="24"/>
                    <a:pt x="57" y="24"/>
                  </a:cubicBezTo>
                  <a:cubicBezTo>
                    <a:pt x="64" y="22"/>
                    <a:pt x="67" y="15"/>
                    <a:pt x="65" y="8"/>
                  </a:cubicBezTo>
                  <a:cubicBezTo>
                    <a:pt x="63" y="3"/>
                    <a:pt x="59" y="0"/>
                    <a:pt x="53"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05"/>
            <p:cNvSpPr/>
            <p:nvPr/>
          </p:nvSpPr>
          <p:spPr bwMode="auto">
            <a:xfrm>
              <a:off x="12557125" y="419100"/>
              <a:ext cx="6350" cy="19050"/>
            </a:xfrm>
            <a:custGeom>
              <a:avLst/>
              <a:gdLst>
                <a:gd name="T0" fmla="*/ 0 w 4"/>
                <a:gd name="T1" fmla="*/ 0 h 12"/>
                <a:gd name="T2" fmla="*/ 0 w 4"/>
                <a:gd name="T3" fmla="*/ 0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0" y="0"/>
                  </a:lnTo>
                  <a:lnTo>
                    <a:pt x="4" y="12"/>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06"/>
            <p:cNvSpPr/>
            <p:nvPr/>
          </p:nvSpPr>
          <p:spPr bwMode="auto">
            <a:xfrm>
              <a:off x="12557125" y="419100"/>
              <a:ext cx="6350" cy="19050"/>
            </a:xfrm>
            <a:custGeom>
              <a:avLst/>
              <a:gdLst>
                <a:gd name="T0" fmla="*/ 0 w 4"/>
                <a:gd name="T1" fmla="*/ 0 h 12"/>
                <a:gd name="T2" fmla="*/ 0 w 4"/>
                <a:gd name="T3" fmla="*/ 0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0" y="0"/>
                  </a:lnTo>
                  <a:lnTo>
                    <a:pt x="4"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07"/>
            <p:cNvSpPr/>
            <p:nvPr/>
          </p:nvSpPr>
          <p:spPr bwMode="auto">
            <a:xfrm>
              <a:off x="12557125" y="368300"/>
              <a:ext cx="192088" cy="115888"/>
            </a:xfrm>
            <a:custGeom>
              <a:avLst/>
              <a:gdLst>
                <a:gd name="T0" fmla="*/ 54 w 68"/>
                <a:gd name="T1" fmla="*/ 0 h 41"/>
                <a:gd name="T2" fmla="*/ 50 w 68"/>
                <a:gd name="T3" fmla="*/ 1 h 41"/>
                <a:gd name="T4" fmla="*/ 0 w 68"/>
                <a:gd name="T5" fmla="*/ 18 h 41"/>
                <a:gd name="T6" fmla="*/ 0 w 68"/>
                <a:gd name="T7" fmla="*/ 18 h 41"/>
                <a:gd name="T8" fmla="*/ 0 w 68"/>
                <a:gd name="T9" fmla="*/ 18 h 41"/>
                <a:gd name="T10" fmla="*/ 0 w 68"/>
                <a:gd name="T11" fmla="*/ 18 h 41"/>
                <a:gd name="T12" fmla="*/ 2 w 68"/>
                <a:gd name="T13" fmla="*/ 25 h 41"/>
                <a:gd name="T14" fmla="*/ 8 w 68"/>
                <a:gd name="T15" fmla="*/ 41 h 41"/>
                <a:gd name="T16" fmla="*/ 58 w 68"/>
                <a:gd name="T17" fmla="*/ 25 h 41"/>
                <a:gd name="T18" fmla="*/ 65 w 68"/>
                <a:gd name="T19" fmla="*/ 9 h 41"/>
                <a:gd name="T20" fmla="*/ 54 w 68"/>
                <a:gd name="T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41">
                  <a:moveTo>
                    <a:pt x="54" y="0"/>
                  </a:moveTo>
                  <a:cubicBezTo>
                    <a:pt x="52" y="0"/>
                    <a:pt x="51" y="1"/>
                    <a:pt x="50" y="1"/>
                  </a:cubicBezTo>
                  <a:cubicBezTo>
                    <a:pt x="0" y="18"/>
                    <a:pt x="0" y="18"/>
                    <a:pt x="0" y="18"/>
                  </a:cubicBezTo>
                  <a:cubicBezTo>
                    <a:pt x="0" y="18"/>
                    <a:pt x="0" y="18"/>
                    <a:pt x="0" y="18"/>
                  </a:cubicBezTo>
                  <a:cubicBezTo>
                    <a:pt x="0" y="18"/>
                    <a:pt x="0" y="18"/>
                    <a:pt x="0" y="18"/>
                  </a:cubicBezTo>
                  <a:cubicBezTo>
                    <a:pt x="0" y="18"/>
                    <a:pt x="0" y="18"/>
                    <a:pt x="0" y="18"/>
                  </a:cubicBezTo>
                  <a:cubicBezTo>
                    <a:pt x="2" y="25"/>
                    <a:pt x="2" y="25"/>
                    <a:pt x="2" y="25"/>
                  </a:cubicBezTo>
                  <a:cubicBezTo>
                    <a:pt x="8" y="41"/>
                    <a:pt x="8" y="41"/>
                    <a:pt x="8" y="41"/>
                  </a:cubicBezTo>
                  <a:cubicBezTo>
                    <a:pt x="58" y="25"/>
                    <a:pt x="58" y="25"/>
                    <a:pt x="58" y="25"/>
                  </a:cubicBezTo>
                  <a:cubicBezTo>
                    <a:pt x="64" y="22"/>
                    <a:pt x="68" y="15"/>
                    <a:pt x="65"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Rectangle 108"/>
            <p:cNvSpPr>
              <a:spLocks noChangeArrowheads="1"/>
            </p:cNvSpPr>
            <p:nvPr/>
          </p:nvSpPr>
          <p:spPr bwMode="auto">
            <a:xfrm>
              <a:off x="12557125" y="419100"/>
              <a:ext cx="1588" cy="1588"/>
            </a:xfrm>
            <a:prstGeom prst="rect">
              <a:avLst/>
            </a:prstGeom>
            <a:solidFill>
              <a:srgbClr val="A575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6" name="Freeform 109"/>
            <p:cNvSpPr/>
            <p:nvPr/>
          </p:nvSpPr>
          <p:spPr bwMode="auto">
            <a:xfrm>
              <a:off x="12557125" y="41910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10"/>
            <p:cNvSpPr/>
            <p:nvPr/>
          </p:nvSpPr>
          <p:spPr bwMode="auto">
            <a:xfrm>
              <a:off x="12493625" y="228600"/>
              <a:ext cx="14288" cy="44450"/>
            </a:xfrm>
            <a:custGeom>
              <a:avLst/>
              <a:gdLst>
                <a:gd name="T0" fmla="*/ 0 w 9"/>
                <a:gd name="T1" fmla="*/ 0 h 28"/>
                <a:gd name="T2" fmla="*/ 0 w 9"/>
                <a:gd name="T3" fmla="*/ 0 h 28"/>
                <a:gd name="T4" fmla="*/ 9 w 9"/>
                <a:gd name="T5" fmla="*/ 28 h 28"/>
                <a:gd name="T6" fmla="*/ 0 w 9"/>
                <a:gd name="T7" fmla="*/ 0 h 28"/>
              </a:gdLst>
              <a:ahLst/>
              <a:cxnLst>
                <a:cxn ang="0">
                  <a:pos x="T0" y="T1"/>
                </a:cxn>
                <a:cxn ang="0">
                  <a:pos x="T2" y="T3"/>
                </a:cxn>
                <a:cxn ang="0">
                  <a:pos x="T4" y="T5"/>
                </a:cxn>
                <a:cxn ang="0">
                  <a:pos x="T6" y="T7"/>
                </a:cxn>
              </a:cxnLst>
              <a:rect l="0" t="0" r="r" b="b"/>
              <a:pathLst>
                <a:path w="9" h="28">
                  <a:moveTo>
                    <a:pt x="0" y="0"/>
                  </a:moveTo>
                  <a:lnTo>
                    <a:pt x="0" y="0"/>
                  </a:lnTo>
                  <a:lnTo>
                    <a:pt x="9" y="28"/>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11"/>
            <p:cNvSpPr/>
            <p:nvPr/>
          </p:nvSpPr>
          <p:spPr bwMode="auto">
            <a:xfrm>
              <a:off x="12493625" y="228600"/>
              <a:ext cx="14288" cy="44450"/>
            </a:xfrm>
            <a:custGeom>
              <a:avLst/>
              <a:gdLst>
                <a:gd name="T0" fmla="*/ 0 w 9"/>
                <a:gd name="T1" fmla="*/ 0 h 28"/>
                <a:gd name="T2" fmla="*/ 0 w 9"/>
                <a:gd name="T3" fmla="*/ 0 h 28"/>
                <a:gd name="T4" fmla="*/ 9 w 9"/>
                <a:gd name="T5" fmla="*/ 28 h 28"/>
                <a:gd name="T6" fmla="*/ 0 w 9"/>
                <a:gd name="T7" fmla="*/ 0 h 28"/>
              </a:gdLst>
              <a:ahLst/>
              <a:cxnLst>
                <a:cxn ang="0">
                  <a:pos x="T0" y="T1"/>
                </a:cxn>
                <a:cxn ang="0">
                  <a:pos x="T2" y="T3"/>
                </a:cxn>
                <a:cxn ang="0">
                  <a:pos x="T4" y="T5"/>
                </a:cxn>
                <a:cxn ang="0">
                  <a:pos x="T6" y="T7"/>
                </a:cxn>
              </a:cxnLst>
              <a:rect l="0" t="0" r="r" b="b"/>
              <a:pathLst>
                <a:path w="9" h="28">
                  <a:moveTo>
                    <a:pt x="0" y="0"/>
                  </a:moveTo>
                  <a:lnTo>
                    <a:pt x="0" y="0"/>
                  </a:lnTo>
                  <a:lnTo>
                    <a:pt x="9"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12"/>
            <p:cNvSpPr>
              <a:spLocks noEditPoints="1"/>
            </p:cNvSpPr>
            <p:nvPr/>
          </p:nvSpPr>
          <p:spPr bwMode="auto">
            <a:xfrm>
              <a:off x="12493625" y="211138"/>
              <a:ext cx="187325" cy="84138"/>
            </a:xfrm>
            <a:custGeom>
              <a:avLst/>
              <a:gdLst>
                <a:gd name="T0" fmla="*/ 0 w 67"/>
                <a:gd name="T1" fmla="*/ 6 h 30"/>
                <a:gd name="T2" fmla="*/ 0 w 67"/>
                <a:gd name="T3" fmla="*/ 6 h 30"/>
                <a:gd name="T4" fmla="*/ 5 w 67"/>
                <a:gd name="T5" fmla="*/ 22 h 30"/>
                <a:gd name="T6" fmla="*/ 8 w 67"/>
                <a:gd name="T7" fmla="*/ 30 h 30"/>
                <a:gd name="T8" fmla="*/ 0 w 67"/>
                <a:gd name="T9" fmla="*/ 6 h 30"/>
                <a:gd name="T10" fmla="*/ 66 w 67"/>
                <a:gd name="T11" fmla="*/ 0 h 30"/>
                <a:gd name="T12" fmla="*/ 59 w 67"/>
                <a:gd name="T13" fmla="*/ 13 h 30"/>
                <a:gd name="T14" fmla="*/ 66 w 67"/>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30">
                  <a:moveTo>
                    <a:pt x="0" y="6"/>
                  </a:moveTo>
                  <a:cubicBezTo>
                    <a:pt x="0" y="6"/>
                    <a:pt x="0" y="6"/>
                    <a:pt x="0" y="6"/>
                  </a:cubicBezTo>
                  <a:cubicBezTo>
                    <a:pt x="5" y="22"/>
                    <a:pt x="5" y="22"/>
                    <a:pt x="5" y="22"/>
                  </a:cubicBezTo>
                  <a:cubicBezTo>
                    <a:pt x="8" y="30"/>
                    <a:pt x="8" y="30"/>
                    <a:pt x="8" y="30"/>
                  </a:cubicBezTo>
                  <a:cubicBezTo>
                    <a:pt x="0" y="6"/>
                    <a:pt x="0" y="6"/>
                    <a:pt x="0" y="6"/>
                  </a:cubicBezTo>
                  <a:moveTo>
                    <a:pt x="66" y="0"/>
                  </a:moveTo>
                  <a:cubicBezTo>
                    <a:pt x="59" y="13"/>
                    <a:pt x="59" y="13"/>
                    <a:pt x="59" y="13"/>
                  </a:cubicBezTo>
                  <a:cubicBezTo>
                    <a:pt x="64" y="11"/>
                    <a:pt x="67" y="5"/>
                    <a:pt x="66"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13"/>
            <p:cNvSpPr/>
            <p:nvPr/>
          </p:nvSpPr>
          <p:spPr bwMode="auto">
            <a:xfrm>
              <a:off x="12493625" y="180975"/>
              <a:ext cx="185738" cy="114300"/>
            </a:xfrm>
            <a:custGeom>
              <a:avLst/>
              <a:gdLst>
                <a:gd name="T0" fmla="*/ 54 w 66"/>
                <a:gd name="T1" fmla="*/ 0 h 41"/>
                <a:gd name="T2" fmla="*/ 50 w 66"/>
                <a:gd name="T3" fmla="*/ 1 h 41"/>
                <a:gd name="T4" fmla="*/ 0 w 66"/>
                <a:gd name="T5" fmla="*/ 17 h 41"/>
                <a:gd name="T6" fmla="*/ 8 w 66"/>
                <a:gd name="T7" fmla="*/ 41 h 41"/>
                <a:gd name="T8" fmla="*/ 58 w 66"/>
                <a:gd name="T9" fmla="*/ 24 h 41"/>
                <a:gd name="T10" fmla="*/ 59 w 66"/>
                <a:gd name="T11" fmla="*/ 24 h 41"/>
                <a:gd name="T12" fmla="*/ 66 w 66"/>
                <a:gd name="T13" fmla="*/ 11 h 41"/>
                <a:gd name="T14" fmla="*/ 66 w 66"/>
                <a:gd name="T15" fmla="*/ 8 h 41"/>
                <a:gd name="T16" fmla="*/ 54 w 66"/>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1">
                  <a:moveTo>
                    <a:pt x="54" y="0"/>
                  </a:moveTo>
                  <a:cubicBezTo>
                    <a:pt x="52" y="0"/>
                    <a:pt x="51" y="0"/>
                    <a:pt x="50" y="1"/>
                  </a:cubicBezTo>
                  <a:cubicBezTo>
                    <a:pt x="0" y="17"/>
                    <a:pt x="0" y="17"/>
                    <a:pt x="0" y="17"/>
                  </a:cubicBezTo>
                  <a:cubicBezTo>
                    <a:pt x="8" y="41"/>
                    <a:pt x="8" y="41"/>
                    <a:pt x="8" y="41"/>
                  </a:cubicBezTo>
                  <a:cubicBezTo>
                    <a:pt x="58" y="24"/>
                    <a:pt x="58" y="24"/>
                    <a:pt x="58" y="24"/>
                  </a:cubicBezTo>
                  <a:cubicBezTo>
                    <a:pt x="58" y="24"/>
                    <a:pt x="58" y="24"/>
                    <a:pt x="59" y="24"/>
                  </a:cubicBezTo>
                  <a:cubicBezTo>
                    <a:pt x="66" y="11"/>
                    <a:pt x="66" y="11"/>
                    <a:pt x="66" y="11"/>
                  </a:cubicBezTo>
                  <a:cubicBezTo>
                    <a:pt x="66" y="10"/>
                    <a:pt x="66" y="9"/>
                    <a:pt x="66" y="8"/>
                  </a:cubicBezTo>
                  <a:cubicBezTo>
                    <a:pt x="64" y="3"/>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14"/>
            <p:cNvSpPr/>
            <p:nvPr/>
          </p:nvSpPr>
          <p:spPr bwMode="auto">
            <a:xfrm>
              <a:off x="12428538" y="-11112"/>
              <a:ext cx="190500" cy="115888"/>
            </a:xfrm>
            <a:custGeom>
              <a:avLst/>
              <a:gdLst>
                <a:gd name="T0" fmla="*/ 54 w 68"/>
                <a:gd name="T1" fmla="*/ 0 h 41"/>
                <a:gd name="T2" fmla="*/ 50 w 68"/>
                <a:gd name="T3" fmla="*/ 1 h 41"/>
                <a:gd name="T4" fmla="*/ 0 w 68"/>
                <a:gd name="T5" fmla="*/ 18 h 41"/>
                <a:gd name="T6" fmla="*/ 5 w 68"/>
                <a:gd name="T7" fmla="*/ 31 h 41"/>
                <a:gd name="T8" fmla="*/ 8 w 68"/>
                <a:gd name="T9" fmla="*/ 41 h 41"/>
                <a:gd name="T10" fmla="*/ 58 w 68"/>
                <a:gd name="T11" fmla="*/ 25 h 41"/>
                <a:gd name="T12" fmla="*/ 66 w 68"/>
                <a:gd name="T13" fmla="*/ 9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3" y="0"/>
                    <a:pt x="51" y="1"/>
                    <a:pt x="50" y="1"/>
                  </a:cubicBezTo>
                  <a:cubicBezTo>
                    <a:pt x="0" y="18"/>
                    <a:pt x="0" y="18"/>
                    <a:pt x="0" y="18"/>
                  </a:cubicBezTo>
                  <a:cubicBezTo>
                    <a:pt x="5" y="31"/>
                    <a:pt x="5" y="31"/>
                    <a:pt x="5" y="31"/>
                  </a:cubicBezTo>
                  <a:cubicBezTo>
                    <a:pt x="8" y="41"/>
                    <a:pt x="8" y="41"/>
                    <a:pt x="8" y="41"/>
                  </a:cubicBezTo>
                  <a:cubicBezTo>
                    <a:pt x="58" y="25"/>
                    <a:pt x="58" y="25"/>
                    <a:pt x="58" y="25"/>
                  </a:cubicBezTo>
                  <a:cubicBezTo>
                    <a:pt x="65" y="22"/>
                    <a:pt x="68" y="15"/>
                    <a:pt x="66" y="9"/>
                  </a:cubicBezTo>
                  <a:cubicBezTo>
                    <a:pt x="64" y="4"/>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15"/>
            <p:cNvSpPr/>
            <p:nvPr/>
          </p:nvSpPr>
          <p:spPr bwMode="auto">
            <a:xfrm>
              <a:off x="12366625" y="-182562"/>
              <a:ext cx="98425" cy="98425"/>
            </a:xfrm>
            <a:custGeom>
              <a:avLst/>
              <a:gdLst>
                <a:gd name="T0" fmla="*/ 62 w 62"/>
                <a:gd name="T1" fmla="*/ 0 h 62"/>
                <a:gd name="T2" fmla="*/ 0 w 62"/>
                <a:gd name="T3" fmla="*/ 20 h 62"/>
                <a:gd name="T4" fmla="*/ 14 w 62"/>
                <a:gd name="T5" fmla="*/ 62 h 62"/>
                <a:gd name="T6" fmla="*/ 28 w 62"/>
                <a:gd name="T7" fmla="*/ 57 h 62"/>
                <a:gd name="T8" fmla="*/ 62 w 62"/>
                <a:gd name="T9" fmla="*/ 0 h 62"/>
              </a:gdLst>
              <a:ahLst/>
              <a:cxnLst>
                <a:cxn ang="0">
                  <a:pos x="T0" y="T1"/>
                </a:cxn>
                <a:cxn ang="0">
                  <a:pos x="T2" y="T3"/>
                </a:cxn>
                <a:cxn ang="0">
                  <a:pos x="T4" y="T5"/>
                </a:cxn>
                <a:cxn ang="0">
                  <a:pos x="T6" y="T7"/>
                </a:cxn>
                <a:cxn ang="0">
                  <a:pos x="T8" y="T9"/>
                </a:cxn>
              </a:cxnLst>
              <a:rect l="0" t="0" r="r" b="b"/>
              <a:pathLst>
                <a:path w="62" h="62">
                  <a:moveTo>
                    <a:pt x="62" y="0"/>
                  </a:moveTo>
                  <a:lnTo>
                    <a:pt x="0" y="20"/>
                  </a:lnTo>
                  <a:lnTo>
                    <a:pt x="14" y="62"/>
                  </a:lnTo>
                  <a:lnTo>
                    <a:pt x="28" y="57"/>
                  </a:lnTo>
                  <a:lnTo>
                    <a:pt x="62" y="0"/>
                  </a:lnTo>
                  <a:close/>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16"/>
            <p:cNvSpPr/>
            <p:nvPr/>
          </p:nvSpPr>
          <p:spPr bwMode="auto">
            <a:xfrm>
              <a:off x="12366625" y="-182562"/>
              <a:ext cx="98425" cy="98425"/>
            </a:xfrm>
            <a:custGeom>
              <a:avLst/>
              <a:gdLst>
                <a:gd name="T0" fmla="*/ 62 w 62"/>
                <a:gd name="T1" fmla="*/ 0 h 62"/>
                <a:gd name="T2" fmla="*/ 0 w 62"/>
                <a:gd name="T3" fmla="*/ 20 h 62"/>
                <a:gd name="T4" fmla="*/ 14 w 62"/>
                <a:gd name="T5" fmla="*/ 62 h 62"/>
                <a:gd name="T6" fmla="*/ 28 w 62"/>
                <a:gd name="T7" fmla="*/ 57 h 62"/>
                <a:gd name="T8" fmla="*/ 62 w 62"/>
                <a:gd name="T9" fmla="*/ 0 h 62"/>
              </a:gdLst>
              <a:ahLst/>
              <a:cxnLst>
                <a:cxn ang="0">
                  <a:pos x="T0" y="T1"/>
                </a:cxn>
                <a:cxn ang="0">
                  <a:pos x="T2" y="T3"/>
                </a:cxn>
                <a:cxn ang="0">
                  <a:pos x="T4" y="T5"/>
                </a:cxn>
                <a:cxn ang="0">
                  <a:pos x="T6" y="T7"/>
                </a:cxn>
                <a:cxn ang="0">
                  <a:pos x="T8" y="T9"/>
                </a:cxn>
              </a:cxnLst>
              <a:rect l="0" t="0" r="r" b="b"/>
              <a:pathLst>
                <a:path w="62" h="62">
                  <a:moveTo>
                    <a:pt x="62" y="0"/>
                  </a:moveTo>
                  <a:lnTo>
                    <a:pt x="0" y="20"/>
                  </a:lnTo>
                  <a:lnTo>
                    <a:pt x="14" y="62"/>
                  </a:lnTo>
                  <a:lnTo>
                    <a:pt x="28" y="57"/>
                  </a:lnTo>
                  <a:lnTo>
                    <a:pt x="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17"/>
            <p:cNvSpPr/>
            <p:nvPr/>
          </p:nvSpPr>
          <p:spPr bwMode="auto">
            <a:xfrm>
              <a:off x="12411075" y="-198437"/>
              <a:ext cx="144463" cy="106363"/>
            </a:xfrm>
            <a:custGeom>
              <a:avLst/>
              <a:gdLst>
                <a:gd name="T0" fmla="*/ 37 w 51"/>
                <a:gd name="T1" fmla="*/ 0 h 38"/>
                <a:gd name="T2" fmla="*/ 33 w 51"/>
                <a:gd name="T3" fmla="*/ 1 h 38"/>
                <a:gd name="T4" fmla="*/ 19 w 51"/>
                <a:gd name="T5" fmla="*/ 6 h 38"/>
                <a:gd name="T6" fmla="*/ 0 w 51"/>
                <a:gd name="T7" fmla="*/ 38 h 38"/>
                <a:gd name="T8" fmla="*/ 41 w 51"/>
                <a:gd name="T9" fmla="*/ 24 h 38"/>
                <a:gd name="T10" fmla="*/ 49 w 51"/>
                <a:gd name="T11" fmla="*/ 8 h 38"/>
                <a:gd name="T12" fmla="*/ 37 w 51"/>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51" h="38">
                  <a:moveTo>
                    <a:pt x="37" y="0"/>
                  </a:moveTo>
                  <a:cubicBezTo>
                    <a:pt x="36" y="0"/>
                    <a:pt x="35" y="0"/>
                    <a:pt x="33" y="1"/>
                  </a:cubicBezTo>
                  <a:cubicBezTo>
                    <a:pt x="19" y="6"/>
                    <a:pt x="19" y="6"/>
                    <a:pt x="19" y="6"/>
                  </a:cubicBezTo>
                  <a:cubicBezTo>
                    <a:pt x="0" y="38"/>
                    <a:pt x="0" y="38"/>
                    <a:pt x="0" y="38"/>
                  </a:cubicBezTo>
                  <a:cubicBezTo>
                    <a:pt x="41" y="24"/>
                    <a:pt x="41" y="24"/>
                    <a:pt x="41" y="24"/>
                  </a:cubicBezTo>
                  <a:cubicBezTo>
                    <a:pt x="48" y="22"/>
                    <a:pt x="51" y="15"/>
                    <a:pt x="49" y="8"/>
                  </a:cubicBezTo>
                  <a:cubicBezTo>
                    <a:pt x="47" y="3"/>
                    <a:pt x="42" y="0"/>
                    <a:pt x="37"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18"/>
            <p:cNvSpPr/>
            <p:nvPr/>
          </p:nvSpPr>
          <p:spPr bwMode="auto">
            <a:xfrm>
              <a:off x="12301538" y="-388937"/>
              <a:ext cx="192088" cy="117475"/>
            </a:xfrm>
            <a:custGeom>
              <a:avLst/>
              <a:gdLst>
                <a:gd name="T0" fmla="*/ 54 w 68"/>
                <a:gd name="T1" fmla="*/ 0 h 42"/>
                <a:gd name="T2" fmla="*/ 50 w 68"/>
                <a:gd name="T3" fmla="*/ 1 h 42"/>
                <a:gd name="T4" fmla="*/ 0 w 68"/>
                <a:gd name="T5" fmla="*/ 18 h 42"/>
                <a:gd name="T6" fmla="*/ 3 w 68"/>
                <a:gd name="T7" fmla="*/ 28 h 42"/>
                <a:gd name="T8" fmla="*/ 8 w 68"/>
                <a:gd name="T9" fmla="*/ 42 h 42"/>
                <a:gd name="T10" fmla="*/ 58 w 68"/>
                <a:gd name="T11" fmla="*/ 25 h 42"/>
                <a:gd name="T12" fmla="*/ 65 w 68"/>
                <a:gd name="T13" fmla="*/ 9 h 42"/>
                <a:gd name="T14" fmla="*/ 54 w 68"/>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2">
                  <a:moveTo>
                    <a:pt x="54" y="0"/>
                  </a:moveTo>
                  <a:cubicBezTo>
                    <a:pt x="52" y="0"/>
                    <a:pt x="51" y="1"/>
                    <a:pt x="50" y="1"/>
                  </a:cubicBezTo>
                  <a:cubicBezTo>
                    <a:pt x="0" y="18"/>
                    <a:pt x="0" y="18"/>
                    <a:pt x="0" y="18"/>
                  </a:cubicBezTo>
                  <a:cubicBezTo>
                    <a:pt x="3" y="28"/>
                    <a:pt x="3" y="28"/>
                    <a:pt x="3" y="28"/>
                  </a:cubicBezTo>
                  <a:cubicBezTo>
                    <a:pt x="8" y="42"/>
                    <a:pt x="8" y="42"/>
                    <a:pt x="8" y="42"/>
                  </a:cubicBezTo>
                  <a:cubicBezTo>
                    <a:pt x="58" y="25"/>
                    <a:pt x="58" y="25"/>
                    <a:pt x="58" y="25"/>
                  </a:cubicBezTo>
                  <a:cubicBezTo>
                    <a:pt x="64" y="23"/>
                    <a:pt x="68" y="15"/>
                    <a:pt x="65"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19"/>
            <p:cNvSpPr/>
            <p:nvPr/>
          </p:nvSpPr>
          <p:spPr bwMode="auto">
            <a:xfrm>
              <a:off x="12238038" y="-530225"/>
              <a:ext cx="22225" cy="68263"/>
            </a:xfrm>
            <a:custGeom>
              <a:avLst/>
              <a:gdLst>
                <a:gd name="T0" fmla="*/ 0 w 14"/>
                <a:gd name="T1" fmla="*/ 0 h 43"/>
                <a:gd name="T2" fmla="*/ 0 w 14"/>
                <a:gd name="T3" fmla="*/ 0 h 43"/>
                <a:gd name="T4" fmla="*/ 14 w 14"/>
                <a:gd name="T5" fmla="*/ 43 h 43"/>
                <a:gd name="T6" fmla="*/ 0 w 14"/>
                <a:gd name="T7" fmla="*/ 0 h 43"/>
              </a:gdLst>
              <a:ahLst/>
              <a:cxnLst>
                <a:cxn ang="0">
                  <a:pos x="T0" y="T1"/>
                </a:cxn>
                <a:cxn ang="0">
                  <a:pos x="T2" y="T3"/>
                </a:cxn>
                <a:cxn ang="0">
                  <a:pos x="T4" y="T5"/>
                </a:cxn>
                <a:cxn ang="0">
                  <a:pos x="T6" y="T7"/>
                </a:cxn>
              </a:cxnLst>
              <a:rect l="0" t="0" r="r" b="b"/>
              <a:pathLst>
                <a:path w="14" h="43">
                  <a:moveTo>
                    <a:pt x="0" y="0"/>
                  </a:moveTo>
                  <a:lnTo>
                    <a:pt x="0" y="0"/>
                  </a:lnTo>
                  <a:lnTo>
                    <a:pt x="14" y="43"/>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20"/>
            <p:cNvSpPr/>
            <p:nvPr/>
          </p:nvSpPr>
          <p:spPr bwMode="auto">
            <a:xfrm>
              <a:off x="12238038" y="-530225"/>
              <a:ext cx="22225" cy="68263"/>
            </a:xfrm>
            <a:custGeom>
              <a:avLst/>
              <a:gdLst>
                <a:gd name="T0" fmla="*/ 0 w 14"/>
                <a:gd name="T1" fmla="*/ 0 h 43"/>
                <a:gd name="T2" fmla="*/ 0 w 14"/>
                <a:gd name="T3" fmla="*/ 0 h 43"/>
                <a:gd name="T4" fmla="*/ 14 w 14"/>
                <a:gd name="T5" fmla="*/ 43 h 43"/>
                <a:gd name="T6" fmla="*/ 0 w 14"/>
                <a:gd name="T7" fmla="*/ 0 h 43"/>
              </a:gdLst>
              <a:ahLst/>
              <a:cxnLst>
                <a:cxn ang="0">
                  <a:pos x="T0" y="T1"/>
                </a:cxn>
                <a:cxn ang="0">
                  <a:pos x="T2" y="T3"/>
                </a:cxn>
                <a:cxn ang="0">
                  <a:pos x="T4" y="T5"/>
                </a:cxn>
                <a:cxn ang="0">
                  <a:pos x="T6" y="T7"/>
                </a:cxn>
              </a:cxnLst>
              <a:rect l="0" t="0" r="r" b="b"/>
              <a:pathLst>
                <a:path w="14" h="43">
                  <a:moveTo>
                    <a:pt x="0" y="0"/>
                  </a:moveTo>
                  <a:lnTo>
                    <a:pt x="0" y="0"/>
                  </a:lnTo>
                  <a:lnTo>
                    <a:pt x="14"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21"/>
            <p:cNvSpPr>
              <a:spLocks noEditPoints="1"/>
            </p:cNvSpPr>
            <p:nvPr/>
          </p:nvSpPr>
          <p:spPr bwMode="auto">
            <a:xfrm>
              <a:off x="12238038" y="-558800"/>
              <a:ext cx="190500" cy="96838"/>
            </a:xfrm>
            <a:custGeom>
              <a:avLst/>
              <a:gdLst>
                <a:gd name="T0" fmla="*/ 0 w 68"/>
                <a:gd name="T1" fmla="*/ 10 h 34"/>
                <a:gd name="T2" fmla="*/ 0 w 68"/>
                <a:gd name="T3" fmla="*/ 10 h 34"/>
                <a:gd name="T4" fmla="*/ 8 w 68"/>
                <a:gd name="T5" fmla="*/ 34 h 34"/>
                <a:gd name="T6" fmla="*/ 8 w 68"/>
                <a:gd name="T7" fmla="*/ 34 h 34"/>
                <a:gd name="T8" fmla="*/ 0 w 68"/>
                <a:gd name="T9" fmla="*/ 10 h 34"/>
                <a:gd name="T10" fmla="*/ 65 w 68"/>
                <a:gd name="T11" fmla="*/ 0 h 34"/>
                <a:gd name="T12" fmla="*/ 54 w 68"/>
                <a:gd name="T13" fmla="*/ 18 h 34"/>
                <a:gd name="T14" fmla="*/ 58 w 68"/>
                <a:gd name="T15" fmla="*/ 17 h 34"/>
                <a:gd name="T16" fmla="*/ 66 w 68"/>
                <a:gd name="T17" fmla="*/ 1 h 34"/>
                <a:gd name="T18" fmla="*/ 65 w 68"/>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4">
                  <a:moveTo>
                    <a:pt x="0" y="10"/>
                  </a:moveTo>
                  <a:cubicBezTo>
                    <a:pt x="0" y="10"/>
                    <a:pt x="0" y="10"/>
                    <a:pt x="0" y="10"/>
                  </a:cubicBezTo>
                  <a:cubicBezTo>
                    <a:pt x="8" y="34"/>
                    <a:pt x="8" y="34"/>
                    <a:pt x="8" y="34"/>
                  </a:cubicBezTo>
                  <a:cubicBezTo>
                    <a:pt x="8" y="34"/>
                    <a:pt x="8" y="34"/>
                    <a:pt x="8" y="34"/>
                  </a:cubicBezTo>
                  <a:cubicBezTo>
                    <a:pt x="0" y="10"/>
                    <a:pt x="0" y="10"/>
                    <a:pt x="0" y="10"/>
                  </a:cubicBezTo>
                  <a:moveTo>
                    <a:pt x="65" y="0"/>
                  </a:moveTo>
                  <a:cubicBezTo>
                    <a:pt x="54" y="18"/>
                    <a:pt x="54" y="18"/>
                    <a:pt x="54" y="18"/>
                  </a:cubicBezTo>
                  <a:cubicBezTo>
                    <a:pt x="58" y="17"/>
                    <a:pt x="58" y="17"/>
                    <a:pt x="58" y="17"/>
                  </a:cubicBezTo>
                  <a:cubicBezTo>
                    <a:pt x="64" y="15"/>
                    <a:pt x="68" y="8"/>
                    <a:pt x="66" y="1"/>
                  </a:cubicBezTo>
                  <a:cubicBezTo>
                    <a:pt x="65" y="1"/>
                    <a:pt x="65" y="0"/>
                    <a:pt x="65"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22"/>
            <p:cNvSpPr/>
            <p:nvPr/>
          </p:nvSpPr>
          <p:spPr bwMode="auto">
            <a:xfrm>
              <a:off x="12238038" y="-577850"/>
              <a:ext cx="182563" cy="115888"/>
            </a:xfrm>
            <a:custGeom>
              <a:avLst/>
              <a:gdLst>
                <a:gd name="T0" fmla="*/ 54 w 65"/>
                <a:gd name="T1" fmla="*/ 0 h 41"/>
                <a:gd name="T2" fmla="*/ 50 w 65"/>
                <a:gd name="T3" fmla="*/ 1 h 41"/>
                <a:gd name="T4" fmla="*/ 0 w 65"/>
                <a:gd name="T5" fmla="*/ 17 h 41"/>
                <a:gd name="T6" fmla="*/ 8 w 65"/>
                <a:gd name="T7" fmla="*/ 41 h 41"/>
                <a:gd name="T8" fmla="*/ 54 w 65"/>
                <a:gd name="T9" fmla="*/ 25 h 41"/>
                <a:gd name="T10" fmla="*/ 65 w 65"/>
                <a:gd name="T11" fmla="*/ 7 h 41"/>
                <a:gd name="T12" fmla="*/ 54 w 65"/>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5" h="41">
                  <a:moveTo>
                    <a:pt x="54" y="0"/>
                  </a:moveTo>
                  <a:cubicBezTo>
                    <a:pt x="52" y="0"/>
                    <a:pt x="51" y="0"/>
                    <a:pt x="50" y="1"/>
                  </a:cubicBezTo>
                  <a:cubicBezTo>
                    <a:pt x="0" y="17"/>
                    <a:pt x="0" y="17"/>
                    <a:pt x="0" y="17"/>
                  </a:cubicBezTo>
                  <a:cubicBezTo>
                    <a:pt x="8" y="41"/>
                    <a:pt x="8" y="41"/>
                    <a:pt x="8" y="41"/>
                  </a:cubicBezTo>
                  <a:cubicBezTo>
                    <a:pt x="54" y="25"/>
                    <a:pt x="54" y="25"/>
                    <a:pt x="54" y="25"/>
                  </a:cubicBezTo>
                  <a:cubicBezTo>
                    <a:pt x="65" y="7"/>
                    <a:pt x="65" y="7"/>
                    <a:pt x="65" y="7"/>
                  </a:cubicBezTo>
                  <a:cubicBezTo>
                    <a:pt x="63" y="3"/>
                    <a:pt x="58"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23"/>
            <p:cNvSpPr/>
            <p:nvPr/>
          </p:nvSpPr>
          <p:spPr bwMode="auto">
            <a:xfrm>
              <a:off x="12172950" y="-768350"/>
              <a:ext cx="190500" cy="117475"/>
            </a:xfrm>
            <a:custGeom>
              <a:avLst/>
              <a:gdLst>
                <a:gd name="T0" fmla="*/ 54 w 68"/>
                <a:gd name="T1" fmla="*/ 0 h 42"/>
                <a:gd name="T2" fmla="*/ 50 w 68"/>
                <a:gd name="T3" fmla="*/ 1 h 42"/>
                <a:gd name="T4" fmla="*/ 0 w 68"/>
                <a:gd name="T5" fmla="*/ 18 h 42"/>
                <a:gd name="T6" fmla="*/ 8 w 68"/>
                <a:gd name="T7" fmla="*/ 42 h 42"/>
                <a:gd name="T8" fmla="*/ 58 w 68"/>
                <a:gd name="T9" fmla="*/ 25 h 42"/>
                <a:gd name="T10" fmla="*/ 66 w 68"/>
                <a:gd name="T11" fmla="*/ 9 h 42"/>
                <a:gd name="T12" fmla="*/ 54 w 68"/>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68" h="42">
                  <a:moveTo>
                    <a:pt x="54" y="0"/>
                  </a:moveTo>
                  <a:cubicBezTo>
                    <a:pt x="53" y="0"/>
                    <a:pt x="51" y="1"/>
                    <a:pt x="50" y="1"/>
                  </a:cubicBezTo>
                  <a:cubicBezTo>
                    <a:pt x="0" y="18"/>
                    <a:pt x="0" y="18"/>
                    <a:pt x="0" y="18"/>
                  </a:cubicBezTo>
                  <a:cubicBezTo>
                    <a:pt x="8" y="42"/>
                    <a:pt x="8" y="42"/>
                    <a:pt x="8" y="42"/>
                  </a:cubicBezTo>
                  <a:cubicBezTo>
                    <a:pt x="58" y="25"/>
                    <a:pt x="58" y="25"/>
                    <a:pt x="58" y="25"/>
                  </a:cubicBezTo>
                  <a:cubicBezTo>
                    <a:pt x="65" y="23"/>
                    <a:pt x="68" y="15"/>
                    <a:pt x="66" y="9"/>
                  </a:cubicBezTo>
                  <a:cubicBezTo>
                    <a:pt x="64" y="4"/>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24"/>
            <p:cNvSpPr/>
            <p:nvPr/>
          </p:nvSpPr>
          <p:spPr bwMode="auto">
            <a:xfrm>
              <a:off x="12111038" y="-957263"/>
              <a:ext cx="187325" cy="115888"/>
            </a:xfrm>
            <a:custGeom>
              <a:avLst/>
              <a:gdLst>
                <a:gd name="T0" fmla="*/ 53 w 67"/>
                <a:gd name="T1" fmla="*/ 0 h 41"/>
                <a:gd name="T2" fmla="*/ 49 w 67"/>
                <a:gd name="T3" fmla="*/ 1 h 41"/>
                <a:gd name="T4" fmla="*/ 0 w 67"/>
                <a:gd name="T5" fmla="*/ 17 h 41"/>
                <a:gd name="T6" fmla="*/ 7 w 67"/>
                <a:gd name="T7" fmla="*/ 41 h 41"/>
                <a:gd name="T8" fmla="*/ 57 w 67"/>
                <a:gd name="T9" fmla="*/ 24 h 41"/>
                <a:gd name="T10" fmla="*/ 65 w 67"/>
                <a:gd name="T11" fmla="*/ 8 h 41"/>
                <a:gd name="T12" fmla="*/ 53 w 67"/>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53" y="0"/>
                  </a:moveTo>
                  <a:cubicBezTo>
                    <a:pt x="52" y="0"/>
                    <a:pt x="51" y="0"/>
                    <a:pt x="49" y="1"/>
                  </a:cubicBezTo>
                  <a:cubicBezTo>
                    <a:pt x="0" y="17"/>
                    <a:pt x="0" y="17"/>
                    <a:pt x="0" y="17"/>
                  </a:cubicBezTo>
                  <a:cubicBezTo>
                    <a:pt x="7" y="41"/>
                    <a:pt x="7" y="41"/>
                    <a:pt x="7" y="41"/>
                  </a:cubicBezTo>
                  <a:cubicBezTo>
                    <a:pt x="57" y="24"/>
                    <a:pt x="57" y="24"/>
                    <a:pt x="57" y="24"/>
                  </a:cubicBezTo>
                  <a:cubicBezTo>
                    <a:pt x="64" y="22"/>
                    <a:pt x="67" y="15"/>
                    <a:pt x="65" y="8"/>
                  </a:cubicBezTo>
                  <a:cubicBezTo>
                    <a:pt x="63" y="3"/>
                    <a:pt x="58" y="0"/>
                    <a:pt x="53"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25"/>
            <p:cNvSpPr/>
            <p:nvPr/>
          </p:nvSpPr>
          <p:spPr bwMode="auto">
            <a:xfrm>
              <a:off x="12045950" y="-1147763"/>
              <a:ext cx="192088" cy="117475"/>
            </a:xfrm>
            <a:custGeom>
              <a:avLst/>
              <a:gdLst>
                <a:gd name="T0" fmla="*/ 53 w 68"/>
                <a:gd name="T1" fmla="*/ 0 h 42"/>
                <a:gd name="T2" fmla="*/ 49 w 68"/>
                <a:gd name="T3" fmla="*/ 1 h 42"/>
                <a:gd name="T4" fmla="*/ 0 w 68"/>
                <a:gd name="T5" fmla="*/ 18 h 42"/>
                <a:gd name="T6" fmla="*/ 8 w 68"/>
                <a:gd name="T7" fmla="*/ 42 h 42"/>
                <a:gd name="T8" fmla="*/ 57 w 68"/>
                <a:gd name="T9" fmla="*/ 25 h 42"/>
                <a:gd name="T10" fmla="*/ 65 w 68"/>
                <a:gd name="T11" fmla="*/ 9 h 42"/>
                <a:gd name="T12" fmla="*/ 53 w 68"/>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68" h="42">
                  <a:moveTo>
                    <a:pt x="53" y="0"/>
                  </a:moveTo>
                  <a:cubicBezTo>
                    <a:pt x="52" y="0"/>
                    <a:pt x="51" y="1"/>
                    <a:pt x="49" y="1"/>
                  </a:cubicBezTo>
                  <a:cubicBezTo>
                    <a:pt x="0" y="18"/>
                    <a:pt x="0" y="18"/>
                    <a:pt x="0" y="18"/>
                  </a:cubicBezTo>
                  <a:cubicBezTo>
                    <a:pt x="8" y="42"/>
                    <a:pt x="8" y="42"/>
                    <a:pt x="8" y="42"/>
                  </a:cubicBezTo>
                  <a:cubicBezTo>
                    <a:pt x="57" y="25"/>
                    <a:pt x="57" y="25"/>
                    <a:pt x="57" y="25"/>
                  </a:cubicBezTo>
                  <a:cubicBezTo>
                    <a:pt x="64" y="23"/>
                    <a:pt x="68" y="16"/>
                    <a:pt x="65" y="9"/>
                  </a:cubicBezTo>
                  <a:cubicBezTo>
                    <a:pt x="64" y="4"/>
                    <a:pt x="59" y="0"/>
                    <a:pt x="53"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26"/>
            <p:cNvSpPr/>
            <p:nvPr/>
          </p:nvSpPr>
          <p:spPr bwMode="auto">
            <a:xfrm>
              <a:off x="11995150" y="-1246188"/>
              <a:ext cx="7938" cy="25400"/>
            </a:xfrm>
            <a:custGeom>
              <a:avLst/>
              <a:gdLst>
                <a:gd name="T0" fmla="*/ 0 w 5"/>
                <a:gd name="T1" fmla="*/ 0 h 16"/>
                <a:gd name="T2" fmla="*/ 2 w 5"/>
                <a:gd name="T3" fmla="*/ 5 h 16"/>
                <a:gd name="T4" fmla="*/ 5 w 5"/>
                <a:gd name="T5" fmla="*/ 16 h 16"/>
                <a:gd name="T6" fmla="*/ 5 w 5"/>
                <a:gd name="T7" fmla="*/ 16 h 16"/>
                <a:gd name="T8" fmla="*/ 0 w 5"/>
                <a:gd name="T9" fmla="*/ 0 h 16"/>
              </a:gdLst>
              <a:ahLst/>
              <a:cxnLst>
                <a:cxn ang="0">
                  <a:pos x="T0" y="T1"/>
                </a:cxn>
                <a:cxn ang="0">
                  <a:pos x="T2" y="T3"/>
                </a:cxn>
                <a:cxn ang="0">
                  <a:pos x="T4" y="T5"/>
                </a:cxn>
                <a:cxn ang="0">
                  <a:pos x="T6" y="T7"/>
                </a:cxn>
                <a:cxn ang="0">
                  <a:pos x="T8" y="T9"/>
                </a:cxn>
              </a:cxnLst>
              <a:rect l="0" t="0" r="r" b="b"/>
              <a:pathLst>
                <a:path w="5" h="16">
                  <a:moveTo>
                    <a:pt x="0" y="0"/>
                  </a:moveTo>
                  <a:lnTo>
                    <a:pt x="2" y="5"/>
                  </a:lnTo>
                  <a:lnTo>
                    <a:pt x="5" y="16"/>
                  </a:lnTo>
                  <a:lnTo>
                    <a:pt x="5" y="16"/>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27"/>
            <p:cNvSpPr/>
            <p:nvPr/>
          </p:nvSpPr>
          <p:spPr bwMode="auto">
            <a:xfrm>
              <a:off x="11995150" y="-1246188"/>
              <a:ext cx="7938" cy="25400"/>
            </a:xfrm>
            <a:custGeom>
              <a:avLst/>
              <a:gdLst>
                <a:gd name="T0" fmla="*/ 0 w 5"/>
                <a:gd name="T1" fmla="*/ 0 h 16"/>
                <a:gd name="T2" fmla="*/ 2 w 5"/>
                <a:gd name="T3" fmla="*/ 5 h 16"/>
                <a:gd name="T4" fmla="*/ 5 w 5"/>
                <a:gd name="T5" fmla="*/ 16 h 16"/>
                <a:gd name="T6" fmla="*/ 5 w 5"/>
                <a:gd name="T7" fmla="*/ 16 h 16"/>
                <a:gd name="T8" fmla="*/ 0 w 5"/>
                <a:gd name="T9" fmla="*/ 0 h 16"/>
              </a:gdLst>
              <a:ahLst/>
              <a:cxnLst>
                <a:cxn ang="0">
                  <a:pos x="T0" y="T1"/>
                </a:cxn>
                <a:cxn ang="0">
                  <a:pos x="T2" y="T3"/>
                </a:cxn>
                <a:cxn ang="0">
                  <a:pos x="T4" y="T5"/>
                </a:cxn>
                <a:cxn ang="0">
                  <a:pos x="T6" y="T7"/>
                </a:cxn>
                <a:cxn ang="0">
                  <a:pos x="T8" y="T9"/>
                </a:cxn>
              </a:cxnLst>
              <a:rect l="0" t="0" r="r" b="b"/>
              <a:pathLst>
                <a:path w="5" h="16">
                  <a:moveTo>
                    <a:pt x="0" y="0"/>
                  </a:moveTo>
                  <a:lnTo>
                    <a:pt x="2" y="5"/>
                  </a:lnTo>
                  <a:lnTo>
                    <a:pt x="5" y="16"/>
                  </a:lnTo>
                  <a:lnTo>
                    <a:pt x="5" y="1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28"/>
            <p:cNvSpPr/>
            <p:nvPr/>
          </p:nvSpPr>
          <p:spPr bwMode="auto">
            <a:xfrm>
              <a:off x="11980863" y="-1335088"/>
              <a:ext cx="192088" cy="114300"/>
            </a:xfrm>
            <a:custGeom>
              <a:avLst/>
              <a:gdLst>
                <a:gd name="T0" fmla="*/ 54 w 68"/>
                <a:gd name="T1" fmla="*/ 0 h 41"/>
                <a:gd name="T2" fmla="*/ 50 w 68"/>
                <a:gd name="T3" fmla="*/ 1 h 41"/>
                <a:gd name="T4" fmla="*/ 0 w 68"/>
                <a:gd name="T5" fmla="*/ 17 h 41"/>
                <a:gd name="T6" fmla="*/ 5 w 68"/>
                <a:gd name="T7" fmla="*/ 32 h 41"/>
                <a:gd name="T8" fmla="*/ 8 w 68"/>
                <a:gd name="T9" fmla="*/ 41 h 41"/>
                <a:gd name="T10" fmla="*/ 58 w 68"/>
                <a:gd name="T11" fmla="*/ 24 h 41"/>
                <a:gd name="T12" fmla="*/ 66 w 68"/>
                <a:gd name="T13" fmla="*/ 8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2" y="0"/>
                    <a:pt x="51" y="0"/>
                    <a:pt x="50" y="1"/>
                  </a:cubicBezTo>
                  <a:cubicBezTo>
                    <a:pt x="0" y="17"/>
                    <a:pt x="0" y="17"/>
                    <a:pt x="0" y="17"/>
                  </a:cubicBezTo>
                  <a:cubicBezTo>
                    <a:pt x="5" y="32"/>
                    <a:pt x="5" y="32"/>
                    <a:pt x="5" y="32"/>
                  </a:cubicBezTo>
                  <a:cubicBezTo>
                    <a:pt x="8" y="41"/>
                    <a:pt x="8" y="41"/>
                    <a:pt x="8" y="41"/>
                  </a:cubicBezTo>
                  <a:cubicBezTo>
                    <a:pt x="58" y="24"/>
                    <a:pt x="58" y="24"/>
                    <a:pt x="58" y="24"/>
                  </a:cubicBezTo>
                  <a:cubicBezTo>
                    <a:pt x="64" y="22"/>
                    <a:pt x="68" y="15"/>
                    <a:pt x="66" y="8"/>
                  </a:cubicBezTo>
                  <a:cubicBezTo>
                    <a:pt x="64" y="3"/>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29"/>
            <p:cNvSpPr/>
            <p:nvPr/>
          </p:nvSpPr>
          <p:spPr bwMode="auto">
            <a:xfrm>
              <a:off x="11917363" y="-1524000"/>
              <a:ext cx="173038" cy="115888"/>
            </a:xfrm>
            <a:custGeom>
              <a:avLst/>
              <a:gdLst>
                <a:gd name="T0" fmla="*/ 54 w 62"/>
                <a:gd name="T1" fmla="*/ 0 h 41"/>
                <a:gd name="T2" fmla="*/ 50 w 62"/>
                <a:gd name="T3" fmla="*/ 0 h 41"/>
                <a:gd name="T4" fmla="*/ 0 w 62"/>
                <a:gd name="T5" fmla="*/ 17 h 41"/>
                <a:gd name="T6" fmla="*/ 2 w 62"/>
                <a:gd name="T7" fmla="*/ 23 h 41"/>
                <a:gd name="T8" fmla="*/ 8 w 62"/>
                <a:gd name="T9" fmla="*/ 41 h 41"/>
                <a:gd name="T10" fmla="*/ 47 w 62"/>
                <a:gd name="T11" fmla="*/ 28 h 41"/>
                <a:gd name="T12" fmla="*/ 62 w 62"/>
                <a:gd name="T13" fmla="*/ 2 h 41"/>
                <a:gd name="T14" fmla="*/ 54 w 6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41">
                  <a:moveTo>
                    <a:pt x="54" y="0"/>
                  </a:moveTo>
                  <a:cubicBezTo>
                    <a:pt x="53" y="0"/>
                    <a:pt x="51" y="0"/>
                    <a:pt x="50" y="0"/>
                  </a:cubicBezTo>
                  <a:cubicBezTo>
                    <a:pt x="0" y="17"/>
                    <a:pt x="0" y="17"/>
                    <a:pt x="0" y="17"/>
                  </a:cubicBezTo>
                  <a:cubicBezTo>
                    <a:pt x="2" y="23"/>
                    <a:pt x="2" y="23"/>
                    <a:pt x="2" y="23"/>
                  </a:cubicBezTo>
                  <a:cubicBezTo>
                    <a:pt x="8" y="41"/>
                    <a:pt x="8" y="41"/>
                    <a:pt x="8" y="41"/>
                  </a:cubicBezTo>
                  <a:cubicBezTo>
                    <a:pt x="47" y="28"/>
                    <a:pt x="47" y="28"/>
                    <a:pt x="47" y="28"/>
                  </a:cubicBezTo>
                  <a:cubicBezTo>
                    <a:pt x="62" y="2"/>
                    <a:pt x="62" y="2"/>
                    <a:pt x="62" y="2"/>
                  </a:cubicBezTo>
                  <a:cubicBezTo>
                    <a:pt x="59" y="0"/>
                    <a:pt x="57"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30"/>
            <p:cNvSpPr/>
            <p:nvPr/>
          </p:nvSpPr>
          <p:spPr bwMode="auto">
            <a:xfrm>
              <a:off x="12049125" y="-1517650"/>
              <a:ext cx="58738" cy="73025"/>
            </a:xfrm>
            <a:custGeom>
              <a:avLst/>
              <a:gdLst>
                <a:gd name="T0" fmla="*/ 15 w 21"/>
                <a:gd name="T1" fmla="*/ 0 h 26"/>
                <a:gd name="T2" fmla="*/ 0 w 21"/>
                <a:gd name="T3" fmla="*/ 26 h 26"/>
                <a:gd name="T4" fmla="*/ 11 w 21"/>
                <a:gd name="T5" fmla="*/ 22 h 26"/>
                <a:gd name="T6" fmla="*/ 19 w 21"/>
                <a:gd name="T7" fmla="*/ 6 h 26"/>
                <a:gd name="T8" fmla="*/ 15 w 21"/>
                <a:gd name="T9" fmla="*/ 0 h 26"/>
              </a:gdLst>
              <a:ahLst/>
              <a:cxnLst>
                <a:cxn ang="0">
                  <a:pos x="T0" y="T1"/>
                </a:cxn>
                <a:cxn ang="0">
                  <a:pos x="T2" y="T3"/>
                </a:cxn>
                <a:cxn ang="0">
                  <a:pos x="T4" y="T5"/>
                </a:cxn>
                <a:cxn ang="0">
                  <a:pos x="T6" y="T7"/>
                </a:cxn>
                <a:cxn ang="0">
                  <a:pos x="T8" y="T9"/>
                </a:cxn>
              </a:cxnLst>
              <a:rect l="0" t="0" r="r" b="b"/>
              <a:pathLst>
                <a:path w="21" h="26">
                  <a:moveTo>
                    <a:pt x="15" y="0"/>
                  </a:moveTo>
                  <a:cubicBezTo>
                    <a:pt x="0" y="26"/>
                    <a:pt x="0" y="26"/>
                    <a:pt x="0" y="26"/>
                  </a:cubicBezTo>
                  <a:cubicBezTo>
                    <a:pt x="11" y="22"/>
                    <a:pt x="11" y="22"/>
                    <a:pt x="11" y="22"/>
                  </a:cubicBezTo>
                  <a:cubicBezTo>
                    <a:pt x="17" y="20"/>
                    <a:pt x="21" y="13"/>
                    <a:pt x="19" y="6"/>
                  </a:cubicBezTo>
                  <a:cubicBezTo>
                    <a:pt x="18" y="4"/>
                    <a:pt x="16" y="2"/>
                    <a:pt x="15"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31"/>
            <p:cNvSpPr/>
            <p:nvPr/>
          </p:nvSpPr>
          <p:spPr bwMode="auto">
            <a:xfrm>
              <a:off x="11852275" y="-1714500"/>
              <a:ext cx="190500" cy="114300"/>
            </a:xfrm>
            <a:custGeom>
              <a:avLst/>
              <a:gdLst>
                <a:gd name="T0" fmla="*/ 54 w 68"/>
                <a:gd name="T1" fmla="*/ 0 h 41"/>
                <a:gd name="T2" fmla="*/ 50 w 68"/>
                <a:gd name="T3" fmla="*/ 1 h 41"/>
                <a:gd name="T4" fmla="*/ 0 w 68"/>
                <a:gd name="T5" fmla="*/ 17 h 41"/>
                <a:gd name="T6" fmla="*/ 8 w 68"/>
                <a:gd name="T7" fmla="*/ 41 h 41"/>
                <a:gd name="T8" fmla="*/ 58 w 68"/>
                <a:gd name="T9" fmla="*/ 24 h 41"/>
                <a:gd name="T10" fmla="*/ 66 w 68"/>
                <a:gd name="T11" fmla="*/ 9 h 41"/>
                <a:gd name="T12" fmla="*/ 54 w 6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8" h="41">
                  <a:moveTo>
                    <a:pt x="54" y="0"/>
                  </a:moveTo>
                  <a:cubicBezTo>
                    <a:pt x="53" y="0"/>
                    <a:pt x="52" y="0"/>
                    <a:pt x="50" y="1"/>
                  </a:cubicBezTo>
                  <a:cubicBezTo>
                    <a:pt x="0" y="17"/>
                    <a:pt x="0" y="17"/>
                    <a:pt x="0" y="17"/>
                  </a:cubicBezTo>
                  <a:cubicBezTo>
                    <a:pt x="8" y="41"/>
                    <a:pt x="8" y="41"/>
                    <a:pt x="8" y="41"/>
                  </a:cubicBezTo>
                  <a:cubicBezTo>
                    <a:pt x="58" y="24"/>
                    <a:pt x="58" y="24"/>
                    <a:pt x="58" y="24"/>
                  </a:cubicBezTo>
                  <a:cubicBezTo>
                    <a:pt x="65" y="22"/>
                    <a:pt x="68" y="15"/>
                    <a:pt x="66" y="9"/>
                  </a:cubicBezTo>
                  <a:cubicBezTo>
                    <a:pt x="64" y="3"/>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32"/>
            <p:cNvSpPr/>
            <p:nvPr/>
          </p:nvSpPr>
          <p:spPr bwMode="auto">
            <a:xfrm>
              <a:off x="11790363" y="-1855788"/>
              <a:ext cx="4763" cy="17463"/>
            </a:xfrm>
            <a:custGeom>
              <a:avLst/>
              <a:gdLst>
                <a:gd name="T0" fmla="*/ 0 w 3"/>
                <a:gd name="T1" fmla="*/ 0 h 11"/>
                <a:gd name="T2" fmla="*/ 0 w 3"/>
                <a:gd name="T3" fmla="*/ 0 h 11"/>
                <a:gd name="T4" fmla="*/ 3 w 3"/>
                <a:gd name="T5" fmla="*/ 11 h 11"/>
                <a:gd name="T6" fmla="*/ 0 w 3"/>
                <a:gd name="T7" fmla="*/ 0 h 11"/>
              </a:gdLst>
              <a:ahLst/>
              <a:cxnLst>
                <a:cxn ang="0">
                  <a:pos x="T0" y="T1"/>
                </a:cxn>
                <a:cxn ang="0">
                  <a:pos x="T2" y="T3"/>
                </a:cxn>
                <a:cxn ang="0">
                  <a:pos x="T4" y="T5"/>
                </a:cxn>
                <a:cxn ang="0">
                  <a:pos x="T6" y="T7"/>
                </a:cxn>
              </a:cxnLst>
              <a:rect l="0" t="0" r="r" b="b"/>
              <a:pathLst>
                <a:path w="3" h="11">
                  <a:moveTo>
                    <a:pt x="0" y="0"/>
                  </a:moveTo>
                  <a:lnTo>
                    <a:pt x="0" y="0"/>
                  </a:lnTo>
                  <a:lnTo>
                    <a:pt x="3" y="11"/>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33"/>
            <p:cNvSpPr/>
            <p:nvPr/>
          </p:nvSpPr>
          <p:spPr bwMode="auto">
            <a:xfrm>
              <a:off x="11790363" y="-1855788"/>
              <a:ext cx="4763" cy="17463"/>
            </a:xfrm>
            <a:custGeom>
              <a:avLst/>
              <a:gdLst>
                <a:gd name="T0" fmla="*/ 0 w 3"/>
                <a:gd name="T1" fmla="*/ 0 h 11"/>
                <a:gd name="T2" fmla="*/ 0 w 3"/>
                <a:gd name="T3" fmla="*/ 0 h 11"/>
                <a:gd name="T4" fmla="*/ 3 w 3"/>
                <a:gd name="T5" fmla="*/ 11 h 11"/>
                <a:gd name="T6" fmla="*/ 0 w 3"/>
                <a:gd name="T7" fmla="*/ 0 h 11"/>
              </a:gdLst>
              <a:ahLst/>
              <a:cxnLst>
                <a:cxn ang="0">
                  <a:pos x="T0" y="T1"/>
                </a:cxn>
                <a:cxn ang="0">
                  <a:pos x="T2" y="T3"/>
                </a:cxn>
                <a:cxn ang="0">
                  <a:pos x="T4" y="T5"/>
                </a:cxn>
                <a:cxn ang="0">
                  <a:pos x="T6" y="T7"/>
                </a:cxn>
              </a:cxnLst>
              <a:rect l="0" t="0" r="r" b="b"/>
              <a:pathLst>
                <a:path w="3" h="11">
                  <a:moveTo>
                    <a:pt x="0" y="0"/>
                  </a:moveTo>
                  <a:lnTo>
                    <a:pt x="0" y="0"/>
                  </a:lnTo>
                  <a:lnTo>
                    <a:pt x="3"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34"/>
            <p:cNvSpPr/>
            <p:nvPr/>
          </p:nvSpPr>
          <p:spPr bwMode="auto">
            <a:xfrm>
              <a:off x="11790363" y="-1903413"/>
              <a:ext cx="188913" cy="115888"/>
            </a:xfrm>
            <a:custGeom>
              <a:avLst/>
              <a:gdLst>
                <a:gd name="T0" fmla="*/ 53 w 67"/>
                <a:gd name="T1" fmla="*/ 0 h 41"/>
                <a:gd name="T2" fmla="*/ 49 w 67"/>
                <a:gd name="T3" fmla="*/ 0 h 41"/>
                <a:gd name="T4" fmla="*/ 0 w 67"/>
                <a:gd name="T5" fmla="*/ 17 h 41"/>
                <a:gd name="T6" fmla="*/ 2 w 67"/>
                <a:gd name="T7" fmla="*/ 23 h 41"/>
                <a:gd name="T8" fmla="*/ 8 w 67"/>
                <a:gd name="T9" fmla="*/ 41 h 41"/>
                <a:gd name="T10" fmla="*/ 57 w 67"/>
                <a:gd name="T11" fmla="*/ 24 h 41"/>
                <a:gd name="T12" fmla="*/ 65 w 67"/>
                <a:gd name="T13" fmla="*/ 8 h 41"/>
                <a:gd name="T14" fmla="*/ 53 w 67"/>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1">
                  <a:moveTo>
                    <a:pt x="53" y="0"/>
                  </a:moveTo>
                  <a:cubicBezTo>
                    <a:pt x="52" y="0"/>
                    <a:pt x="51" y="0"/>
                    <a:pt x="49" y="0"/>
                  </a:cubicBezTo>
                  <a:cubicBezTo>
                    <a:pt x="0" y="17"/>
                    <a:pt x="0" y="17"/>
                    <a:pt x="0" y="17"/>
                  </a:cubicBezTo>
                  <a:cubicBezTo>
                    <a:pt x="2" y="23"/>
                    <a:pt x="2" y="23"/>
                    <a:pt x="2" y="23"/>
                  </a:cubicBezTo>
                  <a:cubicBezTo>
                    <a:pt x="8" y="41"/>
                    <a:pt x="8" y="41"/>
                    <a:pt x="8" y="41"/>
                  </a:cubicBezTo>
                  <a:cubicBezTo>
                    <a:pt x="57" y="24"/>
                    <a:pt x="57" y="24"/>
                    <a:pt x="57" y="24"/>
                  </a:cubicBezTo>
                  <a:cubicBezTo>
                    <a:pt x="64" y="22"/>
                    <a:pt x="67" y="15"/>
                    <a:pt x="65" y="8"/>
                  </a:cubicBezTo>
                  <a:cubicBezTo>
                    <a:pt x="64" y="3"/>
                    <a:pt x="59" y="0"/>
                    <a:pt x="53"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35"/>
            <p:cNvSpPr/>
            <p:nvPr/>
          </p:nvSpPr>
          <p:spPr bwMode="auto">
            <a:xfrm>
              <a:off x="11725275" y="-2093913"/>
              <a:ext cx="192088" cy="114300"/>
            </a:xfrm>
            <a:custGeom>
              <a:avLst/>
              <a:gdLst>
                <a:gd name="T0" fmla="*/ 54 w 68"/>
                <a:gd name="T1" fmla="*/ 0 h 41"/>
                <a:gd name="T2" fmla="*/ 50 w 68"/>
                <a:gd name="T3" fmla="*/ 1 h 41"/>
                <a:gd name="T4" fmla="*/ 0 w 68"/>
                <a:gd name="T5" fmla="*/ 17 h 41"/>
                <a:gd name="T6" fmla="*/ 8 w 68"/>
                <a:gd name="T7" fmla="*/ 41 h 41"/>
                <a:gd name="T8" fmla="*/ 58 w 68"/>
                <a:gd name="T9" fmla="*/ 24 h 41"/>
                <a:gd name="T10" fmla="*/ 66 w 68"/>
                <a:gd name="T11" fmla="*/ 9 h 41"/>
                <a:gd name="T12" fmla="*/ 54 w 6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8" h="41">
                  <a:moveTo>
                    <a:pt x="54" y="0"/>
                  </a:moveTo>
                  <a:cubicBezTo>
                    <a:pt x="52" y="0"/>
                    <a:pt x="51" y="0"/>
                    <a:pt x="50" y="1"/>
                  </a:cubicBezTo>
                  <a:cubicBezTo>
                    <a:pt x="0" y="17"/>
                    <a:pt x="0" y="17"/>
                    <a:pt x="0" y="17"/>
                  </a:cubicBezTo>
                  <a:cubicBezTo>
                    <a:pt x="8" y="41"/>
                    <a:pt x="8" y="41"/>
                    <a:pt x="8" y="41"/>
                  </a:cubicBezTo>
                  <a:cubicBezTo>
                    <a:pt x="58" y="24"/>
                    <a:pt x="58" y="24"/>
                    <a:pt x="58" y="24"/>
                  </a:cubicBezTo>
                  <a:cubicBezTo>
                    <a:pt x="64" y="22"/>
                    <a:pt x="68" y="15"/>
                    <a:pt x="66" y="9"/>
                  </a:cubicBezTo>
                  <a:cubicBezTo>
                    <a:pt x="64" y="3"/>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3" name="组合 122"/>
          <p:cNvGrpSpPr/>
          <p:nvPr/>
        </p:nvGrpSpPr>
        <p:grpSpPr>
          <a:xfrm>
            <a:off x="10778790" y="1019452"/>
            <a:ext cx="1278977" cy="1278976"/>
            <a:chOff x="728663" y="-2744788"/>
            <a:chExt cx="2182813" cy="2182812"/>
          </a:xfrm>
        </p:grpSpPr>
        <p:sp>
          <p:nvSpPr>
            <p:cNvPr id="124" name="Freeform 139"/>
            <p:cNvSpPr/>
            <p:nvPr/>
          </p:nvSpPr>
          <p:spPr bwMode="auto">
            <a:xfrm>
              <a:off x="1441451" y="-2033588"/>
              <a:ext cx="1214438" cy="1216025"/>
            </a:xfrm>
            <a:custGeom>
              <a:avLst/>
              <a:gdLst>
                <a:gd name="T0" fmla="*/ 765 w 765"/>
                <a:gd name="T1" fmla="*/ 674 h 766"/>
                <a:gd name="T2" fmla="*/ 675 w 765"/>
                <a:gd name="T3" fmla="*/ 766 h 766"/>
                <a:gd name="T4" fmla="*/ 0 w 765"/>
                <a:gd name="T5" fmla="*/ 92 h 766"/>
                <a:gd name="T6" fmla="*/ 91 w 765"/>
                <a:gd name="T7" fmla="*/ 0 h 766"/>
                <a:gd name="T8" fmla="*/ 765 w 765"/>
                <a:gd name="T9" fmla="*/ 674 h 766"/>
              </a:gdLst>
              <a:ahLst/>
              <a:cxnLst>
                <a:cxn ang="0">
                  <a:pos x="T0" y="T1"/>
                </a:cxn>
                <a:cxn ang="0">
                  <a:pos x="T2" y="T3"/>
                </a:cxn>
                <a:cxn ang="0">
                  <a:pos x="T4" y="T5"/>
                </a:cxn>
                <a:cxn ang="0">
                  <a:pos x="T6" y="T7"/>
                </a:cxn>
                <a:cxn ang="0">
                  <a:pos x="T8" y="T9"/>
                </a:cxn>
              </a:cxnLst>
              <a:rect l="0" t="0" r="r" b="b"/>
              <a:pathLst>
                <a:path w="765" h="766">
                  <a:moveTo>
                    <a:pt x="765" y="674"/>
                  </a:moveTo>
                  <a:lnTo>
                    <a:pt x="675" y="766"/>
                  </a:lnTo>
                  <a:lnTo>
                    <a:pt x="0" y="92"/>
                  </a:lnTo>
                  <a:lnTo>
                    <a:pt x="91" y="0"/>
                  </a:lnTo>
                  <a:lnTo>
                    <a:pt x="765" y="674"/>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40"/>
            <p:cNvSpPr/>
            <p:nvPr/>
          </p:nvSpPr>
          <p:spPr bwMode="auto">
            <a:xfrm>
              <a:off x="1441451" y="-2033588"/>
              <a:ext cx="1214438" cy="1216025"/>
            </a:xfrm>
            <a:custGeom>
              <a:avLst/>
              <a:gdLst>
                <a:gd name="T0" fmla="*/ 765 w 765"/>
                <a:gd name="T1" fmla="*/ 674 h 766"/>
                <a:gd name="T2" fmla="*/ 675 w 765"/>
                <a:gd name="T3" fmla="*/ 766 h 766"/>
                <a:gd name="T4" fmla="*/ 0 w 765"/>
                <a:gd name="T5" fmla="*/ 92 h 766"/>
                <a:gd name="T6" fmla="*/ 91 w 765"/>
                <a:gd name="T7" fmla="*/ 0 h 766"/>
                <a:gd name="T8" fmla="*/ 765 w 765"/>
                <a:gd name="T9" fmla="*/ 674 h 766"/>
              </a:gdLst>
              <a:ahLst/>
              <a:cxnLst>
                <a:cxn ang="0">
                  <a:pos x="T0" y="T1"/>
                </a:cxn>
                <a:cxn ang="0">
                  <a:pos x="T2" y="T3"/>
                </a:cxn>
                <a:cxn ang="0">
                  <a:pos x="T4" y="T5"/>
                </a:cxn>
                <a:cxn ang="0">
                  <a:pos x="T6" y="T7"/>
                </a:cxn>
                <a:cxn ang="0">
                  <a:pos x="T8" y="T9"/>
                </a:cxn>
              </a:cxnLst>
              <a:rect l="0" t="0" r="r" b="b"/>
              <a:pathLst>
                <a:path w="765" h="766">
                  <a:moveTo>
                    <a:pt x="765" y="674"/>
                  </a:moveTo>
                  <a:lnTo>
                    <a:pt x="675" y="766"/>
                  </a:lnTo>
                  <a:lnTo>
                    <a:pt x="0" y="92"/>
                  </a:lnTo>
                  <a:lnTo>
                    <a:pt x="91" y="0"/>
                  </a:lnTo>
                  <a:lnTo>
                    <a:pt x="765" y="6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41"/>
            <p:cNvSpPr/>
            <p:nvPr/>
          </p:nvSpPr>
          <p:spPr bwMode="auto">
            <a:xfrm>
              <a:off x="2160588" y="-1311276"/>
              <a:ext cx="750888" cy="749300"/>
            </a:xfrm>
            <a:custGeom>
              <a:avLst/>
              <a:gdLst>
                <a:gd name="T0" fmla="*/ 250 w 267"/>
                <a:gd name="T1" fmla="*/ 241 h 267"/>
                <a:gd name="T2" fmla="*/ 242 w 267"/>
                <a:gd name="T3" fmla="*/ 250 h 267"/>
                <a:gd name="T4" fmla="*/ 180 w 267"/>
                <a:gd name="T5" fmla="*/ 250 h 267"/>
                <a:gd name="T6" fmla="*/ 17 w 267"/>
                <a:gd name="T7" fmla="*/ 87 h 267"/>
                <a:gd name="T8" fmla="*/ 17 w 267"/>
                <a:gd name="T9" fmla="*/ 25 h 267"/>
                <a:gd name="T10" fmla="*/ 25 w 267"/>
                <a:gd name="T11" fmla="*/ 17 h 267"/>
                <a:gd name="T12" fmla="*/ 87 w 267"/>
                <a:gd name="T13" fmla="*/ 17 h 267"/>
                <a:gd name="T14" fmla="*/ 250 w 267"/>
                <a:gd name="T15" fmla="*/ 180 h 267"/>
                <a:gd name="T16" fmla="*/ 250 w 267"/>
                <a:gd name="T17" fmla="*/ 24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267">
                  <a:moveTo>
                    <a:pt x="250" y="241"/>
                  </a:moveTo>
                  <a:cubicBezTo>
                    <a:pt x="242" y="250"/>
                    <a:pt x="242" y="250"/>
                    <a:pt x="242" y="250"/>
                  </a:cubicBezTo>
                  <a:cubicBezTo>
                    <a:pt x="225" y="267"/>
                    <a:pt x="197" y="267"/>
                    <a:pt x="180" y="250"/>
                  </a:cubicBezTo>
                  <a:cubicBezTo>
                    <a:pt x="17" y="87"/>
                    <a:pt x="17" y="87"/>
                    <a:pt x="17" y="87"/>
                  </a:cubicBezTo>
                  <a:cubicBezTo>
                    <a:pt x="0" y="70"/>
                    <a:pt x="0" y="42"/>
                    <a:pt x="17" y="25"/>
                  </a:cubicBezTo>
                  <a:cubicBezTo>
                    <a:pt x="25" y="17"/>
                    <a:pt x="25" y="17"/>
                    <a:pt x="25" y="17"/>
                  </a:cubicBezTo>
                  <a:cubicBezTo>
                    <a:pt x="42" y="0"/>
                    <a:pt x="70" y="0"/>
                    <a:pt x="87" y="17"/>
                  </a:cubicBezTo>
                  <a:cubicBezTo>
                    <a:pt x="250" y="180"/>
                    <a:pt x="250" y="180"/>
                    <a:pt x="250" y="180"/>
                  </a:cubicBezTo>
                  <a:cubicBezTo>
                    <a:pt x="267" y="197"/>
                    <a:pt x="267" y="224"/>
                    <a:pt x="250" y="241"/>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42"/>
            <p:cNvSpPr/>
            <p:nvPr/>
          </p:nvSpPr>
          <p:spPr bwMode="auto">
            <a:xfrm>
              <a:off x="2171701" y="-1300163"/>
              <a:ext cx="728663" cy="723900"/>
            </a:xfrm>
            <a:custGeom>
              <a:avLst/>
              <a:gdLst>
                <a:gd name="T0" fmla="*/ 52 w 259"/>
                <a:gd name="T1" fmla="*/ 0 h 258"/>
                <a:gd name="T2" fmla="*/ 52 w 259"/>
                <a:gd name="T3" fmla="*/ 0 h 258"/>
                <a:gd name="T4" fmla="*/ 21 w 259"/>
                <a:gd name="T5" fmla="*/ 13 h 258"/>
                <a:gd name="T6" fmla="*/ 13 w 259"/>
                <a:gd name="T7" fmla="*/ 21 h 258"/>
                <a:gd name="T8" fmla="*/ 0 w 259"/>
                <a:gd name="T9" fmla="*/ 51 h 258"/>
                <a:gd name="T10" fmla="*/ 0 w 259"/>
                <a:gd name="T11" fmla="*/ 52 h 258"/>
                <a:gd name="T12" fmla="*/ 13 w 259"/>
                <a:gd name="T13" fmla="*/ 83 h 258"/>
                <a:gd name="T14" fmla="*/ 176 w 259"/>
                <a:gd name="T15" fmla="*/ 246 h 258"/>
                <a:gd name="T16" fmla="*/ 207 w 259"/>
                <a:gd name="T17" fmla="*/ 258 h 258"/>
                <a:gd name="T18" fmla="*/ 238 w 259"/>
                <a:gd name="T19" fmla="*/ 246 h 258"/>
                <a:gd name="T20" fmla="*/ 246 w 259"/>
                <a:gd name="T21" fmla="*/ 237 h 258"/>
                <a:gd name="T22" fmla="*/ 259 w 259"/>
                <a:gd name="T23" fmla="*/ 206 h 258"/>
                <a:gd name="T24" fmla="*/ 246 w 259"/>
                <a:gd name="T25" fmla="*/ 176 h 258"/>
                <a:gd name="T26" fmla="*/ 83 w 259"/>
                <a:gd name="T27" fmla="*/ 13 h 258"/>
                <a:gd name="T28" fmla="*/ 52 w 259"/>
                <a:gd name="T29"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258">
                  <a:moveTo>
                    <a:pt x="52" y="0"/>
                  </a:moveTo>
                  <a:cubicBezTo>
                    <a:pt x="52" y="0"/>
                    <a:pt x="52" y="0"/>
                    <a:pt x="52" y="0"/>
                  </a:cubicBezTo>
                  <a:cubicBezTo>
                    <a:pt x="41" y="0"/>
                    <a:pt x="30" y="4"/>
                    <a:pt x="21" y="13"/>
                  </a:cubicBezTo>
                  <a:cubicBezTo>
                    <a:pt x="13" y="21"/>
                    <a:pt x="13" y="21"/>
                    <a:pt x="13" y="21"/>
                  </a:cubicBezTo>
                  <a:cubicBezTo>
                    <a:pt x="5" y="29"/>
                    <a:pt x="0" y="40"/>
                    <a:pt x="0" y="51"/>
                  </a:cubicBezTo>
                  <a:cubicBezTo>
                    <a:pt x="0" y="52"/>
                    <a:pt x="0" y="52"/>
                    <a:pt x="0" y="52"/>
                  </a:cubicBezTo>
                  <a:cubicBezTo>
                    <a:pt x="0" y="63"/>
                    <a:pt x="5" y="74"/>
                    <a:pt x="13" y="83"/>
                  </a:cubicBezTo>
                  <a:cubicBezTo>
                    <a:pt x="176" y="246"/>
                    <a:pt x="176" y="246"/>
                    <a:pt x="176" y="246"/>
                  </a:cubicBezTo>
                  <a:cubicBezTo>
                    <a:pt x="185" y="254"/>
                    <a:pt x="196" y="258"/>
                    <a:pt x="207" y="258"/>
                  </a:cubicBezTo>
                  <a:cubicBezTo>
                    <a:pt x="218" y="258"/>
                    <a:pt x="229" y="254"/>
                    <a:pt x="238" y="246"/>
                  </a:cubicBezTo>
                  <a:cubicBezTo>
                    <a:pt x="246" y="237"/>
                    <a:pt x="246" y="237"/>
                    <a:pt x="246" y="237"/>
                  </a:cubicBezTo>
                  <a:cubicBezTo>
                    <a:pt x="255" y="229"/>
                    <a:pt x="259" y="218"/>
                    <a:pt x="259" y="206"/>
                  </a:cubicBezTo>
                  <a:cubicBezTo>
                    <a:pt x="259" y="195"/>
                    <a:pt x="255" y="184"/>
                    <a:pt x="246" y="176"/>
                  </a:cubicBezTo>
                  <a:cubicBezTo>
                    <a:pt x="83" y="13"/>
                    <a:pt x="83" y="13"/>
                    <a:pt x="83" y="13"/>
                  </a:cubicBezTo>
                  <a:cubicBezTo>
                    <a:pt x="75" y="4"/>
                    <a:pt x="63" y="0"/>
                    <a:pt x="52" y="0"/>
                  </a:cubicBezTo>
                </a:path>
              </a:pathLst>
            </a:custGeom>
            <a:solidFill>
              <a:srgbClr val="993B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43"/>
            <p:cNvSpPr/>
            <p:nvPr/>
          </p:nvSpPr>
          <p:spPr bwMode="auto">
            <a:xfrm>
              <a:off x="728663" y="-2744788"/>
              <a:ext cx="1606550" cy="1604963"/>
            </a:xfrm>
            <a:custGeom>
              <a:avLst/>
              <a:gdLst>
                <a:gd name="T0" fmla="*/ 470 w 572"/>
                <a:gd name="T1" fmla="*/ 102 h 571"/>
                <a:gd name="T2" fmla="*/ 470 w 572"/>
                <a:gd name="T3" fmla="*/ 470 h 571"/>
                <a:gd name="T4" fmla="*/ 102 w 572"/>
                <a:gd name="T5" fmla="*/ 470 h 571"/>
                <a:gd name="T6" fmla="*/ 102 w 572"/>
                <a:gd name="T7" fmla="*/ 102 h 571"/>
                <a:gd name="T8" fmla="*/ 470 w 572"/>
                <a:gd name="T9" fmla="*/ 102 h 571"/>
              </a:gdLst>
              <a:ahLst/>
              <a:cxnLst>
                <a:cxn ang="0">
                  <a:pos x="T0" y="T1"/>
                </a:cxn>
                <a:cxn ang="0">
                  <a:pos x="T2" y="T3"/>
                </a:cxn>
                <a:cxn ang="0">
                  <a:pos x="T4" y="T5"/>
                </a:cxn>
                <a:cxn ang="0">
                  <a:pos x="T6" y="T7"/>
                </a:cxn>
                <a:cxn ang="0">
                  <a:pos x="T8" y="T9"/>
                </a:cxn>
              </a:cxnLst>
              <a:rect l="0" t="0" r="r" b="b"/>
              <a:pathLst>
                <a:path w="572" h="571">
                  <a:moveTo>
                    <a:pt x="470" y="102"/>
                  </a:moveTo>
                  <a:cubicBezTo>
                    <a:pt x="572" y="203"/>
                    <a:pt x="572" y="368"/>
                    <a:pt x="470" y="470"/>
                  </a:cubicBezTo>
                  <a:cubicBezTo>
                    <a:pt x="368" y="571"/>
                    <a:pt x="204" y="571"/>
                    <a:pt x="102" y="470"/>
                  </a:cubicBezTo>
                  <a:cubicBezTo>
                    <a:pt x="0" y="368"/>
                    <a:pt x="0" y="203"/>
                    <a:pt x="102" y="102"/>
                  </a:cubicBezTo>
                  <a:cubicBezTo>
                    <a:pt x="204" y="0"/>
                    <a:pt x="368" y="0"/>
                    <a:pt x="470" y="102"/>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4"/>
            <p:cNvSpPr/>
            <p:nvPr/>
          </p:nvSpPr>
          <p:spPr bwMode="auto">
            <a:xfrm>
              <a:off x="882651" y="-2592388"/>
              <a:ext cx="1298575" cy="1300163"/>
            </a:xfrm>
            <a:custGeom>
              <a:avLst/>
              <a:gdLst>
                <a:gd name="T0" fmla="*/ 380 w 462"/>
                <a:gd name="T1" fmla="*/ 83 h 463"/>
                <a:gd name="T2" fmla="*/ 380 w 462"/>
                <a:gd name="T3" fmla="*/ 380 h 463"/>
                <a:gd name="T4" fmla="*/ 82 w 462"/>
                <a:gd name="T5" fmla="*/ 380 h 463"/>
                <a:gd name="T6" fmla="*/ 82 w 462"/>
                <a:gd name="T7" fmla="*/ 83 h 463"/>
                <a:gd name="T8" fmla="*/ 380 w 462"/>
                <a:gd name="T9" fmla="*/ 83 h 463"/>
              </a:gdLst>
              <a:ahLst/>
              <a:cxnLst>
                <a:cxn ang="0">
                  <a:pos x="T0" y="T1"/>
                </a:cxn>
                <a:cxn ang="0">
                  <a:pos x="T2" y="T3"/>
                </a:cxn>
                <a:cxn ang="0">
                  <a:pos x="T4" y="T5"/>
                </a:cxn>
                <a:cxn ang="0">
                  <a:pos x="T6" y="T7"/>
                </a:cxn>
                <a:cxn ang="0">
                  <a:pos x="T8" y="T9"/>
                </a:cxn>
              </a:cxnLst>
              <a:rect l="0" t="0" r="r" b="b"/>
              <a:pathLst>
                <a:path w="462" h="463">
                  <a:moveTo>
                    <a:pt x="380" y="83"/>
                  </a:moveTo>
                  <a:cubicBezTo>
                    <a:pt x="462" y="165"/>
                    <a:pt x="462" y="298"/>
                    <a:pt x="380" y="380"/>
                  </a:cubicBezTo>
                  <a:cubicBezTo>
                    <a:pt x="298" y="463"/>
                    <a:pt x="164" y="463"/>
                    <a:pt x="82" y="380"/>
                  </a:cubicBezTo>
                  <a:cubicBezTo>
                    <a:pt x="0" y="298"/>
                    <a:pt x="0" y="165"/>
                    <a:pt x="82" y="83"/>
                  </a:cubicBezTo>
                  <a:cubicBezTo>
                    <a:pt x="164" y="0"/>
                    <a:pt x="298" y="0"/>
                    <a:pt x="380" y="83"/>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45"/>
            <p:cNvSpPr/>
            <p:nvPr/>
          </p:nvSpPr>
          <p:spPr bwMode="auto">
            <a:xfrm>
              <a:off x="1295401" y="-2533651"/>
              <a:ext cx="365125" cy="1182688"/>
            </a:xfrm>
            <a:custGeom>
              <a:avLst/>
              <a:gdLst>
                <a:gd name="T0" fmla="*/ 84 w 130"/>
                <a:gd name="T1" fmla="*/ 0 h 421"/>
                <a:gd name="T2" fmla="*/ 0 w 130"/>
                <a:gd name="T3" fmla="*/ 17 h 421"/>
                <a:gd name="T4" fmla="*/ 0 w 130"/>
                <a:gd name="T5" fmla="*/ 404 h 421"/>
                <a:gd name="T6" fmla="*/ 84 w 130"/>
                <a:gd name="T7" fmla="*/ 421 h 421"/>
                <a:gd name="T8" fmla="*/ 130 w 130"/>
                <a:gd name="T9" fmla="*/ 416 h 421"/>
                <a:gd name="T10" fmla="*/ 130 w 130"/>
                <a:gd name="T11" fmla="*/ 5 h 421"/>
                <a:gd name="T12" fmla="*/ 84 w 130"/>
                <a:gd name="T13" fmla="*/ 0 h 421"/>
              </a:gdLst>
              <a:ahLst/>
              <a:cxnLst>
                <a:cxn ang="0">
                  <a:pos x="T0" y="T1"/>
                </a:cxn>
                <a:cxn ang="0">
                  <a:pos x="T2" y="T3"/>
                </a:cxn>
                <a:cxn ang="0">
                  <a:pos x="T4" y="T5"/>
                </a:cxn>
                <a:cxn ang="0">
                  <a:pos x="T6" y="T7"/>
                </a:cxn>
                <a:cxn ang="0">
                  <a:pos x="T8" y="T9"/>
                </a:cxn>
                <a:cxn ang="0">
                  <a:pos x="T10" y="T11"/>
                </a:cxn>
                <a:cxn ang="0">
                  <a:pos x="T12" y="T13"/>
                </a:cxn>
              </a:cxnLst>
              <a:rect l="0" t="0" r="r" b="b"/>
              <a:pathLst>
                <a:path w="130" h="421">
                  <a:moveTo>
                    <a:pt x="84" y="0"/>
                  </a:moveTo>
                  <a:cubicBezTo>
                    <a:pt x="55" y="0"/>
                    <a:pt x="27" y="6"/>
                    <a:pt x="0" y="17"/>
                  </a:cubicBezTo>
                  <a:cubicBezTo>
                    <a:pt x="0" y="404"/>
                    <a:pt x="0" y="404"/>
                    <a:pt x="0" y="404"/>
                  </a:cubicBezTo>
                  <a:cubicBezTo>
                    <a:pt x="27" y="415"/>
                    <a:pt x="55" y="421"/>
                    <a:pt x="84" y="421"/>
                  </a:cubicBezTo>
                  <a:cubicBezTo>
                    <a:pt x="99" y="421"/>
                    <a:pt x="115" y="419"/>
                    <a:pt x="130" y="416"/>
                  </a:cubicBezTo>
                  <a:cubicBezTo>
                    <a:pt x="130" y="5"/>
                    <a:pt x="130" y="5"/>
                    <a:pt x="130" y="5"/>
                  </a:cubicBezTo>
                  <a:cubicBezTo>
                    <a:pt x="115" y="2"/>
                    <a:pt x="99" y="0"/>
                    <a:pt x="84" y="0"/>
                  </a:cubicBezTo>
                </a:path>
              </a:pathLst>
            </a:custGeom>
            <a:solidFill>
              <a:srgbClr val="89C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46"/>
            <p:cNvSpPr/>
            <p:nvPr/>
          </p:nvSpPr>
          <p:spPr bwMode="auto">
            <a:xfrm>
              <a:off x="1722438" y="-2503488"/>
              <a:ext cx="182563" cy="1120775"/>
            </a:xfrm>
            <a:custGeom>
              <a:avLst/>
              <a:gdLst>
                <a:gd name="T0" fmla="*/ 0 w 65"/>
                <a:gd name="T1" fmla="*/ 0 h 399"/>
                <a:gd name="T2" fmla="*/ 0 w 65"/>
                <a:gd name="T3" fmla="*/ 399 h 399"/>
                <a:gd name="T4" fmla="*/ 65 w 65"/>
                <a:gd name="T5" fmla="*/ 363 h 399"/>
                <a:gd name="T6" fmla="*/ 65 w 65"/>
                <a:gd name="T7" fmla="*/ 36 h 399"/>
                <a:gd name="T8" fmla="*/ 0 w 65"/>
                <a:gd name="T9" fmla="*/ 0 h 399"/>
              </a:gdLst>
              <a:ahLst/>
              <a:cxnLst>
                <a:cxn ang="0">
                  <a:pos x="T0" y="T1"/>
                </a:cxn>
                <a:cxn ang="0">
                  <a:pos x="T2" y="T3"/>
                </a:cxn>
                <a:cxn ang="0">
                  <a:pos x="T4" y="T5"/>
                </a:cxn>
                <a:cxn ang="0">
                  <a:pos x="T6" y="T7"/>
                </a:cxn>
                <a:cxn ang="0">
                  <a:pos x="T8" y="T9"/>
                </a:cxn>
              </a:cxnLst>
              <a:rect l="0" t="0" r="r" b="b"/>
              <a:pathLst>
                <a:path w="65" h="399">
                  <a:moveTo>
                    <a:pt x="0" y="0"/>
                  </a:moveTo>
                  <a:cubicBezTo>
                    <a:pt x="0" y="399"/>
                    <a:pt x="0" y="399"/>
                    <a:pt x="0" y="399"/>
                  </a:cubicBezTo>
                  <a:cubicBezTo>
                    <a:pt x="23" y="391"/>
                    <a:pt x="45" y="379"/>
                    <a:pt x="65" y="363"/>
                  </a:cubicBezTo>
                  <a:cubicBezTo>
                    <a:pt x="65" y="36"/>
                    <a:pt x="65" y="36"/>
                    <a:pt x="65" y="36"/>
                  </a:cubicBezTo>
                  <a:cubicBezTo>
                    <a:pt x="45" y="20"/>
                    <a:pt x="23" y="8"/>
                    <a:pt x="0" y="0"/>
                  </a:cubicBezTo>
                </a:path>
              </a:pathLst>
            </a:custGeom>
            <a:solidFill>
              <a:srgbClr val="89C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灯片编号占位符 1"/>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3" name="文本框 2"/>
          <p:cNvSpPr txBox="1"/>
          <p:nvPr/>
        </p:nvSpPr>
        <p:spPr>
          <a:xfrm>
            <a:off x="1476375" y="267335"/>
            <a:ext cx="9683750" cy="521970"/>
          </a:xfrm>
          <a:prstGeom prst="rect">
            <a:avLst/>
          </a:prstGeom>
          <a:noFill/>
        </p:spPr>
        <p:txBody>
          <a:bodyPr wrap="square" rtlCol="0">
            <a:spAutoFit/>
          </a:bodyPr>
          <a:p>
            <a:r>
              <a:rPr lang="zh-CN" altLang="en-US" sz="2800">
                <a:ln>
                  <a:noFill/>
                </a:ln>
                <a:solidFill>
                  <a:srgbClr val="C00000"/>
                </a:solidFill>
                <a:latin typeface="宋体" panose="02010600030101010101" pitchFamily="2" charset="-122"/>
                <a:ea typeface="宋体" panose="02010600030101010101" pitchFamily="2" charset="-122"/>
                <a:cs typeface="宋体" panose="02010600030101010101" pitchFamily="2" charset="-122"/>
              </a:rPr>
              <a:t>拓展</a:t>
            </a:r>
            <a:r>
              <a:rPr lang="en-US" altLang="zh-CN" sz="2800">
                <a:ln>
                  <a:noFill/>
                </a:ln>
                <a:solidFill>
                  <a:srgbClr val="C00000"/>
                </a:solidFill>
                <a:latin typeface="Calibri" panose="020F0502020204030204" pitchFamily="34" charset="0"/>
                <a:ea typeface="宋体" panose="02010600030101010101" pitchFamily="2" charset="-122"/>
                <a:cs typeface="Calibri" panose="020F0502020204030204" pitchFamily="34" charset="0"/>
              </a:rPr>
              <a:t>1</a:t>
            </a:r>
            <a:r>
              <a:rPr lang="zh-CN" altLang="en-US" sz="2800">
                <a:ln>
                  <a:noFill/>
                </a:ln>
                <a:solidFill>
                  <a:srgbClr val="C00000"/>
                </a:solidFill>
                <a:latin typeface="宋体" panose="02010600030101010101" pitchFamily="2" charset="-122"/>
                <a:ea typeface="宋体" panose="02010600030101010101" pitchFamily="2" charset="-122"/>
                <a:cs typeface="宋体" panose="02010600030101010101" pitchFamily="2" charset="-122"/>
              </a:rPr>
              <a:t>：告知信（改编自</a:t>
            </a:r>
            <a:r>
              <a:rPr lang="en-US" altLang="zh-CN" sz="2800">
                <a:ln>
                  <a:noFill/>
                </a:ln>
                <a:solidFill>
                  <a:srgbClr val="C00000"/>
                </a:solidFill>
                <a:latin typeface="Calibri" panose="020F0502020204030204" pitchFamily="34" charset="0"/>
                <a:ea typeface="宋体" panose="02010600030101010101" pitchFamily="2" charset="-122"/>
                <a:cs typeface="Calibri" panose="020F0502020204030204" pitchFamily="34" charset="0"/>
              </a:rPr>
              <a:t>24.11</a:t>
            </a:r>
            <a:r>
              <a:rPr lang="zh-CN" altLang="en-US" sz="2800">
                <a:ln>
                  <a:noFill/>
                </a:ln>
                <a:solidFill>
                  <a:srgbClr val="C00000"/>
                </a:solidFill>
                <a:latin typeface="宋体" panose="02010600030101010101" pitchFamily="2" charset="-122"/>
                <a:ea typeface="宋体" panose="02010600030101010101" pitchFamily="2" charset="-122"/>
                <a:cs typeface="宋体" panose="02010600030101010101" pitchFamily="2" charset="-122"/>
              </a:rPr>
              <a:t>温州一模）</a:t>
            </a:r>
            <a:r>
              <a:rPr lang="en-US" altLang="zh-CN" sz="2800">
                <a:ln>
                  <a:gradFill>
                    <a:gsLst>
                      <a:gs pos="0">
                        <a:srgbClr val="FDC7E9"/>
                      </a:gs>
                      <a:gs pos="100000">
                        <a:srgbClr val="0503FF"/>
                      </a:gs>
                    </a:gsLst>
                    <a:path path="circle">
                      <a:fillToRect r="100000" b="100000"/>
                    </a:path>
                    <a:tileRect l="-100000" t="-100000"/>
                  </a:gradFill>
                </a:ln>
                <a:solidFill>
                  <a:srgbClr val="C00000"/>
                </a:solidFill>
                <a:latin typeface="宋体" panose="02010600030101010101" pitchFamily="2" charset="-122"/>
                <a:ea typeface="宋体" panose="02010600030101010101" pitchFamily="2" charset="-122"/>
                <a:cs typeface="宋体" panose="02010600030101010101" pitchFamily="2" charset="-122"/>
              </a:rPr>
              <a:t> </a:t>
            </a:r>
            <a:endParaRPr lang="en-US" altLang="zh-CN" sz="2800">
              <a:ln>
                <a:gradFill>
                  <a:gsLst>
                    <a:gs pos="0">
                      <a:srgbClr val="FDC7E9"/>
                    </a:gs>
                    <a:gs pos="100000">
                      <a:srgbClr val="0503FF"/>
                    </a:gs>
                  </a:gsLst>
                  <a:path path="circle">
                    <a:fillToRect r="100000" b="100000"/>
                  </a:path>
                  <a:tileRect l="-100000" t="-100000"/>
                </a:gradFill>
              </a:ln>
              <a:solidFill>
                <a:srgbClr val="C00000"/>
              </a:solidFill>
              <a:latin typeface="宋体" panose="02010600030101010101" pitchFamily="2" charset="-122"/>
              <a:ea typeface="宋体" panose="02010600030101010101" pitchFamily="2" charset="-122"/>
              <a:cs typeface="宋体" panose="02010600030101010101" pitchFamily="2" charset="-122"/>
            </a:endParaRPr>
          </a:p>
        </p:txBody>
      </p:sp>
      <p:sp>
        <p:nvSpPr>
          <p:cNvPr id="4" name="灯片编号占位符 3"/>
          <p:cNvSpPr>
            <a:spLocks noGrp="1"/>
          </p:cNvSpPr>
          <p:nvPr>
            <p:ph type="sldNum" sz="quarter" idx="12"/>
          </p:nvPr>
        </p:nvSpPr>
        <p:spPr/>
        <p:txBody>
          <a:bodyPr/>
          <a:p>
            <a:fld id="{6882BFB2-9B44-4B4E-911A-1C90D1C5327D}" type="slidenum">
              <a:rPr lang="zh-CN" altLang="en-US" smtClean="0"/>
            </a:fld>
            <a:endParaRPr lang="zh-CN" altLang="en-US"/>
          </a:p>
        </p:txBody>
      </p:sp>
      <p:sp>
        <p:nvSpPr>
          <p:cNvPr id="5" name="文本框 4"/>
          <p:cNvSpPr txBox="1"/>
          <p:nvPr/>
        </p:nvSpPr>
        <p:spPr>
          <a:xfrm>
            <a:off x="316865" y="1477010"/>
            <a:ext cx="3253105" cy="4154170"/>
          </a:xfrm>
          <a:prstGeom prst="rect">
            <a:avLst/>
          </a:prstGeom>
          <a:noFill/>
          <a:ln w="19050">
            <a:solidFill>
              <a:schemeClr val="accent6"/>
            </a:solidFill>
          </a:ln>
        </p:spPr>
        <p:txBody>
          <a:bodyPr wrap="square" rtlCol="0">
            <a:spAutoFit/>
          </a:bodyPr>
          <a:p>
            <a:r>
              <a:rPr lang="zh-CN" altLang="en-US" sz="2400">
                <a:latin typeface="Calibri" panose="020F0502020204030204" pitchFamily="34" charset="0"/>
                <a:ea typeface="宋体" panose="02010600030101010101" pitchFamily="2" charset="-122"/>
                <a:cs typeface="Calibri" panose="020F0502020204030204" pitchFamily="34" charset="0"/>
              </a:rPr>
              <a:t>假定你是李华，在上周举办的校读后续写写作比赛中获得了一等奖。你的英国朋友</a:t>
            </a:r>
            <a:r>
              <a:rPr lang="en-US" altLang="zh-CN" sz="2400">
                <a:latin typeface="Calibri" panose="020F0502020204030204" pitchFamily="34" charset="0"/>
                <a:ea typeface="宋体" panose="02010600030101010101" pitchFamily="2" charset="-122"/>
                <a:cs typeface="Calibri" panose="020F0502020204030204" pitchFamily="34" charset="0"/>
              </a:rPr>
              <a:t>Jasper</a:t>
            </a:r>
            <a:r>
              <a:rPr lang="zh-CN" altLang="en-US" sz="2400">
                <a:latin typeface="Calibri" panose="020F0502020204030204" pitchFamily="34" charset="0"/>
                <a:ea typeface="宋体" panose="02010600030101010101" pitchFamily="2" charset="-122"/>
                <a:cs typeface="Calibri" panose="020F0502020204030204" pitchFamily="34" charset="0"/>
              </a:rPr>
              <a:t>对你的参赛经历非常感兴趣，想了解你如何应对备赛中的挑战。请你写一封邮件回复，内容包括：</a:t>
            </a:r>
            <a:endParaRPr lang="zh-CN" altLang="en-US" sz="2400">
              <a:latin typeface="Calibri" panose="020F0502020204030204" pitchFamily="34" charset="0"/>
              <a:ea typeface="宋体" panose="02010600030101010101" pitchFamily="2" charset="-122"/>
              <a:cs typeface="Calibri" panose="020F0502020204030204" pitchFamily="34" charset="0"/>
            </a:endParaRPr>
          </a:p>
          <a:p>
            <a:r>
              <a:rPr lang="en-US" altLang="zh-CN" sz="2400">
                <a:latin typeface="Calibri" panose="020F0502020204030204" pitchFamily="34" charset="0"/>
                <a:ea typeface="宋体" panose="02010600030101010101" pitchFamily="2" charset="-122"/>
                <a:cs typeface="Calibri" panose="020F0502020204030204" pitchFamily="34" charset="0"/>
              </a:rPr>
              <a:t>1. </a:t>
            </a:r>
            <a:r>
              <a:rPr lang="zh-CN" altLang="en-US" sz="2400">
                <a:latin typeface="Calibri" panose="020F0502020204030204" pitchFamily="34" charset="0"/>
                <a:ea typeface="宋体" panose="02010600030101010101" pitchFamily="2" charset="-122"/>
                <a:cs typeface="Calibri" panose="020F0502020204030204" pitchFamily="34" charset="0"/>
              </a:rPr>
              <a:t>写作中遇到的困难</a:t>
            </a:r>
            <a:endParaRPr lang="zh-CN" altLang="en-US" sz="2400">
              <a:latin typeface="Calibri" panose="020F0502020204030204" pitchFamily="34" charset="0"/>
              <a:ea typeface="宋体" panose="02010600030101010101" pitchFamily="2" charset="-122"/>
              <a:cs typeface="Calibri" panose="020F0502020204030204" pitchFamily="34" charset="0"/>
            </a:endParaRPr>
          </a:p>
          <a:p>
            <a:r>
              <a:rPr lang="en-US" altLang="zh-CN" sz="2400">
                <a:latin typeface="Calibri" panose="020F0502020204030204" pitchFamily="34" charset="0"/>
                <a:ea typeface="宋体" panose="02010600030101010101" pitchFamily="2" charset="-122"/>
                <a:cs typeface="Calibri" panose="020F0502020204030204" pitchFamily="34" charset="0"/>
              </a:rPr>
              <a:t>2. </a:t>
            </a:r>
            <a:r>
              <a:rPr lang="zh-CN" altLang="en-US" sz="2400">
                <a:latin typeface="宋体" panose="02010600030101010101" pitchFamily="2" charset="-122"/>
                <a:ea typeface="宋体" panose="02010600030101010101" pitchFamily="2" charset="-122"/>
              </a:rPr>
              <a:t>困难的解决方法</a:t>
            </a:r>
            <a:endParaRPr lang="zh-CN" altLang="en-US" sz="2400">
              <a:latin typeface="宋体" panose="02010600030101010101" pitchFamily="2" charset="-122"/>
              <a:ea typeface="宋体" panose="02010600030101010101" pitchFamily="2" charset="-122"/>
            </a:endParaRPr>
          </a:p>
        </p:txBody>
      </p:sp>
      <p:sp>
        <p:nvSpPr>
          <p:cNvPr id="6" name="文本框 5"/>
          <p:cNvSpPr txBox="1"/>
          <p:nvPr/>
        </p:nvSpPr>
        <p:spPr>
          <a:xfrm>
            <a:off x="3768725" y="972185"/>
            <a:ext cx="8071485" cy="5354320"/>
          </a:xfrm>
          <a:prstGeom prst="rect">
            <a:avLst/>
          </a:prstGeom>
          <a:noFill/>
          <a:ln w="28575">
            <a:gradFill>
              <a:gsLst>
                <a:gs pos="76000">
                  <a:srgbClr val="19494B"/>
                </a:gs>
                <a:gs pos="0">
                  <a:srgbClr val="80A5A4"/>
                </a:gs>
              </a:gsLst>
              <a:lin ang="5400000" scaled="0"/>
            </a:gradFill>
            <a:prstDash val="sysDash"/>
          </a:ln>
        </p:spPr>
        <p:txBody>
          <a:bodyPr wrap="square" rtlCol="0">
            <a:spAutoFit/>
          </a:bodyPr>
          <a:p>
            <a:pPr algn="just"/>
            <a:r>
              <a:rPr lang="en-US" altLang="zh-CN">
                <a:solidFill>
                  <a:schemeClr val="accent5">
                    <a:lumMod val="50000"/>
                  </a:schemeClr>
                </a:solidFill>
                <a:latin typeface="Calibri" panose="020F0502020204030204" pitchFamily="34" charset="0"/>
                <a:cs typeface="Calibri" panose="020F0502020204030204" pitchFamily="34" charset="0"/>
              </a:rPr>
              <a:t>Dear Jasper,</a:t>
            </a:r>
            <a:endParaRPr lang="en-US" altLang="zh-CN">
              <a:solidFill>
                <a:schemeClr val="accent5">
                  <a:lumMod val="50000"/>
                </a:schemeClr>
              </a:solidFill>
              <a:latin typeface="Calibri" panose="020F0502020204030204" pitchFamily="34" charset="0"/>
              <a:cs typeface="Calibri" panose="020F0502020204030204" pitchFamily="34" charset="0"/>
            </a:endParaRPr>
          </a:p>
          <a:p>
            <a:pPr algn="just"/>
            <a:r>
              <a:rPr lang="en-US" altLang="zh-CN">
                <a:solidFill>
                  <a:schemeClr val="accent5">
                    <a:lumMod val="50000"/>
                  </a:schemeClr>
                </a:solidFill>
                <a:latin typeface="Calibri" panose="020F0502020204030204" pitchFamily="34" charset="0"/>
                <a:cs typeface="Calibri" panose="020F0502020204030204" pitchFamily="34" charset="0"/>
              </a:rPr>
              <a:t>    Learning your keen interest in my experience of taking part in this continuation writing contest, I’m wrting to share with you how I overcame the difficulties in the preparation process.</a:t>
            </a:r>
            <a:endParaRPr lang="en-US" altLang="zh-CN">
              <a:solidFill>
                <a:schemeClr val="accent5">
                  <a:lumMod val="50000"/>
                </a:schemeClr>
              </a:solidFill>
              <a:latin typeface="Calibri" panose="020F0502020204030204" pitchFamily="34" charset="0"/>
              <a:cs typeface="Calibri" panose="020F0502020204030204" pitchFamily="34" charset="0"/>
            </a:endParaRPr>
          </a:p>
          <a:p>
            <a:pPr algn="just"/>
            <a:r>
              <a:rPr lang="en-US" altLang="zh-CN">
                <a:solidFill>
                  <a:schemeClr val="accent5">
                    <a:lumMod val="50000"/>
                  </a:schemeClr>
                </a:solidFill>
                <a:latin typeface="Calibri" panose="020F0502020204030204" pitchFamily="34" charset="0"/>
                <a:cs typeface="Calibri" panose="020F0502020204030204" pitchFamily="34" charset="0"/>
              </a:rPr>
              <a:t>     The biggest obstacle for me was how to organize the contiuation part of the story logically and reasonably. To tackle this problem, I turned to my English teacher for help, who guided me to read the original part thoroughly to better understand the background information,  character relationships and the theme, thus laying a good foundation for my writing. Another big headache was my limited vocabulary and writing skills, which made it challenging for me to express my ideas clearly. Therefore, I exposed myself to a wide range of literature classics, thus greatly promoting my ability to choose words and construct sentences.</a:t>
            </a:r>
            <a:endParaRPr lang="en-US" altLang="zh-CN">
              <a:solidFill>
                <a:schemeClr val="accent5">
                  <a:lumMod val="50000"/>
                </a:schemeClr>
              </a:solidFill>
              <a:latin typeface="Calibri" panose="020F0502020204030204" pitchFamily="34" charset="0"/>
              <a:cs typeface="Calibri" panose="020F0502020204030204" pitchFamily="34" charset="0"/>
            </a:endParaRPr>
          </a:p>
          <a:p>
            <a:pPr algn="just"/>
            <a:r>
              <a:rPr lang="en-US" altLang="zh-CN">
                <a:solidFill>
                  <a:schemeClr val="accent5">
                    <a:lumMod val="50000"/>
                  </a:schemeClr>
                </a:solidFill>
                <a:latin typeface="Calibri" panose="020F0502020204030204" pitchFamily="34" charset="0"/>
                <a:cs typeface="Calibri" panose="020F0502020204030204" pitchFamily="34" charset="0"/>
              </a:rPr>
              <a:t>    Despite the painstaking efforts I’ve made in this process, it was quite a rewarding experience in that it not only  helped me appreciated the beauty of language but also illuminated the path for my future endeavors. </a:t>
            </a:r>
            <a:r>
              <a:rPr lang="en-US" altLang="zh-CN" b="1">
                <a:solidFill>
                  <a:schemeClr val="accent5">
                    <a:lumMod val="50000"/>
                  </a:schemeClr>
                </a:solidFill>
                <a:latin typeface="Calibri" panose="020F0502020204030204" pitchFamily="34" charset="0"/>
                <a:cs typeface="Calibri" panose="020F0502020204030204" pitchFamily="34" charset="0"/>
                <a:sym typeface="+mn-ea"/>
              </a:rPr>
              <a:t> </a:t>
            </a:r>
            <a:r>
              <a:rPr lang="en-US" altLang="zh-CN">
                <a:solidFill>
                  <a:schemeClr val="accent5">
                    <a:lumMod val="50000"/>
                  </a:schemeClr>
                </a:solidFill>
                <a:latin typeface="Calibri" panose="020F0502020204030204" pitchFamily="34" charset="0"/>
                <a:cs typeface="Calibri" panose="020F0502020204030204" pitchFamily="34" charset="0"/>
                <a:sym typeface="+mn-ea"/>
              </a:rPr>
              <a:t>I hope you’ll find these information useful. Lookong forward to your reply.</a:t>
            </a:r>
            <a:endParaRPr lang="en-US" altLang="zh-CN">
              <a:solidFill>
                <a:schemeClr val="accent5">
                  <a:lumMod val="50000"/>
                </a:schemeClr>
              </a:solidFill>
              <a:latin typeface="Calibri" panose="020F0502020204030204" pitchFamily="34" charset="0"/>
              <a:cs typeface="Calibri" panose="020F0502020204030204" pitchFamily="34" charset="0"/>
            </a:endParaRPr>
          </a:p>
          <a:p>
            <a:pPr algn="r"/>
            <a:r>
              <a:rPr lang="en-US" altLang="zh-CN">
                <a:solidFill>
                  <a:schemeClr val="accent5">
                    <a:lumMod val="50000"/>
                  </a:schemeClr>
                </a:solidFill>
                <a:latin typeface="Calibri" panose="020F0502020204030204" pitchFamily="34" charset="0"/>
                <a:cs typeface="Calibri" panose="020F0502020204030204" pitchFamily="34" charset="0"/>
                <a:sym typeface="+mn-ea"/>
              </a:rPr>
              <a:t>Yours,</a:t>
            </a:r>
            <a:endParaRPr lang="en-US" altLang="zh-CN">
              <a:solidFill>
                <a:schemeClr val="accent5">
                  <a:lumMod val="50000"/>
                </a:schemeClr>
              </a:solidFill>
              <a:latin typeface="Calibri" panose="020F0502020204030204" pitchFamily="34" charset="0"/>
              <a:cs typeface="Calibri" panose="020F0502020204030204" pitchFamily="34" charset="0"/>
            </a:endParaRPr>
          </a:p>
          <a:p>
            <a:pPr algn="r"/>
            <a:r>
              <a:rPr lang="en-US" altLang="zh-CN">
                <a:solidFill>
                  <a:schemeClr val="accent5">
                    <a:lumMod val="50000"/>
                  </a:schemeClr>
                </a:solidFill>
                <a:latin typeface="Calibri" panose="020F0502020204030204" pitchFamily="34" charset="0"/>
                <a:cs typeface="Calibri" panose="020F0502020204030204" pitchFamily="34" charset="0"/>
                <a:sym typeface="+mn-ea"/>
              </a:rPr>
              <a:t>Li Hua</a:t>
            </a:r>
            <a:endParaRPr lang="en-US" altLang="zh-CN">
              <a:solidFill>
                <a:schemeClr val="accent5">
                  <a:lumMod val="50000"/>
                </a:schemeClr>
              </a:solidFill>
              <a:latin typeface="Calibri" panose="020F0502020204030204" pitchFamily="34" charset="0"/>
              <a:cs typeface="Calibri" panose="020F0502020204030204" pitchFamily="34" charset="0"/>
            </a:endParaRPr>
          </a:p>
          <a:p>
            <a:pPr algn="just"/>
            <a:endParaRPr lang="en-US" altLang="zh-CN">
              <a:solidFill>
                <a:schemeClr val="accent5">
                  <a:lumMod val="50000"/>
                </a:schemeClr>
              </a:solidFill>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3" name="灯片编号占位符 2"/>
          <p:cNvSpPr>
            <a:spLocks noGrp="1"/>
          </p:cNvSpPr>
          <p:nvPr>
            <p:ph type="sldNum" sz="quarter" idx="12"/>
          </p:nvPr>
        </p:nvSpPr>
        <p:spPr/>
        <p:txBody>
          <a:bodyPr/>
          <a:p>
            <a:fld id="{6882BFB2-9B44-4B4E-911A-1C90D1C5327D}" type="slidenum">
              <a:rPr lang="zh-CN" altLang="en-US" smtClean="0"/>
            </a:fld>
            <a:endParaRPr lang="zh-CN" altLang="en-US"/>
          </a:p>
        </p:txBody>
      </p:sp>
      <p:sp>
        <p:nvSpPr>
          <p:cNvPr id="4" name="文本框 3"/>
          <p:cNvSpPr txBox="1"/>
          <p:nvPr/>
        </p:nvSpPr>
        <p:spPr>
          <a:xfrm>
            <a:off x="1476375" y="267335"/>
            <a:ext cx="9683750" cy="521970"/>
          </a:xfrm>
          <a:prstGeom prst="rect">
            <a:avLst/>
          </a:prstGeom>
          <a:noFill/>
        </p:spPr>
        <p:txBody>
          <a:bodyPr wrap="square" rtlCol="0">
            <a:spAutoFit/>
          </a:bodyPr>
          <a:p>
            <a:r>
              <a:rPr lang="zh-CN" altLang="en-US" sz="2800">
                <a:ln>
                  <a:noFill/>
                </a:ln>
                <a:solidFill>
                  <a:srgbClr val="C00000"/>
                </a:solidFill>
                <a:latin typeface="宋体" panose="02010600030101010101" pitchFamily="2" charset="-122"/>
                <a:ea typeface="宋体" panose="02010600030101010101" pitchFamily="2" charset="-122"/>
                <a:cs typeface="宋体" panose="02010600030101010101" pitchFamily="2" charset="-122"/>
              </a:rPr>
              <a:t>拓展</a:t>
            </a:r>
            <a:r>
              <a:rPr lang="en-US" altLang="zh-CN" sz="2800">
                <a:ln>
                  <a:noFill/>
                </a:ln>
                <a:solidFill>
                  <a:srgbClr val="C00000"/>
                </a:solidFill>
                <a:latin typeface="Calibri" panose="020F0502020204030204" pitchFamily="34" charset="0"/>
                <a:ea typeface="宋体" panose="02010600030101010101" pitchFamily="2" charset="-122"/>
                <a:cs typeface="Calibri" panose="020F0502020204030204" pitchFamily="34" charset="0"/>
              </a:rPr>
              <a:t>2</a:t>
            </a:r>
            <a:r>
              <a:rPr lang="zh-CN" altLang="en-US" sz="2800">
                <a:ln>
                  <a:noFill/>
                </a:ln>
                <a:solidFill>
                  <a:srgbClr val="C00000"/>
                </a:solidFill>
                <a:latin typeface="宋体" panose="02010600030101010101" pitchFamily="2" charset="-122"/>
                <a:ea typeface="宋体" panose="02010600030101010101" pitchFamily="2" charset="-122"/>
                <a:cs typeface="宋体" panose="02010600030101010101" pitchFamily="2" charset="-122"/>
              </a:rPr>
              <a:t>：投稿（</a:t>
            </a:r>
            <a:r>
              <a:rPr lang="en-US" altLang="zh-CN" sz="2800">
                <a:ln>
                  <a:noFill/>
                </a:ln>
                <a:solidFill>
                  <a:srgbClr val="C00000"/>
                </a:solidFill>
                <a:latin typeface="Calibri" panose="020F0502020204030204" pitchFamily="34" charset="0"/>
                <a:ea typeface="宋体" panose="02010600030101010101" pitchFamily="2" charset="-122"/>
                <a:cs typeface="Calibri" panose="020F0502020204030204" pitchFamily="34" charset="0"/>
              </a:rPr>
              <a:t>24.11</a:t>
            </a:r>
            <a:r>
              <a:rPr lang="zh-CN" altLang="en-US" sz="2800">
                <a:ln>
                  <a:noFill/>
                </a:ln>
                <a:solidFill>
                  <a:srgbClr val="C00000"/>
                </a:solidFill>
                <a:latin typeface="Calibri" panose="020F0502020204030204" pitchFamily="34" charset="0"/>
                <a:ea typeface="宋体" panose="02010600030101010101" pitchFamily="2" charset="-122"/>
                <a:cs typeface="Calibri" panose="020F0502020204030204" pitchFamily="34" charset="0"/>
              </a:rPr>
              <a:t>金华</a:t>
            </a:r>
            <a:r>
              <a:rPr lang="zh-CN" altLang="en-US" sz="2800">
                <a:ln>
                  <a:noFill/>
                </a:ln>
                <a:solidFill>
                  <a:srgbClr val="C00000"/>
                </a:solidFill>
                <a:latin typeface="宋体" panose="02010600030101010101" pitchFamily="2" charset="-122"/>
                <a:ea typeface="宋体" panose="02010600030101010101" pitchFamily="2" charset="-122"/>
                <a:cs typeface="宋体" panose="02010600030101010101" pitchFamily="2" charset="-122"/>
              </a:rPr>
              <a:t>一模结合</a:t>
            </a:r>
            <a:r>
              <a:rPr lang="en-US" altLang="zh-CN" sz="2800">
                <a:ln>
                  <a:noFill/>
                </a:ln>
                <a:solidFill>
                  <a:srgbClr val="C00000"/>
                </a:solidFill>
                <a:latin typeface="Calibri" panose="020F0502020204030204" pitchFamily="34" charset="0"/>
                <a:ea typeface="宋体" panose="02010600030101010101" pitchFamily="2" charset="-122"/>
                <a:cs typeface="Calibri" panose="020F0502020204030204" pitchFamily="34" charset="0"/>
              </a:rPr>
              <a:t>24.11</a:t>
            </a:r>
            <a:r>
              <a:rPr lang="zh-CN" altLang="en-US" sz="2800">
                <a:ln>
                  <a:noFill/>
                </a:ln>
                <a:solidFill>
                  <a:srgbClr val="C00000"/>
                </a:solidFill>
                <a:latin typeface="宋体" panose="02010600030101010101" pitchFamily="2" charset="-122"/>
                <a:ea typeface="宋体" panose="02010600030101010101" pitchFamily="2" charset="-122"/>
                <a:cs typeface="宋体" panose="02010600030101010101" pitchFamily="2" charset="-122"/>
              </a:rPr>
              <a:t>福建省名校联盟）</a:t>
            </a:r>
            <a:r>
              <a:rPr lang="en-US" altLang="zh-CN" sz="2800">
                <a:ln>
                  <a:gradFill>
                    <a:gsLst>
                      <a:gs pos="0">
                        <a:srgbClr val="FDC7E9"/>
                      </a:gs>
                      <a:gs pos="100000">
                        <a:srgbClr val="0503FF"/>
                      </a:gs>
                    </a:gsLst>
                    <a:path path="circle">
                      <a:fillToRect r="100000" b="100000"/>
                    </a:path>
                    <a:tileRect l="-100000" t="-100000"/>
                  </a:gradFill>
                </a:ln>
                <a:solidFill>
                  <a:srgbClr val="C00000"/>
                </a:solidFill>
                <a:latin typeface="宋体" panose="02010600030101010101" pitchFamily="2" charset="-122"/>
                <a:ea typeface="宋体" panose="02010600030101010101" pitchFamily="2" charset="-122"/>
                <a:cs typeface="宋体" panose="02010600030101010101" pitchFamily="2" charset="-122"/>
              </a:rPr>
              <a:t> </a:t>
            </a:r>
            <a:endParaRPr lang="en-US" altLang="zh-CN" sz="2800">
              <a:ln>
                <a:gradFill>
                  <a:gsLst>
                    <a:gs pos="0">
                      <a:srgbClr val="FDC7E9"/>
                    </a:gs>
                    <a:gs pos="100000">
                      <a:srgbClr val="0503FF"/>
                    </a:gs>
                  </a:gsLst>
                  <a:path path="circle">
                    <a:fillToRect r="100000" b="100000"/>
                  </a:path>
                  <a:tileRect l="-100000" t="-100000"/>
                </a:gradFill>
              </a:ln>
              <a:solidFill>
                <a:srgbClr val="C00000"/>
              </a:solidFill>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316865" y="1477010"/>
            <a:ext cx="3493135" cy="3046095"/>
          </a:xfrm>
          <a:prstGeom prst="rect">
            <a:avLst/>
          </a:prstGeom>
          <a:noFill/>
          <a:ln w="19050">
            <a:solidFill>
              <a:schemeClr val="accent6"/>
            </a:solidFill>
          </a:ln>
        </p:spPr>
        <p:txBody>
          <a:bodyPr wrap="square" rtlCol="0">
            <a:spAutoFit/>
          </a:bodyPr>
          <a:p>
            <a:r>
              <a:rPr lang="zh-CN" altLang="en-US" sz="2400">
                <a:latin typeface="Calibri" panose="020F0502020204030204" pitchFamily="34" charset="0"/>
                <a:ea typeface="宋体" panose="02010600030101010101" pitchFamily="2" charset="-122"/>
                <a:cs typeface="Calibri" panose="020F0502020204030204" pitchFamily="34" charset="0"/>
              </a:rPr>
              <a:t>你校上周举办了主题为</a:t>
            </a:r>
            <a:r>
              <a:rPr lang="en-US" altLang="zh-CN" sz="2400">
                <a:latin typeface="Calibri" panose="020F0502020204030204" pitchFamily="34" charset="0"/>
                <a:ea typeface="宋体" panose="02010600030101010101" pitchFamily="2" charset="-122"/>
                <a:cs typeface="Calibri" panose="020F0502020204030204" pitchFamily="34" charset="0"/>
              </a:rPr>
              <a:t>“Embrace English, Show Ourselves”</a:t>
            </a:r>
            <a:r>
              <a:rPr lang="zh-CN" altLang="en-US" sz="2400">
                <a:latin typeface="Calibri" panose="020F0502020204030204" pitchFamily="34" charset="0"/>
                <a:ea typeface="宋体" panose="02010600030101010101" pitchFamily="2" charset="-122"/>
                <a:cs typeface="Calibri" panose="020F0502020204030204" pitchFamily="34" charset="0"/>
              </a:rPr>
              <a:t>的英语周系列活动，请你写一篇短文向校英文报投稿，内容包括：</a:t>
            </a:r>
            <a:endParaRPr lang="zh-CN" altLang="en-US" sz="2400">
              <a:latin typeface="Calibri" panose="020F0502020204030204" pitchFamily="34" charset="0"/>
              <a:ea typeface="宋体" panose="02010600030101010101" pitchFamily="2" charset="-122"/>
              <a:cs typeface="Calibri" panose="020F0502020204030204" pitchFamily="34" charset="0"/>
            </a:endParaRPr>
          </a:p>
          <a:p>
            <a:r>
              <a:rPr lang="en-US" altLang="zh-CN" sz="2400">
                <a:latin typeface="Calibri" panose="020F0502020204030204" pitchFamily="34" charset="0"/>
                <a:ea typeface="宋体" panose="02010600030101010101" pitchFamily="2" charset="-122"/>
                <a:cs typeface="Calibri" panose="020F0502020204030204" pitchFamily="34" charset="0"/>
              </a:rPr>
              <a:t>1.</a:t>
            </a:r>
            <a:r>
              <a:rPr lang="zh-CN" altLang="en-US" sz="2400">
                <a:latin typeface="Calibri" panose="020F0502020204030204" pitchFamily="34" charset="0"/>
                <a:ea typeface="宋体" panose="02010600030101010101" pitchFamily="2" charset="-122"/>
                <a:cs typeface="Calibri" panose="020F0502020204030204" pitchFamily="34" charset="0"/>
              </a:rPr>
              <a:t>你印象最深的一个活动</a:t>
            </a:r>
            <a:r>
              <a:rPr lang="en-US" altLang="zh-CN" sz="2400">
                <a:latin typeface="Calibri" panose="020F0502020204030204" pitchFamily="34" charset="0"/>
                <a:ea typeface="宋体" panose="02010600030101010101" pitchFamily="2" charset="-122"/>
                <a:cs typeface="Calibri" panose="020F0502020204030204" pitchFamily="34" charset="0"/>
              </a:rPr>
              <a:t> </a:t>
            </a:r>
            <a:endParaRPr lang="en-US" altLang="zh-CN" sz="2400">
              <a:latin typeface="Calibri" panose="020F0502020204030204" pitchFamily="34" charset="0"/>
              <a:ea typeface="宋体" panose="02010600030101010101" pitchFamily="2" charset="-122"/>
              <a:cs typeface="Calibri" panose="020F0502020204030204" pitchFamily="34" charset="0"/>
            </a:endParaRPr>
          </a:p>
          <a:p>
            <a:r>
              <a:rPr lang="en-US" altLang="zh-CN" sz="2400">
                <a:latin typeface="Calibri" panose="020F0502020204030204" pitchFamily="34" charset="0"/>
                <a:ea typeface="宋体" panose="02010600030101010101" pitchFamily="2" charset="-122"/>
                <a:cs typeface="Calibri" panose="020F0502020204030204" pitchFamily="34" charset="0"/>
              </a:rPr>
              <a:t>2. </a:t>
            </a:r>
            <a:r>
              <a:rPr lang="zh-CN" altLang="en-US" sz="2400">
                <a:latin typeface="Calibri" panose="020F0502020204030204" pitchFamily="34" charset="0"/>
                <a:ea typeface="宋体" panose="02010600030101010101" pitchFamily="2" charset="-122"/>
                <a:cs typeface="Calibri" panose="020F0502020204030204" pitchFamily="34" charset="0"/>
              </a:rPr>
              <a:t>你的感想。</a:t>
            </a:r>
            <a:endParaRPr lang="zh-CN" altLang="en-US" sz="2400">
              <a:latin typeface="Calibri" panose="020F0502020204030204" pitchFamily="34" charset="0"/>
              <a:ea typeface="宋体" panose="02010600030101010101" pitchFamily="2" charset="-122"/>
              <a:cs typeface="Calibri" panose="020F0502020204030204" pitchFamily="34" charset="0"/>
            </a:endParaRPr>
          </a:p>
        </p:txBody>
      </p:sp>
      <p:sp>
        <p:nvSpPr>
          <p:cNvPr id="6" name="文本框 5"/>
          <p:cNvSpPr txBox="1"/>
          <p:nvPr/>
        </p:nvSpPr>
        <p:spPr>
          <a:xfrm>
            <a:off x="4271645" y="1306195"/>
            <a:ext cx="7568565" cy="4246245"/>
          </a:xfrm>
          <a:prstGeom prst="rect">
            <a:avLst/>
          </a:prstGeom>
          <a:noFill/>
          <a:ln w="28575">
            <a:gradFill>
              <a:gsLst>
                <a:gs pos="76000">
                  <a:srgbClr val="19494B"/>
                </a:gs>
                <a:gs pos="0">
                  <a:srgbClr val="80A5A4"/>
                </a:gs>
              </a:gsLst>
              <a:lin ang="5400000" scaled="0"/>
            </a:gradFill>
            <a:prstDash val="sysDash"/>
          </a:ln>
        </p:spPr>
        <p:txBody>
          <a:bodyPr wrap="square" rtlCol="0">
            <a:spAutoFit/>
          </a:bodyPr>
          <a:p>
            <a:pPr algn="ctr"/>
            <a:r>
              <a:rPr lang="en-US" altLang="zh-CN">
                <a:solidFill>
                  <a:schemeClr val="accent5">
                    <a:lumMod val="50000"/>
                  </a:schemeClr>
                </a:solidFill>
                <a:latin typeface="Calibri" panose="020F0502020204030204" pitchFamily="34" charset="0"/>
                <a:cs typeface="Calibri" panose="020F0502020204030204" pitchFamily="34" charset="0"/>
              </a:rPr>
              <a:t>        Embrace English, Show Ourselves</a:t>
            </a:r>
            <a:endParaRPr lang="en-US" altLang="zh-CN">
              <a:solidFill>
                <a:schemeClr val="accent5">
                  <a:lumMod val="50000"/>
                </a:schemeClr>
              </a:solidFill>
              <a:latin typeface="Calibri" panose="020F0502020204030204" pitchFamily="34" charset="0"/>
              <a:cs typeface="Calibri" panose="020F0502020204030204" pitchFamily="34" charset="0"/>
            </a:endParaRPr>
          </a:p>
          <a:p>
            <a:pPr algn="just"/>
            <a:r>
              <a:rPr lang="en-US" altLang="zh-CN">
                <a:solidFill>
                  <a:schemeClr val="accent5">
                    <a:lumMod val="50000"/>
                  </a:schemeClr>
                </a:solidFill>
                <a:latin typeface="Calibri" panose="020F0502020204030204" pitchFamily="34" charset="0"/>
                <a:cs typeface="Calibri" panose="020F0502020204030204" pitchFamily="34" charset="0"/>
              </a:rPr>
              <a:t>    Last week witnessed the huge success of our school’s English Week themed “</a:t>
            </a:r>
            <a:r>
              <a:rPr lang="en-US" altLang="zh-CN">
                <a:solidFill>
                  <a:schemeClr val="accent5">
                    <a:lumMod val="50000"/>
                  </a:schemeClr>
                </a:solidFill>
                <a:latin typeface="Calibri" panose="020F0502020204030204" pitchFamily="34" charset="0"/>
                <a:cs typeface="Calibri" panose="020F0502020204030204" pitchFamily="34" charset="0"/>
                <a:sym typeface="+mn-ea"/>
              </a:rPr>
              <a:t>Embrace English, Show Ourselves”.</a:t>
            </a:r>
            <a:endParaRPr lang="en-US" altLang="zh-CN">
              <a:solidFill>
                <a:schemeClr val="accent5">
                  <a:lumMod val="50000"/>
                </a:schemeClr>
              </a:solidFill>
              <a:latin typeface="Calibri" panose="020F0502020204030204" pitchFamily="34" charset="0"/>
              <a:cs typeface="Calibri" panose="020F0502020204030204" pitchFamily="34" charset="0"/>
              <a:sym typeface="+mn-ea"/>
            </a:endParaRPr>
          </a:p>
          <a:p>
            <a:pPr algn="just"/>
            <a:r>
              <a:rPr lang="en-US" altLang="zh-CN">
                <a:solidFill>
                  <a:schemeClr val="accent5">
                    <a:lumMod val="50000"/>
                  </a:schemeClr>
                </a:solidFill>
                <a:latin typeface="Calibri" panose="020F0502020204030204" pitchFamily="34" charset="0"/>
                <a:cs typeface="Calibri" panose="020F0502020204030204" pitchFamily="34" charset="0"/>
                <a:sym typeface="+mn-ea"/>
              </a:rPr>
              <a:t>    There were a wide range of fascinating activities, among which the English writing competition left me a deep impression. The title of the competition was “Beautiful China in My Eyes”. Almost all the students got involved in this activity, where they were expected to write a passage related to the given topic within 300 words in any form. Their sentences they crafted immered us in the appealing langdcape and profound history of our motherland. At hthe end of this competition, the top three students were awarded the prizes and their works would be displayed in the school’s publicity window.</a:t>
            </a:r>
            <a:endParaRPr lang="en-US" altLang="zh-CN">
              <a:solidFill>
                <a:schemeClr val="accent5">
                  <a:lumMod val="50000"/>
                </a:schemeClr>
              </a:solidFill>
              <a:latin typeface="Calibri" panose="020F0502020204030204" pitchFamily="34" charset="0"/>
              <a:cs typeface="Calibri" panose="020F0502020204030204" pitchFamily="34" charset="0"/>
              <a:sym typeface="+mn-ea"/>
            </a:endParaRPr>
          </a:p>
          <a:p>
            <a:pPr algn="just"/>
            <a:r>
              <a:rPr lang="en-US" altLang="zh-CN">
                <a:solidFill>
                  <a:schemeClr val="accent5">
                    <a:lumMod val="50000"/>
                  </a:schemeClr>
                </a:solidFill>
                <a:latin typeface="Calibri" panose="020F0502020204030204" pitchFamily="34" charset="0"/>
                <a:cs typeface="Calibri" panose="020F0502020204030204" pitchFamily="34" charset="0"/>
                <a:sym typeface="+mn-ea"/>
              </a:rPr>
              <a:t>    This activity was quite rewarding and inspiring, as it not only provided a platform for students to showcase their talents but it also provoked their creativity and critical thinking. </a:t>
            </a:r>
            <a:endParaRPr lang="en-US" altLang="zh-CN">
              <a:solidFill>
                <a:schemeClr val="accent5">
                  <a:lumMod val="50000"/>
                </a:schemeClr>
              </a:solidFill>
              <a:latin typeface="Calibri" panose="020F0502020204030204" pitchFamily="34" charset="0"/>
              <a:cs typeface="Calibri" panose="020F0502020204030204" pitchFamily="34" charset="0"/>
              <a:sym typeface="+mn-ea"/>
            </a:endParaRPr>
          </a:p>
          <a:p>
            <a:pPr algn="l"/>
            <a:r>
              <a:rPr lang="en-US" altLang="zh-CN">
                <a:solidFill>
                  <a:schemeClr val="accent5">
                    <a:lumMod val="50000"/>
                  </a:schemeClr>
                </a:solidFill>
                <a:latin typeface="Calibri" panose="020F0502020204030204" pitchFamily="34" charset="0"/>
                <a:cs typeface="Calibri" panose="020F0502020204030204" pitchFamily="34" charset="0"/>
                <a:sym typeface="+mn-ea"/>
              </a:rPr>
              <a:t>    </a:t>
            </a:r>
            <a:endParaRPr lang="en-US" altLang="zh-CN">
              <a:solidFill>
                <a:schemeClr val="accent5">
                  <a:lumMod val="50000"/>
                </a:schemeClr>
              </a:solidFill>
              <a:latin typeface="Calibri" panose="020F0502020204030204" pitchFamily="34" charset="0"/>
              <a:cs typeface="Calibri" panose="020F0502020204030204" pitchFamily="34" charset="0"/>
              <a:sym typeface="+mn-ea"/>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681095" y="3609340"/>
            <a:ext cx="4673600" cy="1106805"/>
          </a:xfrm>
          <a:prstGeom prst="rect">
            <a:avLst/>
          </a:prstGeom>
          <a:noFill/>
        </p:spPr>
        <p:txBody>
          <a:bodyPr wrap="square" rtlCol="0">
            <a:spAutoFit/>
          </a:bodyPr>
          <a:lstStyle/>
          <a:p>
            <a:pPr algn="ctr"/>
            <a:r>
              <a:rPr lang="en-US" altLang="zh-CN" sz="6600" dirty="0">
                <a:solidFill>
                  <a:schemeClr val="accent1"/>
                </a:solidFill>
                <a:effectLst>
                  <a:outerShdw blurRad="38100" dist="25400" dir="5400000" algn="ctr" rotWithShape="0">
                    <a:srgbClr val="6E747A">
                      <a:alpha val="43000"/>
                    </a:srgbClr>
                  </a:outerShdw>
                </a:effectLst>
                <a:latin typeface="Times New Roman" panose="02020603050405020304" charset="0"/>
                <a:ea typeface="造字工房童心（非商用）常规体" pitchFamily="2" charset="-122"/>
                <a:cs typeface="Times New Roman" panose="02020603050405020304" charset="0"/>
              </a:rPr>
              <a:t>Thank you</a:t>
            </a:r>
            <a:endParaRPr lang="en-US" altLang="zh-CN" sz="6600" dirty="0">
              <a:solidFill>
                <a:schemeClr val="accent1"/>
              </a:solidFill>
              <a:effectLst>
                <a:outerShdw blurRad="38100" dist="25400" dir="5400000" algn="ctr" rotWithShape="0">
                  <a:srgbClr val="6E747A">
                    <a:alpha val="43000"/>
                  </a:srgbClr>
                </a:outerShdw>
              </a:effectLst>
              <a:latin typeface="Times New Roman" panose="02020603050405020304" charset="0"/>
              <a:ea typeface="造字工房童心（非商用）常规体" pitchFamily="2" charset="-122"/>
              <a:cs typeface="Times New Roman" panose="02020603050405020304" charset="0"/>
            </a:endParaRPr>
          </a:p>
        </p:txBody>
      </p:sp>
      <p:cxnSp>
        <p:nvCxnSpPr>
          <p:cNvPr id="5" name="直接连接符 4"/>
          <p:cNvCxnSpPr/>
          <p:nvPr/>
        </p:nvCxnSpPr>
        <p:spPr>
          <a:xfrm>
            <a:off x="4428189" y="4716115"/>
            <a:ext cx="3313043"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3540031" y="1824705"/>
            <a:ext cx="1523971" cy="1760038"/>
            <a:chOff x="3770313" y="-1868488"/>
            <a:chExt cx="3238500" cy="3740150"/>
          </a:xfrm>
        </p:grpSpPr>
        <p:sp>
          <p:nvSpPr>
            <p:cNvPr id="8" name="Freeform 20"/>
            <p:cNvSpPr/>
            <p:nvPr/>
          </p:nvSpPr>
          <p:spPr bwMode="auto">
            <a:xfrm>
              <a:off x="3770313" y="-1868488"/>
              <a:ext cx="3238500" cy="3740150"/>
            </a:xfrm>
            <a:custGeom>
              <a:avLst/>
              <a:gdLst>
                <a:gd name="T0" fmla="*/ 674 w 1154"/>
                <a:gd name="T1" fmla="*/ 1311 h 1332"/>
                <a:gd name="T2" fmla="*/ 86 w 1154"/>
                <a:gd name="T3" fmla="*/ 1096 h 1332"/>
                <a:gd name="T4" fmla="*/ 20 w 1154"/>
                <a:gd name="T5" fmla="*/ 955 h 1332"/>
                <a:gd name="T6" fmla="*/ 339 w 1154"/>
                <a:gd name="T7" fmla="*/ 86 h 1332"/>
                <a:gd name="T8" fmla="*/ 479 w 1154"/>
                <a:gd name="T9" fmla="*/ 20 h 1332"/>
                <a:gd name="T10" fmla="*/ 1068 w 1154"/>
                <a:gd name="T11" fmla="*/ 236 h 1332"/>
                <a:gd name="T12" fmla="*/ 1133 w 1154"/>
                <a:gd name="T13" fmla="*/ 377 h 1332"/>
                <a:gd name="T14" fmla="*/ 815 w 1154"/>
                <a:gd name="T15" fmla="*/ 1246 h 1332"/>
                <a:gd name="T16" fmla="*/ 674 w 1154"/>
                <a:gd name="T17" fmla="*/ 1311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4" h="1332">
                  <a:moveTo>
                    <a:pt x="674" y="1311"/>
                  </a:moveTo>
                  <a:cubicBezTo>
                    <a:pt x="86" y="1096"/>
                    <a:pt x="86" y="1096"/>
                    <a:pt x="86" y="1096"/>
                  </a:cubicBezTo>
                  <a:cubicBezTo>
                    <a:pt x="29" y="1075"/>
                    <a:pt x="0" y="1012"/>
                    <a:pt x="20" y="955"/>
                  </a:cubicBezTo>
                  <a:cubicBezTo>
                    <a:pt x="339" y="86"/>
                    <a:pt x="339" y="86"/>
                    <a:pt x="339" y="86"/>
                  </a:cubicBezTo>
                  <a:cubicBezTo>
                    <a:pt x="359" y="29"/>
                    <a:pt x="422" y="0"/>
                    <a:pt x="479" y="20"/>
                  </a:cubicBezTo>
                  <a:cubicBezTo>
                    <a:pt x="1068" y="236"/>
                    <a:pt x="1068" y="236"/>
                    <a:pt x="1068" y="236"/>
                  </a:cubicBezTo>
                  <a:cubicBezTo>
                    <a:pt x="1125" y="257"/>
                    <a:pt x="1154" y="320"/>
                    <a:pt x="1133" y="377"/>
                  </a:cubicBezTo>
                  <a:cubicBezTo>
                    <a:pt x="815" y="1246"/>
                    <a:pt x="815" y="1246"/>
                    <a:pt x="815" y="1246"/>
                  </a:cubicBezTo>
                  <a:cubicBezTo>
                    <a:pt x="794" y="1303"/>
                    <a:pt x="731" y="1332"/>
                    <a:pt x="674" y="1311"/>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21"/>
            <p:cNvSpPr>
              <a:spLocks noEditPoints="1"/>
            </p:cNvSpPr>
            <p:nvPr/>
          </p:nvSpPr>
          <p:spPr bwMode="auto">
            <a:xfrm>
              <a:off x="6211888" y="-1411288"/>
              <a:ext cx="555625" cy="204788"/>
            </a:xfrm>
            <a:custGeom>
              <a:avLst/>
              <a:gdLst>
                <a:gd name="T0" fmla="*/ 198 w 198"/>
                <a:gd name="T1" fmla="*/ 73 h 73"/>
                <a:gd name="T2" fmla="*/ 198 w 198"/>
                <a:gd name="T3" fmla="*/ 73 h 73"/>
                <a:gd name="T4" fmla="*/ 198 w 198"/>
                <a:gd name="T5" fmla="*/ 73 h 73"/>
                <a:gd name="T6" fmla="*/ 198 w 198"/>
                <a:gd name="T7" fmla="*/ 73 h 73"/>
                <a:gd name="T8" fmla="*/ 198 w 198"/>
                <a:gd name="T9" fmla="*/ 73 h 73"/>
                <a:gd name="T10" fmla="*/ 198 w 198"/>
                <a:gd name="T11" fmla="*/ 73 h 73"/>
                <a:gd name="T12" fmla="*/ 0 w 198"/>
                <a:gd name="T13" fmla="*/ 0 h 73"/>
                <a:gd name="T14" fmla="*/ 0 w 198"/>
                <a:gd name="T15" fmla="*/ 0 h 73"/>
                <a:gd name="T16" fmla="*/ 198 w 198"/>
                <a:gd name="T17" fmla="*/ 73 h 73"/>
                <a:gd name="T18" fmla="*/ 198 w 198"/>
                <a:gd name="T19" fmla="*/ 73 h 73"/>
                <a:gd name="T20" fmla="*/ 198 w 198"/>
                <a:gd name="T21" fmla="*/ 73 h 73"/>
                <a:gd name="T22" fmla="*/ 0 w 198"/>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73">
                  <a:moveTo>
                    <a:pt x="198" y="73"/>
                  </a:moveTo>
                  <a:cubicBezTo>
                    <a:pt x="198" y="73"/>
                    <a:pt x="198" y="73"/>
                    <a:pt x="198" y="73"/>
                  </a:cubicBezTo>
                  <a:cubicBezTo>
                    <a:pt x="198" y="73"/>
                    <a:pt x="198" y="73"/>
                    <a:pt x="198" y="73"/>
                  </a:cubicBezTo>
                  <a:moveTo>
                    <a:pt x="198" y="73"/>
                  </a:moveTo>
                  <a:cubicBezTo>
                    <a:pt x="198" y="73"/>
                    <a:pt x="198" y="73"/>
                    <a:pt x="198" y="73"/>
                  </a:cubicBezTo>
                  <a:cubicBezTo>
                    <a:pt x="198" y="73"/>
                    <a:pt x="198" y="73"/>
                    <a:pt x="198" y="73"/>
                  </a:cubicBezTo>
                  <a:moveTo>
                    <a:pt x="0" y="0"/>
                  </a:moveTo>
                  <a:cubicBezTo>
                    <a:pt x="0" y="0"/>
                    <a:pt x="0" y="0"/>
                    <a:pt x="0" y="0"/>
                  </a:cubicBezTo>
                  <a:cubicBezTo>
                    <a:pt x="198" y="73"/>
                    <a:pt x="198" y="73"/>
                    <a:pt x="198" y="73"/>
                  </a:cubicBezTo>
                  <a:cubicBezTo>
                    <a:pt x="198" y="73"/>
                    <a:pt x="198" y="73"/>
                    <a:pt x="198" y="73"/>
                  </a:cubicBezTo>
                  <a:cubicBezTo>
                    <a:pt x="198" y="73"/>
                    <a:pt x="198" y="73"/>
                    <a:pt x="198" y="73"/>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2"/>
            <p:cNvSpPr>
              <a:spLocks noEditPoints="1"/>
            </p:cNvSpPr>
            <p:nvPr/>
          </p:nvSpPr>
          <p:spPr bwMode="auto">
            <a:xfrm>
              <a:off x="4511675" y="-1411288"/>
              <a:ext cx="2409825" cy="2505075"/>
            </a:xfrm>
            <a:custGeom>
              <a:avLst/>
              <a:gdLst>
                <a:gd name="T0" fmla="*/ 310 w 859"/>
                <a:gd name="T1" fmla="*/ 387 h 892"/>
                <a:gd name="T2" fmla="*/ 0 w 859"/>
                <a:gd name="T3" fmla="*/ 794 h 892"/>
                <a:gd name="T4" fmla="*/ 269 w 859"/>
                <a:gd name="T5" fmla="*/ 892 h 892"/>
                <a:gd name="T6" fmla="*/ 579 w 859"/>
                <a:gd name="T7" fmla="*/ 486 h 892"/>
                <a:gd name="T8" fmla="*/ 310 w 859"/>
                <a:gd name="T9" fmla="*/ 387 h 892"/>
                <a:gd name="T10" fmla="*/ 606 w 859"/>
                <a:gd name="T11" fmla="*/ 0 h 892"/>
                <a:gd name="T12" fmla="*/ 446 w 859"/>
                <a:gd name="T13" fmla="*/ 210 h 892"/>
                <a:gd name="T14" fmla="*/ 714 w 859"/>
                <a:gd name="T15" fmla="*/ 308 h 892"/>
                <a:gd name="T16" fmla="*/ 859 w 859"/>
                <a:gd name="T17" fmla="*/ 118 h 892"/>
                <a:gd name="T18" fmla="*/ 804 w 859"/>
                <a:gd name="T19" fmla="*/ 73 h 892"/>
                <a:gd name="T20" fmla="*/ 804 w 859"/>
                <a:gd name="T21" fmla="*/ 73 h 892"/>
                <a:gd name="T22" fmla="*/ 804 w 859"/>
                <a:gd name="T23" fmla="*/ 73 h 892"/>
                <a:gd name="T24" fmla="*/ 804 w 859"/>
                <a:gd name="T25" fmla="*/ 73 h 892"/>
                <a:gd name="T26" fmla="*/ 804 w 859"/>
                <a:gd name="T27" fmla="*/ 73 h 892"/>
                <a:gd name="T28" fmla="*/ 804 w 859"/>
                <a:gd name="T29" fmla="*/ 73 h 892"/>
                <a:gd name="T30" fmla="*/ 606 w 859"/>
                <a:gd name="T31" fmla="*/ 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9" h="892">
                  <a:moveTo>
                    <a:pt x="310" y="387"/>
                  </a:moveTo>
                  <a:cubicBezTo>
                    <a:pt x="0" y="794"/>
                    <a:pt x="0" y="794"/>
                    <a:pt x="0" y="794"/>
                  </a:cubicBezTo>
                  <a:cubicBezTo>
                    <a:pt x="269" y="892"/>
                    <a:pt x="269" y="892"/>
                    <a:pt x="269" y="892"/>
                  </a:cubicBezTo>
                  <a:cubicBezTo>
                    <a:pt x="579" y="486"/>
                    <a:pt x="579" y="486"/>
                    <a:pt x="579" y="486"/>
                  </a:cubicBezTo>
                  <a:cubicBezTo>
                    <a:pt x="310" y="387"/>
                    <a:pt x="310" y="387"/>
                    <a:pt x="310" y="387"/>
                  </a:cubicBezTo>
                  <a:moveTo>
                    <a:pt x="606" y="0"/>
                  </a:moveTo>
                  <a:cubicBezTo>
                    <a:pt x="446" y="210"/>
                    <a:pt x="446" y="210"/>
                    <a:pt x="446" y="210"/>
                  </a:cubicBezTo>
                  <a:cubicBezTo>
                    <a:pt x="714" y="308"/>
                    <a:pt x="714" y="308"/>
                    <a:pt x="714" y="308"/>
                  </a:cubicBezTo>
                  <a:cubicBezTo>
                    <a:pt x="859" y="118"/>
                    <a:pt x="859" y="118"/>
                    <a:pt x="859" y="118"/>
                  </a:cubicBezTo>
                  <a:cubicBezTo>
                    <a:pt x="847" y="98"/>
                    <a:pt x="828" y="82"/>
                    <a:pt x="804" y="73"/>
                  </a:cubicBezTo>
                  <a:cubicBezTo>
                    <a:pt x="804" y="73"/>
                    <a:pt x="804" y="73"/>
                    <a:pt x="804" y="73"/>
                  </a:cubicBezTo>
                  <a:cubicBezTo>
                    <a:pt x="804" y="73"/>
                    <a:pt x="804" y="73"/>
                    <a:pt x="804" y="73"/>
                  </a:cubicBezTo>
                  <a:cubicBezTo>
                    <a:pt x="804" y="73"/>
                    <a:pt x="804" y="73"/>
                    <a:pt x="804" y="73"/>
                  </a:cubicBezTo>
                  <a:cubicBezTo>
                    <a:pt x="804" y="73"/>
                    <a:pt x="804" y="73"/>
                    <a:pt x="804" y="73"/>
                  </a:cubicBezTo>
                  <a:cubicBezTo>
                    <a:pt x="804" y="73"/>
                    <a:pt x="804" y="73"/>
                    <a:pt x="804" y="73"/>
                  </a:cubicBezTo>
                  <a:cubicBezTo>
                    <a:pt x="606" y="0"/>
                    <a:pt x="606" y="0"/>
                    <a:pt x="606" y="0"/>
                  </a:cubicBezTo>
                </a:path>
              </a:pathLst>
            </a:custGeom>
            <a:solidFill>
              <a:srgbClr val="7AC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3"/>
            <p:cNvSpPr/>
            <p:nvPr/>
          </p:nvSpPr>
          <p:spPr bwMode="auto">
            <a:xfrm>
              <a:off x="6456363" y="-122238"/>
              <a:ext cx="241300" cy="660400"/>
            </a:xfrm>
            <a:custGeom>
              <a:avLst/>
              <a:gdLst>
                <a:gd name="T0" fmla="*/ 152 w 152"/>
                <a:gd name="T1" fmla="*/ 0 h 416"/>
                <a:gd name="T2" fmla="*/ 0 w 152"/>
                <a:gd name="T3" fmla="*/ 416 h 416"/>
                <a:gd name="T4" fmla="*/ 0 w 152"/>
                <a:gd name="T5" fmla="*/ 416 h 416"/>
                <a:gd name="T6" fmla="*/ 152 w 152"/>
                <a:gd name="T7" fmla="*/ 0 h 416"/>
              </a:gdLst>
              <a:ahLst/>
              <a:cxnLst>
                <a:cxn ang="0">
                  <a:pos x="T0" y="T1"/>
                </a:cxn>
                <a:cxn ang="0">
                  <a:pos x="T2" y="T3"/>
                </a:cxn>
                <a:cxn ang="0">
                  <a:pos x="T4" y="T5"/>
                </a:cxn>
                <a:cxn ang="0">
                  <a:pos x="T6" y="T7"/>
                </a:cxn>
              </a:cxnLst>
              <a:rect l="0" t="0" r="r" b="b"/>
              <a:pathLst>
                <a:path w="152" h="416">
                  <a:moveTo>
                    <a:pt x="152" y="0"/>
                  </a:moveTo>
                  <a:lnTo>
                    <a:pt x="0" y="416"/>
                  </a:lnTo>
                  <a:lnTo>
                    <a:pt x="0" y="416"/>
                  </a:lnTo>
                  <a:lnTo>
                    <a:pt x="15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24"/>
            <p:cNvSpPr/>
            <p:nvPr/>
          </p:nvSpPr>
          <p:spPr bwMode="auto">
            <a:xfrm>
              <a:off x="6456363" y="-122238"/>
              <a:ext cx="241300" cy="660400"/>
            </a:xfrm>
            <a:custGeom>
              <a:avLst/>
              <a:gdLst>
                <a:gd name="T0" fmla="*/ 152 w 152"/>
                <a:gd name="T1" fmla="*/ 0 h 416"/>
                <a:gd name="T2" fmla="*/ 0 w 152"/>
                <a:gd name="T3" fmla="*/ 416 h 416"/>
                <a:gd name="T4" fmla="*/ 0 w 152"/>
                <a:gd name="T5" fmla="*/ 416 h 416"/>
                <a:gd name="T6" fmla="*/ 152 w 152"/>
                <a:gd name="T7" fmla="*/ 0 h 416"/>
              </a:gdLst>
              <a:ahLst/>
              <a:cxnLst>
                <a:cxn ang="0">
                  <a:pos x="T0" y="T1"/>
                </a:cxn>
                <a:cxn ang="0">
                  <a:pos x="T2" y="T3"/>
                </a:cxn>
                <a:cxn ang="0">
                  <a:pos x="T4" y="T5"/>
                </a:cxn>
                <a:cxn ang="0">
                  <a:pos x="T6" y="T7"/>
                </a:cxn>
              </a:cxnLst>
              <a:rect l="0" t="0" r="r" b="b"/>
              <a:pathLst>
                <a:path w="152" h="416">
                  <a:moveTo>
                    <a:pt x="152" y="0"/>
                  </a:moveTo>
                  <a:lnTo>
                    <a:pt x="0" y="416"/>
                  </a:lnTo>
                  <a:lnTo>
                    <a:pt x="0" y="41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25"/>
            <p:cNvSpPr>
              <a:spLocks noEditPoints="1"/>
            </p:cNvSpPr>
            <p:nvPr/>
          </p:nvSpPr>
          <p:spPr bwMode="auto">
            <a:xfrm>
              <a:off x="5283200" y="-677863"/>
              <a:ext cx="1619250" cy="2439988"/>
            </a:xfrm>
            <a:custGeom>
              <a:avLst/>
              <a:gdLst>
                <a:gd name="T0" fmla="*/ 0 w 577"/>
                <a:gd name="T1" fmla="*/ 838 h 869"/>
                <a:gd name="T2" fmla="*/ 86 w 577"/>
                <a:gd name="T3" fmla="*/ 869 h 869"/>
                <a:gd name="T4" fmla="*/ 0 w 577"/>
                <a:gd name="T5" fmla="*/ 838 h 869"/>
                <a:gd name="T6" fmla="*/ 577 w 577"/>
                <a:gd name="T7" fmla="*/ 0 h 869"/>
                <a:gd name="T8" fmla="*/ 73 w 577"/>
                <a:gd name="T9" fmla="*/ 661 h 869"/>
                <a:gd name="T10" fmla="*/ 201 w 577"/>
                <a:gd name="T11" fmla="*/ 707 h 869"/>
                <a:gd name="T12" fmla="*/ 206 w 577"/>
                <a:gd name="T13" fmla="*/ 709 h 869"/>
                <a:gd name="T14" fmla="*/ 207 w 577"/>
                <a:gd name="T15" fmla="*/ 710 h 869"/>
                <a:gd name="T16" fmla="*/ 418 w 577"/>
                <a:gd name="T17" fmla="*/ 433 h 869"/>
                <a:gd name="T18" fmla="*/ 504 w 577"/>
                <a:gd name="T19" fmla="*/ 198 h 869"/>
                <a:gd name="T20" fmla="*/ 577 w 577"/>
                <a:gd name="T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869">
                  <a:moveTo>
                    <a:pt x="0" y="838"/>
                  </a:moveTo>
                  <a:cubicBezTo>
                    <a:pt x="86" y="869"/>
                    <a:pt x="86" y="869"/>
                    <a:pt x="86" y="869"/>
                  </a:cubicBezTo>
                  <a:cubicBezTo>
                    <a:pt x="0" y="838"/>
                    <a:pt x="0" y="838"/>
                    <a:pt x="0" y="838"/>
                  </a:cubicBezTo>
                  <a:moveTo>
                    <a:pt x="577" y="0"/>
                  </a:moveTo>
                  <a:cubicBezTo>
                    <a:pt x="73" y="661"/>
                    <a:pt x="73" y="661"/>
                    <a:pt x="73" y="661"/>
                  </a:cubicBezTo>
                  <a:cubicBezTo>
                    <a:pt x="201" y="707"/>
                    <a:pt x="201" y="707"/>
                    <a:pt x="201" y="707"/>
                  </a:cubicBezTo>
                  <a:cubicBezTo>
                    <a:pt x="203" y="708"/>
                    <a:pt x="204" y="709"/>
                    <a:pt x="206" y="709"/>
                  </a:cubicBezTo>
                  <a:cubicBezTo>
                    <a:pt x="207" y="710"/>
                    <a:pt x="207" y="710"/>
                    <a:pt x="207" y="710"/>
                  </a:cubicBezTo>
                  <a:cubicBezTo>
                    <a:pt x="418" y="433"/>
                    <a:pt x="418" y="433"/>
                    <a:pt x="418" y="433"/>
                  </a:cubicBezTo>
                  <a:cubicBezTo>
                    <a:pt x="504" y="198"/>
                    <a:pt x="504" y="198"/>
                    <a:pt x="504" y="198"/>
                  </a:cubicBezTo>
                  <a:cubicBezTo>
                    <a:pt x="577" y="0"/>
                    <a:pt x="577" y="0"/>
                    <a:pt x="577" y="0"/>
                  </a:cubicBezTo>
                </a:path>
              </a:pathLst>
            </a:custGeom>
            <a:solidFill>
              <a:srgbClr val="7AC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26"/>
            <p:cNvSpPr>
              <a:spLocks noEditPoints="1"/>
            </p:cNvSpPr>
            <p:nvPr/>
          </p:nvSpPr>
          <p:spPr bwMode="auto">
            <a:xfrm>
              <a:off x="4721225" y="-1828800"/>
              <a:ext cx="657225" cy="198438"/>
            </a:xfrm>
            <a:custGeom>
              <a:avLst/>
              <a:gdLst>
                <a:gd name="T0" fmla="*/ 131 w 234"/>
                <a:gd name="T1" fmla="*/ 4 h 71"/>
                <a:gd name="T2" fmla="*/ 140 w 234"/>
                <a:gd name="T3" fmla="*/ 6 h 71"/>
                <a:gd name="T4" fmla="*/ 234 w 234"/>
                <a:gd name="T5" fmla="*/ 41 h 71"/>
                <a:gd name="T6" fmla="*/ 234 w 234"/>
                <a:gd name="T7" fmla="*/ 41 h 71"/>
                <a:gd name="T8" fmla="*/ 140 w 234"/>
                <a:gd name="T9" fmla="*/ 6 h 71"/>
                <a:gd name="T10" fmla="*/ 131 w 234"/>
                <a:gd name="T11" fmla="*/ 4 h 71"/>
                <a:gd name="T12" fmla="*/ 103 w 234"/>
                <a:gd name="T13" fmla="*/ 0 h 71"/>
                <a:gd name="T14" fmla="*/ 0 w 234"/>
                <a:gd name="T15" fmla="*/ 71 h 71"/>
                <a:gd name="T16" fmla="*/ 103 w 234"/>
                <a:gd name="T17" fmla="*/ 0 h 71"/>
                <a:gd name="T18" fmla="*/ 121 w 234"/>
                <a:gd name="T19" fmla="*/ 1 h 71"/>
                <a:gd name="T20" fmla="*/ 103 w 234"/>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71">
                  <a:moveTo>
                    <a:pt x="131" y="4"/>
                  </a:moveTo>
                  <a:cubicBezTo>
                    <a:pt x="134" y="4"/>
                    <a:pt x="137" y="5"/>
                    <a:pt x="140" y="6"/>
                  </a:cubicBezTo>
                  <a:cubicBezTo>
                    <a:pt x="234" y="41"/>
                    <a:pt x="234" y="41"/>
                    <a:pt x="234" y="41"/>
                  </a:cubicBezTo>
                  <a:cubicBezTo>
                    <a:pt x="234" y="41"/>
                    <a:pt x="234" y="41"/>
                    <a:pt x="234" y="41"/>
                  </a:cubicBezTo>
                  <a:cubicBezTo>
                    <a:pt x="140" y="6"/>
                    <a:pt x="140" y="6"/>
                    <a:pt x="140" y="6"/>
                  </a:cubicBezTo>
                  <a:cubicBezTo>
                    <a:pt x="137" y="5"/>
                    <a:pt x="134" y="4"/>
                    <a:pt x="131" y="4"/>
                  </a:cubicBezTo>
                  <a:moveTo>
                    <a:pt x="103" y="0"/>
                  </a:moveTo>
                  <a:cubicBezTo>
                    <a:pt x="58" y="0"/>
                    <a:pt x="16" y="27"/>
                    <a:pt x="0" y="71"/>
                  </a:cubicBezTo>
                  <a:cubicBezTo>
                    <a:pt x="16" y="27"/>
                    <a:pt x="58" y="0"/>
                    <a:pt x="103" y="0"/>
                  </a:cubicBezTo>
                  <a:cubicBezTo>
                    <a:pt x="109" y="0"/>
                    <a:pt x="115" y="0"/>
                    <a:pt x="121" y="1"/>
                  </a:cubicBezTo>
                  <a:cubicBezTo>
                    <a:pt x="115" y="0"/>
                    <a:pt x="109" y="0"/>
                    <a:pt x="103" y="0"/>
                  </a:cubicBezTo>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27"/>
            <p:cNvSpPr>
              <a:spLocks noEditPoints="1"/>
            </p:cNvSpPr>
            <p:nvPr/>
          </p:nvSpPr>
          <p:spPr bwMode="auto">
            <a:xfrm>
              <a:off x="3810000" y="-1828800"/>
              <a:ext cx="1568450" cy="3036888"/>
            </a:xfrm>
            <a:custGeom>
              <a:avLst/>
              <a:gdLst>
                <a:gd name="T0" fmla="*/ 71 w 559"/>
                <a:gd name="T1" fmla="*/ 1081 h 1082"/>
                <a:gd name="T2" fmla="*/ 71 w 559"/>
                <a:gd name="T3" fmla="*/ 1082 h 1082"/>
                <a:gd name="T4" fmla="*/ 71 w 559"/>
                <a:gd name="T5" fmla="*/ 1081 h 1082"/>
                <a:gd name="T6" fmla="*/ 71 w 559"/>
                <a:gd name="T7" fmla="*/ 1081 h 1082"/>
                <a:gd name="T8" fmla="*/ 71 w 559"/>
                <a:gd name="T9" fmla="*/ 1081 h 1082"/>
                <a:gd name="T10" fmla="*/ 71 w 559"/>
                <a:gd name="T11" fmla="*/ 1081 h 1082"/>
                <a:gd name="T12" fmla="*/ 71 w 559"/>
                <a:gd name="T13" fmla="*/ 1081 h 1082"/>
                <a:gd name="T14" fmla="*/ 71 w 559"/>
                <a:gd name="T15" fmla="*/ 1081 h 1082"/>
                <a:gd name="T16" fmla="*/ 71 w 559"/>
                <a:gd name="T17" fmla="*/ 1081 h 1082"/>
                <a:gd name="T18" fmla="*/ 71 w 559"/>
                <a:gd name="T19" fmla="*/ 1081 h 1082"/>
                <a:gd name="T20" fmla="*/ 71 w 559"/>
                <a:gd name="T21" fmla="*/ 1081 h 1082"/>
                <a:gd name="T22" fmla="*/ 71 w 559"/>
                <a:gd name="T23" fmla="*/ 1081 h 1082"/>
                <a:gd name="T24" fmla="*/ 428 w 559"/>
                <a:gd name="T25" fmla="*/ 0 h 1082"/>
                <a:gd name="T26" fmla="*/ 325 w 559"/>
                <a:gd name="T27" fmla="*/ 71 h 1082"/>
                <a:gd name="T28" fmla="*/ 325 w 559"/>
                <a:gd name="T29" fmla="*/ 72 h 1082"/>
                <a:gd name="T30" fmla="*/ 325 w 559"/>
                <a:gd name="T31" fmla="*/ 72 h 1082"/>
                <a:gd name="T32" fmla="*/ 6 w 559"/>
                <a:gd name="T33" fmla="*/ 941 h 1082"/>
                <a:gd name="T34" fmla="*/ 0 w 559"/>
                <a:gd name="T35" fmla="*/ 979 h 1082"/>
                <a:gd name="T36" fmla="*/ 71 w 559"/>
                <a:gd name="T37" fmla="*/ 1081 h 1082"/>
                <a:gd name="T38" fmla="*/ 0 w 559"/>
                <a:gd name="T39" fmla="*/ 979 h 1082"/>
                <a:gd name="T40" fmla="*/ 0 w 559"/>
                <a:gd name="T41" fmla="*/ 979 h 1082"/>
                <a:gd name="T42" fmla="*/ 0 w 559"/>
                <a:gd name="T43" fmla="*/ 971 h 1082"/>
                <a:gd name="T44" fmla="*/ 0 w 559"/>
                <a:gd name="T45" fmla="*/ 971 h 1082"/>
                <a:gd name="T46" fmla="*/ 0 w 559"/>
                <a:gd name="T47" fmla="*/ 971 h 1082"/>
                <a:gd name="T48" fmla="*/ 0 w 559"/>
                <a:gd name="T49" fmla="*/ 971 h 1082"/>
                <a:gd name="T50" fmla="*/ 0 w 559"/>
                <a:gd name="T51" fmla="*/ 971 h 1082"/>
                <a:gd name="T52" fmla="*/ 0 w 559"/>
                <a:gd name="T53" fmla="*/ 970 h 1082"/>
                <a:gd name="T54" fmla="*/ 0 w 559"/>
                <a:gd name="T55" fmla="*/ 970 h 1082"/>
                <a:gd name="T56" fmla="*/ 0 w 559"/>
                <a:gd name="T57" fmla="*/ 970 h 1082"/>
                <a:gd name="T58" fmla="*/ 0 w 559"/>
                <a:gd name="T59" fmla="*/ 970 h 1082"/>
                <a:gd name="T60" fmla="*/ 0 w 559"/>
                <a:gd name="T61" fmla="*/ 970 h 1082"/>
                <a:gd name="T62" fmla="*/ 0 w 559"/>
                <a:gd name="T63" fmla="*/ 970 h 1082"/>
                <a:gd name="T64" fmla="*/ 2 w 559"/>
                <a:gd name="T65" fmla="*/ 955 h 1082"/>
                <a:gd name="T66" fmla="*/ 2 w 559"/>
                <a:gd name="T67" fmla="*/ 955 h 1082"/>
                <a:gd name="T68" fmla="*/ 2 w 559"/>
                <a:gd name="T69" fmla="*/ 955 h 1082"/>
                <a:gd name="T70" fmla="*/ 2 w 559"/>
                <a:gd name="T71" fmla="*/ 955 h 1082"/>
                <a:gd name="T72" fmla="*/ 2 w 559"/>
                <a:gd name="T73" fmla="*/ 955 h 1082"/>
                <a:gd name="T74" fmla="*/ 2 w 559"/>
                <a:gd name="T75" fmla="*/ 955 h 1082"/>
                <a:gd name="T76" fmla="*/ 2 w 559"/>
                <a:gd name="T77" fmla="*/ 954 h 1082"/>
                <a:gd name="T78" fmla="*/ 2 w 559"/>
                <a:gd name="T79" fmla="*/ 954 h 1082"/>
                <a:gd name="T80" fmla="*/ 2 w 559"/>
                <a:gd name="T81" fmla="*/ 954 h 1082"/>
                <a:gd name="T82" fmla="*/ 100 w 559"/>
                <a:gd name="T83" fmla="*/ 895 h 1082"/>
                <a:gd name="T84" fmla="*/ 137 w 559"/>
                <a:gd name="T85" fmla="*/ 902 h 1082"/>
                <a:gd name="T86" fmla="*/ 137 w 559"/>
                <a:gd name="T87" fmla="*/ 902 h 1082"/>
                <a:gd name="T88" fmla="*/ 231 w 559"/>
                <a:gd name="T89" fmla="*/ 936 h 1082"/>
                <a:gd name="T90" fmla="*/ 559 w 559"/>
                <a:gd name="T91" fmla="*/ 41 h 1082"/>
                <a:gd name="T92" fmla="*/ 465 w 559"/>
                <a:gd name="T93" fmla="*/ 6 h 1082"/>
                <a:gd name="T94" fmla="*/ 456 w 559"/>
                <a:gd name="T95" fmla="*/ 4 h 1082"/>
                <a:gd name="T96" fmla="*/ 446 w 559"/>
                <a:gd name="T97" fmla="*/ 1 h 1082"/>
                <a:gd name="T98" fmla="*/ 428 w 559"/>
                <a:gd name="T99"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59" h="1082">
                  <a:moveTo>
                    <a:pt x="71" y="1081"/>
                  </a:moveTo>
                  <a:cubicBezTo>
                    <a:pt x="71" y="1081"/>
                    <a:pt x="71" y="1081"/>
                    <a:pt x="71" y="1082"/>
                  </a:cubicBezTo>
                  <a:cubicBezTo>
                    <a:pt x="71" y="1081"/>
                    <a:pt x="71" y="1081"/>
                    <a:pt x="71" y="1081"/>
                  </a:cubicBezTo>
                  <a:moveTo>
                    <a:pt x="71" y="1081"/>
                  </a:moveTo>
                  <a:cubicBezTo>
                    <a:pt x="71" y="1081"/>
                    <a:pt x="71" y="1081"/>
                    <a:pt x="71" y="1081"/>
                  </a:cubicBezTo>
                  <a:cubicBezTo>
                    <a:pt x="71" y="1081"/>
                    <a:pt x="71" y="1081"/>
                    <a:pt x="71" y="1081"/>
                  </a:cubicBezTo>
                  <a:moveTo>
                    <a:pt x="71" y="1081"/>
                  </a:moveTo>
                  <a:cubicBezTo>
                    <a:pt x="71" y="1081"/>
                    <a:pt x="71" y="1081"/>
                    <a:pt x="71" y="1081"/>
                  </a:cubicBezTo>
                  <a:cubicBezTo>
                    <a:pt x="71" y="1081"/>
                    <a:pt x="71" y="1081"/>
                    <a:pt x="71" y="1081"/>
                  </a:cubicBezTo>
                  <a:moveTo>
                    <a:pt x="71" y="1081"/>
                  </a:moveTo>
                  <a:cubicBezTo>
                    <a:pt x="71" y="1081"/>
                    <a:pt x="71" y="1081"/>
                    <a:pt x="71" y="1081"/>
                  </a:cubicBezTo>
                  <a:cubicBezTo>
                    <a:pt x="71" y="1081"/>
                    <a:pt x="71" y="1081"/>
                    <a:pt x="71" y="1081"/>
                  </a:cubicBezTo>
                  <a:moveTo>
                    <a:pt x="428" y="0"/>
                  </a:moveTo>
                  <a:cubicBezTo>
                    <a:pt x="383" y="0"/>
                    <a:pt x="341" y="27"/>
                    <a:pt x="325" y="71"/>
                  </a:cubicBezTo>
                  <a:cubicBezTo>
                    <a:pt x="325" y="71"/>
                    <a:pt x="325" y="71"/>
                    <a:pt x="325" y="72"/>
                  </a:cubicBezTo>
                  <a:cubicBezTo>
                    <a:pt x="325" y="72"/>
                    <a:pt x="325" y="72"/>
                    <a:pt x="325" y="72"/>
                  </a:cubicBezTo>
                  <a:cubicBezTo>
                    <a:pt x="6" y="941"/>
                    <a:pt x="6" y="941"/>
                    <a:pt x="6" y="941"/>
                  </a:cubicBezTo>
                  <a:cubicBezTo>
                    <a:pt x="2" y="953"/>
                    <a:pt x="0" y="966"/>
                    <a:pt x="0" y="979"/>
                  </a:cubicBezTo>
                  <a:cubicBezTo>
                    <a:pt x="0" y="1023"/>
                    <a:pt x="27" y="1065"/>
                    <a:pt x="71" y="1081"/>
                  </a:cubicBezTo>
                  <a:cubicBezTo>
                    <a:pt x="27" y="1065"/>
                    <a:pt x="0" y="1023"/>
                    <a:pt x="0" y="979"/>
                  </a:cubicBezTo>
                  <a:cubicBezTo>
                    <a:pt x="0" y="979"/>
                    <a:pt x="0" y="979"/>
                    <a:pt x="0" y="979"/>
                  </a:cubicBezTo>
                  <a:cubicBezTo>
                    <a:pt x="0" y="976"/>
                    <a:pt x="0" y="973"/>
                    <a:pt x="0" y="971"/>
                  </a:cubicBezTo>
                  <a:cubicBezTo>
                    <a:pt x="0" y="971"/>
                    <a:pt x="0" y="971"/>
                    <a:pt x="0" y="971"/>
                  </a:cubicBezTo>
                  <a:cubicBezTo>
                    <a:pt x="0" y="971"/>
                    <a:pt x="0" y="971"/>
                    <a:pt x="0" y="971"/>
                  </a:cubicBezTo>
                  <a:cubicBezTo>
                    <a:pt x="0" y="971"/>
                    <a:pt x="0" y="971"/>
                    <a:pt x="0" y="971"/>
                  </a:cubicBezTo>
                  <a:cubicBezTo>
                    <a:pt x="0" y="971"/>
                    <a:pt x="0" y="971"/>
                    <a:pt x="0" y="971"/>
                  </a:cubicBezTo>
                  <a:cubicBezTo>
                    <a:pt x="0" y="970"/>
                    <a:pt x="0" y="970"/>
                    <a:pt x="0" y="970"/>
                  </a:cubicBezTo>
                  <a:cubicBezTo>
                    <a:pt x="0" y="970"/>
                    <a:pt x="0" y="970"/>
                    <a:pt x="0" y="970"/>
                  </a:cubicBezTo>
                  <a:cubicBezTo>
                    <a:pt x="0" y="970"/>
                    <a:pt x="0" y="970"/>
                    <a:pt x="0" y="970"/>
                  </a:cubicBezTo>
                  <a:cubicBezTo>
                    <a:pt x="0" y="970"/>
                    <a:pt x="0" y="970"/>
                    <a:pt x="0" y="970"/>
                  </a:cubicBezTo>
                  <a:cubicBezTo>
                    <a:pt x="0" y="970"/>
                    <a:pt x="0" y="970"/>
                    <a:pt x="0" y="970"/>
                  </a:cubicBezTo>
                  <a:cubicBezTo>
                    <a:pt x="0" y="970"/>
                    <a:pt x="0" y="970"/>
                    <a:pt x="0" y="970"/>
                  </a:cubicBezTo>
                  <a:cubicBezTo>
                    <a:pt x="0" y="965"/>
                    <a:pt x="1" y="960"/>
                    <a:pt x="2" y="955"/>
                  </a:cubicBezTo>
                  <a:cubicBezTo>
                    <a:pt x="2" y="955"/>
                    <a:pt x="2" y="955"/>
                    <a:pt x="2" y="955"/>
                  </a:cubicBezTo>
                  <a:cubicBezTo>
                    <a:pt x="2" y="955"/>
                    <a:pt x="2" y="955"/>
                    <a:pt x="2" y="955"/>
                  </a:cubicBezTo>
                  <a:cubicBezTo>
                    <a:pt x="2" y="955"/>
                    <a:pt x="2" y="955"/>
                    <a:pt x="2" y="955"/>
                  </a:cubicBezTo>
                  <a:cubicBezTo>
                    <a:pt x="2" y="955"/>
                    <a:pt x="2" y="955"/>
                    <a:pt x="2" y="955"/>
                  </a:cubicBezTo>
                  <a:cubicBezTo>
                    <a:pt x="2" y="955"/>
                    <a:pt x="2" y="955"/>
                    <a:pt x="2" y="955"/>
                  </a:cubicBezTo>
                  <a:cubicBezTo>
                    <a:pt x="2" y="954"/>
                    <a:pt x="2" y="954"/>
                    <a:pt x="2" y="954"/>
                  </a:cubicBezTo>
                  <a:cubicBezTo>
                    <a:pt x="2" y="954"/>
                    <a:pt x="2" y="954"/>
                    <a:pt x="2" y="954"/>
                  </a:cubicBezTo>
                  <a:cubicBezTo>
                    <a:pt x="2" y="954"/>
                    <a:pt x="2" y="954"/>
                    <a:pt x="2" y="954"/>
                  </a:cubicBezTo>
                  <a:cubicBezTo>
                    <a:pt x="22" y="918"/>
                    <a:pt x="60" y="895"/>
                    <a:pt x="100" y="895"/>
                  </a:cubicBezTo>
                  <a:cubicBezTo>
                    <a:pt x="112" y="895"/>
                    <a:pt x="125" y="897"/>
                    <a:pt x="137" y="902"/>
                  </a:cubicBezTo>
                  <a:cubicBezTo>
                    <a:pt x="137" y="902"/>
                    <a:pt x="137" y="902"/>
                    <a:pt x="137" y="902"/>
                  </a:cubicBezTo>
                  <a:cubicBezTo>
                    <a:pt x="231" y="936"/>
                    <a:pt x="231" y="936"/>
                    <a:pt x="231" y="936"/>
                  </a:cubicBezTo>
                  <a:cubicBezTo>
                    <a:pt x="559" y="41"/>
                    <a:pt x="559" y="41"/>
                    <a:pt x="559" y="41"/>
                  </a:cubicBezTo>
                  <a:cubicBezTo>
                    <a:pt x="465" y="6"/>
                    <a:pt x="465" y="6"/>
                    <a:pt x="465" y="6"/>
                  </a:cubicBezTo>
                  <a:cubicBezTo>
                    <a:pt x="462" y="5"/>
                    <a:pt x="459" y="4"/>
                    <a:pt x="456" y="4"/>
                  </a:cubicBezTo>
                  <a:cubicBezTo>
                    <a:pt x="453" y="3"/>
                    <a:pt x="450" y="2"/>
                    <a:pt x="446" y="1"/>
                  </a:cubicBezTo>
                  <a:cubicBezTo>
                    <a:pt x="440" y="0"/>
                    <a:pt x="434" y="0"/>
                    <a:pt x="428" y="0"/>
                  </a:cubicBezTo>
                </a:path>
              </a:pathLst>
            </a:custGeom>
            <a:solidFill>
              <a:srgbClr val="569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28"/>
            <p:cNvSpPr>
              <a:spLocks noEditPoints="1"/>
            </p:cNvSpPr>
            <p:nvPr/>
          </p:nvSpPr>
          <p:spPr bwMode="auto">
            <a:xfrm>
              <a:off x="5159375" y="-966788"/>
              <a:ext cx="1392238" cy="996950"/>
            </a:xfrm>
            <a:custGeom>
              <a:avLst/>
              <a:gdLst>
                <a:gd name="T0" fmla="*/ 854 w 877"/>
                <a:gd name="T1" fmla="*/ 265 h 628"/>
                <a:gd name="T2" fmla="*/ 615 w 877"/>
                <a:gd name="T3" fmla="*/ 580 h 628"/>
                <a:gd name="T4" fmla="*/ 748 w 877"/>
                <a:gd name="T5" fmla="*/ 628 h 628"/>
                <a:gd name="T6" fmla="*/ 877 w 877"/>
                <a:gd name="T7" fmla="*/ 274 h 628"/>
                <a:gd name="T8" fmla="*/ 854 w 877"/>
                <a:gd name="T9" fmla="*/ 265 h 628"/>
                <a:gd name="T10" fmla="*/ 129 w 877"/>
                <a:gd name="T11" fmla="*/ 0 h 628"/>
                <a:gd name="T12" fmla="*/ 0 w 877"/>
                <a:gd name="T13" fmla="*/ 353 h 628"/>
                <a:gd name="T14" fmla="*/ 140 w 877"/>
                <a:gd name="T15" fmla="*/ 405 h 628"/>
                <a:gd name="T16" fmla="*/ 380 w 877"/>
                <a:gd name="T17" fmla="*/ 92 h 628"/>
                <a:gd name="T18" fmla="*/ 129 w 877"/>
                <a:gd name="T1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7" h="628">
                  <a:moveTo>
                    <a:pt x="854" y="265"/>
                  </a:moveTo>
                  <a:lnTo>
                    <a:pt x="615" y="580"/>
                  </a:lnTo>
                  <a:lnTo>
                    <a:pt x="748" y="628"/>
                  </a:lnTo>
                  <a:lnTo>
                    <a:pt x="877" y="274"/>
                  </a:lnTo>
                  <a:lnTo>
                    <a:pt x="854" y="265"/>
                  </a:lnTo>
                  <a:close/>
                  <a:moveTo>
                    <a:pt x="129" y="0"/>
                  </a:moveTo>
                  <a:lnTo>
                    <a:pt x="0" y="353"/>
                  </a:lnTo>
                  <a:lnTo>
                    <a:pt x="140" y="405"/>
                  </a:lnTo>
                  <a:lnTo>
                    <a:pt x="380" y="92"/>
                  </a:lnTo>
                  <a:lnTo>
                    <a:pt x="129" y="0"/>
                  </a:lnTo>
                  <a:close/>
                </a:path>
              </a:pathLst>
            </a:custGeom>
            <a:solidFill>
              <a:srgbClr val="90D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9"/>
            <p:cNvSpPr>
              <a:spLocks noEditPoints="1"/>
            </p:cNvSpPr>
            <p:nvPr/>
          </p:nvSpPr>
          <p:spPr bwMode="auto">
            <a:xfrm>
              <a:off x="5159375" y="-966788"/>
              <a:ext cx="1392238" cy="996950"/>
            </a:xfrm>
            <a:custGeom>
              <a:avLst/>
              <a:gdLst>
                <a:gd name="T0" fmla="*/ 854 w 877"/>
                <a:gd name="T1" fmla="*/ 265 h 628"/>
                <a:gd name="T2" fmla="*/ 615 w 877"/>
                <a:gd name="T3" fmla="*/ 580 h 628"/>
                <a:gd name="T4" fmla="*/ 748 w 877"/>
                <a:gd name="T5" fmla="*/ 628 h 628"/>
                <a:gd name="T6" fmla="*/ 877 w 877"/>
                <a:gd name="T7" fmla="*/ 274 h 628"/>
                <a:gd name="T8" fmla="*/ 854 w 877"/>
                <a:gd name="T9" fmla="*/ 265 h 628"/>
                <a:gd name="T10" fmla="*/ 129 w 877"/>
                <a:gd name="T11" fmla="*/ 0 h 628"/>
                <a:gd name="T12" fmla="*/ 0 w 877"/>
                <a:gd name="T13" fmla="*/ 353 h 628"/>
                <a:gd name="T14" fmla="*/ 140 w 877"/>
                <a:gd name="T15" fmla="*/ 405 h 628"/>
                <a:gd name="T16" fmla="*/ 380 w 877"/>
                <a:gd name="T17" fmla="*/ 92 h 628"/>
                <a:gd name="T18" fmla="*/ 129 w 877"/>
                <a:gd name="T1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7" h="628">
                  <a:moveTo>
                    <a:pt x="854" y="265"/>
                  </a:moveTo>
                  <a:lnTo>
                    <a:pt x="615" y="580"/>
                  </a:lnTo>
                  <a:lnTo>
                    <a:pt x="748" y="628"/>
                  </a:lnTo>
                  <a:lnTo>
                    <a:pt x="877" y="274"/>
                  </a:lnTo>
                  <a:lnTo>
                    <a:pt x="854" y="265"/>
                  </a:lnTo>
                  <a:moveTo>
                    <a:pt x="129" y="0"/>
                  </a:moveTo>
                  <a:lnTo>
                    <a:pt x="0" y="353"/>
                  </a:lnTo>
                  <a:lnTo>
                    <a:pt x="140" y="405"/>
                  </a:lnTo>
                  <a:lnTo>
                    <a:pt x="380" y="92"/>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30"/>
            <p:cNvSpPr/>
            <p:nvPr/>
          </p:nvSpPr>
          <p:spPr bwMode="auto">
            <a:xfrm>
              <a:off x="5381625" y="-820738"/>
              <a:ext cx="1133475" cy="774700"/>
            </a:xfrm>
            <a:custGeom>
              <a:avLst/>
              <a:gdLst>
                <a:gd name="T0" fmla="*/ 240 w 714"/>
                <a:gd name="T1" fmla="*/ 0 h 488"/>
                <a:gd name="T2" fmla="*/ 0 w 714"/>
                <a:gd name="T3" fmla="*/ 313 h 488"/>
                <a:gd name="T4" fmla="*/ 475 w 714"/>
                <a:gd name="T5" fmla="*/ 488 h 488"/>
                <a:gd name="T6" fmla="*/ 714 w 714"/>
                <a:gd name="T7" fmla="*/ 173 h 488"/>
                <a:gd name="T8" fmla="*/ 240 w 714"/>
                <a:gd name="T9" fmla="*/ 0 h 488"/>
              </a:gdLst>
              <a:ahLst/>
              <a:cxnLst>
                <a:cxn ang="0">
                  <a:pos x="T0" y="T1"/>
                </a:cxn>
                <a:cxn ang="0">
                  <a:pos x="T2" y="T3"/>
                </a:cxn>
                <a:cxn ang="0">
                  <a:pos x="T4" y="T5"/>
                </a:cxn>
                <a:cxn ang="0">
                  <a:pos x="T6" y="T7"/>
                </a:cxn>
                <a:cxn ang="0">
                  <a:pos x="T8" y="T9"/>
                </a:cxn>
              </a:cxnLst>
              <a:rect l="0" t="0" r="r" b="b"/>
              <a:pathLst>
                <a:path w="714" h="488">
                  <a:moveTo>
                    <a:pt x="240" y="0"/>
                  </a:moveTo>
                  <a:lnTo>
                    <a:pt x="0" y="313"/>
                  </a:lnTo>
                  <a:lnTo>
                    <a:pt x="475" y="488"/>
                  </a:lnTo>
                  <a:lnTo>
                    <a:pt x="714" y="173"/>
                  </a:lnTo>
                  <a:lnTo>
                    <a:pt x="240" y="0"/>
                  </a:lnTo>
                  <a:close/>
                </a:path>
              </a:pathLst>
            </a:custGeom>
            <a:solidFill>
              <a:srgbClr val="9CE0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31"/>
            <p:cNvSpPr/>
            <p:nvPr/>
          </p:nvSpPr>
          <p:spPr bwMode="auto">
            <a:xfrm>
              <a:off x="5381625" y="-820738"/>
              <a:ext cx="1133475" cy="774700"/>
            </a:xfrm>
            <a:custGeom>
              <a:avLst/>
              <a:gdLst>
                <a:gd name="T0" fmla="*/ 240 w 714"/>
                <a:gd name="T1" fmla="*/ 0 h 488"/>
                <a:gd name="T2" fmla="*/ 0 w 714"/>
                <a:gd name="T3" fmla="*/ 313 h 488"/>
                <a:gd name="T4" fmla="*/ 475 w 714"/>
                <a:gd name="T5" fmla="*/ 488 h 488"/>
                <a:gd name="T6" fmla="*/ 714 w 714"/>
                <a:gd name="T7" fmla="*/ 173 h 488"/>
                <a:gd name="T8" fmla="*/ 240 w 714"/>
                <a:gd name="T9" fmla="*/ 0 h 488"/>
              </a:gdLst>
              <a:ahLst/>
              <a:cxnLst>
                <a:cxn ang="0">
                  <a:pos x="T0" y="T1"/>
                </a:cxn>
                <a:cxn ang="0">
                  <a:pos x="T2" y="T3"/>
                </a:cxn>
                <a:cxn ang="0">
                  <a:pos x="T4" y="T5"/>
                </a:cxn>
                <a:cxn ang="0">
                  <a:pos x="T6" y="T7"/>
                </a:cxn>
                <a:cxn ang="0">
                  <a:pos x="T8" y="T9"/>
                </a:cxn>
              </a:cxnLst>
              <a:rect l="0" t="0" r="r" b="b"/>
              <a:pathLst>
                <a:path w="714" h="488">
                  <a:moveTo>
                    <a:pt x="240" y="0"/>
                  </a:moveTo>
                  <a:lnTo>
                    <a:pt x="0" y="313"/>
                  </a:lnTo>
                  <a:lnTo>
                    <a:pt x="475" y="488"/>
                  </a:lnTo>
                  <a:lnTo>
                    <a:pt x="714" y="173"/>
                  </a:lnTo>
                  <a:lnTo>
                    <a:pt x="2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32"/>
            <p:cNvSpPr/>
            <p:nvPr/>
          </p:nvSpPr>
          <p:spPr bwMode="auto">
            <a:xfrm>
              <a:off x="3781425" y="649288"/>
              <a:ext cx="2354263" cy="1182688"/>
            </a:xfrm>
            <a:custGeom>
              <a:avLst/>
              <a:gdLst>
                <a:gd name="T0" fmla="*/ 741 w 839"/>
                <a:gd name="T1" fmla="*/ 236 h 421"/>
                <a:gd name="T2" fmla="*/ 736 w 839"/>
                <a:gd name="T3" fmla="*/ 234 h 421"/>
                <a:gd name="T4" fmla="*/ 147 w 839"/>
                <a:gd name="T5" fmla="*/ 19 h 421"/>
                <a:gd name="T6" fmla="*/ 12 w 839"/>
                <a:gd name="T7" fmla="*/ 71 h 421"/>
                <a:gd name="T8" fmla="*/ 82 w 839"/>
                <a:gd name="T9" fmla="*/ 199 h 421"/>
                <a:gd name="T10" fmla="*/ 670 w 839"/>
                <a:gd name="T11" fmla="*/ 414 h 421"/>
                <a:gd name="T12" fmla="*/ 681 w 839"/>
                <a:gd name="T13" fmla="*/ 417 h 421"/>
                <a:gd name="T14" fmla="*/ 684 w 839"/>
                <a:gd name="T15" fmla="*/ 418 h 421"/>
                <a:gd name="T16" fmla="*/ 691 w 839"/>
                <a:gd name="T17" fmla="*/ 419 h 421"/>
                <a:gd name="T18" fmla="*/ 695 w 839"/>
                <a:gd name="T19" fmla="*/ 420 h 421"/>
                <a:gd name="T20" fmla="*/ 701 w 839"/>
                <a:gd name="T21" fmla="*/ 421 h 421"/>
                <a:gd name="T22" fmla="*/ 706 w 839"/>
                <a:gd name="T23" fmla="*/ 421 h 421"/>
                <a:gd name="T24" fmla="*/ 712 w 839"/>
                <a:gd name="T25" fmla="*/ 421 h 421"/>
                <a:gd name="T26" fmla="*/ 717 w 839"/>
                <a:gd name="T27" fmla="*/ 420 h 421"/>
                <a:gd name="T28" fmla="*/ 722 w 839"/>
                <a:gd name="T29" fmla="*/ 420 h 421"/>
                <a:gd name="T30" fmla="*/ 727 w 839"/>
                <a:gd name="T31" fmla="*/ 419 h 421"/>
                <a:gd name="T32" fmla="*/ 732 w 839"/>
                <a:gd name="T33" fmla="*/ 418 h 421"/>
                <a:gd name="T34" fmla="*/ 737 w 839"/>
                <a:gd name="T35" fmla="*/ 417 h 421"/>
                <a:gd name="T36" fmla="*/ 741 w 839"/>
                <a:gd name="T37" fmla="*/ 416 h 421"/>
                <a:gd name="T38" fmla="*/ 747 w 839"/>
                <a:gd name="T39" fmla="*/ 414 h 421"/>
                <a:gd name="T40" fmla="*/ 750 w 839"/>
                <a:gd name="T41" fmla="*/ 412 h 421"/>
                <a:gd name="T42" fmla="*/ 756 w 839"/>
                <a:gd name="T43" fmla="*/ 410 h 421"/>
                <a:gd name="T44" fmla="*/ 759 w 839"/>
                <a:gd name="T45" fmla="*/ 408 h 421"/>
                <a:gd name="T46" fmla="*/ 765 w 839"/>
                <a:gd name="T47" fmla="*/ 405 h 421"/>
                <a:gd name="T48" fmla="*/ 766 w 839"/>
                <a:gd name="T49" fmla="*/ 404 h 421"/>
                <a:gd name="T50" fmla="*/ 811 w 839"/>
                <a:gd name="T51" fmla="*/ 349 h 421"/>
                <a:gd name="T52" fmla="*/ 839 w 839"/>
                <a:gd name="T53" fmla="*/ 272 h 421"/>
                <a:gd name="T54" fmla="*/ 741 w 839"/>
                <a:gd name="T55"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9" h="421">
                  <a:moveTo>
                    <a:pt x="741" y="236"/>
                  </a:moveTo>
                  <a:cubicBezTo>
                    <a:pt x="739" y="236"/>
                    <a:pt x="738" y="235"/>
                    <a:pt x="736" y="234"/>
                  </a:cubicBezTo>
                  <a:cubicBezTo>
                    <a:pt x="147" y="19"/>
                    <a:pt x="147" y="19"/>
                    <a:pt x="147" y="19"/>
                  </a:cubicBezTo>
                  <a:cubicBezTo>
                    <a:pt x="95" y="0"/>
                    <a:pt x="37" y="23"/>
                    <a:pt x="12" y="71"/>
                  </a:cubicBezTo>
                  <a:cubicBezTo>
                    <a:pt x="0" y="124"/>
                    <a:pt x="29" y="179"/>
                    <a:pt x="82" y="199"/>
                  </a:cubicBezTo>
                  <a:cubicBezTo>
                    <a:pt x="670" y="414"/>
                    <a:pt x="670" y="414"/>
                    <a:pt x="670" y="414"/>
                  </a:cubicBezTo>
                  <a:cubicBezTo>
                    <a:pt x="674" y="415"/>
                    <a:pt x="677" y="416"/>
                    <a:pt x="681" y="417"/>
                  </a:cubicBezTo>
                  <a:cubicBezTo>
                    <a:pt x="682" y="418"/>
                    <a:pt x="683" y="418"/>
                    <a:pt x="684" y="418"/>
                  </a:cubicBezTo>
                  <a:cubicBezTo>
                    <a:pt x="687" y="419"/>
                    <a:pt x="689" y="419"/>
                    <a:pt x="691" y="419"/>
                  </a:cubicBezTo>
                  <a:cubicBezTo>
                    <a:pt x="693" y="420"/>
                    <a:pt x="694" y="420"/>
                    <a:pt x="695" y="420"/>
                  </a:cubicBezTo>
                  <a:cubicBezTo>
                    <a:pt x="697" y="420"/>
                    <a:pt x="699" y="420"/>
                    <a:pt x="701" y="421"/>
                  </a:cubicBezTo>
                  <a:cubicBezTo>
                    <a:pt x="703" y="421"/>
                    <a:pt x="705" y="421"/>
                    <a:pt x="706" y="421"/>
                  </a:cubicBezTo>
                  <a:cubicBezTo>
                    <a:pt x="708" y="421"/>
                    <a:pt x="710" y="421"/>
                    <a:pt x="712" y="421"/>
                  </a:cubicBezTo>
                  <a:cubicBezTo>
                    <a:pt x="713" y="421"/>
                    <a:pt x="715" y="421"/>
                    <a:pt x="717" y="420"/>
                  </a:cubicBezTo>
                  <a:cubicBezTo>
                    <a:pt x="718" y="420"/>
                    <a:pt x="720" y="420"/>
                    <a:pt x="722" y="420"/>
                  </a:cubicBezTo>
                  <a:cubicBezTo>
                    <a:pt x="724" y="420"/>
                    <a:pt x="725" y="419"/>
                    <a:pt x="727" y="419"/>
                  </a:cubicBezTo>
                  <a:cubicBezTo>
                    <a:pt x="729" y="419"/>
                    <a:pt x="730" y="418"/>
                    <a:pt x="732" y="418"/>
                  </a:cubicBezTo>
                  <a:cubicBezTo>
                    <a:pt x="733" y="418"/>
                    <a:pt x="735" y="417"/>
                    <a:pt x="737" y="417"/>
                  </a:cubicBezTo>
                  <a:cubicBezTo>
                    <a:pt x="738" y="416"/>
                    <a:pt x="740" y="416"/>
                    <a:pt x="741" y="416"/>
                  </a:cubicBezTo>
                  <a:cubicBezTo>
                    <a:pt x="743" y="415"/>
                    <a:pt x="745" y="414"/>
                    <a:pt x="747" y="414"/>
                  </a:cubicBezTo>
                  <a:cubicBezTo>
                    <a:pt x="748" y="413"/>
                    <a:pt x="749" y="413"/>
                    <a:pt x="750" y="412"/>
                  </a:cubicBezTo>
                  <a:cubicBezTo>
                    <a:pt x="752" y="411"/>
                    <a:pt x="754" y="411"/>
                    <a:pt x="756" y="410"/>
                  </a:cubicBezTo>
                  <a:cubicBezTo>
                    <a:pt x="757" y="409"/>
                    <a:pt x="758" y="409"/>
                    <a:pt x="759" y="408"/>
                  </a:cubicBezTo>
                  <a:cubicBezTo>
                    <a:pt x="761" y="407"/>
                    <a:pt x="763" y="406"/>
                    <a:pt x="765" y="405"/>
                  </a:cubicBezTo>
                  <a:cubicBezTo>
                    <a:pt x="766" y="404"/>
                    <a:pt x="766" y="404"/>
                    <a:pt x="766" y="404"/>
                  </a:cubicBezTo>
                  <a:cubicBezTo>
                    <a:pt x="786" y="392"/>
                    <a:pt x="802" y="373"/>
                    <a:pt x="811" y="349"/>
                  </a:cubicBezTo>
                  <a:cubicBezTo>
                    <a:pt x="839" y="272"/>
                    <a:pt x="839" y="272"/>
                    <a:pt x="839" y="272"/>
                  </a:cubicBezTo>
                  <a:cubicBezTo>
                    <a:pt x="741" y="236"/>
                    <a:pt x="741" y="236"/>
                    <a:pt x="741" y="23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33"/>
            <p:cNvSpPr>
              <a:spLocks noEditPoints="1"/>
            </p:cNvSpPr>
            <p:nvPr/>
          </p:nvSpPr>
          <p:spPr bwMode="auto">
            <a:xfrm>
              <a:off x="3810000" y="849313"/>
              <a:ext cx="4763" cy="47625"/>
            </a:xfrm>
            <a:custGeom>
              <a:avLst/>
              <a:gdLst>
                <a:gd name="T0" fmla="*/ 0 w 2"/>
                <a:gd name="T1" fmla="*/ 17 h 17"/>
                <a:gd name="T2" fmla="*/ 0 w 2"/>
                <a:gd name="T3" fmla="*/ 17 h 17"/>
                <a:gd name="T4" fmla="*/ 0 w 2"/>
                <a:gd name="T5" fmla="*/ 17 h 17"/>
                <a:gd name="T6" fmla="*/ 0 w 2"/>
                <a:gd name="T7" fmla="*/ 17 h 17"/>
                <a:gd name="T8" fmla="*/ 0 w 2"/>
                <a:gd name="T9" fmla="*/ 17 h 17"/>
                <a:gd name="T10" fmla="*/ 0 w 2"/>
                <a:gd name="T11" fmla="*/ 17 h 17"/>
                <a:gd name="T12" fmla="*/ 0 w 2"/>
                <a:gd name="T13" fmla="*/ 16 h 17"/>
                <a:gd name="T14" fmla="*/ 0 w 2"/>
                <a:gd name="T15" fmla="*/ 17 h 17"/>
                <a:gd name="T16" fmla="*/ 0 w 2"/>
                <a:gd name="T17" fmla="*/ 16 h 17"/>
                <a:gd name="T18" fmla="*/ 0 w 2"/>
                <a:gd name="T19" fmla="*/ 16 h 17"/>
                <a:gd name="T20" fmla="*/ 0 w 2"/>
                <a:gd name="T21" fmla="*/ 16 h 17"/>
                <a:gd name="T22" fmla="*/ 0 w 2"/>
                <a:gd name="T23" fmla="*/ 16 h 17"/>
                <a:gd name="T24" fmla="*/ 0 w 2"/>
                <a:gd name="T25" fmla="*/ 16 h 17"/>
                <a:gd name="T26" fmla="*/ 0 w 2"/>
                <a:gd name="T27" fmla="*/ 16 h 17"/>
                <a:gd name="T28" fmla="*/ 0 w 2"/>
                <a:gd name="T29" fmla="*/ 16 h 17"/>
                <a:gd name="T30" fmla="*/ 2 w 2"/>
                <a:gd name="T31" fmla="*/ 1 h 17"/>
                <a:gd name="T32" fmla="*/ 0 w 2"/>
                <a:gd name="T33" fmla="*/ 16 h 17"/>
                <a:gd name="T34" fmla="*/ 2 w 2"/>
                <a:gd name="T35" fmla="*/ 1 h 17"/>
                <a:gd name="T36" fmla="*/ 2 w 2"/>
                <a:gd name="T37" fmla="*/ 1 h 17"/>
                <a:gd name="T38" fmla="*/ 2 w 2"/>
                <a:gd name="T39" fmla="*/ 1 h 17"/>
                <a:gd name="T40" fmla="*/ 2 w 2"/>
                <a:gd name="T41" fmla="*/ 1 h 17"/>
                <a:gd name="T42" fmla="*/ 2 w 2"/>
                <a:gd name="T43" fmla="*/ 1 h 17"/>
                <a:gd name="T44" fmla="*/ 2 w 2"/>
                <a:gd name="T45" fmla="*/ 1 h 17"/>
                <a:gd name="T46" fmla="*/ 2 w 2"/>
                <a:gd name="T47" fmla="*/ 1 h 17"/>
                <a:gd name="T48" fmla="*/ 2 w 2"/>
                <a:gd name="T49" fmla="*/ 0 h 17"/>
                <a:gd name="T50" fmla="*/ 2 w 2"/>
                <a:gd name="T51" fmla="*/ 1 h 17"/>
                <a:gd name="T52" fmla="*/ 2 w 2"/>
                <a:gd name="T5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 h="17">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7"/>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2" y="1"/>
                  </a:moveTo>
                  <a:cubicBezTo>
                    <a:pt x="1" y="6"/>
                    <a:pt x="0" y="11"/>
                    <a:pt x="0" y="16"/>
                  </a:cubicBezTo>
                  <a:cubicBezTo>
                    <a:pt x="0" y="11"/>
                    <a:pt x="1" y="6"/>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0"/>
                  </a:moveTo>
                  <a:cubicBezTo>
                    <a:pt x="2" y="0"/>
                    <a:pt x="2" y="0"/>
                    <a:pt x="2" y="1"/>
                  </a:cubicBezTo>
                  <a:cubicBezTo>
                    <a:pt x="2" y="0"/>
                    <a:pt x="2" y="0"/>
                    <a:pt x="2" y="0"/>
                  </a:cubicBezTo>
                </a:path>
              </a:pathLst>
            </a:custGeom>
            <a:solidFill>
              <a:srgbClr val="4D8A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34"/>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35"/>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36"/>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close/>
                </a:path>
              </a:pathLst>
            </a:custGeom>
            <a:solidFill>
              <a:srgbClr val="60AD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37"/>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38"/>
            <p:cNvSpPr>
              <a:spLocks noEditPoints="1"/>
            </p:cNvSpPr>
            <p:nvPr/>
          </p:nvSpPr>
          <p:spPr bwMode="auto">
            <a:xfrm>
              <a:off x="3814763" y="684213"/>
              <a:ext cx="2293938" cy="939800"/>
            </a:xfrm>
            <a:custGeom>
              <a:avLst/>
              <a:gdLst>
                <a:gd name="T0" fmla="*/ 98 w 817"/>
                <a:gd name="T1" fmla="*/ 29 h 335"/>
                <a:gd name="T2" fmla="*/ 28 w 817"/>
                <a:gd name="T3" fmla="*/ 70 h 335"/>
                <a:gd name="T4" fmla="*/ 27 w 817"/>
                <a:gd name="T5" fmla="*/ 84 h 335"/>
                <a:gd name="T6" fmla="*/ 30 w 817"/>
                <a:gd name="T7" fmla="*/ 104 h 335"/>
                <a:gd name="T8" fmla="*/ 94 w 817"/>
                <a:gd name="T9" fmla="*/ 83 h 335"/>
                <a:gd name="T10" fmla="*/ 132 w 817"/>
                <a:gd name="T11" fmla="*/ 90 h 335"/>
                <a:gd name="T12" fmla="*/ 720 w 817"/>
                <a:gd name="T13" fmla="*/ 306 h 335"/>
                <a:gd name="T14" fmla="*/ 725 w 817"/>
                <a:gd name="T15" fmla="*/ 308 h 335"/>
                <a:gd name="T16" fmla="*/ 800 w 817"/>
                <a:gd name="T17" fmla="*/ 335 h 335"/>
                <a:gd name="T18" fmla="*/ 817 w 817"/>
                <a:gd name="T19" fmla="*/ 288 h 335"/>
                <a:gd name="T20" fmla="*/ 719 w 817"/>
                <a:gd name="T21" fmla="*/ 252 h 335"/>
                <a:gd name="T22" fmla="*/ 718 w 817"/>
                <a:gd name="T23" fmla="*/ 252 h 335"/>
                <a:gd name="T24" fmla="*/ 718 w 817"/>
                <a:gd name="T25" fmla="*/ 251 h 335"/>
                <a:gd name="T26" fmla="*/ 716 w 817"/>
                <a:gd name="T27" fmla="*/ 250 h 335"/>
                <a:gd name="T28" fmla="*/ 714 w 817"/>
                <a:gd name="T29" fmla="*/ 250 h 335"/>
                <a:gd name="T30" fmla="*/ 125 w 817"/>
                <a:gd name="T31" fmla="*/ 34 h 335"/>
                <a:gd name="T32" fmla="*/ 98 w 817"/>
                <a:gd name="T33" fmla="*/ 29 h 335"/>
                <a:gd name="T34" fmla="*/ 98 w 817"/>
                <a:gd name="T35" fmla="*/ 0 h 335"/>
                <a:gd name="T36" fmla="*/ 0 w 817"/>
                <a:gd name="T37" fmla="*/ 59 h 335"/>
                <a:gd name="T38" fmla="*/ 98 w 817"/>
                <a:gd name="T39" fmla="*/ 0 h 335"/>
                <a:gd name="T40" fmla="*/ 135 w 817"/>
                <a:gd name="T41" fmla="*/ 7 h 335"/>
                <a:gd name="T42" fmla="*/ 98 w 817"/>
                <a:gd name="T43"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7" h="335">
                  <a:moveTo>
                    <a:pt x="98" y="29"/>
                  </a:moveTo>
                  <a:cubicBezTo>
                    <a:pt x="69" y="29"/>
                    <a:pt x="43" y="45"/>
                    <a:pt x="28" y="70"/>
                  </a:cubicBezTo>
                  <a:cubicBezTo>
                    <a:pt x="27" y="74"/>
                    <a:pt x="27" y="79"/>
                    <a:pt x="27" y="84"/>
                  </a:cubicBezTo>
                  <a:cubicBezTo>
                    <a:pt x="27" y="91"/>
                    <a:pt x="28" y="98"/>
                    <a:pt x="30" y="104"/>
                  </a:cubicBezTo>
                  <a:cubicBezTo>
                    <a:pt x="48" y="91"/>
                    <a:pt x="71" y="83"/>
                    <a:pt x="94" y="83"/>
                  </a:cubicBezTo>
                  <a:cubicBezTo>
                    <a:pt x="107" y="83"/>
                    <a:pt x="119" y="86"/>
                    <a:pt x="132" y="90"/>
                  </a:cubicBezTo>
                  <a:cubicBezTo>
                    <a:pt x="720" y="306"/>
                    <a:pt x="720" y="306"/>
                    <a:pt x="720" y="306"/>
                  </a:cubicBezTo>
                  <a:cubicBezTo>
                    <a:pt x="722" y="306"/>
                    <a:pt x="724" y="307"/>
                    <a:pt x="725" y="308"/>
                  </a:cubicBezTo>
                  <a:cubicBezTo>
                    <a:pt x="800" y="335"/>
                    <a:pt x="800" y="335"/>
                    <a:pt x="800" y="335"/>
                  </a:cubicBezTo>
                  <a:cubicBezTo>
                    <a:pt x="817" y="288"/>
                    <a:pt x="817" y="288"/>
                    <a:pt x="817" y="288"/>
                  </a:cubicBezTo>
                  <a:cubicBezTo>
                    <a:pt x="719" y="252"/>
                    <a:pt x="719" y="252"/>
                    <a:pt x="719" y="252"/>
                  </a:cubicBezTo>
                  <a:cubicBezTo>
                    <a:pt x="718" y="252"/>
                    <a:pt x="718" y="252"/>
                    <a:pt x="718" y="252"/>
                  </a:cubicBezTo>
                  <a:cubicBezTo>
                    <a:pt x="718" y="251"/>
                    <a:pt x="718" y="251"/>
                    <a:pt x="718" y="251"/>
                  </a:cubicBezTo>
                  <a:cubicBezTo>
                    <a:pt x="716" y="250"/>
                    <a:pt x="716" y="250"/>
                    <a:pt x="716" y="250"/>
                  </a:cubicBezTo>
                  <a:cubicBezTo>
                    <a:pt x="715" y="250"/>
                    <a:pt x="715" y="250"/>
                    <a:pt x="714" y="250"/>
                  </a:cubicBezTo>
                  <a:cubicBezTo>
                    <a:pt x="125" y="34"/>
                    <a:pt x="125" y="34"/>
                    <a:pt x="125" y="34"/>
                  </a:cubicBezTo>
                  <a:cubicBezTo>
                    <a:pt x="116" y="31"/>
                    <a:pt x="107" y="29"/>
                    <a:pt x="98" y="29"/>
                  </a:cubicBezTo>
                  <a:moveTo>
                    <a:pt x="98" y="0"/>
                  </a:moveTo>
                  <a:cubicBezTo>
                    <a:pt x="58" y="0"/>
                    <a:pt x="20" y="23"/>
                    <a:pt x="0" y="59"/>
                  </a:cubicBezTo>
                  <a:cubicBezTo>
                    <a:pt x="20" y="23"/>
                    <a:pt x="58" y="0"/>
                    <a:pt x="98" y="0"/>
                  </a:cubicBezTo>
                  <a:cubicBezTo>
                    <a:pt x="110" y="0"/>
                    <a:pt x="123" y="2"/>
                    <a:pt x="135" y="7"/>
                  </a:cubicBezTo>
                  <a:cubicBezTo>
                    <a:pt x="123" y="2"/>
                    <a:pt x="110" y="0"/>
                    <a:pt x="98"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39"/>
            <p:cNvSpPr/>
            <p:nvPr/>
          </p:nvSpPr>
          <p:spPr bwMode="auto">
            <a:xfrm>
              <a:off x="3781425" y="684213"/>
              <a:ext cx="2354263" cy="1147763"/>
            </a:xfrm>
            <a:custGeom>
              <a:avLst/>
              <a:gdLst>
                <a:gd name="T0" fmla="*/ 537 w 839"/>
                <a:gd name="T1" fmla="*/ 322 h 409"/>
                <a:gd name="T2" fmla="*/ 92 w 839"/>
                <a:gd name="T3" fmla="*/ 159 h 409"/>
                <a:gd name="T4" fmla="*/ 40 w 839"/>
                <a:gd name="T5" fmla="*/ 70 h 409"/>
                <a:gd name="T6" fmla="*/ 110 w 839"/>
                <a:gd name="T7" fmla="*/ 29 h 409"/>
                <a:gd name="T8" fmla="*/ 137 w 839"/>
                <a:gd name="T9" fmla="*/ 34 h 409"/>
                <a:gd name="T10" fmla="*/ 726 w 839"/>
                <a:gd name="T11" fmla="*/ 250 h 409"/>
                <a:gd name="T12" fmla="*/ 728 w 839"/>
                <a:gd name="T13" fmla="*/ 250 h 409"/>
                <a:gd name="T14" fmla="*/ 730 w 839"/>
                <a:gd name="T15" fmla="*/ 251 h 409"/>
                <a:gd name="T16" fmla="*/ 730 w 839"/>
                <a:gd name="T17" fmla="*/ 252 h 409"/>
                <a:gd name="T18" fmla="*/ 731 w 839"/>
                <a:gd name="T19" fmla="*/ 252 h 409"/>
                <a:gd name="T20" fmla="*/ 829 w 839"/>
                <a:gd name="T21" fmla="*/ 288 h 409"/>
                <a:gd name="T22" fmla="*/ 839 w 839"/>
                <a:gd name="T23" fmla="*/ 260 h 409"/>
                <a:gd name="T24" fmla="*/ 741 w 839"/>
                <a:gd name="T25" fmla="*/ 224 h 409"/>
                <a:gd name="T26" fmla="*/ 736 w 839"/>
                <a:gd name="T27" fmla="*/ 222 h 409"/>
                <a:gd name="T28" fmla="*/ 147 w 839"/>
                <a:gd name="T29" fmla="*/ 7 h 409"/>
                <a:gd name="T30" fmla="*/ 110 w 839"/>
                <a:gd name="T31" fmla="*/ 0 h 409"/>
                <a:gd name="T32" fmla="*/ 12 w 839"/>
                <a:gd name="T33" fmla="*/ 59 h 409"/>
                <a:gd name="T34" fmla="*/ 82 w 839"/>
                <a:gd name="T35" fmla="*/ 187 h 409"/>
                <a:gd name="T36" fmla="*/ 670 w 839"/>
                <a:gd name="T37" fmla="*/ 402 h 409"/>
                <a:gd name="T38" fmla="*/ 681 w 839"/>
                <a:gd name="T39" fmla="*/ 405 h 409"/>
                <a:gd name="T40" fmla="*/ 684 w 839"/>
                <a:gd name="T41" fmla="*/ 406 h 409"/>
                <a:gd name="T42" fmla="*/ 691 w 839"/>
                <a:gd name="T43" fmla="*/ 407 h 409"/>
                <a:gd name="T44" fmla="*/ 695 w 839"/>
                <a:gd name="T45" fmla="*/ 408 h 409"/>
                <a:gd name="T46" fmla="*/ 701 w 839"/>
                <a:gd name="T47" fmla="*/ 409 h 409"/>
                <a:gd name="T48" fmla="*/ 706 w 839"/>
                <a:gd name="T49" fmla="*/ 409 h 409"/>
                <a:gd name="T50" fmla="*/ 709 w 839"/>
                <a:gd name="T51" fmla="*/ 409 h 409"/>
                <a:gd name="T52" fmla="*/ 712 w 839"/>
                <a:gd name="T53" fmla="*/ 409 h 409"/>
                <a:gd name="T54" fmla="*/ 717 w 839"/>
                <a:gd name="T55" fmla="*/ 408 h 409"/>
                <a:gd name="T56" fmla="*/ 722 w 839"/>
                <a:gd name="T57" fmla="*/ 408 h 409"/>
                <a:gd name="T58" fmla="*/ 727 w 839"/>
                <a:gd name="T59" fmla="*/ 407 h 409"/>
                <a:gd name="T60" fmla="*/ 732 w 839"/>
                <a:gd name="T61" fmla="*/ 406 h 409"/>
                <a:gd name="T62" fmla="*/ 737 w 839"/>
                <a:gd name="T63" fmla="*/ 405 h 409"/>
                <a:gd name="T64" fmla="*/ 741 w 839"/>
                <a:gd name="T65" fmla="*/ 404 h 409"/>
                <a:gd name="T66" fmla="*/ 747 w 839"/>
                <a:gd name="T67" fmla="*/ 402 h 409"/>
                <a:gd name="T68" fmla="*/ 749 w 839"/>
                <a:gd name="T69" fmla="*/ 401 h 409"/>
                <a:gd name="T70" fmla="*/ 537 w 839"/>
                <a:gd name="T71" fmla="*/ 32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9" h="409">
                  <a:moveTo>
                    <a:pt x="537" y="322"/>
                  </a:moveTo>
                  <a:cubicBezTo>
                    <a:pt x="92" y="159"/>
                    <a:pt x="92" y="159"/>
                    <a:pt x="92" y="159"/>
                  </a:cubicBezTo>
                  <a:cubicBezTo>
                    <a:pt x="55" y="146"/>
                    <a:pt x="33" y="108"/>
                    <a:pt x="40" y="70"/>
                  </a:cubicBezTo>
                  <a:cubicBezTo>
                    <a:pt x="55" y="45"/>
                    <a:pt x="81" y="29"/>
                    <a:pt x="110" y="29"/>
                  </a:cubicBezTo>
                  <a:cubicBezTo>
                    <a:pt x="119" y="29"/>
                    <a:pt x="128" y="31"/>
                    <a:pt x="137" y="34"/>
                  </a:cubicBezTo>
                  <a:cubicBezTo>
                    <a:pt x="726" y="250"/>
                    <a:pt x="726" y="250"/>
                    <a:pt x="726" y="250"/>
                  </a:cubicBezTo>
                  <a:cubicBezTo>
                    <a:pt x="727" y="250"/>
                    <a:pt x="727" y="250"/>
                    <a:pt x="728" y="250"/>
                  </a:cubicBezTo>
                  <a:cubicBezTo>
                    <a:pt x="730" y="251"/>
                    <a:pt x="730" y="251"/>
                    <a:pt x="730" y="251"/>
                  </a:cubicBezTo>
                  <a:cubicBezTo>
                    <a:pt x="730" y="252"/>
                    <a:pt x="730" y="252"/>
                    <a:pt x="730" y="252"/>
                  </a:cubicBezTo>
                  <a:cubicBezTo>
                    <a:pt x="731" y="252"/>
                    <a:pt x="731" y="252"/>
                    <a:pt x="731" y="252"/>
                  </a:cubicBezTo>
                  <a:cubicBezTo>
                    <a:pt x="829" y="288"/>
                    <a:pt x="829" y="288"/>
                    <a:pt x="829" y="288"/>
                  </a:cubicBezTo>
                  <a:cubicBezTo>
                    <a:pt x="839" y="260"/>
                    <a:pt x="839" y="260"/>
                    <a:pt x="839" y="260"/>
                  </a:cubicBezTo>
                  <a:cubicBezTo>
                    <a:pt x="741" y="224"/>
                    <a:pt x="741" y="224"/>
                    <a:pt x="741" y="224"/>
                  </a:cubicBezTo>
                  <a:cubicBezTo>
                    <a:pt x="739" y="224"/>
                    <a:pt x="738" y="223"/>
                    <a:pt x="736" y="222"/>
                  </a:cubicBezTo>
                  <a:cubicBezTo>
                    <a:pt x="147" y="7"/>
                    <a:pt x="147" y="7"/>
                    <a:pt x="147" y="7"/>
                  </a:cubicBezTo>
                  <a:cubicBezTo>
                    <a:pt x="135" y="2"/>
                    <a:pt x="122" y="0"/>
                    <a:pt x="110" y="0"/>
                  </a:cubicBezTo>
                  <a:cubicBezTo>
                    <a:pt x="70" y="0"/>
                    <a:pt x="32" y="23"/>
                    <a:pt x="12" y="59"/>
                  </a:cubicBezTo>
                  <a:cubicBezTo>
                    <a:pt x="0" y="112"/>
                    <a:pt x="29" y="167"/>
                    <a:pt x="82" y="187"/>
                  </a:cubicBezTo>
                  <a:cubicBezTo>
                    <a:pt x="670" y="402"/>
                    <a:pt x="670" y="402"/>
                    <a:pt x="670" y="402"/>
                  </a:cubicBezTo>
                  <a:cubicBezTo>
                    <a:pt x="674" y="403"/>
                    <a:pt x="677" y="404"/>
                    <a:pt x="681" y="405"/>
                  </a:cubicBezTo>
                  <a:cubicBezTo>
                    <a:pt x="682" y="406"/>
                    <a:pt x="683" y="406"/>
                    <a:pt x="684" y="406"/>
                  </a:cubicBezTo>
                  <a:cubicBezTo>
                    <a:pt x="687" y="407"/>
                    <a:pt x="689" y="407"/>
                    <a:pt x="691" y="407"/>
                  </a:cubicBezTo>
                  <a:cubicBezTo>
                    <a:pt x="693" y="408"/>
                    <a:pt x="694" y="408"/>
                    <a:pt x="695" y="408"/>
                  </a:cubicBezTo>
                  <a:cubicBezTo>
                    <a:pt x="697" y="408"/>
                    <a:pt x="699" y="408"/>
                    <a:pt x="701" y="409"/>
                  </a:cubicBezTo>
                  <a:cubicBezTo>
                    <a:pt x="703" y="409"/>
                    <a:pt x="705" y="409"/>
                    <a:pt x="706" y="409"/>
                  </a:cubicBezTo>
                  <a:cubicBezTo>
                    <a:pt x="707" y="409"/>
                    <a:pt x="708" y="409"/>
                    <a:pt x="709" y="409"/>
                  </a:cubicBezTo>
                  <a:cubicBezTo>
                    <a:pt x="710" y="409"/>
                    <a:pt x="711" y="409"/>
                    <a:pt x="712" y="409"/>
                  </a:cubicBezTo>
                  <a:cubicBezTo>
                    <a:pt x="713" y="409"/>
                    <a:pt x="715" y="409"/>
                    <a:pt x="717" y="408"/>
                  </a:cubicBezTo>
                  <a:cubicBezTo>
                    <a:pt x="718" y="408"/>
                    <a:pt x="720" y="408"/>
                    <a:pt x="722" y="408"/>
                  </a:cubicBezTo>
                  <a:cubicBezTo>
                    <a:pt x="724" y="408"/>
                    <a:pt x="725" y="407"/>
                    <a:pt x="727" y="407"/>
                  </a:cubicBezTo>
                  <a:cubicBezTo>
                    <a:pt x="729" y="407"/>
                    <a:pt x="730" y="406"/>
                    <a:pt x="732" y="406"/>
                  </a:cubicBezTo>
                  <a:cubicBezTo>
                    <a:pt x="733" y="406"/>
                    <a:pt x="735" y="405"/>
                    <a:pt x="737" y="405"/>
                  </a:cubicBezTo>
                  <a:cubicBezTo>
                    <a:pt x="738" y="404"/>
                    <a:pt x="740" y="404"/>
                    <a:pt x="741" y="404"/>
                  </a:cubicBezTo>
                  <a:cubicBezTo>
                    <a:pt x="743" y="403"/>
                    <a:pt x="745" y="402"/>
                    <a:pt x="747" y="402"/>
                  </a:cubicBezTo>
                  <a:cubicBezTo>
                    <a:pt x="748" y="401"/>
                    <a:pt x="749" y="401"/>
                    <a:pt x="749" y="401"/>
                  </a:cubicBezTo>
                  <a:cubicBezTo>
                    <a:pt x="537" y="322"/>
                    <a:pt x="537" y="322"/>
                    <a:pt x="537" y="322"/>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40"/>
            <p:cNvSpPr/>
            <p:nvPr/>
          </p:nvSpPr>
          <p:spPr bwMode="auto">
            <a:xfrm>
              <a:off x="3810000" y="684213"/>
              <a:ext cx="2325688" cy="1147763"/>
            </a:xfrm>
            <a:custGeom>
              <a:avLst/>
              <a:gdLst>
                <a:gd name="T0" fmla="*/ 100 w 829"/>
                <a:gd name="T1" fmla="*/ 0 h 409"/>
                <a:gd name="T2" fmla="*/ 2 w 829"/>
                <a:gd name="T3" fmla="*/ 59 h 409"/>
                <a:gd name="T4" fmla="*/ 0 w 829"/>
                <a:gd name="T5" fmla="*/ 84 h 409"/>
                <a:gd name="T6" fmla="*/ 72 w 829"/>
                <a:gd name="T7" fmla="*/ 187 h 409"/>
                <a:gd name="T8" fmla="*/ 660 w 829"/>
                <a:gd name="T9" fmla="*/ 402 h 409"/>
                <a:gd name="T10" fmla="*/ 671 w 829"/>
                <a:gd name="T11" fmla="*/ 405 h 409"/>
                <a:gd name="T12" fmla="*/ 674 w 829"/>
                <a:gd name="T13" fmla="*/ 406 h 409"/>
                <a:gd name="T14" fmla="*/ 681 w 829"/>
                <a:gd name="T15" fmla="*/ 407 h 409"/>
                <a:gd name="T16" fmla="*/ 685 w 829"/>
                <a:gd name="T17" fmla="*/ 408 h 409"/>
                <a:gd name="T18" fmla="*/ 691 w 829"/>
                <a:gd name="T19" fmla="*/ 409 h 409"/>
                <a:gd name="T20" fmla="*/ 696 w 829"/>
                <a:gd name="T21" fmla="*/ 409 h 409"/>
                <a:gd name="T22" fmla="*/ 699 w 829"/>
                <a:gd name="T23" fmla="*/ 409 h 409"/>
                <a:gd name="T24" fmla="*/ 702 w 829"/>
                <a:gd name="T25" fmla="*/ 409 h 409"/>
                <a:gd name="T26" fmla="*/ 707 w 829"/>
                <a:gd name="T27" fmla="*/ 408 h 409"/>
                <a:gd name="T28" fmla="*/ 712 w 829"/>
                <a:gd name="T29" fmla="*/ 408 h 409"/>
                <a:gd name="T30" fmla="*/ 717 w 829"/>
                <a:gd name="T31" fmla="*/ 407 h 409"/>
                <a:gd name="T32" fmla="*/ 722 w 829"/>
                <a:gd name="T33" fmla="*/ 406 h 409"/>
                <a:gd name="T34" fmla="*/ 727 w 829"/>
                <a:gd name="T35" fmla="*/ 405 h 409"/>
                <a:gd name="T36" fmla="*/ 731 w 829"/>
                <a:gd name="T37" fmla="*/ 404 h 409"/>
                <a:gd name="T38" fmla="*/ 737 w 829"/>
                <a:gd name="T39" fmla="*/ 402 h 409"/>
                <a:gd name="T40" fmla="*/ 739 w 829"/>
                <a:gd name="T41" fmla="*/ 401 h 409"/>
                <a:gd name="T42" fmla="*/ 527 w 829"/>
                <a:gd name="T43" fmla="*/ 322 h 409"/>
                <a:gd name="T44" fmla="*/ 82 w 829"/>
                <a:gd name="T45" fmla="*/ 159 h 409"/>
                <a:gd name="T46" fmla="*/ 29 w 829"/>
                <a:gd name="T47" fmla="*/ 84 h 409"/>
                <a:gd name="T48" fmla="*/ 30 w 829"/>
                <a:gd name="T49" fmla="*/ 70 h 409"/>
                <a:gd name="T50" fmla="*/ 100 w 829"/>
                <a:gd name="T51" fmla="*/ 29 h 409"/>
                <a:gd name="T52" fmla="*/ 127 w 829"/>
                <a:gd name="T53" fmla="*/ 34 h 409"/>
                <a:gd name="T54" fmla="*/ 716 w 829"/>
                <a:gd name="T55" fmla="*/ 250 h 409"/>
                <a:gd name="T56" fmla="*/ 718 w 829"/>
                <a:gd name="T57" fmla="*/ 250 h 409"/>
                <a:gd name="T58" fmla="*/ 720 w 829"/>
                <a:gd name="T59" fmla="*/ 251 h 409"/>
                <a:gd name="T60" fmla="*/ 720 w 829"/>
                <a:gd name="T61" fmla="*/ 252 h 409"/>
                <a:gd name="T62" fmla="*/ 721 w 829"/>
                <a:gd name="T63" fmla="*/ 252 h 409"/>
                <a:gd name="T64" fmla="*/ 819 w 829"/>
                <a:gd name="T65" fmla="*/ 288 h 409"/>
                <a:gd name="T66" fmla="*/ 829 w 829"/>
                <a:gd name="T67" fmla="*/ 260 h 409"/>
                <a:gd name="T68" fmla="*/ 732 w 829"/>
                <a:gd name="T69" fmla="*/ 225 h 409"/>
                <a:gd name="T70" fmla="*/ 731 w 829"/>
                <a:gd name="T71" fmla="*/ 224 h 409"/>
                <a:gd name="T72" fmla="*/ 726 w 829"/>
                <a:gd name="T73" fmla="*/ 222 h 409"/>
                <a:gd name="T74" fmla="*/ 598 w 829"/>
                <a:gd name="T75" fmla="*/ 176 h 409"/>
                <a:gd name="T76" fmla="*/ 519 w 829"/>
                <a:gd name="T77" fmla="*/ 146 h 409"/>
                <a:gd name="T78" fmla="*/ 250 w 829"/>
                <a:gd name="T79" fmla="*/ 48 h 409"/>
                <a:gd name="T80" fmla="*/ 137 w 829"/>
                <a:gd name="T81" fmla="*/ 7 h 409"/>
                <a:gd name="T82" fmla="*/ 100 w 829"/>
                <a:gd name="T83"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29" h="409">
                  <a:moveTo>
                    <a:pt x="100" y="0"/>
                  </a:moveTo>
                  <a:cubicBezTo>
                    <a:pt x="60" y="0"/>
                    <a:pt x="22" y="23"/>
                    <a:pt x="2" y="59"/>
                  </a:cubicBezTo>
                  <a:cubicBezTo>
                    <a:pt x="1" y="67"/>
                    <a:pt x="0" y="76"/>
                    <a:pt x="0" y="84"/>
                  </a:cubicBezTo>
                  <a:cubicBezTo>
                    <a:pt x="0" y="128"/>
                    <a:pt x="27" y="170"/>
                    <a:pt x="72" y="187"/>
                  </a:cubicBezTo>
                  <a:cubicBezTo>
                    <a:pt x="660" y="402"/>
                    <a:pt x="660" y="402"/>
                    <a:pt x="660" y="402"/>
                  </a:cubicBezTo>
                  <a:cubicBezTo>
                    <a:pt x="664" y="403"/>
                    <a:pt x="667" y="404"/>
                    <a:pt x="671" y="405"/>
                  </a:cubicBezTo>
                  <a:cubicBezTo>
                    <a:pt x="672" y="406"/>
                    <a:pt x="673" y="406"/>
                    <a:pt x="674" y="406"/>
                  </a:cubicBezTo>
                  <a:cubicBezTo>
                    <a:pt x="677" y="407"/>
                    <a:pt x="679" y="407"/>
                    <a:pt x="681" y="407"/>
                  </a:cubicBezTo>
                  <a:cubicBezTo>
                    <a:pt x="683" y="408"/>
                    <a:pt x="684" y="408"/>
                    <a:pt x="685" y="408"/>
                  </a:cubicBezTo>
                  <a:cubicBezTo>
                    <a:pt x="687" y="408"/>
                    <a:pt x="689" y="408"/>
                    <a:pt x="691" y="409"/>
                  </a:cubicBezTo>
                  <a:cubicBezTo>
                    <a:pt x="693" y="409"/>
                    <a:pt x="695" y="409"/>
                    <a:pt x="696" y="409"/>
                  </a:cubicBezTo>
                  <a:cubicBezTo>
                    <a:pt x="697" y="409"/>
                    <a:pt x="698" y="409"/>
                    <a:pt x="699" y="409"/>
                  </a:cubicBezTo>
                  <a:cubicBezTo>
                    <a:pt x="700" y="409"/>
                    <a:pt x="701" y="409"/>
                    <a:pt x="702" y="409"/>
                  </a:cubicBezTo>
                  <a:cubicBezTo>
                    <a:pt x="703" y="409"/>
                    <a:pt x="705" y="409"/>
                    <a:pt x="707" y="408"/>
                  </a:cubicBezTo>
                  <a:cubicBezTo>
                    <a:pt x="708" y="408"/>
                    <a:pt x="710" y="408"/>
                    <a:pt x="712" y="408"/>
                  </a:cubicBezTo>
                  <a:cubicBezTo>
                    <a:pt x="714" y="408"/>
                    <a:pt x="715" y="407"/>
                    <a:pt x="717" y="407"/>
                  </a:cubicBezTo>
                  <a:cubicBezTo>
                    <a:pt x="719" y="407"/>
                    <a:pt x="720" y="406"/>
                    <a:pt x="722" y="406"/>
                  </a:cubicBezTo>
                  <a:cubicBezTo>
                    <a:pt x="723" y="406"/>
                    <a:pt x="725" y="405"/>
                    <a:pt x="727" y="405"/>
                  </a:cubicBezTo>
                  <a:cubicBezTo>
                    <a:pt x="728" y="404"/>
                    <a:pt x="730" y="404"/>
                    <a:pt x="731" y="404"/>
                  </a:cubicBezTo>
                  <a:cubicBezTo>
                    <a:pt x="733" y="403"/>
                    <a:pt x="735" y="402"/>
                    <a:pt x="737" y="402"/>
                  </a:cubicBezTo>
                  <a:cubicBezTo>
                    <a:pt x="738" y="401"/>
                    <a:pt x="739" y="401"/>
                    <a:pt x="739" y="401"/>
                  </a:cubicBezTo>
                  <a:cubicBezTo>
                    <a:pt x="527" y="322"/>
                    <a:pt x="527" y="322"/>
                    <a:pt x="527" y="322"/>
                  </a:cubicBezTo>
                  <a:cubicBezTo>
                    <a:pt x="82" y="159"/>
                    <a:pt x="82" y="159"/>
                    <a:pt x="82" y="159"/>
                  </a:cubicBezTo>
                  <a:cubicBezTo>
                    <a:pt x="50" y="147"/>
                    <a:pt x="29" y="117"/>
                    <a:pt x="29" y="84"/>
                  </a:cubicBezTo>
                  <a:cubicBezTo>
                    <a:pt x="29" y="79"/>
                    <a:pt x="29" y="74"/>
                    <a:pt x="30" y="70"/>
                  </a:cubicBezTo>
                  <a:cubicBezTo>
                    <a:pt x="45" y="45"/>
                    <a:pt x="71" y="29"/>
                    <a:pt x="100" y="29"/>
                  </a:cubicBezTo>
                  <a:cubicBezTo>
                    <a:pt x="109" y="29"/>
                    <a:pt x="118" y="31"/>
                    <a:pt x="127" y="34"/>
                  </a:cubicBezTo>
                  <a:cubicBezTo>
                    <a:pt x="716" y="250"/>
                    <a:pt x="716" y="250"/>
                    <a:pt x="716" y="250"/>
                  </a:cubicBezTo>
                  <a:cubicBezTo>
                    <a:pt x="717" y="250"/>
                    <a:pt x="717" y="250"/>
                    <a:pt x="718" y="250"/>
                  </a:cubicBezTo>
                  <a:cubicBezTo>
                    <a:pt x="720" y="251"/>
                    <a:pt x="720" y="251"/>
                    <a:pt x="720" y="251"/>
                  </a:cubicBezTo>
                  <a:cubicBezTo>
                    <a:pt x="720" y="252"/>
                    <a:pt x="720" y="252"/>
                    <a:pt x="720" y="252"/>
                  </a:cubicBezTo>
                  <a:cubicBezTo>
                    <a:pt x="721" y="252"/>
                    <a:pt x="721" y="252"/>
                    <a:pt x="721" y="252"/>
                  </a:cubicBezTo>
                  <a:cubicBezTo>
                    <a:pt x="819" y="288"/>
                    <a:pt x="819" y="288"/>
                    <a:pt x="819" y="288"/>
                  </a:cubicBezTo>
                  <a:cubicBezTo>
                    <a:pt x="829" y="260"/>
                    <a:pt x="829" y="260"/>
                    <a:pt x="829" y="260"/>
                  </a:cubicBezTo>
                  <a:cubicBezTo>
                    <a:pt x="732" y="225"/>
                    <a:pt x="732" y="225"/>
                    <a:pt x="732" y="225"/>
                  </a:cubicBezTo>
                  <a:cubicBezTo>
                    <a:pt x="731" y="224"/>
                    <a:pt x="731" y="224"/>
                    <a:pt x="731" y="224"/>
                  </a:cubicBezTo>
                  <a:cubicBezTo>
                    <a:pt x="729" y="224"/>
                    <a:pt x="728" y="223"/>
                    <a:pt x="726" y="222"/>
                  </a:cubicBezTo>
                  <a:cubicBezTo>
                    <a:pt x="598" y="176"/>
                    <a:pt x="598" y="176"/>
                    <a:pt x="598" y="176"/>
                  </a:cubicBezTo>
                  <a:cubicBezTo>
                    <a:pt x="519" y="146"/>
                    <a:pt x="519" y="146"/>
                    <a:pt x="519" y="146"/>
                  </a:cubicBezTo>
                  <a:cubicBezTo>
                    <a:pt x="250" y="48"/>
                    <a:pt x="250" y="48"/>
                    <a:pt x="250" y="48"/>
                  </a:cubicBezTo>
                  <a:cubicBezTo>
                    <a:pt x="137" y="7"/>
                    <a:pt x="137" y="7"/>
                    <a:pt x="137" y="7"/>
                  </a:cubicBezTo>
                  <a:cubicBezTo>
                    <a:pt x="125" y="2"/>
                    <a:pt x="112" y="0"/>
                    <a:pt x="100" y="0"/>
                  </a:cubicBezTo>
                </a:path>
              </a:pathLst>
            </a:custGeom>
            <a:solidFill>
              <a:srgbClr val="407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41"/>
            <p:cNvSpPr/>
            <p:nvPr/>
          </p:nvSpPr>
          <p:spPr bwMode="auto">
            <a:xfrm>
              <a:off x="5075238" y="1287463"/>
              <a:ext cx="295275" cy="274638"/>
            </a:xfrm>
            <a:custGeom>
              <a:avLst/>
              <a:gdLst>
                <a:gd name="T0" fmla="*/ 44 w 186"/>
                <a:gd name="T1" fmla="*/ 0 h 173"/>
                <a:gd name="T2" fmla="*/ 0 w 186"/>
                <a:gd name="T3" fmla="*/ 122 h 173"/>
                <a:gd name="T4" fmla="*/ 81 w 186"/>
                <a:gd name="T5" fmla="*/ 117 h 173"/>
                <a:gd name="T6" fmla="*/ 141 w 186"/>
                <a:gd name="T7" fmla="*/ 173 h 173"/>
                <a:gd name="T8" fmla="*/ 186 w 186"/>
                <a:gd name="T9" fmla="*/ 53 h 173"/>
                <a:gd name="T10" fmla="*/ 44 w 186"/>
                <a:gd name="T11" fmla="*/ 0 h 173"/>
              </a:gdLst>
              <a:ahLst/>
              <a:cxnLst>
                <a:cxn ang="0">
                  <a:pos x="T0" y="T1"/>
                </a:cxn>
                <a:cxn ang="0">
                  <a:pos x="T2" y="T3"/>
                </a:cxn>
                <a:cxn ang="0">
                  <a:pos x="T4" y="T5"/>
                </a:cxn>
                <a:cxn ang="0">
                  <a:pos x="T6" y="T7"/>
                </a:cxn>
                <a:cxn ang="0">
                  <a:pos x="T8" y="T9"/>
                </a:cxn>
                <a:cxn ang="0">
                  <a:pos x="T10" y="T11"/>
                </a:cxn>
              </a:cxnLst>
              <a:rect l="0" t="0" r="r" b="b"/>
              <a:pathLst>
                <a:path w="186" h="173">
                  <a:moveTo>
                    <a:pt x="44" y="0"/>
                  </a:moveTo>
                  <a:lnTo>
                    <a:pt x="0" y="122"/>
                  </a:lnTo>
                  <a:lnTo>
                    <a:pt x="81" y="117"/>
                  </a:lnTo>
                  <a:lnTo>
                    <a:pt x="141" y="173"/>
                  </a:lnTo>
                  <a:lnTo>
                    <a:pt x="186" y="53"/>
                  </a:lnTo>
                  <a:lnTo>
                    <a:pt x="44" y="0"/>
                  </a:lnTo>
                  <a:close/>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0" name="组合 29"/>
          <p:cNvGrpSpPr/>
          <p:nvPr/>
        </p:nvGrpSpPr>
        <p:grpSpPr>
          <a:xfrm>
            <a:off x="5157641" y="1786769"/>
            <a:ext cx="1470932" cy="1376057"/>
            <a:chOff x="1027113" y="4084637"/>
            <a:chExt cx="3125788" cy="2924176"/>
          </a:xfrm>
        </p:grpSpPr>
        <p:sp>
          <p:nvSpPr>
            <p:cNvPr id="31" name="Freeform 61"/>
            <p:cNvSpPr/>
            <p:nvPr/>
          </p:nvSpPr>
          <p:spPr bwMode="auto">
            <a:xfrm>
              <a:off x="3370263" y="6208713"/>
              <a:ext cx="782638" cy="800100"/>
            </a:xfrm>
            <a:custGeom>
              <a:avLst/>
              <a:gdLst>
                <a:gd name="T0" fmla="*/ 69 w 279"/>
                <a:gd name="T1" fmla="*/ 6 h 285"/>
                <a:gd name="T2" fmla="*/ 206 w 279"/>
                <a:gd name="T3" fmla="*/ 124 h 285"/>
                <a:gd name="T4" fmla="*/ 224 w 279"/>
                <a:gd name="T5" fmla="*/ 210 h 285"/>
                <a:gd name="T6" fmla="*/ 279 w 279"/>
                <a:gd name="T7" fmla="*/ 273 h 285"/>
                <a:gd name="T8" fmla="*/ 109 w 279"/>
                <a:gd name="T9" fmla="*/ 242 h 285"/>
                <a:gd name="T10" fmla="*/ 8 w 279"/>
                <a:gd name="T11" fmla="*/ 95 h 285"/>
                <a:gd name="T12" fmla="*/ 69 w 279"/>
                <a:gd name="T13" fmla="*/ 6 h 285"/>
              </a:gdLst>
              <a:ahLst/>
              <a:cxnLst>
                <a:cxn ang="0">
                  <a:pos x="T0" y="T1"/>
                </a:cxn>
                <a:cxn ang="0">
                  <a:pos x="T2" y="T3"/>
                </a:cxn>
                <a:cxn ang="0">
                  <a:pos x="T4" y="T5"/>
                </a:cxn>
                <a:cxn ang="0">
                  <a:pos x="T6" y="T7"/>
                </a:cxn>
                <a:cxn ang="0">
                  <a:pos x="T8" y="T9"/>
                </a:cxn>
                <a:cxn ang="0">
                  <a:pos x="T10" y="T11"/>
                </a:cxn>
                <a:cxn ang="0">
                  <a:pos x="T12" y="T13"/>
                </a:cxn>
              </a:cxnLst>
              <a:rect l="0" t="0" r="r" b="b"/>
              <a:pathLst>
                <a:path w="279" h="285">
                  <a:moveTo>
                    <a:pt x="69" y="6"/>
                  </a:moveTo>
                  <a:cubicBezTo>
                    <a:pt x="132" y="15"/>
                    <a:pt x="188" y="63"/>
                    <a:pt x="206" y="124"/>
                  </a:cubicBezTo>
                  <a:cubicBezTo>
                    <a:pt x="215" y="152"/>
                    <a:pt x="216" y="182"/>
                    <a:pt x="224" y="210"/>
                  </a:cubicBezTo>
                  <a:cubicBezTo>
                    <a:pt x="232" y="238"/>
                    <a:pt x="250" y="266"/>
                    <a:pt x="279" y="273"/>
                  </a:cubicBezTo>
                  <a:cubicBezTo>
                    <a:pt x="219" y="285"/>
                    <a:pt x="159" y="276"/>
                    <a:pt x="109" y="242"/>
                  </a:cubicBezTo>
                  <a:cubicBezTo>
                    <a:pt x="58" y="209"/>
                    <a:pt x="21" y="155"/>
                    <a:pt x="8" y="95"/>
                  </a:cubicBezTo>
                  <a:cubicBezTo>
                    <a:pt x="0" y="56"/>
                    <a:pt x="30" y="0"/>
                    <a:pt x="69" y="6"/>
                  </a:cubicBezTo>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62"/>
            <p:cNvSpPr/>
            <p:nvPr/>
          </p:nvSpPr>
          <p:spPr bwMode="auto">
            <a:xfrm>
              <a:off x="3675063" y="68881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63"/>
            <p:cNvSpPr/>
            <p:nvPr/>
          </p:nvSpPr>
          <p:spPr bwMode="auto">
            <a:xfrm>
              <a:off x="3403600" y="6248400"/>
              <a:ext cx="715963" cy="741363"/>
            </a:xfrm>
            <a:custGeom>
              <a:avLst/>
              <a:gdLst>
                <a:gd name="T0" fmla="*/ 88 w 255"/>
                <a:gd name="T1" fmla="*/ 0 h 264"/>
                <a:gd name="T2" fmla="*/ 89 w 255"/>
                <a:gd name="T3" fmla="*/ 1 h 264"/>
                <a:gd name="T4" fmla="*/ 35 w 255"/>
                <a:gd name="T5" fmla="*/ 61 h 264"/>
                <a:gd name="T6" fmla="*/ 0 w 255"/>
                <a:gd name="T7" fmla="*/ 98 h 264"/>
                <a:gd name="T8" fmla="*/ 97 w 255"/>
                <a:gd name="T9" fmla="*/ 228 h 264"/>
                <a:gd name="T10" fmla="*/ 97 w 255"/>
                <a:gd name="T11" fmla="*/ 228 h 264"/>
                <a:gd name="T12" fmla="*/ 98 w 255"/>
                <a:gd name="T13" fmla="*/ 229 h 264"/>
                <a:gd name="T14" fmla="*/ 217 w 255"/>
                <a:gd name="T15" fmla="*/ 264 h 264"/>
                <a:gd name="T16" fmla="*/ 255 w 255"/>
                <a:gd name="T17" fmla="*/ 261 h 264"/>
                <a:gd name="T18" fmla="*/ 100 w 255"/>
                <a:gd name="T19" fmla="*/ 167 h 264"/>
                <a:gd name="T20" fmla="*/ 158 w 255"/>
                <a:gd name="T21" fmla="*/ 190 h 264"/>
                <a:gd name="T22" fmla="*/ 98 w 255"/>
                <a:gd name="T23" fmla="*/ 128 h 264"/>
                <a:gd name="T24" fmla="*/ 149 w 255"/>
                <a:gd name="T25" fmla="*/ 151 h 264"/>
                <a:gd name="T26" fmla="*/ 97 w 255"/>
                <a:gd name="T27" fmla="*/ 4 h 264"/>
                <a:gd name="T28" fmla="*/ 88 w 255"/>
                <a:gd name="T2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5" h="264">
                  <a:moveTo>
                    <a:pt x="88" y="0"/>
                  </a:moveTo>
                  <a:cubicBezTo>
                    <a:pt x="89" y="1"/>
                    <a:pt x="89" y="1"/>
                    <a:pt x="89" y="1"/>
                  </a:cubicBezTo>
                  <a:cubicBezTo>
                    <a:pt x="35" y="61"/>
                    <a:pt x="35" y="61"/>
                    <a:pt x="35" y="61"/>
                  </a:cubicBezTo>
                  <a:cubicBezTo>
                    <a:pt x="0" y="98"/>
                    <a:pt x="0" y="98"/>
                    <a:pt x="0" y="98"/>
                  </a:cubicBezTo>
                  <a:cubicBezTo>
                    <a:pt x="16" y="151"/>
                    <a:pt x="51" y="198"/>
                    <a:pt x="97" y="228"/>
                  </a:cubicBezTo>
                  <a:cubicBezTo>
                    <a:pt x="97" y="228"/>
                    <a:pt x="97" y="228"/>
                    <a:pt x="97" y="228"/>
                  </a:cubicBezTo>
                  <a:cubicBezTo>
                    <a:pt x="97" y="229"/>
                    <a:pt x="98" y="229"/>
                    <a:pt x="98" y="229"/>
                  </a:cubicBezTo>
                  <a:cubicBezTo>
                    <a:pt x="134" y="253"/>
                    <a:pt x="175" y="264"/>
                    <a:pt x="217" y="264"/>
                  </a:cubicBezTo>
                  <a:cubicBezTo>
                    <a:pt x="230" y="264"/>
                    <a:pt x="242" y="263"/>
                    <a:pt x="255" y="261"/>
                  </a:cubicBezTo>
                  <a:cubicBezTo>
                    <a:pt x="194" y="250"/>
                    <a:pt x="138" y="216"/>
                    <a:pt x="100" y="167"/>
                  </a:cubicBezTo>
                  <a:cubicBezTo>
                    <a:pt x="119" y="175"/>
                    <a:pt x="139" y="182"/>
                    <a:pt x="158" y="190"/>
                  </a:cubicBezTo>
                  <a:cubicBezTo>
                    <a:pt x="138" y="169"/>
                    <a:pt x="118" y="149"/>
                    <a:pt x="98" y="128"/>
                  </a:cubicBezTo>
                  <a:cubicBezTo>
                    <a:pt x="115" y="136"/>
                    <a:pt x="132" y="143"/>
                    <a:pt x="149" y="151"/>
                  </a:cubicBezTo>
                  <a:cubicBezTo>
                    <a:pt x="115" y="110"/>
                    <a:pt x="97" y="57"/>
                    <a:pt x="97" y="4"/>
                  </a:cubicBezTo>
                  <a:cubicBezTo>
                    <a:pt x="94" y="2"/>
                    <a:pt x="91" y="1"/>
                    <a:pt x="88" y="0"/>
                  </a:cubicBezTo>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64"/>
            <p:cNvSpPr/>
            <p:nvPr/>
          </p:nvSpPr>
          <p:spPr bwMode="auto">
            <a:xfrm>
              <a:off x="1027113" y="4084637"/>
              <a:ext cx="2219325" cy="2074863"/>
            </a:xfrm>
            <a:custGeom>
              <a:avLst/>
              <a:gdLst>
                <a:gd name="T0" fmla="*/ 10 w 791"/>
                <a:gd name="T1" fmla="*/ 12 h 739"/>
                <a:gd name="T2" fmla="*/ 50 w 791"/>
                <a:gd name="T3" fmla="*/ 10 h 739"/>
                <a:gd name="T4" fmla="*/ 791 w 791"/>
                <a:gd name="T5" fmla="*/ 638 h 739"/>
                <a:gd name="T6" fmla="*/ 698 w 791"/>
                <a:gd name="T7" fmla="*/ 739 h 739"/>
                <a:gd name="T8" fmla="*/ 12 w 791"/>
                <a:gd name="T9" fmla="*/ 51 h 739"/>
                <a:gd name="T10" fmla="*/ 10 w 791"/>
                <a:gd name="T11" fmla="*/ 12 h 739"/>
              </a:gdLst>
              <a:ahLst/>
              <a:cxnLst>
                <a:cxn ang="0">
                  <a:pos x="T0" y="T1"/>
                </a:cxn>
                <a:cxn ang="0">
                  <a:pos x="T2" y="T3"/>
                </a:cxn>
                <a:cxn ang="0">
                  <a:pos x="T4" y="T5"/>
                </a:cxn>
                <a:cxn ang="0">
                  <a:pos x="T6" y="T7"/>
                </a:cxn>
                <a:cxn ang="0">
                  <a:pos x="T8" y="T9"/>
                </a:cxn>
                <a:cxn ang="0">
                  <a:pos x="T10" y="T11"/>
                </a:cxn>
              </a:cxnLst>
              <a:rect l="0" t="0" r="r" b="b"/>
              <a:pathLst>
                <a:path w="791" h="739">
                  <a:moveTo>
                    <a:pt x="10" y="12"/>
                  </a:moveTo>
                  <a:cubicBezTo>
                    <a:pt x="21" y="1"/>
                    <a:pt x="38" y="0"/>
                    <a:pt x="50" y="10"/>
                  </a:cubicBezTo>
                  <a:cubicBezTo>
                    <a:pt x="791" y="638"/>
                    <a:pt x="791" y="638"/>
                    <a:pt x="791" y="638"/>
                  </a:cubicBezTo>
                  <a:cubicBezTo>
                    <a:pt x="698" y="739"/>
                    <a:pt x="698" y="739"/>
                    <a:pt x="698" y="739"/>
                  </a:cubicBezTo>
                  <a:cubicBezTo>
                    <a:pt x="12" y="51"/>
                    <a:pt x="12" y="51"/>
                    <a:pt x="12" y="51"/>
                  </a:cubicBezTo>
                  <a:cubicBezTo>
                    <a:pt x="1" y="41"/>
                    <a:pt x="0" y="23"/>
                    <a:pt x="10" y="12"/>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65"/>
            <p:cNvSpPr/>
            <p:nvPr/>
          </p:nvSpPr>
          <p:spPr bwMode="auto">
            <a:xfrm>
              <a:off x="2986088" y="5875338"/>
              <a:ext cx="666750" cy="660400"/>
            </a:xfrm>
            <a:custGeom>
              <a:avLst/>
              <a:gdLst>
                <a:gd name="T0" fmla="*/ 258 w 420"/>
                <a:gd name="T1" fmla="*/ 416 h 416"/>
                <a:gd name="T2" fmla="*/ 420 w 420"/>
                <a:gd name="T3" fmla="*/ 237 h 416"/>
                <a:gd name="T4" fmla="*/ 164 w 420"/>
                <a:gd name="T5" fmla="*/ 0 h 416"/>
                <a:gd name="T6" fmla="*/ 0 w 420"/>
                <a:gd name="T7" fmla="*/ 179 h 416"/>
                <a:gd name="T8" fmla="*/ 258 w 420"/>
                <a:gd name="T9" fmla="*/ 416 h 416"/>
              </a:gdLst>
              <a:ahLst/>
              <a:cxnLst>
                <a:cxn ang="0">
                  <a:pos x="T0" y="T1"/>
                </a:cxn>
                <a:cxn ang="0">
                  <a:pos x="T2" y="T3"/>
                </a:cxn>
                <a:cxn ang="0">
                  <a:pos x="T4" y="T5"/>
                </a:cxn>
                <a:cxn ang="0">
                  <a:pos x="T6" y="T7"/>
                </a:cxn>
                <a:cxn ang="0">
                  <a:pos x="T8" y="T9"/>
                </a:cxn>
              </a:cxnLst>
              <a:rect l="0" t="0" r="r" b="b"/>
              <a:pathLst>
                <a:path w="420" h="416">
                  <a:moveTo>
                    <a:pt x="258" y="416"/>
                  </a:moveTo>
                  <a:lnTo>
                    <a:pt x="420" y="237"/>
                  </a:lnTo>
                  <a:lnTo>
                    <a:pt x="164" y="0"/>
                  </a:lnTo>
                  <a:lnTo>
                    <a:pt x="0" y="179"/>
                  </a:lnTo>
                  <a:lnTo>
                    <a:pt x="258" y="416"/>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66"/>
            <p:cNvSpPr/>
            <p:nvPr/>
          </p:nvSpPr>
          <p:spPr bwMode="auto">
            <a:xfrm>
              <a:off x="2986088" y="5875338"/>
              <a:ext cx="666750" cy="660400"/>
            </a:xfrm>
            <a:custGeom>
              <a:avLst/>
              <a:gdLst>
                <a:gd name="T0" fmla="*/ 258 w 420"/>
                <a:gd name="T1" fmla="*/ 416 h 416"/>
                <a:gd name="T2" fmla="*/ 420 w 420"/>
                <a:gd name="T3" fmla="*/ 237 h 416"/>
                <a:gd name="T4" fmla="*/ 164 w 420"/>
                <a:gd name="T5" fmla="*/ 0 h 416"/>
                <a:gd name="T6" fmla="*/ 0 w 420"/>
                <a:gd name="T7" fmla="*/ 179 h 416"/>
                <a:gd name="T8" fmla="*/ 258 w 420"/>
                <a:gd name="T9" fmla="*/ 416 h 416"/>
              </a:gdLst>
              <a:ahLst/>
              <a:cxnLst>
                <a:cxn ang="0">
                  <a:pos x="T0" y="T1"/>
                </a:cxn>
                <a:cxn ang="0">
                  <a:pos x="T2" y="T3"/>
                </a:cxn>
                <a:cxn ang="0">
                  <a:pos x="T4" y="T5"/>
                </a:cxn>
                <a:cxn ang="0">
                  <a:pos x="T6" y="T7"/>
                </a:cxn>
                <a:cxn ang="0">
                  <a:pos x="T8" y="T9"/>
                </a:cxn>
              </a:cxnLst>
              <a:rect l="0" t="0" r="r" b="b"/>
              <a:pathLst>
                <a:path w="420" h="416">
                  <a:moveTo>
                    <a:pt x="258" y="416"/>
                  </a:moveTo>
                  <a:lnTo>
                    <a:pt x="420" y="237"/>
                  </a:lnTo>
                  <a:lnTo>
                    <a:pt x="164" y="0"/>
                  </a:lnTo>
                  <a:lnTo>
                    <a:pt x="0" y="179"/>
                  </a:lnTo>
                  <a:lnTo>
                    <a:pt x="258" y="4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67"/>
            <p:cNvSpPr/>
            <p:nvPr/>
          </p:nvSpPr>
          <p:spPr bwMode="auto">
            <a:xfrm>
              <a:off x="3092450" y="5875338"/>
              <a:ext cx="560388" cy="544513"/>
            </a:xfrm>
            <a:custGeom>
              <a:avLst/>
              <a:gdLst>
                <a:gd name="T0" fmla="*/ 97 w 353"/>
                <a:gd name="T1" fmla="*/ 0 h 343"/>
                <a:gd name="T2" fmla="*/ 0 w 353"/>
                <a:gd name="T3" fmla="*/ 104 h 343"/>
                <a:gd name="T4" fmla="*/ 0 w 353"/>
                <a:gd name="T5" fmla="*/ 104 h 343"/>
                <a:gd name="T6" fmla="*/ 258 w 353"/>
                <a:gd name="T7" fmla="*/ 343 h 343"/>
                <a:gd name="T8" fmla="*/ 353 w 353"/>
                <a:gd name="T9" fmla="*/ 237 h 343"/>
                <a:gd name="T10" fmla="*/ 97 w 353"/>
                <a:gd name="T11" fmla="*/ 0 h 343"/>
              </a:gdLst>
              <a:ahLst/>
              <a:cxnLst>
                <a:cxn ang="0">
                  <a:pos x="T0" y="T1"/>
                </a:cxn>
                <a:cxn ang="0">
                  <a:pos x="T2" y="T3"/>
                </a:cxn>
                <a:cxn ang="0">
                  <a:pos x="T4" y="T5"/>
                </a:cxn>
                <a:cxn ang="0">
                  <a:pos x="T6" y="T7"/>
                </a:cxn>
                <a:cxn ang="0">
                  <a:pos x="T8" y="T9"/>
                </a:cxn>
                <a:cxn ang="0">
                  <a:pos x="T10" y="T11"/>
                </a:cxn>
              </a:cxnLst>
              <a:rect l="0" t="0" r="r" b="b"/>
              <a:pathLst>
                <a:path w="353" h="343">
                  <a:moveTo>
                    <a:pt x="97" y="0"/>
                  </a:moveTo>
                  <a:lnTo>
                    <a:pt x="0" y="104"/>
                  </a:lnTo>
                  <a:lnTo>
                    <a:pt x="0" y="104"/>
                  </a:lnTo>
                  <a:lnTo>
                    <a:pt x="258" y="343"/>
                  </a:lnTo>
                  <a:lnTo>
                    <a:pt x="353" y="237"/>
                  </a:lnTo>
                  <a:lnTo>
                    <a:pt x="97" y="0"/>
                  </a:lnTo>
                  <a:close/>
                </a:path>
              </a:pathLst>
            </a:custGeom>
            <a:solidFill>
              <a:srgbClr val="B244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68"/>
            <p:cNvSpPr/>
            <p:nvPr/>
          </p:nvSpPr>
          <p:spPr bwMode="auto">
            <a:xfrm>
              <a:off x="3092450" y="5875338"/>
              <a:ext cx="560388" cy="544513"/>
            </a:xfrm>
            <a:custGeom>
              <a:avLst/>
              <a:gdLst>
                <a:gd name="T0" fmla="*/ 97 w 353"/>
                <a:gd name="T1" fmla="*/ 0 h 343"/>
                <a:gd name="T2" fmla="*/ 0 w 353"/>
                <a:gd name="T3" fmla="*/ 104 h 343"/>
                <a:gd name="T4" fmla="*/ 0 w 353"/>
                <a:gd name="T5" fmla="*/ 104 h 343"/>
                <a:gd name="T6" fmla="*/ 258 w 353"/>
                <a:gd name="T7" fmla="*/ 343 h 343"/>
                <a:gd name="T8" fmla="*/ 353 w 353"/>
                <a:gd name="T9" fmla="*/ 237 h 343"/>
                <a:gd name="T10" fmla="*/ 97 w 353"/>
                <a:gd name="T11" fmla="*/ 0 h 343"/>
              </a:gdLst>
              <a:ahLst/>
              <a:cxnLst>
                <a:cxn ang="0">
                  <a:pos x="T0" y="T1"/>
                </a:cxn>
                <a:cxn ang="0">
                  <a:pos x="T2" y="T3"/>
                </a:cxn>
                <a:cxn ang="0">
                  <a:pos x="T4" y="T5"/>
                </a:cxn>
                <a:cxn ang="0">
                  <a:pos x="T6" y="T7"/>
                </a:cxn>
                <a:cxn ang="0">
                  <a:pos x="T8" y="T9"/>
                </a:cxn>
                <a:cxn ang="0">
                  <a:pos x="T10" y="T11"/>
                </a:cxn>
              </a:cxnLst>
              <a:rect l="0" t="0" r="r" b="b"/>
              <a:pathLst>
                <a:path w="353" h="343">
                  <a:moveTo>
                    <a:pt x="97" y="0"/>
                  </a:moveTo>
                  <a:lnTo>
                    <a:pt x="0" y="104"/>
                  </a:lnTo>
                  <a:lnTo>
                    <a:pt x="0" y="104"/>
                  </a:lnTo>
                  <a:lnTo>
                    <a:pt x="258" y="343"/>
                  </a:lnTo>
                  <a:lnTo>
                    <a:pt x="353" y="237"/>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69"/>
            <p:cNvSpPr>
              <a:spLocks noEditPoints="1"/>
            </p:cNvSpPr>
            <p:nvPr/>
          </p:nvSpPr>
          <p:spPr bwMode="auto">
            <a:xfrm>
              <a:off x="1057275" y="4092575"/>
              <a:ext cx="2346325" cy="2443163"/>
            </a:xfrm>
            <a:custGeom>
              <a:avLst/>
              <a:gdLst>
                <a:gd name="T0" fmla="*/ 836 w 836"/>
                <a:gd name="T1" fmla="*/ 866 h 870"/>
                <a:gd name="T2" fmla="*/ 833 w 836"/>
                <a:gd name="T3" fmla="*/ 870 h 870"/>
                <a:gd name="T4" fmla="*/ 836 w 836"/>
                <a:gd name="T5" fmla="*/ 866 h 870"/>
                <a:gd name="T6" fmla="*/ 836 w 836"/>
                <a:gd name="T7" fmla="*/ 866 h 870"/>
                <a:gd name="T8" fmla="*/ 15 w 836"/>
                <a:gd name="T9" fmla="*/ 0 h 870"/>
                <a:gd name="T10" fmla="*/ 0 w 836"/>
                <a:gd name="T11" fmla="*/ 8 h 870"/>
                <a:gd name="T12" fmla="*/ 15 w 836"/>
                <a:gd name="T13" fmla="*/ 0 h 870"/>
              </a:gdLst>
              <a:ahLst/>
              <a:cxnLst>
                <a:cxn ang="0">
                  <a:pos x="T0" y="T1"/>
                </a:cxn>
                <a:cxn ang="0">
                  <a:pos x="T2" y="T3"/>
                </a:cxn>
                <a:cxn ang="0">
                  <a:pos x="T4" y="T5"/>
                </a:cxn>
                <a:cxn ang="0">
                  <a:pos x="T6" y="T7"/>
                </a:cxn>
                <a:cxn ang="0">
                  <a:pos x="T8" y="T9"/>
                </a:cxn>
                <a:cxn ang="0">
                  <a:pos x="T10" y="T11"/>
                </a:cxn>
                <a:cxn ang="0">
                  <a:pos x="T12" y="T13"/>
                </a:cxn>
              </a:cxnLst>
              <a:rect l="0" t="0" r="r" b="b"/>
              <a:pathLst>
                <a:path w="836" h="870">
                  <a:moveTo>
                    <a:pt x="836" y="866"/>
                  </a:moveTo>
                  <a:cubicBezTo>
                    <a:pt x="833" y="870"/>
                    <a:pt x="833" y="870"/>
                    <a:pt x="833" y="870"/>
                  </a:cubicBezTo>
                  <a:cubicBezTo>
                    <a:pt x="836" y="866"/>
                    <a:pt x="836" y="866"/>
                    <a:pt x="836" y="866"/>
                  </a:cubicBezTo>
                  <a:cubicBezTo>
                    <a:pt x="836" y="866"/>
                    <a:pt x="836" y="866"/>
                    <a:pt x="836" y="866"/>
                  </a:cubicBezTo>
                  <a:moveTo>
                    <a:pt x="15" y="0"/>
                  </a:moveTo>
                  <a:cubicBezTo>
                    <a:pt x="10" y="1"/>
                    <a:pt x="4" y="4"/>
                    <a:pt x="0" y="8"/>
                  </a:cubicBezTo>
                  <a:cubicBezTo>
                    <a:pt x="4" y="4"/>
                    <a:pt x="10" y="1"/>
                    <a:pt x="1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70"/>
            <p:cNvSpPr/>
            <p:nvPr/>
          </p:nvSpPr>
          <p:spPr bwMode="auto">
            <a:xfrm>
              <a:off x="1035050" y="4092575"/>
              <a:ext cx="2057400" cy="2066925"/>
            </a:xfrm>
            <a:custGeom>
              <a:avLst/>
              <a:gdLst>
                <a:gd name="T0" fmla="*/ 28 w 733"/>
                <a:gd name="T1" fmla="*/ 0 h 736"/>
                <a:gd name="T2" fmla="*/ 23 w 733"/>
                <a:gd name="T3" fmla="*/ 0 h 736"/>
                <a:gd name="T4" fmla="*/ 8 w 733"/>
                <a:gd name="T5" fmla="*/ 8 h 736"/>
                <a:gd name="T6" fmla="*/ 7 w 733"/>
                <a:gd name="T7" fmla="*/ 9 h 736"/>
                <a:gd name="T8" fmla="*/ 7 w 733"/>
                <a:gd name="T9" fmla="*/ 9 h 736"/>
                <a:gd name="T10" fmla="*/ 0 w 733"/>
                <a:gd name="T11" fmla="*/ 28 h 736"/>
                <a:gd name="T12" fmla="*/ 9 w 733"/>
                <a:gd name="T13" fmla="*/ 48 h 736"/>
                <a:gd name="T14" fmla="*/ 695 w 733"/>
                <a:gd name="T15" fmla="*/ 736 h 736"/>
                <a:gd name="T16" fmla="*/ 733 w 733"/>
                <a:gd name="T17" fmla="*/ 694 h 736"/>
                <a:gd name="T18" fmla="*/ 53 w 733"/>
                <a:gd name="T19" fmla="*/ 13 h 736"/>
                <a:gd name="T20" fmla="*/ 47 w 733"/>
                <a:gd name="T21" fmla="*/ 7 h 736"/>
                <a:gd name="T22" fmla="*/ 28 w 733"/>
                <a:gd name="T23"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3" h="736">
                  <a:moveTo>
                    <a:pt x="28" y="0"/>
                  </a:moveTo>
                  <a:cubicBezTo>
                    <a:pt x="26" y="0"/>
                    <a:pt x="25" y="0"/>
                    <a:pt x="23" y="0"/>
                  </a:cubicBezTo>
                  <a:cubicBezTo>
                    <a:pt x="18" y="1"/>
                    <a:pt x="12" y="4"/>
                    <a:pt x="8" y="8"/>
                  </a:cubicBezTo>
                  <a:cubicBezTo>
                    <a:pt x="8" y="9"/>
                    <a:pt x="8" y="9"/>
                    <a:pt x="7" y="9"/>
                  </a:cubicBezTo>
                  <a:cubicBezTo>
                    <a:pt x="7" y="9"/>
                    <a:pt x="7" y="9"/>
                    <a:pt x="7" y="9"/>
                  </a:cubicBezTo>
                  <a:cubicBezTo>
                    <a:pt x="3" y="14"/>
                    <a:pt x="0" y="21"/>
                    <a:pt x="0" y="28"/>
                  </a:cubicBezTo>
                  <a:cubicBezTo>
                    <a:pt x="0" y="35"/>
                    <a:pt x="3" y="43"/>
                    <a:pt x="9" y="48"/>
                  </a:cubicBezTo>
                  <a:cubicBezTo>
                    <a:pt x="695" y="736"/>
                    <a:pt x="695" y="736"/>
                    <a:pt x="695" y="736"/>
                  </a:cubicBezTo>
                  <a:cubicBezTo>
                    <a:pt x="733" y="694"/>
                    <a:pt x="733" y="694"/>
                    <a:pt x="733" y="694"/>
                  </a:cubicBezTo>
                  <a:cubicBezTo>
                    <a:pt x="53" y="13"/>
                    <a:pt x="53" y="13"/>
                    <a:pt x="53" y="13"/>
                  </a:cubicBezTo>
                  <a:cubicBezTo>
                    <a:pt x="47" y="7"/>
                    <a:pt x="47" y="7"/>
                    <a:pt x="47" y="7"/>
                  </a:cubicBezTo>
                  <a:cubicBezTo>
                    <a:pt x="41" y="2"/>
                    <a:pt x="35" y="0"/>
                    <a:pt x="28" y="0"/>
                  </a:cubicBezTo>
                </a:path>
              </a:pathLst>
            </a:custGeom>
            <a:solidFill>
              <a:srgbClr val="B244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71"/>
            <p:cNvSpPr/>
            <p:nvPr/>
          </p:nvSpPr>
          <p:spPr bwMode="auto">
            <a:xfrm>
              <a:off x="2986088" y="6040438"/>
              <a:ext cx="515938" cy="495300"/>
            </a:xfrm>
            <a:custGeom>
              <a:avLst/>
              <a:gdLst>
                <a:gd name="T0" fmla="*/ 67 w 325"/>
                <a:gd name="T1" fmla="*/ 0 h 312"/>
                <a:gd name="T2" fmla="*/ 0 w 325"/>
                <a:gd name="T3" fmla="*/ 75 h 312"/>
                <a:gd name="T4" fmla="*/ 258 w 325"/>
                <a:gd name="T5" fmla="*/ 312 h 312"/>
                <a:gd name="T6" fmla="*/ 325 w 325"/>
                <a:gd name="T7" fmla="*/ 239 h 312"/>
                <a:gd name="T8" fmla="*/ 67 w 325"/>
                <a:gd name="T9" fmla="*/ 0 h 312"/>
              </a:gdLst>
              <a:ahLst/>
              <a:cxnLst>
                <a:cxn ang="0">
                  <a:pos x="T0" y="T1"/>
                </a:cxn>
                <a:cxn ang="0">
                  <a:pos x="T2" y="T3"/>
                </a:cxn>
                <a:cxn ang="0">
                  <a:pos x="T4" y="T5"/>
                </a:cxn>
                <a:cxn ang="0">
                  <a:pos x="T6" y="T7"/>
                </a:cxn>
                <a:cxn ang="0">
                  <a:pos x="T8" y="T9"/>
                </a:cxn>
              </a:cxnLst>
              <a:rect l="0" t="0" r="r" b="b"/>
              <a:pathLst>
                <a:path w="325" h="312">
                  <a:moveTo>
                    <a:pt x="67" y="0"/>
                  </a:moveTo>
                  <a:lnTo>
                    <a:pt x="0" y="75"/>
                  </a:lnTo>
                  <a:lnTo>
                    <a:pt x="258" y="312"/>
                  </a:lnTo>
                  <a:lnTo>
                    <a:pt x="325" y="239"/>
                  </a:lnTo>
                  <a:lnTo>
                    <a:pt x="67" y="0"/>
                  </a:lnTo>
                  <a:close/>
                </a:path>
              </a:pathLst>
            </a:custGeom>
            <a:solidFill>
              <a:srgbClr val="7C2F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72"/>
            <p:cNvSpPr/>
            <p:nvPr/>
          </p:nvSpPr>
          <p:spPr bwMode="auto">
            <a:xfrm>
              <a:off x="2986088" y="6040438"/>
              <a:ext cx="515938" cy="495300"/>
            </a:xfrm>
            <a:custGeom>
              <a:avLst/>
              <a:gdLst>
                <a:gd name="T0" fmla="*/ 67 w 325"/>
                <a:gd name="T1" fmla="*/ 0 h 312"/>
                <a:gd name="T2" fmla="*/ 0 w 325"/>
                <a:gd name="T3" fmla="*/ 75 h 312"/>
                <a:gd name="T4" fmla="*/ 258 w 325"/>
                <a:gd name="T5" fmla="*/ 312 h 312"/>
                <a:gd name="T6" fmla="*/ 325 w 325"/>
                <a:gd name="T7" fmla="*/ 239 h 312"/>
                <a:gd name="T8" fmla="*/ 67 w 325"/>
                <a:gd name="T9" fmla="*/ 0 h 312"/>
              </a:gdLst>
              <a:ahLst/>
              <a:cxnLst>
                <a:cxn ang="0">
                  <a:pos x="T0" y="T1"/>
                </a:cxn>
                <a:cxn ang="0">
                  <a:pos x="T2" y="T3"/>
                </a:cxn>
                <a:cxn ang="0">
                  <a:pos x="T4" y="T5"/>
                </a:cxn>
                <a:cxn ang="0">
                  <a:pos x="T6" y="T7"/>
                </a:cxn>
                <a:cxn ang="0">
                  <a:pos x="T8" y="T9"/>
                </a:cxn>
              </a:cxnLst>
              <a:rect l="0" t="0" r="r" b="b"/>
              <a:pathLst>
                <a:path w="325" h="312">
                  <a:moveTo>
                    <a:pt x="67" y="0"/>
                  </a:moveTo>
                  <a:lnTo>
                    <a:pt x="0" y="75"/>
                  </a:lnTo>
                  <a:lnTo>
                    <a:pt x="258" y="312"/>
                  </a:lnTo>
                  <a:lnTo>
                    <a:pt x="325" y="239"/>
                  </a:lnTo>
                  <a:lnTo>
                    <a:pt x="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3" name="组合 42"/>
          <p:cNvGrpSpPr/>
          <p:nvPr/>
        </p:nvGrpSpPr>
        <p:grpSpPr>
          <a:xfrm>
            <a:off x="5791508" y="1535188"/>
            <a:ext cx="1211707" cy="646194"/>
            <a:chOff x="-19050" y="3175"/>
            <a:chExt cx="2574926" cy="1373188"/>
          </a:xfrm>
        </p:grpSpPr>
        <p:sp>
          <p:nvSpPr>
            <p:cNvPr id="44" name="Freeform 76"/>
            <p:cNvSpPr/>
            <p:nvPr/>
          </p:nvSpPr>
          <p:spPr bwMode="auto">
            <a:xfrm>
              <a:off x="-19050" y="3175"/>
              <a:ext cx="2574925" cy="1373188"/>
            </a:xfrm>
            <a:custGeom>
              <a:avLst/>
              <a:gdLst>
                <a:gd name="T0" fmla="*/ 783 w 917"/>
                <a:gd name="T1" fmla="*/ 15 h 487"/>
                <a:gd name="T2" fmla="*/ 917 w 917"/>
                <a:gd name="T3" fmla="*/ 0 h 487"/>
                <a:gd name="T4" fmla="*/ 825 w 917"/>
                <a:gd name="T5" fmla="*/ 97 h 487"/>
                <a:gd name="T6" fmla="*/ 73 w 917"/>
                <a:gd name="T7" fmla="*/ 475 h 487"/>
                <a:gd name="T8" fmla="*/ 12 w 917"/>
                <a:gd name="T9" fmla="*/ 455 h 487"/>
                <a:gd name="T10" fmla="*/ 32 w 917"/>
                <a:gd name="T11" fmla="*/ 393 h 487"/>
                <a:gd name="T12" fmla="*/ 783 w 917"/>
                <a:gd name="T13" fmla="*/ 15 h 487"/>
              </a:gdLst>
              <a:ahLst/>
              <a:cxnLst>
                <a:cxn ang="0">
                  <a:pos x="T0" y="T1"/>
                </a:cxn>
                <a:cxn ang="0">
                  <a:pos x="T2" y="T3"/>
                </a:cxn>
                <a:cxn ang="0">
                  <a:pos x="T4" y="T5"/>
                </a:cxn>
                <a:cxn ang="0">
                  <a:pos x="T6" y="T7"/>
                </a:cxn>
                <a:cxn ang="0">
                  <a:pos x="T8" y="T9"/>
                </a:cxn>
                <a:cxn ang="0">
                  <a:pos x="T10" y="T11"/>
                </a:cxn>
                <a:cxn ang="0">
                  <a:pos x="T12" y="T13"/>
                </a:cxn>
              </a:cxnLst>
              <a:rect l="0" t="0" r="r" b="b"/>
              <a:pathLst>
                <a:path w="917" h="487">
                  <a:moveTo>
                    <a:pt x="783" y="15"/>
                  </a:moveTo>
                  <a:cubicBezTo>
                    <a:pt x="917" y="0"/>
                    <a:pt x="917" y="0"/>
                    <a:pt x="917" y="0"/>
                  </a:cubicBezTo>
                  <a:cubicBezTo>
                    <a:pt x="825" y="97"/>
                    <a:pt x="825" y="97"/>
                    <a:pt x="825" y="97"/>
                  </a:cubicBezTo>
                  <a:cubicBezTo>
                    <a:pt x="73" y="475"/>
                    <a:pt x="73" y="475"/>
                    <a:pt x="73" y="475"/>
                  </a:cubicBezTo>
                  <a:cubicBezTo>
                    <a:pt x="51" y="487"/>
                    <a:pt x="23" y="477"/>
                    <a:pt x="12" y="455"/>
                  </a:cubicBezTo>
                  <a:cubicBezTo>
                    <a:pt x="0" y="432"/>
                    <a:pt x="9" y="405"/>
                    <a:pt x="32" y="393"/>
                  </a:cubicBezTo>
                  <a:cubicBezTo>
                    <a:pt x="783" y="15"/>
                    <a:pt x="783" y="15"/>
                    <a:pt x="783" y="15"/>
                  </a:cubicBezTo>
                </a:path>
              </a:pathLst>
            </a:custGeom>
            <a:solidFill>
              <a:srgbClr val="FF66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77"/>
            <p:cNvSpPr/>
            <p:nvPr/>
          </p:nvSpPr>
          <p:spPr bwMode="auto">
            <a:xfrm>
              <a:off x="-3175" y="3175"/>
              <a:ext cx="2559050" cy="1301750"/>
            </a:xfrm>
            <a:custGeom>
              <a:avLst/>
              <a:gdLst>
                <a:gd name="T0" fmla="*/ 911 w 911"/>
                <a:gd name="T1" fmla="*/ 0 h 462"/>
                <a:gd name="T2" fmla="*/ 911 w 911"/>
                <a:gd name="T3" fmla="*/ 0 h 462"/>
                <a:gd name="T4" fmla="*/ 789 w 911"/>
                <a:gd name="T5" fmla="*/ 37 h 462"/>
                <a:gd name="T6" fmla="*/ 37 w 911"/>
                <a:gd name="T7" fmla="*/ 415 h 462"/>
                <a:gd name="T8" fmla="*/ 6 w 911"/>
                <a:gd name="T9" fmla="*/ 455 h 462"/>
                <a:gd name="T10" fmla="*/ 23 w 911"/>
                <a:gd name="T11" fmla="*/ 462 h 462"/>
                <a:gd name="T12" fmla="*/ 56 w 911"/>
                <a:gd name="T13" fmla="*/ 453 h 462"/>
                <a:gd name="T14" fmla="*/ 808 w 911"/>
                <a:gd name="T15" fmla="*/ 75 h 462"/>
                <a:gd name="T16" fmla="*/ 911 w 911"/>
                <a:gd name="T17"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1" h="462">
                  <a:moveTo>
                    <a:pt x="911" y="0"/>
                  </a:moveTo>
                  <a:cubicBezTo>
                    <a:pt x="911" y="0"/>
                    <a:pt x="911" y="0"/>
                    <a:pt x="911" y="0"/>
                  </a:cubicBezTo>
                  <a:cubicBezTo>
                    <a:pt x="789" y="37"/>
                    <a:pt x="789" y="37"/>
                    <a:pt x="789" y="37"/>
                  </a:cubicBezTo>
                  <a:cubicBezTo>
                    <a:pt x="37" y="415"/>
                    <a:pt x="37" y="415"/>
                    <a:pt x="37" y="415"/>
                  </a:cubicBezTo>
                  <a:cubicBezTo>
                    <a:pt x="14" y="427"/>
                    <a:pt x="0" y="444"/>
                    <a:pt x="6" y="455"/>
                  </a:cubicBezTo>
                  <a:cubicBezTo>
                    <a:pt x="8" y="460"/>
                    <a:pt x="14" y="462"/>
                    <a:pt x="23" y="462"/>
                  </a:cubicBezTo>
                  <a:cubicBezTo>
                    <a:pt x="32" y="462"/>
                    <a:pt x="44" y="459"/>
                    <a:pt x="56" y="453"/>
                  </a:cubicBezTo>
                  <a:cubicBezTo>
                    <a:pt x="808" y="75"/>
                    <a:pt x="808" y="75"/>
                    <a:pt x="808" y="75"/>
                  </a:cubicBezTo>
                  <a:cubicBezTo>
                    <a:pt x="911" y="0"/>
                    <a:pt x="911" y="0"/>
                    <a:pt x="911" y="0"/>
                  </a:cubicBezTo>
                </a:path>
              </a:pathLst>
            </a:custGeom>
            <a:solidFill>
              <a:srgbClr val="B2479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78"/>
            <p:cNvSpPr/>
            <p:nvPr/>
          </p:nvSpPr>
          <p:spPr bwMode="auto">
            <a:xfrm>
              <a:off x="2179638" y="3175"/>
              <a:ext cx="376238" cy="273050"/>
            </a:xfrm>
            <a:custGeom>
              <a:avLst/>
              <a:gdLst>
                <a:gd name="T0" fmla="*/ 14 w 134"/>
                <a:gd name="T1" fmla="*/ 60 h 97"/>
                <a:gd name="T2" fmla="*/ 41 w 134"/>
                <a:gd name="T3" fmla="*/ 97 h 97"/>
                <a:gd name="T4" fmla="*/ 42 w 134"/>
                <a:gd name="T5" fmla="*/ 97 h 97"/>
                <a:gd name="T6" fmla="*/ 134 w 134"/>
                <a:gd name="T7" fmla="*/ 0 h 97"/>
                <a:gd name="T8" fmla="*/ 0 w 134"/>
                <a:gd name="T9" fmla="*/ 15 h 97"/>
                <a:gd name="T10" fmla="*/ 0 w 134"/>
                <a:gd name="T11" fmla="*/ 15 h 97"/>
                <a:gd name="T12" fmla="*/ 14 w 134"/>
                <a:gd name="T13" fmla="*/ 60 h 97"/>
              </a:gdLst>
              <a:ahLst/>
              <a:cxnLst>
                <a:cxn ang="0">
                  <a:pos x="T0" y="T1"/>
                </a:cxn>
                <a:cxn ang="0">
                  <a:pos x="T2" y="T3"/>
                </a:cxn>
                <a:cxn ang="0">
                  <a:pos x="T4" y="T5"/>
                </a:cxn>
                <a:cxn ang="0">
                  <a:pos x="T6" y="T7"/>
                </a:cxn>
                <a:cxn ang="0">
                  <a:pos x="T8" y="T9"/>
                </a:cxn>
                <a:cxn ang="0">
                  <a:pos x="T10" y="T11"/>
                </a:cxn>
                <a:cxn ang="0">
                  <a:pos x="T12" y="T13"/>
                </a:cxn>
              </a:cxnLst>
              <a:rect l="0" t="0" r="r" b="b"/>
              <a:pathLst>
                <a:path w="134" h="97">
                  <a:moveTo>
                    <a:pt x="14" y="60"/>
                  </a:moveTo>
                  <a:cubicBezTo>
                    <a:pt x="21" y="75"/>
                    <a:pt x="30" y="87"/>
                    <a:pt x="41" y="97"/>
                  </a:cubicBezTo>
                  <a:cubicBezTo>
                    <a:pt x="42" y="97"/>
                    <a:pt x="42" y="97"/>
                    <a:pt x="42" y="97"/>
                  </a:cubicBezTo>
                  <a:cubicBezTo>
                    <a:pt x="134" y="0"/>
                    <a:pt x="134" y="0"/>
                    <a:pt x="134" y="0"/>
                  </a:cubicBezTo>
                  <a:cubicBezTo>
                    <a:pt x="0" y="15"/>
                    <a:pt x="0" y="15"/>
                    <a:pt x="0" y="15"/>
                  </a:cubicBezTo>
                  <a:cubicBezTo>
                    <a:pt x="0" y="15"/>
                    <a:pt x="0" y="15"/>
                    <a:pt x="0" y="15"/>
                  </a:cubicBezTo>
                  <a:cubicBezTo>
                    <a:pt x="2" y="31"/>
                    <a:pt x="6" y="46"/>
                    <a:pt x="14" y="60"/>
                  </a:cubicBezTo>
                  <a:close/>
                </a:path>
              </a:pathLst>
            </a:custGeom>
            <a:solidFill>
              <a:srgbClr val="FFEF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79"/>
            <p:cNvSpPr/>
            <p:nvPr/>
          </p:nvSpPr>
          <p:spPr bwMode="auto">
            <a:xfrm>
              <a:off x="2420938" y="3175"/>
              <a:ext cx="134938" cy="98425"/>
            </a:xfrm>
            <a:custGeom>
              <a:avLst/>
              <a:gdLst>
                <a:gd name="T0" fmla="*/ 48 w 48"/>
                <a:gd name="T1" fmla="*/ 0 h 35"/>
                <a:gd name="T2" fmla="*/ 0 w 48"/>
                <a:gd name="T3" fmla="*/ 5 h 35"/>
                <a:gd name="T4" fmla="*/ 6 w 48"/>
                <a:gd name="T5" fmla="*/ 21 h 35"/>
                <a:gd name="T6" fmla="*/ 15 w 48"/>
                <a:gd name="T7" fmla="*/ 35 h 35"/>
                <a:gd name="T8" fmla="*/ 48 w 48"/>
                <a:gd name="T9" fmla="*/ 0 h 35"/>
              </a:gdLst>
              <a:ahLst/>
              <a:cxnLst>
                <a:cxn ang="0">
                  <a:pos x="T0" y="T1"/>
                </a:cxn>
                <a:cxn ang="0">
                  <a:pos x="T2" y="T3"/>
                </a:cxn>
                <a:cxn ang="0">
                  <a:pos x="T4" y="T5"/>
                </a:cxn>
                <a:cxn ang="0">
                  <a:pos x="T6" y="T7"/>
                </a:cxn>
                <a:cxn ang="0">
                  <a:pos x="T8" y="T9"/>
                </a:cxn>
              </a:cxnLst>
              <a:rect l="0" t="0" r="r" b="b"/>
              <a:pathLst>
                <a:path w="48" h="35">
                  <a:moveTo>
                    <a:pt x="48" y="0"/>
                  </a:moveTo>
                  <a:cubicBezTo>
                    <a:pt x="0" y="5"/>
                    <a:pt x="0" y="5"/>
                    <a:pt x="0" y="5"/>
                  </a:cubicBezTo>
                  <a:cubicBezTo>
                    <a:pt x="1" y="10"/>
                    <a:pt x="4" y="16"/>
                    <a:pt x="6" y="21"/>
                  </a:cubicBezTo>
                  <a:cubicBezTo>
                    <a:pt x="9" y="26"/>
                    <a:pt x="12" y="30"/>
                    <a:pt x="15" y="35"/>
                  </a:cubicBezTo>
                  <a:lnTo>
                    <a:pt x="48" y="0"/>
                  </a:lnTo>
                  <a:close/>
                </a:path>
              </a:pathLst>
            </a:custGeom>
            <a:solidFill>
              <a:srgbClr val="5751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80"/>
            <p:cNvSpPr/>
            <p:nvPr/>
          </p:nvSpPr>
          <p:spPr bwMode="auto">
            <a:xfrm>
              <a:off x="-19050" y="976313"/>
              <a:ext cx="474663" cy="400050"/>
            </a:xfrm>
            <a:custGeom>
              <a:avLst/>
              <a:gdLst>
                <a:gd name="T0" fmla="*/ 12 w 169"/>
                <a:gd name="T1" fmla="*/ 110 h 142"/>
                <a:gd name="T2" fmla="*/ 73 w 169"/>
                <a:gd name="T3" fmla="*/ 130 h 142"/>
                <a:gd name="T4" fmla="*/ 169 w 169"/>
                <a:gd name="T5" fmla="*/ 82 h 142"/>
                <a:gd name="T6" fmla="*/ 128 w 169"/>
                <a:gd name="T7" fmla="*/ 0 h 142"/>
                <a:gd name="T8" fmla="*/ 32 w 169"/>
                <a:gd name="T9" fmla="*/ 48 h 142"/>
                <a:gd name="T10" fmla="*/ 12 w 169"/>
                <a:gd name="T11" fmla="*/ 110 h 142"/>
              </a:gdLst>
              <a:ahLst/>
              <a:cxnLst>
                <a:cxn ang="0">
                  <a:pos x="T0" y="T1"/>
                </a:cxn>
                <a:cxn ang="0">
                  <a:pos x="T2" y="T3"/>
                </a:cxn>
                <a:cxn ang="0">
                  <a:pos x="T4" y="T5"/>
                </a:cxn>
                <a:cxn ang="0">
                  <a:pos x="T6" y="T7"/>
                </a:cxn>
                <a:cxn ang="0">
                  <a:pos x="T8" y="T9"/>
                </a:cxn>
                <a:cxn ang="0">
                  <a:pos x="T10" y="T11"/>
                </a:cxn>
              </a:cxnLst>
              <a:rect l="0" t="0" r="r" b="b"/>
              <a:pathLst>
                <a:path w="169" h="142">
                  <a:moveTo>
                    <a:pt x="12" y="110"/>
                  </a:moveTo>
                  <a:cubicBezTo>
                    <a:pt x="23" y="132"/>
                    <a:pt x="51" y="142"/>
                    <a:pt x="73" y="130"/>
                  </a:cubicBezTo>
                  <a:cubicBezTo>
                    <a:pt x="169" y="82"/>
                    <a:pt x="169" y="82"/>
                    <a:pt x="169" y="82"/>
                  </a:cubicBezTo>
                  <a:cubicBezTo>
                    <a:pt x="153" y="56"/>
                    <a:pt x="139" y="28"/>
                    <a:pt x="128" y="0"/>
                  </a:cubicBezTo>
                  <a:cubicBezTo>
                    <a:pt x="32" y="48"/>
                    <a:pt x="32" y="48"/>
                    <a:pt x="32" y="48"/>
                  </a:cubicBezTo>
                  <a:cubicBezTo>
                    <a:pt x="9" y="60"/>
                    <a:pt x="0" y="87"/>
                    <a:pt x="12" y="110"/>
                  </a:cubicBezTo>
                  <a:close/>
                </a:path>
              </a:pathLst>
            </a:custGeom>
            <a:solidFill>
              <a:srgbClr val="FF66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6532950" y="2015202"/>
            <a:ext cx="809796" cy="1550865"/>
            <a:chOff x="11706225" y="-2335213"/>
            <a:chExt cx="1720850" cy="3295651"/>
          </a:xfrm>
        </p:grpSpPr>
        <p:sp>
          <p:nvSpPr>
            <p:cNvPr id="50" name="Freeform 88"/>
            <p:cNvSpPr/>
            <p:nvPr/>
          </p:nvSpPr>
          <p:spPr bwMode="auto">
            <a:xfrm>
              <a:off x="11706225" y="-2335213"/>
              <a:ext cx="1720850" cy="3295651"/>
            </a:xfrm>
            <a:custGeom>
              <a:avLst/>
              <a:gdLst>
                <a:gd name="T0" fmla="*/ 432 w 1084"/>
                <a:gd name="T1" fmla="*/ 0 h 2076"/>
                <a:gd name="T2" fmla="*/ 1084 w 1084"/>
                <a:gd name="T3" fmla="*/ 1931 h 2076"/>
                <a:gd name="T4" fmla="*/ 652 w 1084"/>
                <a:gd name="T5" fmla="*/ 2076 h 2076"/>
                <a:gd name="T6" fmla="*/ 0 w 1084"/>
                <a:gd name="T7" fmla="*/ 145 h 2076"/>
                <a:gd name="T8" fmla="*/ 432 w 1084"/>
                <a:gd name="T9" fmla="*/ 0 h 2076"/>
              </a:gdLst>
              <a:ahLst/>
              <a:cxnLst>
                <a:cxn ang="0">
                  <a:pos x="T0" y="T1"/>
                </a:cxn>
                <a:cxn ang="0">
                  <a:pos x="T2" y="T3"/>
                </a:cxn>
                <a:cxn ang="0">
                  <a:pos x="T4" y="T5"/>
                </a:cxn>
                <a:cxn ang="0">
                  <a:pos x="T6" y="T7"/>
                </a:cxn>
                <a:cxn ang="0">
                  <a:pos x="T8" y="T9"/>
                </a:cxn>
              </a:cxnLst>
              <a:rect l="0" t="0" r="r" b="b"/>
              <a:pathLst>
                <a:path w="1084" h="2076">
                  <a:moveTo>
                    <a:pt x="432" y="0"/>
                  </a:moveTo>
                  <a:lnTo>
                    <a:pt x="1084" y="1931"/>
                  </a:lnTo>
                  <a:lnTo>
                    <a:pt x="652" y="2076"/>
                  </a:lnTo>
                  <a:lnTo>
                    <a:pt x="0" y="145"/>
                  </a:lnTo>
                  <a:lnTo>
                    <a:pt x="432" y="0"/>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89"/>
            <p:cNvSpPr/>
            <p:nvPr/>
          </p:nvSpPr>
          <p:spPr bwMode="auto">
            <a:xfrm>
              <a:off x="11706225" y="-2335213"/>
              <a:ext cx="1720850" cy="3295651"/>
            </a:xfrm>
            <a:custGeom>
              <a:avLst/>
              <a:gdLst>
                <a:gd name="T0" fmla="*/ 432 w 1084"/>
                <a:gd name="T1" fmla="*/ 0 h 2076"/>
                <a:gd name="T2" fmla="*/ 1084 w 1084"/>
                <a:gd name="T3" fmla="*/ 1931 h 2076"/>
                <a:gd name="T4" fmla="*/ 652 w 1084"/>
                <a:gd name="T5" fmla="*/ 2076 h 2076"/>
                <a:gd name="T6" fmla="*/ 0 w 1084"/>
                <a:gd name="T7" fmla="*/ 145 h 2076"/>
                <a:gd name="T8" fmla="*/ 432 w 1084"/>
                <a:gd name="T9" fmla="*/ 0 h 2076"/>
              </a:gdLst>
              <a:ahLst/>
              <a:cxnLst>
                <a:cxn ang="0">
                  <a:pos x="T0" y="T1"/>
                </a:cxn>
                <a:cxn ang="0">
                  <a:pos x="T2" y="T3"/>
                </a:cxn>
                <a:cxn ang="0">
                  <a:pos x="T4" y="T5"/>
                </a:cxn>
                <a:cxn ang="0">
                  <a:pos x="T6" y="T7"/>
                </a:cxn>
                <a:cxn ang="0">
                  <a:pos x="T8" y="T9"/>
                </a:cxn>
              </a:cxnLst>
              <a:rect l="0" t="0" r="r" b="b"/>
              <a:pathLst>
                <a:path w="1084" h="2076">
                  <a:moveTo>
                    <a:pt x="432" y="0"/>
                  </a:moveTo>
                  <a:lnTo>
                    <a:pt x="1084" y="1931"/>
                  </a:lnTo>
                  <a:lnTo>
                    <a:pt x="652" y="2076"/>
                  </a:lnTo>
                  <a:lnTo>
                    <a:pt x="0" y="145"/>
                  </a:lnTo>
                  <a:lnTo>
                    <a:pt x="4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90"/>
            <p:cNvSpPr>
              <a:spLocks noEditPoints="1"/>
            </p:cNvSpPr>
            <p:nvPr/>
          </p:nvSpPr>
          <p:spPr bwMode="auto">
            <a:xfrm>
              <a:off x="11972925" y="-1316038"/>
              <a:ext cx="104775" cy="314325"/>
            </a:xfrm>
            <a:custGeom>
              <a:avLst/>
              <a:gdLst>
                <a:gd name="T0" fmla="*/ 19 w 66"/>
                <a:gd name="T1" fmla="*/ 60 h 198"/>
                <a:gd name="T2" fmla="*/ 19 w 66"/>
                <a:gd name="T3" fmla="*/ 60 h 198"/>
                <a:gd name="T4" fmla="*/ 66 w 66"/>
                <a:gd name="T5" fmla="*/ 198 h 198"/>
                <a:gd name="T6" fmla="*/ 19 w 66"/>
                <a:gd name="T7" fmla="*/ 60 h 198"/>
                <a:gd name="T8" fmla="*/ 0 w 66"/>
                <a:gd name="T9" fmla="*/ 0 h 198"/>
                <a:gd name="T10" fmla="*/ 0 w 66"/>
                <a:gd name="T11" fmla="*/ 0 h 198"/>
                <a:gd name="T12" fmla="*/ 16 w 66"/>
                <a:gd name="T13" fmla="*/ 49 h 198"/>
                <a:gd name="T14" fmla="*/ 14 w 66"/>
                <a:gd name="T15" fmla="*/ 44 h 198"/>
                <a:gd name="T16" fmla="*/ 0 w 66"/>
                <a:gd name="T1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98">
                  <a:moveTo>
                    <a:pt x="19" y="60"/>
                  </a:moveTo>
                  <a:lnTo>
                    <a:pt x="19" y="60"/>
                  </a:lnTo>
                  <a:lnTo>
                    <a:pt x="66" y="198"/>
                  </a:lnTo>
                  <a:lnTo>
                    <a:pt x="19" y="60"/>
                  </a:lnTo>
                  <a:close/>
                  <a:moveTo>
                    <a:pt x="0" y="0"/>
                  </a:moveTo>
                  <a:lnTo>
                    <a:pt x="0" y="0"/>
                  </a:lnTo>
                  <a:lnTo>
                    <a:pt x="16" y="49"/>
                  </a:lnTo>
                  <a:lnTo>
                    <a:pt x="14" y="4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91"/>
            <p:cNvSpPr>
              <a:spLocks noEditPoints="1"/>
            </p:cNvSpPr>
            <p:nvPr/>
          </p:nvSpPr>
          <p:spPr bwMode="auto">
            <a:xfrm>
              <a:off x="11972925" y="-1316038"/>
              <a:ext cx="104775" cy="314325"/>
            </a:xfrm>
            <a:custGeom>
              <a:avLst/>
              <a:gdLst>
                <a:gd name="T0" fmla="*/ 19 w 66"/>
                <a:gd name="T1" fmla="*/ 60 h 198"/>
                <a:gd name="T2" fmla="*/ 19 w 66"/>
                <a:gd name="T3" fmla="*/ 60 h 198"/>
                <a:gd name="T4" fmla="*/ 66 w 66"/>
                <a:gd name="T5" fmla="*/ 198 h 198"/>
                <a:gd name="T6" fmla="*/ 19 w 66"/>
                <a:gd name="T7" fmla="*/ 60 h 198"/>
                <a:gd name="T8" fmla="*/ 0 w 66"/>
                <a:gd name="T9" fmla="*/ 0 h 198"/>
                <a:gd name="T10" fmla="*/ 0 w 66"/>
                <a:gd name="T11" fmla="*/ 0 h 198"/>
                <a:gd name="T12" fmla="*/ 16 w 66"/>
                <a:gd name="T13" fmla="*/ 49 h 198"/>
                <a:gd name="T14" fmla="*/ 14 w 66"/>
                <a:gd name="T15" fmla="*/ 44 h 198"/>
                <a:gd name="T16" fmla="*/ 0 w 66"/>
                <a:gd name="T1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98">
                  <a:moveTo>
                    <a:pt x="19" y="60"/>
                  </a:moveTo>
                  <a:lnTo>
                    <a:pt x="19" y="60"/>
                  </a:lnTo>
                  <a:lnTo>
                    <a:pt x="66" y="198"/>
                  </a:lnTo>
                  <a:lnTo>
                    <a:pt x="19" y="60"/>
                  </a:lnTo>
                  <a:moveTo>
                    <a:pt x="0" y="0"/>
                  </a:moveTo>
                  <a:lnTo>
                    <a:pt x="0" y="0"/>
                  </a:lnTo>
                  <a:lnTo>
                    <a:pt x="16" y="49"/>
                  </a:lnTo>
                  <a:lnTo>
                    <a:pt x="14"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92"/>
            <p:cNvSpPr/>
            <p:nvPr/>
          </p:nvSpPr>
          <p:spPr bwMode="auto">
            <a:xfrm>
              <a:off x="12180888" y="-2147888"/>
              <a:ext cx="601663" cy="1438275"/>
            </a:xfrm>
            <a:custGeom>
              <a:avLst/>
              <a:gdLst>
                <a:gd name="T0" fmla="*/ 174 w 379"/>
                <a:gd name="T1" fmla="*/ 0 h 906"/>
                <a:gd name="T2" fmla="*/ 0 w 379"/>
                <a:gd name="T3" fmla="*/ 298 h 906"/>
                <a:gd name="T4" fmla="*/ 206 w 379"/>
                <a:gd name="T5" fmla="*/ 906 h 906"/>
                <a:gd name="T6" fmla="*/ 379 w 379"/>
                <a:gd name="T7" fmla="*/ 609 h 906"/>
                <a:gd name="T8" fmla="*/ 174 w 379"/>
                <a:gd name="T9" fmla="*/ 0 h 906"/>
              </a:gdLst>
              <a:ahLst/>
              <a:cxnLst>
                <a:cxn ang="0">
                  <a:pos x="T0" y="T1"/>
                </a:cxn>
                <a:cxn ang="0">
                  <a:pos x="T2" y="T3"/>
                </a:cxn>
                <a:cxn ang="0">
                  <a:pos x="T4" y="T5"/>
                </a:cxn>
                <a:cxn ang="0">
                  <a:pos x="T6" y="T7"/>
                </a:cxn>
                <a:cxn ang="0">
                  <a:pos x="T8" y="T9"/>
                </a:cxn>
              </a:cxnLst>
              <a:rect l="0" t="0" r="r" b="b"/>
              <a:pathLst>
                <a:path w="379" h="906">
                  <a:moveTo>
                    <a:pt x="174" y="0"/>
                  </a:moveTo>
                  <a:lnTo>
                    <a:pt x="0" y="298"/>
                  </a:lnTo>
                  <a:lnTo>
                    <a:pt x="206" y="906"/>
                  </a:lnTo>
                  <a:lnTo>
                    <a:pt x="379" y="609"/>
                  </a:lnTo>
                  <a:lnTo>
                    <a:pt x="174" y="0"/>
                  </a:lnTo>
                  <a:close/>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93"/>
            <p:cNvSpPr/>
            <p:nvPr/>
          </p:nvSpPr>
          <p:spPr bwMode="auto">
            <a:xfrm>
              <a:off x="12180888" y="-2147888"/>
              <a:ext cx="601663" cy="1438275"/>
            </a:xfrm>
            <a:custGeom>
              <a:avLst/>
              <a:gdLst>
                <a:gd name="T0" fmla="*/ 174 w 379"/>
                <a:gd name="T1" fmla="*/ 0 h 906"/>
                <a:gd name="T2" fmla="*/ 0 w 379"/>
                <a:gd name="T3" fmla="*/ 298 h 906"/>
                <a:gd name="T4" fmla="*/ 206 w 379"/>
                <a:gd name="T5" fmla="*/ 906 h 906"/>
                <a:gd name="T6" fmla="*/ 379 w 379"/>
                <a:gd name="T7" fmla="*/ 609 h 906"/>
                <a:gd name="T8" fmla="*/ 174 w 379"/>
                <a:gd name="T9" fmla="*/ 0 h 906"/>
              </a:gdLst>
              <a:ahLst/>
              <a:cxnLst>
                <a:cxn ang="0">
                  <a:pos x="T0" y="T1"/>
                </a:cxn>
                <a:cxn ang="0">
                  <a:pos x="T2" y="T3"/>
                </a:cxn>
                <a:cxn ang="0">
                  <a:pos x="T4" y="T5"/>
                </a:cxn>
                <a:cxn ang="0">
                  <a:pos x="T6" y="T7"/>
                </a:cxn>
                <a:cxn ang="0">
                  <a:pos x="T8" y="T9"/>
                </a:cxn>
              </a:cxnLst>
              <a:rect l="0" t="0" r="r" b="b"/>
              <a:pathLst>
                <a:path w="379" h="906">
                  <a:moveTo>
                    <a:pt x="174" y="0"/>
                  </a:moveTo>
                  <a:lnTo>
                    <a:pt x="0" y="298"/>
                  </a:lnTo>
                  <a:lnTo>
                    <a:pt x="206" y="906"/>
                  </a:lnTo>
                  <a:lnTo>
                    <a:pt x="379" y="609"/>
                  </a:lnTo>
                  <a:lnTo>
                    <a:pt x="1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94"/>
            <p:cNvSpPr/>
            <p:nvPr/>
          </p:nvSpPr>
          <p:spPr bwMode="auto">
            <a:xfrm>
              <a:off x="12603163" y="-895350"/>
              <a:ext cx="438150" cy="955675"/>
            </a:xfrm>
            <a:custGeom>
              <a:avLst/>
              <a:gdLst>
                <a:gd name="T0" fmla="*/ 173 w 276"/>
                <a:gd name="T1" fmla="*/ 0 h 602"/>
                <a:gd name="T2" fmla="*/ 0 w 276"/>
                <a:gd name="T3" fmla="*/ 297 h 602"/>
                <a:gd name="T4" fmla="*/ 102 w 276"/>
                <a:gd name="T5" fmla="*/ 602 h 602"/>
                <a:gd name="T6" fmla="*/ 276 w 276"/>
                <a:gd name="T7" fmla="*/ 304 h 602"/>
                <a:gd name="T8" fmla="*/ 255 w 276"/>
                <a:gd name="T9" fmla="*/ 237 h 602"/>
                <a:gd name="T10" fmla="*/ 173 w 276"/>
                <a:gd name="T11" fmla="*/ 0 h 602"/>
              </a:gdLst>
              <a:ahLst/>
              <a:cxnLst>
                <a:cxn ang="0">
                  <a:pos x="T0" y="T1"/>
                </a:cxn>
                <a:cxn ang="0">
                  <a:pos x="T2" y="T3"/>
                </a:cxn>
                <a:cxn ang="0">
                  <a:pos x="T4" y="T5"/>
                </a:cxn>
                <a:cxn ang="0">
                  <a:pos x="T6" y="T7"/>
                </a:cxn>
                <a:cxn ang="0">
                  <a:pos x="T8" y="T9"/>
                </a:cxn>
                <a:cxn ang="0">
                  <a:pos x="T10" y="T11"/>
                </a:cxn>
              </a:cxnLst>
              <a:rect l="0" t="0" r="r" b="b"/>
              <a:pathLst>
                <a:path w="276" h="602">
                  <a:moveTo>
                    <a:pt x="173" y="0"/>
                  </a:moveTo>
                  <a:lnTo>
                    <a:pt x="0" y="297"/>
                  </a:lnTo>
                  <a:lnTo>
                    <a:pt x="102" y="602"/>
                  </a:lnTo>
                  <a:lnTo>
                    <a:pt x="276" y="304"/>
                  </a:lnTo>
                  <a:lnTo>
                    <a:pt x="255" y="237"/>
                  </a:lnTo>
                  <a:lnTo>
                    <a:pt x="173" y="0"/>
                  </a:lnTo>
                  <a:close/>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95"/>
            <p:cNvSpPr/>
            <p:nvPr/>
          </p:nvSpPr>
          <p:spPr bwMode="auto">
            <a:xfrm>
              <a:off x="12603163" y="-895350"/>
              <a:ext cx="438150" cy="955675"/>
            </a:xfrm>
            <a:custGeom>
              <a:avLst/>
              <a:gdLst>
                <a:gd name="T0" fmla="*/ 173 w 276"/>
                <a:gd name="T1" fmla="*/ 0 h 602"/>
                <a:gd name="T2" fmla="*/ 0 w 276"/>
                <a:gd name="T3" fmla="*/ 297 h 602"/>
                <a:gd name="T4" fmla="*/ 102 w 276"/>
                <a:gd name="T5" fmla="*/ 602 h 602"/>
                <a:gd name="T6" fmla="*/ 276 w 276"/>
                <a:gd name="T7" fmla="*/ 304 h 602"/>
                <a:gd name="T8" fmla="*/ 255 w 276"/>
                <a:gd name="T9" fmla="*/ 237 h 602"/>
                <a:gd name="T10" fmla="*/ 173 w 276"/>
                <a:gd name="T11" fmla="*/ 0 h 602"/>
              </a:gdLst>
              <a:ahLst/>
              <a:cxnLst>
                <a:cxn ang="0">
                  <a:pos x="T0" y="T1"/>
                </a:cxn>
                <a:cxn ang="0">
                  <a:pos x="T2" y="T3"/>
                </a:cxn>
                <a:cxn ang="0">
                  <a:pos x="T4" y="T5"/>
                </a:cxn>
                <a:cxn ang="0">
                  <a:pos x="T6" y="T7"/>
                </a:cxn>
                <a:cxn ang="0">
                  <a:pos x="T8" y="T9"/>
                </a:cxn>
                <a:cxn ang="0">
                  <a:pos x="T10" y="T11"/>
                </a:cxn>
              </a:cxnLst>
              <a:rect l="0" t="0" r="r" b="b"/>
              <a:pathLst>
                <a:path w="276" h="602">
                  <a:moveTo>
                    <a:pt x="173" y="0"/>
                  </a:moveTo>
                  <a:lnTo>
                    <a:pt x="0" y="297"/>
                  </a:lnTo>
                  <a:lnTo>
                    <a:pt x="102" y="602"/>
                  </a:lnTo>
                  <a:lnTo>
                    <a:pt x="276" y="304"/>
                  </a:lnTo>
                  <a:lnTo>
                    <a:pt x="255" y="237"/>
                  </a:lnTo>
                  <a:lnTo>
                    <a:pt x="1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96"/>
            <p:cNvSpPr/>
            <p:nvPr/>
          </p:nvSpPr>
          <p:spPr bwMode="auto">
            <a:xfrm>
              <a:off x="12741275" y="860425"/>
              <a:ext cx="296863" cy="100013"/>
            </a:xfrm>
            <a:custGeom>
              <a:avLst/>
              <a:gdLst>
                <a:gd name="T0" fmla="*/ 187 w 187"/>
                <a:gd name="T1" fmla="*/ 0 h 63"/>
                <a:gd name="T2" fmla="*/ 0 w 187"/>
                <a:gd name="T3" fmla="*/ 63 h 63"/>
                <a:gd name="T4" fmla="*/ 187 w 187"/>
                <a:gd name="T5" fmla="*/ 0 h 63"/>
              </a:gdLst>
              <a:ahLst/>
              <a:cxnLst>
                <a:cxn ang="0">
                  <a:pos x="T0" y="T1"/>
                </a:cxn>
                <a:cxn ang="0">
                  <a:pos x="T2" y="T3"/>
                </a:cxn>
                <a:cxn ang="0">
                  <a:pos x="T4" y="T5"/>
                </a:cxn>
              </a:cxnLst>
              <a:rect l="0" t="0" r="r" b="b"/>
              <a:pathLst>
                <a:path w="187" h="63">
                  <a:moveTo>
                    <a:pt x="187" y="0"/>
                  </a:moveTo>
                  <a:lnTo>
                    <a:pt x="0" y="63"/>
                  </a:lnTo>
                  <a:lnTo>
                    <a:pt x="187"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97"/>
            <p:cNvSpPr/>
            <p:nvPr/>
          </p:nvSpPr>
          <p:spPr bwMode="auto">
            <a:xfrm>
              <a:off x="12741275" y="860425"/>
              <a:ext cx="296863" cy="100013"/>
            </a:xfrm>
            <a:custGeom>
              <a:avLst/>
              <a:gdLst>
                <a:gd name="T0" fmla="*/ 187 w 187"/>
                <a:gd name="T1" fmla="*/ 0 h 63"/>
                <a:gd name="T2" fmla="*/ 0 w 187"/>
                <a:gd name="T3" fmla="*/ 63 h 63"/>
                <a:gd name="T4" fmla="*/ 187 w 187"/>
                <a:gd name="T5" fmla="*/ 0 h 63"/>
              </a:gdLst>
              <a:ahLst/>
              <a:cxnLst>
                <a:cxn ang="0">
                  <a:pos x="T0" y="T1"/>
                </a:cxn>
                <a:cxn ang="0">
                  <a:pos x="T2" y="T3"/>
                </a:cxn>
                <a:cxn ang="0">
                  <a:pos x="T4" y="T5"/>
                </a:cxn>
              </a:cxnLst>
              <a:rect l="0" t="0" r="r" b="b"/>
              <a:pathLst>
                <a:path w="187" h="63">
                  <a:moveTo>
                    <a:pt x="187" y="0"/>
                  </a:moveTo>
                  <a:lnTo>
                    <a:pt x="0" y="63"/>
                  </a:lnTo>
                  <a:lnTo>
                    <a:pt x="1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98"/>
            <p:cNvSpPr>
              <a:spLocks noEditPoints="1"/>
            </p:cNvSpPr>
            <p:nvPr/>
          </p:nvSpPr>
          <p:spPr bwMode="auto">
            <a:xfrm>
              <a:off x="11706225" y="-2206625"/>
              <a:ext cx="1331913" cy="3167063"/>
            </a:xfrm>
            <a:custGeom>
              <a:avLst/>
              <a:gdLst>
                <a:gd name="T0" fmla="*/ 303 w 474"/>
                <a:gd name="T1" fmla="*/ 935 h 1128"/>
                <a:gd name="T2" fmla="*/ 288 w 474"/>
                <a:gd name="T3" fmla="*/ 891 h 1128"/>
                <a:gd name="T4" fmla="*/ 285 w 474"/>
                <a:gd name="T5" fmla="*/ 883 h 1128"/>
                <a:gd name="T6" fmla="*/ 346 w 474"/>
                <a:gd name="T7" fmla="*/ 861 h 1128"/>
                <a:gd name="T8" fmla="*/ 303 w 474"/>
                <a:gd name="T9" fmla="*/ 935 h 1128"/>
                <a:gd name="T10" fmla="*/ 357 w 474"/>
                <a:gd name="T11" fmla="*/ 917 h 1128"/>
                <a:gd name="T12" fmla="*/ 361 w 474"/>
                <a:gd name="T13" fmla="*/ 942 h 1128"/>
                <a:gd name="T14" fmla="*/ 305 w 474"/>
                <a:gd name="T15" fmla="*/ 942 h 1128"/>
                <a:gd name="T16" fmla="*/ 375 w 474"/>
                <a:gd name="T17" fmla="*/ 986 h 1128"/>
                <a:gd name="T18" fmla="*/ 391 w 474"/>
                <a:gd name="T19" fmla="*/ 993 h 1128"/>
                <a:gd name="T20" fmla="*/ 334 w 474"/>
                <a:gd name="T21" fmla="*/ 1026 h 1128"/>
                <a:gd name="T22" fmla="*/ 352 w 474"/>
                <a:gd name="T23" fmla="*/ 1081 h 1128"/>
                <a:gd name="T24" fmla="*/ 398 w 474"/>
                <a:gd name="T25" fmla="*/ 1053 h 1128"/>
                <a:gd name="T26" fmla="*/ 414 w 474"/>
                <a:gd name="T27" fmla="*/ 1061 h 1128"/>
                <a:gd name="T28" fmla="*/ 356 w 474"/>
                <a:gd name="T29" fmla="*/ 1093 h 1128"/>
                <a:gd name="T30" fmla="*/ 474 w 474"/>
                <a:gd name="T31" fmla="*/ 1092 h 1128"/>
                <a:gd name="T32" fmla="*/ 285 w 474"/>
                <a:gd name="T33" fmla="*/ 533 h 1128"/>
                <a:gd name="T34" fmla="*/ 255 w 474"/>
                <a:gd name="T35" fmla="*/ 588 h 1128"/>
                <a:gd name="T36" fmla="*/ 243 w 474"/>
                <a:gd name="T37" fmla="*/ 605 h 1128"/>
                <a:gd name="T38" fmla="*/ 197 w 474"/>
                <a:gd name="T39" fmla="*/ 621 h 1128"/>
                <a:gd name="T40" fmla="*/ 215 w 474"/>
                <a:gd name="T41" fmla="*/ 675 h 1128"/>
                <a:gd name="T42" fmla="*/ 262 w 474"/>
                <a:gd name="T43" fmla="*/ 648 h 1128"/>
                <a:gd name="T44" fmla="*/ 277 w 474"/>
                <a:gd name="T45" fmla="*/ 656 h 1128"/>
                <a:gd name="T46" fmla="*/ 220 w 474"/>
                <a:gd name="T47" fmla="*/ 689 h 1128"/>
                <a:gd name="T48" fmla="*/ 280 w 474"/>
                <a:gd name="T49" fmla="*/ 867 h 1128"/>
                <a:gd name="T50" fmla="*/ 265 w 474"/>
                <a:gd name="T51" fmla="*/ 823 h 1128"/>
                <a:gd name="T52" fmla="*/ 245 w 474"/>
                <a:gd name="T53" fmla="*/ 763 h 1128"/>
                <a:gd name="T54" fmla="*/ 243 w 474"/>
                <a:gd name="T55" fmla="*/ 756 h 1128"/>
                <a:gd name="T56" fmla="*/ 270 w 474"/>
                <a:gd name="T57" fmla="*/ 721 h 1128"/>
                <a:gd name="T58" fmla="*/ 285 w 474"/>
                <a:gd name="T59" fmla="*/ 533 h 1128"/>
                <a:gd name="T60" fmla="*/ 189 w 474"/>
                <a:gd name="T61" fmla="*/ 597 h 1128"/>
                <a:gd name="T62" fmla="*/ 132 w 474"/>
                <a:gd name="T63" fmla="*/ 429 h 1128"/>
                <a:gd name="T64" fmla="*/ 83 w 474"/>
                <a:gd name="T65" fmla="*/ 284 h 1128"/>
                <a:gd name="T66" fmla="*/ 122 w 474"/>
                <a:gd name="T67" fmla="*/ 271 h 1128"/>
                <a:gd name="T68" fmla="*/ 52 w 474"/>
                <a:gd name="T69" fmla="*/ 192 h 1128"/>
                <a:gd name="T70" fmla="*/ 106 w 474"/>
                <a:gd name="T71" fmla="*/ 175 h 1128"/>
                <a:gd name="T72" fmla="*/ 110 w 474"/>
                <a:gd name="T73" fmla="*/ 199 h 1128"/>
                <a:gd name="T74" fmla="*/ 15 w 474"/>
                <a:gd name="T75" fmla="*/ 81 h 1128"/>
                <a:gd name="T76" fmla="*/ 57 w 474"/>
                <a:gd name="T77" fmla="*/ 41 h 1128"/>
                <a:gd name="T78" fmla="*/ 73 w 474"/>
                <a:gd name="T79" fmla="*/ 49 h 1128"/>
                <a:gd name="T80" fmla="*/ 15 w 474"/>
                <a:gd name="T81" fmla="*/ 81 h 1128"/>
                <a:gd name="T82" fmla="*/ 0 w 474"/>
                <a:gd name="T83" fmla="*/ 36 h 1128"/>
                <a:gd name="T84" fmla="*/ 79 w 474"/>
                <a:gd name="T85" fmla="*/ 108 h 1128"/>
                <a:gd name="T86" fmla="*/ 95 w 474"/>
                <a:gd name="T87" fmla="*/ 116 h 1128"/>
                <a:gd name="T88" fmla="*/ 38 w 474"/>
                <a:gd name="T89" fmla="*/ 149 h 1128"/>
                <a:gd name="T90" fmla="*/ 77 w 474"/>
                <a:gd name="T91" fmla="*/ 266 h 1128"/>
                <a:gd name="T92" fmla="*/ 125 w 474"/>
                <a:gd name="T93" fmla="*/ 243 h 1128"/>
                <a:gd name="T94" fmla="*/ 137 w 474"/>
                <a:gd name="T95" fmla="*/ 245 h 1128"/>
                <a:gd name="T96" fmla="*/ 105 w 474"/>
                <a:gd name="T97" fmla="*/ 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4" h="1128">
                  <a:moveTo>
                    <a:pt x="285" y="883"/>
                  </a:moveTo>
                  <a:cubicBezTo>
                    <a:pt x="303" y="935"/>
                    <a:pt x="303" y="935"/>
                    <a:pt x="303" y="935"/>
                  </a:cubicBezTo>
                  <a:cubicBezTo>
                    <a:pt x="303" y="935"/>
                    <a:pt x="303" y="935"/>
                    <a:pt x="303" y="935"/>
                  </a:cubicBezTo>
                  <a:cubicBezTo>
                    <a:pt x="288" y="891"/>
                    <a:pt x="288" y="891"/>
                    <a:pt x="288" y="891"/>
                  </a:cubicBezTo>
                  <a:cubicBezTo>
                    <a:pt x="288" y="891"/>
                    <a:pt x="288" y="891"/>
                    <a:pt x="288" y="891"/>
                  </a:cubicBezTo>
                  <a:cubicBezTo>
                    <a:pt x="285" y="883"/>
                    <a:pt x="285" y="883"/>
                    <a:pt x="285" y="883"/>
                  </a:cubicBezTo>
                  <a:moveTo>
                    <a:pt x="377" y="807"/>
                  </a:moveTo>
                  <a:cubicBezTo>
                    <a:pt x="346" y="861"/>
                    <a:pt x="346" y="861"/>
                    <a:pt x="346" y="861"/>
                  </a:cubicBezTo>
                  <a:cubicBezTo>
                    <a:pt x="347" y="866"/>
                    <a:pt x="344" y="872"/>
                    <a:pt x="339" y="874"/>
                  </a:cubicBezTo>
                  <a:cubicBezTo>
                    <a:pt x="303" y="935"/>
                    <a:pt x="303" y="935"/>
                    <a:pt x="303" y="935"/>
                  </a:cubicBezTo>
                  <a:cubicBezTo>
                    <a:pt x="353" y="918"/>
                    <a:pt x="353" y="918"/>
                    <a:pt x="353" y="918"/>
                  </a:cubicBezTo>
                  <a:cubicBezTo>
                    <a:pt x="354" y="918"/>
                    <a:pt x="355" y="917"/>
                    <a:pt x="357" y="917"/>
                  </a:cubicBezTo>
                  <a:cubicBezTo>
                    <a:pt x="362" y="917"/>
                    <a:pt x="367" y="921"/>
                    <a:pt x="368" y="926"/>
                  </a:cubicBezTo>
                  <a:cubicBezTo>
                    <a:pt x="371" y="932"/>
                    <a:pt x="367" y="939"/>
                    <a:pt x="361" y="942"/>
                  </a:cubicBezTo>
                  <a:cubicBezTo>
                    <a:pt x="311" y="958"/>
                    <a:pt x="311" y="958"/>
                    <a:pt x="311" y="958"/>
                  </a:cubicBezTo>
                  <a:cubicBezTo>
                    <a:pt x="305" y="942"/>
                    <a:pt x="305" y="942"/>
                    <a:pt x="305" y="942"/>
                  </a:cubicBezTo>
                  <a:cubicBezTo>
                    <a:pt x="326" y="1002"/>
                    <a:pt x="326" y="1002"/>
                    <a:pt x="326" y="1002"/>
                  </a:cubicBezTo>
                  <a:cubicBezTo>
                    <a:pt x="375" y="986"/>
                    <a:pt x="375" y="986"/>
                    <a:pt x="375" y="986"/>
                  </a:cubicBezTo>
                  <a:cubicBezTo>
                    <a:pt x="377" y="985"/>
                    <a:pt x="378" y="985"/>
                    <a:pt x="379" y="985"/>
                  </a:cubicBezTo>
                  <a:cubicBezTo>
                    <a:pt x="385" y="985"/>
                    <a:pt x="389" y="988"/>
                    <a:pt x="391" y="993"/>
                  </a:cubicBezTo>
                  <a:cubicBezTo>
                    <a:pt x="393" y="1000"/>
                    <a:pt x="390" y="1007"/>
                    <a:pt x="383" y="1009"/>
                  </a:cubicBezTo>
                  <a:cubicBezTo>
                    <a:pt x="334" y="1026"/>
                    <a:pt x="334" y="1026"/>
                    <a:pt x="334" y="1026"/>
                  </a:cubicBezTo>
                  <a:cubicBezTo>
                    <a:pt x="326" y="1004"/>
                    <a:pt x="326" y="1004"/>
                    <a:pt x="326" y="1004"/>
                  </a:cubicBezTo>
                  <a:cubicBezTo>
                    <a:pt x="352" y="1081"/>
                    <a:pt x="352" y="1081"/>
                    <a:pt x="352" y="1081"/>
                  </a:cubicBezTo>
                  <a:cubicBezTo>
                    <a:pt x="348" y="1070"/>
                    <a:pt x="348" y="1070"/>
                    <a:pt x="348" y="1070"/>
                  </a:cubicBezTo>
                  <a:cubicBezTo>
                    <a:pt x="398" y="1053"/>
                    <a:pt x="398" y="1053"/>
                    <a:pt x="398" y="1053"/>
                  </a:cubicBezTo>
                  <a:cubicBezTo>
                    <a:pt x="399" y="1053"/>
                    <a:pt x="401" y="1052"/>
                    <a:pt x="402" y="1052"/>
                  </a:cubicBezTo>
                  <a:cubicBezTo>
                    <a:pt x="407" y="1052"/>
                    <a:pt x="412" y="1056"/>
                    <a:pt x="414" y="1061"/>
                  </a:cubicBezTo>
                  <a:cubicBezTo>
                    <a:pt x="416" y="1067"/>
                    <a:pt x="413" y="1074"/>
                    <a:pt x="406" y="1077"/>
                  </a:cubicBezTo>
                  <a:cubicBezTo>
                    <a:pt x="356" y="1093"/>
                    <a:pt x="356" y="1093"/>
                    <a:pt x="356" y="1093"/>
                  </a:cubicBezTo>
                  <a:cubicBezTo>
                    <a:pt x="368" y="1128"/>
                    <a:pt x="368" y="1128"/>
                    <a:pt x="368" y="1128"/>
                  </a:cubicBezTo>
                  <a:cubicBezTo>
                    <a:pt x="474" y="1092"/>
                    <a:pt x="474" y="1092"/>
                    <a:pt x="474" y="1092"/>
                  </a:cubicBezTo>
                  <a:cubicBezTo>
                    <a:pt x="377" y="807"/>
                    <a:pt x="377" y="807"/>
                    <a:pt x="377" y="807"/>
                  </a:cubicBezTo>
                  <a:moveTo>
                    <a:pt x="285" y="533"/>
                  </a:moveTo>
                  <a:cubicBezTo>
                    <a:pt x="254" y="587"/>
                    <a:pt x="254" y="587"/>
                    <a:pt x="254" y="587"/>
                  </a:cubicBezTo>
                  <a:cubicBezTo>
                    <a:pt x="254" y="587"/>
                    <a:pt x="254" y="588"/>
                    <a:pt x="255" y="588"/>
                  </a:cubicBezTo>
                  <a:cubicBezTo>
                    <a:pt x="257" y="595"/>
                    <a:pt x="253" y="602"/>
                    <a:pt x="247" y="604"/>
                  </a:cubicBezTo>
                  <a:cubicBezTo>
                    <a:pt x="243" y="605"/>
                    <a:pt x="243" y="605"/>
                    <a:pt x="243" y="605"/>
                  </a:cubicBezTo>
                  <a:cubicBezTo>
                    <a:pt x="211" y="661"/>
                    <a:pt x="211" y="661"/>
                    <a:pt x="211" y="661"/>
                  </a:cubicBezTo>
                  <a:cubicBezTo>
                    <a:pt x="197" y="621"/>
                    <a:pt x="197" y="621"/>
                    <a:pt x="197" y="621"/>
                  </a:cubicBezTo>
                  <a:cubicBezTo>
                    <a:pt x="197" y="621"/>
                    <a:pt x="197" y="621"/>
                    <a:pt x="197" y="621"/>
                  </a:cubicBezTo>
                  <a:cubicBezTo>
                    <a:pt x="215" y="675"/>
                    <a:pt x="215" y="675"/>
                    <a:pt x="215" y="675"/>
                  </a:cubicBezTo>
                  <a:cubicBezTo>
                    <a:pt x="212" y="665"/>
                    <a:pt x="212" y="665"/>
                    <a:pt x="212" y="665"/>
                  </a:cubicBezTo>
                  <a:cubicBezTo>
                    <a:pt x="262" y="648"/>
                    <a:pt x="262" y="648"/>
                    <a:pt x="262" y="648"/>
                  </a:cubicBezTo>
                  <a:cubicBezTo>
                    <a:pt x="263" y="648"/>
                    <a:pt x="264" y="647"/>
                    <a:pt x="266" y="647"/>
                  </a:cubicBezTo>
                  <a:cubicBezTo>
                    <a:pt x="271" y="647"/>
                    <a:pt x="276" y="651"/>
                    <a:pt x="277" y="656"/>
                  </a:cubicBezTo>
                  <a:cubicBezTo>
                    <a:pt x="280" y="662"/>
                    <a:pt x="276" y="670"/>
                    <a:pt x="270" y="672"/>
                  </a:cubicBezTo>
                  <a:cubicBezTo>
                    <a:pt x="220" y="689"/>
                    <a:pt x="220" y="689"/>
                    <a:pt x="220" y="689"/>
                  </a:cubicBezTo>
                  <a:cubicBezTo>
                    <a:pt x="280" y="867"/>
                    <a:pt x="280" y="867"/>
                    <a:pt x="280" y="867"/>
                  </a:cubicBezTo>
                  <a:cubicBezTo>
                    <a:pt x="280" y="867"/>
                    <a:pt x="280" y="867"/>
                    <a:pt x="280" y="867"/>
                  </a:cubicBezTo>
                  <a:cubicBezTo>
                    <a:pt x="265" y="823"/>
                    <a:pt x="265" y="823"/>
                    <a:pt x="265" y="823"/>
                  </a:cubicBezTo>
                  <a:cubicBezTo>
                    <a:pt x="265" y="823"/>
                    <a:pt x="265" y="823"/>
                    <a:pt x="265" y="823"/>
                  </a:cubicBezTo>
                  <a:cubicBezTo>
                    <a:pt x="262" y="813"/>
                    <a:pt x="262" y="813"/>
                    <a:pt x="262" y="813"/>
                  </a:cubicBezTo>
                  <a:cubicBezTo>
                    <a:pt x="245" y="763"/>
                    <a:pt x="245" y="763"/>
                    <a:pt x="245" y="763"/>
                  </a:cubicBezTo>
                  <a:cubicBezTo>
                    <a:pt x="251" y="753"/>
                    <a:pt x="251" y="753"/>
                    <a:pt x="251" y="753"/>
                  </a:cubicBezTo>
                  <a:cubicBezTo>
                    <a:pt x="243" y="756"/>
                    <a:pt x="243" y="756"/>
                    <a:pt x="243" y="756"/>
                  </a:cubicBezTo>
                  <a:cubicBezTo>
                    <a:pt x="235" y="732"/>
                    <a:pt x="235" y="732"/>
                    <a:pt x="235" y="732"/>
                  </a:cubicBezTo>
                  <a:cubicBezTo>
                    <a:pt x="270" y="721"/>
                    <a:pt x="270" y="721"/>
                    <a:pt x="270" y="721"/>
                  </a:cubicBezTo>
                  <a:cubicBezTo>
                    <a:pt x="319" y="635"/>
                    <a:pt x="319" y="635"/>
                    <a:pt x="319" y="635"/>
                  </a:cubicBezTo>
                  <a:cubicBezTo>
                    <a:pt x="285" y="533"/>
                    <a:pt x="285" y="533"/>
                    <a:pt x="285" y="533"/>
                  </a:cubicBezTo>
                  <a:moveTo>
                    <a:pt x="132" y="429"/>
                  </a:moveTo>
                  <a:cubicBezTo>
                    <a:pt x="189" y="597"/>
                    <a:pt x="189" y="597"/>
                    <a:pt x="189" y="597"/>
                  </a:cubicBezTo>
                  <a:cubicBezTo>
                    <a:pt x="189" y="597"/>
                    <a:pt x="189" y="597"/>
                    <a:pt x="189" y="597"/>
                  </a:cubicBezTo>
                  <a:cubicBezTo>
                    <a:pt x="132" y="429"/>
                    <a:pt x="132" y="429"/>
                    <a:pt x="132" y="429"/>
                  </a:cubicBezTo>
                  <a:moveTo>
                    <a:pt x="122" y="271"/>
                  </a:moveTo>
                  <a:cubicBezTo>
                    <a:pt x="83" y="284"/>
                    <a:pt x="83" y="284"/>
                    <a:pt x="83" y="284"/>
                  </a:cubicBezTo>
                  <a:cubicBezTo>
                    <a:pt x="95" y="317"/>
                    <a:pt x="95" y="317"/>
                    <a:pt x="95" y="317"/>
                  </a:cubicBezTo>
                  <a:cubicBezTo>
                    <a:pt x="122" y="271"/>
                    <a:pt x="122" y="271"/>
                    <a:pt x="122" y="271"/>
                  </a:cubicBezTo>
                  <a:moveTo>
                    <a:pt x="60" y="216"/>
                  </a:moveTo>
                  <a:cubicBezTo>
                    <a:pt x="52" y="192"/>
                    <a:pt x="52" y="192"/>
                    <a:pt x="52" y="192"/>
                  </a:cubicBezTo>
                  <a:cubicBezTo>
                    <a:pt x="102" y="176"/>
                    <a:pt x="102" y="176"/>
                    <a:pt x="102" y="176"/>
                  </a:cubicBezTo>
                  <a:cubicBezTo>
                    <a:pt x="104" y="175"/>
                    <a:pt x="105" y="175"/>
                    <a:pt x="106" y="175"/>
                  </a:cubicBezTo>
                  <a:cubicBezTo>
                    <a:pt x="111" y="175"/>
                    <a:pt x="116" y="178"/>
                    <a:pt x="118" y="184"/>
                  </a:cubicBezTo>
                  <a:cubicBezTo>
                    <a:pt x="120" y="190"/>
                    <a:pt x="117" y="197"/>
                    <a:pt x="110" y="199"/>
                  </a:cubicBezTo>
                  <a:cubicBezTo>
                    <a:pt x="60" y="216"/>
                    <a:pt x="60" y="216"/>
                    <a:pt x="60" y="216"/>
                  </a:cubicBezTo>
                  <a:moveTo>
                    <a:pt x="15" y="81"/>
                  </a:moveTo>
                  <a:cubicBezTo>
                    <a:pt x="7" y="57"/>
                    <a:pt x="7" y="57"/>
                    <a:pt x="7" y="57"/>
                  </a:cubicBezTo>
                  <a:cubicBezTo>
                    <a:pt x="57" y="41"/>
                    <a:pt x="57" y="41"/>
                    <a:pt x="57" y="41"/>
                  </a:cubicBezTo>
                  <a:cubicBezTo>
                    <a:pt x="58" y="40"/>
                    <a:pt x="59" y="40"/>
                    <a:pt x="61" y="40"/>
                  </a:cubicBezTo>
                  <a:cubicBezTo>
                    <a:pt x="66" y="40"/>
                    <a:pt x="71" y="43"/>
                    <a:pt x="73" y="49"/>
                  </a:cubicBezTo>
                  <a:cubicBezTo>
                    <a:pt x="75" y="55"/>
                    <a:pt x="71" y="62"/>
                    <a:pt x="65" y="64"/>
                  </a:cubicBezTo>
                  <a:cubicBezTo>
                    <a:pt x="15" y="81"/>
                    <a:pt x="15" y="81"/>
                    <a:pt x="15" y="81"/>
                  </a:cubicBezTo>
                  <a:moveTo>
                    <a:pt x="105" y="0"/>
                  </a:moveTo>
                  <a:cubicBezTo>
                    <a:pt x="0" y="36"/>
                    <a:pt x="0" y="36"/>
                    <a:pt x="0" y="36"/>
                  </a:cubicBezTo>
                  <a:cubicBezTo>
                    <a:pt x="30" y="125"/>
                    <a:pt x="30" y="125"/>
                    <a:pt x="30" y="125"/>
                  </a:cubicBezTo>
                  <a:cubicBezTo>
                    <a:pt x="79" y="108"/>
                    <a:pt x="79" y="108"/>
                    <a:pt x="79" y="108"/>
                  </a:cubicBezTo>
                  <a:cubicBezTo>
                    <a:pt x="81" y="108"/>
                    <a:pt x="82" y="108"/>
                    <a:pt x="83" y="108"/>
                  </a:cubicBezTo>
                  <a:cubicBezTo>
                    <a:pt x="89" y="108"/>
                    <a:pt x="94" y="111"/>
                    <a:pt x="95" y="116"/>
                  </a:cubicBezTo>
                  <a:cubicBezTo>
                    <a:pt x="97" y="123"/>
                    <a:pt x="94" y="130"/>
                    <a:pt x="87" y="132"/>
                  </a:cubicBezTo>
                  <a:cubicBezTo>
                    <a:pt x="38" y="149"/>
                    <a:pt x="38" y="149"/>
                    <a:pt x="38" y="149"/>
                  </a:cubicBezTo>
                  <a:cubicBezTo>
                    <a:pt x="32" y="131"/>
                    <a:pt x="32" y="131"/>
                    <a:pt x="32" y="131"/>
                  </a:cubicBezTo>
                  <a:cubicBezTo>
                    <a:pt x="77" y="266"/>
                    <a:pt x="77" y="266"/>
                    <a:pt x="77" y="266"/>
                  </a:cubicBezTo>
                  <a:cubicBezTo>
                    <a:pt x="75" y="260"/>
                    <a:pt x="75" y="260"/>
                    <a:pt x="75" y="260"/>
                  </a:cubicBezTo>
                  <a:cubicBezTo>
                    <a:pt x="125" y="243"/>
                    <a:pt x="125" y="243"/>
                    <a:pt x="125" y="243"/>
                  </a:cubicBezTo>
                  <a:cubicBezTo>
                    <a:pt x="126" y="243"/>
                    <a:pt x="128" y="243"/>
                    <a:pt x="129" y="243"/>
                  </a:cubicBezTo>
                  <a:cubicBezTo>
                    <a:pt x="132" y="243"/>
                    <a:pt x="134" y="243"/>
                    <a:pt x="137" y="245"/>
                  </a:cubicBezTo>
                  <a:cubicBezTo>
                    <a:pt x="169" y="189"/>
                    <a:pt x="169" y="189"/>
                    <a:pt x="169" y="189"/>
                  </a:cubicBezTo>
                  <a:cubicBezTo>
                    <a:pt x="105" y="0"/>
                    <a:pt x="105" y="0"/>
                    <a:pt x="105" y="0"/>
                  </a:cubicBezTo>
                </a:path>
              </a:pathLst>
            </a:custGeom>
            <a:solidFill>
              <a:srgbClr val="AC69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99"/>
            <p:cNvSpPr>
              <a:spLocks noEditPoints="1"/>
            </p:cNvSpPr>
            <p:nvPr/>
          </p:nvSpPr>
          <p:spPr bwMode="auto">
            <a:xfrm>
              <a:off x="11972925" y="-1674813"/>
              <a:ext cx="534988" cy="1323975"/>
            </a:xfrm>
            <a:custGeom>
              <a:avLst/>
              <a:gdLst>
                <a:gd name="T0" fmla="*/ 148 w 190"/>
                <a:gd name="T1" fmla="*/ 416 h 472"/>
                <a:gd name="T2" fmla="*/ 102 w 190"/>
                <a:gd name="T3" fmla="*/ 432 h 472"/>
                <a:gd name="T4" fmla="*/ 116 w 190"/>
                <a:gd name="T5" fmla="*/ 472 h 472"/>
                <a:gd name="T6" fmla="*/ 148 w 190"/>
                <a:gd name="T7" fmla="*/ 416 h 472"/>
                <a:gd name="T8" fmla="*/ 79 w 190"/>
                <a:gd name="T9" fmla="*/ 365 h 472"/>
                <a:gd name="T10" fmla="*/ 71 w 190"/>
                <a:gd name="T11" fmla="*/ 341 h 472"/>
                <a:gd name="T12" fmla="*/ 121 w 190"/>
                <a:gd name="T13" fmla="*/ 324 h 472"/>
                <a:gd name="T14" fmla="*/ 125 w 190"/>
                <a:gd name="T15" fmla="*/ 323 h 472"/>
                <a:gd name="T16" fmla="*/ 137 w 190"/>
                <a:gd name="T17" fmla="*/ 332 h 472"/>
                <a:gd name="T18" fmla="*/ 129 w 190"/>
                <a:gd name="T19" fmla="*/ 348 h 472"/>
                <a:gd name="T20" fmla="*/ 79 w 190"/>
                <a:gd name="T21" fmla="*/ 365 h 472"/>
                <a:gd name="T22" fmla="*/ 56 w 190"/>
                <a:gd name="T23" fmla="*/ 297 h 472"/>
                <a:gd name="T24" fmla="*/ 49 w 190"/>
                <a:gd name="T25" fmla="*/ 273 h 472"/>
                <a:gd name="T26" fmla="*/ 98 w 190"/>
                <a:gd name="T27" fmla="*/ 257 h 472"/>
                <a:gd name="T28" fmla="*/ 102 w 190"/>
                <a:gd name="T29" fmla="*/ 256 h 472"/>
                <a:gd name="T30" fmla="*/ 114 w 190"/>
                <a:gd name="T31" fmla="*/ 264 h 472"/>
                <a:gd name="T32" fmla="*/ 106 w 190"/>
                <a:gd name="T33" fmla="*/ 280 h 472"/>
                <a:gd name="T34" fmla="*/ 56 w 190"/>
                <a:gd name="T35" fmla="*/ 297 h 472"/>
                <a:gd name="T36" fmla="*/ 34 w 190"/>
                <a:gd name="T37" fmla="*/ 230 h 472"/>
                <a:gd name="T38" fmla="*/ 26 w 190"/>
                <a:gd name="T39" fmla="*/ 206 h 472"/>
                <a:gd name="T40" fmla="*/ 75 w 190"/>
                <a:gd name="T41" fmla="*/ 189 h 472"/>
                <a:gd name="T42" fmla="*/ 79 w 190"/>
                <a:gd name="T43" fmla="*/ 188 h 472"/>
                <a:gd name="T44" fmla="*/ 91 w 190"/>
                <a:gd name="T45" fmla="*/ 197 h 472"/>
                <a:gd name="T46" fmla="*/ 83 w 190"/>
                <a:gd name="T47" fmla="*/ 213 h 472"/>
                <a:gd name="T48" fmla="*/ 34 w 190"/>
                <a:gd name="T49" fmla="*/ 230 h 472"/>
                <a:gd name="T50" fmla="*/ 74 w 190"/>
                <a:gd name="T51" fmla="*/ 0 h 472"/>
                <a:gd name="T52" fmla="*/ 42 w 190"/>
                <a:gd name="T53" fmla="*/ 56 h 472"/>
                <a:gd name="T54" fmla="*/ 46 w 190"/>
                <a:gd name="T55" fmla="*/ 62 h 472"/>
                <a:gd name="T56" fmla="*/ 38 w 190"/>
                <a:gd name="T57" fmla="*/ 78 h 472"/>
                <a:gd name="T58" fmla="*/ 27 w 190"/>
                <a:gd name="T59" fmla="*/ 82 h 472"/>
                <a:gd name="T60" fmla="*/ 0 w 190"/>
                <a:gd name="T61" fmla="*/ 128 h 472"/>
                <a:gd name="T62" fmla="*/ 8 w 190"/>
                <a:gd name="T63" fmla="*/ 153 h 472"/>
                <a:gd name="T64" fmla="*/ 3 w 190"/>
                <a:gd name="T65" fmla="*/ 138 h 472"/>
                <a:gd name="T66" fmla="*/ 53 w 190"/>
                <a:gd name="T67" fmla="*/ 122 h 472"/>
                <a:gd name="T68" fmla="*/ 57 w 190"/>
                <a:gd name="T69" fmla="*/ 121 h 472"/>
                <a:gd name="T70" fmla="*/ 69 w 190"/>
                <a:gd name="T71" fmla="*/ 129 h 472"/>
                <a:gd name="T72" fmla="*/ 61 w 190"/>
                <a:gd name="T73" fmla="*/ 145 h 472"/>
                <a:gd name="T74" fmla="*/ 11 w 190"/>
                <a:gd name="T75" fmla="*/ 162 h 472"/>
                <a:gd name="T76" fmla="*/ 37 w 190"/>
                <a:gd name="T77" fmla="*/ 240 h 472"/>
                <a:gd name="T78" fmla="*/ 94 w 190"/>
                <a:gd name="T79" fmla="*/ 408 h 472"/>
                <a:gd name="T80" fmla="*/ 144 w 190"/>
                <a:gd name="T81" fmla="*/ 392 h 472"/>
                <a:gd name="T82" fmla="*/ 148 w 190"/>
                <a:gd name="T83" fmla="*/ 391 h 472"/>
                <a:gd name="T84" fmla="*/ 159 w 190"/>
                <a:gd name="T85" fmla="*/ 398 h 472"/>
                <a:gd name="T86" fmla="*/ 190 w 190"/>
                <a:gd name="T87" fmla="*/ 344 h 472"/>
                <a:gd name="T88" fmla="*/ 74 w 190"/>
                <a:gd name="T8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 h="472">
                  <a:moveTo>
                    <a:pt x="148" y="416"/>
                  </a:moveTo>
                  <a:cubicBezTo>
                    <a:pt x="102" y="432"/>
                    <a:pt x="102" y="432"/>
                    <a:pt x="102" y="432"/>
                  </a:cubicBezTo>
                  <a:cubicBezTo>
                    <a:pt x="116" y="472"/>
                    <a:pt x="116" y="472"/>
                    <a:pt x="116" y="472"/>
                  </a:cubicBezTo>
                  <a:cubicBezTo>
                    <a:pt x="148" y="416"/>
                    <a:pt x="148" y="416"/>
                    <a:pt x="148" y="416"/>
                  </a:cubicBezTo>
                  <a:moveTo>
                    <a:pt x="79" y="365"/>
                  </a:moveTo>
                  <a:cubicBezTo>
                    <a:pt x="71" y="341"/>
                    <a:pt x="71" y="341"/>
                    <a:pt x="71" y="341"/>
                  </a:cubicBezTo>
                  <a:cubicBezTo>
                    <a:pt x="121" y="324"/>
                    <a:pt x="121" y="324"/>
                    <a:pt x="121" y="324"/>
                  </a:cubicBezTo>
                  <a:cubicBezTo>
                    <a:pt x="122" y="324"/>
                    <a:pt x="124" y="323"/>
                    <a:pt x="125" y="323"/>
                  </a:cubicBezTo>
                  <a:cubicBezTo>
                    <a:pt x="130" y="323"/>
                    <a:pt x="135" y="327"/>
                    <a:pt x="137" y="332"/>
                  </a:cubicBezTo>
                  <a:cubicBezTo>
                    <a:pt x="139" y="338"/>
                    <a:pt x="136" y="346"/>
                    <a:pt x="129" y="348"/>
                  </a:cubicBezTo>
                  <a:cubicBezTo>
                    <a:pt x="79" y="365"/>
                    <a:pt x="79" y="365"/>
                    <a:pt x="79" y="365"/>
                  </a:cubicBezTo>
                  <a:moveTo>
                    <a:pt x="56" y="297"/>
                  </a:moveTo>
                  <a:cubicBezTo>
                    <a:pt x="49" y="273"/>
                    <a:pt x="49" y="273"/>
                    <a:pt x="49" y="273"/>
                  </a:cubicBezTo>
                  <a:cubicBezTo>
                    <a:pt x="98" y="257"/>
                    <a:pt x="98" y="257"/>
                    <a:pt x="98" y="257"/>
                  </a:cubicBezTo>
                  <a:cubicBezTo>
                    <a:pt x="100" y="256"/>
                    <a:pt x="101" y="256"/>
                    <a:pt x="102" y="256"/>
                  </a:cubicBezTo>
                  <a:cubicBezTo>
                    <a:pt x="107" y="256"/>
                    <a:pt x="112" y="259"/>
                    <a:pt x="114" y="264"/>
                  </a:cubicBezTo>
                  <a:cubicBezTo>
                    <a:pt x="116" y="271"/>
                    <a:pt x="113" y="278"/>
                    <a:pt x="106" y="280"/>
                  </a:cubicBezTo>
                  <a:cubicBezTo>
                    <a:pt x="56" y="297"/>
                    <a:pt x="56" y="297"/>
                    <a:pt x="56" y="297"/>
                  </a:cubicBezTo>
                  <a:moveTo>
                    <a:pt x="34" y="230"/>
                  </a:moveTo>
                  <a:cubicBezTo>
                    <a:pt x="26" y="206"/>
                    <a:pt x="26" y="206"/>
                    <a:pt x="26" y="206"/>
                  </a:cubicBezTo>
                  <a:cubicBezTo>
                    <a:pt x="75" y="189"/>
                    <a:pt x="75" y="189"/>
                    <a:pt x="75" y="189"/>
                  </a:cubicBezTo>
                  <a:cubicBezTo>
                    <a:pt x="77" y="189"/>
                    <a:pt x="78" y="188"/>
                    <a:pt x="79" y="188"/>
                  </a:cubicBezTo>
                  <a:cubicBezTo>
                    <a:pt x="85" y="188"/>
                    <a:pt x="90" y="192"/>
                    <a:pt x="91" y="197"/>
                  </a:cubicBezTo>
                  <a:cubicBezTo>
                    <a:pt x="94" y="204"/>
                    <a:pt x="90" y="211"/>
                    <a:pt x="83" y="213"/>
                  </a:cubicBezTo>
                  <a:cubicBezTo>
                    <a:pt x="34" y="230"/>
                    <a:pt x="34" y="230"/>
                    <a:pt x="34" y="230"/>
                  </a:cubicBezTo>
                  <a:moveTo>
                    <a:pt x="74" y="0"/>
                  </a:moveTo>
                  <a:cubicBezTo>
                    <a:pt x="42" y="56"/>
                    <a:pt x="42" y="56"/>
                    <a:pt x="42" y="56"/>
                  </a:cubicBezTo>
                  <a:cubicBezTo>
                    <a:pt x="43" y="58"/>
                    <a:pt x="45" y="60"/>
                    <a:pt x="46" y="62"/>
                  </a:cubicBezTo>
                  <a:cubicBezTo>
                    <a:pt x="48" y="69"/>
                    <a:pt x="44" y="76"/>
                    <a:pt x="38" y="78"/>
                  </a:cubicBezTo>
                  <a:cubicBezTo>
                    <a:pt x="27" y="82"/>
                    <a:pt x="27" y="82"/>
                    <a:pt x="27" y="82"/>
                  </a:cubicBezTo>
                  <a:cubicBezTo>
                    <a:pt x="0" y="128"/>
                    <a:pt x="0" y="128"/>
                    <a:pt x="0" y="128"/>
                  </a:cubicBezTo>
                  <a:cubicBezTo>
                    <a:pt x="8" y="153"/>
                    <a:pt x="8" y="153"/>
                    <a:pt x="8" y="153"/>
                  </a:cubicBezTo>
                  <a:cubicBezTo>
                    <a:pt x="3" y="138"/>
                    <a:pt x="3" y="138"/>
                    <a:pt x="3" y="138"/>
                  </a:cubicBezTo>
                  <a:cubicBezTo>
                    <a:pt x="53" y="122"/>
                    <a:pt x="53" y="122"/>
                    <a:pt x="53" y="122"/>
                  </a:cubicBezTo>
                  <a:cubicBezTo>
                    <a:pt x="54" y="121"/>
                    <a:pt x="55" y="121"/>
                    <a:pt x="57" y="121"/>
                  </a:cubicBezTo>
                  <a:cubicBezTo>
                    <a:pt x="62" y="121"/>
                    <a:pt x="67" y="124"/>
                    <a:pt x="69" y="129"/>
                  </a:cubicBezTo>
                  <a:cubicBezTo>
                    <a:pt x="71" y="136"/>
                    <a:pt x="67" y="143"/>
                    <a:pt x="61" y="145"/>
                  </a:cubicBezTo>
                  <a:cubicBezTo>
                    <a:pt x="11" y="162"/>
                    <a:pt x="11" y="162"/>
                    <a:pt x="11" y="162"/>
                  </a:cubicBezTo>
                  <a:cubicBezTo>
                    <a:pt x="37" y="240"/>
                    <a:pt x="37" y="240"/>
                    <a:pt x="37" y="240"/>
                  </a:cubicBezTo>
                  <a:cubicBezTo>
                    <a:pt x="94" y="408"/>
                    <a:pt x="94" y="408"/>
                    <a:pt x="94" y="408"/>
                  </a:cubicBezTo>
                  <a:cubicBezTo>
                    <a:pt x="144" y="392"/>
                    <a:pt x="144" y="392"/>
                    <a:pt x="144" y="392"/>
                  </a:cubicBezTo>
                  <a:cubicBezTo>
                    <a:pt x="145" y="391"/>
                    <a:pt x="146" y="391"/>
                    <a:pt x="148" y="391"/>
                  </a:cubicBezTo>
                  <a:cubicBezTo>
                    <a:pt x="152" y="391"/>
                    <a:pt x="157" y="394"/>
                    <a:pt x="159" y="398"/>
                  </a:cubicBezTo>
                  <a:cubicBezTo>
                    <a:pt x="190" y="344"/>
                    <a:pt x="190" y="344"/>
                    <a:pt x="190" y="344"/>
                  </a:cubicBezTo>
                  <a:cubicBezTo>
                    <a:pt x="74" y="0"/>
                    <a:pt x="74" y="0"/>
                    <a:pt x="74" y="0"/>
                  </a:cubicBezTo>
                </a:path>
              </a:pathLst>
            </a:custGeom>
            <a:solidFill>
              <a:srgbClr val="B882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100"/>
            <p:cNvSpPr>
              <a:spLocks noEditPoints="1"/>
            </p:cNvSpPr>
            <p:nvPr/>
          </p:nvSpPr>
          <p:spPr bwMode="auto">
            <a:xfrm>
              <a:off x="12395200" y="-423862"/>
              <a:ext cx="369888" cy="842963"/>
            </a:xfrm>
            <a:custGeom>
              <a:avLst/>
              <a:gdLst>
                <a:gd name="T0" fmla="*/ 94 w 132"/>
                <a:gd name="T1" fmla="*/ 239 h 300"/>
                <a:gd name="T2" fmla="*/ 93 w 132"/>
                <a:gd name="T3" fmla="*/ 239 h 300"/>
                <a:gd name="T4" fmla="*/ 43 w 132"/>
                <a:gd name="T5" fmla="*/ 256 h 300"/>
                <a:gd name="T6" fmla="*/ 58 w 132"/>
                <a:gd name="T7" fmla="*/ 300 h 300"/>
                <a:gd name="T8" fmla="*/ 58 w 132"/>
                <a:gd name="T9" fmla="*/ 300 h 300"/>
                <a:gd name="T10" fmla="*/ 94 w 132"/>
                <a:gd name="T11" fmla="*/ 239 h 300"/>
                <a:gd name="T12" fmla="*/ 74 w 132"/>
                <a:gd name="T13" fmla="*/ 0 h 300"/>
                <a:gd name="T14" fmla="*/ 25 w 132"/>
                <a:gd name="T15" fmla="*/ 86 h 300"/>
                <a:gd name="T16" fmla="*/ 39 w 132"/>
                <a:gd name="T17" fmla="*/ 81 h 300"/>
                <a:gd name="T18" fmla="*/ 43 w 132"/>
                <a:gd name="T19" fmla="*/ 80 h 300"/>
                <a:gd name="T20" fmla="*/ 55 w 132"/>
                <a:gd name="T21" fmla="*/ 88 h 300"/>
                <a:gd name="T22" fmla="*/ 47 w 132"/>
                <a:gd name="T23" fmla="*/ 104 h 300"/>
                <a:gd name="T24" fmla="*/ 6 w 132"/>
                <a:gd name="T25" fmla="*/ 118 h 300"/>
                <a:gd name="T26" fmla="*/ 0 w 132"/>
                <a:gd name="T27" fmla="*/ 128 h 300"/>
                <a:gd name="T28" fmla="*/ 17 w 132"/>
                <a:gd name="T29" fmla="*/ 178 h 300"/>
                <a:gd name="T30" fmla="*/ 12 w 132"/>
                <a:gd name="T31" fmla="*/ 165 h 300"/>
                <a:gd name="T32" fmla="*/ 62 w 132"/>
                <a:gd name="T33" fmla="*/ 148 h 300"/>
                <a:gd name="T34" fmla="*/ 66 w 132"/>
                <a:gd name="T35" fmla="*/ 147 h 300"/>
                <a:gd name="T36" fmla="*/ 78 w 132"/>
                <a:gd name="T37" fmla="*/ 156 h 300"/>
                <a:gd name="T38" fmla="*/ 70 w 132"/>
                <a:gd name="T39" fmla="*/ 172 h 300"/>
                <a:gd name="T40" fmla="*/ 20 w 132"/>
                <a:gd name="T41" fmla="*/ 188 h 300"/>
                <a:gd name="T42" fmla="*/ 35 w 132"/>
                <a:gd name="T43" fmla="*/ 232 h 300"/>
                <a:gd name="T44" fmla="*/ 85 w 132"/>
                <a:gd name="T45" fmla="*/ 216 h 300"/>
                <a:gd name="T46" fmla="*/ 89 w 132"/>
                <a:gd name="T47" fmla="*/ 215 h 300"/>
                <a:gd name="T48" fmla="*/ 101 w 132"/>
                <a:gd name="T49" fmla="*/ 223 h 300"/>
                <a:gd name="T50" fmla="*/ 101 w 132"/>
                <a:gd name="T51" fmla="*/ 226 h 300"/>
                <a:gd name="T52" fmla="*/ 132 w 132"/>
                <a:gd name="T53" fmla="*/ 172 h 300"/>
                <a:gd name="T54" fmla="*/ 74 w 132"/>
                <a:gd name="T5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2" h="300">
                  <a:moveTo>
                    <a:pt x="94" y="239"/>
                  </a:moveTo>
                  <a:cubicBezTo>
                    <a:pt x="93" y="239"/>
                    <a:pt x="93" y="239"/>
                    <a:pt x="93" y="239"/>
                  </a:cubicBezTo>
                  <a:cubicBezTo>
                    <a:pt x="43" y="256"/>
                    <a:pt x="43" y="256"/>
                    <a:pt x="43" y="256"/>
                  </a:cubicBezTo>
                  <a:cubicBezTo>
                    <a:pt x="58" y="300"/>
                    <a:pt x="58" y="300"/>
                    <a:pt x="58" y="300"/>
                  </a:cubicBezTo>
                  <a:cubicBezTo>
                    <a:pt x="58" y="300"/>
                    <a:pt x="58" y="300"/>
                    <a:pt x="58" y="300"/>
                  </a:cubicBezTo>
                  <a:cubicBezTo>
                    <a:pt x="94" y="239"/>
                    <a:pt x="94" y="239"/>
                    <a:pt x="94" y="239"/>
                  </a:cubicBezTo>
                  <a:moveTo>
                    <a:pt x="74" y="0"/>
                  </a:moveTo>
                  <a:cubicBezTo>
                    <a:pt x="25" y="86"/>
                    <a:pt x="25" y="86"/>
                    <a:pt x="25" y="86"/>
                  </a:cubicBezTo>
                  <a:cubicBezTo>
                    <a:pt x="39" y="81"/>
                    <a:pt x="39" y="81"/>
                    <a:pt x="39" y="81"/>
                  </a:cubicBezTo>
                  <a:cubicBezTo>
                    <a:pt x="41" y="80"/>
                    <a:pt x="42" y="80"/>
                    <a:pt x="43" y="80"/>
                  </a:cubicBezTo>
                  <a:cubicBezTo>
                    <a:pt x="48" y="80"/>
                    <a:pt x="53" y="83"/>
                    <a:pt x="55" y="88"/>
                  </a:cubicBezTo>
                  <a:cubicBezTo>
                    <a:pt x="57" y="95"/>
                    <a:pt x="54" y="102"/>
                    <a:pt x="47" y="104"/>
                  </a:cubicBezTo>
                  <a:cubicBezTo>
                    <a:pt x="6" y="118"/>
                    <a:pt x="6" y="118"/>
                    <a:pt x="6" y="118"/>
                  </a:cubicBezTo>
                  <a:cubicBezTo>
                    <a:pt x="0" y="128"/>
                    <a:pt x="0" y="128"/>
                    <a:pt x="0" y="128"/>
                  </a:cubicBezTo>
                  <a:cubicBezTo>
                    <a:pt x="17" y="178"/>
                    <a:pt x="17" y="178"/>
                    <a:pt x="17" y="178"/>
                  </a:cubicBezTo>
                  <a:cubicBezTo>
                    <a:pt x="12" y="165"/>
                    <a:pt x="12" y="165"/>
                    <a:pt x="12" y="165"/>
                  </a:cubicBezTo>
                  <a:cubicBezTo>
                    <a:pt x="62" y="148"/>
                    <a:pt x="62" y="148"/>
                    <a:pt x="62" y="148"/>
                  </a:cubicBezTo>
                  <a:cubicBezTo>
                    <a:pt x="63" y="148"/>
                    <a:pt x="65" y="147"/>
                    <a:pt x="66" y="147"/>
                  </a:cubicBezTo>
                  <a:cubicBezTo>
                    <a:pt x="71" y="147"/>
                    <a:pt x="76" y="151"/>
                    <a:pt x="78" y="156"/>
                  </a:cubicBezTo>
                  <a:cubicBezTo>
                    <a:pt x="80" y="162"/>
                    <a:pt x="77" y="169"/>
                    <a:pt x="70" y="172"/>
                  </a:cubicBezTo>
                  <a:cubicBezTo>
                    <a:pt x="20" y="188"/>
                    <a:pt x="20" y="188"/>
                    <a:pt x="20" y="188"/>
                  </a:cubicBezTo>
                  <a:cubicBezTo>
                    <a:pt x="35" y="232"/>
                    <a:pt x="35" y="232"/>
                    <a:pt x="35" y="232"/>
                  </a:cubicBezTo>
                  <a:cubicBezTo>
                    <a:pt x="85" y="216"/>
                    <a:pt x="85" y="216"/>
                    <a:pt x="85" y="216"/>
                  </a:cubicBezTo>
                  <a:cubicBezTo>
                    <a:pt x="86" y="215"/>
                    <a:pt x="87" y="215"/>
                    <a:pt x="89" y="215"/>
                  </a:cubicBezTo>
                  <a:cubicBezTo>
                    <a:pt x="94" y="215"/>
                    <a:pt x="99" y="218"/>
                    <a:pt x="101" y="223"/>
                  </a:cubicBezTo>
                  <a:cubicBezTo>
                    <a:pt x="101" y="224"/>
                    <a:pt x="101" y="225"/>
                    <a:pt x="101" y="226"/>
                  </a:cubicBezTo>
                  <a:cubicBezTo>
                    <a:pt x="132" y="172"/>
                    <a:pt x="132" y="172"/>
                    <a:pt x="132" y="172"/>
                  </a:cubicBezTo>
                  <a:cubicBezTo>
                    <a:pt x="74" y="0"/>
                    <a:pt x="74" y="0"/>
                    <a:pt x="74" y="0"/>
                  </a:cubicBezTo>
                </a:path>
              </a:pathLst>
            </a:custGeom>
            <a:solidFill>
              <a:srgbClr val="B882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101"/>
            <p:cNvSpPr/>
            <p:nvPr/>
          </p:nvSpPr>
          <p:spPr bwMode="auto">
            <a:xfrm>
              <a:off x="12684125" y="747713"/>
              <a:ext cx="192088" cy="114300"/>
            </a:xfrm>
            <a:custGeom>
              <a:avLst/>
              <a:gdLst>
                <a:gd name="T0" fmla="*/ 54 w 68"/>
                <a:gd name="T1" fmla="*/ 0 h 41"/>
                <a:gd name="T2" fmla="*/ 50 w 68"/>
                <a:gd name="T3" fmla="*/ 1 h 41"/>
                <a:gd name="T4" fmla="*/ 0 w 68"/>
                <a:gd name="T5" fmla="*/ 18 h 41"/>
                <a:gd name="T6" fmla="*/ 4 w 68"/>
                <a:gd name="T7" fmla="*/ 29 h 41"/>
                <a:gd name="T8" fmla="*/ 8 w 68"/>
                <a:gd name="T9" fmla="*/ 41 h 41"/>
                <a:gd name="T10" fmla="*/ 58 w 68"/>
                <a:gd name="T11" fmla="*/ 25 h 41"/>
                <a:gd name="T12" fmla="*/ 66 w 68"/>
                <a:gd name="T13" fmla="*/ 9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3" y="0"/>
                    <a:pt x="51" y="1"/>
                    <a:pt x="50" y="1"/>
                  </a:cubicBezTo>
                  <a:cubicBezTo>
                    <a:pt x="0" y="18"/>
                    <a:pt x="0" y="18"/>
                    <a:pt x="0" y="18"/>
                  </a:cubicBezTo>
                  <a:cubicBezTo>
                    <a:pt x="4" y="29"/>
                    <a:pt x="4" y="29"/>
                    <a:pt x="4" y="29"/>
                  </a:cubicBezTo>
                  <a:cubicBezTo>
                    <a:pt x="8" y="41"/>
                    <a:pt x="8" y="41"/>
                    <a:pt x="8" y="41"/>
                  </a:cubicBezTo>
                  <a:cubicBezTo>
                    <a:pt x="58" y="25"/>
                    <a:pt x="58" y="25"/>
                    <a:pt x="58" y="25"/>
                  </a:cubicBezTo>
                  <a:cubicBezTo>
                    <a:pt x="65" y="22"/>
                    <a:pt x="68" y="15"/>
                    <a:pt x="66"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02"/>
            <p:cNvSpPr/>
            <p:nvPr/>
          </p:nvSpPr>
          <p:spPr bwMode="auto">
            <a:xfrm>
              <a:off x="12622213" y="606425"/>
              <a:ext cx="0" cy="6350"/>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03"/>
            <p:cNvSpPr/>
            <p:nvPr/>
          </p:nvSpPr>
          <p:spPr bwMode="auto">
            <a:xfrm>
              <a:off x="12622213" y="606425"/>
              <a:ext cx="0" cy="6350"/>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04"/>
            <p:cNvSpPr/>
            <p:nvPr/>
          </p:nvSpPr>
          <p:spPr bwMode="auto">
            <a:xfrm>
              <a:off x="12622213" y="558800"/>
              <a:ext cx="188913" cy="115888"/>
            </a:xfrm>
            <a:custGeom>
              <a:avLst/>
              <a:gdLst>
                <a:gd name="T0" fmla="*/ 53 w 67"/>
                <a:gd name="T1" fmla="*/ 0 h 41"/>
                <a:gd name="T2" fmla="*/ 49 w 67"/>
                <a:gd name="T3" fmla="*/ 1 h 41"/>
                <a:gd name="T4" fmla="*/ 0 w 67"/>
                <a:gd name="T5" fmla="*/ 17 h 41"/>
                <a:gd name="T6" fmla="*/ 0 w 67"/>
                <a:gd name="T7" fmla="*/ 19 h 41"/>
                <a:gd name="T8" fmla="*/ 8 w 67"/>
                <a:gd name="T9" fmla="*/ 41 h 41"/>
                <a:gd name="T10" fmla="*/ 57 w 67"/>
                <a:gd name="T11" fmla="*/ 24 h 41"/>
                <a:gd name="T12" fmla="*/ 65 w 67"/>
                <a:gd name="T13" fmla="*/ 8 h 41"/>
                <a:gd name="T14" fmla="*/ 53 w 67"/>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1">
                  <a:moveTo>
                    <a:pt x="53" y="0"/>
                  </a:moveTo>
                  <a:cubicBezTo>
                    <a:pt x="52" y="0"/>
                    <a:pt x="51" y="0"/>
                    <a:pt x="49" y="1"/>
                  </a:cubicBezTo>
                  <a:cubicBezTo>
                    <a:pt x="0" y="17"/>
                    <a:pt x="0" y="17"/>
                    <a:pt x="0" y="17"/>
                  </a:cubicBezTo>
                  <a:cubicBezTo>
                    <a:pt x="0" y="19"/>
                    <a:pt x="0" y="19"/>
                    <a:pt x="0" y="19"/>
                  </a:cubicBezTo>
                  <a:cubicBezTo>
                    <a:pt x="8" y="41"/>
                    <a:pt x="8" y="41"/>
                    <a:pt x="8" y="41"/>
                  </a:cubicBezTo>
                  <a:cubicBezTo>
                    <a:pt x="57" y="24"/>
                    <a:pt x="57" y="24"/>
                    <a:pt x="57" y="24"/>
                  </a:cubicBezTo>
                  <a:cubicBezTo>
                    <a:pt x="64" y="22"/>
                    <a:pt x="67" y="15"/>
                    <a:pt x="65" y="8"/>
                  </a:cubicBezTo>
                  <a:cubicBezTo>
                    <a:pt x="63" y="3"/>
                    <a:pt x="59" y="0"/>
                    <a:pt x="53"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05"/>
            <p:cNvSpPr/>
            <p:nvPr/>
          </p:nvSpPr>
          <p:spPr bwMode="auto">
            <a:xfrm>
              <a:off x="12557125" y="419100"/>
              <a:ext cx="6350" cy="19050"/>
            </a:xfrm>
            <a:custGeom>
              <a:avLst/>
              <a:gdLst>
                <a:gd name="T0" fmla="*/ 0 w 4"/>
                <a:gd name="T1" fmla="*/ 0 h 12"/>
                <a:gd name="T2" fmla="*/ 0 w 4"/>
                <a:gd name="T3" fmla="*/ 0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0" y="0"/>
                  </a:lnTo>
                  <a:lnTo>
                    <a:pt x="4" y="12"/>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06"/>
            <p:cNvSpPr/>
            <p:nvPr/>
          </p:nvSpPr>
          <p:spPr bwMode="auto">
            <a:xfrm>
              <a:off x="12557125" y="419100"/>
              <a:ext cx="6350" cy="19050"/>
            </a:xfrm>
            <a:custGeom>
              <a:avLst/>
              <a:gdLst>
                <a:gd name="T0" fmla="*/ 0 w 4"/>
                <a:gd name="T1" fmla="*/ 0 h 12"/>
                <a:gd name="T2" fmla="*/ 0 w 4"/>
                <a:gd name="T3" fmla="*/ 0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0" y="0"/>
                  </a:lnTo>
                  <a:lnTo>
                    <a:pt x="4"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07"/>
            <p:cNvSpPr/>
            <p:nvPr/>
          </p:nvSpPr>
          <p:spPr bwMode="auto">
            <a:xfrm>
              <a:off x="12557125" y="368300"/>
              <a:ext cx="192088" cy="115888"/>
            </a:xfrm>
            <a:custGeom>
              <a:avLst/>
              <a:gdLst>
                <a:gd name="T0" fmla="*/ 54 w 68"/>
                <a:gd name="T1" fmla="*/ 0 h 41"/>
                <a:gd name="T2" fmla="*/ 50 w 68"/>
                <a:gd name="T3" fmla="*/ 1 h 41"/>
                <a:gd name="T4" fmla="*/ 0 w 68"/>
                <a:gd name="T5" fmla="*/ 18 h 41"/>
                <a:gd name="T6" fmla="*/ 0 w 68"/>
                <a:gd name="T7" fmla="*/ 18 h 41"/>
                <a:gd name="T8" fmla="*/ 0 w 68"/>
                <a:gd name="T9" fmla="*/ 18 h 41"/>
                <a:gd name="T10" fmla="*/ 0 w 68"/>
                <a:gd name="T11" fmla="*/ 18 h 41"/>
                <a:gd name="T12" fmla="*/ 2 w 68"/>
                <a:gd name="T13" fmla="*/ 25 h 41"/>
                <a:gd name="T14" fmla="*/ 8 w 68"/>
                <a:gd name="T15" fmla="*/ 41 h 41"/>
                <a:gd name="T16" fmla="*/ 58 w 68"/>
                <a:gd name="T17" fmla="*/ 25 h 41"/>
                <a:gd name="T18" fmla="*/ 65 w 68"/>
                <a:gd name="T19" fmla="*/ 9 h 41"/>
                <a:gd name="T20" fmla="*/ 54 w 68"/>
                <a:gd name="T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41">
                  <a:moveTo>
                    <a:pt x="54" y="0"/>
                  </a:moveTo>
                  <a:cubicBezTo>
                    <a:pt x="52" y="0"/>
                    <a:pt x="51" y="1"/>
                    <a:pt x="50" y="1"/>
                  </a:cubicBezTo>
                  <a:cubicBezTo>
                    <a:pt x="0" y="18"/>
                    <a:pt x="0" y="18"/>
                    <a:pt x="0" y="18"/>
                  </a:cubicBezTo>
                  <a:cubicBezTo>
                    <a:pt x="0" y="18"/>
                    <a:pt x="0" y="18"/>
                    <a:pt x="0" y="18"/>
                  </a:cubicBezTo>
                  <a:cubicBezTo>
                    <a:pt x="0" y="18"/>
                    <a:pt x="0" y="18"/>
                    <a:pt x="0" y="18"/>
                  </a:cubicBezTo>
                  <a:cubicBezTo>
                    <a:pt x="0" y="18"/>
                    <a:pt x="0" y="18"/>
                    <a:pt x="0" y="18"/>
                  </a:cubicBezTo>
                  <a:cubicBezTo>
                    <a:pt x="2" y="25"/>
                    <a:pt x="2" y="25"/>
                    <a:pt x="2" y="25"/>
                  </a:cubicBezTo>
                  <a:cubicBezTo>
                    <a:pt x="8" y="41"/>
                    <a:pt x="8" y="41"/>
                    <a:pt x="8" y="41"/>
                  </a:cubicBezTo>
                  <a:cubicBezTo>
                    <a:pt x="58" y="25"/>
                    <a:pt x="58" y="25"/>
                    <a:pt x="58" y="25"/>
                  </a:cubicBezTo>
                  <a:cubicBezTo>
                    <a:pt x="64" y="22"/>
                    <a:pt x="68" y="15"/>
                    <a:pt x="65"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Rectangle 108"/>
            <p:cNvSpPr>
              <a:spLocks noChangeArrowheads="1"/>
            </p:cNvSpPr>
            <p:nvPr/>
          </p:nvSpPr>
          <p:spPr bwMode="auto">
            <a:xfrm>
              <a:off x="12557125" y="419100"/>
              <a:ext cx="1588" cy="1588"/>
            </a:xfrm>
            <a:prstGeom prst="rect">
              <a:avLst/>
            </a:prstGeom>
            <a:solidFill>
              <a:srgbClr val="A575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Freeform 109"/>
            <p:cNvSpPr/>
            <p:nvPr/>
          </p:nvSpPr>
          <p:spPr bwMode="auto">
            <a:xfrm>
              <a:off x="12557125" y="41910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10"/>
            <p:cNvSpPr/>
            <p:nvPr/>
          </p:nvSpPr>
          <p:spPr bwMode="auto">
            <a:xfrm>
              <a:off x="12493625" y="228600"/>
              <a:ext cx="14288" cy="44450"/>
            </a:xfrm>
            <a:custGeom>
              <a:avLst/>
              <a:gdLst>
                <a:gd name="T0" fmla="*/ 0 w 9"/>
                <a:gd name="T1" fmla="*/ 0 h 28"/>
                <a:gd name="T2" fmla="*/ 0 w 9"/>
                <a:gd name="T3" fmla="*/ 0 h 28"/>
                <a:gd name="T4" fmla="*/ 9 w 9"/>
                <a:gd name="T5" fmla="*/ 28 h 28"/>
                <a:gd name="T6" fmla="*/ 0 w 9"/>
                <a:gd name="T7" fmla="*/ 0 h 28"/>
              </a:gdLst>
              <a:ahLst/>
              <a:cxnLst>
                <a:cxn ang="0">
                  <a:pos x="T0" y="T1"/>
                </a:cxn>
                <a:cxn ang="0">
                  <a:pos x="T2" y="T3"/>
                </a:cxn>
                <a:cxn ang="0">
                  <a:pos x="T4" y="T5"/>
                </a:cxn>
                <a:cxn ang="0">
                  <a:pos x="T6" y="T7"/>
                </a:cxn>
              </a:cxnLst>
              <a:rect l="0" t="0" r="r" b="b"/>
              <a:pathLst>
                <a:path w="9" h="28">
                  <a:moveTo>
                    <a:pt x="0" y="0"/>
                  </a:moveTo>
                  <a:lnTo>
                    <a:pt x="0" y="0"/>
                  </a:lnTo>
                  <a:lnTo>
                    <a:pt x="9" y="28"/>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11"/>
            <p:cNvSpPr/>
            <p:nvPr/>
          </p:nvSpPr>
          <p:spPr bwMode="auto">
            <a:xfrm>
              <a:off x="12493625" y="228600"/>
              <a:ext cx="14288" cy="44450"/>
            </a:xfrm>
            <a:custGeom>
              <a:avLst/>
              <a:gdLst>
                <a:gd name="T0" fmla="*/ 0 w 9"/>
                <a:gd name="T1" fmla="*/ 0 h 28"/>
                <a:gd name="T2" fmla="*/ 0 w 9"/>
                <a:gd name="T3" fmla="*/ 0 h 28"/>
                <a:gd name="T4" fmla="*/ 9 w 9"/>
                <a:gd name="T5" fmla="*/ 28 h 28"/>
                <a:gd name="T6" fmla="*/ 0 w 9"/>
                <a:gd name="T7" fmla="*/ 0 h 28"/>
              </a:gdLst>
              <a:ahLst/>
              <a:cxnLst>
                <a:cxn ang="0">
                  <a:pos x="T0" y="T1"/>
                </a:cxn>
                <a:cxn ang="0">
                  <a:pos x="T2" y="T3"/>
                </a:cxn>
                <a:cxn ang="0">
                  <a:pos x="T4" y="T5"/>
                </a:cxn>
                <a:cxn ang="0">
                  <a:pos x="T6" y="T7"/>
                </a:cxn>
              </a:cxnLst>
              <a:rect l="0" t="0" r="r" b="b"/>
              <a:pathLst>
                <a:path w="9" h="28">
                  <a:moveTo>
                    <a:pt x="0" y="0"/>
                  </a:moveTo>
                  <a:lnTo>
                    <a:pt x="0" y="0"/>
                  </a:lnTo>
                  <a:lnTo>
                    <a:pt x="9"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12"/>
            <p:cNvSpPr>
              <a:spLocks noEditPoints="1"/>
            </p:cNvSpPr>
            <p:nvPr/>
          </p:nvSpPr>
          <p:spPr bwMode="auto">
            <a:xfrm>
              <a:off x="12493625" y="211138"/>
              <a:ext cx="187325" cy="84138"/>
            </a:xfrm>
            <a:custGeom>
              <a:avLst/>
              <a:gdLst>
                <a:gd name="T0" fmla="*/ 0 w 67"/>
                <a:gd name="T1" fmla="*/ 6 h 30"/>
                <a:gd name="T2" fmla="*/ 0 w 67"/>
                <a:gd name="T3" fmla="*/ 6 h 30"/>
                <a:gd name="T4" fmla="*/ 5 w 67"/>
                <a:gd name="T5" fmla="*/ 22 h 30"/>
                <a:gd name="T6" fmla="*/ 8 w 67"/>
                <a:gd name="T7" fmla="*/ 30 h 30"/>
                <a:gd name="T8" fmla="*/ 0 w 67"/>
                <a:gd name="T9" fmla="*/ 6 h 30"/>
                <a:gd name="T10" fmla="*/ 66 w 67"/>
                <a:gd name="T11" fmla="*/ 0 h 30"/>
                <a:gd name="T12" fmla="*/ 59 w 67"/>
                <a:gd name="T13" fmla="*/ 13 h 30"/>
                <a:gd name="T14" fmla="*/ 66 w 67"/>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30">
                  <a:moveTo>
                    <a:pt x="0" y="6"/>
                  </a:moveTo>
                  <a:cubicBezTo>
                    <a:pt x="0" y="6"/>
                    <a:pt x="0" y="6"/>
                    <a:pt x="0" y="6"/>
                  </a:cubicBezTo>
                  <a:cubicBezTo>
                    <a:pt x="5" y="22"/>
                    <a:pt x="5" y="22"/>
                    <a:pt x="5" y="22"/>
                  </a:cubicBezTo>
                  <a:cubicBezTo>
                    <a:pt x="8" y="30"/>
                    <a:pt x="8" y="30"/>
                    <a:pt x="8" y="30"/>
                  </a:cubicBezTo>
                  <a:cubicBezTo>
                    <a:pt x="0" y="6"/>
                    <a:pt x="0" y="6"/>
                    <a:pt x="0" y="6"/>
                  </a:cubicBezTo>
                  <a:moveTo>
                    <a:pt x="66" y="0"/>
                  </a:moveTo>
                  <a:cubicBezTo>
                    <a:pt x="59" y="13"/>
                    <a:pt x="59" y="13"/>
                    <a:pt x="59" y="13"/>
                  </a:cubicBezTo>
                  <a:cubicBezTo>
                    <a:pt x="64" y="11"/>
                    <a:pt x="67" y="5"/>
                    <a:pt x="66"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13"/>
            <p:cNvSpPr/>
            <p:nvPr/>
          </p:nvSpPr>
          <p:spPr bwMode="auto">
            <a:xfrm>
              <a:off x="12493625" y="180975"/>
              <a:ext cx="185738" cy="114300"/>
            </a:xfrm>
            <a:custGeom>
              <a:avLst/>
              <a:gdLst>
                <a:gd name="T0" fmla="*/ 54 w 66"/>
                <a:gd name="T1" fmla="*/ 0 h 41"/>
                <a:gd name="T2" fmla="*/ 50 w 66"/>
                <a:gd name="T3" fmla="*/ 1 h 41"/>
                <a:gd name="T4" fmla="*/ 0 w 66"/>
                <a:gd name="T5" fmla="*/ 17 h 41"/>
                <a:gd name="T6" fmla="*/ 8 w 66"/>
                <a:gd name="T7" fmla="*/ 41 h 41"/>
                <a:gd name="T8" fmla="*/ 58 w 66"/>
                <a:gd name="T9" fmla="*/ 24 h 41"/>
                <a:gd name="T10" fmla="*/ 59 w 66"/>
                <a:gd name="T11" fmla="*/ 24 h 41"/>
                <a:gd name="T12" fmla="*/ 66 w 66"/>
                <a:gd name="T13" fmla="*/ 11 h 41"/>
                <a:gd name="T14" fmla="*/ 66 w 66"/>
                <a:gd name="T15" fmla="*/ 8 h 41"/>
                <a:gd name="T16" fmla="*/ 54 w 66"/>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1">
                  <a:moveTo>
                    <a:pt x="54" y="0"/>
                  </a:moveTo>
                  <a:cubicBezTo>
                    <a:pt x="52" y="0"/>
                    <a:pt x="51" y="0"/>
                    <a:pt x="50" y="1"/>
                  </a:cubicBezTo>
                  <a:cubicBezTo>
                    <a:pt x="0" y="17"/>
                    <a:pt x="0" y="17"/>
                    <a:pt x="0" y="17"/>
                  </a:cubicBezTo>
                  <a:cubicBezTo>
                    <a:pt x="8" y="41"/>
                    <a:pt x="8" y="41"/>
                    <a:pt x="8" y="41"/>
                  </a:cubicBezTo>
                  <a:cubicBezTo>
                    <a:pt x="58" y="24"/>
                    <a:pt x="58" y="24"/>
                    <a:pt x="58" y="24"/>
                  </a:cubicBezTo>
                  <a:cubicBezTo>
                    <a:pt x="58" y="24"/>
                    <a:pt x="58" y="24"/>
                    <a:pt x="59" y="24"/>
                  </a:cubicBezTo>
                  <a:cubicBezTo>
                    <a:pt x="66" y="11"/>
                    <a:pt x="66" y="11"/>
                    <a:pt x="66" y="11"/>
                  </a:cubicBezTo>
                  <a:cubicBezTo>
                    <a:pt x="66" y="10"/>
                    <a:pt x="66" y="9"/>
                    <a:pt x="66" y="8"/>
                  </a:cubicBezTo>
                  <a:cubicBezTo>
                    <a:pt x="64" y="3"/>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14"/>
            <p:cNvSpPr/>
            <p:nvPr/>
          </p:nvSpPr>
          <p:spPr bwMode="auto">
            <a:xfrm>
              <a:off x="12428538" y="-11112"/>
              <a:ext cx="190500" cy="115888"/>
            </a:xfrm>
            <a:custGeom>
              <a:avLst/>
              <a:gdLst>
                <a:gd name="T0" fmla="*/ 54 w 68"/>
                <a:gd name="T1" fmla="*/ 0 h 41"/>
                <a:gd name="T2" fmla="*/ 50 w 68"/>
                <a:gd name="T3" fmla="*/ 1 h 41"/>
                <a:gd name="T4" fmla="*/ 0 w 68"/>
                <a:gd name="T5" fmla="*/ 18 h 41"/>
                <a:gd name="T6" fmla="*/ 5 w 68"/>
                <a:gd name="T7" fmla="*/ 31 h 41"/>
                <a:gd name="T8" fmla="*/ 8 w 68"/>
                <a:gd name="T9" fmla="*/ 41 h 41"/>
                <a:gd name="T10" fmla="*/ 58 w 68"/>
                <a:gd name="T11" fmla="*/ 25 h 41"/>
                <a:gd name="T12" fmla="*/ 66 w 68"/>
                <a:gd name="T13" fmla="*/ 9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3" y="0"/>
                    <a:pt x="51" y="1"/>
                    <a:pt x="50" y="1"/>
                  </a:cubicBezTo>
                  <a:cubicBezTo>
                    <a:pt x="0" y="18"/>
                    <a:pt x="0" y="18"/>
                    <a:pt x="0" y="18"/>
                  </a:cubicBezTo>
                  <a:cubicBezTo>
                    <a:pt x="5" y="31"/>
                    <a:pt x="5" y="31"/>
                    <a:pt x="5" y="31"/>
                  </a:cubicBezTo>
                  <a:cubicBezTo>
                    <a:pt x="8" y="41"/>
                    <a:pt x="8" y="41"/>
                    <a:pt x="8" y="41"/>
                  </a:cubicBezTo>
                  <a:cubicBezTo>
                    <a:pt x="58" y="25"/>
                    <a:pt x="58" y="25"/>
                    <a:pt x="58" y="25"/>
                  </a:cubicBezTo>
                  <a:cubicBezTo>
                    <a:pt x="65" y="22"/>
                    <a:pt x="68" y="15"/>
                    <a:pt x="66" y="9"/>
                  </a:cubicBezTo>
                  <a:cubicBezTo>
                    <a:pt x="64" y="4"/>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15"/>
            <p:cNvSpPr/>
            <p:nvPr/>
          </p:nvSpPr>
          <p:spPr bwMode="auto">
            <a:xfrm>
              <a:off x="12366625" y="-182562"/>
              <a:ext cx="98425" cy="98425"/>
            </a:xfrm>
            <a:custGeom>
              <a:avLst/>
              <a:gdLst>
                <a:gd name="T0" fmla="*/ 62 w 62"/>
                <a:gd name="T1" fmla="*/ 0 h 62"/>
                <a:gd name="T2" fmla="*/ 0 w 62"/>
                <a:gd name="T3" fmla="*/ 20 h 62"/>
                <a:gd name="T4" fmla="*/ 14 w 62"/>
                <a:gd name="T5" fmla="*/ 62 h 62"/>
                <a:gd name="T6" fmla="*/ 28 w 62"/>
                <a:gd name="T7" fmla="*/ 57 h 62"/>
                <a:gd name="T8" fmla="*/ 62 w 62"/>
                <a:gd name="T9" fmla="*/ 0 h 62"/>
              </a:gdLst>
              <a:ahLst/>
              <a:cxnLst>
                <a:cxn ang="0">
                  <a:pos x="T0" y="T1"/>
                </a:cxn>
                <a:cxn ang="0">
                  <a:pos x="T2" y="T3"/>
                </a:cxn>
                <a:cxn ang="0">
                  <a:pos x="T4" y="T5"/>
                </a:cxn>
                <a:cxn ang="0">
                  <a:pos x="T6" y="T7"/>
                </a:cxn>
                <a:cxn ang="0">
                  <a:pos x="T8" y="T9"/>
                </a:cxn>
              </a:cxnLst>
              <a:rect l="0" t="0" r="r" b="b"/>
              <a:pathLst>
                <a:path w="62" h="62">
                  <a:moveTo>
                    <a:pt x="62" y="0"/>
                  </a:moveTo>
                  <a:lnTo>
                    <a:pt x="0" y="20"/>
                  </a:lnTo>
                  <a:lnTo>
                    <a:pt x="14" y="62"/>
                  </a:lnTo>
                  <a:lnTo>
                    <a:pt x="28" y="57"/>
                  </a:lnTo>
                  <a:lnTo>
                    <a:pt x="62" y="0"/>
                  </a:lnTo>
                  <a:close/>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16"/>
            <p:cNvSpPr/>
            <p:nvPr/>
          </p:nvSpPr>
          <p:spPr bwMode="auto">
            <a:xfrm>
              <a:off x="12366625" y="-182562"/>
              <a:ext cx="98425" cy="98425"/>
            </a:xfrm>
            <a:custGeom>
              <a:avLst/>
              <a:gdLst>
                <a:gd name="T0" fmla="*/ 62 w 62"/>
                <a:gd name="T1" fmla="*/ 0 h 62"/>
                <a:gd name="T2" fmla="*/ 0 w 62"/>
                <a:gd name="T3" fmla="*/ 20 h 62"/>
                <a:gd name="T4" fmla="*/ 14 w 62"/>
                <a:gd name="T5" fmla="*/ 62 h 62"/>
                <a:gd name="T6" fmla="*/ 28 w 62"/>
                <a:gd name="T7" fmla="*/ 57 h 62"/>
                <a:gd name="T8" fmla="*/ 62 w 62"/>
                <a:gd name="T9" fmla="*/ 0 h 62"/>
              </a:gdLst>
              <a:ahLst/>
              <a:cxnLst>
                <a:cxn ang="0">
                  <a:pos x="T0" y="T1"/>
                </a:cxn>
                <a:cxn ang="0">
                  <a:pos x="T2" y="T3"/>
                </a:cxn>
                <a:cxn ang="0">
                  <a:pos x="T4" y="T5"/>
                </a:cxn>
                <a:cxn ang="0">
                  <a:pos x="T6" y="T7"/>
                </a:cxn>
                <a:cxn ang="0">
                  <a:pos x="T8" y="T9"/>
                </a:cxn>
              </a:cxnLst>
              <a:rect l="0" t="0" r="r" b="b"/>
              <a:pathLst>
                <a:path w="62" h="62">
                  <a:moveTo>
                    <a:pt x="62" y="0"/>
                  </a:moveTo>
                  <a:lnTo>
                    <a:pt x="0" y="20"/>
                  </a:lnTo>
                  <a:lnTo>
                    <a:pt x="14" y="62"/>
                  </a:lnTo>
                  <a:lnTo>
                    <a:pt x="28" y="57"/>
                  </a:lnTo>
                  <a:lnTo>
                    <a:pt x="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17"/>
            <p:cNvSpPr/>
            <p:nvPr/>
          </p:nvSpPr>
          <p:spPr bwMode="auto">
            <a:xfrm>
              <a:off x="12411075" y="-198437"/>
              <a:ext cx="144463" cy="106363"/>
            </a:xfrm>
            <a:custGeom>
              <a:avLst/>
              <a:gdLst>
                <a:gd name="T0" fmla="*/ 37 w 51"/>
                <a:gd name="T1" fmla="*/ 0 h 38"/>
                <a:gd name="T2" fmla="*/ 33 w 51"/>
                <a:gd name="T3" fmla="*/ 1 h 38"/>
                <a:gd name="T4" fmla="*/ 19 w 51"/>
                <a:gd name="T5" fmla="*/ 6 h 38"/>
                <a:gd name="T6" fmla="*/ 0 w 51"/>
                <a:gd name="T7" fmla="*/ 38 h 38"/>
                <a:gd name="T8" fmla="*/ 41 w 51"/>
                <a:gd name="T9" fmla="*/ 24 h 38"/>
                <a:gd name="T10" fmla="*/ 49 w 51"/>
                <a:gd name="T11" fmla="*/ 8 h 38"/>
                <a:gd name="T12" fmla="*/ 37 w 51"/>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51" h="38">
                  <a:moveTo>
                    <a:pt x="37" y="0"/>
                  </a:moveTo>
                  <a:cubicBezTo>
                    <a:pt x="36" y="0"/>
                    <a:pt x="35" y="0"/>
                    <a:pt x="33" y="1"/>
                  </a:cubicBezTo>
                  <a:cubicBezTo>
                    <a:pt x="19" y="6"/>
                    <a:pt x="19" y="6"/>
                    <a:pt x="19" y="6"/>
                  </a:cubicBezTo>
                  <a:cubicBezTo>
                    <a:pt x="0" y="38"/>
                    <a:pt x="0" y="38"/>
                    <a:pt x="0" y="38"/>
                  </a:cubicBezTo>
                  <a:cubicBezTo>
                    <a:pt x="41" y="24"/>
                    <a:pt x="41" y="24"/>
                    <a:pt x="41" y="24"/>
                  </a:cubicBezTo>
                  <a:cubicBezTo>
                    <a:pt x="48" y="22"/>
                    <a:pt x="51" y="15"/>
                    <a:pt x="49" y="8"/>
                  </a:cubicBezTo>
                  <a:cubicBezTo>
                    <a:pt x="47" y="3"/>
                    <a:pt x="42" y="0"/>
                    <a:pt x="37"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18"/>
            <p:cNvSpPr/>
            <p:nvPr/>
          </p:nvSpPr>
          <p:spPr bwMode="auto">
            <a:xfrm>
              <a:off x="12301538" y="-388937"/>
              <a:ext cx="192088" cy="117475"/>
            </a:xfrm>
            <a:custGeom>
              <a:avLst/>
              <a:gdLst>
                <a:gd name="T0" fmla="*/ 54 w 68"/>
                <a:gd name="T1" fmla="*/ 0 h 42"/>
                <a:gd name="T2" fmla="*/ 50 w 68"/>
                <a:gd name="T3" fmla="*/ 1 h 42"/>
                <a:gd name="T4" fmla="*/ 0 w 68"/>
                <a:gd name="T5" fmla="*/ 18 h 42"/>
                <a:gd name="T6" fmla="*/ 3 w 68"/>
                <a:gd name="T7" fmla="*/ 28 h 42"/>
                <a:gd name="T8" fmla="*/ 8 w 68"/>
                <a:gd name="T9" fmla="*/ 42 h 42"/>
                <a:gd name="T10" fmla="*/ 58 w 68"/>
                <a:gd name="T11" fmla="*/ 25 h 42"/>
                <a:gd name="T12" fmla="*/ 65 w 68"/>
                <a:gd name="T13" fmla="*/ 9 h 42"/>
                <a:gd name="T14" fmla="*/ 54 w 68"/>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2">
                  <a:moveTo>
                    <a:pt x="54" y="0"/>
                  </a:moveTo>
                  <a:cubicBezTo>
                    <a:pt x="52" y="0"/>
                    <a:pt x="51" y="1"/>
                    <a:pt x="50" y="1"/>
                  </a:cubicBezTo>
                  <a:cubicBezTo>
                    <a:pt x="0" y="18"/>
                    <a:pt x="0" y="18"/>
                    <a:pt x="0" y="18"/>
                  </a:cubicBezTo>
                  <a:cubicBezTo>
                    <a:pt x="3" y="28"/>
                    <a:pt x="3" y="28"/>
                    <a:pt x="3" y="28"/>
                  </a:cubicBezTo>
                  <a:cubicBezTo>
                    <a:pt x="8" y="42"/>
                    <a:pt x="8" y="42"/>
                    <a:pt x="8" y="42"/>
                  </a:cubicBezTo>
                  <a:cubicBezTo>
                    <a:pt x="58" y="25"/>
                    <a:pt x="58" y="25"/>
                    <a:pt x="58" y="25"/>
                  </a:cubicBezTo>
                  <a:cubicBezTo>
                    <a:pt x="64" y="23"/>
                    <a:pt x="68" y="15"/>
                    <a:pt x="65"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19"/>
            <p:cNvSpPr/>
            <p:nvPr/>
          </p:nvSpPr>
          <p:spPr bwMode="auto">
            <a:xfrm>
              <a:off x="12238038" y="-530225"/>
              <a:ext cx="22225" cy="68263"/>
            </a:xfrm>
            <a:custGeom>
              <a:avLst/>
              <a:gdLst>
                <a:gd name="T0" fmla="*/ 0 w 14"/>
                <a:gd name="T1" fmla="*/ 0 h 43"/>
                <a:gd name="T2" fmla="*/ 0 w 14"/>
                <a:gd name="T3" fmla="*/ 0 h 43"/>
                <a:gd name="T4" fmla="*/ 14 w 14"/>
                <a:gd name="T5" fmla="*/ 43 h 43"/>
                <a:gd name="T6" fmla="*/ 0 w 14"/>
                <a:gd name="T7" fmla="*/ 0 h 43"/>
              </a:gdLst>
              <a:ahLst/>
              <a:cxnLst>
                <a:cxn ang="0">
                  <a:pos x="T0" y="T1"/>
                </a:cxn>
                <a:cxn ang="0">
                  <a:pos x="T2" y="T3"/>
                </a:cxn>
                <a:cxn ang="0">
                  <a:pos x="T4" y="T5"/>
                </a:cxn>
                <a:cxn ang="0">
                  <a:pos x="T6" y="T7"/>
                </a:cxn>
              </a:cxnLst>
              <a:rect l="0" t="0" r="r" b="b"/>
              <a:pathLst>
                <a:path w="14" h="43">
                  <a:moveTo>
                    <a:pt x="0" y="0"/>
                  </a:moveTo>
                  <a:lnTo>
                    <a:pt x="0" y="0"/>
                  </a:lnTo>
                  <a:lnTo>
                    <a:pt x="14" y="43"/>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120"/>
            <p:cNvSpPr/>
            <p:nvPr/>
          </p:nvSpPr>
          <p:spPr bwMode="auto">
            <a:xfrm>
              <a:off x="12238038" y="-530225"/>
              <a:ext cx="22225" cy="68263"/>
            </a:xfrm>
            <a:custGeom>
              <a:avLst/>
              <a:gdLst>
                <a:gd name="T0" fmla="*/ 0 w 14"/>
                <a:gd name="T1" fmla="*/ 0 h 43"/>
                <a:gd name="T2" fmla="*/ 0 w 14"/>
                <a:gd name="T3" fmla="*/ 0 h 43"/>
                <a:gd name="T4" fmla="*/ 14 w 14"/>
                <a:gd name="T5" fmla="*/ 43 h 43"/>
                <a:gd name="T6" fmla="*/ 0 w 14"/>
                <a:gd name="T7" fmla="*/ 0 h 43"/>
              </a:gdLst>
              <a:ahLst/>
              <a:cxnLst>
                <a:cxn ang="0">
                  <a:pos x="T0" y="T1"/>
                </a:cxn>
                <a:cxn ang="0">
                  <a:pos x="T2" y="T3"/>
                </a:cxn>
                <a:cxn ang="0">
                  <a:pos x="T4" y="T5"/>
                </a:cxn>
                <a:cxn ang="0">
                  <a:pos x="T6" y="T7"/>
                </a:cxn>
              </a:cxnLst>
              <a:rect l="0" t="0" r="r" b="b"/>
              <a:pathLst>
                <a:path w="14" h="43">
                  <a:moveTo>
                    <a:pt x="0" y="0"/>
                  </a:moveTo>
                  <a:lnTo>
                    <a:pt x="0" y="0"/>
                  </a:lnTo>
                  <a:lnTo>
                    <a:pt x="14"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21"/>
            <p:cNvSpPr>
              <a:spLocks noEditPoints="1"/>
            </p:cNvSpPr>
            <p:nvPr/>
          </p:nvSpPr>
          <p:spPr bwMode="auto">
            <a:xfrm>
              <a:off x="12238038" y="-558800"/>
              <a:ext cx="190500" cy="96838"/>
            </a:xfrm>
            <a:custGeom>
              <a:avLst/>
              <a:gdLst>
                <a:gd name="T0" fmla="*/ 0 w 68"/>
                <a:gd name="T1" fmla="*/ 10 h 34"/>
                <a:gd name="T2" fmla="*/ 0 w 68"/>
                <a:gd name="T3" fmla="*/ 10 h 34"/>
                <a:gd name="T4" fmla="*/ 8 w 68"/>
                <a:gd name="T5" fmla="*/ 34 h 34"/>
                <a:gd name="T6" fmla="*/ 8 w 68"/>
                <a:gd name="T7" fmla="*/ 34 h 34"/>
                <a:gd name="T8" fmla="*/ 0 w 68"/>
                <a:gd name="T9" fmla="*/ 10 h 34"/>
                <a:gd name="T10" fmla="*/ 65 w 68"/>
                <a:gd name="T11" fmla="*/ 0 h 34"/>
                <a:gd name="T12" fmla="*/ 54 w 68"/>
                <a:gd name="T13" fmla="*/ 18 h 34"/>
                <a:gd name="T14" fmla="*/ 58 w 68"/>
                <a:gd name="T15" fmla="*/ 17 h 34"/>
                <a:gd name="T16" fmla="*/ 66 w 68"/>
                <a:gd name="T17" fmla="*/ 1 h 34"/>
                <a:gd name="T18" fmla="*/ 65 w 68"/>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4">
                  <a:moveTo>
                    <a:pt x="0" y="10"/>
                  </a:moveTo>
                  <a:cubicBezTo>
                    <a:pt x="0" y="10"/>
                    <a:pt x="0" y="10"/>
                    <a:pt x="0" y="10"/>
                  </a:cubicBezTo>
                  <a:cubicBezTo>
                    <a:pt x="8" y="34"/>
                    <a:pt x="8" y="34"/>
                    <a:pt x="8" y="34"/>
                  </a:cubicBezTo>
                  <a:cubicBezTo>
                    <a:pt x="8" y="34"/>
                    <a:pt x="8" y="34"/>
                    <a:pt x="8" y="34"/>
                  </a:cubicBezTo>
                  <a:cubicBezTo>
                    <a:pt x="0" y="10"/>
                    <a:pt x="0" y="10"/>
                    <a:pt x="0" y="10"/>
                  </a:cubicBezTo>
                  <a:moveTo>
                    <a:pt x="65" y="0"/>
                  </a:moveTo>
                  <a:cubicBezTo>
                    <a:pt x="54" y="18"/>
                    <a:pt x="54" y="18"/>
                    <a:pt x="54" y="18"/>
                  </a:cubicBezTo>
                  <a:cubicBezTo>
                    <a:pt x="58" y="17"/>
                    <a:pt x="58" y="17"/>
                    <a:pt x="58" y="17"/>
                  </a:cubicBezTo>
                  <a:cubicBezTo>
                    <a:pt x="64" y="15"/>
                    <a:pt x="68" y="8"/>
                    <a:pt x="66" y="1"/>
                  </a:cubicBezTo>
                  <a:cubicBezTo>
                    <a:pt x="65" y="1"/>
                    <a:pt x="65" y="0"/>
                    <a:pt x="65"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22"/>
            <p:cNvSpPr/>
            <p:nvPr/>
          </p:nvSpPr>
          <p:spPr bwMode="auto">
            <a:xfrm>
              <a:off x="12238038" y="-577850"/>
              <a:ext cx="182563" cy="115888"/>
            </a:xfrm>
            <a:custGeom>
              <a:avLst/>
              <a:gdLst>
                <a:gd name="T0" fmla="*/ 54 w 65"/>
                <a:gd name="T1" fmla="*/ 0 h 41"/>
                <a:gd name="T2" fmla="*/ 50 w 65"/>
                <a:gd name="T3" fmla="*/ 1 h 41"/>
                <a:gd name="T4" fmla="*/ 0 w 65"/>
                <a:gd name="T5" fmla="*/ 17 h 41"/>
                <a:gd name="T6" fmla="*/ 8 w 65"/>
                <a:gd name="T7" fmla="*/ 41 h 41"/>
                <a:gd name="T8" fmla="*/ 54 w 65"/>
                <a:gd name="T9" fmla="*/ 25 h 41"/>
                <a:gd name="T10" fmla="*/ 65 w 65"/>
                <a:gd name="T11" fmla="*/ 7 h 41"/>
                <a:gd name="T12" fmla="*/ 54 w 65"/>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5" h="41">
                  <a:moveTo>
                    <a:pt x="54" y="0"/>
                  </a:moveTo>
                  <a:cubicBezTo>
                    <a:pt x="52" y="0"/>
                    <a:pt x="51" y="0"/>
                    <a:pt x="50" y="1"/>
                  </a:cubicBezTo>
                  <a:cubicBezTo>
                    <a:pt x="0" y="17"/>
                    <a:pt x="0" y="17"/>
                    <a:pt x="0" y="17"/>
                  </a:cubicBezTo>
                  <a:cubicBezTo>
                    <a:pt x="8" y="41"/>
                    <a:pt x="8" y="41"/>
                    <a:pt x="8" y="41"/>
                  </a:cubicBezTo>
                  <a:cubicBezTo>
                    <a:pt x="54" y="25"/>
                    <a:pt x="54" y="25"/>
                    <a:pt x="54" y="25"/>
                  </a:cubicBezTo>
                  <a:cubicBezTo>
                    <a:pt x="65" y="7"/>
                    <a:pt x="65" y="7"/>
                    <a:pt x="65" y="7"/>
                  </a:cubicBezTo>
                  <a:cubicBezTo>
                    <a:pt x="63" y="3"/>
                    <a:pt x="58"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123"/>
            <p:cNvSpPr/>
            <p:nvPr/>
          </p:nvSpPr>
          <p:spPr bwMode="auto">
            <a:xfrm>
              <a:off x="12172950" y="-768350"/>
              <a:ext cx="190500" cy="117475"/>
            </a:xfrm>
            <a:custGeom>
              <a:avLst/>
              <a:gdLst>
                <a:gd name="T0" fmla="*/ 54 w 68"/>
                <a:gd name="T1" fmla="*/ 0 h 42"/>
                <a:gd name="T2" fmla="*/ 50 w 68"/>
                <a:gd name="T3" fmla="*/ 1 h 42"/>
                <a:gd name="T4" fmla="*/ 0 w 68"/>
                <a:gd name="T5" fmla="*/ 18 h 42"/>
                <a:gd name="T6" fmla="*/ 8 w 68"/>
                <a:gd name="T7" fmla="*/ 42 h 42"/>
                <a:gd name="T8" fmla="*/ 58 w 68"/>
                <a:gd name="T9" fmla="*/ 25 h 42"/>
                <a:gd name="T10" fmla="*/ 66 w 68"/>
                <a:gd name="T11" fmla="*/ 9 h 42"/>
                <a:gd name="T12" fmla="*/ 54 w 68"/>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68" h="42">
                  <a:moveTo>
                    <a:pt x="54" y="0"/>
                  </a:moveTo>
                  <a:cubicBezTo>
                    <a:pt x="53" y="0"/>
                    <a:pt x="51" y="1"/>
                    <a:pt x="50" y="1"/>
                  </a:cubicBezTo>
                  <a:cubicBezTo>
                    <a:pt x="0" y="18"/>
                    <a:pt x="0" y="18"/>
                    <a:pt x="0" y="18"/>
                  </a:cubicBezTo>
                  <a:cubicBezTo>
                    <a:pt x="8" y="42"/>
                    <a:pt x="8" y="42"/>
                    <a:pt x="8" y="42"/>
                  </a:cubicBezTo>
                  <a:cubicBezTo>
                    <a:pt x="58" y="25"/>
                    <a:pt x="58" y="25"/>
                    <a:pt x="58" y="25"/>
                  </a:cubicBezTo>
                  <a:cubicBezTo>
                    <a:pt x="65" y="23"/>
                    <a:pt x="68" y="15"/>
                    <a:pt x="66" y="9"/>
                  </a:cubicBezTo>
                  <a:cubicBezTo>
                    <a:pt x="64" y="4"/>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24"/>
            <p:cNvSpPr/>
            <p:nvPr/>
          </p:nvSpPr>
          <p:spPr bwMode="auto">
            <a:xfrm>
              <a:off x="12111038" y="-957263"/>
              <a:ext cx="187325" cy="115888"/>
            </a:xfrm>
            <a:custGeom>
              <a:avLst/>
              <a:gdLst>
                <a:gd name="T0" fmla="*/ 53 w 67"/>
                <a:gd name="T1" fmla="*/ 0 h 41"/>
                <a:gd name="T2" fmla="*/ 49 w 67"/>
                <a:gd name="T3" fmla="*/ 1 h 41"/>
                <a:gd name="T4" fmla="*/ 0 w 67"/>
                <a:gd name="T5" fmla="*/ 17 h 41"/>
                <a:gd name="T6" fmla="*/ 7 w 67"/>
                <a:gd name="T7" fmla="*/ 41 h 41"/>
                <a:gd name="T8" fmla="*/ 57 w 67"/>
                <a:gd name="T9" fmla="*/ 24 h 41"/>
                <a:gd name="T10" fmla="*/ 65 w 67"/>
                <a:gd name="T11" fmla="*/ 8 h 41"/>
                <a:gd name="T12" fmla="*/ 53 w 67"/>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53" y="0"/>
                  </a:moveTo>
                  <a:cubicBezTo>
                    <a:pt x="52" y="0"/>
                    <a:pt x="51" y="0"/>
                    <a:pt x="49" y="1"/>
                  </a:cubicBezTo>
                  <a:cubicBezTo>
                    <a:pt x="0" y="17"/>
                    <a:pt x="0" y="17"/>
                    <a:pt x="0" y="17"/>
                  </a:cubicBezTo>
                  <a:cubicBezTo>
                    <a:pt x="7" y="41"/>
                    <a:pt x="7" y="41"/>
                    <a:pt x="7" y="41"/>
                  </a:cubicBezTo>
                  <a:cubicBezTo>
                    <a:pt x="57" y="24"/>
                    <a:pt x="57" y="24"/>
                    <a:pt x="57" y="24"/>
                  </a:cubicBezTo>
                  <a:cubicBezTo>
                    <a:pt x="64" y="22"/>
                    <a:pt x="67" y="15"/>
                    <a:pt x="65" y="8"/>
                  </a:cubicBezTo>
                  <a:cubicBezTo>
                    <a:pt x="63" y="3"/>
                    <a:pt x="58" y="0"/>
                    <a:pt x="53"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25"/>
            <p:cNvSpPr/>
            <p:nvPr/>
          </p:nvSpPr>
          <p:spPr bwMode="auto">
            <a:xfrm>
              <a:off x="12045950" y="-1147763"/>
              <a:ext cx="192088" cy="117475"/>
            </a:xfrm>
            <a:custGeom>
              <a:avLst/>
              <a:gdLst>
                <a:gd name="T0" fmla="*/ 53 w 68"/>
                <a:gd name="T1" fmla="*/ 0 h 42"/>
                <a:gd name="T2" fmla="*/ 49 w 68"/>
                <a:gd name="T3" fmla="*/ 1 h 42"/>
                <a:gd name="T4" fmla="*/ 0 w 68"/>
                <a:gd name="T5" fmla="*/ 18 h 42"/>
                <a:gd name="T6" fmla="*/ 8 w 68"/>
                <a:gd name="T7" fmla="*/ 42 h 42"/>
                <a:gd name="T8" fmla="*/ 57 w 68"/>
                <a:gd name="T9" fmla="*/ 25 h 42"/>
                <a:gd name="T10" fmla="*/ 65 w 68"/>
                <a:gd name="T11" fmla="*/ 9 h 42"/>
                <a:gd name="T12" fmla="*/ 53 w 68"/>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68" h="42">
                  <a:moveTo>
                    <a:pt x="53" y="0"/>
                  </a:moveTo>
                  <a:cubicBezTo>
                    <a:pt x="52" y="0"/>
                    <a:pt x="51" y="1"/>
                    <a:pt x="49" y="1"/>
                  </a:cubicBezTo>
                  <a:cubicBezTo>
                    <a:pt x="0" y="18"/>
                    <a:pt x="0" y="18"/>
                    <a:pt x="0" y="18"/>
                  </a:cubicBezTo>
                  <a:cubicBezTo>
                    <a:pt x="8" y="42"/>
                    <a:pt x="8" y="42"/>
                    <a:pt x="8" y="42"/>
                  </a:cubicBezTo>
                  <a:cubicBezTo>
                    <a:pt x="57" y="25"/>
                    <a:pt x="57" y="25"/>
                    <a:pt x="57" y="25"/>
                  </a:cubicBezTo>
                  <a:cubicBezTo>
                    <a:pt x="64" y="23"/>
                    <a:pt x="68" y="16"/>
                    <a:pt x="65" y="9"/>
                  </a:cubicBezTo>
                  <a:cubicBezTo>
                    <a:pt x="64" y="4"/>
                    <a:pt x="59" y="0"/>
                    <a:pt x="53"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26"/>
            <p:cNvSpPr/>
            <p:nvPr/>
          </p:nvSpPr>
          <p:spPr bwMode="auto">
            <a:xfrm>
              <a:off x="11995150" y="-1246188"/>
              <a:ext cx="7938" cy="25400"/>
            </a:xfrm>
            <a:custGeom>
              <a:avLst/>
              <a:gdLst>
                <a:gd name="T0" fmla="*/ 0 w 5"/>
                <a:gd name="T1" fmla="*/ 0 h 16"/>
                <a:gd name="T2" fmla="*/ 2 w 5"/>
                <a:gd name="T3" fmla="*/ 5 h 16"/>
                <a:gd name="T4" fmla="*/ 5 w 5"/>
                <a:gd name="T5" fmla="*/ 16 h 16"/>
                <a:gd name="T6" fmla="*/ 5 w 5"/>
                <a:gd name="T7" fmla="*/ 16 h 16"/>
                <a:gd name="T8" fmla="*/ 0 w 5"/>
                <a:gd name="T9" fmla="*/ 0 h 16"/>
              </a:gdLst>
              <a:ahLst/>
              <a:cxnLst>
                <a:cxn ang="0">
                  <a:pos x="T0" y="T1"/>
                </a:cxn>
                <a:cxn ang="0">
                  <a:pos x="T2" y="T3"/>
                </a:cxn>
                <a:cxn ang="0">
                  <a:pos x="T4" y="T5"/>
                </a:cxn>
                <a:cxn ang="0">
                  <a:pos x="T6" y="T7"/>
                </a:cxn>
                <a:cxn ang="0">
                  <a:pos x="T8" y="T9"/>
                </a:cxn>
              </a:cxnLst>
              <a:rect l="0" t="0" r="r" b="b"/>
              <a:pathLst>
                <a:path w="5" h="16">
                  <a:moveTo>
                    <a:pt x="0" y="0"/>
                  </a:moveTo>
                  <a:lnTo>
                    <a:pt x="2" y="5"/>
                  </a:lnTo>
                  <a:lnTo>
                    <a:pt x="5" y="16"/>
                  </a:lnTo>
                  <a:lnTo>
                    <a:pt x="5" y="16"/>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27"/>
            <p:cNvSpPr/>
            <p:nvPr/>
          </p:nvSpPr>
          <p:spPr bwMode="auto">
            <a:xfrm>
              <a:off x="11995150" y="-1246188"/>
              <a:ext cx="7938" cy="25400"/>
            </a:xfrm>
            <a:custGeom>
              <a:avLst/>
              <a:gdLst>
                <a:gd name="T0" fmla="*/ 0 w 5"/>
                <a:gd name="T1" fmla="*/ 0 h 16"/>
                <a:gd name="T2" fmla="*/ 2 w 5"/>
                <a:gd name="T3" fmla="*/ 5 h 16"/>
                <a:gd name="T4" fmla="*/ 5 w 5"/>
                <a:gd name="T5" fmla="*/ 16 h 16"/>
                <a:gd name="T6" fmla="*/ 5 w 5"/>
                <a:gd name="T7" fmla="*/ 16 h 16"/>
                <a:gd name="T8" fmla="*/ 0 w 5"/>
                <a:gd name="T9" fmla="*/ 0 h 16"/>
              </a:gdLst>
              <a:ahLst/>
              <a:cxnLst>
                <a:cxn ang="0">
                  <a:pos x="T0" y="T1"/>
                </a:cxn>
                <a:cxn ang="0">
                  <a:pos x="T2" y="T3"/>
                </a:cxn>
                <a:cxn ang="0">
                  <a:pos x="T4" y="T5"/>
                </a:cxn>
                <a:cxn ang="0">
                  <a:pos x="T6" y="T7"/>
                </a:cxn>
                <a:cxn ang="0">
                  <a:pos x="T8" y="T9"/>
                </a:cxn>
              </a:cxnLst>
              <a:rect l="0" t="0" r="r" b="b"/>
              <a:pathLst>
                <a:path w="5" h="16">
                  <a:moveTo>
                    <a:pt x="0" y="0"/>
                  </a:moveTo>
                  <a:lnTo>
                    <a:pt x="2" y="5"/>
                  </a:lnTo>
                  <a:lnTo>
                    <a:pt x="5" y="16"/>
                  </a:lnTo>
                  <a:lnTo>
                    <a:pt x="5" y="1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28"/>
            <p:cNvSpPr/>
            <p:nvPr/>
          </p:nvSpPr>
          <p:spPr bwMode="auto">
            <a:xfrm>
              <a:off x="11980863" y="-1335088"/>
              <a:ext cx="192088" cy="114300"/>
            </a:xfrm>
            <a:custGeom>
              <a:avLst/>
              <a:gdLst>
                <a:gd name="T0" fmla="*/ 54 w 68"/>
                <a:gd name="T1" fmla="*/ 0 h 41"/>
                <a:gd name="T2" fmla="*/ 50 w 68"/>
                <a:gd name="T3" fmla="*/ 1 h 41"/>
                <a:gd name="T4" fmla="*/ 0 w 68"/>
                <a:gd name="T5" fmla="*/ 17 h 41"/>
                <a:gd name="T6" fmla="*/ 5 w 68"/>
                <a:gd name="T7" fmla="*/ 32 h 41"/>
                <a:gd name="T8" fmla="*/ 8 w 68"/>
                <a:gd name="T9" fmla="*/ 41 h 41"/>
                <a:gd name="T10" fmla="*/ 58 w 68"/>
                <a:gd name="T11" fmla="*/ 24 h 41"/>
                <a:gd name="T12" fmla="*/ 66 w 68"/>
                <a:gd name="T13" fmla="*/ 8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2" y="0"/>
                    <a:pt x="51" y="0"/>
                    <a:pt x="50" y="1"/>
                  </a:cubicBezTo>
                  <a:cubicBezTo>
                    <a:pt x="0" y="17"/>
                    <a:pt x="0" y="17"/>
                    <a:pt x="0" y="17"/>
                  </a:cubicBezTo>
                  <a:cubicBezTo>
                    <a:pt x="5" y="32"/>
                    <a:pt x="5" y="32"/>
                    <a:pt x="5" y="32"/>
                  </a:cubicBezTo>
                  <a:cubicBezTo>
                    <a:pt x="8" y="41"/>
                    <a:pt x="8" y="41"/>
                    <a:pt x="8" y="41"/>
                  </a:cubicBezTo>
                  <a:cubicBezTo>
                    <a:pt x="58" y="24"/>
                    <a:pt x="58" y="24"/>
                    <a:pt x="58" y="24"/>
                  </a:cubicBezTo>
                  <a:cubicBezTo>
                    <a:pt x="64" y="22"/>
                    <a:pt x="68" y="15"/>
                    <a:pt x="66" y="8"/>
                  </a:cubicBezTo>
                  <a:cubicBezTo>
                    <a:pt x="64" y="3"/>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29"/>
            <p:cNvSpPr/>
            <p:nvPr/>
          </p:nvSpPr>
          <p:spPr bwMode="auto">
            <a:xfrm>
              <a:off x="11917363" y="-1524000"/>
              <a:ext cx="173038" cy="115888"/>
            </a:xfrm>
            <a:custGeom>
              <a:avLst/>
              <a:gdLst>
                <a:gd name="T0" fmla="*/ 54 w 62"/>
                <a:gd name="T1" fmla="*/ 0 h 41"/>
                <a:gd name="T2" fmla="*/ 50 w 62"/>
                <a:gd name="T3" fmla="*/ 0 h 41"/>
                <a:gd name="T4" fmla="*/ 0 w 62"/>
                <a:gd name="T5" fmla="*/ 17 h 41"/>
                <a:gd name="T6" fmla="*/ 2 w 62"/>
                <a:gd name="T7" fmla="*/ 23 h 41"/>
                <a:gd name="T8" fmla="*/ 8 w 62"/>
                <a:gd name="T9" fmla="*/ 41 h 41"/>
                <a:gd name="T10" fmla="*/ 47 w 62"/>
                <a:gd name="T11" fmla="*/ 28 h 41"/>
                <a:gd name="T12" fmla="*/ 62 w 62"/>
                <a:gd name="T13" fmla="*/ 2 h 41"/>
                <a:gd name="T14" fmla="*/ 54 w 6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41">
                  <a:moveTo>
                    <a:pt x="54" y="0"/>
                  </a:moveTo>
                  <a:cubicBezTo>
                    <a:pt x="53" y="0"/>
                    <a:pt x="51" y="0"/>
                    <a:pt x="50" y="0"/>
                  </a:cubicBezTo>
                  <a:cubicBezTo>
                    <a:pt x="0" y="17"/>
                    <a:pt x="0" y="17"/>
                    <a:pt x="0" y="17"/>
                  </a:cubicBezTo>
                  <a:cubicBezTo>
                    <a:pt x="2" y="23"/>
                    <a:pt x="2" y="23"/>
                    <a:pt x="2" y="23"/>
                  </a:cubicBezTo>
                  <a:cubicBezTo>
                    <a:pt x="8" y="41"/>
                    <a:pt x="8" y="41"/>
                    <a:pt x="8" y="41"/>
                  </a:cubicBezTo>
                  <a:cubicBezTo>
                    <a:pt x="47" y="28"/>
                    <a:pt x="47" y="28"/>
                    <a:pt x="47" y="28"/>
                  </a:cubicBezTo>
                  <a:cubicBezTo>
                    <a:pt x="62" y="2"/>
                    <a:pt x="62" y="2"/>
                    <a:pt x="62" y="2"/>
                  </a:cubicBezTo>
                  <a:cubicBezTo>
                    <a:pt x="59" y="0"/>
                    <a:pt x="57"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30"/>
            <p:cNvSpPr/>
            <p:nvPr/>
          </p:nvSpPr>
          <p:spPr bwMode="auto">
            <a:xfrm>
              <a:off x="12049125" y="-1517650"/>
              <a:ext cx="58738" cy="73025"/>
            </a:xfrm>
            <a:custGeom>
              <a:avLst/>
              <a:gdLst>
                <a:gd name="T0" fmla="*/ 15 w 21"/>
                <a:gd name="T1" fmla="*/ 0 h 26"/>
                <a:gd name="T2" fmla="*/ 0 w 21"/>
                <a:gd name="T3" fmla="*/ 26 h 26"/>
                <a:gd name="T4" fmla="*/ 11 w 21"/>
                <a:gd name="T5" fmla="*/ 22 h 26"/>
                <a:gd name="T6" fmla="*/ 19 w 21"/>
                <a:gd name="T7" fmla="*/ 6 h 26"/>
                <a:gd name="T8" fmla="*/ 15 w 21"/>
                <a:gd name="T9" fmla="*/ 0 h 26"/>
              </a:gdLst>
              <a:ahLst/>
              <a:cxnLst>
                <a:cxn ang="0">
                  <a:pos x="T0" y="T1"/>
                </a:cxn>
                <a:cxn ang="0">
                  <a:pos x="T2" y="T3"/>
                </a:cxn>
                <a:cxn ang="0">
                  <a:pos x="T4" y="T5"/>
                </a:cxn>
                <a:cxn ang="0">
                  <a:pos x="T6" y="T7"/>
                </a:cxn>
                <a:cxn ang="0">
                  <a:pos x="T8" y="T9"/>
                </a:cxn>
              </a:cxnLst>
              <a:rect l="0" t="0" r="r" b="b"/>
              <a:pathLst>
                <a:path w="21" h="26">
                  <a:moveTo>
                    <a:pt x="15" y="0"/>
                  </a:moveTo>
                  <a:cubicBezTo>
                    <a:pt x="0" y="26"/>
                    <a:pt x="0" y="26"/>
                    <a:pt x="0" y="26"/>
                  </a:cubicBezTo>
                  <a:cubicBezTo>
                    <a:pt x="11" y="22"/>
                    <a:pt x="11" y="22"/>
                    <a:pt x="11" y="22"/>
                  </a:cubicBezTo>
                  <a:cubicBezTo>
                    <a:pt x="17" y="20"/>
                    <a:pt x="21" y="13"/>
                    <a:pt x="19" y="6"/>
                  </a:cubicBezTo>
                  <a:cubicBezTo>
                    <a:pt x="18" y="4"/>
                    <a:pt x="16" y="2"/>
                    <a:pt x="15"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31"/>
            <p:cNvSpPr/>
            <p:nvPr/>
          </p:nvSpPr>
          <p:spPr bwMode="auto">
            <a:xfrm>
              <a:off x="11852275" y="-1714500"/>
              <a:ext cx="190500" cy="114300"/>
            </a:xfrm>
            <a:custGeom>
              <a:avLst/>
              <a:gdLst>
                <a:gd name="T0" fmla="*/ 54 w 68"/>
                <a:gd name="T1" fmla="*/ 0 h 41"/>
                <a:gd name="T2" fmla="*/ 50 w 68"/>
                <a:gd name="T3" fmla="*/ 1 h 41"/>
                <a:gd name="T4" fmla="*/ 0 w 68"/>
                <a:gd name="T5" fmla="*/ 17 h 41"/>
                <a:gd name="T6" fmla="*/ 8 w 68"/>
                <a:gd name="T7" fmla="*/ 41 h 41"/>
                <a:gd name="T8" fmla="*/ 58 w 68"/>
                <a:gd name="T9" fmla="*/ 24 h 41"/>
                <a:gd name="T10" fmla="*/ 66 w 68"/>
                <a:gd name="T11" fmla="*/ 9 h 41"/>
                <a:gd name="T12" fmla="*/ 54 w 6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8" h="41">
                  <a:moveTo>
                    <a:pt x="54" y="0"/>
                  </a:moveTo>
                  <a:cubicBezTo>
                    <a:pt x="53" y="0"/>
                    <a:pt x="52" y="0"/>
                    <a:pt x="50" y="1"/>
                  </a:cubicBezTo>
                  <a:cubicBezTo>
                    <a:pt x="0" y="17"/>
                    <a:pt x="0" y="17"/>
                    <a:pt x="0" y="17"/>
                  </a:cubicBezTo>
                  <a:cubicBezTo>
                    <a:pt x="8" y="41"/>
                    <a:pt x="8" y="41"/>
                    <a:pt x="8" y="41"/>
                  </a:cubicBezTo>
                  <a:cubicBezTo>
                    <a:pt x="58" y="24"/>
                    <a:pt x="58" y="24"/>
                    <a:pt x="58" y="24"/>
                  </a:cubicBezTo>
                  <a:cubicBezTo>
                    <a:pt x="65" y="22"/>
                    <a:pt x="68" y="15"/>
                    <a:pt x="66" y="9"/>
                  </a:cubicBezTo>
                  <a:cubicBezTo>
                    <a:pt x="64" y="3"/>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32"/>
            <p:cNvSpPr/>
            <p:nvPr/>
          </p:nvSpPr>
          <p:spPr bwMode="auto">
            <a:xfrm>
              <a:off x="11790363" y="-1855788"/>
              <a:ext cx="4763" cy="17463"/>
            </a:xfrm>
            <a:custGeom>
              <a:avLst/>
              <a:gdLst>
                <a:gd name="T0" fmla="*/ 0 w 3"/>
                <a:gd name="T1" fmla="*/ 0 h 11"/>
                <a:gd name="T2" fmla="*/ 0 w 3"/>
                <a:gd name="T3" fmla="*/ 0 h 11"/>
                <a:gd name="T4" fmla="*/ 3 w 3"/>
                <a:gd name="T5" fmla="*/ 11 h 11"/>
                <a:gd name="T6" fmla="*/ 0 w 3"/>
                <a:gd name="T7" fmla="*/ 0 h 11"/>
              </a:gdLst>
              <a:ahLst/>
              <a:cxnLst>
                <a:cxn ang="0">
                  <a:pos x="T0" y="T1"/>
                </a:cxn>
                <a:cxn ang="0">
                  <a:pos x="T2" y="T3"/>
                </a:cxn>
                <a:cxn ang="0">
                  <a:pos x="T4" y="T5"/>
                </a:cxn>
                <a:cxn ang="0">
                  <a:pos x="T6" y="T7"/>
                </a:cxn>
              </a:cxnLst>
              <a:rect l="0" t="0" r="r" b="b"/>
              <a:pathLst>
                <a:path w="3" h="11">
                  <a:moveTo>
                    <a:pt x="0" y="0"/>
                  </a:moveTo>
                  <a:lnTo>
                    <a:pt x="0" y="0"/>
                  </a:lnTo>
                  <a:lnTo>
                    <a:pt x="3" y="11"/>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133"/>
            <p:cNvSpPr/>
            <p:nvPr/>
          </p:nvSpPr>
          <p:spPr bwMode="auto">
            <a:xfrm>
              <a:off x="11790363" y="-1855788"/>
              <a:ext cx="4763" cy="17463"/>
            </a:xfrm>
            <a:custGeom>
              <a:avLst/>
              <a:gdLst>
                <a:gd name="T0" fmla="*/ 0 w 3"/>
                <a:gd name="T1" fmla="*/ 0 h 11"/>
                <a:gd name="T2" fmla="*/ 0 w 3"/>
                <a:gd name="T3" fmla="*/ 0 h 11"/>
                <a:gd name="T4" fmla="*/ 3 w 3"/>
                <a:gd name="T5" fmla="*/ 11 h 11"/>
                <a:gd name="T6" fmla="*/ 0 w 3"/>
                <a:gd name="T7" fmla="*/ 0 h 11"/>
              </a:gdLst>
              <a:ahLst/>
              <a:cxnLst>
                <a:cxn ang="0">
                  <a:pos x="T0" y="T1"/>
                </a:cxn>
                <a:cxn ang="0">
                  <a:pos x="T2" y="T3"/>
                </a:cxn>
                <a:cxn ang="0">
                  <a:pos x="T4" y="T5"/>
                </a:cxn>
                <a:cxn ang="0">
                  <a:pos x="T6" y="T7"/>
                </a:cxn>
              </a:cxnLst>
              <a:rect l="0" t="0" r="r" b="b"/>
              <a:pathLst>
                <a:path w="3" h="11">
                  <a:moveTo>
                    <a:pt x="0" y="0"/>
                  </a:moveTo>
                  <a:lnTo>
                    <a:pt x="0" y="0"/>
                  </a:lnTo>
                  <a:lnTo>
                    <a:pt x="3"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134"/>
            <p:cNvSpPr/>
            <p:nvPr/>
          </p:nvSpPr>
          <p:spPr bwMode="auto">
            <a:xfrm>
              <a:off x="11790363" y="-1903413"/>
              <a:ext cx="188913" cy="115888"/>
            </a:xfrm>
            <a:custGeom>
              <a:avLst/>
              <a:gdLst>
                <a:gd name="T0" fmla="*/ 53 w 67"/>
                <a:gd name="T1" fmla="*/ 0 h 41"/>
                <a:gd name="T2" fmla="*/ 49 w 67"/>
                <a:gd name="T3" fmla="*/ 0 h 41"/>
                <a:gd name="T4" fmla="*/ 0 w 67"/>
                <a:gd name="T5" fmla="*/ 17 h 41"/>
                <a:gd name="T6" fmla="*/ 2 w 67"/>
                <a:gd name="T7" fmla="*/ 23 h 41"/>
                <a:gd name="T8" fmla="*/ 8 w 67"/>
                <a:gd name="T9" fmla="*/ 41 h 41"/>
                <a:gd name="T10" fmla="*/ 57 w 67"/>
                <a:gd name="T11" fmla="*/ 24 h 41"/>
                <a:gd name="T12" fmla="*/ 65 w 67"/>
                <a:gd name="T13" fmla="*/ 8 h 41"/>
                <a:gd name="T14" fmla="*/ 53 w 67"/>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1">
                  <a:moveTo>
                    <a:pt x="53" y="0"/>
                  </a:moveTo>
                  <a:cubicBezTo>
                    <a:pt x="52" y="0"/>
                    <a:pt x="51" y="0"/>
                    <a:pt x="49" y="0"/>
                  </a:cubicBezTo>
                  <a:cubicBezTo>
                    <a:pt x="0" y="17"/>
                    <a:pt x="0" y="17"/>
                    <a:pt x="0" y="17"/>
                  </a:cubicBezTo>
                  <a:cubicBezTo>
                    <a:pt x="2" y="23"/>
                    <a:pt x="2" y="23"/>
                    <a:pt x="2" y="23"/>
                  </a:cubicBezTo>
                  <a:cubicBezTo>
                    <a:pt x="8" y="41"/>
                    <a:pt x="8" y="41"/>
                    <a:pt x="8" y="41"/>
                  </a:cubicBezTo>
                  <a:cubicBezTo>
                    <a:pt x="57" y="24"/>
                    <a:pt x="57" y="24"/>
                    <a:pt x="57" y="24"/>
                  </a:cubicBezTo>
                  <a:cubicBezTo>
                    <a:pt x="64" y="22"/>
                    <a:pt x="67" y="15"/>
                    <a:pt x="65" y="8"/>
                  </a:cubicBezTo>
                  <a:cubicBezTo>
                    <a:pt x="64" y="3"/>
                    <a:pt x="59" y="0"/>
                    <a:pt x="53"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35"/>
            <p:cNvSpPr/>
            <p:nvPr/>
          </p:nvSpPr>
          <p:spPr bwMode="auto">
            <a:xfrm>
              <a:off x="11725275" y="-2093913"/>
              <a:ext cx="192088" cy="114300"/>
            </a:xfrm>
            <a:custGeom>
              <a:avLst/>
              <a:gdLst>
                <a:gd name="T0" fmla="*/ 54 w 68"/>
                <a:gd name="T1" fmla="*/ 0 h 41"/>
                <a:gd name="T2" fmla="*/ 50 w 68"/>
                <a:gd name="T3" fmla="*/ 1 h 41"/>
                <a:gd name="T4" fmla="*/ 0 w 68"/>
                <a:gd name="T5" fmla="*/ 17 h 41"/>
                <a:gd name="T6" fmla="*/ 8 w 68"/>
                <a:gd name="T7" fmla="*/ 41 h 41"/>
                <a:gd name="T8" fmla="*/ 58 w 68"/>
                <a:gd name="T9" fmla="*/ 24 h 41"/>
                <a:gd name="T10" fmla="*/ 66 w 68"/>
                <a:gd name="T11" fmla="*/ 9 h 41"/>
                <a:gd name="T12" fmla="*/ 54 w 6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8" h="41">
                  <a:moveTo>
                    <a:pt x="54" y="0"/>
                  </a:moveTo>
                  <a:cubicBezTo>
                    <a:pt x="52" y="0"/>
                    <a:pt x="51" y="0"/>
                    <a:pt x="50" y="1"/>
                  </a:cubicBezTo>
                  <a:cubicBezTo>
                    <a:pt x="0" y="17"/>
                    <a:pt x="0" y="17"/>
                    <a:pt x="0" y="17"/>
                  </a:cubicBezTo>
                  <a:cubicBezTo>
                    <a:pt x="8" y="41"/>
                    <a:pt x="8" y="41"/>
                    <a:pt x="8" y="41"/>
                  </a:cubicBezTo>
                  <a:cubicBezTo>
                    <a:pt x="58" y="24"/>
                    <a:pt x="58" y="24"/>
                    <a:pt x="58" y="24"/>
                  </a:cubicBezTo>
                  <a:cubicBezTo>
                    <a:pt x="64" y="22"/>
                    <a:pt x="68" y="15"/>
                    <a:pt x="66" y="9"/>
                  </a:cubicBezTo>
                  <a:cubicBezTo>
                    <a:pt x="64" y="3"/>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8" name="组合 97"/>
          <p:cNvGrpSpPr/>
          <p:nvPr/>
        </p:nvGrpSpPr>
        <p:grpSpPr>
          <a:xfrm>
            <a:off x="5016191" y="2591238"/>
            <a:ext cx="1027187" cy="1027186"/>
            <a:chOff x="728663" y="-2744788"/>
            <a:chExt cx="2182813" cy="2182812"/>
          </a:xfrm>
        </p:grpSpPr>
        <p:sp>
          <p:nvSpPr>
            <p:cNvPr id="99" name="Freeform 139"/>
            <p:cNvSpPr/>
            <p:nvPr/>
          </p:nvSpPr>
          <p:spPr bwMode="auto">
            <a:xfrm>
              <a:off x="1441451" y="-2033588"/>
              <a:ext cx="1214438" cy="1216025"/>
            </a:xfrm>
            <a:custGeom>
              <a:avLst/>
              <a:gdLst>
                <a:gd name="T0" fmla="*/ 765 w 765"/>
                <a:gd name="T1" fmla="*/ 674 h 766"/>
                <a:gd name="T2" fmla="*/ 675 w 765"/>
                <a:gd name="T3" fmla="*/ 766 h 766"/>
                <a:gd name="T4" fmla="*/ 0 w 765"/>
                <a:gd name="T5" fmla="*/ 92 h 766"/>
                <a:gd name="T6" fmla="*/ 91 w 765"/>
                <a:gd name="T7" fmla="*/ 0 h 766"/>
                <a:gd name="T8" fmla="*/ 765 w 765"/>
                <a:gd name="T9" fmla="*/ 674 h 766"/>
              </a:gdLst>
              <a:ahLst/>
              <a:cxnLst>
                <a:cxn ang="0">
                  <a:pos x="T0" y="T1"/>
                </a:cxn>
                <a:cxn ang="0">
                  <a:pos x="T2" y="T3"/>
                </a:cxn>
                <a:cxn ang="0">
                  <a:pos x="T4" y="T5"/>
                </a:cxn>
                <a:cxn ang="0">
                  <a:pos x="T6" y="T7"/>
                </a:cxn>
                <a:cxn ang="0">
                  <a:pos x="T8" y="T9"/>
                </a:cxn>
              </a:cxnLst>
              <a:rect l="0" t="0" r="r" b="b"/>
              <a:pathLst>
                <a:path w="765" h="766">
                  <a:moveTo>
                    <a:pt x="765" y="674"/>
                  </a:moveTo>
                  <a:lnTo>
                    <a:pt x="675" y="766"/>
                  </a:lnTo>
                  <a:lnTo>
                    <a:pt x="0" y="92"/>
                  </a:lnTo>
                  <a:lnTo>
                    <a:pt x="91" y="0"/>
                  </a:lnTo>
                  <a:lnTo>
                    <a:pt x="765" y="674"/>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40"/>
            <p:cNvSpPr/>
            <p:nvPr/>
          </p:nvSpPr>
          <p:spPr bwMode="auto">
            <a:xfrm>
              <a:off x="1441451" y="-2033588"/>
              <a:ext cx="1214438" cy="1216025"/>
            </a:xfrm>
            <a:custGeom>
              <a:avLst/>
              <a:gdLst>
                <a:gd name="T0" fmla="*/ 765 w 765"/>
                <a:gd name="T1" fmla="*/ 674 h 766"/>
                <a:gd name="T2" fmla="*/ 675 w 765"/>
                <a:gd name="T3" fmla="*/ 766 h 766"/>
                <a:gd name="T4" fmla="*/ 0 w 765"/>
                <a:gd name="T5" fmla="*/ 92 h 766"/>
                <a:gd name="T6" fmla="*/ 91 w 765"/>
                <a:gd name="T7" fmla="*/ 0 h 766"/>
                <a:gd name="T8" fmla="*/ 765 w 765"/>
                <a:gd name="T9" fmla="*/ 674 h 766"/>
              </a:gdLst>
              <a:ahLst/>
              <a:cxnLst>
                <a:cxn ang="0">
                  <a:pos x="T0" y="T1"/>
                </a:cxn>
                <a:cxn ang="0">
                  <a:pos x="T2" y="T3"/>
                </a:cxn>
                <a:cxn ang="0">
                  <a:pos x="T4" y="T5"/>
                </a:cxn>
                <a:cxn ang="0">
                  <a:pos x="T6" y="T7"/>
                </a:cxn>
                <a:cxn ang="0">
                  <a:pos x="T8" y="T9"/>
                </a:cxn>
              </a:cxnLst>
              <a:rect l="0" t="0" r="r" b="b"/>
              <a:pathLst>
                <a:path w="765" h="766">
                  <a:moveTo>
                    <a:pt x="765" y="674"/>
                  </a:moveTo>
                  <a:lnTo>
                    <a:pt x="675" y="766"/>
                  </a:lnTo>
                  <a:lnTo>
                    <a:pt x="0" y="92"/>
                  </a:lnTo>
                  <a:lnTo>
                    <a:pt x="91" y="0"/>
                  </a:lnTo>
                  <a:lnTo>
                    <a:pt x="765" y="6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41"/>
            <p:cNvSpPr/>
            <p:nvPr/>
          </p:nvSpPr>
          <p:spPr bwMode="auto">
            <a:xfrm>
              <a:off x="2160588" y="-1311276"/>
              <a:ext cx="750888" cy="749300"/>
            </a:xfrm>
            <a:custGeom>
              <a:avLst/>
              <a:gdLst>
                <a:gd name="T0" fmla="*/ 250 w 267"/>
                <a:gd name="T1" fmla="*/ 241 h 267"/>
                <a:gd name="T2" fmla="*/ 242 w 267"/>
                <a:gd name="T3" fmla="*/ 250 h 267"/>
                <a:gd name="T4" fmla="*/ 180 w 267"/>
                <a:gd name="T5" fmla="*/ 250 h 267"/>
                <a:gd name="T6" fmla="*/ 17 w 267"/>
                <a:gd name="T7" fmla="*/ 87 h 267"/>
                <a:gd name="T8" fmla="*/ 17 w 267"/>
                <a:gd name="T9" fmla="*/ 25 h 267"/>
                <a:gd name="T10" fmla="*/ 25 w 267"/>
                <a:gd name="T11" fmla="*/ 17 h 267"/>
                <a:gd name="T12" fmla="*/ 87 w 267"/>
                <a:gd name="T13" fmla="*/ 17 h 267"/>
                <a:gd name="T14" fmla="*/ 250 w 267"/>
                <a:gd name="T15" fmla="*/ 180 h 267"/>
                <a:gd name="T16" fmla="*/ 250 w 267"/>
                <a:gd name="T17" fmla="*/ 24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267">
                  <a:moveTo>
                    <a:pt x="250" y="241"/>
                  </a:moveTo>
                  <a:cubicBezTo>
                    <a:pt x="242" y="250"/>
                    <a:pt x="242" y="250"/>
                    <a:pt x="242" y="250"/>
                  </a:cubicBezTo>
                  <a:cubicBezTo>
                    <a:pt x="225" y="267"/>
                    <a:pt x="197" y="267"/>
                    <a:pt x="180" y="250"/>
                  </a:cubicBezTo>
                  <a:cubicBezTo>
                    <a:pt x="17" y="87"/>
                    <a:pt x="17" y="87"/>
                    <a:pt x="17" y="87"/>
                  </a:cubicBezTo>
                  <a:cubicBezTo>
                    <a:pt x="0" y="70"/>
                    <a:pt x="0" y="42"/>
                    <a:pt x="17" y="25"/>
                  </a:cubicBezTo>
                  <a:cubicBezTo>
                    <a:pt x="25" y="17"/>
                    <a:pt x="25" y="17"/>
                    <a:pt x="25" y="17"/>
                  </a:cubicBezTo>
                  <a:cubicBezTo>
                    <a:pt x="42" y="0"/>
                    <a:pt x="70" y="0"/>
                    <a:pt x="87" y="17"/>
                  </a:cubicBezTo>
                  <a:cubicBezTo>
                    <a:pt x="250" y="180"/>
                    <a:pt x="250" y="180"/>
                    <a:pt x="250" y="180"/>
                  </a:cubicBezTo>
                  <a:cubicBezTo>
                    <a:pt x="267" y="197"/>
                    <a:pt x="267" y="224"/>
                    <a:pt x="250" y="241"/>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42"/>
            <p:cNvSpPr/>
            <p:nvPr/>
          </p:nvSpPr>
          <p:spPr bwMode="auto">
            <a:xfrm>
              <a:off x="2171701" y="-1300163"/>
              <a:ext cx="728663" cy="723900"/>
            </a:xfrm>
            <a:custGeom>
              <a:avLst/>
              <a:gdLst>
                <a:gd name="T0" fmla="*/ 52 w 259"/>
                <a:gd name="T1" fmla="*/ 0 h 258"/>
                <a:gd name="T2" fmla="*/ 52 w 259"/>
                <a:gd name="T3" fmla="*/ 0 h 258"/>
                <a:gd name="T4" fmla="*/ 21 w 259"/>
                <a:gd name="T5" fmla="*/ 13 h 258"/>
                <a:gd name="T6" fmla="*/ 13 w 259"/>
                <a:gd name="T7" fmla="*/ 21 h 258"/>
                <a:gd name="T8" fmla="*/ 0 w 259"/>
                <a:gd name="T9" fmla="*/ 51 h 258"/>
                <a:gd name="T10" fmla="*/ 0 w 259"/>
                <a:gd name="T11" fmla="*/ 52 h 258"/>
                <a:gd name="T12" fmla="*/ 13 w 259"/>
                <a:gd name="T13" fmla="*/ 83 h 258"/>
                <a:gd name="T14" fmla="*/ 176 w 259"/>
                <a:gd name="T15" fmla="*/ 246 h 258"/>
                <a:gd name="T16" fmla="*/ 207 w 259"/>
                <a:gd name="T17" fmla="*/ 258 h 258"/>
                <a:gd name="T18" fmla="*/ 238 w 259"/>
                <a:gd name="T19" fmla="*/ 246 h 258"/>
                <a:gd name="T20" fmla="*/ 246 w 259"/>
                <a:gd name="T21" fmla="*/ 237 h 258"/>
                <a:gd name="T22" fmla="*/ 259 w 259"/>
                <a:gd name="T23" fmla="*/ 206 h 258"/>
                <a:gd name="T24" fmla="*/ 246 w 259"/>
                <a:gd name="T25" fmla="*/ 176 h 258"/>
                <a:gd name="T26" fmla="*/ 83 w 259"/>
                <a:gd name="T27" fmla="*/ 13 h 258"/>
                <a:gd name="T28" fmla="*/ 52 w 259"/>
                <a:gd name="T29"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258">
                  <a:moveTo>
                    <a:pt x="52" y="0"/>
                  </a:moveTo>
                  <a:cubicBezTo>
                    <a:pt x="52" y="0"/>
                    <a:pt x="52" y="0"/>
                    <a:pt x="52" y="0"/>
                  </a:cubicBezTo>
                  <a:cubicBezTo>
                    <a:pt x="41" y="0"/>
                    <a:pt x="30" y="4"/>
                    <a:pt x="21" y="13"/>
                  </a:cubicBezTo>
                  <a:cubicBezTo>
                    <a:pt x="13" y="21"/>
                    <a:pt x="13" y="21"/>
                    <a:pt x="13" y="21"/>
                  </a:cubicBezTo>
                  <a:cubicBezTo>
                    <a:pt x="5" y="29"/>
                    <a:pt x="0" y="40"/>
                    <a:pt x="0" y="51"/>
                  </a:cubicBezTo>
                  <a:cubicBezTo>
                    <a:pt x="0" y="52"/>
                    <a:pt x="0" y="52"/>
                    <a:pt x="0" y="52"/>
                  </a:cubicBezTo>
                  <a:cubicBezTo>
                    <a:pt x="0" y="63"/>
                    <a:pt x="5" y="74"/>
                    <a:pt x="13" y="83"/>
                  </a:cubicBezTo>
                  <a:cubicBezTo>
                    <a:pt x="176" y="246"/>
                    <a:pt x="176" y="246"/>
                    <a:pt x="176" y="246"/>
                  </a:cubicBezTo>
                  <a:cubicBezTo>
                    <a:pt x="185" y="254"/>
                    <a:pt x="196" y="258"/>
                    <a:pt x="207" y="258"/>
                  </a:cubicBezTo>
                  <a:cubicBezTo>
                    <a:pt x="218" y="258"/>
                    <a:pt x="229" y="254"/>
                    <a:pt x="238" y="246"/>
                  </a:cubicBezTo>
                  <a:cubicBezTo>
                    <a:pt x="246" y="237"/>
                    <a:pt x="246" y="237"/>
                    <a:pt x="246" y="237"/>
                  </a:cubicBezTo>
                  <a:cubicBezTo>
                    <a:pt x="255" y="229"/>
                    <a:pt x="259" y="218"/>
                    <a:pt x="259" y="206"/>
                  </a:cubicBezTo>
                  <a:cubicBezTo>
                    <a:pt x="259" y="195"/>
                    <a:pt x="255" y="184"/>
                    <a:pt x="246" y="176"/>
                  </a:cubicBezTo>
                  <a:cubicBezTo>
                    <a:pt x="83" y="13"/>
                    <a:pt x="83" y="13"/>
                    <a:pt x="83" y="13"/>
                  </a:cubicBezTo>
                  <a:cubicBezTo>
                    <a:pt x="75" y="4"/>
                    <a:pt x="63" y="0"/>
                    <a:pt x="52" y="0"/>
                  </a:cubicBezTo>
                </a:path>
              </a:pathLst>
            </a:custGeom>
            <a:solidFill>
              <a:srgbClr val="993B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43"/>
            <p:cNvSpPr/>
            <p:nvPr/>
          </p:nvSpPr>
          <p:spPr bwMode="auto">
            <a:xfrm>
              <a:off x="728663" y="-2744788"/>
              <a:ext cx="1606550" cy="1604963"/>
            </a:xfrm>
            <a:custGeom>
              <a:avLst/>
              <a:gdLst>
                <a:gd name="T0" fmla="*/ 470 w 572"/>
                <a:gd name="T1" fmla="*/ 102 h 571"/>
                <a:gd name="T2" fmla="*/ 470 w 572"/>
                <a:gd name="T3" fmla="*/ 470 h 571"/>
                <a:gd name="T4" fmla="*/ 102 w 572"/>
                <a:gd name="T5" fmla="*/ 470 h 571"/>
                <a:gd name="T6" fmla="*/ 102 w 572"/>
                <a:gd name="T7" fmla="*/ 102 h 571"/>
                <a:gd name="T8" fmla="*/ 470 w 572"/>
                <a:gd name="T9" fmla="*/ 102 h 571"/>
              </a:gdLst>
              <a:ahLst/>
              <a:cxnLst>
                <a:cxn ang="0">
                  <a:pos x="T0" y="T1"/>
                </a:cxn>
                <a:cxn ang="0">
                  <a:pos x="T2" y="T3"/>
                </a:cxn>
                <a:cxn ang="0">
                  <a:pos x="T4" y="T5"/>
                </a:cxn>
                <a:cxn ang="0">
                  <a:pos x="T6" y="T7"/>
                </a:cxn>
                <a:cxn ang="0">
                  <a:pos x="T8" y="T9"/>
                </a:cxn>
              </a:cxnLst>
              <a:rect l="0" t="0" r="r" b="b"/>
              <a:pathLst>
                <a:path w="572" h="571">
                  <a:moveTo>
                    <a:pt x="470" y="102"/>
                  </a:moveTo>
                  <a:cubicBezTo>
                    <a:pt x="572" y="203"/>
                    <a:pt x="572" y="368"/>
                    <a:pt x="470" y="470"/>
                  </a:cubicBezTo>
                  <a:cubicBezTo>
                    <a:pt x="368" y="571"/>
                    <a:pt x="204" y="571"/>
                    <a:pt x="102" y="470"/>
                  </a:cubicBezTo>
                  <a:cubicBezTo>
                    <a:pt x="0" y="368"/>
                    <a:pt x="0" y="203"/>
                    <a:pt x="102" y="102"/>
                  </a:cubicBezTo>
                  <a:cubicBezTo>
                    <a:pt x="204" y="0"/>
                    <a:pt x="368" y="0"/>
                    <a:pt x="470" y="102"/>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44"/>
            <p:cNvSpPr/>
            <p:nvPr/>
          </p:nvSpPr>
          <p:spPr bwMode="auto">
            <a:xfrm>
              <a:off x="882651" y="-2592388"/>
              <a:ext cx="1298575" cy="1300163"/>
            </a:xfrm>
            <a:custGeom>
              <a:avLst/>
              <a:gdLst>
                <a:gd name="T0" fmla="*/ 380 w 462"/>
                <a:gd name="T1" fmla="*/ 83 h 463"/>
                <a:gd name="T2" fmla="*/ 380 w 462"/>
                <a:gd name="T3" fmla="*/ 380 h 463"/>
                <a:gd name="T4" fmla="*/ 82 w 462"/>
                <a:gd name="T5" fmla="*/ 380 h 463"/>
                <a:gd name="T6" fmla="*/ 82 w 462"/>
                <a:gd name="T7" fmla="*/ 83 h 463"/>
                <a:gd name="T8" fmla="*/ 380 w 462"/>
                <a:gd name="T9" fmla="*/ 83 h 463"/>
              </a:gdLst>
              <a:ahLst/>
              <a:cxnLst>
                <a:cxn ang="0">
                  <a:pos x="T0" y="T1"/>
                </a:cxn>
                <a:cxn ang="0">
                  <a:pos x="T2" y="T3"/>
                </a:cxn>
                <a:cxn ang="0">
                  <a:pos x="T4" y="T5"/>
                </a:cxn>
                <a:cxn ang="0">
                  <a:pos x="T6" y="T7"/>
                </a:cxn>
                <a:cxn ang="0">
                  <a:pos x="T8" y="T9"/>
                </a:cxn>
              </a:cxnLst>
              <a:rect l="0" t="0" r="r" b="b"/>
              <a:pathLst>
                <a:path w="462" h="463">
                  <a:moveTo>
                    <a:pt x="380" y="83"/>
                  </a:moveTo>
                  <a:cubicBezTo>
                    <a:pt x="462" y="165"/>
                    <a:pt x="462" y="298"/>
                    <a:pt x="380" y="380"/>
                  </a:cubicBezTo>
                  <a:cubicBezTo>
                    <a:pt x="298" y="463"/>
                    <a:pt x="164" y="463"/>
                    <a:pt x="82" y="380"/>
                  </a:cubicBezTo>
                  <a:cubicBezTo>
                    <a:pt x="0" y="298"/>
                    <a:pt x="0" y="165"/>
                    <a:pt x="82" y="83"/>
                  </a:cubicBezTo>
                  <a:cubicBezTo>
                    <a:pt x="164" y="0"/>
                    <a:pt x="298" y="0"/>
                    <a:pt x="380" y="83"/>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45"/>
            <p:cNvSpPr/>
            <p:nvPr/>
          </p:nvSpPr>
          <p:spPr bwMode="auto">
            <a:xfrm>
              <a:off x="1295401" y="-2533651"/>
              <a:ext cx="365125" cy="1182688"/>
            </a:xfrm>
            <a:custGeom>
              <a:avLst/>
              <a:gdLst>
                <a:gd name="T0" fmla="*/ 84 w 130"/>
                <a:gd name="T1" fmla="*/ 0 h 421"/>
                <a:gd name="T2" fmla="*/ 0 w 130"/>
                <a:gd name="T3" fmla="*/ 17 h 421"/>
                <a:gd name="T4" fmla="*/ 0 w 130"/>
                <a:gd name="T5" fmla="*/ 404 h 421"/>
                <a:gd name="T6" fmla="*/ 84 w 130"/>
                <a:gd name="T7" fmla="*/ 421 h 421"/>
                <a:gd name="T8" fmla="*/ 130 w 130"/>
                <a:gd name="T9" fmla="*/ 416 h 421"/>
                <a:gd name="T10" fmla="*/ 130 w 130"/>
                <a:gd name="T11" fmla="*/ 5 h 421"/>
                <a:gd name="T12" fmla="*/ 84 w 130"/>
                <a:gd name="T13" fmla="*/ 0 h 421"/>
              </a:gdLst>
              <a:ahLst/>
              <a:cxnLst>
                <a:cxn ang="0">
                  <a:pos x="T0" y="T1"/>
                </a:cxn>
                <a:cxn ang="0">
                  <a:pos x="T2" y="T3"/>
                </a:cxn>
                <a:cxn ang="0">
                  <a:pos x="T4" y="T5"/>
                </a:cxn>
                <a:cxn ang="0">
                  <a:pos x="T6" y="T7"/>
                </a:cxn>
                <a:cxn ang="0">
                  <a:pos x="T8" y="T9"/>
                </a:cxn>
                <a:cxn ang="0">
                  <a:pos x="T10" y="T11"/>
                </a:cxn>
                <a:cxn ang="0">
                  <a:pos x="T12" y="T13"/>
                </a:cxn>
              </a:cxnLst>
              <a:rect l="0" t="0" r="r" b="b"/>
              <a:pathLst>
                <a:path w="130" h="421">
                  <a:moveTo>
                    <a:pt x="84" y="0"/>
                  </a:moveTo>
                  <a:cubicBezTo>
                    <a:pt x="55" y="0"/>
                    <a:pt x="27" y="6"/>
                    <a:pt x="0" y="17"/>
                  </a:cubicBezTo>
                  <a:cubicBezTo>
                    <a:pt x="0" y="404"/>
                    <a:pt x="0" y="404"/>
                    <a:pt x="0" y="404"/>
                  </a:cubicBezTo>
                  <a:cubicBezTo>
                    <a:pt x="27" y="415"/>
                    <a:pt x="55" y="421"/>
                    <a:pt x="84" y="421"/>
                  </a:cubicBezTo>
                  <a:cubicBezTo>
                    <a:pt x="99" y="421"/>
                    <a:pt x="115" y="419"/>
                    <a:pt x="130" y="416"/>
                  </a:cubicBezTo>
                  <a:cubicBezTo>
                    <a:pt x="130" y="5"/>
                    <a:pt x="130" y="5"/>
                    <a:pt x="130" y="5"/>
                  </a:cubicBezTo>
                  <a:cubicBezTo>
                    <a:pt x="115" y="2"/>
                    <a:pt x="99" y="0"/>
                    <a:pt x="84" y="0"/>
                  </a:cubicBezTo>
                </a:path>
              </a:pathLst>
            </a:custGeom>
            <a:solidFill>
              <a:srgbClr val="89C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46"/>
            <p:cNvSpPr/>
            <p:nvPr/>
          </p:nvSpPr>
          <p:spPr bwMode="auto">
            <a:xfrm>
              <a:off x="1722438" y="-2503488"/>
              <a:ext cx="182563" cy="1120775"/>
            </a:xfrm>
            <a:custGeom>
              <a:avLst/>
              <a:gdLst>
                <a:gd name="T0" fmla="*/ 0 w 65"/>
                <a:gd name="T1" fmla="*/ 0 h 399"/>
                <a:gd name="T2" fmla="*/ 0 w 65"/>
                <a:gd name="T3" fmla="*/ 399 h 399"/>
                <a:gd name="T4" fmla="*/ 65 w 65"/>
                <a:gd name="T5" fmla="*/ 363 h 399"/>
                <a:gd name="T6" fmla="*/ 65 w 65"/>
                <a:gd name="T7" fmla="*/ 36 h 399"/>
                <a:gd name="T8" fmla="*/ 0 w 65"/>
                <a:gd name="T9" fmla="*/ 0 h 399"/>
              </a:gdLst>
              <a:ahLst/>
              <a:cxnLst>
                <a:cxn ang="0">
                  <a:pos x="T0" y="T1"/>
                </a:cxn>
                <a:cxn ang="0">
                  <a:pos x="T2" y="T3"/>
                </a:cxn>
                <a:cxn ang="0">
                  <a:pos x="T4" y="T5"/>
                </a:cxn>
                <a:cxn ang="0">
                  <a:pos x="T6" y="T7"/>
                </a:cxn>
                <a:cxn ang="0">
                  <a:pos x="T8" y="T9"/>
                </a:cxn>
              </a:cxnLst>
              <a:rect l="0" t="0" r="r" b="b"/>
              <a:pathLst>
                <a:path w="65" h="399">
                  <a:moveTo>
                    <a:pt x="0" y="0"/>
                  </a:moveTo>
                  <a:cubicBezTo>
                    <a:pt x="0" y="399"/>
                    <a:pt x="0" y="399"/>
                    <a:pt x="0" y="399"/>
                  </a:cubicBezTo>
                  <a:cubicBezTo>
                    <a:pt x="23" y="391"/>
                    <a:pt x="45" y="379"/>
                    <a:pt x="65" y="363"/>
                  </a:cubicBezTo>
                  <a:cubicBezTo>
                    <a:pt x="65" y="36"/>
                    <a:pt x="65" y="36"/>
                    <a:pt x="65" y="36"/>
                  </a:cubicBezTo>
                  <a:cubicBezTo>
                    <a:pt x="45" y="20"/>
                    <a:pt x="23" y="8"/>
                    <a:pt x="0" y="0"/>
                  </a:cubicBezTo>
                </a:path>
              </a:pathLst>
            </a:custGeom>
            <a:solidFill>
              <a:srgbClr val="89C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7" name="组合 106"/>
          <p:cNvGrpSpPr/>
          <p:nvPr/>
        </p:nvGrpSpPr>
        <p:grpSpPr>
          <a:xfrm>
            <a:off x="7327432" y="1918755"/>
            <a:ext cx="1344128" cy="1344830"/>
            <a:chOff x="8831263" y="-1714500"/>
            <a:chExt cx="3043237" cy="3044825"/>
          </a:xfrm>
        </p:grpSpPr>
        <p:sp>
          <p:nvSpPr>
            <p:cNvPr id="108" name="Oval 5"/>
            <p:cNvSpPr>
              <a:spLocks noChangeArrowheads="1"/>
            </p:cNvSpPr>
            <p:nvPr/>
          </p:nvSpPr>
          <p:spPr bwMode="auto">
            <a:xfrm>
              <a:off x="8831263" y="-1714500"/>
              <a:ext cx="3043237" cy="3044825"/>
            </a:xfrm>
            <a:prstGeom prst="ellipse">
              <a:avLst/>
            </a:prstGeom>
            <a:solidFill>
              <a:srgbClr val="F280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6"/>
            <p:cNvSpPr>
              <a:spLocks noEditPoints="1"/>
            </p:cNvSpPr>
            <p:nvPr/>
          </p:nvSpPr>
          <p:spPr bwMode="auto">
            <a:xfrm>
              <a:off x="10328275" y="-214313"/>
              <a:ext cx="1546225" cy="1544638"/>
            </a:xfrm>
            <a:custGeom>
              <a:avLst/>
              <a:gdLst>
                <a:gd name="T0" fmla="*/ 9 w 552"/>
                <a:gd name="T1" fmla="*/ 551 h 551"/>
                <a:gd name="T2" fmla="*/ 8 w 552"/>
                <a:gd name="T3" fmla="*/ 551 h 551"/>
                <a:gd name="T4" fmla="*/ 8 w 552"/>
                <a:gd name="T5" fmla="*/ 551 h 551"/>
                <a:gd name="T6" fmla="*/ 7 w 552"/>
                <a:gd name="T7" fmla="*/ 551 h 551"/>
                <a:gd name="T8" fmla="*/ 7 w 552"/>
                <a:gd name="T9" fmla="*/ 551 h 551"/>
                <a:gd name="T10" fmla="*/ 7 w 552"/>
                <a:gd name="T11" fmla="*/ 551 h 551"/>
                <a:gd name="T12" fmla="*/ 5 w 552"/>
                <a:gd name="T13" fmla="*/ 551 h 551"/>
                <a:gd name="T14" fmla="*/ 4 w 552"/>
                <a:gd name="T15" fmla="*/ 551 h 551"/>
                <a:gd name="T16" fmla="*/ 4 w 552"/>
                <a:gd name="T17" fmla="*/ 551 h 551"/>
                <a:gd name="T18" fmla="*/ 4 w 552"/>
                <a:gd name="T19" fmla="*/ 551 h 551"/>
                <a:gd name="T20" fmla="*/ 3 w 552"/>
                <a:gd name="T21" fmla="*/ 551 h 551"/>
                <a:gd name="T22" fmla="*/ 3 w 552"/>
                <a:gd name="T23" fmla="*/ 551 h 551"/>
                <a:gd name="T24" fmla="*/ 2 w 552"/>
                <a:gd name="T25" fmla="*/ 550 h 551"/>
                <a:gd name="T26" fmla="*/ 1 w 552"/>
                <a:gd name="T27" fmla="*/ 550 h 551"/>
                <a:gd name="T28" fmla="*/ 1 w 552"/>
                <a:gd name="T29" fmla="*/ 550 h 551"/>
                <a:gd name="T30" fmla="*/ 0 w 552"/>
                <a:gd name="T31" fmla="*/ 550 h 551"/>
                <a:gd name="T32" fmla="*/ 552 w 552"/>
                <a:gd name="T33" fmla="*/ 7 h 551"/>
                <a:gd name="T34" fmla="*/ 552 w 552"/>
                <a:gd name="T35" fmla="*/ 7 h 551"/>
                <a:gd name="T36" fmla="*/ 552 w 552"/>
                <a:gd name="T37" fmla="*/ 7 h 551"/>
                <a:gd name="T38" fmla="*/ 552 w 552"/>
                <a:gd name="T39" fmla="*/ 6 h 551"/>
                <a:gd name="T40" fmla="*/ 552 w 552"/>
                <a:gd name="T41" fmla="*/ 6 h 551"/>
                <a:gd name="T42" fmla="*/ 552 w 552"/>
                <a:gd name="T43" fmla="*/ 6 h 551"/>
                <a:gd name="T44" fmla="*/ 552 w 552"/>
                <a:gd name="T45" fmla="*/ 4 h 551"/>
                <a:gd name="T46" fmla="*/ 552 w 552"/>
                <a:gd name="T47" fmla="*/ 4 h 551"/>
                <a:gd name="T48" fmla="*/ 552 w 552"/>
                <a:gd name="T49" fmla="*/ 4 h 551"/>
                <a:gd name="T50" fmla="*/ 552 w 552"/>
                <a:gd name="T51" fmla="*/ 3 h 551"/>
                <a:gd name="T52" fmla="*/ 552 w 552"/>
                <a:gd name="T53" fmla="*/ 3 h 551"/>
                <a:gd name="T54" fmla="*/ 552 w 552"/>
                <a:gd name="T55" fmla="*/ 3 h 551"/>
                <a:gd name="T56" fmla="*/ 552 w 552"/>
                <a:gd name="T57" fmla="*/ 2 h 551"/>
                <a:gd name="T58" fmla="*/ 552 w 552"/>
                <a:gd name="T59" fmla="*/ 2 h 551"/>
                <a:gd name="T60" fmla="*/ 552 w 552"/>
                <a:gd name="T61" fmla="*/ 1 h 551"/>
                <a:gd name="T62" fmla="*/ 552 w 552"/>
                <a:gd name="T63" fmla="*/ 1 h 551"/>
                <a:gd name="T64" fmla="*/ 552 w 552"/>
                <a:gd name="T65" fmla="*/ 1 h 551"/>
                <a:gd name="T66" fmla="*/ 552 w 552"/>
                <a:gd name="T67"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2" h="551">
                  <a:moveTo>
                    <a:pt x="9" y="551"/>
                  </a:moveTo>
                  <a:cubicBezTo>
                    <a:pt x="9" y="551"/>
                    <a:pt x="9" y="551"/>
                    <a:pt x="9" y="551"/>
                  </a:cubicBezTo>
                  <a:cubicBezTo>
                    <a:pt x="9" y="551"/>
                    <a:pt x="9" y="551"/>
                    <a:pt x="9" y="551"/>
                  </a:cubicBezTo>
                  <a:moveTo>
                    <a:pt x="8" y="551"/>
                  </a:moveTo>
                  <a:cubicBezTo>
                    <a:pt x="8" y="551"/>
                    <a:pt x="8" y="551"/>
                    <a:pt x="8" y="551"/>
                  </a:cubicBezTo>
                  <a:cubicBezTo>
                    <a:pt x="8" y="551"/>
                    <a:pt x="8" y="551"/>
                    <a:pt x="8" y="551"/>
                  </a:cubicBezTo>
                  <a:moveTo>
                    <a:pt x="7" y="551"/>
                  </a:moveTo>
                  <a:cubicBezTo>
                    <a:pt x="7" y="551"/>
                    <a:pt x="7" y="551"/>
                    <a:pt x="7" y="551"/>
                  </a:cubicBezTo>
                  <a:cubicBezTo>
                    <a:pt x="7" y="551"/>
                    <a:pt x="7" y="551"/>
                    <a:pt x="7" y="551"/>
                  </a:cubicBezTo>
                  <a:moveTo>
                    <a:pt x="7" y="551"/>
                  </a:moveTo>
                  <a:cubicBezTo>
                    <a:pt x="7" y="551"/>
                    <a:pt x="7" y="551"/>
                    <a:pt x="7" y="551"/>
                  </a:cubicBezTo>
                  <a:cubicBezTo>
                    <a:pt x="7" y="551"/>
                    <a:pt x="7" y="551"/>
                    <a:pt x="7" y="551"/>
                  </a:cubicBezTo>
                  <a:moveTo>
                    <a:pt x="5" y="551"/>
                  </a:moveTo>
                  <a:cubicBezTo>
                    <a:pt x="5" y="551"/>
                    <a:pt x="5" y="551"/>
                    <a:pt x="5" y="551"/>
                  </a:cubicBezTo>
                  <a:cubicBezTo>
                    <a:pt x="5" y="551"/>
                    <a:pt x="5" y="551"/>
                    <a:pt x="5" y="551"/>
                  </a:cubicBezTo>
                  <a:moveTo>
                    <a:pt x="4" y="551"/>
                  </a:moveTo>
                  <a:cubicBezTo>
                    <a:pt x="4" y="551"/>
                    <a:pt x="5" y="551"/>
                    <a:pt x="5" y="551"/>
                  </a:cubicBezTo>
                  <a:cubicBezTo>
                    <a:pt x="5" y="551"/>
                    <a:pt x="5" y="551"/>
                    <a:pt x="4" y="551"/>
                  </a:cubicBezTo>
                  <a:moveTo>
                    <a:pt x="4" y="551"/>
                  </a:moveTo>
                  <a:cubicBezTo>
                    <a:pt x="4" y="551"/>
                    <a:pt x="4" y="551"/>
                    <a:pt x="4" y="551"/>
                  </a:cubicBezTo>
                  <a:cubicBezTo>
                    <a:pt x="4" y="551"/>
                    <a:pt x="4" y="551"/>
                    <a:pt x="4" y="551"/>
                  </a:cubicBezTo>
                  <a:moveTo>
                    <a:pt x="3" y="551"/>
                  </a:moveTo>
                  <a:cubicBezTo>
                    <a:pt x="3" y="551"/>
                    <a:pt x="3" y="551"/>
                    <a:pt x="3" y="551"/>
                  </a:cubicBezTo>
                  <a:cubicBezTo>
                    <a:pt x="3" y="551"/>
                    <a:pt x="3" y="551"/>
                    <a:pt x="3" y="551"/>
                  </a:cubicBezTo>
                  <a:moveTo>
                    <a:pt x="2" y="550"/>
                  </a:moveTo>
                  <a:cubicBezTo>
                    <a:pt x="2" y="550"/>
                    <a:pt x="2" y="550"/>
                    <a:pt x="2" y="550"/>
                  </a:cubicBezTo>
                  <a:cubicBezTo>
                    <a:pt x="2" y="550"/>
                    <a:pt x="2" y="550"/>
                    <a:pt x="2" y="550"/>
                  </a:cubicBezTo>
                  <a:moveTo>
                    <a:pt x="1" y="550"/>
                  </a:moveTo>
                  <a:cubicBezTo>
                    <a:pt x="1" y="550"/>
                    <a:pt x="1" y="550"/>
                    <a:pt x="1" y="550"/>
                  </a:cubicBezTo>
                  <a:cubicBezTo>
                    <a:pt x="1" y="550"/>
                    <a:pt x="1" y="550"/>
                    <a:pt x="1" y="550"/>
                  </a:cubicBezTo>
                  <a:moveTo>
                    <a:pt x="0" y="550"/>
                  </a:moveTo>
                  <a:cubicBezTo>
                    <a:pt x="0" y="550"/>
                    <a:pt x="0" y="550"/>
                    <a:pt x="0" y="550"/>
                  </a:cubicBezTo>
                  <a:cubicBezTo>
                    <a:pt x="0" y="550"/>
                    <a:pt x="0" y="550"/>
                    <a:pt x="0" y="550"/>
                  </a:cubicBezTo>
                  <a:moveTo>
                    <a:pt x="552" y="7"/>
                  </a:moveTo>
                  <a:cubicBezTo>
                    <a:pt x="552" y="7"/>
                    <a:pt x="552" y="7"/>
                    <a:pt x="552" y="7"/>
                  </a:cubicBezTo>
                  <a:cubicBezTo>
                    <a:pt x="552" y="7"/>
                    <a:pt x="552" y="7"/>
                    <a:pt x="552" y="7"/>
                  </a:cubicBezTo>
                  <a:moveTo>
                    <a:pt x="552" y="6"/>
                  </a:moveTo>
                  <a:cubicBezTo>
                    <a:pt x="552" y="6"/>
                    <a:pt x="552" y="7"/>
                    <a:pt x="552" y="7"/>
                  </a:cubicBezTo>
                  <a:cubicBezTo>
                    <a:pt x="552" y="7"/>
                    <a:pt x="552" y="6"/>
                    <a:pt x="552" y="6"/>
                  </a:cubicBezTo>
                  <a:moveTo>
                    <a:pt x="552" y="6"/>
                  </a:moveTo>
                  <a:cubicBezTo>
                    <a:pt x="552" y="6"/>
                    <a:pt x="552" y="6"/>
                    <a:pt x="552" y="6"/>
                  </a:cubicBezTo>
                  <a:cubicBezTo>
                    <a:pt x="552" y="6"/>
                    <a:pt x="552" y="6"/>
                    <a:pt x="552" y="6"/>
                  </a:cubicBezTo>
                  <a:moveTo>
                    <a:pt x="552" y="5"/>
                  </a:moveTo>
                  <a:cubicBezTo>
                    <a:pt x="552" y="5"/>
                    <a:pt x="552" y="6"/>
                    <a:pt x="552" y="6"/>
                  </a:cubicBezTo>
                  <a:cubicBezTo>
                    <a:pt x="552" y="6"/>
                    <a:pt x="552" y="5"/>
                    <a:pt x="552" y="5"/>
                  </a:cubicBezTo>
                  <a:moveTo>
                    <a:pt x="552" y="4"/>
                  </a:moveTo>
                  <a:cubicBezTo>
                    <a:pt x="552" y="4"/>
                    <a:pt x="552" y="4"/>
                    <a:pt x="552" y="4"/>
                  </a:cubicBezTo>
                  <a:cubicBezTo>
                    <a:pt x="552" y="4"/>
                    <a:pt x="552" y="4"/>
                    <a:pt x="552" y="4"/>
                  </a:cubicBezTo>
                  <a:moveTo>
                    <a:pt x="552" y="4"/>
                  </a:moveTo>
                  <a:cubicBezTo>
                    <a:pt x="552" y="4"/>
                    <a:pt x="552" y="4"/>
                    <a:pt x="552" y="4"/>
                  </a:cubicBezTo>
                  <a:cubicBezTo>
                    <a:pt x="552" y="4"/>
                    <a:pt x="552" y="4"/>
                    <a:pt x="552" y="4"/>
                  </a:cubicBezTo>
                  <a:moveTo>
                    <a:pt x="552" y="3"/>
                  </a:moveTo>
                  <a:cubicBezTo>
                    <a:pt x="552" y="3"/>
                    <a:pt x="552" y="3"/>
                    <a:pt x="552" y="3"/>
                  </a:cubicBezTo>
                  <a:cubicBezTo>
                    <a:pt x="552" y="3"/>
                    <a:pt x="552" y="3"/>
                    <a:pt x="552" y="3"/>
                  </a:cubicBezTo>
                  <a:moveTo>
                    <a:pt x="552" y="3"/>
                  </a:moveTo>
                  <a:cubicBezTo>
                    <a:pt x="552" y="3"/>
                    <a:pt x="552" y="3"/>
                    <a:pt x="552" y="3"/>
                  </a:cubicBezTo>
                  <a:cubicBezTo>
                    <a:pt x="552" y="3"/>
                    <a:pt x="552" y="3"/>
                    <a:pt x="552" y="3"/>
                  </a:cubicBezTo>
                  <a:moveTo>
                    <a:pt x="552" y="2"/>
                  </a:moveTo>
                  <a:cubicBezTo>
                    <a:pt x="552" y="2"/>
                    <a:pt x="552" y="2"/>
                    <a:pt x="552" y="2"/>
                  </a:cubicBezTo>
                  <a:cubicBezTo>
                    <a:pt x="552" y="2"/>
                    <a:pt x="552" y="2"/>
                    <a:pt x="552" y="2"/>
                  </a:cubicBezTo>
                  <a:moveTo>
                    <a:pt x="552" y="1"/>
                  </a:moveTo>
                  <a:cubicBezTo>
                    <a:pt x="552" y="1"/>
                    <a:pt x="552" y="1"/>
                    <a:pt x="552" y="1"/>
                  </a:cubicBezTo>
                  <a:cubicBezTo>
                    <a:pt x="552" y="1"/>
                    <a:pt x="552" y="1"/>
                    <a:pt x="552" y="1"/>
                  </a:cubicBezTo>
                  <a:moveTo>
                    <a:pt x="552" y="1"/>
                  </a:moveTo>
                  <a:cubicBezTo>
                    <a:pt x="552" y="1"/>
                    <a:pt x="552" y="1"/>
                    <a:pt x="552" y="1"/>
                  </a:cubicBezTo>
                  <a:cubicBezTo>
                    <a:pt x="552" y="1"/>
                    <a:pt x="552" y="1"/>
                    <a:pt x="552" y="1"/>
                  </a:cubicBezTo>
                  <a:moveTo>
                    <a:pt x="552" y="0"/>
                  </a:moveTo>
                  <a:cubicBezTo>
                    <a:pt x="552" y="0"/>
                    <a:pt x="552" y="0"/>
                    <a:pt x="552" y="0"/>
                  </a:cubicBezTo>
                  <a:cubicBezTo>
                    <a:pt x="552" y="0"/>
                    <a:pt x="552" y="0"/>
                    <a:pt x="552"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7"/>
            <p:cNvSpPr/>
            <p:nvPr/>
          </p:nvSpPr>
          <p:spPr bwMode="auto">
            <a:xfrm>
              <a:off x="8913813" y="-1420813"/>
              <a:ext cx="2960687" cy="2751138"/>
            </a:xfrm>
            <a:custGeom>
              <a:avLst/>
              <a:gdLst>
                <a:gd name="T0" fmla="*/ 864 w 1057"/>
                <a:gd name="T1" fmla="*/ 173 h 981"/>
                <a:gd name="T2" fmla="*/ 939 w 1057"/>
                <a:gd name="T3" fmla="*/ 100 h 981"/>
                <a:gd name="T4" fmla="*/ 802 w 1057"/>
                <a:gd name="T5" fmla="*/ 425 h 981"/>
                <a:gd name="T6" fmla="*/ 592 w 1057"/>
                <a:gd name="T7" fmla="*/ 649 h 981"/>
                <a:gd name="T8" fmla="*/ 784 w 1057"/>
                <a:gd name="T9" fmla="*/ 623 h 981"/>
                <a:gd name="T10" fmla="*/ 963 w 1057"/>
                <a:gd name="T11" fmla="*/ 583 h 981"/>
                <a:gd name="T12" fmla="*/ 1027 w 1057"/>
                <a:gd name="T13" fmla="*/ 618 h 981"/>
                <a:gd name="T14" fmla="*/ 868 w 1057"/>
                <a:gd name="T15" fmla="*/ 625 h 981"/>
                <a:gd name="T16" fmla="*/ 644 w 1057"/>
                <a:gd name="T17" fmla="*/ 688 h 981"/>
                <a:gd name="T18" fmla="*/ 554 w 1057"/>
                <a:gd name="T19" fmla="*/ 663 h 981"/>
                <a:gd name="T20" fmla="*/ 522 w 1057"/>
                <a:gd name="T21" fmla="*/ 790 h 981"/>
                <a:gd name="T22" fmla="*/ 833 w 1057"/>
                <a:gd name="T23" fmla="*/ 877 h 981"/>
                <a:gd name="T24" fmla="*/ 507 w 1057"/>
                <a:gd name="T25" fmla="*/ 815 h 981"/>
                <a:gd name="T26" fmla="*/ 321 w 1057"/>
                <a:gd name="T27" fmla="*/ 716 h 981"/>
                <a:gd name="T28" fmla="*/ 167 w 1057"/>
                <a:gd name="T29" fmla="*/ 839 h 981"/>
                <a:gd name="T30" fmla="*/ 139 w 1057"/>
                <a:gd name="T31" fmla="*/ 829 h 981"/>
                <a:gd name="T32" fmla="*/ 180 w 1057"/>
                <a:gd name="T33" fmla="*/ 697 h 981"/>
                <a:gd name="T34" fmla="*/ 505 w 1057"/>
                <a:gd name="T35" fmla="*/ 980 h 981"/>
                <a:gd name="T36" fmla="*/ 506 w 1057"/>
                <a:gd name="T37" fmla="*/ 980 h 981"/>
                <a:gd name="T38" fmla="*/ 507 w 1057"/>
                <a:gd name="T39" fmla="*/ 980 h 981"/>
                <a:gd name="T40" fmla="*/ 508 w 1057"/>
                <a:gd name="T41" fmla="*/ 981 h 981"/>
                <a:gd name="T42" fmla="*/ 509 w 1057"/>
                <a:gd name="T43" fmla="*/ 981 h 981"/>
                <a:gd name="T44" fmla="*/ 509 w 1057"/>
                <a:gd name="T45" fmla="*/ 981 h 981"/>
                <a:gd name="T46" fmla="*/ 510 w 1057"/>
                <a:gd name="T47" fmla="*/ 981 h 981"/>
                <a:gd name="T48" fmla="*/ 512 w 1057"/>
                <a:gd name="T49" fmla="*/ 981 h 981"/>
                <a:gd name="T50" fmla="*/ 512 w 1057"/>
                <a:gd name="T51" fmla="*/ 981 h 981"/>
                <a:gd name="T52" fmla="*/ 513 w 1057"/>
                <a:gd name="T53" fmla="*/ 981 h 981"/>
                <a:gd name="T54" fmla="*/ 514 w 1057"/>
                <a:gd name="T55" fmla="*/ 981 h 981"/>
                <a:gd name="T56" fmla="*/ 514 w 1057"/>
                <a:gd name="T57" fmla="*/ 981 h 981"/>
                <a:gd name="T58" fmla="*/ 1057 w 1057"/>
                <a:gd name="T59" fmla="*/ 438 h 981"/>
                <a:gd name="T60" fmla="*/ 1057 w 1057"/>
                <a:gd name="T61" fmla="*/ 437 h 981"/>
                <a:gd name="T62" fmla="*/ 1057 w 1057"/>
                <a:gd name="T63" fmla="*/ 436 h 981"/>
                <a:gd name="T64" fmla="*/ 1057 w 1057"/>
                <a:gd name="T65" fmla="*/ 436 h 981"/>
                <a:gd name="T66" fmla="*/ 1057 w 1057"/>
                <a:gd name="T67" fmla="*/ 435 h 981"/>
                <a:gd name="T68" fmla="*/ 1057 w 1057"/>
                <a:gd name="T69" fmla="*/ 434 h 981"/>
                <a:gd name="T70" fmla="*/ 1057 w 1057"/>
                <a:gd name="T71" fmla="*/ 434 h 981"/>
                <a:gd name="T72" fmla="*/ 1057 w 1057"/>
                <a:gd name="T73" fmla="*/ 433 h 981"/>
                <a:gd name="T74" fmla="*/ 1057 w 1057"/>
                <a:gd name="T75" fmla="*/ 433 h 981"/>
                <a:gd name="T76" fmla="*/ 1057 w 1057"/>
                <a:gd name="T77" fmla="*/ 432 h 981"/>
                <a:gd name="T78" fmla="*/ 1057 w 1057"/>
                <a:gd name="T79" fmla="*/ 431 h 981"/>
                <a:gd name="T80" fmla="*/ 1057 w 1057"/>
                <a:gd name="T81" fmla="*/ 431 h 981"/>
                <a:gd name="T82" fmla="*/ 1057 w 1057"/>
                <a:gd name="T83" fmla="*/ 430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7" h="981">
                  <a:moveTo>
                    <a:pt x="836" y="0"/>
                  </a:moveTo>
                  <a:cubicBezTo>
                    <a:pt x="854" y="55"/>
                    <a:pt x="864" y="112"/>
                    <a:pt x="864" y="173"/>
                  </a:cubicBezTo>
                  <a:cubicBezTo>
                    <a:pt x="864" y="225"/>
                    <a:pt x="857" y="277"/>
                    <a:pt x="843" y="325"/>
                  </a:cubicBezTo>
                  <a:cubicBezTo>
                    <a:pt x="888" y="256"/>
                    <a:pt x="921" y="180"/>
                    <a:pt x="939" y="100"/>
                  </a:cubicBezTo>
                  <a:cubicBezTo>
                    <a:pt x="947" y="109"/>
                    <a:pt x="954" y="119"/>
                    <a:pt x="962" y="130"/>
                  </a:cubicBezTo>
                  <a:cubicBezTo>
                    <a:pt x="933" y="239"/>
                    <a:pt x="878" y="341"/>
                    <a:pt x="802" y="425"/>
                  </a:cubicBezTo>
                  <a:cubicBezTo>
                    <a:pt x="753" y="518"/>
                    <a:pt x="678" y="596"/>
                    <a:pt x="586" y="647"/>
                  </a:cubicBezTo>
                  <a:cubicBezTo>
                    <a:pt x="588" y="648"/>
                    <a:pt x="590" y="649"/>
                    <a:pt x="592" y="649"/>
                  </a:cubicBezTo>
                  <a:cubicBezTo>
                    <a:pt x="609" y="656"/>
                    <a:pt x="626" y="658"/>
                    <a:pt x="644" y="658"/>
                  </a:cubicBezTo>
                  <a:cubicBezTo>
                    <a:pt x="689" y="658"/>
                    <a:pt x="735" y="641"/>
                    <a:pt x="784" y="623"/>
                  </a:cubicBezTo>
                  <a:cubicBezTo>
                    <a:pt x="809" y="613"/>
                    <a:pt x="834" y="604"/>
                    <a:pt x="860" y="596"/>
                  </a:cubicBezTo>
                  <a:cubicBezTo>
                    <a:pt x="894" y="587"/>
                    <a:pt x="928" y="583"/>
                    <a:pt x="963" y="583"/>
                  </a:cubicBezTo>
                  <a:cubicBezTo>
                    <a:pt x="988" y="583"/>
                    <a:pt x="1012" y="585"/>
                    <a:pt x="1036" y="589"/>
                  </a:cubicBezTo>
                  <a:cubicBezTo>
                    <a:pt x="1033" y="599"/>
                    <a:pt x="1030" y="608"/>
                    <a:pt x="1027" y="618"/>
                  </a:cubicBezTo>
                  <a:cubicBezTo>
                    <a:pt x="1005" y="614"/>
                    <a:pt x="983" y="612"/>
                    <a:pt x="962" y="612"/>
                  </a:cubicBezTo>
                  <a:cubicBezTo>
                    <a:pt x="930" y="612"/>
                    <a:pt x="898" y="616"/>
                    <a:pt x="868" y="625"/>
                  </a:cubicBezTo>
                  <a:cubicBezTo>
                    <a:pt x="843" y="631"/>
                    <a:pt x="818" y="641"/>
                    <a:pt x="794" y="650"/>
                  </a:cubicBezTo>
                  <a:cubicBezTo>
                    <a:pt x="745" y="669"/>
                    <a:pt x="694" y="688"/>
                    <a:pt x="644" y="688"/>
                  </a:cubicBezTo>
                  <a:cubicBezTo>
                    <a:pt x="623" y="688"/>
                    <a:pt x="602" y="684"/>
                    <a:pt x="582" y="677"/>
                  </a:cubicBezTo>
                  <a:cubicBezTo>
                    <a:pt x="572" y="673"/>
                    <a:pt x="563" y="669"/>
                    <a:pt x="554" y="663"/>
                  </a:cubicBezTo>
                  <a:cubicBezTo>
                    <a:pt x="512" y="684"/>
                    <a:pt x="466" y="699"/>
                    <a:pt x="417" y="707"/>
                  </a:cubicBezTo>
                  <a:cubicBezTo>
                    <a:pt x="450" y="739"/>
                    <a:pt x="485" y="767"/>
                    <a:pt x="522" y="790"/>
                  </a:cubicBezTo>
                  <a:cubicBezTo>
                    <a:pt x="615" y="848"/>
                    <a:pt x="723" y="877"/>
                    <a:pt x="831" y="877"/>
                  </a:cubicBezTo>
                  <a:cubicBezTo>
                    <a:pt x="832" y="877"/>
                    <a:pt x="832" y="877"/>
                    <a:pt x="833" y="877"/>
                  </a:cubicBezTo>
                  <a:cubicBezTo>
                    <a:pt x="819" y="887"/>
                    <a:pt x="805" y="897"/>
                    <a:pt x="790" y="905"/>
                  </a:cubicBezTo>
                  <a:cubicBezTo>
                    <a:pt x="691" y="899"/>
                    <a:pt x="592" y="868"/>
                    <a:pt x="507" y="815"/>
                  </a:cubicBezTo>
                  <a:cubicBezTo>
                    <a:pt x="462" y="787"/>
                    <a:pt x="420" y="752"/>
                    <a:pt x="382" y="712"/>
                  </a:cubicBezTo>
                  <a:cubicBezTo>
                    <a:pt x="362" y="715"/>
                    <a:pt x="342" y="716"/>
                    <a:pt x="321" y="716"/>
                  </a:cubicBezTo>
                  <a:cubicBezTo>
                    <a:pt x="283" y="716"/>
                    <a:pt x="246" y="712"/>
                    <a:pt x="209" y="704"/>
                  </a:cubicBezTo>
                  <a:cubicBezTo>
                    <a:pt x="208" y="748"/>
                    <a:pt x="194" y="795"/>
                    <a:pt x="167" y="839"/>
                  </a:cubicBezTo>
                  <a:cubicBezTo>
                    <a:pt x="165" y="843"/>
                    <a:pt x="163" y="846"/>
                    <a:pt x="161" y="849"/>
                  </a:cubicBezTo>
                  <a:cubicBezTo>
                    <a:pt x="153" y="843"/>
                    <a:pt x="146" y="836"/>
                    <a:pt x="139" y="829"/>
                  </a:cubicBezTo>
                  <a:cubicBezTo>
                    <a:pt x="140" y="828"/>
                    <a:pt x="141" y="826"/>
                    <a:pt x="142" y="824"/>
                  </a:cubicBezTo>
                  <a:cubicBezTo>
                    <a:pt x="167" y="783"/>
                    <a:pt x="180" y="738"/>
                    <a:pt x="180" y="697"/>
                  </a:cubicBezTo>
                  <a:cubicBezTo>
                    <a:pt x="114" y="679"/>
                    <a:pt x="53" y="649"/>
                    <a:pt x="0" y="610"/>
                  </a:cubicBezTo>
                  <a:cubicBezTo>
                    <a:pt x="71" y="822"/>
                    <a:pt x="269" y="976"/>
                    <a:pt x="505" y="980"/>
                  </a:cubicBezTo>
                  <a:cubicBezTo>
                    <a:pt x="505" y="980"/>
                    <a:pt x="505" y="980"/>
                    <a:pt x="505" y="980"/>
                  </a:cubicBezTo>
                  <a:cubicBezTo>
                    <a:pt x="505" y="980"/>
                    <a:pt x="506" y="980"/>
                    <a:pt x="506" y="980"/>
                  </a:cubicBezTo>
                  <a:cubicBezTo>
                    <a:pt x="506" y="980"/>
                    <a:pt x="506" y="980"/>
                    <a:pt x="506" y="980"/>
                  </a:cubicBezTo>
                  <a:cubicBezTo>
                    <a:pt x="506" y="980"/>
                    <a:pt x="506" y="980"/>
                    <a:pt x="507" y="980"/>
                  </a:cubicBezTo>
                  <a:cubicBezTo>
                    <a:pt x="507" y="980"/>
                    <a:pt x="507" y="980"/>
                    <a:pt x="507" y="980"/>
                  </a:cubicBezTo>
                  <a:cubicBezTo>
                    <a:pt x="507" y="980"/>
                    <a:pt x="508" y="981"/>
                    <a:pt x="508" y="981"/>
                  </a:cubicBezTo>
                  <a:cubicBezTo>
                    <a:pt x="508" y="981"/>
                    <a:pt x="508" y="981"/>
                    <a:pt x="508" y="981"/>
                  </a:cubicBezTo>
                  <a:cubicBezTo>
                    <a:pt x="508" y="981"/>
                    <a:pt x="509" y="981"/>
                    <a:pt x="509" y="981"/>
                  </a:cubicBezTo>
                  <a:cubicBezTo>
                    <a:pt x="509" y="981"/>
                    <a:pt x="509" y="981"/>
                    <a:pt x="509" y="981"/>
                  </a:cubicBezTo>
                  <a:cubicBezTo>
                    <a:pt x="509" y="981"/>
                    <a:pt x="509" y="981"/>
                    <a:pt x="509" y="981"/>
                  </a:cubicBezTo>
                  <a:cubicBezTo>
                    <a:pt x="510" y="981"/>
                    <a:pt x="510" y="981"/>
                    <a:pt x="510" y="981"/>
                  </a:cubicBezTo>
                  <a:cubicBezTo>
                    <a:pt x="510" y="981"/>
                    <a:pt x="510" y="981"/>
                    <a:pt x="510" y="981"/>
                  </a:cubicBezTo>
                  <a:cubicBezTo>
                    <a:pt x="510" y="981"/>
                    <a:pt x="510" y="981"/>
                    <a:pt x="510" y="981"/>
                  </a:cubicBezTo>
                  <a:cubicBezTo>
                    <a:pt x="511" y="981"/>
                    <a:pt x="511" y="981"/>
                    <a:pt x="512" y="981"/>
                  </a:cubicBezTo>
                  <a:cubicBezTo>
                    <a:pt x="512" y="981"/>
                    <a:pt x="512" y="981"/>
                    <a:pt x="512" y="981"/>
                  </a:cubicBezTo>
                  <a:cubicBezTo>
                    <a:pt x="512" y="981"/>
                    <a:pt x="512" y="981"/>
                    <a:pt x="512" y="981"/>
                  </a:cubicBezTo>
                  <a:cubicBezTo>
                    <a:pt x="512" y="981"/>
                    <a:pt x="512" y="981"/>
                    <a:pt x="512" y="981"/>
                  </a:cubicBezTo>
                  <a:cubicBezTo>
                    <a:pt x="513" y="981"/>
                    <a:pt x="513" y="981"/>
                    <a:pt x="513" y="981"/>
                  </a:cubicBezTo>
                  <a:cubicBezTo>
                    <a:pt x="513" y="981"/>
                    <a:pt x="513" y="981"/>
                    <a:pt x="513" y="981"/>
                  </a:cubicBezTo>
                  <a:cubicBezTo>
                    <a:pt x="513" y="981"/>
                    <a:pt x="513" y="981"/>
                    <a:pt x="514" y="981"/>
                  </a:cubicBezTo>
                  <a:cubicBezTo>
                    <a:pt x="514" y="981"/>
                    <a:pt x="514" y="981"/>
                    <a:pt x="514" y="981"/>
                  </a:cubicBezTo>
                  <a:cubicBezTo>
                    <a:pt x="514" y="981"/>
                    <a:pt x="514" y="981"/>
                    <a:pt x="514" y="981"/>
                  </a:cubicBezTo>
                  <a:cubicBezTo>
                    <a:pt x="814" y="981"/>
                    <a:pt x="1057" y="737"/>
                    <a:pt x="1057" y="438"/>
                  </a:cubicBezTo>
                  <a:cubicBezTo>
                    <a:pt x="1057" y="438"/>
                    <a:pt x="1057" y="438"/>
                    <a:pt x="1057" y="438"/>
                  </a:cubicBezTo>
                  <a:cubicBezTo>
                    <a:pt x="1057" y="437"/>
                    <a:pt x="1057" y="437"/>
                    <a:pt x="1057" y="437"/>
                  </a:cubicBezTo>
                  <a:cubicBezTo>
                    <a:pt x="1057" y="437"/>
                    <a:pt x="1057" y="437"/>
                    <a:pt x="1057" y="437"/>
                  </a:cubicBezTo>
                  <a:cubicBezTo>
                    <a:pt x="1057" y="437"/>
                    <a:pt x="1057" y="437"/>
                    <a:pt x="1057" y="437"/>
                  </a:cubicBezTo>
                  <a:cubicBezTo>
                    <a:pt x="1057" y="437"/>
                    <a:pt x="1057" y="436"/>
                    <a:pt x="1057" y="436"/>
                  </a:cubicBezTo>
                  <a:cubicBezTo>
                    <a:pt x="1057" y="436"/>
                    <a:pt x="1057" y="436"/>
                    <a:pt x="1057" y="436"/>
                  </a:cubicBezTo>
                  <a:cubicBezTo>
                    <a:pt x="1057" y="436"/>
                    <a:pt x="1057" y="436"/>
                    <a:pt x="1057" y="436"/>
                  </a:cubicBezTo>
                  <a:cubicBezTo>
                    <a:pt x="1057" y="436"/>
                    <a:pt x="1057" y="436"/>
                    <a:pt x="1057" y="436"/>
                  </a:cubicBezTo>
                  <a:cubicBezTo>
                    <a:pt x="1057" y="436"/>
                    <a:pt x="1057" y="435"/>
                    <a:pt x="1057" y="435"/>
                  </a:cubicBezTo>
                  <a:cubicBezTo>
                    <a:pt x="1057" y="435"/>
                    <a:pt x="1057" y="435"/>
                    <a:pt x="1057" y="434"/>
                  </a:cubicBezTo>
                  <a:cubicBezTo>
                    <a:pt x="1057" y="434"/>
                    <a:pt x="1057" y="434"/>
                    <a:pt x="1057" y="434"/>
                  </a:cubicBezTo>
                  <a:cubicBezTo>
                    <a:pt x="1057" y="434"/>
                    <a:pt x="1057" y="434"/>
                    <a:pt x="1057" y="434"/>
                  </a:cubicBezTo>
                  <a:cubicBezTo>
                    <a:pt x="1057" y="434"/>
                    <a:pt x="1057" y="434"/>
                    <a:pt x="1057" y="434"/>
                  </a:cubicBezTo>
                  <a:cubicBezTo>
                    <a:pt x="1057" y="434"/>
                    <a:pt x="1057" y="434"/>
                    <a:pt x="1057" y="433"/>
                  </a:cubicBezTo>
                  <a:cubicBezTo>
                    <a:pt x="1057" y="433"/>
                    <a:pt x="1057" y="433"/>
                    <a:pt x="1057" y="433"/>
                  </a:cubicBezTo>
                  <a:cubicBezTo>
                    <a:pt x="1057" y="433"/>
                    <a:pt x="1057" y="433"/>
                    <a:pt x="1057" y="433"/>
                  </a:cubicBezTo>
                  <a:cubicBezTo>
                    <a:pt x="1057" y="433"/>
                    <a:pt x="1057" y="433"/>
                    <a:pt x="1057" y="433"/>
                  </a:cubicBezTo>
                  <a:cubicBezTo>
                    <a:pt x="1057" y="432"/>
                    <a:pt x="1057" y="432"/>
                    <a:pt x="1057" y="432"/>
                  </a:cubicBezTo>
                  <a:cubicBezTo>
                    <a:pt x="1057" y="432"/>
                    <a:pt x="1057" y="432"/>
                    <a:pt x="1057" y="432"/>
                  </a:cubicBezTo>
                  <a:cubicBezTo>
                    <a:pt x="1057" y="432"/>
                    <a:pt x="1057" y="431"/>
                    <a:pt x="1057" y="431"/>
                  </a:cubicBezTo>
                  <a:cubicBezTo>
                    <a:pt x="1057" y="431"/>
                    <a:pt x="1057" y="431"/>
                    <a:pt x="1057" y="431"/>
                  </a:cubicBezTo>
                  <a:cubicBezTo>
                    <a:pt x="1057" y="431"/>
                    <a:pt x="1057" y="431"/>
                    <a:pt x="1057" y="431"/>
                  </a:cubicBezTo>
                  <a:cubicBezTo>
                    <a:pt x="1057" y="431"/>
                    <a:pt x="1057" y="431"/>
                    <a:pt x="1057" y="431"/>
                  </a:cubicBezTo>
                  <a:cubicBezTo>
                    <a:pt x="1057" y="431"/>
                    <a:pt x="1057" y="430"/>
                    <a:pt x="1057" y="430"/>
                  </a:cubicBezTo>
                  <a:cubicBezTo>
                    <a:pt x="1057" y="430"/>
                    <a:pt x="1057" y="430"/>
                    <a:pt x="1057" y="430"/>
                  </a:cubicBezTo>
                  <a:cubicBezTo>
                    <a:pt x="1055" y="254"/>
                    <a:pt x="969" y="98"/>
                    <a:pt x="836" y="0"/>
                  </a:cubicBezTo>
                </a:path>
              </a:pathLst>
            </a:custGeom>
            <a:solidFill>
              <a:srgbClr val="D97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8"/>
            <p:cNvSpPr/>
            <p:nvPr/>
          </p:nvSpPr>
          <p:spPr bwMode="auto">
            <a:xfrm>
              <a:off x="8842375" y="-1619250"/>
              <a:ext cx="2432050" cy="2195513"/>
            </a:xfrm>
            <a:custGeom>
              <a:avLst/>
              <a:gdLst>
                <a:gd name="T0" fmla="*/ 729 w 868"/>
                <a:gd name="T1" fmla="*/ 0 h 783"/>
                <a:gd name="T2" fmla="*/ 724 w 868"/>
                <a:gd name="T3" fmla="*/ 59 h 783"/>
                <a:gd name="T4" fmla="*/ 710 w 868"/>
                <a:gd name="T5" fmla="*/ 107 h 783"/>
                <a:gd name="T6" fmla="*/ 710 w 868"/>
                <a:gd name="T7" fmla="*/ 114 h 783"/>
                <a:gd name="T8" fmla="*/ 682 w 868"/>
                <a:gd name="T9" fmla="*/ 166 h 783"/>
                <a:gd name="T10" fmla="*/ 609 w 868"/>
                <a:gd name="T11" fmla="*/ 277 h 783"/>
                <a:gd name="T12" fmla="*/ 607 w 868"/>
                <a:gd name="T13" fmla="*/ 281 h 783"/>
                <a:gd name="T14" fmla="*/ 491 w 868"/>
                <a:gd name="T15" fmla="*/ 517 h 783"/>
                <a:gd name="T16" fmla="*/ 516 w 868"/>
                <a:gd name="T17" fmla="*/ 663 h 783"/>
                <a:gd name="T18" fmla="*/ 368 w 868"/>
                <a:gd name="T19" fmla="*/ 690 h 783"/>
                <a:gd name="T20" fmla="*/ 237 w 868"/>
                <a:gd name="T21" fmla="*/ 367 h 783"/>
                <a:gd name="T22" fmla="*/ 230 w 868"/>
                <a:gd name="T23" fmla="*/ 322 h 783"/>
                <a:gd name="T24" fmla="*/ 228 w 868"/>
                <a:gd name="T25" fmla="*/ 324 h 783"/>
                <a:gd name="T26" fmla="*/ 205 w 868"/>
                <a:gd name="T27" fmla="*/ 354 h 783"/>
                <a:gd name="T28" fmla="*/ 208 w 868"/>
                <a:gd name="T29" fmla="*/ 372 h 783"/>
                <a:gd name="T30" fmla="*/ 334 w 868"/>
                <a:gd name="T31" fmla="*/ 692 h 783"/>
                <a:gd name="T32" fmla="*/ 321 w 868"/>
                <a:gd name="T33" fmla="*/ 692 h 783"/>
                <a:gd name="T34" fmla="*/ 216 w 868"/>
                <a:gd name="T35" fmla="*/ 684 h 783"/>
                <a:gd name="T36" fmla="*/ 129 w 868"/>
                <a:gd name="T37" fmla="*/ 575 h 783"/>
                <a:gd name="T38" fmla="*/ 85 w 868"/>
                <a:gd name="T39" fmla="*/ 530 h 783"/>
                <a:gd name="T40" fmla="*/ 9 w 868"/>
                <a:gd name="T41" fmla="*/ 392 h 783"/>
                <a:gd name="T42" fmla="*/ 0 w 868"/>
                <a:gd name="T43" fmla="*/ 448 h 783"/>
                <a:gd name="T44" fmla="*/ 63 w 868"/>
                <a:gd name="T45" fmla="*/ 549 h 783"/>
                <a:gd name="T46" fmla="*/ 109 w 868"/>
                <a:gd name="T47" fmla="*/ 596 h 783"/>
                <a:gd name="T48" fmla="*/ 179 w 868"/>
                <a:gd name="T49" fmla="*/ 677 h 783"/>
                <a:gd name="T50" fmla="*/ 7 w 868"/>
                <a:gd name="T51" fmla="*/ 616 h 783"/>
                <a:gd name="T52" fmla="*/ 16 w 868"/>
                <a:gd name="T53" fmla="*/ 653 h 783"/>
                <a:gd name="T54" fmla="*/ 195 w 868"/>
                <a:gd name="T55" fmla="*/ 710 h 783"/>
                <a:gd name="T56" fmla="*/ 195 w 868"/>
                <a:gd name="T57" fmla="*/ 710 h 783"/>
                <a:gd name="T58" fmla="*/ 205 w 868"/>
                <a:gd name="T59" fmla="*/ 768 h 783"/>
                <a:gd name="T60" fmla="*/ 234 w 868"/>
                <a:gd name="T61" fmla="*/ 775 h 783"/>
                <a:gd name="T62" fmla="*/ 227 w 868"/>
                <a:gd name="T63" fmla="*/ 715 h 783"/>
                <a:gd name="T64" fmla="*/ 322 w 868"/>
                <a:gd name="T65" fmla="*/ 721 h 783"/>
                <a:gd name="T66" fmla="*/ 354 w 868"/>
                <a:gd name="T67" fmla="*/ 720 h 783"/>
                <a:gd name="T68" fmla="*/ 407 w 868"/>
                <a:gd name="T69" fmla="*/ 783 h 783"/>
                <a:gd name="T70" fmla="*/ 442 w 868"/>
                <a:gd name="T71" fmla="*/ 778 h 783"/>
                <a:gd name="T72" fmla="*/ 389 w 868"/>
                <a:gd name="T73" fmla="*/ 717 h 783"/>
                <a:gd name="T74" fmla="*/ 531 w 868"/>
                <a:gd name="T75" fmla="*/ 689 h 783"/>
                <a:gd name="T76" fmla="*/ 579 w 868"/>
                <a:gd name="T77" fmla="*/ 734 h 783"/>
                <a:gd name="T78" fmla="*/ 611 w 868"/>
                <a:gd name="T79" fmla="*/ 718 h 783"/>
                <a:gd name="T80" fmla="*/ 560 w 868"/>
                <a:gd name="T81" fmla="*/ 679 h 783"/>
                <a:gd name="T82" fmla="*/ 623 w 868"/>
                <a:gd name="T83" fmla="*/ 652 h 783"/>
                <a:gd name="T84" fmla="*/ 827 w 868"/>
                <a:gd name="T85" fmla="*/ 496 h 783"/>
                <a:gd name="T86" fmla="*/ 868 w 868"/>
                <a:gd name="T87" fmla="*/ 396 h 783"/>
                <a:gd name="T88" fmla="*/ 610 w 868"/>
                <a:gd name="T89" fmla="*/ 626 h 783"/>
                <a:gd name="T90" fmla="*/ 543 w 868"/>
                <a:gd name="T91" fmla="*/ 654 h 783"/>
                <a:gd name="T92" fmla="*/ 520 w 868"/>
                <a:gd name="T93" fmla="*/ 521 h 783"/>
                <a:gd name="T94" fmla="*/ 630 w 868"/>
                <a:gd name="T95" fmla="*/ 298 h 783"/>
                <a:gd name="T96" fmla="*/ 633 w 868"/>
                <a:gd name="T97" fmla="*/ 293 h 783"/>
                <a:gd name="T98" fmla="*/ 752 w 868"/>
                <a:gd name="T99" fmla="*/ 65 h 783"/>
                <a:gd name="T100" fmla="*/ 758 w 868"/>
                <a:gd name="T101" fmla="*/ 12 h 783"/>
                <a:gd name="T102" fmla="*/ 729 w 868"/>
                <a:gd name="T103" fmla="*/ 0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8" h="783">
                  <a:moveTo>
                    <a:pt x="729" y="0"/>
                  </a:moveTo>
                  <a:cubicBezTo>
                    <a:pt x="729" y="20"/>
                    <a:pt x="728" y="40"/>
                    <a:pt x="724" y="59"/>
                  </a:cubicBezTo>
                  <a:cubicBezTo>
                    <a:pt x="720" y="75"/>
                    <a:pt x="716" y="92"/>
                    <a:pt x="710" y="107"/>
                  </a:cubicBezTo>
                  <a:cubicBezTo>
                    <a:pt x="710" y="110"/>
                    <a:pt x="710" y="112"/>
                    <a:pt x="710" y="114"/>
                  </a:cubicBezTo>
                  <a:cubicBezTo>
                    <a:pt x="710" y="136"/>
                    <a:pt x="699" y="155"/>
                    <a:pt x="682" y="166"/>
                  </a:cubicBezTo>
                  <a:cubicBezTo>
                    <a:pt x="661" y="204"/>
                    <a:pt x="635" y="241"/>
                    <a:pt x="609" y="277"/>
                  </a:cubicBezTo>
                  <a:cubicBezTo>
                    <a:pt x="607" y="281"/>
                    <a:pt x="607" y="281"/>
                    <a:pt x="607" y="281"/>
                  </a:cubicBezTo>
                  <a:cubicBezTo>
                    <a:pt x="553" y="356"/>
                    <a:pt x="504" y="431"/>
                    <a:pt x="491" y="517"/>
                  </a:cubicBezTo>
                  <a:cubicBezTo>
                    <a:pt x="485" y="564"/>
                    <a:pt x="492" y="618"/>
                    <a:pt x="516" y="663"/>
                  </a:cubicBezTo>
                  <a:cubicBezTo>
                    <a:pt x="468" y="678"/>
                    <a:pt x="418" y="687"/>
                    <a:pt x="368" y="690"/>
                  </a:cubicBezTo>
                  <a:cubicBezTo>
                    <a:pt x="303" y="598"/>
                    <a:pt x="257" y="487"/>
                    <a:pt x="237" y="367"/>
                  </a:cubicBezTo>
                  <a:cubicBezTo>
                    <a:pt x="234" y="352"/>
                    <a:pt x="232" y="337"/>
                    <a:pt x="230" y="322"/>
                  </a:cubicBezTo>
                  <a:cubicBezTo>
                    <a:pt x="229" y="323"/>
                    <a:pt x="229" y="324"/>
                    <a:pt x="228" y="324"/>
                  </a:cubicBezTo>
                  <a:cubicBezTo>
                    <a:pt x="220" y="334"/>
                    <a:pt x="213" y="345"/>
                    <a:pt x="205" y="354"/>
                  </a:cubicBezTo>
                  <a:cubicBezTo>
                    <a:pt x="206" y="360"/>
                    <a:pt x="207" y="366"/>
                    <a:pt x="208" y="372"/>
                  </a:cubicBezTo>
                  <a:cubicBezTo>
                    <a:pt x="228" y="490"/>
                    <a:pt x="272" y="599"/>
                    <a:pt x="334" y="692"/>
                  </a:cubicBezTo>
                  <a:cubicBezTo>
                    <a:pt x="330" y="692"/>
                    <a:pt x="326" y="692"/>
                    <a:pt x="321" y="692"/>
                  </a:cubicBezTo>
                  <a:cubicBezTo>
                    <a:pt x="286" y="692"/>
                    <a:pt x="251" y="689"/>
                    <a:pt x="216" y="684"/>
                  </a:cubicBezTo>
                  <a:cubicBezTo>
                    <a:pt x="196" y="641"/>
                    <a:pt x="162" y="608"/>
                    <a:pt x="129" y="575"/>
                  </a:cubicBezTo>
                  <a:cubicBezTo>
                    <a:pt x="114" y="560"/>
                    <a:pt x="99" y="545"/>
                    <a:pt x="85" y="530"/>
                  </a:cubicBezTo>
                  <a:cubicBezTo>
                    <a:pt x="51" y="490"/>
                    <a:pt x="25" y="442"/>
                    <a:pt x="9" y="392"/>
                  </a:cubicBezTo>
                  <a:cubicBezTo>
                    <a:pt x="5" y="410"/>
                    <a:pt x="2" y="429"/>
                    <a:pt x="0" y="448"/>
                  </a:cubicBezTo>
                  <a:cubicBezTo>
                    <a:pt x="16" y="484"/>
                    <a:pt x="37" y="519"/>
                    <a:pt x="63" y="549"/>
                  </a:cubicBezTo>
                  <a:cubicBezTo>
                    <a:pt x="78" y="565"/>
                    <a:pt x="93" y="581"/>
                    <a:pt x="109" y="596"/>
                  </a:cubicBezTo>
                  <a:cubicBezTo>
                    <a:pt x="135" y="622"/>
                    <a:pt x="161" y="648"/>
                    <a:pt x="179" y="677"/>
                  </a:cubicBezTo>
                  <a:cubicBezTo>
                    <a:pt x="119" y="664"/>
                    <a:pt x="61" y="644"/>
                    <a:pt x="7" y="616"/>
                  </a:cubicBezTo>
                  <a:cubicBezTo>
                    <a:pt x="10" y="628"/>
                    <a:pt x="13" y="641"/>
                    <a:pt x="16" y="653"/>
                  </a:cubicBezTo>
                  <a:cubicBezTo>
                    <a:pt x="73" y="680"/>
                    <a:pt x="133" y="699"/>
                    <a:pt x="195" y="710"/>
                  </a:cubicBezTo>
                  <a:cubicBezTo>
                    <a:pt x="195" y="710"/>
                    <a:pt x="195" y="710"/>
                    <a:pt x="195" y="710"/>
                  </a:cubicBezTo>
                  <a:cubicBezTo>
                    <a:pt x="202" y="728"/>
                    <a:pt x="205" y="748"/>
                    <a:pt x="205" y="768"/>
                  </a:cubicBezTo>
                  <a:cubicBezTo>
                    <a:pt x="215" y="771"/>
                    <a:pt x="225" y="773"/>
                    <a:pt x="234" y="775"/>
                  </a:cubicBezTo>
                  <a:cubicBezTo>
                    <a:pt x="235" y="754"/>
                    <a:pt x="232" y="734"/>
                    <a:pt x="227" y="715"/>
                  </a:cubicBezTo>
                  <a:cubicBezTo>
                    <a:pt x="258" y="719"/>
                    <a:pt x="290" y="721"/>
                    <a:pt x="322" y="721"/>
                  </a:cubicBezTo>
                  <a:cubicBezTo>
                    <a:pt x="333" y="721"/>
                    <a:pt x="343" y="720"/>
                    <a:pt x="354" y="720"/>
                  </a:cubicBezTo>
                  <a:cubicBezTo>
                    <a:pt x="371" y="742"/>
                    <a:pt x="388" y="763"/>
                    <a:pt x="407" y="783"/>
                  </a:cubicBezTo>
                  <a:cubicBezTo>
                    <a:pt x="419" y="782"/>
                    <a:pt x="431" y="780"/>
                    <a:pt x="442" y="778"/>
                  </a:cubicBezTo>
                  <a:cubicBezTo>
                    <a:pt x="423" y="759"/>
                    <a:pt x="406" y="739"/>
                    <a:pt x="389" y="717"/>
                  </a:cubicBezTo>
                  <a:cubicBezTo>
                    <a:pt x="437" y="713"/>
                    <a:pt x="485" y="703"/>
                    <a:pt x="531" y="689"/>
                  </a:cubicBezTo>
                  <a:cubicBezTo>
                    <a:pt x="544" y="707"/>
                    <a:pt x="560" y="722"/>
                    <a:pt x="579" y="734"/>
                  </a:cubicBezTo>
                  <a:cubicBezTo>
                    <a:pt x="590" y="729"/>
                    <a:pt x="601" y="724"/>
                    <a:pt x="611" y="718"/>
                  </a:cubicBezTo>
                  <a:cubicBezTo>
                    <a:pt x="591" y="709"/>
                    <a:pt x="574" y="695"/>
                    <a:pt x="560" y="679"/>
                  </a:cubicBezTo>
                  <a:cubicBezTo>
                    <a:pt x="582" y="671"/>
                    <a:pt x="603" y="662"/>
                    <a:pt x="623" y="652"/>
                  </a:cubicBezTo>
                  <a:cubicBezTo>
                    <a:pt x="701" y="614"/>
                    <a:pt x="770" y="560"/>
                    <a:pt x="827" y="496"/>
                  </a:cubicBezTo>
                  <a:cubicBezTo>
                    <a:pt x="844" y="464"/>
                    <a:pt x="858" y="431"/>
                    <a:pt x="868" y="396"/>
                  </a:cubicBezTo>
                  <a:cubicBezTo>
                    <a:pt x="804" y="493"/>
                    <a:pt x="716" y="574"/>
                    <a:pt x="610" y="626"/>
                  </a:cubicBezTo>
                  <a:cubicBezTo>
                    <a:pt x="589" y="637"/>
                    <a:pt x="566" y="646"/>
                    <a:pt x="543" y="654"/>
                  </a:cubicBezTo>
                  <a:cubicBezTo>
                    <a:pt x="521" y="614"/>
                    <a:pt x="514" y="564"/>
                    <a:pt x="520" y="521"/>
                  </a:cubicBezTo>
                  <a:cubicBezTo>
                    <a:pt x="532" y="442"/>
                    <a:pt x="579" y="370"/>
                    <a:pt x="630" y="298"/>
                  </a:cubicBezTo>
                  <a:cubicBezTo>
                    <a:pt x="633" y="293"/>
                    <a:pt x="633" y="293"/>
                    <a:pt x="633" y="293"/>
                  </a:cubicBezTo>
                  <a:cubicBezTo>
                    <a:pt x="683" y="223"/>
                    <a:pt x="735" y="151"/>
                    <a:pt x="752" y="65"/>
                  </a:cubicBezTo>
                  <a:cubicBezTo>
                    <a:pt x="756" y="47"/>
                    <a:pt x="758" y="30"/>
                    <a:pt x="758" y="12"/>
                  </a:cubicBezTo>
                  <a:cubicBezTo>
                    <a:pt x="749" y="8"/>
                    <a:pt x="739" y="3"/>
                    <a:pt x="729" y="0"/>
                  </a:cubicBezTo>
                </a:path>
              </a:pathLst>
            </a:custGeom>
            <a:solidFill>
              <a:srgbClr val="A9591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9"/>
            <p:cNvSpPr>
              <a:spLocks noEditPoints="1"/>
            </p:cNvSpPr>
            <p:nvPr/>
          </p:nvSpPr>
          <p:spPr bwMode="auto">
            <a:xfrm>
              <a:off x="9302750" y="-1139825"/>
              <a:ext cx="2513012" cy="2257425"/>
            </a:xfrm>
            <a:custGeom>
              <a:avLst/>
              <a:gdLst>
                <a:gd name="T0" fmla="*/ 278 w 897"/>
                <a:gd name="T1" fmla="*/ 607 h 805"/>
                <a:gd name="T2" fmla="*/ 243 w 897"/>
                <a:gd name="T3" fmla="*/ 612 h 805"/>
                <a:gd name="T4" fmla="*/ 368 w 897"/>
                <a:gd name="T5" fmla="*/ 715 h 805"/>
                <a:gd name="T6" fmla="*/ 651 w 897"/>
                <a:gd name="T7" fmla="*/ 805 h 805"/>
                <a:gd name="T8" fmla="*/ 694 w 897"/>
                <a:gd name="T9" fmla="*/ 777 h 805"/>
                <a:gd name="T10" fmla="*/ 692 w 897"/>
                <a:gd name="T11" fmla="*/ 777 h 805"/>
                <a:gd name="T12" fmla="*/ 383 w 897"/>
                <a:gd name="T13" fmla="*/ 690 h 805"/>
                <a:gd name="T14" fmla="*/ 278 w 897"/>
                <a:gd name="T15" fmla="*/ 607 h 805"/>
                <a:gd name="T16" fmla="*/ 41 w 897"/>
                <a:gd name="T17" fmla="*/ 597 h 805"/>
                <a:gd name="T18" fmla="*/ 3 w 897"/>
                <a:gd name="T19" fmla="*/ 724 h 805"/>
                <a:gd name="T20" fmla="*/ 0 w 897"/>
                <a:gd name="T21" fmla="*/ 729 h 805"/>
                <a:gd name="T22" fmla="*/ 22 w 897"/>
                <a:gd name="T23" fmla="*/ 749 h 805"/>
                <a:gd name="T24" fmla="*/ 28 w 897"/>
                <a:gd name="T25" fmla="*/ 739 h 805"/>
                <a:gd name="T26" fmla="*/ 70 w 897"/>
                <a:gd name="T27" fmla="*/ 604 h 805"/>
                <a:gd name="T28" fmla="*/ 41 w 897"/>
                <a:gd name="T29" fmla="*/ 597 h 805"/>
                <a:gd name="T30" fmla="*/ 824 w 897"/>
                <a:gd name="T31" fmla="*/ 483 h 805"/>
                <a:gd name="T32" fmla="*/ 721 w 897"/>
                <a:gd name="T33" fmla="*/ 496 h 805"/>
                <a:gd name="T34" fmla="*/ 645 w 897"/>
                <a:gd name="T35" fmla="*/ 523 h 805"/>
                <a:gd name="T36" fmla="*/ 505 w 897"/>
                <a:gd name="T37" fmla="*/ 558 h 805"/>
                <a:gd name="T38" fmla="*/ 453 w 897"/>
                <a:gd name="T39" fmla="*/ 549 h 805"/>
                <a:gd name="T40" fmla="*/ 447 w 897"/>
                <a:gd name="T41" fmla="*/ 547 h 805"/>
                <a:gd name="T42" fmla="*/ 415 w 897"/>
                <a:gd name="T43" fmla="*/ 563 h 805"/>
                <a:gd name="T44" fmla="*/ 443 w 897"/>
                <a:gd name="T45" fmla="*/ 577 h 805"/>
                <a:gd name="T46" fmla="*/ 505 w 897"/>
                <a:gd name="T47" fmla="*/ 588 h 805"/>
                <a:gd name="T48" fmla="*/ 655 w 897"/>
                <a:gd name="T49" fmla="*/ 550 h 805"/>
                <a:gd name="T50" fmla="*/ 729 w 897"/>
                <a:gd name="T51" fmla="*/ 525 h 805"/>
                <a:gd name="T52" fmla="*/ 823 w 897"/>
                <a:gd name="T53" fmla="*/ 512 h 805"/>
                <a:gd name="T54" fmla="*/ 888 w 897"/>
                <a:gd name="T55" fmla="*/ 518 h 805"/>
                <a:gd name="T56" fmla="*/ 897 w 897"/>
                <a:gd name="T57" fmla="*/ 489 h 805"/>
                <a:gd name="T58" fmla="*/ 824 w 897"/>
                <a:gd name="T59" fmla="*/ 483 h 805"/>
                <a:gd name="T60" fmla="*/ 800 w 897"/>
                <a:gd name="T61" fmla="*/ 0 h 805"/>
                <a:gd name="T62" fmla="*/ 704 w 897"/>
                <a:gd name="T63" fmla="*/ 225 h 805"/>
                <a:gd name="T64" fmla="*/ 663 w 897"/>
                <a:gd name="T65" fmla="*/ 325 h 805"/>
                <a:gd name="T66" fmla="*/ 823 w 897"/>
                <a:gd name="T67" fmla="*/ 30 h 805"/>
                <a:gd name="T68" fmla="*/ 800 w 897"/>
                <a:gd name="T69"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7" h="805">
                  <a:moveTo>
                    <a:pt x="278" y="607"/>
                  </a:moveTo>
                  <a:cubicBezTo>
                    <a:pt x="267" y="609"/>
                    <a:pt x="255" y="611"/>
                    <a:pt x="243" y="612"/>
                  </a:cubicBezTo>
                  <a:cubicBezTo>
                    <a:pt x="281" y="652"/>
                    <a:pt x="323" y="687"/>
                    <a:pt x="368" y="715"/>
                  </a:cubicBezTo>
                  <a:cubicBezTo>
                    <a:pt x="453" y="768"/>
                    <a:pt x="552" y="799"/>
                    <a:pt x="651" y="805"/>
                  </a:cubicBezTo>
                  <a:cubicBezTo>
                    <a:pt x="666" y="797"/>
                    <a:pt x="680" y="787"/>
                    <a:pt x="694" y="777"/>
                  </a:cubicBezTo>
                  <a:cubicBezTo>
                    <a:pt x="693" y="777"/>
                    <a:pt x="693" y="777"/>
                    <a:pt x="692" y="777"/>
                  </a:cubicBezTo>
                  <a:cubicBezTo>
                    <a:pt x="584" y="777"/>
                    <a:pt x="476" y="748"/>
                    <a:pt x="383" y="690"/>
                  </a:cubicBezTo>
                  <a:cubicBezTo>
                    <a:pt x="346" y="667"/>
                    <a:pt x="311" y="639"/>
                    <a:pt x="278" y="607"/>
                  </a:cubicBezTo>
                  <a:moveTo>
                    <a:pt x="41" y="597"/>
                  </a:moveTo>
                  <a:cubicBezTo>
                    <a:pt x="41" y="638"/>
                    <a:pt x="28" y="683"/>
                    <a:pt x="3" y="724"/>
                  </a:cubicBezTo>
                  <a:cubicBezTo>
                    <a:pt x="2" y="726"/>
                    <a:pt x="1" y="728"/>
                    <a:pt x="0" y="729"/>
                  </a:cubicBezTo>
                  <a:cubicBezTo>
                    <a:pt x="7" y="736"/>
                    <a:pt x="14" y="743"/>
                    <a:pt x="22" y="749"/>
                  </a:cubicBezTo>
                  <a:cubicBezTo>
                    <a:pt x="24" y="746"/>
                    <a:pt x="26" y="743"/>
                    <a:pt x="28" y="739"/>
                  </a:cubicBezTo>
                  <a:cubicBezTo>
                    <a:pt x="55" y="695"/>
                    <a:pt x="69" y="648"/>
                    <a:pt x="70" y="604"/>
                  </a:cubicBezTo>
                  <a:cubicBezTo>
                    <a:pt x="61" y="602"/>
                    <a:pt x="51" y="600"/>
                    <a:pt x="41" y="597"/>
                  </a:cubicBezTo>
                  <a:moveTo>
                    <a:pt x="824" y="483"/>
                  </a:moveTo>
                  <a:cubicBezTo>
                    <a:pt x="789" y="483"/>
                    <a:pt x="755" y="487"/>
                    <a:pt x="721" y="496"/>
                  </a:cubicBezTo>
                  <a:cubicBezTo>
                    <a:pt x="695" y="504"/>
                    <a:pt x="670" y="513"/>
                    <a:pt x="645" y="523"/>
                  </a:cubicBezTo>
                  <a:cubicBezTo>
                    <a:pt x="596" y="541"/>
                    <a:pt x="550" y="558"/>
                    <a:pt x="505" y="558"/>
                  </a:cubicBezTo>
                  <a:cubicBezTo>
                    <a:pt x="487" y="558"/>
                    <a:pt x="470" y="556"/>
                    <a:pt x="453" y="549"/>
                  </a:cubicBezTo>
                  <a:cubicBezTo>
                    <a:pt x="451" y="549"/>
                    <a:pt x="449" y="548"/>
                    <a:pt x="447" y="547"/>
                  </a:cubicBezTo>
                  <a:cubicBezTo>
                    <a:pt x="437" y="553"/>
                    <a:pt x="426" y="558"/>
                    <a:pt x="415" y="563"/>
                  </a:cubicBezTo>
                  <a:cubicBezTo>
                    <a:pt x="424" y="569"/>
                    <a:pt x="433" y="573"/>
                    <a:pt x="443" y="577"/>
                  </a:cubicBezTo>
                  <a:cubicBezTo>
                    <a:pt x="463" y="584"/>
                    <a:pt x="484" y="588"/>
                    <a:pt x="505" y="588"/>
                  </a:cubicBezTo>
                  <a:cubicBezTo>
                    <a:pt x="555" y="588"/>
                    <a:pt x="606" y="569"/>
                    <a:pt x="655" y="550"/>
                  </a:cubicBezTo>
                  <a:cubicBezTo>
                    <a:pt x="679" y="541"/>
                    <a:pt x="704" y="531"/>
                    <a:pt x="729" y="525"/>
                  </a:cubicBezTo>
                  <a:cubicBezTo>
                    <a:pt x="759" y="516"/>
                    <a:pt x="791" y="512"/>
                    <a:pt x="823" y="512"/>
                  </a:cubicBezTo>
                  <a:cubicBezTo>
                    <a:pt x="844" y="512"/>
                    <a:pt x="866" y="514"/>
                    <a:pt x="888" y="518"/>
                  </a:cubicBezTo>
                  <a:cubicBezTo>
                    <a:pt x="891" y="508"/>
                    <a:pt x="894" y="499"/>
                    <a:pt x="897" y="489"/>
                  </a:cubicBezTo>
                  <a:cubicBezTo>
                    <a:pt x="873" y="485"/>
                    <a:pt x="849" y="483"/>
                    <a:pt x="824" y="483"/>
                  </a:cubicBezTo>
                  <a:moveTo>
                    <a:pt x="800" y="0"/>
                  </a:moveTo>
                  <a:cubicBezTo>
                    <a:pt x="782" y="80"/>
                    <a:pt x="749" y="156"/>
                    <a:pt x="704" y="225"/>
                  </a:cubicBezTo>
                  <a:cubicBezTo>
                    <a:pt x="694" y="260"/>
                    <a:pt x="680" y="293"/>
                    <a:pt x="663" y="325"/>
                  </a:cubicBezTo>
                  <a:cubicBezTo>
                    <a:pt x="739" y="241"/>
                    <a:pt x="794" y="139"/>
                    <a:pt x="823" y="30"/>
                  </a:cubicBezTo>
                  <a:cubicBezTo>
                    <a:pt x="815" y="19"/>
                    <a:pt x="808" y="9"/>
                    <a:pt x="800" y="0"/>
                  </a:cubicBezTo>
                </a:path>
              </a:pathLst>
            </a:custGeom>
            <a:solidFill>
              <a:srgbClr val="9750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0"/>
            <p:cNvSpPr/>
            <p:nvPr/>
          </p:nvSpPr>
          <p:spPr bwMode="auto">
            <a:xfrm>
              <a:off x="9390063" y="-1450975"/>
              <a:ext cx="106362" cy="341313"/>
            </a:xfrm>
            <a:custGeom>
              <a:avLst/>
              <a:gdLst>
                <a:gd name="T0" fmla="*/ 38 w 38"/>
                <a:gd name="T1" fmla="*/ 0 h 122"/>
                <a:gd name="T2" fmla="*/ 6 w 38"/>
                <a:gd name="T3" fmla="*/ 24 h 122"/>
                <a:gd name="T4" fmla="*/ 0 w 38"/>
                <a:gd name="T5" fmla="*/ 122 h 122"/>
                <a:gd name="T6" fmla="*/ 30 w 38"/>
                <a:gd name="T7" fmla="*/ 95 h 122"/>
                <a:gd name="T8" fmla="*/ 38 w 38"/>
                <a:gd name="T9" fmla="*/ 0 h 122"/>
              </a:gdLst>
              <a:ahLst/>
              <a:cxnLst>
                <a:cxn ang="0">
                  <a:pos x="T0" y="T1"/>
                </a:cxn>
                <a:cxn ang="0">
                  <a:pos x="T2" y="T3"/>
                </a:cxn>
                <a:cxn ang="0">
                  <a:pos x="T4" y="T5"/>
                </a:cxn>
                <a:cxn ang="0">
                  <a:pos x="T6" y="T7"/>
                </a:cxn>
                <a:cxn ang="0">
                  <a:pos x="T8" y="T9"/>
                </a:cxn>
              </a:cxnLst>
              <a:rect l="0" t="0" r="r" b="b"/>
              <a:pathLst>
                <a:path w="38" h="122">
                  <a:moveTo>
                    <a:pt x="38" y="0"/>
                  </a:moveTo>
                  <a:cubicBezTo>
                    <a:pt x="27" y="8"/>
                    <a:pt x="16" y="16"/>
                    <a:pt x="6" y="24"/>
                  </a:cubicBezTo>
                  <a:cubicBezTo>
                    <a:pt x="2" y="57"/>
                    <a:pt x="0" y="90"/>
                    <a:pt x="0" y="122"/>
                  </a:cubicBezTo>
                  <a:cubicBezTo>
                    <a:pt x="9" y="113"/>
                    <a:pt x="19" y="104"/>
                    <a:pt x="30" y="95"/>
                  </a:cubicBezTo>
                  <a:cubicBezTo>
                    <a:pt x="31" y="64"/>
                    <a:pt x="34" y="32"/>
                    <a:pt x="38" y="0"/>
                  </a:cubicBezTo>
                </a:path>
              </a:pathLst>
            </a:custGeom>
            <a:solidFill>
              <a:srgbClr val="A9591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1"/>
            <p:cNvSpPr>
              <a:spLocks noEditPoints="1"/>
            </p:cNvSpPr>
            <p:nvPr/>
          </p:nvSpPr>
          <p:spPr bwMode="auto">
            <a:xfrm>
              <a:off x="9058275" y="-1471613"/>
              <a:ext cx="1244600" cy="962025"/>
            </a:xfrm>
            <a:custGeom>
              <a:avLst/>
              <a:gdLst>
                <a:gd name="T0" fmla="*/ 118 w 444"/>
                <a:gd name="T1" fmla="*/ 129 h 343"/>
                <a:gd name="T2" fmla="*/ 45 w 444"/>
                <a:gd name="T3" fmla="*/ 218 h 343"/>
                <a:gd name="T4" fmla="*/ 12 w 444"/>
                <a:gd name="T5" fmla="*/ 310 h 343"/>
                <a:gd name="T6" fmla="*/ 60 w 444"/>
                <a:gd name="T7" fmla="*/ 343 h 343"/>
                <a:gd name="T8" fmla="*/ 106 w 444"/>
                <a:gd name="T9" fmla="*/ 325 h 343"/>
                <a:gd name="T10" fmla="*/ 128 w 444"/>
                <a:gd name="T11" fmla="*/ 301 h 343"/>
                <a:gd name="T12" fmla="*/ 118 w 444"/>
                <a:gd name="T13" fmla="*/ 129 h 343"/>
                <a:gd name="T14" fmla="*/ 348 w 444"/>
                <a:gd name="T15" fmla="*/ 0 h 343"/>
                <a:gd name="T16" fmla="*/ 236 w 444"/>
                <a:gd name="T17" fmla="*/ 40 h 343"/>
                <a:gd name="T18" fmla="*/ 148 w 444"/>
                <a:gd name="T19" fmla="*/ 102 h 343"/>
                <a:gd name="T20" fmla="*/ 153 w 444"/>
                <a:gd name="T21" fmla="*/ 269 h 343"/>
                <a:gd name="T22" fmla="*/ 259 w 444"/>
                <a:gd name="T23" fmla="*/ 195 h 343"/>
                <a:gd name="T24" fmla="*/ 375 w 444"/>
                <a:gd name="T25" fmla="*/ 160 h 343"/>
                <a:gd name="T26" fmla="*/ 439 w 444"/>
                <a:gd name="T27" fmla="*/ 67 h 343"/>
                <a:gd name="T28" fmla="*/ 349 w 444"/>
                <a:gd name="T29" fmla="*/ 0 h 343"/>
                <a:gd name="T30" fmla="*/ 348 w 444"/>
                <a:gd name="T31"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4" h="343">
                  <a:moveTo>
                    <a:pt x="118" y="129"/>
                  </a:moveTo>
                  <a:cubicBezTo>
                    <a:pt x="90" y="156"/>
                    <a:pt x="66" y="185"/>
                    <a:pt x="45" y="218"/>
                  </a:cubicBezTo>
                  <a:cubicBezTo>
                    <a:pt x="29" y="244"/>
                    <a:pt x="0" y="278"/>
                    <a:pt x="12" y="310"/>
                  </a:cubicBezTo>
                  <a:cubicBezTo>
                    <a:pt x="21" y="333"/>
                    <a:pt x="40" y="343"/>
                    <a:pt x="60" y="343"/>
                  </a:cubicBezTo>
                  <a:cubicBezTo>
                    <a:pt x="76" y="343"/>
                    <a:pt x="93" y="337"/>
                    <a:pt x="106" y="325"/>
                  </a:cubicBezTo>
                  <a:cubicBezTo>
                    <a:pt x="114" y="318"/>
                    <a:pt x="121" y="310"/>
                    <a:pt x="128" y="301"/>
                  </a:cubicBezTo>
                  <a:cubicBezTo>
                    <a:pt x="120" y="246"/>
                    <a:pt x="116" y="189"/>
                    <a:pt x="118" y="129"/>
                  </a:cubicBezTo>
                  <a:moveTo>
                    <a:pt x="348" y="0"/>
                  </a:moveTo>
                  <a:cubicBezTo>
                    <a:pt x="308" y="0"/>
                    <a:pt x="270" y="19"/>
                    <a:pt x="236" y="40"/>
                  </a:cubicBezTo>
                  <a:cubicBezTo>
                    <a:pt x="205" y="59"/>
                    <a:pt x="175" y="79"/>
                    <a:pt x="148" y="102"/>
                  </a:cubicBezTo>
                  <a:cubicBezTo>
                    <a:pt x="145" y="160"/>
                    <a:pt x="147" y="215"/>
                    <a:pt x="153" y="269"/>
                  </a:cubicBezTo>
                  <a:cubicBezTo>
                    <a:pt x="181" y="235"/>
                    <a:pt x="218" y="210"/>
                    <a:pt x="259" y="195"/>
                  </a:cubicBezTo>
                  <a:cubicBezTo>
                    <a:pt x="297" y="182"/>
                    <a:pt x="338" y="177"/>
                    <a:pt x="375" y="160"/>
                  </a:cubicBezTo>
                  <a:cubicBezTo>
                    <a:pt x="411" y="143"/>
                    <a:pt x="444" y="107"/>
                    <a:pt x="439" y="67"/>
                  </a:cubicBezTo>
                  <a:cubicBezTo>
                    <a:pt x="433" y="27"/>
                    <a:pt x="390" y="0"/>
                    <a:pt x="349" y="0"/>
                  </a:cubicBezTo>
                  <a:cubicBezTo>
                    <a:pt x="349" y="0"/>
                    <a:pt x="349" y="0"/>
                    <a:pt x="348" y="0"/>
                  </a:cubicBezTo>
                </a:path>
              </a:pathLst>
            </a:custGeom>
            <a:solidFill>
              <a:srgbClr val="F599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2"/>
            <p:cNvSpPr/>
            <p:nvPr/>
          </p:nvSpPr>
          <p:spPr bwMode="auto">
            <a:xfrm>
              <a:off x="9383713" y="-1185863"/>
              <a:ext cx="103187" cy="558800"/>
            </a:xfrm>
            <a:custGeom>
              <a:avLst/>
              <a:gdLst>
                <a:gd name="T0" fmla="*/ 32 w 37"/>
                <a:gd name="T1" fmla="*/ 0 h 199"/>
                <a:gd name="T2" fmla="*/ 2 w 37"/>
                <a:gd name="T3" fmla="*/ 27 h 199"/>
                <a:gd name="T4" fmla="*/ 12 w 37"/>
                <a:gd name="T5" fmla="*/ 199 h 199"/>
                <a:gd name="T6" fmla="*/ 35 w 37"/>
                <a:gd name="T7" fmla="*/ 169 h 199"/>
                <a:gd name="T8" fmla="*/ 37 w 37"/>
                <a:gd name="T9" fmla="*/ 167 h 199"/>
                <a:gd name="T10" fmla="*/ 32 w 37"/>
                <a:gd name="T11" fmla="*/ 0 h 199"/>
              </a:gdLst>
              <a:ahLst/>
              <a:cxnLst>
                <a:cxn ang="0">
                  <a:pos x="T0" y="T1"/>
                </a:cxn>
                <a:cxn ang="0">
                  <a:pos x="T2" y="T3"/>
                </a:cxn>
                <a:cxn ang="0">
                  <a:pos x="T4" y="T5"/>
                </a:cxn>
                <a:cxn ang="0">
                  <a:pos x="T6" y="T7"/>
                </a:cxn>
                <a:cxn ang="0">
                  <a:pos x="T8" y="T9"/>
                </a:cxn>
                <a:cxn ang="0">
                  <a:pos x="T10" y="T11"/>
                </a:cxn>
              </a:cxnLst>
              <a:rect l="0" t="0" r="r" b="b"/>
              <a:pathLst>
                <a:path w="37" h="199">
                  <a:moveTo>
                    <a:pt x="32" y="0"/>
                  </a:moveTo>
                  <a:cubicBezTo>
                    <a:pt x="21" y="9"/>
                    <a:pt x="11" y="18"/>
                    <a:pt x="2" y="27"/>
                  </a:cubicBezTo>
                  <a:cubicBezTo>
                    <a:pt x="0" y="87"/>
                    <a:pt x="4" y="144"/>
                    <a:pt x="12" y="199"/>
                  </a:cubicBezTo>
                  <a:cubicBezTo>
                    <a:pt x="20" y="190"/>
                    <a:pt x="27" y="179"/>
                    <a:pt x="35" y="169"/>
                  </a:cubicBezTo>
                  <a:cubicBezTo>
                    <a:pt x="36" y="169"/>
                    <a:pt x="36" y="168"/>
                    <a:pt x="37" y="167"/>
                  </a:cubicBezTo>
                  <a:cubicBezTo>
                    <a:pt x="31" y="113"/>
                    <a:pt x="29" y="58"/>
                    <a:pt x="32" y="0"/>
                  </a:cubicBezTo>
                </a:path>
              </a:pathLst>
            </a:custGeom>
            <a:solidFill>
              <a:srgbClr val="BA7A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3"/>
            <p:cNvSpPr/>
            <p:nvPr/>
          </p:nvSpPr>
          <p:spPr bwMode="auto">
            <a:xfrm>
              <a:off x="10487025" y="-1471613"/>
              <a:ext cx="344487" cy="344488"/>
            </a:xfrm>
            <a:custGeom>
              <a:avLst/>
              <a:gdLst>
                <a:gd name="T0" fmla="*/ 61 w 123"/>
                <a:gd name="T1" fmla="*/ 0 h 123"/>
                <a:gd name="T2" fmla="*/ 0 w 123"/>
                <a:gd name="T3" fmla="*/ 61 h 123"/>
                <a:gd name="T4" fmla="*/ 61 w 123"/>
                <a:gd name="T5" fmla="*/ 123 h 123"/>
                <a:gd name="T6" fmla="*/ 95 w 123"/>
                <a:gd name="T7" fmla="*/ 113 h 123"/>
                <a:gd name="T8" fmla="*/ 123 w 123"/>
                <a:gd name="T9" fmla="*/ 54 h 123"/>
                <a:gd name="T10" fmla="*/ 61 w 123"/>
                <a:gd name="T11" fmla="*/ 0 h 123"/>
              </a:gdLst>
              <a:ahLst/>
              <a:cxnLst>
                <a:cxn ang="0">
                  <a:pos x="T0" y="T1"/>
                </a:cxn>
                <a:cxn ang="0">
                  <a:pos x="T2" y="T3"/>
                </a:cxn>
                <a:cxn ang="0">
                  <a:pos x="T4" y="T5"/>
                </a:cxn>
                <a:cxn ang="0">
                  <a:pos x="T6" y="T7"/>
                </a:cxn>
                <a:cxn ang="0">
                  <a:pos x="T8" y="T9"/>
                </a:cxn>
                <a:cxn ang="0">
                  <a:pos x="T10" y="T11"/>
                </a:cxn>
              </a:cxnLst>
              <a:rect l="0" t="0" r="r" b="b"/>
              <a:pathLst>
                <a:path w="123" h="123">
                  <a:moveTo>
                    <a:pt x="61" y="0"/>
                  </a:moveTo>
                  <a:cubicBezTo>
                    <a:pt x="28" y="0"/>
                    <a:pt x="0" y="27"/>
                    <a:pt x="0" y="61"/>
                  </a:cubicBezTo>
                  <a:cubicBezTo>
                    <a:pt x="0" y="95"/>
                    <a:pt x="28" y="123"/>
                    <a:pt x="61" y="123"/>
                  </a:cubicBezTo>
                  <a:cubicBezTo>
                    <a:pt x="74" y="123"/>
                    <a:pt x="86" y="119"/>
                    <a:pt x="95" y="113"/>
                  </a:cubicBezTo>
                  <a:cubicBezTo>
                    <a:pt x="106" y="94"/>
                    <a:pt x="115" y="74"/>
                    <a:pt x="123" y="54"/>
                  </a:cubicBezTo>
                  <a:cubicBezTo>
                    <a:pt x="119" y="24"/>
                    <a:pt x="93" y="0"/>
                    <a:pt x="61" y="0"/>
                  </a:cubicBezTo>
                </a:path>
              </a:pathLst>
            </a:custGeom>
            <a:solidFill>
              <a:srgbClr val="F599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4"/>
            <p:cNvSpPr/>
            <p:nvPr/>
          </p:nvSpPr>
          <p:spPr bwMode="auto">
            <a:xfrm>
              <a:off x="10753725" y="-1319213"/>
              <a:ext cx="77787" cy="165100"/>
            </a:xfrm>
            <a:custGeom>
              <a:avLst/>
              <a:gdLst>
                <a:gd name="T0" fmla="*/ 28 w 28"/>
                <a:gd name="T1" fmla="*/ 0 h 59"/>
                <a:gd name="T2" fmla="*/ 0 w 28"/>
                <a:gd name="T3" fmla="*/ 59 h 59"/>
                <a:gd name="T4" fmla="*/ 28 w 28"/>
                <a:gd name="T5" fmla="*/ 7 h 59"/>
                <a:gd name="T6" fmla="*/ 28 w 28"/>
                <a:gd name="T7" fmla="*/ 0 h 59"/>
              </a:gdLst>
              <a:ahLst/>
              <a:cxnLst>
                <a:cxn ang="0">
                  <a:pos x="T0" y="T1"/>
                </a:cxn>
                <a:cxn ang="0">
                  <a:pos x="T2" y="T3"/>
                </a:cxn>
                <a:cxn ang="0">
                  <a:pos x="T4" y="T5"/>
                </a:cxn>
                <a:cxn ang="0">
                  <a:pos x="T6" y="T7"/>
                </a:cxn>
              </a:cxnLst>
              <a:rect l="0" t="0" r="r" b="b"/>
              <a:pathLst>
                <a:path w="28" h="59">
                  <a:moveTo>
                    <a:pt x="28" y="0"/>
                  </a:moveTo>
                  <a:cubicBezTo>
                    <a:pt x="20" y="20"/>
                    <a:pt x="11" y="40"/>
                    <a:pt x="0" y="59"/>
                  </a:cubicBezTo>
                  <a:cubicBezTo>
                    <a:pt x="17" y="48"/>
                    <a:pt x="28" y="29"/>
                    <a:pt x="28" y="7"/>
                  </a:cubicBezTo>
                  <a:cubicBezTo>
                    <a:pt x="28" y="5"/>
                    <a:pt x="28" y="3"/>
                    <a:pt x="28" y="0"/>
                  </a:cubicBezTo>
                </a:path>
              </a:pathLst>
            </a:custGeom>
            <a:solidFill>
              <a:srgbClr val="BA7A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灯片编号占位符 1"/>
          <p:cNvSpPr>
            <a:spLocks noGrp="1"/>
          </p:cNvSpPr>
          <p:nvPr>
            <p:ph type="sldNum" sz="quarter" idx="12"/>
          </p:nvPr>
        </p:nvSpPr>
        <p:spPr/>
        <p:txBody>
          <a:bodyPr/>
          <a:p>
            <a:fld id="{6882BFB2-9B44-4B4E-911A-1C90D1C5327D}"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nvGrpSpPr>
          <p:cNvPr id="3" name="组合 2"/>
          <p:cNvGrpSpPr/>
          <p:nvPr/>
        </p:nvGrpSpPr>
        <p:grpSpPr>
          <a:xfrm>
            <a:off x="11276330" y="106045"/>
            <a:ext cx="856615" cy="862965"/>
            <a:chOff x="1800226" y="-2355851"/>
            <a:chExt cx="3192461" cy="3533776"/>
          </a:xfrm>
        </p:grpSpPr>
        <p:sp>
          <p:nvSpPr>
            <p:cNvPr id="12" name="Freeform 5"/>
            <p:cNvSpPr/>
            <p:nvPr/>
          </p:nvSpPr>
          <p:spPr bwMode="auto">
            <a:xfrm>
              <a:off x="1866900" y="-2355851"/>
              <a:ext cx="3125787" cy="3533776"/>
            </a:xfrm>
            <a:custGeom>
              <a:avLst/>
              <a:gdLst>
                <a:gd name="T0" fmla="*/ 645 w 1114"/>
                <a:gd name="T1" fmla="*/ 1241 h 1259"/>
                <a:gd name="T2" fmla="*/ 69 w 1114"/>
                <a:gd name="T3" fmla="*/ 1008 h 1259"/>
                <a:gd name="T4" fmla="*/ 19 w 1114"/>
                <a:gd name="T5" fmla="*/ 890 h 1259"/>
                <a:gd name="T6" fmla="*/ 350 w 1114"/>
                <a:gd name="T7" fmla="*/ 69 h 1259"/>
                <a:gd name="T8" fmla="*/ 468 w 1114"/>
                <a:gd name="T9" fmla="*/ 19 h 1259"/>
                <a:gd name="T10" fmla="*/ 1044 w 1114"/>
                <a:gd name="T11" fmla="*/ 251 h 1259"/>
                <a:gd name="T12" fmla="*/ 1095 w 1114"/>
                <a:gd name="T13" fmla="*/ 370 h 1259"/>
                <a:gd name="T14" fmla="*/ 764 w 1114"/>
                <a:gd name="T15" fmla="*/ 1190 h 1259"/>
                <a:gd name="T16" fmla="*/ 645 w 1114"/>
                <a:gd name="T17" fmla="*/ 1241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4" h="1259">
                  <a:moveTo>
                    <a:pt x="645" y="1241"/>
                  </a:moveTo>
                  <a:cubicBezTo>
                    <a:pt x="69" y="1008"/>
                    <a:pt x="69" y="1008"/>
                    <a:pt x="69" y="1008"/>
                  </a:cubicBezTo>
                  <a:cubicBezTo>
                    <a:pt x="23" y="989"/>
                    <a:pt x="0" y="936"/>
                    <a:pt x="19" y="890"/>
                  </a:cubicBezTo>
                  <a:cubicBezTo>
                    <a:pt x="350" y="69"/>
                    <a:pt x="350" y="69"/>
                    <a:pt x="350" y="69"/>
                  </a:cubicBezTo>
                  <a:cubicBezTo>
                    <a:pt x="369" y="23"/>
                    <a:pt x="422" y="0"/>
                    <a:pt x="468" y="19"/>
                  </a:cubicBezTo>
                  <a:cubicBezTo>
                    <a:pt x="1044" y="251"/>
                    <a:pt x="1044" y="251"/>
                    <a:pt x="1044" y="251"/>
                  </a:cubicBezTo>
                  <a:cubicBezTo>
                    <a:pt x="1091" y="270"/>
                    <a:pt x="1114" y="323"/>
                    <a:pt x="1095" y="370"/>
                  </a:cubicBezTo>
                  <a:cubicBezTo>
                    <a:pt x="764" y="1190"/>
                    <a:pt x="764" y="1190"/>
                    <a:pt x="764" y="1190"/>
                  </a:cubicBezTo>
                  <a:cubicBezTo>
                    <a:pt x="745" y="1237"/>
                    <a:pt x="692" y="1259"/>
                    <a:pt x="645" y="1241"/>
                  </a:cubicBezTo>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3" name="Freeform 6"/>
            <p:cNvSpPr/>
            <p:nvPr/>
          </p:nvSpPr>
          <p:spPr bwMode="auto">
            <a:xfrm>
              <a:off x="2849563" y="-1682750"/>
              <a:ext cx="1582737" cy="1147763"/>
            </a:xfrm>
            <a:custGeom>
              <a:avLst/>
              <a:gdLst>
                <a:gd name="T0" fmla="*/ 154 w 997"/>
                <a:gd name="T1" fmla="*/ 0 h 723"/>
                <a:gd name="T2" fmla="*/ 0 w 997"/>
                <a:gd name="T3" fmla="*/ 384 h 723"/>
                <a:gd name="T4" fmla="*/ 841 w 997"/>
                <a:gd name="T5" fmla="*/ 723 h 723"/>
                <a:gd name="T6" fmla="*/ 997 w 997"/>
                <a:gd name="T7" fmla="*/ 340 h 723"/>
                <a:gd name="T8" fmla="*/ 154 w 997"/>
                <a:gd name="T9" fmla="*/ 0 h 723"/>
              </a:gdLst>
              <a:ahLst/>
              <a:cxnLst>
                <a:cxn ang="0">
                  <a:pos x="T0" y="T1"/>
                </a:cxn>
                <a:cxn ang="0">
                  <a:pos x="T2" y="T3"/>
                </a:cxn>
                <a:cxn ang="0">
                  <a:pos x="T4" y="T5"/>
                </a:cxn>
                <a:cxn ang="0">
                  <a:pos x="T6" y="T7"/>
                </a:cxn>
                <a:cxn ang="0">
                  <a:pos x="T8" y="T9"/>
                </a:cxn>
              </a:cxnLst>
              <a:rect l="0" t="0" r="r" b="b"/>
              <a:pathLst>
                <a:path w="997" h="723">
                  <a:moveTo>
                    <a:pt x="154" y="0"/>
                  </a:moveTo>
                  <a:lnTo>
                    <a:pt x="0" y="384"/>
                  </a:lnTo>
                  <a:lnTo>
                    <a:pt x="841" y="723"/>
                  </a:lnTo>
                  <a:lnTo>
                    <a:pt x="997" y="340"/>
                  </a:lnTo>
                  <a:lnTo>
                    <a:pt x="154"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 name="Freeform 7"/>
            <p:cNvSpPr/>
            <p:nvPr/>
          </p:nvSpPr>
          <p:spPr bwMode="auto">
            <a:xfrm>
              <a:off x="2849563" y="-1682750"/>
              <a:ext cx="1582737" cy="1147763"/>
            </a:xfrm>
            <a:custGeom>
              <a:avLst/>
              <a:gdLst>
                <a:gd name="T0" fmla="*/ 154 w 997"/>
                <a:gd name="T1" fmla="*/ 0 h 723"/>
                <a:gd name="T2" fmla="*/ 0 w 997"/>
                <a:gd name="T3" fmla="*/ 384 h 723"/>
                <a:gd name="T4" fmla="*/ 841 w 997"/>
                <a:gd name="T5" fmla="*/ 723 h 723"/>
                <a:gd name="T6" fmla="*/ 997 w 997"/>
                <a:gd name="T7" fmla="*/ 340 h 723"/>
                <a:gd name="T8" fmla="*/ 154 w 997"/>
                <a:gd name="T9" fmla="*/ 0 h 723"/>
              </a:gdLst>
              <a:ahLst/>
              <a:cxnLst>
                <a:cxn ang="0">
                  <a:pos x="T0" y="T1"/>
                </a:cxn>
                <a:cxn ang="0">
                  <a:pos x="T2" y="T3"/>
                </a:cxn>
                <a:cxn ang="0">
                  <a:pos x="T4" y="T5"/>
                </a:cxn>
                <a:cxn ang="0">
                  <a:pos x="T6" y="T7"/>
                </a:cxn>
                <a:cxn ang="0">
                  <a:pos x="T8" y="T9"/>
                </a:cxn>
              </a:cxnLst>
              <a:rect l="0" t="0" r="r" b="b"/>
              <a:pathLst>
                <a:path w="997" h="723">
                  <a:moveTo>
                    <a:pt x="154" y="0"/>
                  </a:moveTo>
                  <a:lnTo>
                    <a:pt x="0" y="384"/>
                  </a:lnTo>
                  <a:lnTo>
                    <a:pt x="841" y="723"/>
                  </a:lnTo>
                  <a:lnTo>
                    <a:pt x="997" y="340"/>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3" name="Freeform 8"/>
            <p:cNvSpPr/>
            <p:nvPr/>
          </p:nvSpPr>
          <p:spPr bwMode="auto">
            <a:xfrm>
              <a:off x="2582863" y="-2144713"/>
              <a:ext cx="409575" cy="271463"/>
            </a:xfrm>
            <a:custGeom>
              <a:avLst/>
              <a:gdLst>
                <a:gd name="T0" fmla="*/ 102 w 146"/>
                <a:gd name="T1" fmla="*/ 91 h 97"/>
                <a:gd name="T2" fmla="*/ 22 w 146"/>
                <a:gd name="T3" fmla="*/ 59 h 97"/>
                <a:gd name="T4" fmla="*/ 6 w 146"/>
                <a:gd name="T5" fmla="*/ 21 h 97"/>
                <a:gd name="T6" fmla="*/ 43 w 146"/>
                <a:gd name="T7" fmla="*/ 5 h 97"/>
                <a:gd name="T8" fmla="*/ 124 w 146"/>
                <a:gd name="T9" fmla="*/ 38 h 97"/>
                <a:gd name="T10" fmla="*/ 140 w 146"/>
                <a:gd name="T11" fmla="*/ 75 h 97"/>
                <a:gd name="T12" fmla="*/ 102 w 146"/>
                <a:gd name="T13" fmla="*/ 91 h 97"/>
              </a:gdLst>
              <a:ahLst/>
              <a:cxnLst>
                <a:cxn ang="0">
                  <a:pos x="T0" y="T1"/>
                </a:cxn>
                <a:cxn ang="0">
                  <a:pos x="T2" y="T3"/>
                </a:cxn>
                <a:cxn ang="0">
                  <a:pos x="T4" y="T5"/>
                </a:cxn>
                <a:cxn ang="0">
                  <a:pos x="T6" y="T7"/>
                </a:cxn>
                <a:cxn ang="0">
                  <a:pos x="T8" y="T9"/>
                </a:cxn>
                <a:cxn ang="0">
                  <a:pos x="T10" y="T11"/>
                </a:cxn>
                <a:cxn ang="0">
                  <a:pos x="T12" y="T13"/>
                </a:cxn>
              </a:cxnLst>
              <a:rect l="0" t="0" r="r" b="b"/>
              <a:pathLst>
                <a:path w="146" h="97">
                  <a:moveTo>
                    <a:pt x="102" y="91"/>
                  </a:moveTo>
                  <a:cubicBezTo>
                    <a:pt x="22" y="59"/>
                    <a:pt x="22" y="59"/>
                    <a:pt x="22" y="59"/>
                  </a:cubicBezTo>
                  <a:cubicBezTo>
                    <a:pt x="7" y="53"/>
                    <a:pt x="0" y="36"/>
                    <a:pt x="6" y="21"/>
                  </a:cubicBezTo>
                  <a:cubicBezTo>
                    <a:pt x="12" y="7"/>
                    <a:pt x="29" y="0"/>
                    <a:pt x="43" y="5"/>
                  </a:cubicBezTo>
                  <a:cubicBezTo>
                    <a:pt x="124" y="38"/>
                    <a:pt x="124" y="38"/>
                    <a:pt x="124" y="38"/>
                  </a:cubicBezTo>
                  <a:cubicBezTo>
                    <a:pt x="139" y="44"/>
                    <a:pt x="146" y="61"/>
                    <a:pt x="140" y="75"/>
                  </a:cubicBezTo>
                  <a:cubicBezTo>
                    <a:pt x="134" y="90"/>
                    <a:pt x="117" y="97"/>
                    <a:pt x="102"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4" name="Freeform 9"/>
            <p:cNvSpPr/>
            <p:nvPr/>
          </p:nvSpPr>
          <p:spPr bwMode="auto">
            <a:xfrm>
              <a:off x="2454275" y="-1822450"/>
              <a:ext cx="406400" cy="271463"/>
            </a:xfrm>
            <a:custGeom>
              <a:avLst/>
              <a:gdLst>
                <a:gd name="T0" fmla="*/ 102 w 145"/>
                <a:gd name="T1" fmla="*/ 92 h 97"/>
                <a:gd name="T2" fmla="*/ 21 w 145"/>
                <a:gd name="T3" fmla="*/ 59 h 97"/>
                <a:gd name="T4" fmla="*/ 5 w 145"/>
                <a:gd name="T5" fmla="*/ 22 h 97"/>
                <a:gd name="T6" fmla="*/ 43 w 145"/>
                <a:gd name="T7" fmla="*/ 6 h 97"/>
                <a:gd name="T8" fmla="*/ 123 w 145"/>
                <a:gd name="T9" fmla="*/ 38 h 97"/>
                <a:gd name="T10" fmla="*/ 139 w 145"/>
                <a:gd name="T11" fmla="*/ 76 h 97"/>
                <a:gd name="T12" fmla="*/ 102 w 145"/>
                <a:gd name="T13" fmla="*/ 92 h 97"/>
              </a:gdLst>
              <a:ahLst/>
              <a:cxnLst>
                <a:cxn ang="0">
                  <a:pos x="T0" y="T1"/>
                </a:cxn>
                <a:cxn ang="0">
                  <a:pos x="T2" y="T3"/>
                </a:cxn>
                <a:cxn ang="0">
                  <a:pos x="T4" y="T5"/>
                </a:cxn>
                <a:cxn ang="0">
                  <a:pos x="T6" y="T7"/>
                </a:cxn>
                <a:cxn ang="0">
                  <a:pos x="T8" y="T9"/>
                </a:cxn>
                <a:cxn ang="0">
                  <a:pos x="T10" y="T11"/>
                </a:cxn>
                <a:cxn ang="0">
                  <a:pos x="T12" y="T13"/>
                </a:cxn>
              </a:cxnLst>
              <a:rect l="0" t="0" r="r" b="b"/>
              <a:pathLst>
                <a:path w="145" h="97">
                  <a:moveTo>
                    <a:pt x="102" y="92"/>
                  </a:moveTo>
                  <a:cubicBezTo>
                    <a:pt x="21" y="59"/>
                    <a:pt x="21" y="59"/>
                    <a:pt x="21" y="59"/>
                  </a:cubicBezTo>
                  <a:cubicBezTo>
                    <a:pt x="7" y="53"/>
                    <a:pt x="0" y="36"/>
                    <a:pt x="5" y="22"/>
                  </a:cubicBezTo>
                  <a:cubicBezTo>
                    <a:pt x="11" y="7"/>
                    <a:pt x="28" y="0"/>
                    <a:pt x="43" y="6"/>
                  </a:cubicBezTo>
                  <a:cubicBezTo>
                    <a:pt x="123" y="38"/>
                    <a:pt x="123" y="38"/>
                    <a:pt x="123" y="38"/>
                  </a:cubicBezTo>
                  <a:cubicBezTo>
                    <a:pt x="138" y="44"/>
                    <a:pt x="145" y="61"/>
                    <a:pt x="139" y="76"/>
                  </a:cubicBezTo>
                  <a:cubicBezTo>
                    <a:pt x="133" y="90"/>
                    <a:pt x="117" y="97"/>
                    <a:pt x="102"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5" name="Freeform 10"/>
            <p:cNvSpPr/>
            <p:nvPr/>
          </p:nvSpPr>
          <p:spPr bwMode="auto">
            <a:xfrm>
              <a:off x="2320925" y="-1500188"/>
              <a:ext cx="411162" cy="274638"/>
            </a:xfrm>
            <a:custGeom>
              <a:avLst/>
              <a:gdLst>
                <a:gd name="T0" fmla="*/ 102 w 146"/>
                <a:gd name="T1" fmla="*/ 92 h 98"/>
                <a:gd name="T2" fmla="*/ 22 w 146"/>
                <a:gd name="T3" fmla="*/ 59 h 98"/>
                <a:gd name="T4" fmla="*/ 6 w 146"/>
                <a:gd name="T5" fmla="*/ 22 h 98"/>
                <a:gd name="T6" fmla="*/ 43 w 146"/>
                <a:gd name="T7" fmla="*/ 6 h 98"/>
                <a:gd name="T8" fmla="*/ 124 w 146"/>
                <a:gd name="T9" fmla="*/ 39 h 98"/>
                <a:gd name="T10" fmla="*/ 140 w 146"/>
                <a:gd name="T11" fmla="*/ 76 h 98"/>
                <a:gd name="T12" fmla="*/ 140 w 146"/>
                <a:gd name="T13" fmla="*/ 76 h 98"/>
                <a:gd name="T14" fmla="*/ 102 w 146"/>
                <a:gd name="T15" fmla="*/ 92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98">
                  <a:moveTo>
                    <a:pt x="102" y="92"/>
                  </a:moveTo>
                  <a:cubicBezTo>
                    <a:pt x="22" y="59"/>
                    <a:pt x="22" y="59"/>
                    <a:pt x="22" y="59"/>
                  </a:cubicBezTo>
                  <a:cubicBezTo>
                    <a:pt x="7" y="53"/>
                    <a:pt x="0" y="37"/>
                    <a:pt x="6" y="22"/>
                  </a:cubicBezTo>
                  <a:cubicBezTo>
                    <a:pt x="12" y="7"/>
                    <a:pt x="29" y="0"/>
                    <a:pt x="43" y="6"/>
                  </a:cubicBezTo>
                  <a:cubicBezTo>
                    <a:pt x="124" y="39"/>
                    <a:pt x="124" y="39"/>
                    <a:pt x="124" y="39"/>
                  </a:cubicBezTo>
                  <a:cubicBezTo>
                    <a:pt x="139" y="45"/>
                    <a:pt x="146" y="61"/>
                    <a:pt x="140" y="76"/>
                  </a:cubicBezTo>
                  <a:cubicBezTo>
                    <a:pt x="140" y="76"/>
                    <a:pt x="140" y="76"/>
                    <a:pt x="140" y="76"/>
                  </a:cubicBezTo>
                  <a:cubicBezTo>
                    <a:pt x="134" y="91"/>
                    <a:pt x="117" y="98"/>
                    <a:pt x="102"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 name="Freeform 11"/>
            <p:cNvSpPr/>
            <p:nvPr/>
          </p:nvSpPr>
          <p:spPr bwMode="auto">
            <a:xfrm>
              <a:off x="2192338" y="-1174750"/>
              <a:ext cx="406400" cy="273050"/>
            </a:xfrm>
            <a:custGeom>
              <a:avLst/>
              <a:gdLst>
                <a:gd name="T0" fmla="*/ 102 w 145"/>
                <a:gd name="T1" fmla="*/ 91 h 97"/>
                <a:gd name="T2" fmla="*/ 21 w 145"/>
                <a:gd name="T3" fmla="*/ 59 h 97"/>
                <a:gd name="T4" fmla="*/ 5 w 145"/>
                <a:gd name="T5" fmla="*/ 21 h 97"/>
                <a:gd name="T6" fmla="*/ 5 w 145"/>
                <a:gd name="T7" fmla="*/ 21 h 97"/>
                <a:gd name="T8" fmla="*/ 43 w 145"/>
                <a:gd name="T9" fmla="*/ 5 h 97"/>
                <a:gd name="T10" fmla="*/ 123 w 145"/>
                <a:gd name="T11" fmla="*/ 38 h 97"/>
                <a:gd name="T12" fmla="*/ 139 w 145"/>
                <a:gd name="T13" fmla="*/ 75 h 97"/>
                <a:gd name="T14" fmla="*/ 102 w 145"/>
                <a:gd name="T15" fmla="*/ 91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97">
                  <a:moveTo>
                    <a:pt x="102" y="91"/>
                  </a:moveTo>
                  <a:cubicBezTo>
                    <a:pt x="21" y="59"/>
                    <a:pt x="21" y="59"/>
                    <a:pt x="21" y="59"/>
                  </a:cubicBezTo>
                  <a:cubicBezTo>
                    <a:pt x="7" y="53"/>
                    <a:pt x="0" y="36"/>
                    <a:pt x="5" y="21"/>
                  </a:cubicBezTo>
                  <a:cubicBezTo>
                    <a:pt x="5" y="21"/>
                    <a:pt x="5" y="21"/>
                    <a:pt x="5" y="21"/>
                  </a:cubicBezTo>
                  <a:cubicBezTo>
                    <a:pt x="11" y="7"/>
                    <a:pt x="28" y="0"/>
                    <a:pt x="43" y="5"/>
                  </a:cubicBezTo>
                  <a:cubicBezTo>
                    <a:pt x="123" y="38"/>
                    <a:pt x="123" y="38"/>
                    <a:pt x="123" y="38"/>
                  </a:cubicBezTo>
                  <a:cubicBezTo>
                    <a:pt x="138" y="44"/>
                    <a:pt x="145" y="61"/>
                    <a:pt x="139" y="75"/>
                  </a:cubicBezTo>
                  <a:cubicBezTo>
                    <a:pt x="133" y="90"/>
                    <a:pt x="117" y="97"/>
                    <a:pt x="102"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6" name="Freeform 12"/>
            <p:cNvSpPr/>
            <p:nvPr/>
          </p:nvSpPr>
          <p:spPr bwMode="auto">
            <a:xfrm>
              <a:off x="2060575" y="-850900"/>
              <a:ext cx="409575" cy="271463"/>
            </a:xfrm>
            <a:custGeom>
              <a:avLst/>
              <a:gdLst>
                <a:gd name="T0" fmla="*/ 102 w 146"/>
                <a:gd name="T1" fmla="*/ 92 h 97"/>
                <a:gd name="T2" fmla="*/ 22 w 146"/>
                <a:gd name="T3" fmla="*/ 59 h 97"/>
                <a:gd name="T4" fmla="*/ 6 w 146"/>
                <a:gd name="T5" fmla="*/ 22 h 97"/>
                <a:gd name="T6" fmla="*/ 43 w 146"/>
                <a:gd name="T7" fmla="*/ 6 h 97"/>
                <a:gd name="T8" fmla="*/ 124 w 146"/>
                <a:gd name="T9" fmla="*/ 38 h 97"/>
                <a:gd name="T10" fmla="*/ 140 w 146"/>
                <a:gd name="T11" fmla="*/ 76 h 97"/>
                <a:gd name="T12" fmla="*/ 102 w 146"/>
                <a:gd name="T13" fmla="*/ 92 h 97"/>
              </a:gdLst>
              <a:ahLst/>
              <a:cxnLst>
                <a:cxn ang="0">
                  <a:pos x="T0" y="T1"/>
                </a:cxn>
                <a:cxn ang="0">
                  <a:pos x="T2" y="T3"/>
                </a:cxn>
                <a:cxn ang="0">
                  <a:pos x="T4" y="T5"/>
                </a:cxn>
                <a:cxn ang="0">
                  <a:pos x="T6" y="T7"/>
                </a:cxn>
                <a:cxn ang="0">
                  <a:pos x="T8" y="T9"/>
                </a:cxn>
                <a:cxn ang="0">
                  <a:pos x="T10" y="T11"/>
                </a:cxn>
                <a:cxn ang="0">
                  <a:pos x="T12" y="T13"/>
                </a:cxn>
              </a:cxnLst>
              <a:rect l="0" t="0" r="r" b="b"/>
              <a:pathLst>
                <a:path w="146" h="97">
                  <a:moveTo>
                    <a:pt x="102" y="92"/>
                  </a:moveTo>
                  <a:cubicBezTo>
                    <a:pt x="22" y="59"/>
                    <a:pt x="22" y="59"/>
                    <a:pt x="22" y="59"/>
                  </a:cubicBezTo>
                  <a:cubicBezTo>
                    <a:pt x="7" y="53"/>
                    <a:pt x="0" y="36"/>
                    <a:pt x="6" y="22"/>
                  </a:cubicBezTo>
                  <a:cubicBezTo>
                    <a:pt x="12" y="7"/>
                    <a:pt x="29" y="0"/>
                    <a:pt x="43" y="6"/>
                  </a:cubicBezTo>
                  <a:cubicBezTo>
                    <a:pt x="124" y="38"/>
                    <a:pt x="124" y="38"/>
                    <a:pt x="124" y="38"/>
                  </a:cubicBezTo>
                  <a:cubicBezTo>
                    <a:pt x="139" y="44"/>
                    <a:pt x="146" y="61"/>
                    <a:pt x="140" y="76"/>
                  </a:cubicBezTo>
                  <a:cubicBezTo>
                    <a:pt x="134" y="90"/>
                    <a:pt x="117" y="97"/>
                    <a:pt x="102"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7" name="Freeform 13"/>
            <p:cNvSpPr/>
            <p:nvPr/>
          </p:nvSpPr>
          <p:spPr bwMode="auto">
            <a:xfrm>
              <a:off x="1928813" y="-528637"/>
              <a:ext cx="409575" cy="274638"/>
            </a:xfrm>
            <a:custGeom>
              <a:avLst/>
              <a:gdLst>
                <a:gd name="T0" fmla="*/ 103 w 146"/>
                <a:gd name="T1" fmla="*/ 92 h 98"/>
                <a:gd name="T2" fmla="*/ 22 w 146"/>
                <a:gd name="T3" fmla="*/ 59 h 98"/>
                <a:gd name="T4" fmla="*/ 6 w 146"/>
                <a:gd name="T5" fmla="*/ 22 h 98"/>
                <a:gd name="T6" fmla="*/ 44 w 146"/>
                <a:gd name="T7" fmla="*/ 6 h 98"/>
                <a:gd name="T8" fmla="*/ 124 w 146"/>
                <a:gd name="T9" fmla="*/ 39 h 98"/>
                <a:gd name="T10" fmla="*/ 140 w 146"/>
                <a:gd name="T11" fmla="*/ 76 h 98"/>
                <a:gd name="T12" fmla="*/ 103 w 146"/>
                <a:gd name="T13" fmla="*/ 92 h 98"/>
              </a:gdLst>
              <a:ahLst/>
              <a:cxnLst>
                <a:cxn ang="0">
                  <a:pos x="T0" y="T1"/>
                </a:cxn>
                <a:cxn ang="0">
                  <a:pos x="T2" y="T3"/>
                </a:cxn>
                <a:cxn ang="0">
                  <a:pos x="T4" y="T5"/>
                </a:cxn>
                <a:cxn ang="0">
                  <a:pos x="T6" y="T7"/>
                </a:cxn>
                <a:cxn ang="0">
                  <a:pos x="T8" y="T9"/>
                </a:cxn>
                <a:cxn ang="0">
                  <a:pos x="T10" y="T11"/>
                </a:cxn>
                <a:cxn ang="0">
                  <a:pos x="T12" y="T13"/>
                </a:cxn>
              </a:cxnLst>
              <a:rect l="0" t="0" r="r" b="b"/>
              <a:pathLst>
                <a:path w="146" h="98">
                  <a:moveTo>
                    <a:pt x="103" y="92"/>
                  </a:moveTo>
                  <a:cubicBezTo>
                    <a:pt x="22" y="59"/>
                    <a:pt x="22" y="59"/>
                    <a:pt x="22" y="59"/>
                  </a:cubicBezTo>
                  <a:cubicBezTo>
                    <a:pt x="8" y="53"/>
                    <a:pt x="0" y="37"/>
                    <a:pt x="6" y="22"/>
                  </a:cubicBezTo>
                  <a:cubicBezTo>
                    <a:pt x="12" y="7"/>
                    <a:pt x="29" y="0"/>
                    <a:pt x="44" y="6"/>
                  </a:cubicBezTo>
                  <a:cubicBezTo>
                    <a:pt x="124" y="39"/>
                    <a:pt x="124" y="39"/>
                    <a:pt x="124" y="39"/>
                  </a:cubicBezTo>
                  <a:cubicBezTo>
                    <a:pt x="139" y="45"/>
                    <a:pt x="146" y="61"/>
                    <a:pt x="140" y="76"/>
                  </a:cubicBezTo>
                  <a:cubicBezTo>
                    <a:pt x="134" y="91"/>
                    <a:pt x="118" y="98"/>
                    <a:pt x="103"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8" name="Freeform 14"/>
            <p:cNvSpPr/>
            <p:nvPr/>
          </p:nvSpPr>
          <p:spPr bwMode="auto">
            <a:xfrm>
              <a:off x="1800226" y="-203200"/>
              <a:ext cx="409575" cy="273050"/>
            </a:xfrm>
            <a:custGeom>
              <a:avLst/>
              <a:gdLst>
                <a:gd name="T0" fmla="*/ 102 w 146"/>
                <a:gd name="T1" fmla="*/ 91 h 97"/>
                <a:gd name="T2" fmla="*/ 22 w 146"/>
                <a:gd name="T3" fmla="*/ 59 h 97"/>
                <a:gd name="T4" fmla="*/ 6 w 146"/>
                <a:gd name="T5" fmla="*/ 21 h 97"/>
                <a:gd name="T6" fmla="*/ 43 w 146"/>
                <a:gd name="T7" fmla="*/ 5 h 97"/>
                <a:gd name="T8" fmla="*/ 124 w 146"/>
                <a:gd name="T9" fmla="*/ 38 h 97"/>
                <a:gd name="T10" fmla="*/ 140 w 146"/>
                <a:gd name="T11" fmla="*/ 75 h 97"/>
                <a:gd name="T12" fmla="*/ 102 w 146"/>
                <a:gd name="T13" fmla="*/ 91 h 97"/>
              </a:gdLst>
              <a:ahLst/>
              <a:cxnLst>
                <a:cxn ang="0">
                  <a:pos x="T0" y="T1"/>
                </a:cxn>
                <a:cxn ang="0">
                  <a:pos x="T2" y="T3"/>
                </a:cxn>
                <a:cxn ang="0">
                  <a:pos x="T4" y="T5"/>
                </a:cxn>
                <a:cxn ang="0">
                  <a:pos x="T6" y="T7"/>
                </a:cxn>
                <a:cxn ang="0">
                  <a:pos x="T8" y="T9"/>
                </a:cxn>
                <a:cxn ang="0">
                  <a:pos x="T10" y="T11"/>
                </a:cxn>
                <a:cxn ang="0">
                  <a:pos x="T12" y="T13"/>
                </a:cxn>
              </a:cxnLst>
              <a:rect l="0" t="0" r="r" b="b"/>
              <a:pathLst>
                <a:path w="146" h="97">
                  <a:moveTo>
                    <a:pt x="102" y="91"/>
                  </a:moveTo>
                  <a:cubicBezTo>
                    <a:pt x="22" y="59"/>
                    <a:pt x="22" y="59"/>
                    <a:pt x="22" y="59"/>
                  </a:cubicBezTo>
                  <a:cubicBezTo>
                    <a:pt x="7" y="53"/>
                    <a:pt x="0" y="36"/>
                    <a:pt x="6" y="21"/>
                  </a:cubicBezTo>
                  <a:cubicBezTo>
                    <a:pt x="12" y="7"/>
                    <a:pt x="29" y="0"/>
                    <a:pt x="43" y="5"/>
                  </a:cubicBezTo>
                  <a:cubicBezTo>
                    <a:pt x="124" y="38"/>
                    <a:pt x="124" y="38"/>
                    <a:pt x="124" y="38"/>
                  </a:cubicBezTo>
                  <a:cubicBezTo>
                    <a:pt x="139" y="44"/>
                    <a:pt x="146" y="61"/>
                    <a:pt x="140" y="75"/>
                  </a:cubicBezTo>
                  <a:cubicBezTo>
                    <a:pt x="134" y="90"/>
                    <a:pt x="117" y="97"/>
                    <a:pt x="102"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9" name="Freeform 15"/>
            <p:cNvSpPr/>
            <p:nvPr/>
          </p:nvSpPr>
          <p:spPr bwMode="auto">
            <a:xfrm>
              <a:off x="2043113" y="-425450"/>
              <a:ext cx="2536825" cy="1123950"/>
            </a:xfrm>
            <a:custGeom>
              <a:avLst/>
              <a:gdLst>
                <a:gd name="T0" fmla="*/ 904 w 904"/>
                <a:gd name="T1" fmla="*/ 0 h 400"/>
                <a:gd name="T2" fmla="*/ 0 w 904"/>
                <a:gd name="T3" fmla="*/ 317 h 400"/>
                <a:gd name="T4" fmla="*/ 6 w 904"/>
                <a:gd name="T5" fmla="*/ 320 h 400"/>
                <a:gd name="T6" fmla="*/ 203 w 904"/>
                <a:gd name="T7" fmla="*/ 400 h 400"/>
                <a:gd name="T8" fmla="*/ 831 w 904"/>
                <a:gd name="T9" fmla="*/ 179 h 400"/>
                <a:gd name="T10" fmla="*/ 904 w 904"/>
                <a:gd name="T11" fmla="*/ 0 h 400"/>
              </a:gdLst>
              <a:ahLst/>
              <a:cxnLst>
                <a:cxn ang="0">
                  <a:pos x="T0" y="T1"/>
                </a:cxn>
                <a:cxn ang="0">
                  <a:pos x="T2" y="T3"/>
                </a:cxn>
                <a:cxn ang="0">
                  <a:pos x="T4" y="T5"/>
                </a:cxn>
                <a:cxn ang="0">
                  <a:pos x="T6" y="T7"/>
                </a:cxn>
                <a:cxn ang="0">
                  <a:pos x="T8" y="T9"/>
                </a:cxn>
                <a:cxn ang="0">
                  <a:pos x="T10" y="T11"/>
                </a:cxn>
              </a:cxnLst>
              <a:rect l="0" t="0" r="r" b="b"/>
              <a:pathLst>
                <a:path w="904" h="400">
                  <a:moveTo>
                    <a:pt x="904" y="0"/>
                  </a:moveTo>
                  <a:cubicBezTo>
                    <a:pt x="0" y="317"/>
                    <a:pt x="0" y="317"/>
                    <a:pt x="0" y="317"/>
                  </a:cubicBezTo>
                  <a:cubicBezTo>
                    <a:pt x="2" y="318"/>
                    <a:pt x="4" y="319"/>
                    <a:pt x="6" y="320"/>
                  </a:cubicBezTo>
                  <a:cubicBezTo>
                    <a:pt x="203" y="400"/>
                    <a:pt x="203" y="400"/>
                    <a:pt x="203" y="400"/>
                  </a:cubicBezTo>
                  <a:cubicBezTo>
                    <a:pt x="831" y="179"/>
                    <a:pt x="831" y="179"/>
                    <a:pt x="831" y="179"/>
                  </a:cubicBezTo>
                  <a:cubicBezTo>
                    <a:pt x="904" y="0"/>
                    <a:pt x="904" y="0"/>
                    <a:pt x="904" y="0"/>
                  </a:cubicBezTo>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0" name="Freeform 16"/>
            <p:cNvSpPr/>
            <p:nvPr/>
          </p:nvSpPr>
          <p:spPr bwMode="auto">
            <a:xfrm>
              <a:off x="2781300" y="227013"/>
              <a:ext cx="1535112" cy="652463"/>
            </a:xfrm>
            <a:custGeom>
              <a:avLst/>
              <a:gdLst>
                <a:gd name="T0" fmla="*/ 967 w 967"/>
                <a:gd name="T1" fmla="*/ 0 h 411"/>
                <a:gd name="T2" fmla="*/ 0 w 967"/>
                <a:gd name="T3" fmla="*/ 339 h 411"/>
                <a:gd name="T4" fmla="*/ 181 w 967"/>
                <a:gd name="T5" fmla="*/ 411 h 411"/>
                <a:gd name="T6" fmla="*/ 903 w 967"/>
                <a:gd name="T7" fmla="*/ 159 h 411"/>
                <a:gd name="T8" fmla="*/ 967 w 967"/>
                <a:gd name="T9" fmla="*/ 0 h 411"/>
              </a:gdLst>
              <a:ahLst/>
              <a:cxnLst>
                <a:cxn ang="0">
                  <a:pos x="T0" y="T1"/>
                </a:cxn>
                <a:cxn ang="0">
                  <a:pos x="T2" y="T3"/>
                </a:cxn>
                <a:cxn ang="0">
                  <a:pos x="T4" y="T5"/>
                </a:cxn>
                <a:cxn ang="0">
                  <a:pos x="T6" y="T7"/>
                </a:cxn>
                <a:cxn ang="0">
                  <a:pos x="T8" y="T9"/>
                </a:cxn>
              </a:cxnLst>
              <a:rect l="0" t="0" r="r" b="b"/>
              <a:pathLst>
                <a:path w="967" h="411">
                  <a:moveTo>
                    <a:pt x="967" y="0"/>
                  </a:moveTo>
                  <a:lnTo>
                    <a:pt x="0" y="339"/>
                  </a:lnTo>
                  <a:lnTo>
                    <a:pt x="181" y="411"/>
                  </a:lnTo>
                  <a:lnTo>
                    <a:pt x="903" y="159"/>
                  </a:lnTo>
                  <a:lnTo>
                    <a:pt x="967" y="0"/>
                  </a:lnTo>
                  <a:close/>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1" name="Freeform 17"/>
            <p:cNvSpPr/>
            <p:nvPr/>
          </p:nvSpPr>
          <p:spPr bwMode="auto">
            <a:xfrm>
              <a:off x="2781300" y="227013"/>
              <a:ext cx="1535112" cy="652463"/>
            </a:xfrm>
            <a:custGeom>
              <a:avLst/>
              <a:gdLst>
                <a:gd name="T0" fmla="*/ 967 w 967"/>
                <a:gd name="T1" fmla="*/ 0 h 411"/>
                <a:gd name="T2" fmla="*/ 0 w 967"/>
                <a:gd name="T3" fmla="*/ 339 h 411"/>
                <a:gd name="T4" fmla="*/ 181 w 967"/>
                <a:gd name="T5" fmla="*/ 411 h 411"/>
                <a:gd name="T6" fmla="*/ 903 w 967"/>
                <a:gd name="T7" fmla="*/ 159 h 411"/>
                <a:gd name="T8" fmla="*/ 967 w 967"/>
                <a:gd name="T9" fmla="*/ 0 h 411"/>
              </a:gdLst>
              <a:ahLst/>
              <a:cxnLst>
                <a:cxn ang="0">
                  <a:pos x="T0" y="T1"/>
                </a:cxn>
                <a:cxn ang="0">
                  <a:pos x="T2" y="T3"/>
                </a:cxn>
                <a:cxn ang="0">
                  <a:pos x="T4" y="T5"/>
                </a:cxn>
                <a:cxn ang="0">
                  <a:pos x="T6" y="T7"/>
                </a:cxn>
                <a:cxn ang="0">
                  <a:pos x="T8" y="T9"/>
                </a:cxn>
              </a:cxnLst>
              <a:rect l="0" t="0" r="r" b="b"/>
              <a:pathLst>
                <a:path w="967" h="411">
                  <a:moveTo>
                    <a:pt x="967" y="0"/>
                  </a:moveTo>
                  <a:lnTo>
                    <a:pt x="0" y="339"/>
                  </a:lnTo>
                  <a:lnTo>
                    <a:pt x="181" y="411"/>
                  </a:lnTo>
                  <a:lnTo>
                    <a:pt x="903" y="159"/>
                  </a:lnTo>
                  <a:lnTo>
                    <a:pt x="9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53" name="矩形 52"/>
          <p:cNvSpPr/>
          <p:nvPr/>
        </p:nvSpPr>
        <p:spPr>
          <a:xfrm>
            <a:off x="3263265" y="43180"/>
            <a:ext cx="5925820" cy="808990"/>
          </a:xfrm>
          <a:prstGeom prst="rect">
            <a:avLst/>
          </a:pr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b="1">
                <a:solidFill>
                  <a:srgbClr val="0070C0"/>
                </a:solidFill>
                <a:latin typeface="华文楷体" panose="02010600040101010101" charset="-122"/>
                <a:ea typeface="华文楷体" panose="02010600040101010101" charset="-122"/>
              </a:rPr>
              <a:t>题目呈现</a:t>
            </a:r>
            <a:endParaRPr lang="zh-CN" altLang="en-US" sz="3600" b="1">
              <a:solidFill>
                <a:srgbClr val="0070C0"/>
              </a:solidFill>
              <a:latin typeface="华文楷体" panose="02010600040101010101" charset="-122"/>
              <a:ea typeface="华文楷体" panose="02010600040101010101" charset="-122"/>
            </a:endParaRPr>
          </a:p>
        </p:txBody>
      </p:sp>
      <p:sp>
        <p:nvSpPr>
          <p:cNvPr id="54" name="文本框 53"/>
          <p:cNvSpPr txBox="1"/>
          <p:nvPr/>
        </p:nvSpPr>
        <p:spPr>
          <a:xfrm>
            <a:off x="594360" y="1082040"/>
            <a:ext cx="11121390" cy="3107690"/>
          </a:xfrm>
          <a:prstGeom prst="rect">
            <a:avLst/>
          </a:prstGeom>
          <a:noFill/>
        </p:spPr>
        <p:txBody>
          <a:bodyPr wrap="square" rtlCol="0">
            <a:spAutoFit/>
          </a:bodyPr>
          <a:p>
            <a:r>
              <a:rPr lang="zh-CN" altLang="en-US" sz="2800" b="1">
                <a:latin typeface="宋体" panose="02010600030101010101" pitchFamily="2" charset="-122"/>
                <a:ea typeface="宋体" panose="02010600030101010101" pitchFamily="2" charset="-122"/>
                <a:cs typeface="宋体" panose="02010600030101010101" pitchFamily="2" charset="-122"/>
              </a:rPr>
              <a:t>假定你是李华，在上周的英语读后续写作文大赛中获得了第一名。为此，学校英语沙龙邀请你作相关写作分享，请写一篇发言稿，内容包括：</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r>
              <a:rPr lang="en-US" altLang="zh-CN" sz="2800" b="1">
                <a:latin typeface="宋体" panose="02010600030101010101" pitchFamily="2" charset="-122"/>
                <a:ea typeface="宋体" panose="02010600030101010101" pitchFamily="2" charset="-122"/>
                <a:cs typeface="宋体" panose="02010600030101010101" pitchFamily="2" charset="-122"/>
              </a:rPr>
              <a:t>1. </a:t>
            </a:r>
            <a:r>
              <a:rPr lang="zh-CN" altLang="en-US" sz="2800" b="1">
                <a:latin typeface="宋体" panose="02010600030101010101" pitchFamily="2" charset="-122"/>
                <a:ea typeface="宋体" panose="02010600030101010101" pitchFamily="2" charset="-122"/>
                <a:cs typeface="宋体" panose="02010600030101010101" pitchFamily="2" charset="-122"/>
              </a:rPr>
              <a:t>获奖感受；</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r>
              <a:rPr lang="en-US" altLang="zh-CN" sz="2800" b="1">
                <a:latin typeface="宋体" panose="02010600030101010101" pitchFamily="2" charset="-122"/>
                <a:ea typeface="宋体" panose="02010600030101010101" pitchFamily="2" charset="-122"/>
                <a:cs typeface="宋体" panose="02010600030101010101" pitchFamily="2" charset="-122"/>
              </a:rPr>
              <a:t>2. </a:t>
            </a:r>
            <a:r>
              <a:rPr lang="zh-CN" altLang="en-US" sz="2800" b="1">
                <a:latin typeface="宋体" panose="02010600030101010101" pitchFamily="2" charset="-122"/>
                <a:ea typeface="宋体" panose="02010600030101010101" pitchFamily="2" charset="-122"/>
                <a:cs typeface="宋体" panose="02010600030101010101" pitchFamily="2" charset="-122"/>
              </a:rPr>
              <a:t>写作建议。</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r>
              <a:rPr lang="zh-CN" altLang="en-US" sz="2800" b="1">
                <a:latin typeface="宋体" panose="02010600030101010101" pitchFamily="2" charset="-122"/>
                <a:ea typeface="宋体" panose="02010600030101010101" pitchFamily="2" charset="-122"/>
                <a:cs typeface="宋体" panose="02010600030101010101" pitchFamily="2" charset="-122"/>
              </a:rPr>
              <a:t>参考词汇：读后续写</a:t>
            </a:r>
            <a:r>
              <a:rPr lang="en-US" altLang="zh-CN" sz="2800" b="1">
                <a:latin typeface="Calibri" panose="020F0502020204030204" pitchFamily="34" charset="0"/>
                <a:ea typeface="宋体" panose="02010600030101010101" pitchFamily="2" charset="-122"/>
                <a:cs typeface="Calibri" panose="020F0502020204030204" pitchFamily="34" charset="0"/>
              </a:rPr>
              <a:t>continuation writing</a:t>
            </a:r>
            <a:endParaRPr lang="en-US" altLang="zh-CN" sz="2800" b="1">
              <a:latin typeface="Calibri" panose="020F0502020204030204" pitchFamily="34" charset="0"/>
              <a:ea typeface="宋体" panose="02010600030101010101" pitchFamily="2" charset="-122"/>
              <a:cs typeface="Calibri" panose="020F0502020204030204" pitchFamily="34" charset="0"/>
            </a:endParaRPr>
          </a:p>
          <a:p>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写作词数应为</a:t>
            </a:r>
            <a:r>
              <a:rPr lang="en-US" altLang="zh-CN" sz="2800" b="1">
                <a:latin typeface="Times New Roman" panose="02020603050405020304" charset="0"/>
                <a:ea typeface="宋体" panose="02010600030101010101" pitchFamily="2" charset="-122"/>
                <a:cs typeface="Times New Roman" panose="02020603050405020304" charset="0"/>
              </a:rPr>
              <a:t>80</a:t>
            </a:r>
            <a:r>
              <a:rPr lang="zh-CN" altLang="en-US" sz="2800" b="1">
                <a:latin typeface="宋体" panose="02010600030101010101" pitchFamily="2" charset="-122"/>
                <a:ea typeface="宋体" panose="02010600030101010101" pitchFamily="2" charset="-122"/>
                <a:cs typeface="宋体" panose="02010600030101010101" pitchFamily="2" charset="-122"/>
              </a:rPr>
              <a:t>左右；</a:t>
            </a:r>
            <a:r>
              <a:rPr lang="en-US" altLang="zh-CN" sz="2800" b="1">
                <a:latin typeface="宋体" panose="02010600030101010101" pitchFamily="2" charset="-122"/>
                <a:ea typeface="宋体" panose="02010600030101010101" pitchFamily="2" charset="-122"/>
                <a:cs typeface="宋体" panose="02010600030101010101" pitchFamily="2" charset="-122"/>
              </a:rPr>
              <a:t> (2)</a:t>
            </a:r>
            <a:r>
              <a:rPr lang="zh-CN" altLang="en-US" sz="2800" b="1">
                <a:latin typeface="宋体" panose="02010600030101010101" pitchFamily="2" charset="-122"/>
                <a:ea typeface="宋体" panose="02010600030101010101" pitchFamily="2" charset="-122"/>
                <a:cs typeface="宋体" panose="02010600030101010101" pitchFamily="2" charset="-122"/>
              </a:rPr>
              <a:t>请按如下格式在答题纸的相应位置作答。</a:t>
            </a:r>
            <a:endParaRPr lang="en-US" altLang="zh-CN" sz="2800" b="1">
              <a:latin typeface="宋体" panose="02010600030101010101" pitchFamily="2" charset="-122"/>
              <a:ea typeface="宋体" panose="02010600030101010101" pitchFamily="2" charset="-122"/>
              <a:cs typeface="宋体" panose="02010600030101010101" pitchFamily="2" charset="-122"/>
            </a:endParaRPr>
          </a:p>
        </p:txBody>
      </p:sp>
      <p:sp>
        <p:nvSpPr>
          <p:cNvPr id="55" name="文本框 54"/>
          <p:cNvSpPr txBox="1"/>
          <p:nvPr/>
        </p:nvSpPr>
        <p:spPr>
          <a:xfrm>
            <a:off x="773430" y="4333875"/>
            <a:ext cx="10822940" cy="1673860"/>
          </a:xfrm>
          <a:prstGeom prst="rect">
            <a:avLst/>
          </a:prstGeom>
          <a:noFill/>
          <a:ln>
            <a:solidFill>
              <a:schemeClr val="tx1"/>
            </a:solidFill>
          </a:ln>
        </p:spPr>
        <p:txBody>
          <a:bodyPr wrap="square" rtlCol="0">
            <a:noAutofit/>
          </a:bodyPr>
          <a:p>
            <a:r>
              <a:rPr lang="en-US" altLang="zh-CN">
                <a:latin typeface="Times New Roman" panose="02020603050405020304" charset="0"/>
                <a:cs typeface="Times New Roman" panose="02020603050405020304" charset="0"/>
              </a:rPr>
              <a:t>Dear fellow students,</a:t>
            </a:r>
            <a:endParaRPr lang="en-US" altLang="zh-CN">
              <a:latin typeface="Times New Roman" panose="02020603050405020304" charset="0"/>
              <a:cs typeface="Times New Roman" panose="02020603050405020304" charset="0"/>
            </a:endParaRPr>
          </a:p>
          <a:p>
            <a:r>
              <a:rPr lang="en-US" altLang="zh-CN"/>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altLang="zh-CN"/>
          </a:p>
          <a:p>
            <a:r>
              <a:rPr lang="en-US" altLang="zh-CN"/>
              <a:t> </a:t>
            </a:r>
            <a:r>
              <a:rPr lang="en-US" altLang="zh-CN">
                <a:latin typeface="Times New Roman" panose="02020603050405020304" charset="0"/>
                <a:cs typeface="Times New Roman" panose="02020603050405020304" charset="0"/>
              </a:rPr>
              <a:t>   Thank you! </a:t>
            </a:r>
            <a:r>
              <a:rPr lang="en-US" altLang="zh-CN"/>
              <a:t>_________________________________________________________________________________________________</a:t>
            </a:r>
            <a:endParaRPr lang="en-US" altLang="zh-CN"/>
          </a:p>
        </p:txBody>
      </p:sp>
      <p:sp>
        <p:nvSpPr>
          <p:cNvPr id="4" name="灯片编号占位符 3"/>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2123440" y="3813175"/>
            <a:ext cx="4160520" cy="521970"/>
          </a:xfrm>
          <a:prstGeom prst="rect">
            <a:avLst/>
          </a:prstGeom>
          <a:noFill/>
        </p:spPr>
        <p:txBody>
          <a:bodyPr wrap="square" rtlCol="0">
            <a:spAutoFit/>
          </a:bodyPr>
          <a:lstStyle/>
          <a:p>
            <a:pPr algn="ctr"/>
            <a:r>
              <a:rPr lang="en-US" altLang="zh-CN" sz="2800" b="1" dirty="0">
                <a:solidFill>
                  <a:schemeClr val="tx1">
                    <a:lumMod val="75000"/>
                    <a:lumOff val="25000"/>
                  </a:schemeClr>
                </a:solidFill>
                <a:latin typeface="Times New Roman" panose="02020603050405020304" charset="0"/>
                <a:ea typeface="宋体" panose="02010600030101010101" pitchFamily="2" charset="-122"/>
                <a:cs typeface="Times New Roman" panose="02020603050405020304" charset="0"/>
              </a:rPr>
              <a:t>SDL</a:t>
            </a:r>
            <a:r>
              <a:rPr lang="zh-CN" altLang="en-US" sz="2800"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应用文写作模式介绍</a:t>
            </a:r>
            <a:endParaRPr lang="zh-CN" altLang="en-US" sz="2800"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5" name="任意多边形 19"/>
          <p:cNvSpPr/>
          <p:nvPr>
            <p:custDataLst>
              <p:tags r:id="rId2"/>
            </p:custDataLst>
          </p:nvPr>
        </p:nvSpPr>
        <p:spPr>
          <a:xfrm>
            <a:off x="1716181" y="3833209"/>
            <a:ext cx="401397" cy="620685"/>
          </a:xfrm>
          <a:prstGeom prst="roundRect">
            <a:avLst/>
          </a:prstGeom>
          <a:noFill/>
          <a:ln w="19050">
            <a:solidFill>
              <a:srgbClr val="FF6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造字工房童心（非商用）常规体" pitchFamily="2" charset="-122"/>
              <a:ea typeface="造字工房童心（非商用）常规体" pitchFamily="2" charset="-122"/>
            </a:endParaRPr>
          </a:p>
        </p:txBody>
      </p:sp>
      <p:sp>
        <p:nvSpPr>
          <p:cNvPr id="6" name="文本框 5"/>
          <p:cNvSpPr txBox="1"/>
          <p:nvPr>
            <p:custDataLst>
              <p:tags r:id="rId3"/>
            </p:custDataLst>
          </p:nvPr>
        </p:nvSpPr>
        <p:spPr>
          <a:xfrm>
            <a:off x="1684902" y="3746641"/>
            <a:ext cx="383708" cy="706755"/>
          </a:xfrm>
          <a:prstGeom prst="rect">
            <a:avLst/>
          </a:prstGeom>
          <a:noFill/>
        </p:spPr>
        <p:txBody>
          <a:bodyPr wrap="square" rtlCol="0">
            <a:spAutoFit/>
          </a:bodyPr>
          <a:lstStyle/>
          <a:p>
            <a:r>
              <a:rPr lang="en-US" altLang="zh-CN" sz="4000" b="1" dirty="0">
                <a:solidFill>
                  <a:schemeClr val="tx1">
                    <a:lumMod val="75000"/>
                    <a:lumOff val="25000"/>
                  </a:schemeClr>
                </a:solidFill>
                <a:latin typeface="造字工房童心（非商用）常规体" pitchFamily="2" charset="-122"/>
                <a:ea typeface="造字工房童心（非商用）常规体" pitchFamily="2" charset="-122"/>
              </a:rPr>
              <a:t>1</a:t>
            </a:r>
            <a:endParaRPr lang="zh-CN" altLang="en-US" sz="4000" b="1" dirty="0">
              <a:solidFill>
                <a:schemeClr val="tx1">
                  <a:lumMod val="75000"/>
                  <a:lumOff val="25000"/>
                </a:schemeClr>
              </a:solidFill>
              <a:latin typeface="造字工房童心（非商用）常规体" pitchFamily="2" charset="-122"/>
              <a:ea typeface="造字工房童心（非商用）常规体" pitchFamily="2" charset="-122"/>
            </a:endParaRPr>
          </a:p>
        </p:txBody>
      </p:sp>
      <p:sp>
        <p:nvSpPr>
          <p:cNvPr id="8" name="文本框 7"/>
          <p:cNvSpPr txBox="1"/>
          <p:nvPr>
            <p:custDataLst>
              <p:tags r:id="rId4"/>
            </p:custDataLst>
          </p:nvPr>
        </p:nvSpPr>
        <p:spPr>
          <a:xfrm>
            <a:off x="2005330" y="4918075"/>
            <a:ext cx="3661410" cy="521970"/>
          </a:xfrm>
          <a:prstGeom prst="rect">
            <a:avLst/>
          </a:prstGeom>
          <a:noFill/>
        </p:spPr>
        <p:txBody>
          <a:bodyPr wrap="square" rtlCol="0">
            <a:spAutoFit/>
          </a:bodyPr>
          <a:lstStyle/>
          <a:p>
            <a:pPr algn="ctr"/>
            <a:r>
              <a:rPr lang="zh-CN" altLang="en-US" sz="2800"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范文及下水作文分享</a:t>
            </a:r>
            <a:endPar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任意多边形 19"/>
          <p:cNvSpPr/>
          <p:nvPr>
            <p:custDataLst>
              <p:tags r:id="rId5"/>
            </p:custDataLst>
          </p:nvPr>
        </p:nvSpPr>
        <p:spPr>
          <a:xfrm>
            <a:off x="1715546" y="4819974"/>
            <a:ext cx="401397" cy="620685"/>
          </a:xfrm>
          <a:prstGeom prst="roundRect">
            <a:avLst/>
          </a:prstGeom>
          <a:noFill/>
          <a:ln w="19050">
            <a:solidFill>
              <a:srgbClr val="FF6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造字工房童心（非商用）常规体" pitchFamily="2" charset="-122"/>
              <a:ea typeface="造字工房童心（非商用）常规体" pitchFamily="2" charset="-122"/>
            </a:endParaRPr>
          </a:p>
        </p:txBody>
      </p:sp>
      <p:sp>
        <p:nvSpPr>
          <p:cNvPr id="10" name="文本框 9"/>
          <p:cNvSpPr txBox="1"/>
          <p:nvPr>
            <p:custDataLst>
              <p:tags r:id="rId6"/>
            </p:custDataLst>
          </p:nvPr>
        </p:nvSpPr>
        <p:spPr>
          <a:xfrm>
            <a:off x="1666474" y="4733406"/>
            <a:ext cx="521664" cy="706755"/>
          </a:xfrm>
          <a:prstGeom prst="rect">
            <a:avLst/>
          </a:prstGeom>
          <a:noFill/>
        </p:spPr>
        <p:txBody>
          <a:bodyPr wrap="square" rtlCol="0">
            <a:spAutoFit/>
          </a:bodyPr>
          <a:lstStyle/>
          <a:p>
            <a:r>
              <a:rPr lang="en-US" altLang="zh-CN" sz="4000" b="1" dirty="0">
                <a:solidFill>
                  <a:schemeClr val="tx1">
                    <a:lumMod val="75000"/>
                    <a:lumOff val="25000"/>
                  </a:schemeClr>
                </a:solidFill>
                <a:latin typeface="造字工房童心（非商用）常规体" pitchFamily="2" charset="-122"/>
                <a:ea typeface="造字工房童心（非商用）常规体" pitchFamily="2" charset="-122"/>
              </a:rPr>
              <a:t>3</a:t>
            </a:r>
            <a:endParaRPr lang="zh-CN" altLang="en-US" sz="4000" b="1" dirty="0">
              <a:solidFill>
                <a:schemeClr val="tx1">
                  <a:lumMod val="75000"/>
                  <a:lumOff val="25000"/>
                </a:schemeClr>
              </a:solidFill>
              <a:latin typeface="造字工房童心（非商用）常规体" pitchFamily="2" charset="-122"/>
              <a:ea typeface="造字工房童心（非商用）常规体" pitchFamily="2" charset="-122"/>
            </a:endParaRPr>
          </a:p>
        </p:txBody>
      </p:sp>
      <p:sp>
        <p:nvSpPr>
          <p:cNvPr id="12" name="文本框 11"/>
          <p:cNvSpPr txBox="1"/>
          <p:nvPr>
            <p:custDataLst>
              <p:tags r:id="rId7"/>
            </p:custDataLst>
          </p:nvPr>
        </p:nvSpPr>
        <p:spPr>
          <a:xfrm>
            <a:off x="6635750" y="3833495"/>
            <a:ext cx="4558030" cy="521970"/>
          </a:xfrm>
          <a:prstGeom prst="rect">
            <a:avLst/>
          </a:prstGeom>
          <a:noFill/>
        </p:spPr>
        <p:txBody>
          <a:bodyPr wrap="square" rtlCol="0">
            <a:spAutoFit/>
          </a:bodyPr>
          <a:lstStyle/>
          <a:p>
            <a:pPr algn="ctr"/>
            <a:r>
              <a:rPr lang="zh-CN" altLang="en-US" sz="2800"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基于</a:t>
            </a:r>
            <a:r>
              <a:rPr lang="en-US" altLang="zh-CN" sz="2800" b="1" dirty="0">
                <a:solidFill>
                  <a:schemeClr val="tx1">
                    <a:lumMod val="75000"/>
                    <a:lumOff val="25000"/>
                  </a:schemeClr>
                </a:solidFill>
                <a:latin typeface="Times New Roman" panose="02020603050405020304" charset="0"/>
                <a:ea typeface="宋体" panose="02010600030101010101" pitchFamily="2" charset="-122"/>
                <a:cs typeface="Times New Roman" panose="02020603050405020304" charset="0"/>
              </a:rPr>
              <a:t>SDL</a:t>
            </a:r>
            <a:r>
              <a:rPr lang="zh-CN" altLang="en-US" sz="2800"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模式的写作步骤</a:t>
            </a:r>
            <a:endParaRPr lang="zh-CN" altLang="en-US" sz="2800"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13" name="任意多边形 19"/>
          <p:cNvSpPr/>
          <p:nvPr>
            <p:custDataLst>
              <p:tags r:id="rId8"/>
            </p:custDataLst>
          </p:nvPr>
        </p:nvSpPr>
        <p:spPr>
          <a:xfrm>
            <a:off x="6441260" y="3876702"/>
            <a:ext cx="401397" cy="620685"/>
          </a:xfrm>
          <a:prstGeom prst="roundRect">
            <a:avLst/>
          </a:prstGeom>
          <a:noFill/>
          <a:ln w="19050">
            <a:solidFill>
              <a:srgbClr val="FF6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造字工房童心（非商用）常规体" pitchFamily="2" charset="-122"/>
              <a:ea typeface="造字工房童心（非商用）常规体" pitchFamily="2" charset="-122"/>
            </a:endParaRPr>
          </a:p>
        </p:txBody>
      </p:sp>
      <p:sp>
        <p:nvSpPr>
          <p:cNvPr id="14" name="文本框 13"/>
          <p:cNvSpPr txBox="1"/>
          <p:nvPr>
            <p:custDataLst>
              <p:tags r:id="rId9"/>
            </p:custDataLst>
          </p:nvPr>
        </p:nvSpPr>
        <p:spPr>
          <a:xfrm>
            <a:off x="6406311" y="3761539"/>
            <a:ext cx="500810" cy="706755"/>
          </a:xfrm>
          <a:prstGeom prst="rect">
            <a:avLst/>
          </a:prstGeom>
          <a:noFill/>
        </p:spPr>
        <p:txBody>
          <a:bodyPr wrap="square" rtlCol="0">
            <a:spAutoFit/>
          </a:bodyPr>
          <a:lstStyle/>
          <a:p>
            <a:r>
              <a:rPr lang="en-US" altLang="zh-CN" sz="4000" b="1" dirty="0">
                <a:solidFill>
                  <a:schemeClr val="tx1">
                    <a:lumMod val="75000"/>
                    <a:lumOff val="25000"/>
                  </a:schemeClr>
                </a:solidFill>
                <a:latin typeface="造字工房童心（非商用）常规体" pitchFamily="2" charset="-122"/>
                <a:ea typeface="造字工房童心（非商用）常规体" pitchFamily="2" charset="-122"/>
              </a:rPr>
              <a:t>2</a:t>
            </a:r>
            <a:endParaRPr lang="zh-CN" altLang="en-US" sz="4000" b="1" dirty="0">
              <a:solidFill>
                <a:schemeClr val="tx1">
                  <a:lumMod val="75000"/>
                  <a:lumOff val="25000"/>
                </a:schemeClr>
              </a:solidFill>
              <a:latin typeface="造字工房童心（非商用）常规体" pitchFamily="2" charset="-122"/>
              <a:ea typeface="造字工房童心（非商用）常规体" pitchFamily="2" charset="-122"/>
            </a:endParaRPr>
          </a:p>
        </p:txBody>
      </p:sp>
      <p:sp>
        <p:nvSpPr>
          <p:cNvPr id="16" name="文本框 15"/>
          <p:cNvSpPr txBox="1"/>
          <p:nvPr>
            <p:custDataLst>
              <p:tags r:id="rId10"/>
            </p:custDataLst>
          </p:nvPr>
        </p:nvSpPr>
        <p:spPr>
          <a:xfrm>
            <a:off x="6537325" y="4918075"/>
            <a:ext cx="4075430" cy="521970"/>
          </a:xfrm>
          <a:prstGeom prst="rect">
            <a:avLst/>
          </a:prstGeom>
          <a:noFill/>
        </p:spPr>
        <p:txBody>
          <a:bodyPr wrap="square" rtlCol="0">
            <a:spAutoFit/>
          </a:bodyPr>
          <a:lstStyle/>
          <a:p>
            <a:pPr algn="ctr"/>
            <a:r>
              <a:rPr lang="zh-CN" altLang="en-US" sz="2800"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rPr>
              <a:t>同话题相关写作拓展</a:t>
            </a:r>
            <a:endParaRPr lang="zh-CN" altLang="en-US" sz="2800" b="1" dirty="0">
              <a:solidFill>
                <a:schemeClr val="tx1">
                  <a:lumMod val="75000"/>
                  <a:lumOff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17" name="任意多边形 19"/>
          <p:cNvSpPr/>
          <p:nvPr>
            <p:custDataLst>
              <p:tags r:id="rId11"/>
            </p:custDataLst>
          </p:nvPr>
        </p:nvSpPr>
        <p:spPr>
          <a:xfrm>
            <a:off x="6441260" y="4878632"/>
            <a:ext cx="401397" cy="620685"/>
          </a:xfrm>
          <a:prstGeom prst="roundRect">
            <a:avLst/>
          </a:prstGeom>
          <a:noFill/>
          <a:ln w="19050">
            <a:solidFill>
              <a:srgbClr val="FF6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造字工房童心（非商用）常规体" pitchFamily="2" charset="-122"/>
              <a:ea typeface="造字工房童心（非商用）常规体" pitchFamily="2" charset="-122"/>
            </a:endParaRPr>
          </a:p>
        </p:txBody>
      </p:sp>
      <p:sp>
        <p:nvSpPr>
          <p:cNvPr id="18" name="文本框 17"/>
          <p:cNvSpPr txBox="1"/>
          <p:nvPr>
            <p:custDataLst>
              <p:tags r:id="rId12"/>
            </p:custDataLst>
          </p:nvPr>
        </p:nvSpPr>
        <p:spPr>
          <a:xfrm>
            <a:off x="6387248" y="4763469"/>
            <a:ext cx="582621" cy="706755"/>
          </a:xfrm>
          <a:prstGeom prst="rect">
            <a:avLst/>
          </a:prstGeom>
          <a:noFill/>
        </p:spPr>
        <p:txBody>
          <a:bodyPr wrap="square" rtlCol="0">
            <a:spAutoFit/>
          </a:bodyPr>
          <a:lstStyle/>
          <a:p>
            <a:r>
              <a:rPr lang="en-US" altLang="zh-CN" sz="4000" b="1" dirty="0">
                <a:solidFill>
                  <a:schemeClr val="tx1">
                    <a:lumMod val="75000"/>
                    <a:lumOff val="25000"/>
                  </a:schemeClr>
                </a:solidFill>
                <a:latin typeface="造字工房童心（非商用）常规体" pitchFamily="2" charset="-122"/>
                <a:ea typeface="造字工房童心（非商用）常规体" pitchFamily="2" charset="-122"/>
              </a:rPr>
              <a:t>4</a:t>
            </a:r>
            <a:endParaRPr lang="zh-CN" altLang="en-US" sz="4000" b="1" dirty="0">
              <a:solidFill>
                <a:schemeClr val="tx1">
                  <a:lumMod val="75000"/>
                  <a:lumOff val="25000"/>
                </a:schemeClr>
              </a:solidFill>
              <a:latin typeface="造字工房童心（非商用）常规体" pitchFamily="2" charset="-122"/>
              <a:ea typeface="造字工房童心（非商用）常规体" pitchFamily="2" charset="-122"/>
            </a:endParaRPr>
          </a:p>
        </p:txBody>
      </p:sp>
      <p:sp>
        <p:nvSpPr>
          <p:cNvPr id="20" name="MH_Others_1"/>
          <p:cNvSpPr txBox="1"/>
          <p:nvPr>
            <p:custDataLst>
              <p:tags r:id="rId13"/>
            </p:custDataLst>
          </p:nvPr>
        </p:nvSpPr>
        <p:spPr>
          <a:xfrm>
            <a:off x="4773469" y="869138"/>
            <a:ext cx="2660967" cy="1424819"/>
          </a:xfrm>
          <a:prstGeom prst="rect">
            <a:avLst/>
          </a:prstGeom>
          <a:noFill/>
        </p:spPr>
        <p:txBody>
          <a:bodyPr wrap="none">
            <a:noAutofit/>
          </a:bodyPr>
          <a:lstStyle/>
          <a:p>
            <a:pPr algn="ctr">
              <a:defRPr/>
            </a:pPr>
            <a:r>
              <a:rPr lang="zh-CN" altLang="en-US" sz="8000" spc="400" dirty="0">
                <a:solidFill>
                  <a:srgbClr val="3D4051"/>
                </a:solidFill>
                <a:effectLst>
                  <a:outerShdw blurRad="38100" dist="38100" dir="2700000" algn="tl">
                    <a:srgbClr val="000000">
                      <a:alpha val="43137"/>
                    </a:srgbClr>
                  </a:outerShdw>
                </a:effectLst>
                <a:latin typeface="造字工房童心（非商用）常规体" pitchFamily="2" charset="-122"/>
                <a:ea typeface="造字工房童心（非商用）常规体" pitchFamily="2" charset="-122"/>
              </a:rPr>
              <a:t>目录</a:t>
            </a:r>
            <a:endParaRPr lang="zh-CN" altLang="en-US" sz="8000" spc="400" dirty="0">
              <a:solidFill>
                <a:srgbClr val="3D4051"/>
              </a:solidFill>
              <a:effectLst>
                <a:outerShdw blurRad="38100" dist="38100" dir="2700000" algn="tl">
                  <a:srgbClr val="000000">
                    <a:alpha val="43137"/>
                  </a:srgbClr>
                </a:outerShdw>
              </a:effectLst>
              <a:latin typeface="造字工房童心（非商用）常规体" pitchFamily="2" charset="-122"/>
              <a:ea typeface="造字工房童心（非商用）常规体" pitchFamily="2" charset="-122"/>
            </a:endParaRPr>
          </a:p>
        </p:txBody>
      </p:sp>
      <p:pic>
        <p:nvPicPr>
          <p:cNvPr id="25" name="图片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605771"/>
            <a:ext cx="2865120" cy="2169305"/>
          </a:xfrm>
          <a:prstGeom prst="rect">
            <a:avLst/>
          </a:prstGeom>
        </p:spPr>
      </p:pic>
      <p:pic>
        <p:nvPicPr>
          <p:cNvPr id="26" name="图片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342457" y="605771"/>
            <a:ext cx="2865120" cy="2169305"/>
          </a:xfrm>
          <a:prstGeom prst="rect">
            <a:avLst/>
          </a:prstGeom>
        </p:spPr>
      </p:pic>
      <p:grpSp>
        <p:nvGrpSpPr>
          <p:cNvPr id="43" name="组合 42"/>
          <p:cNvGrpSpPr/>
          <p:nvPr/>
        </p:nvGrpSpPr>
        <p:grpSpPr>
          <a:xfrm>
            <a:off x="854520" y="1258839"/>
            <a:ext cx="1659254" cy="1836650"/>
            <a:chOff x="1800226" y="-2355851"/>
            <a:chExt cx="3192461" cy="3533776"/>
          </a:xfrm>
        </p:grpSpPr>
        <p:sp>
          <p:nvSpPr>
            <p:cNvPr id="30" name="Freeform 5"/>
            <p:cNvSpPr/>
            <p:nvPr/>
          </p:nvSpPr>
          <p:spPr bwMode="auto">
            <a:xfrm>
              <a:off x="1866900" y="-2355851"/>
              <a:ext cx="3125787" cy="3533776"/>
            </a:xfrm>
            <a:custGeom>
              <a:avLst/>
              <a:gdLst>
                <a:gd name="T0" fmla="*/ 645 w 1114"/>
                <a:gd name="T1" fmla="*/ 1241 h 1259"/>
                <a:gd name="T2" fmla="*/ 69 w 1114"/>
                <a:gd name="T3" fmla="*/ 1008 h 1259"/>
                <a:gd name="T4" fmla="*/ 19 w 1114"/>
                <a:gd name="T5" fmla="*/ 890 h 1259"/>
                <a:gd name="T6" fmla="*/ 350 w 1114"/>
                <a:gd name="T7" fmla="*/ 69 h 1259"/>
                <a:gd name="T8" fmla="*/ 468 w 1114"/>
                <a:gd name="T9" fmla="*/ 19 h 1259"/>
                <a:gd name="T10" fmla="*/ 1044 w 1114"/>
                <a:gd name="T11" fmla="*/ 251 h 1259"/>
                <a:gd name="T12" fmla="*/ 1095 w 1114"/>
                <a:gd name="T13" fmla="*/ 370 h 1259"/>
                <a:gd name="T14" fmla="*/ 764 w 1114"/>
                <a:gd name="T15" fmla="*/ 1190 h 1259"/>
                <a:gd name="T16" fmla="*/ 645 w 1114"/>
                <a:gd name="T17" fmla="*/ 1241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4" h="1259">
                  <a:moveTo>
                    <a:pt x="645" y="1241"/>
                  </a:moveTo>
                  <a:cubicBezTo>
                    <a:pt x="69" y="1008"/>
                    <a:pt x="69" y="1008"/>
                    <a:pt x="69" y="1008"/>
                  </a:cubicBezTo>
                  <a:cubicBezTo>
                    <a:pt x="23" y="989"/>
                    <a:pt x="0" y="936"/>
                    <a:pt x="19" y="890"/>
                  </a:cubicBezTo>
                  <a:cubicBezTo>
                    <a:pt x="350" y="69"/>
                    <a:pt x="350" y="69"/>
                    <a:pt x="350" y="69"/>
                  </a:cubicBezTo>
                  <a:cubicBezTo>
                    <a:pt x="369" y="23"/>
                    <a:pt x="422" y="0"/>
                    <a:pt x="468" y="19"/>
                  </a:cubicBezTo>
                  <a:cubicBezTo>
                    <a:pt x="1044" y="251"/>
                    <a:pt x="1044" y="251"/>
                    <a:pt x="1044" y="251"/>
                  </a:cubicBezTo>
                  <a:cubicBezTo>
                    <a:pt x="1091" y="270"/>
                    <a:pt x="1114" y="323"/>
                    <a:pt x="1095" y="370"/>
                  </a:cubicBezTo>
                  <a:cubicBezTo>
                    <a:pt x="764" y="1190"/>
                    <a:pt x="764" y="1190"/>
                    <a:pt x="764" y="1190"/>
                  </a:cubicBezTo>
                  <a:cubicBezTo>
                    <a:pt x="745" y="1237"/>
                    <a:pt x="692" y="1259"/>
                    <a:pt x="645" y="1241"/>
                  </a:cubicBezTo>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6"/>
            <p:cNvSpPr/>
            <p:nvPr/>
          </p:nvSpPr>
          <p:spPr bwMode="auto">
            <a:xfrm>
              <a:off x="2849563" y="-1682750"/>
              <a:ext cx="1582737" cy="1147763"/>
            </a:xfrm>
            <a:custGeom>
              <a:avLst/>
              <a:gdLst>
                <a:gd name="T0" fmla="*/ 154 w 997"/>
                <a:gd name="T1" fmla="*/ 0 h 723"/>
                <a:gd name="T2" fmla="*/ 0 w 997"/>
                <a:gd name="T3" fmla="*/ 384 h 723"/>
                <a:gd name="T4" fmla="*/ 841 w 997"/>
                <a:gd name="T5" fmla="*/ 723 h 723"/>
                <a:gd name="T6" fmla="*/ 997 w 997"/>
                <a:gd name="T7" fmla="*/ 340 h 723"/>
                <a:gd name="T8" fmla="*/ 154 w 997"/>
                <a:gd name="T9" fmla="*/ 0 h 723"/>
              </a:gdLst>
              <a:ahLst/>
              <a:cxnLst>
                <a:cxn ang="0">
                  <a:pos x="T0" y="T1"/>
                </a:cxn>
                <a:cxn ang="0">
                  <a:pos x="T2" y="T3"/>
                </a:cxn>
                <a:cxn ang="0">
                  <a:pos x="T4" y="T5"/>
                </a:cxn>
                <a:cxn ang="0">
                  <a:pos x="T6" y="T7"/>
                </a:cxn>
                <a:cxn ang="0">
                  <a:pos x="T8" y="T9"/>
                </a:cxn>
              </a:cxnLst>
              <a:rect l="0" t="0" r="r" b="b"/>
              <a:pathLst>
                <a:path w="997" h="723">
                  <a:moveTo>
                    <a:pt x="154" y="0"/>
                  </a:moveTo>
                  <a:lnTo>
                    <a:pt x="0" y="384"/>
                  </a:lnTo>
                  <a:lnTo>
                    <a:pt x="841" y="723"/>
                  </a:lnTo>
                  <a:lnTo>
                    <a:pt x="997" y="340"/>
                  </a:lnTo>
                  <a:lnTo>
                    <a:pt x="154"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7"/>
            <p:cNvSpPr/>
            <p:nvPr/>
          </p:nvSpPr>
          <p:spPr bwMode="auto">
            <a:xfrm>
              <a:off x="2849563" y="-1682750"/>
              <a:ext cx="1582737" cy="1147763"/>
            </a:xfrm>
            <a:custGeom>
              <a:avLst/>
              <a:gdLst>
                <a:gd name="T0" fmla="*/ 154 w 997"/>
                <a:gd name="T1" fmla="*/ 0 h 723"/>
                <a:gd name="T2" fmla="*/ 0 w 997"/>
                <a:gd name="T3" fmla="*/ 384 h 723"/>
                <a:gd name="T4" fmla="*/ 841 w 997"/>
                <a:gd name="T5" fmla="*/ 723 h 723"/>
                <a:gd name="T6" fmla="*/ 997 w 997"/>
                <a:gd name="T7" fmla="*/ 340 h 723"/>
                <a:gd name="T8" fmla="*/ 154 w 997"/>
                <a:gd name="T9" fmla="*/ 0 h 723"/>
              </a:gdLst>
              <a:ahLst/>
              <a:cxnLst>
                <a:cxn ang="0">
                  <a:pos x="T0" y="T1"/>
                </a:cxn>
                <a:cxn ang="0">
                  <a:pos x="T2" y="T3"/>
                </a:cxn>
                <a:cxn ang="0">
                  <a:pos x="T4" y="T5"/>
                </a:cxn>
                <a:cxn ang="0">
                  <a:pos x="T6" y="T7"/>
                </a:cxn>
                <a:cxn ang="0">
                  <a:pos x="T8" y="T9"/>
                </a:cxn>
              </a:cxnLst>
              <a:rect l="0" t="0" r="r" b="b"/>
              <a:pathLst>
                <a:path w="997" h="723">
                  <a:moveTo>
                    <a:pt x="154" y="0"/>
                  </a:moveTo>
                  <a:lnTo>
                    <a:pt x="0" y="384"/>
                  </a:lnTo>
                  <a:lnTo>
                    <a:pt x="841" y="723"/>
                  </a:lnTo>
                  <a:lnTo>
                    <a:pt x="997" y="340"/>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8"/>
            <p:cNvSpPr/>
            <p:nvPr/>
          </p:nvSpPr>
          <p:spPr bwMode="auto">
            <a:xfrm>
              <a:off x="2582863" y="-2144713"/>
              <a:ext cx="409575" cy="271463"/>
            </a:xfrm>
            <a:custGeom>
              <a:avLst/>
              <a:gdLst>
                <a:gd name="T0" fmla="*/ 102 w 146"/>
                <a:gd name="T1" fmla="*/ 91 h 97"/>
                <a:gd name="T2" fmla="*/ 22 w 146"/>
                <a:gd name="T3" fmla="*/ 59 h 97"/>
                <a:gd name="T4" fmla="*/ 6 w 146"/>
                <a:gd name="T5" fmla="*/ 21 h 97"/>
                <a:gd name="T6" fmla="*/ 43 w 146"/>
                <a:gd name="T7" fmla="*/ 5 h 97"/>
                <a:gd name="T8" fmla="*/ 124 w 146"/>
                <a:gd name="T9" fmla="*/ 38 h 97"/>
                <a:gd name="T10" fmla="*/ 140 w 146"/>
                <a:gd name="T11" fmla="*/ 75 h 97"/>
                <a:gd name="T12" fmla="*/ 102 w 146"/>
                <a:gd name="T13" fmla="*/ 91 h 97"/>
              </a:gdLst>
              <a:ahLst/>
              <a:cxnLst>
                <a:cxn ang="0">
                  <a:pos x="T0" y="T1"/>
                </a:cxn>
                <a:cxn ang="0">
                  <a:pos x="T2" y="T3"/>
                </a:cxn>
                <a:cxn ang="0">
                  <a:pos x="T4" y="T5"/>
                </a:cxn>
                <a:cxn ang="0">
                  <a:pos x="T6" y="T7"/>
                </a:cxn>
                <a:cxn ang="0">
                  <a:pos x="T8" y="T9"/>
                </a:cxn>
                <a:cxn ang="0">
                  <a:pos x="T10" y="T11"/>
                </a:cxn>
                <a:cxn ang="0">
                  <a:pos x="T12" y="T13"/>
                </a:cxn>
              </a:cxnLst>
              <a:rect l="0" t="0" r="r" b="b"/>
              <a:pathLst>
                <a:path w="146" h="97">
                  <a:moveTo>
                    <a:pt x="102" y="91"/>
                  </a:moveTo>
                  <a:cubicBezTo>
                    <a:pt x="22" y="59"/>
                    <a:pt x="22" y="59"/>
                    <a:pt x="22" y="59"/>
                  </a:cubicBezTo>
                  <a:cubicBezTo>
                    <a:pt x="7" y="53"/>
                    <a:pt x="0" y="36"/>
                    <a:pt x="6" y="21"/>
                  </a:cubicBezTo>
                  <a:cubicBezTo>
                    <a:pt x="12" y="7"/>
                    <a:pt x="29" y="0"/>
                    <a:pt x="43" y="5"/>
                  </a:cubicBezTo>
                  <a:cubicBezTo>
                    <a:pt x="124" y="38"/>
                    <a:pt x="124" y="38"/>
                    <a:pt x="124" y="38"/>
                  </a:cubicBezTo>
                  <a:cubicBezTo>
                    <a:pt x="139" y="44"/>
                    <a:pt x="146" y="61"/>
                    <a:pt x="140" y="75"/>
                  </a:cubicBezTo>
                  <a:cubicBezTo>
                    <a:pt x="134" y="90"/>
                    <a:pt x="117" y="97"/>
                    <a:pt x="102"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9"/>
            <p:cNvSpPr/>
            <p:nvPr/>
          </p:nvSpPr>
          <p:spPr bwMode="auto">
            <a:xfrm>
              <a:off x="2454275" y="-1822450"/>
              <a:ext cx="406400" cy="271463"/>
            </a:xfrm>
            <a:custGeom>
              <a:avLst/>
              <a:gdLst>
                <a:gd name="T0" fmla="*/ 102 w 145"/>
                <a:gd name="T1" fmla="*/ 92 h 97"/>
                <a:gd name="T2" fmla="*/ 21 w 145"/>
                <a:gd name="T3" fmla="*/ 59 h 97"/>
                <a:gd name="T4" fmla="*/ 5 w 145"/>
                <a:gd name="T5" fmla="*/ 22 h 97"/>
                <a:gd name="T6" fmla="*/ 43 w 145"/>
                <a:gd name="T7" fmla="*/ 6 h 97"/>
                <a:gd name="T8" fmla="*/ 123 w 145"/>
                <a:gd name="T9" fmla="*/ 38 h 97"/>
                <a:gd name="T10" fmla="*/ 139 w 145"/>
                <a:gd name="T11" fmla="*/ 76 h 97"/>
                <a:gd name="T12" fmla="*/ 102 w 145"/>
                <a:gd name="T13" fmla="*/ 92 h 97"/>
              </a:gdLst>
              <a:ahLst/>
              <a:cxnLst>
                <a:cxn ang="0">
                  <a:pos x="T0" y="T1"/>
                </a:cxn>
                <a:cxn ang="0">
                  <a:pos x="T2" y="T3"/>
                </a:cxn>
                <a:cxn ang="0">
                  <a:pos x="T4" y="T5"/>
                </a:cxn>
                <a:cxn ang="0">
                  <a:pos x="T6" y="T7"/>
                </a:cxn>
                <a:cxn ang="0">
                  <a:pos x="T8" y="T9"/>
                </a:cxn>
                <a:cxn ang="0">
                  <a:pos x="T10" y="T11"/>
                </a:cxn>
                <a:cxn ang="0">
                  <a:pos x="T12" y="T13"/>
                </a:cxn>
              </a:cxnLst>
              <a:rect l="0" t="0" r="r" b="b"/>
              <a:pathLst>
                <a:path w="145" h="97">
                  <a:moveTo>
                    <a:pt x="102" y="92"/>
                  </a:moveTo>
                  <a:cubicBezTo>
                    <a:pt x="21" y="59"/>
                    <a:pt x="21" y="59"/>
                    <a:pt x="21" y="59"/>
                  </a:cubicBezTo>
                  <a:cubicBezTo>
                    <a:pt x="7" y="53"/>
                    <a:pt x="0" y="36"/>
                    <a:pt x="5" y="22"/>
                  </a:cubicBezTo>
                  <a:cubicBezTo>
                    <a:pt x="11" y="7"/>
                    <a:pt x="28" y="0"/>
                    <a:pt x="43" y="6"/>
                  </a:cubicBezTo>
                  <a:cubicBezTo>
                    <a:pt x="123" y="38"/>
                    <a:pt x="123" y="38"/>
                    <a:pt x="123" y="38"/>
                  </a:cubicBezTo>
                  <a:cubicBezTo>
                    <a:pt x="138" y="44"/>
                    <a:pt x="145" y="61"/>
                    <a:pt x="139" y="76"/>
                  </a:cubicBezTo>
                  <a:cubicBezTo>
                    <a:pt x="133" y="90"/>
                    <a:pt x="117" y="97"/>
                    <a:pt x="102"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
            <p:cNvSpPr/>
            <p:nvPr/>
          </p:nvSpPr>
          <p:spPr bwMode="auto">
            <a:xfrm>
              <a:off x="2320925" y="-1500188"/>
              <a:ext cx="411162" cy="274638"/>
            </a:xfrm>
            <a:custGeom>
              <a:avLst/>
              <a:gdLst>
                <a:gd name="T0" fmla="*/ 102 w 146"/>
                <a:gd name="T1" fmla="*/ 92 h 98"/>
                <a:gd name="T2" fmla="*/ 22 w 146"/>
                <a:gd name="T3" fmla="*/ 59 h 98"/>
                <a:gd name="T4" fmla="*/ 6 w 146"/>
                <a:gd name="T5" fmla="*/ 22 h 98"/>
                <a:gd name="T6" fmla="*/ 43 w 146"/>
                <a:gd name="T7" fmla="*/ 6 h 98"/>
                <a:gd name="T8" fmla="*/ 124 w 146"/>
                <a:gd name="T9" fmla="*/ 39 h 98"/>
                <a:gd name="T10" fmla="*/ 140 w 146"/>
                <a:gd name="T11" fmla="*/ 76 h 98"/>
                <a:gd name="T12" fmla="*/ 140 w 146"/>
                <a:gd name="T13" fmla="*/ 76 h 98"/>
                <a:gd name="T14" fmla="*/ 102 w 146"/>
                <a:gd name="T15" fmla="*/ 92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98">
                  <a:moveTo>
                    <a:pt x="102" y="92"/>
                  </a:moveTo>
                  <a:cubicBezTo>
                    <a:pt x="22" y="59"/>
                    <a:pt x="22" y="59"/>
                    <a:pt x="22" y="59"/>
                  </a:cubicBezTo>
                  <a:cubicBezTo>
                    <a:pt x="7" y="53"/>
                    <a:pt x="0" y="37"/>
                    <a:pt x="6" y="22"/>
                  </a:cubicBezTo>
                  <a:cubicBezTo>
                    <a:pt x="12" y="7"/>
                    <a:pt x="29" y="0"/>
                    <a:pt x="43" y="6"/>
                  </a:cubicBezTo>
                  <a:cubicBezTo>
                    <a:pt x="124" y="39"/>
                    <a:pt x="124" y="39"/>
                    <a:pt x="124" y="39"/>
                  </a:cubicBezTo>
                  <a:cubicBezTo>
                    <a:pt x="139" y="45"/>
                    <a:pt x="146" y="61"/>
                    <a:pt x="140" y="76"/>
                  </a:cubicBezTo>
                  <a:cubicBezTo>
                    <a:pt x="140" y="76"/>
                    <a:pt x="140" y="76"/>
                    <a:pt x="140" y="76"/>
                  </a:cubicBezTo>
                  <a:cubicBezTo>
                    <a:pt x="134" y="91"/>
                    <a:pt x="117" y="98"/>
                    <a:pt x="102"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1"/>
            <p:cNvSpPr/>
            <p:nvPr/>
          </p:nvSpPr>
          <p:spPr bwMode="auto">
            <a:xfrm>
              <a:off x="2192338" y="-1174750"/>
              <a:ext cx="406400" cy="273050"/>
            </a:xfrm>
            <a:custGeom>
              <a:avLst/>
              <a:gdLst>
                <a:gd name="T0" fmla="*/ 102 w 145"/>
                <a:gd name="T1" fmla="*/ 91 h 97"/>
                <a:gd name="T2" fmla="*/ 21 w 145"/>
                <a:gd name="T3" fmla="*/ 59 h 97"/>
                <a:gd name="T4" fmla="*/ 5 w 145"/>
                <a:gd name="T5" fmla="*/ 21 h 97"/>
                <a:gd name="T6" fmla="*/ 5 w 145"/>
                <a:gd name="T7" fmla="*/ 21 h 97"/>
                <a:gd name="T8" fmla="*/ 43 w 145"/>
                <a:gd name="T9" fmla="*/ 5 h 97"/>
                <a:gd name="T10" fmla="*/ 123 w 145"/>
                <a:gd name="T11" fmla="*/ 38 h 97"/>
                <a:gd name="T12" fmla="*/ 139 w 145"/>
                <a:gd name="T13" fmla="*/ 75 h 97"/>
                <a:gd name="T14" fmla="*/ 102 w 145"/>
                <a:gd name="T15" fmla="*/ 91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97">
                  <a:moveTo>
                    <a:pt x="102" y="91"/>
                  </a:moveTo>
                  <a:cubicBezTo>
                    <a:pt x="21" y="59"/>
                    <a:pt x="21" y="59"/>
                    <a:pt x="21" y="59"/>
                  </a:cubicBezTo>
                  <a:cubicBezTo>
                    <a:pt x="7" y="53"/>
                    <a:pt x="0" y="36"/>
                    <a:pt x="5" y="21"/>
                  </a:cubicBezTo>
                  <a:cubicBezTo>
                    <a:pt x="5" y="21"/>
                    <a:pt x="5" y="21"/>
                    <a:pt x="5" y="21"/>
                  </a:cubicBezTo>
                  <a:cubicBezTo>
                    <a:pt x="11" y="7"/>
                    <a:pt x="28" y="0"/>
                    <a:pt x="43" y="5"/>
                  </a:cubicBezTo>
                  <a:cubicBezTo>
                    <a:pt x="123" y="38"/>
                    <a:pt x="123" y="38"/>
                    <a:pt x="123" y="38"/>
                  </a:cubicBezTo>
                  <a:cubicBezTo>
                    <a:pt x="138" y="44"/>
                    <a:pt x="145" y="61"/>
                    <a:pt x="139" y="75"/>
                  </a:cubicBezTo>
                  <a:cubicBezTo>
                    <a:pt x="133" y="90"/>
                    <a:pt x="117" y="97"/>
                    <a:pt x="102"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2"/>
            <p:cNvSpPr/>
            <p:nvPr/>
          </p:nvSpPr>
          <p:spPr bwMode="auto">
            <a:xfrm>
              <a:off x="2060575" y="-850900"/>
              <a:ext cx="409575" cy="271463"/>
            </a:xfrm>
            <a:custGeom>
              <a:avLst/>
              <a:gdLst>
                <a:gd name="T0" fmla="*/ 102 w 146"/>
                <a:gd name="T1" fmla="*/ 92 h 97"/>
                <a:gd name="T2" fmla="*/ 22 w 146"/>
                <a:gd name="T3" fmla="*/ 59 h 97"/>
                <a:gd name="T4" fmla="*/ 6 w 146"/>
                <a:gd name="T5" fmla="*/ 22 h 97"/>
                <a:gd name="T6" fmla="*/ 43 w 146"/>
                <a:gd name="T7" fmla="*/ 6 h 97"/>
                <a:gd name="T8" fmla="*/ 124 w 146"/>
                <a:gd name="T9" fmla="*/ 38 h 97"/>
                <a:gd name="T10" fmla="*/ 140 w 146"/>
                <a:gd name="T11" fmla="*/ 76 h 97"/>
                <a:gd name="T12" fmla="*/ 102 w 146"/>
                <a:gd name="T13" fmla="*/ 92 h 97"/>
              </a:gdLst>
              <a:ahLst/>
              <a:cxnLst>
                <a:cxn ang="0">
                  <a:pos x="T0" y="T1"/>
                </a:cxn>
                <a:cxn ang="0">
                  <a:pos x="T2" y="T3"/>
                </a:cxn>
                <a:cxn ang="0">
                  <a:pos x="T4" y="T5"/>
                </a:cxn>
                <a:cxn ang="0">
                  <a:pos x="T6" y="T7"/>
                </a:cxn>
                <a:cxn ang="0">
                  <a:pos x="T8" y="T9"/>
                </a:cxn>
                <a:cxn ang="0">
                  <a:pos x="T10" y="T11"/>
                </a:cxn>
                <a:cxn ang="0">
                  <a:pos x="T12" y="T13"/>
                </a:cxn>
              </a:cxnLst>
              <a:rect l="0" t="0" r="r" b="b"/>
              <a:pathLst>
                <a:path w="146" h="97">
                  <a:moveTo>
                    <a:pt x="102" y="92"/>
                  </a:moveTo>
                  <a:cubicBezTo>
                    <a:pt x="22" y="59"/>
                    <a:pt x="22" y="59"/>
                    <a:pt x="22" y="59"/>
                  </a:cubicBezTo>
                  <a:cubicBezTo>
                    <a:pt x="7" y="53"/>
                    <a:pt x="0" y="36"/>
                    <a:pt x="6" y="22"/>
                  </a:cubicBezTo>
                  <a:cubicBezTo>
                    <a:pt x="12" y="7"/>
                    <a:pt x="29" y="0"/>
                    <a:pt x="43" y="6"/>
                  </a:cubicBezTo>
                  <a:cubicBezTo>
                    <a:pt x="124" y="38"/>
                    <a:pt x="124" y="38"/>
                    <a:pt x="124" y="38"/>
                  </a:cubicBezTo>
                  <a:cubicBezTo>
                    <a:pt x="139" y="44"/>
                    <a:pt x="146" y="61"/>
                    <a:pt x="140" y="76"/>
                  </a:cubicBezTo>
                  <a:cubicBezTo>
                    <a:pt x="134" y="90"/>
                    <a:pt x="117" y="97"/>
                    <a:pt x="102"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3"/>
            <p:cNvSpPr/>
            <p:nvPr/>
          </p:nvSpPr>
          <p:spPr bwMode="auto">
            <a:xfrm>
              <a:off x="1928813" y="-528637"/>
              <a:ext cx="409575" cy="274638"/>
            </a:xfrm>
            <a:custGeom>
              <a:avLst/>
              <a:gdLst>
                <a:gd name="T0" fmla="*/ 103 w 146"/>
                <a:gd name="T1" fmla="*/ 92 h 98"/>
                <a:gd name="T2" fmla="*/ 22 w 146"/>
                <a:gd name="T3" fmla="*/ 59 h 98"/>
                <a:gd name="T4" fmla="*/ 6 w 146"/>
                <a:gd name="T5" fmla="*/ 22 h 98"/>
                <a:gd name="T6" fmla="*/ 44 w 146"/>
                <a:gd name="T7" fmla="*/ 6 h 98"/>
                <a:gd name="T8" fmla="*/ 124 w 146"/>
                <a:gd name="T9" fmla="*/ 39 h 98"/>
                <a:gd name="T10" fmla="*/ 140 w 146"/>
                <a:gd name="T11" fmla="*/ 76 h 98"/>
                <a:gd name="T12" fmla="*/ 103 w 146"/>
                <a:gd name="T13" fmla="*/ 92 h 98"/>
              </a:gdLst>
              <a:ahLst/>
              <a:cxnLst>
                <a:cxn ang="0">
                  <a:pos x="T0" y="T1"/>
                </a:cxn>
                <a:cxn ang="0">
                  <a:pos x="T2" y="T3"/>
                </a:cxn>
                <a:cxn ang="0">
                  <a:pos x="T4" y="T5"/>
                </a:cxn>
                <a:cxn ang="0">
                  <a:pos x="T6" y="T7"/>
                </a:cxn>
                <a:cxn ang="0">
                  <a:pos x="T8" y="T9"/>
                </a:cxn>
                <a:cxn ang="0">
                  <a:pos x="T10" y="T11"/>
                </a:cxn>
                <a:cxn ang="0">
                  <a:pos x="T12" y="T13"/>
                </a:cxn>
              </a:cxnLst>
              <a:rect l="0" t="0" r="r" b="b"/>
              <a:pathLst>
                <a:path w="146" h="98">
                  <a:moveTo>
                    <a:pt x="103" y="92"/>
                  </a:moveTo>
                  <a:cubicBezTo>
                    <a:pt x="22" y="59"/>
                    <a:pt x="22" y="59"/>
                    <a:pt x="22" y="59"/>
                  </a:cubicBezTo>
                  <a:cubicBezTo>
                    <a:pt x="8" y="53"/>
                    <a:pt x="0" y="37"/>
                    <a:pt x="6" y="22"/>
                  </a:cubicBezTo>
                  <a:cubicBezTo>
                    <a:pt x="12" y="7"/>
                    <a:pt x="29" y="0"/>
                    <a:pt x="44" y="6"/>
                  </a:cubicBezTo>
                  <a:cubicBezTo>
                    <a:pt x="124" y="39"/>
                    <a:pt x="124" y="39"/>
                    <a:pt x="124" y="39"/>
                  </a:cubicBezTo>
                  <a:cubicBezTo>
                    <a:pt x="139" y="45"/>
                    <a:pt x="146" y="61"/>
                    <a:pt x="140" y="76"/>
                  </a:cubicBezTo>
                  <a:cubicBezTo>
                    <a:pt x="134" y="91"/>
                    <a:pt x="118" y="98"/>
                    <a:pt x="103"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4"/>
            <p:cNvSpPr/>
            <p:nvPr/>
          </p:nvSpPr>
          <p:spPr bwMode="auto">
            <a:xfrm>
              <a:off x="1800226" y="-203200"/>
              <a:ext cx="409575" cy="273050"/>
            </a:xfrm>
            <a:custGeom>
              <a:avLst/>
              <a:gdLst>
                <a:gd name="T0" fmla="*/ 102 w 146"/>
                <a:gd name="T1" fmla="*/ 91 h 97"/>
                <a:gd name="T2" fmla="*/ 22 w 146"/>
                <a:gd name="T3" fmla="*/ 59 h 97"/>
                <a:gd name="T4" fmla="*/ 6 w 146"/>
                <a:gd name="T5" fmla="*/ 21 h 97"/>
                <a:gd name="T6" fmla="*/ 43 w 146"/>
                <a:gd name="T7" fmla="*/ 5 h 97"/>
                <a:gd name="T8" fmla="*/ 124 w 146"/>
                <a:gd name="T9" fmla="*/ 38 h 97"/>
                <a:gd name="T10" fmla="*/ 140 w 146"/>
                <a:gd name="T11" fmla="*/ 75 h 97"/>
                <a:gd name="T12" fmla="*/ 102 w 146"/>
                <a:gd name="T13" fmla="*/ 91 h 97"/>
              </a:gdLst>
              <a:ahLst/>
              <a:cxnLst>
                <a:cxn ang="0">
                  <a:pos x="T0" y="T1"/>
                </a:cxn>
                <a:cxn ang="0">
                  <a:pos x="T2" y="T3"/>
                </a:cxn>
                <a:cxn ang="0">
                  <a:pos x="T4" y="T5"/>
                </a:cxn>
                <a:cxn ang="0">
                  <a:pos x="T6" y="T7"/>
                </a:cxn>
                <a:cxn ang="0">
                  <a:pos x="T8" y="T9"/>
                </a:cxn>
                <a:cxn ang="0">
                  <a:pos x="T10" y="T11"/>
                </a:cxn>
                <a:cxn ang="0">
                  <a:pos x="T12" y="T13"/>
                </a:cxn>
              </a:cxnLst>
              <a:rect l="0" t="0" r="r" b="b"/>
              <a:pathLst>
                <a:path w="146" h="97">
                  <a:moveTo>
                    <a:pt x="102" y="91"/>
                  </a:moveTo>
                  <a:cubicBezTo>
                    <a:pt x="22" y="59"/>
                    <a:pt x="22" y="59"/>
                    <a:pt x="22" y="59"/>
                  </a:cubicBezTo>
                  <a:cubicBezTo>
                    <a:pt x="7" y="53"/>
                    <a:pt x="0" y="36"/>
                    <a:pt x="6" y="21"/>
                  </a:cubicBezTo>
                  <a:cubicBezTo>
                    <a:pt x="12" y="7"/>
                    <a:pt x="29" y="0"/>
                    <a:pt x="43" y="5"/>
                  </a:cubicBezTo>
                  <a:cubicBezTo>
                    <a:pt x="124" y="38"/>
                    <a:pt x="124" y="38"/>
                    <a:pt x="124" y="38"/>
                  </a:cubicBezTo>
                  <a:cubicBezTo>
                    <a:pt x="139" y="44"/>
                    <a:pt x="146" y="61"/>
                    <a:pt x="140" y="75"/>
                  </a:cubicBezTo>
                  <a:cubicBezTo>
                    <a:pt x="134" y="90"/>
                    <a:pt x="117" y="97"/>
                    <a:pt x="102"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5"/>
            <p:cNvSpPr/>
            <p:nvPr/>
          </p:nvSpPr>
          <p:spPr bwMode="auto">
            <a:xfrm>
              <a:off x="2043113" y="-425450"/>
              <a:ext cx="2536825" cy="1123950"/>
            </a:xfrm>
            <a:custGeom>
              <a:avLst/>
              <a:gdLst>
                <a:gd name="T0" fmla="*/ 904 w 904"/>
                <a:gd name="T1" fmla="*/ 0 h 400"/>
                <a:gd name="T2" fmla="*/ 0 w 904"/>
                <a:gd name="T3" fmla="*/ 317 h 400"/>
                <a:gd name="T4" fmla="*/ 6 w 904"/>
                <a:gd name="T5" fmla="*/ 320 h 400"/>
                <a:gd name="T6" fmla="*/ 203 w 904"/>
                <a:gd name="T7" fmla="*/ 400 h 400"/>
                <a:gd name="T8" fmla="*/ 831 w 904"/>
                <a:gd name="T9" fmla="*/ 179 h 400"/>
                <a:gd name="T10" fmla="*/ 904 w 904"/>
                <a:gd name="T11" fmla="*/ 0 h 400"/>
              </a:gdLst>
              <a:ahLst/>
              <a:cxnLst>
                <a:cxn ang="0">
                  <a:pos x="T0" y="T1"/>
                </a:cxn>
                <a:cxn ang="0">
                  <a:pos x="T2" y="T3"/>
                </a:cxn>
                <a:cxn ang="0">
                  <a:pos x="T4" y="T5"/>
                </a:cxn>
                <a:cxn ang="0">
                  <a:pos x="T6" y="T7"/>
                </a:cxn>
                <a:cxn ang="0">
                  <a:pos x="T8" y="T9"/>
                </a:cxn>
                <a:cxn ang="0">
                  <a:pos x="T10" y="T11"/>
                </a:cxn>
              </a:cxnLst>
              <a:rect l="0" t="0" r="r" b="b"/>
              <a:pathLst>
                <a:path w="904" h="400">
                  <a:moveTo>
                    <a:pt x="904" y="0"/>
                  </a:moveTo>
                  <a:cubicBezTo>
                    <a:pt x="0" y="317"/>
                    <a:pt x="0" y="317"/>
                    <a:pt x="0" y="317"/>
                  </a:cubicBezTo>
                  <a:cubicBezTo>
                    <a:pt x="2" y="318"/>
                    <a:pt x="4" y="319"/>
                    <a:pt x="6" y="320"/>
                  </a:cubicBezTo>
                  <a:cubicBezTo>
                    <a:pt x="203" y="400"/>
                    <a:pt x="203" y="400"/>
                    <a:pt x="203" y="400"/>
                  </a:cubicBezTo>
                  <a:cubicBezTo>
                    <a:pt x="831" y="179"/>
                    <a:pt x="831" y="179"/>
                    <a:pt x="831" y="179"/>
                  </a:cubicBezTo>
                  <a:cubicBezTo>
                    <a:pt x="904" y="0"/>
                    <a:pt x="904" y="0"/>
                    <a:pt x="904" y="0"/>
                  </a:cubicBezTo>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6"/>
            <p:cNvSpPr/>
            <p:nvPr/>
          </p:nvSpPr>
          <p:spPr bwMode="auto">
            <a:xfrm>
              <a:off x="2781300" y="227013"/>
              <a:ext cx="1535112" cy="652463"/>
            </a:xfrm>
            <a:custGeom>
              <a:avLst/>
              <a:gdLst>
                <a:gd name="T0" fmla="*/ 967 w 967"/>
                <a:gd name="T1" fmla="*/ 0 h 411"/>
                <a:gd name="T2" fmla="*/ 0 w 967"/>
                <a:gd name="T3" fmla="*/ 339 h 411"/>
                <a:gd name="T4" fmla="*/ 181 w 967"/>
                <a:gd name="T5" fmla="*/ 411 h 411"/>
                <a:gd name="T6" fmla="*/ 903 w 967"/>
                <a:gd name="T7" fmla="*/ 159 h 411"/>
                <a:gd name="T8" fmla="*/ 967 w 967"/>
                <a:gd name="T9" fmla="*/ 0 h 411"/>
              </a:gdLst>
              <a:ahLst/>
              <a:cxnLst>
                <a:cxn ang="0">
                  <a:pos x="T0" y="T1"/>
                </a:cxn>
                <a:cxn ang="0">
                  <a:pos x="T2" y="T3"/>
                </a:cxn>
                <a:cxn ang="0">
                  <a:pos x="T4" y="T5"/>
                </a:cxn>
                <a:cxn ang="0">
                  <a:pos x="T6" y="T7"/>
                </a:cxn>
                <a:cxn ang="0">
                  <a:pos x="T8" y="T9"/>
                </a:cxn>
              </a:cxnLst>
              <a:rect l="0" t="0" r="r" b="b"/>
              <a:pathLst>
                <a:path w="967" h="411">
                  <a:moveTo>
                    <a:pt x="967" y="0"/>
                  </a:moveTo>
                  <a:lnTo>
                    <a:pt x="0" y="339"/>
                  </a:lnTo>
                  <a:lnTo>
                    <a:pt x="181" y="411"/>
                  </a:lnTo>
                  <a:lnTo>
                    <a:pt x="903" y="159"/>
                  </a:lnTo>
                  <a:lnTo>
                    <a:pt x="967" y="0"/>
                  </a:lnTo>
                  <a:close/>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7"/>
            <p:cNvSpPr/>
            <p:nvPr/>
          </p:nvSpPr>
          <p:spPr bwMode="auto">
            <a:xfrm>
              <a:off x="2781300" y="227013"/>
              <a:ext cx="1535112" cy="652463"/>
            </a:xfrm>
            <a:custGeom>
              <a:avLst/>
              <a:gdLst>
                <a:gd name="T0" fmla="*/ 967 w 967"/>
                <a:gd name="T1" fmla="*/ 0 h 411"/>
                <a:gd name="T2" fmla="*/ 0 w 967"/>
                <a:gd name="T3" fmla="*/ 339 h 411"/>
                <a:gd name="T4" fmla="*/ 181 w 967"/>
                <a:gd name="T5" fmla="*/ 411 h 411"/>
                <a:gd name="T6" fmla="*/ 903 w 967"/>
                <a:gd name="T7" fmla="*/ 159 h 411"/>
                <a:gd name="T8" fmla="*/ 967 w 967"/>
                <a:gd name="T9" fmla="*/ 0 h 411"/>
              </a:gdLst>
              <a:ahLst/>
              <a:cxnLst>
                <a:cxn ang="0">
                  <a:pos x="T0" y="T1"/>
                </a:cxn>
                <a:cxn ang="0">
                  <a:pos x="T2" y="T3"/>
                </a:cxn>
                <a:cxn ang="0">
                  <a:pos x="T4" y="T5"/>
                </a:cxn>
                <a:cxn ang="0">
                  <a:pos x="T6" y="T7"/>
                </a:cxn>
                <a:cxn ang="0">
                  <a:pos x="T8" y="T9"/>
                </a:cxn>
              </a:cxnLst>
              <a:rect l="0" t="0" r="r" b="b"/>
              <a:pathLst>
                <a:path w="967" h="411">
                  <a:moveTo>
                    <a:pt x="967" y="0"/>
                  </a:moveTo>
                  <a:lnTo>
                    <a:pt x="0" y="339"/>
                  </a:lnTo>
                  <a:lnTo>
                    <a:pt x="181" y="411"/>
                  </a:lnTo>
                  <a:lnTo>
                    <a:pt x="903" y="159"/>
                  </a:lnTo>
                  <a:lnTo>
                    <a:pt x="9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7" name="组合 96"/>
          <p:cNvGrpSpPr/>
          <p:nvPr/>
        </p:nvGrpSpPr>
        <p:grpSpPr>
          <a:xfrm>
            <a:off x="329932" y="347951"/>
            <a:ext cx="1918595" cy="1131001"/>
            <a:chOff x="2862263" y="-2190750"/>
            <a:chExt cx="4079875" cy="2405063"/>
          </a:xfrm>
        </p:grpSpPr>
        <p:sp>
          <p:nvSpPr>
            <p:cNvPr id="47" name="Freeform 21"/>
            <p:cNvSpPr>
              <a:spLocks noEditPoints="1"/>
            </p:cNvSpPr>
            <p:nvPr/>
          </p:nvSpPr>
          <p:spPr bwMode="auto">
            <a:xfrm>
              <a:off x="2862263" y="-2190750"/>
              <a:ext cx="4079875" cy="2405063"/>
            </a:xfrm>
            <a:custGeom>
              <a:avLst/>
              <a:gdLst>
                <a:gd name="T0" fmla="*/ 2570 w 2570"/>
                <a:gd name="T1" fmla="*/ 488 h 1515"/>
                <a:gd name="T2" fmla="*/ 331 w 2570"/>
                <a:gd name="T3" fmla="*/ 0 h 1515"/>
                <a:gd name="T4" fmla="*/ 0 w 2570"/>
                <a:gd name="T5" fmla="*/ 1515 h 1515"/>
                <a:gd name="T6" fmla="*/ 2570 w 2570"/>
                <a:gd name="T7" fmla="*/ 488 h 1515"/>
                <a:gd name="T8" fmla="*/ 1254 w 2570"/>
                <a:gd name="T9" fmla="*/ 596 h 1515"/>
                <a:gd name="T10" fmla="*/ 534 w 2570"/>
                <a:gd name="T11" fmla="*/ 885 h 1515"/>
                <a:gd name="T12" fmla="*/ 626 w 2570"/>
                <a:gd name="T13" fmla="*/ 460 h 1515"/>
                <a:gd name="T14" fmla="*/ 1254 w 2570"/>
                <a:gd name="T15" fmla="*/ 596 h 1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0" h="1515">
                  <a:moveTo>
                    <a:pt x="2570" y="488"/>
                  </a:moveTo>
                  <a:lnTo>
                    <a:pt x="331" y="0"/>
                  </a:lnTo>
                  <a:lnTo>
                    <a:pt x="0" y="1515"/>
                  </a:lnTo>
                  <a:lnTo>
                    <a:pt x="2570" y="488"/>
                  </a:lnTo>
                  <a:close/>
                  <a:moveTo>
                    <a:pt x="1254" y="596"/>
                  </a:moveTo>
                  <a:lnTo>
                    <a:pt x="534" y="885"/>
                  </a:lnTo>
                  <a:lnTo>
                    <a:pt x="626" y="460"/>
                  </a:lnTo>
                  <a:lnTo>
                    <a:pt x="1254" y="596"/>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2"/>
            <p:cNvSpPr>
              <a:spLocks noEditPoints="1"/>
            </p:cNvSpPr>
            <p:nvPr/>
          </p:nvSpPr>
          <p:spPr bwMode="auto">
            <a:xfrm>
              <a:off x="2862263" y="-2190750"/>
              <a:ext cx="4079875" cy="2405063"/>
            </a:xfrm>
            <a:custGeom>
              <a:avLst/>
              <a:gdLst>
                <a:gd name="T0" fmla="*/ 2570 w 2570"/>
                <a:gd name="T1" fmla="*/ 488 h 1515"/>
                <a:gd name="T2" fmla="*/ 331 w 2570"/>
                <a:gd name="T3" fmla="*/ 0 h 1515"/>
                <a:gd name="T4" fmla="*/ 0 w 2570"/>
                <a:gd name="T5" fmla="*/ 1515 h 1515"/>
                <a:gd name="T6" fmla="*/ 2570 w 2570"/>
                <a:gd name="T7" fmla="*/ 488 h 1515"/>
                <a:gd name="T8" fmla="*/ 1254 w 2570"/>
                <a:gd name="T9" fmla="*/ 596 h 1515"/>
                <a:gd name="T10" fmla="*/ 534 w 2570"/>
                <a:gd name="T11" fmla="*/ 885 h 1515"/>
                <a:gd name="T12" fmla="*/ 626 w 2570"/>
                <a:gd name="T13" fmla="*/ 460 h 1515"/>
                <a:gd name="T14" fmla="*/ 1254 w 2570"/>
                <a:gd name="T15" fmla="*/ 596 h 1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0" h="1515">
                  <a:moveTo>
                    <a:pt x="2570" y="488"/>
                  </a:moveTo>
                  <a:lnTo>
                    <a:pt x="331" y="0"/>
                  </a:lnTo>
                  <a:lnTo>
                    <a:pt x="0" y="1515"/>
                  </a:lnTo>
                  <a:lnTo>
                    <a:pt x="2570" y="488"/>
                  </a:lnTo>
                  <a:moveTo>
                    <a:pt x="1254" y="596"/>
                  </a:moveTo>
                  <a:lnTo>
                    <a:pt x="534" y="885"/>
                  </a:lnTo>
                  <a:lnTo>
                    <a:pt x="626" y="460"/>
                  </a:lnTo>
                  <a:lnTo>
                    <a:pt x="1254" y="5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
            <p:cNvSpPr>
              <a:spLocks noEditPoints="1"/>
            </p:cNvSpPr>
            <p:nvPr/>
          </p:nvSpPr>
          <p:spPr bwMode="auto">
            <a:xfrm>
              <a:off x="3325813" y="-2190750"/>
              <a:ext cx="3616325" cy="996950"/>
            </a:xfrm>
            <a:custGeom>
              <a:avLst/>
              <a:gdLst>
                <a:gd name="T0" fmla="*/ 781 w 1290"/>
                <a:gd name="T1" fmla="*/ 231 h 355"/>
                <a:gd name="T2" fmla="*/ 782 w 1290"/>
                <a:gd name="T3" fmla="*/ 165 h 355"/>
                <a:gd name="T4" fmla="*/ 797 w 1290"/>
                <a:gd name="T5" fmla="*/ 221 h 355"/>
                <a:gd name="T6" fmla="*/ 706 w 1290"/>
                <a:gd name="T7" fmla="*/ 214 h 355"/>
                <a:gd name="T8" fmla="*/ 693 w 1290"/>
                <a:gd name="T9" fmla="*/ 198 h 355"/>
                <a:gd name="T10" fmla="*/ 730 w 1290"/>
                <a:gd name="T11" fmla="*/ 154 h 355"/>
                <a:gd name="T12" fmla="*/ 706 w 1290"/>
                <a:gd name="T13" fmla="*/ 214 h 355"/>
                <a:gd name="T14" fmla="*/ 625 w 1290"/>
                <a:gd name="T15" fmla="*/ 197 h 355"/>
                <a:gd name="T16" fmla="*/ 626 w 1290"/>
                <a:gd name="T17" fmla="*/ 131 h 355"/>
                <a:gd name="T18" fmla="*/ 640 w 1290"/>
                <a:gd name="T19" fmla="*/ 187 h 355"/>
                <a:gd name="T20" fmla="*/ 22 w 1290"/>
                <a:gd name="T21" fmla="*/ 0 h 355"/>
                <a:gd name="T22" fmla="*/ 0 w 1290"/>
                <a:gd name="T23" fmla="*/ 102 h 355"/>
                <a:gd name="T24" fmla="*/ 1090 w 1290"/>
                <a:gd name="T25" fmla="*/ 355 h 355"/>
                <a:gd name="T26" fmla="*/ 1043 w 1290"/>
                <a:gd name="T27" fmla="*/ 222 h 355"/>
                <a:gd name="T28" fmla="*/ 1019 w 1290"/>
                <a:gd name="T29" fmla="*/ 282 h 355"/>
                <a:gd name="T30" fmla="*/ 1006 w 1290"/>
                <a:gd name="T31" fmla="*/ 267 h 355"/>
                <a:gd name="T32" fmla="*/ 1021 w 1290"/>
                <a:gd name="T33" fmla="*/ 217 h 355"/>
                <a:gd name="T34" fmla="*/ 964 w 1290"/>
                <a:gd name="T35" fmla="*/ 205 h 355"/>
                <a:gd name="T36" fmla="*/ 941 w 1290"/>
                <a:gd name="T37" fmla="*/ 265 h 355"/>
                <a:gd name="T38" fmla="*/ 928 w 1290"/>
                <a:gd name="T39" fmla="*/ 250 h 355"/>
                <a:gd name="T40" fmla="*/ 886 w 1290"/>
                <a:gd name="T41" fmla="*/ 188 h 355"/>
                <a:gd name="T42" fmla="*/ 863 w 1290"/>
                <a:gd name="T43" fmla="*/ 248 h 355"/>
                <a:gd name="T44" fmla="*/ 850 w 1290"/>
                <a:gd name="T45" fmla="*/ 233 h 355"/>
                <a:gd name="T46" fmla="*/ 862 w 1290"/>
                <a:gd name="T47" fmla="*/ 183 h 355"/>
                <a:gd name="T48" fmla="*/ 562 w 1290"/>
                <a:gd name="T49" fmla="*/ 170 h 355"/>
                <a:gd name="T50" fmla="*/ 547 w 1290"/>
                <a:gd name="T51" fmla="*/ 180 h 355"/>
                <a:gd name="T52" fmla="*/ 548 w 1290"/>
                <a:gd name="T53" fmla="*/ 114 h 355"/>
                <a:gd name="T54" fmla="*/ 495 w 1290"/>
                <a:gd name="T55" fmla="*/ 103 h 355"/>
                <a:gd name="T56" fmla="*/ 471 w 1290"/>
                <a:gd name="T57" fmla="*/ 163 h 355"/>
                <a:gd name="T58" fmla="*/ 458 w 1290"/>
                <a:gd name="T59" fmla="*/ 147 h 355"/>
                <a:gd name="T60" fmla="*/ 472 w 1290"/>
                <a:gd name="T61" fmla="*/ 98 h 355"/>
                <a:gd name="T62" fmla="*/ 406 w 1290"/>
                <a:gd name="T63" fmla="*/ 136 h 355"/>
                <a:gd name="T64" fmla="*/ 390 w 1290"/>
                <a:gd name="T65" fmla="*/ 146 h 355"/>
                <a:gd name="T66" fmla="*/ 391 w 1290"/>
                <a:gd name="T67" fmla="*/ 80 h 355"/>
                <a:gd name="T68" fmla="*/ 327 w 1290"/>
                <a:gd name="T69" fmla="*/ 119 h 355"/>
                <a:gd name="T70" fmla="*/ 312 w 1290"/>
                <a:gd name="T71" fmla="*/ 129 h 355"/>
                <a:gd name="T72" fmla="*/ 313 w 1290"/>
                <a:gd name="T73" fmla="*/ 63 h 355"/>
                <a:gd name="T74" fmla="*/ 249 w 1290"/>
                <a:gd name="T75" fmla="*/ 102 h 355"/>
                <a:gd name="T76" fmla="*/ 234 w 1290"/>
                <a:gd name="T77" fmla="*/ 112 h 355"/>
                <a:gd name="T78" fmla="*/ 235 w 1290"/>
                <a:gd name="T79" fmla="*/ 46 h 355"/>
                <a:gd name="T80" fmla="*/ 171 w 1290"/>
                <a:gd name="T81" fmla="*/ 85 h 355"/>
                <a:gd name="T82" fmla="*/ 155 w 1290"/>
                <a:gd name="T83" fmla="*/ 95 h 355"/>
                <a:gd name="T84" fmla="*/ 156 w 1290"/>
                <a:gd name="T85" fmla="*/ 29 h 355"/>
                <a:gd name="T86" fmla="*/ 93 w 1290"/>
                <a:gd name="T87" fmla="*/ 68 h 355"/>
                <a:gd name="T88" fmla="*/ 77 w 1290"/>
                <a:gd name="T89" fmla="*/ 78 h 355"/>
                <a:gd name="T90" fmla="*/ 78 w 1290"/>
                <a:gd name="T91" fmla="*/ 1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0" h="355">
                  <a:moveTo>
                    <a:pt x="784" y="231"/>
                  </a:moveTo>
                  <a:cubicBezTo>
                    <a:pt x="783" y="231"/>
                    <a:pt x="782" y="231"/>
                    <a:pt x="781" y="231"/>
                  </a:cubicBezTo>
                  <a:cubicBezTo>
                    <a:pt x="774" y="229"/>
                    <a:pt x="770" y="223"/>
                    <a:pt x="772" y="216"/>
                  </a:cubicBezTo>
                  <a:cubicBezTo>
                    <a:pt x="782" y="165"/>
                    <a:pt x="782" y="165"/>
                    <a:pt x="782" y="165"/>
                  </a:cubicBezTo>
                  <a:cubicBezTo>
                    <a:pt x="808" y="171"/>
                    <a:pt x="808" y="171"/>
                    <a:pt x="808" y="171"/>
                  </a:cubicBezTo>
                  <a:cubicBezTo>
                    <a:pt x="797" y="221"/>
                    <a:pt x="797" y="221"/>
                    <a:pt x="797" y="221"/>
                  </a:cubicBezTo>
                  <a:cubicBezTo>
                    <a:pt x="796" y="227"/>
                    <a:pt x="790" y="231"/>
                    <a:pt x="784" y="231"/>
                  </a:cubicBezTo>
                  <a:moveTo>
                    <a:pt x="706" y="214"/>
                  </a:moveTo>
                  <a:cubicBezTo>
                    <a:pt x="705" y="214"/>
                    <a:pt x="704" y="214"/>
                    <a:pt x="703" y="214"/>
                  </a:cubicBezTo>
                  <a:cubicBezTo>
                    <a:pt x="696" y="212"/>
                    <a:pt x="692" y="205"/>
                    <a:pt x="693" y="198"/>
                  </a:cubicBezTo>
                  <a:cubicBezTo>
                    <a:pt x="704" y="148"/>
                    <a:pt x="704" y="148"/>
                    <a:pt x="704" y="148"/>
                  </a:cubicBezTo>
                  <a:cubicBezTo>
                    <a:pt x="730" y="154"/>
                    <a:pt x="730" y="154"/>
                    <a:pt x="730" y="154"/>
                  </a:cubicBezTo>
                  <a:cubicBezTo>
                    <a:pt x="719" y="204"/>
                    <a:pt x="719" y="204"/>
                    <a:pt x="719" y="204"/>
                  </a:cubicBezTo>
                  <a:cubicBezTo>
                    <a:pt x="717" y="210"/>
                    <a:pt x="712" y="214"/>
                    <a:pt x="706" y="214"/>
                  </a:cubicBezTo>
                  <a:moveTo>
                    <a:pt x="628" y="197"/>
                  </a:moveTo>
                  <a:cubicBezTo>
                    <a:pt x="627" y="197"/>
                    <a:pt x="626" y="197"/>
                    <a:pt x="625" y="197"/>
                  </a:cubicBezTo>
                  <a:cubicBezTo>
                    <a:pt x="618" y="195"/>
                    <a:pt x="613" y="188"/>
                    <a:pt x="615" y="181"/>
                  </a:cubicBezTo>
                  <a:cubicBezTo>
                    <a:pt x="626" y="131"/>
                    <a:pt x="626" y="131"/>
                    <a:pt x="626" y="131"/>
                  </a:cubicBezTo>
                  <a:cubicBezTo>
                    <a:pt x="651" y="137"/>
                    <a:pt x="651" y="137"/>
                    <a:pt x="651" y="137"/>
                  </a:cubicBezTo>
                  <a:cubicBezTo>
                    <a:pt x="640" y="187"/>
                    <a:pt x="640" y="187"/>
                    <a:pt x="640" y="187"/>
                  </a:cubicBezTo>
                  <a:cubicBezTo>
                    <a:pt x="639" y="193"/>
                    <a:pt x="634" y="197"/>
                    <a:pt x="628" y="197"/>
                  </a:cubicBezTo>
                  <a:moveTo>
                    <a:pt x="22" y="0"/>
                  </a:moveTo>
                  <a:cubicBezTo>
                    <a:pt x="22" y="0"/>
                    <a:pt x="22" y="0"/>
                    <a:pt x="22" y="0"/>
                  </a:cubicBezTo>
                  <a:cubicBezTo>
                    <a:pt x="0" y="102"/>
                    <a:pt x="0" y="102"/>
                    <a:pt x="0" y="102"/>
                  </a:cubicBezTo>
                  <a:cubicBezTo>
                    <a:pt x="26" y="124"/>
                    <a:pt x="26" y="124"/>
                    <a:pt x="26" y="124"/>
                  </a:cubicBezTo>
                  <a:cubicBezTo>
                    <a:pt x="1090" y="355"/>
                    <a:pt x="1090" y="355"/>
                    <a:pt x="1090" y="355"/>
                  </a:cubicBezTo>
                  <a:cubicBezTo>
                    <a:pt x="1290" y="276"/>
                    <a:pt x="1290" y="276"/>
                    <a:pt x="1290" y="276"/>
                  </a:cubicBezTo>
                  <a:cubicBezTo>
                    <a:pt x="1043" y="222"/>
                    <a:pt x="1043" y="222"/>
                    <a:pt x="1043" y="222"/>
                  </a:cubicBezTo>
                  <a:cubicBezTo>
                    <a:pt x="1032" y="272"/>
                    <a:pt x="1032" y="272"/>
                    <a:pt x="1032" y="272"/>
                  </a:cubicBezTo>
                  <a:cubicBezTo>
                    <a:pt x="1030" y="278"/>
                    <a:pt x="1025" y="282"/>
                    <a:pt x="1019" y="282"/>
                  </a:cubicBezTo>
                  <a:cubicBezTo>
                    <a:pt x="1018" y="282"/>
                    <a:pt x="1017" y="282"/>
                    <a:pt x="1016" y="282"/>
                  </a:cubicBezTo>
                  <a:cubicBezTo>
                    <a:pt x="1009" y="281"/>
                    <a:pt x="1005" y="274"/>
                    <a:pt x="1006" y="267"/>
                  </a:cubicBezTo>
                  <a:cubicBezTo>
                    <a:pt x="1017" y="216"/>
                    <a:pt x="1017" y="216"/>
                    <a:pt x="1017" y="216"/>
                  </a:cubicBezTo>
                  <a:cubicBezTo>
                    <a:pt x="1021" y="217"/>
                    <a:pt x="1021" y="217"/>
                    <a:pt x="1021" y="217"/>
                  </a:cubicBezTo>
                  <a:cubicBezTo>
                    <a:pt x="961" y="204"/>
                    <a:pt x="961" y="204"/>
                    <a:pt x="961" y="204"/>
                  </a:cubicBezTo>
                  <a:cubicBezTo>
                    <a:pt x="964" y="205"/>
                    <a:pt x="964" y="205"/>
                    <a:pt x="964" y="205"/>
                  </a:cubicBezTo>
                  <a:cubicBezTo>
                    <a:pt x="953" y="255"/>
                    <a:pt x="953" y="255"/>
                    <a:pt x="953" y="255"/>
                  </a:cubicBezTo>
                  <a:cubicBezTo>
                    <a:pt x="952" y="261"/>
                    <a:pt x="947" y="265"/>
                    <a:pt x="941" y="265"/>
                  </a:cubicBezTo>
                  <a:cubicBezTo>
                    <a:pt x="940" y="265"/>
                    <a:pt x="939" y="265"/>
                    <a:pt x="938" y="265"/>
                  </a:cubicBezTo>
                  <a:cubicBezTo>
                    <a:pt x="931" y="264"/>
                    <a:pt x="927" y="257"/>
                    <a:pt x="928" y="250"/>
                  </a:cubicBezTo>
                  <a:cubicBezTo>
                    <a:pt x="939" y="199"/>
                    <a:pt x="939" y="199"/>
                    <a:pt x="939" y="199"/>
                  </a:cubicBezTo>
                  <a:cubicBezTo>
                    <a:pt x="886" y="188"/>
                    <a:pt x="886" y="188"/>
                    <a:pt x="886" y="188"/>
                  </a:cubicBezTo>
                  <a:cubicBezTo>
                    <a:pt x="875" y="238"/>
                    <a:pt x="875" y="238"/>
                    <a:pt x="875" y="238"/>
                  </a:cubicBezTo>
                  <a:cubicBezTo>
                    <a:pt x="874" y="244"/>
                    <a:pt x="869" y="248"/>
                    <a:pt x="863" y="248"/>
                  </a:cubicBezTo>
                  <a:cubicBezTo>
                    <a:pt x="862" y="248"/>
                    <a:pt x="861" y="248"/>
                    <a:pt x="860" y="248"/>
                  </a:cubicBezTo>
                  <a:cubicBezTo>
                    <a:pt x="853" y="246"/>
                    <a:pt x="848" y="240"/>
                    <a:pt x="850" y="233"/>
                  </a:cubicBezTo>
                  <a:cubicBezTo>
                    <a:pt x="861" y="182"/>
                    <a:pt x="861" y="182"/>
                    <a:pt x="861" y="182"/>
                  </a:cubicBezTo>
                  <a:cubicBezTo>
                    <a:pt x="862" y="183"/>
                    <a:pt x="862" y="183"/>
                    <a:pt x="862" y="183"/>
                  </a:cubicBezTo>
                  <a:cubicBezTo>
                    <a:pt x="573" y="120"/>
                    <a:pt x="573" y="120"/>
                    <a:pt x="573" y="120"/>
                  </a:cubicBezTo>
                  <a:cubicBezTo>
                    <a:pt x="562" y="170"/>
                    <a:pt x="562" y="170"/>
                    <a:pt x="562" y="170"/>
                  </a:cubicBezTo>
                  <a:cubicBezTo>
                    <a:pt x="561" y="176"/>
                    <a:pt x="555" y="180"/>
                    <a:pt x="549" y="180"/>
                  </a:cubicBezTo>
                  <a:cubicBezTo>
                    <a:pt x="549" y="180"/>
                    <a:pt x="548" y="180"/>
                    <a:pt x="547" y="180"/>
                  </a:cubicBezTo>
                  <a:cubicBezTo>
                    <a:pt x="540" y="178"/>
                    <a:pt x="535" y="171"/>
                    <a:pt x="537" y="164"/>
                  </a:cubicBezTo>
                  <a:cubicBezTo>
                    <a:pt x="548" y="114"/>
                    <a:pt x="548" y="114"/>
                    <a:pt x="548" y="114"/>
                  </a:cubicBezTo>
                  <a:cubicBezTo>
                    <a:pt x="552" y="115"/>
                    <a:pt x="552" y="115"/>
                    <a:pt x="552" y="115"/>
                  </a:cubicBezTo>
                  <a:cubicBezTo>
                    <a:pt x="495" y="103"/>
                    <a:pt x="495" y="103"/>
                    <a:pt x="495" y="103"/>
                  </a:cubicBezTo>
                  <a:cubicBezTo>
                    <a:pt x="484" y="153"/>
                    <a:pt x="484" y="153"/>
                    <a:pt x="484" y="153"/>
                  </a:cubicBezTo>
                  <a:cubicBezTo>
                    <a:pt x="483" y="159"/>
                    <a:pt x="477" y="163"/>
                    <a:pt x="471" y="163"/>
                  </a:cubicBezTo>
                  <a:cubicBezTo>
                    <a:pt x="470" y="163"/>
                    <a:pt x="469" y="163"/>
                    <a:pt x="468" y="163"/>
                  </a:cubicBezTo>
                  <a:cubicBezTo>
                    <a:pt x="461" y="161"/>
                    <a:pt x="457" y="154"/>
                    <a:pt x="458" y="147"/>
                  </a:cubicBezTo>
                  <a:cubicBezTo>
                    <a:pt x="469" y="97"/>
                    <a:pt x="469" y="97"/>
                    <a:pt x="469" y="97"/>
                  </a:cubicBezTo>
                  <a:cubicBezTo>
                    <a:pt x="472" y="98"/>
                    <a:pt x="472" y="98"/>
                    <a:pt x="472" y="98"/>
                  </a:cubicBezTo>
                  <a:cubicBezTo>
                    <a:pt x="417" y="86"/>
                    <a:pt x="417" y="86"/>
                    <a:pt x="417" y="86"/>
                  </a:cubicBezTo>
                  <a:cubicBezTo>
                    <a:pt x="406" y="136"/>
                    <a:pt x="406" y="136"/>
                    <a:pt x="406" y="136"/>
                  </a:cubicBezTo>
                  <a:cubicBezTo>
                    <a:pt x="404" y="142"/>
                    <a:pt x="399" y="146"/>
                    <a:pt x="393" y="146"/>
                  </a:cubicBezTo>
                  <a:cubicBezTo>
                    <a:pt x="392" y="146"/>
                    <a:pt x="391" y="146"/>
                    <a:pt x="390" y="146"/>
                  </a:cubicBezTo>
                  <a:cubicBezTo>
                    <a:pt x="383" y="144"/>
                    <a:pt x="379" y="137"/>
                    <a:pt x="380" y="130"/>
                  </a:cubicBezTo>
                  <a:cubicBezTo>
                    <a:pt x="391" y="80"/>
                    <a:pt x="391" y="80"/>
                    <a:pt x="391" y="80"/>
                  </a:cubicBezTo>
                  <a:cubicBezTo>
                    <a:pt x="338" y="69"/>
                    <a:pt x="338" y="69"/>
                    <a:pt x="338" y="69"/>
                  </a:cubicBezTo>
                  <a:cubicBezTo>
                    <a:pt x="327" y="119"/>
                    <a:pt x="327" y="119"/>
                    <a:pt x="327" y="119"/>
                  </a:cubicBezTo>
                  <a:cubicBezTo>
                    <a:pt x="326" y="125"/>
                    <a:pt x="321" y="129"/>
                    <a:pt x="315" y="129"/>
                  </a:cubicBezTo>
                  <a:cubicBezTo>
                    <a:pt x="314" y="129"/>
                    <a:pt x="313" y="129"/>
                    <a:pt x="312" y="129"/>
                  </a:cubicBezTo>
                  <a:cubicBezTo>
                    <a:pt x="305" y="127"/>
                    <a:pt x="300" y="120"/>
                    <a:pt x="302" y="113"/>
                  </a:cubicBezTo>
                  <a:cubicBezTo>
                    <a:pt x="313" y="63"/>
                    <a:pt x="313" y="63"/>
                    <a:pt x="313" y="63"/>
                  </a:cubicBezTo>
                  <a:cubicBezTo>
                    <a:pt x="260" y="52"/>
                    <a:pt x="260" y="52"/>
                    <a:pt x="260" y="52"/>
                  </a:cubicBezTo>
                  <a:cubicBezTo>
                    <a:pt x="249" y="102"/>
                    <a:pt x="249" y="102"/>
                    <a:pt x="249" y="102"/>
                  </a:cubicBezTo>
                  <a:cubicBezTo>
                    <a:pt x="248" y="108"/>
                    <a:pt x="242" y="112"/>
                    <a:pt x="236" y="112"/>
                  </a:cubicBezTo>
                  <a:cubicBezTo>
                    <a:pt x="235" y="112"/>
                    <a:pt x="235" y="112"/>
                    <a:pt x="234" y="112"/>
                  </a:cubicBezTo>
                  <a:cubicBezTo>
                    <a:pt x="227" y="110"/>
                    <a:pt x="222" y="103"/>
                    <a:pt x="224" y="96"/>
                  </a:cubicBezTo>
                  <a:cubicBezTo>
                    <a:pt x="235" y="46"/>
                    <a:pt x="235" y="46"/>
                    <a:pt x="235" y="46"/>
                  </a:cubicBezTo>
                  <a:cubicBezTo>
                    <a:pt x="182" y="34"/>
                    <a:pt x="182" y="34"/>
                    <a:pt x="182" y="34"/>
                  </a:cubicBezTo>
                  <a:cubicBezTo>
                    <a:pt x="171" y="85"/>
                    <a:pt x="171" y="85"/>
                    <a:pt x="171" y="85"/>
                  </a:cubicBezTo>
                  <a:cubicBezTo>
                    <a:pt x="169" y="91"/>
                    <a:pt x="164" y="95"/>
                    <a:pt x="158" y="95"/>
                  </a:cubicBezTo>
                  <a:cubicBezTo>
                    <a:pt x="157" y="95"/>
                    <a:pt x="156" y="95"/>
                    <a:pt x="155" y="95"/>
                  </a:cubicBezTo>
                  <a:cubicBezTo>
                    <a:pt x="148" y="93"/>
                    <a:pt x="144" y="86"/>
                    <a:pt x="145" y="79"/>
                  </a:cubicBezTo>
                  <a:cubicBezTo>
                    <a:pt x="156" y="29"/>
                    <a:pt x="156" y="29"/>
                    <a:pt x="156" y="29"/>
                  </a:cubicBezTo>
                  <a:cubicBezTo>
                    <a:pt x="103" y="17"/>
                    <a:pt x="103" y="17"/>
                    <a:pt x="103" y="17"/>
                  </a:cubicBezTo>
                  <a:cubicBezTo>
                    <a:pt x="93" y="68"/>
                    <a:pt x="93" y="68"/>
                    <a:pt x="93" y="68"/>
                  </a:cubicBezTo>
                  <a:cubicBezTo>
                    <a:pt x="91" y="74"/>
                    <a:pt x="86" y="78"/>
                    <a:pt x="80" y="78"/>
                  </a:cubicBezTo>
                  <a:cubicBezTo>
                    <a:pt x="79" y="78"/>
                    <a:pt x="78" y="78"/>
                    <a:pt x="77" y="78"/>
                  </a:cubicBezTo>
                  <a:cubicBezTo>
                    <a:pt x="70" y="76"/>
                    <a:pt x="66" y="69"/>
                    <a:pt x="67" y="62"/>
                  </a:cubicBezTo>
                  <a:cubicBezTo>
                    <a:pt x="78" y="12"/>
                    <a:pt x="78" y="12"/>
                    <a:pt x="78" y="12"/>
                  </a:cubicBezTo>
                  <a:cubicBezTo>
                    <a:pt x="22" y="0"/>
                    <a:pt x="22" y="0"/>
                    <a:pt x="22" y="0"/>
                  </a:cubicBezTo>
                </a:path>
              </a:pathLst>
            </a:custGeom>
            <a:solidFill>
              <a:srgbClr val="CC4E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4"/>
            <p:cNvSpPr>
              <a:spLocks noEditPoints="1"/>
            </p:cNvSpPr>
            <p:nvPr/>
          </p:nvSpPr>
          <p:spPr bwMode="auto">
            <a:xfrm>
              <a:off x="3103563" y="-1379537"/>
              <a:ext cx="1374775" cy="1166813"/>
            </a:xfrm>
            <a:custGeom>
              <a:avLst/>
              <a:gdLst>
                <a:gd name="T0" fmla="*/ 866 w 866"/>
                <a:gd name="T1" fmla="*/ 597 h 735"/>
                <a:gd name="T2" fmla="*/ 521 w 866"/>
                <a:gd name="T3" fmla="*/ 735 h 735"/>
                <a:gd name="T4" fmla="*/ 521 w 866"/>
                <a:gd name="T5" fmla="*/ 735 h 735"/>
                <a:gd name="T6" fmla="*/ 866 w 866"/>
                <a:gd name="T7" fmla="*/ 597 h 735"/>
                <a:gd name="T8" fmla="*/ 523 w 866"/>
                <a:gd name="T9" fmla="*/ 317 h 735"/>
                <a:gd name="T10" fmla="*/ 382 w 866"/>
                <a:gd name="T11" fmla="*/ 374 h 735"/>
                <a:gd name="T12" fmla="*/ 523 w 866"/>
                <a:gd name="T13" fmla="*/ 317 h 735"/>
                <a:gd name="T14" fmla="*/ 523 w 866"/>
                <a:gd name="T15" fmla="*/ 317 h 735"/>
                <a:gd name="T16" fmla="*/ 414 w 866"/>
                <a:gd name="T17" fmla="*/ 227 h 735"/>
                <a:gd name="T18" fmla="*/ 382 w 866"/>
                <a:gd name="T19" fmla="*/ 374 h 735"/>
                <a:gd name="T20" fmla="*/ 414 w 866"/>
                <a:gd name="T21" fmla="*/ 227 h 735"/>
                <a:gd name="T22" fmla="*/ 67 w 866"/>
                <a:gd name="T23" fmla="*/ 0 h 735"/>
                <a:gd name="T24" fmla="*/ 0 w 866"/>
                <a:gd name="T25" fmla="*/ 308 h 735"/>
                <a:gd name="T26" fmla="*/ 67 w 866"/>
                <a:gd name="T27"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6" h="735">
                  <a:moveTo>
                    <a:pt x="866" y="597"/>
                  </a:moveTo>
                  <a:lnTo>
                    <a:pt x="521" y="735"/>
                  </a:lnTo>
                  <a:lnTo>
                    <a:pt x="521" y="735"/>
                  </a:lnTo>
                  <a:lnTo>
                    <a:pt x="866" y="597"/>
                  </a:lnTo>
                  <a:close/>
                  <a:moveTo>
                    <a:pt x="523" y="317"/>
                  </a:moveTo>
                  <a:lnTo>
                    <a:pt x="382" y="374"/>
                  </a:lnTo>
                  <a:lnTo>
                    <a:pt x="523" y="317"/>
                  </a:lnTo>
                  <a:lnTo>
                    <a:pt x="523" y="317"/>
                  </a:lnTo>
                  <a:close/>
                  <a:moveTo>
                    <a:pt x="414" y="227"/>
                  </a:moveTo>
                  <a:lnTo>
                    <a:pt x="382" y="374"/>
                  </a:lnTo>
                  <a:lnTo>
                    <a:pt x="414" y="227"/>
                  </a:lnTo>
                  <a:close/>
                  <a:moveTo>
                    <a:pt x="67" y="0"/>
                  </a:moveTo>
                  <a:lnTo>
                    <a:pt x="0" y="308"/>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5"/>
            <p:cNvSpPr>
              <a:spLocks noEditPoints="1"/>
            </p:cNvSpPr>
            <p:nvPr/>
          </p:nvSpPr>
          <p:spPr bwMode="auto">
            <a:xfrm>
              <a:off x="3103563" y="-1379537"/>
              <a:ext cx="1374775" cy="1166813"/>
            </a:xfrm>
            <a:custGeom>
              <a:avLst/>
              <a:gdLst>
                <a:gd name="T0" fmla="*/ 866 w 866"/>
                <a:gd name="T1" fmla="*/ 597 h 735"/>
                <a:gd name="T2" fmla="*/ 521 w 866"/>
                <a:gd name="T3" fmla="*/ 735 h 735"/>
                <a:gd name="T4" fmla="*/ 521 w 866"/>
                <a:gd name="T5" fmla="*/ 735 h 735"/>
                <a:gd name="T6" fmla="*/ 866 w 866"/>
                <a:gd name="T7" fmla="*/ 597 h 735"/>
                <a:gd name="T8" fmla="*/ 523 w 866"/>
                <a:gd name="T9" fmla="*/ 317 h 735"/>
                <a:gd name="T10" fmla="*/ 382 w 866"/>
                <a:gd name="T11" fmla="*/ 374 h 735"/>
                <a:gd name="T12" fmla="*/ 523 w 866"/>
                <a:gd name="T13" fmla="*/ 317 h 735"/>
                <a:gd name="T14" fmla="*/ 523 w 866"/>
                <a:gd name="T15" fmla="*/ 317 h 735"/>
                <a:gd name="T16" fmla="*/ 414 w 866"/>
                <a:gd name="T17" fmla="*/ 227 h 735"/>
                <a:gd name="T18" fmla="*/ 382 w 866"/>
                <a:gd name="T19" fmla="*/ 374 h 735"/>
                <a:gd name="T20" fmla="*/ 414 w 866"/>
                <a:gd name="T21" fmla="*/ 227 h 735"/>
                <a:gd name="T22" fmla="*/ 67 w 866"/>
                <a:gd name="T23" fmla="*/ 0 h 735"/>
                <a:gd name="T24" fmla="*/ 0 w 866"/>
                <a:gd name="T25" fmla="*/ 308 h 735"/>
                <a:gd name="T26" fmla="*/ 67 w 866"/>
                <a:gd name="T27"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6" h="735">
                  <a:moveTo>
                    <a:pt x="866" y="597"/>
                  </a:moveTo>
                  <a:lnTo>
                    <a:pt x="521" y="735"/>
                  </a:lnTo>
                  <a:lnTo>
                    <a:pt x="521" y="735"/>
                  </a:lnTo>
                  <a:lnTo>
                    <a:pt x="866" y="597"/>
                  </a:lnTo>
                  <a:moveTo>
                    <a:pt x="523" y="317"/>
                  </a:moveTo>
                  <a:lnTo>
                    <a:pt x="382" y="374"/>
                  </a:lnTo>
                  <a:lnTo>
                    <a:pt x="523" y="317"/>
                  </a:lnTo>
                  <a:lnTo>
                    <a:pt x="523" y="317"/>
                  </a:lnTo>
                  <a:moveTo>
                    <a:pt x="414" y="227"/>
                  </a:moveTo>
                  <a:lnTo>
                    <a:pt x="382" y="374"/>
                  </a:lnTo>
                  <a:lnTo>
                    <a:pt x="414" y="227"/>
                  </a:lnTo>
                  <a:moveTo>
                    <a:pt x="67" y="0"/>
                  </a:moveTo>
                  <a:lnTo>
                    <a:pt x="0" y="308"/>
                  </a:lnTo>
                  <a:lnTo>
                    <a:pt x="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6"/>
            <p:cNvSpPr/>
            <p:nvPr/>
          </p:nvSpPr>
          <p:spPr bwMode="auto">
            <a:xfrm>
              <a:off x="3103563" y="-1454150"/>
              <a:ext cx="1374775" cy="1241425"/>
            </a:xfrm>
            <a:custGeom>
              <a:avLst/>
              <a:gdLst>
                <a:gd name="T0" fmla="*/ 78 w 866"/>
                <a:gd name="T1" fmla="*/ 0 h 782"/>
                <a:gd name="T2" fmla="*/ 67 w 866"/>
                <a:gd name="T3" fmla="*/ 47 h 782"/>
                <a:gd name="T4" fmla="*/ 0 w 866"/>
                <a:gd name="T5" fmla="*/ 355 h 782"/>
                <a:gd name="T6" fmla="*/ 521 w 866"/>
                <a:gd name="T7" fmla="*/ 782 h 782"/>
                <a:gd name="T8" fmla="*/ 866 w 866"/>
                <a:gd name="T9" fmla="*/ 644 h 782"/>
                <a:gd name="T10" fmla="*/ 523 w 866"/>
                <a:gd name="T11" fmla="*/ 364 h 782"/>
                <a:gd name="T12" fmla="*/ 382 w 866"/>
                <a:gd name="T13" fmla="*/ 421 h 782"/>
                <a:gd name="T14" fmla="*/ 414 w 866"/>
                <a:gd name="T15" fmla="*/ 274 h 782"/>
                <a:gd name="T16" fmla="*/ 78 w 866"/>
                <a:gd name="T17" fmla="*/ 0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6" h="782">
                  <a:moveTo>
                    <a:pt x="78" y="0"/>
                  </a:moveTo>
                  <a:lnTo>
                    <a:pt x="67" y="47"/>
                  </a:lnTo>
                  <a:lnTo>
                    <a:pt x="0" y="355"/>
                  </a:lnTo>
                  <a:lnTo>
                    <a:pt x="521" y="782"/>
                  </a:lnTo>
                  <a:lnTo>
                    <a:pt x="866" y="644"/>
                  </a:lnTo>
                  <a:lnTo>
                    <a:pt x="523" y="364"/>
                  </a:lnTo>
                  <a:lnTo>
                    <a:pt x="382" y="421"/>
                  </a:lnTo>
                  <a:lnTo>
                    <a:pt x="414" y="274"/>
                  </a:lnTo>
                  <a:lnTo>
                    <a:pt x="78" y="0"/>
                  </a:lnTo>
                  <a:close/>
                </a:path>
              </a:pathLst>
            </a:custGeom>
            <a:solidFill>
              <a:srgbClr val="FF8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7"/>
            <p:cNvSpPr/>
            <p:nvPr/>
          </p:nvSpPr>
          <p:spPr bwMode="auto">
            <a:xfrm>
              <a:off x="3103563" y="-1454150"/>
              <a:ext cx="1374775" cy="1241425"/>
            </a:xfrm>
            <a:custGeom>
              <a:avLst/>
              <a:gdLst>
                <a:gd name="T0" fmla="*/ 78 w 866"/>
                <a:gd name="T1" fmla="*/ 0 h 782"/>
                <a:gd name="T2" fmla="*/ 67 w 866"/>
                <a:gd name="T3" fmla="*/ 47 h 782"/>
                <a:gd name="T4" fmla="*/ 0 w 866"/>
                <a:gd name="T5" fmla="*/ 355 h 782"/>
                <a:gd name="T6" fmla="*/ 521 w 866"/>
                <a:gd name="T7" fmla="*/ 782 h 782"/>
                <a:gd name="T8" fmla="*/ 866 w 866"/>
                <a:gd name="T9" fmla="*/ 644 h 782"/>
                <a:gd name="T10" fmla="*/ 523 w 866"/>
                <a:gd name="T11" fmla="*/ 364 h 782"/>
                <a:gd name="T12" fmla="*/ 382 w 866"/>
                <a:gd name="T13" fmla="*/ 421 h 782"/>
                <a:gd name="T14" fmla="*/ 414 w 866"/>
                <a:gd name="T15" fmla="*/ 274 h 782"/>
                <a:gd name="T16" fmla="*/ 78 w 866"/>
                <a:gd name="T17" fmla="*/ 0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6" h="782">
                  <a:moveTo>
                    <a:pt x="78" y="0"/>
                  </a:moveTo>
                  <a:lnTo>
                    <a:pt x="67" y="47"/>
                  </a:lnTo>
                  <a:lnTo>
                    <a:pt x="0" y="355"/>
                  </a:lnTo>
                  <a:lnTo>
                    <a:pt x="521" y="782"/>
                  </a:lnTo>
                  <a:lnTo>
                    <a:pt x="866" y="644"/>
                  </a:lnTo>
                  <a:lnTo>
                    <a:pt x="523" y="364"/>
                  </a:lnTo>
                  <a:lnTo>
                    <a:pt x="382" y="421"/>
                  </a:lnTo>
                  <a:lnTo>
                    <a:pt x="414" y="274"/>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8"/>
            <p:cNvSpPr>
              <a:spLocks noEditPoints="1"/>
            </p:cNvSpPr>
            <p:nvPr/>
          </p:nvSpPr>
          <p:spPr bwMode="auto">
            <a:xfrm>
              <a:off x="4332288" y="-1049337"/>
              <a:ext cx="538163" cy="555625"/>
            </a:xfrm>
            <a:custGeom>
              <a:avLst/>
              <a:gdLst>
                <a:gd name="T0" fmla="*/ 339 w 339"/>
                <a:gd name="T1" fmla="*/ 290 h 350"/>
                <a:gd name="T2" fmla="*/ 192 w 339"/>
                <a:gd name="T3" fmla="*/ 350 h 350"/>
                <a:gd name="T4" fmla="*/ 192 w 339"/>
                <a:gd name="T5" fmla="*/ 350 h 350"/>
                <a:gd name="T6" fmla="*/ 339 w 339"/>
                <a:gd name="T7" fmla="*/ 290 h 350"/>
                <a:gd name="T8" fmla="*/ 23 w 339"/>
                <a:gd name="T9" fmla="*/ 0 h 350"/>
                <a:gd name="T10" fmla="*/ 0 w 339"/>
                <a:gd name="T11" fmla="*/ 10 h 350"/>
                <a:gd name="T12" fmla="*/ 23 w 339"/>
                <a:gd name="T13" fmla="*/ 0 h 350"/>
                <a:gd name="T14" fmla="*/ 23 w 339"/>
                <a:gd name="T15" fmla="*/ 0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350">
                  <a:moveTo>
                    <a:pt x="339" y="290"/>
                  </a:moveTo>
                  <a:lnTo>
                    <a:pt x="192" y="350"/>
                  </a:lnTo>
                  <a:lnTo>
                    <a:pt x="192" y="350"/>
                  </a:lnTo>
                  <a:lnTo>
                    <a:pt x="339" y="290"/>
                  </a:lnTo>
                  <a:close/>
                  <a:moveTo>
                    <a:pt x="23" y="0"/>
                  </a:moveTo>
                  <a:lnTo>
                    <a:pt x="0" y="10"/>
                  </a:lnTo>
                  <a:lnTo>
                    <a:pt x="23" y="0"/>
                  </a:ln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9"/>
            <p:cNvSpPr>
              <a:spLocks noEditPoints="1"/>
            </p:cNvSpPr>
            <p:nvPr/>
          </p:nvSpPr>
          <p:spPr bwMode="auto">
            <a:xfrm>
              <a:off x="4332288" y="-1049337"/>
              <a:ext cx="538163" cy="555625"/>
            </a:xfrm>
            <a:custGeom>
              <a:avLst/>
              <a:gdLst>
                <a:gd name="T0" fmla="*/ 339 w 339"/>
                <a:gd name="T1" fmla="*/ 290 h 350"/>
                <a:gd name="T2" fmla="*/ 192 w 339"/>
                <a:gd name="T3" fmla="*/ 350 h 350"/>
                <a:gd name="T4" fmla="*/ 192 w 339"/>
                <a:gd name="T5" fmla="*/ 350 h 350"/>
                <a:gd name="T6" fmla="*/ 339 w 339"/>
                <a:gd name="T7" fmla="*/ 290 h 350"/>
                <a:gd name="T8" fmla="*/ 23 w 339"/>
                <a:gd name="T9" fmla="*/ 0 h 350"/>
                <a:gd name="T10" fmla="*/ 0 w 339"/>
                <a:gd name="T11" fmla="*/ 10 h 350"/>
                <a:gd name="T12" fmla="*/ 23 w 339"/>
                <a:gd name="T13" fmla="*/ 0 h 350"/>
                <a:gd name="T14" fmla="*/ 23 w 339"/>
                <a:gd name="T15" fmla="*/ 0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350">
                  <a:moveTo>
                    <a:pt x="339" y="290"/>
                  </a:moveTo>
                  <a:lnTo>
                    <a:pt x="192" y="350"/>
                  </a:lnTo>
                  <a:lnTo>
                    <a:pt x="192" y="350"/>
                  </a:lnTo>
                  <a:lnTo>
                    <a:pt x="339" y="290"/>
                  </a:lnTo>
                  <a:moveTo>
                    <a:pt x="23" y="0"/>
                  </a:moveTo>
                  <a:lnTo>
                    <a:pt x="0" y="10"/>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0"/>
            <p:cNvSpPr/>
            <p:nvPr/>
          </p:nvSpPr>
          <p:spPr bwMode="auto">
            <a:xfrm>
              <a:off x="4094163" y="-1049337"/>
              <a:ext cx="815975" cy="555625"/>
            </a:xfrm>
            <a:custGeom>
              <a:avLst/>
              <a:gdLst>
                <a:gd name="T0" fmla="*/ 173 w 514"/>
                <a:gd name="T1" fmla="*/ 0 h 350"/>
                <a:gd name="T2" fmla="*/ 150 w 514"/>
                <a:gd name="T3" fmla="*/ 10 h 350"/>
                <a:gd name="T4" fmla="*/ 0 w 514"/>
                <a:gd name="T5" fmla="*/ 69 h 350"/>
                <a:gd name="T6" fmla="*/ 342 w 514"/>
                <a:gd name="T7" fmla="*/ 350 h 350"/>
                <a:gd name="T8" fmla="*/ 489 w 514"/>
                <a:gd name="T9" fmla="*/ 290 h 350"/>
                <a:gd name="T10" fmla="*/ 514 w 514"/>
                <a:gd name="T11" fmla="*/ 281 h 350"/>
                <a:gd name="T12" fmla="*/ 173 w 514"/>
                <a:gd name="T13" fmla="*/ 0 h 350"/>
              </a:gdLst>
              <a:ahLst/>
              <a:cxnLst>
                <a:cxn ang="0">
                  <a:pos x="T0" y="T1"/>
                </a:cxn>
                <a:cxn ang="0">
                  <a:pos x="T2" y="T3"/>
                </a:cxn>
                <a:cxn ang="0">
                  <a:pos x="T4" y="T5"/>
                </a:cxn>
                <a:cxn ang="0">
                  <a:pos x="T6" y="T7"/>
                </a:cxn>
                <a:cxn ang="0">
                  <a:pos x="T8" y="T9"/>
                </a:cxn>
                <a:cxn ang="0">
                  <a:pos x="T10" y="T11"/>
                </a:cxn>
                <a:cxn ang="0">
                  <a:pos x="T12" y="T13"/>
                </a:cxn>
              </a:cxnLst>
              <a:rect l="0" t="0" r="r" b="b"/>
              <a:pathLst>
                <a:path w="514" h="350">
                  <a:moveTo>
                    <a:pt x="173" y="0"/>
                  </a:moveTo>
                  <a:lnTo>
                    <a:pt x="150" y="10"/>
                  </a:lnTo>
                  <a:lnTo>
                    <a:pt x="0" y="69"/>
                  </a:lnTo>
                  <a:lnTo>
                    <a:pt x="342" y="350"/>
                  </a:lnTo>
                  <a:lnTo>
                    <a:pt x="489" y="290"/>
                  </a:lnTo>
                  <a:lnTo>
                    <a:pt x="514" y="281"/>
                  </a:lnTo>
                  <a:lnTo>
                    <a:pt x="173" y="0"/>
                  </a:lnTo>
                  <a:close/>
                </a:path>
              </a:pathLst>
            </a:custGeom>
            <a:solidFill>
              <a:srgbClr val="FF8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31"/>
            <p:cNvSpPr/>
            <p:nvPr/>
          </p:nvSpPr>
          <p:spPr bwMode="auto">
            <a:xfrm>
              <a:off x="4094163" y="-1049337"/>
              <a:ext cx="815975" cy="555625"/>
            </a:xfrm>
            <a:custGeom>
              <a:avLst/>
              <a:gdLst>
                <a:gd name="T0" fmla="*/ 173 w 514"/>
                <a:gd name="T1" fmla="*/ 0 h 350"/>
                <a:gd name="T2" fmla="*/ 150 w 514"/>
                <a:gd name="T3" fmla="*/ 10 h 350"/>
                <a:gd name="T4" fmla="*/ 0 w 514"/>
                <a:gd name="T5" fmla="*/ 69 h 350"/>
                <a:gd name="T6" fmla="*/ 342 w 514"/>
                <a:gd name="T7" fmla="*/ 350 h 350"/>
                <a:gd name="T8" fmla="*/ 489 w 514"/>
                <a:gd name="T9" fmla="*/ 290 h 350"/>
                <a:gd name="T10" fmla="*/ 514 w 514"/>
                <a:gd name="T11" fmla="*/ 281 h 350"/>
                <a:gd name="T12" fmla="*/ 173 w 514"/>
                <a:gd name="T13" fmla="*/ 0 h 350"/>
              </a:gdLst>
              <a:ahLst/>
              <a:cxnLst>
                <a:cxn ang="0">
                  <a:pos x="T0" y="T1"/>
                </a:cxn>
                <a:cxn ang="0">
                  <a:pos x="T2" y="T3"/>
                </a:cxn>
                <a:cxn ang="0">
                  <a:pos x="T4" y="T5"/>
                </a:cxn>
                <a:cxn ang="0">
                  <a:pos x="T6" y="T7"/>
                </a:cxn>
                <a:cxn ang="0">
                  <a:pos x="T8" y="T9"/>
                </a:cxn>
                <a:cxn ang="0">
                  <a:pos x="T10" y="T11"/>
                </a:cxn>
                <a:cxn ang="0">
                  <a:pos x="T12" y="T13"/>
                </a:cxn>
              </a:cxnLst>
              <a:rect l="0" t="0" r="r" b="b"/>
              <a:pathLst>
                <a:path w="514" h="350">
                  <a:moveTo>
                    <a:pt x="173" y="0"/>
                  </a:moveTo>
                  <a:lnTo>
                    <a:pt x="150" y="10"/>
                  </a:lnTo>
                  <a:lnTo>
                    <a:pt x="0" y="69"/>
                  </a:lnTo>
                  <a:lnTo>
                    <a:pt x="342" y="350"/>
                  </a:lnTo>
                  <a:lnTo>
                    <a:pt x="489" y="290"/>
                  </a:lnTo>
                  <a:lnTo>
                    <a:pt x="514" y="281"/>
                  </a:lnTo>
                  <a:lnTo>
                    <a:pt x="1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32"/>
            <p:cNvSpPr>
              <a:spLocks noEditPoints="1"/>
            </p:cNvSpPr>
            <p:nvPr/>
          </p:nvSpPr>
          <p:spPr bwMode="auto">
            <a:xfrm>
              <a:off x="3314701" y="-1905000"/>
              <a:ext cx="554038" cy="720725"/>
            </a:xfrm>
            <a:custGeom>
              <a:avLst/>
              <a:gdLst>
                <a:gd name="T0" fmla="*/ 341 w 349"/>
                <a:gd name="T1" fmla="*/ 280 h 454"/>
                <a:gd name="T2" fmla="*/ 303 w 349"/>
                <a:gd name="T3" fmla="*/ 454 h 454"/>
                <a:gd name="T4" fmla="*/ 303 w 349"/>
                <a:gd name="T5" fmla="*/ 454 h 454"/>
                <a:gd name="T6" fmla="*/ 341 w 349"/>
                <a:gd name="T7" fmla="*/ 280 h 454"/>
                <a:gd name="T8" fmla="*/ 349 w 349"/>
                <a:gd name="T9" fmla="*/ 282 h 454"/>
                <a:gd name="T10" fmla="*/ 341 w 349"/>
                <a:gd name="T11" fmla="*/ 280 h 454"/>
                <a:gd name="T12" fmla="*/ 7 w 349"/>
                <a:gd name="T13" fmla="*/ 0 h 454"/>
                <a:gd name="T14" fmla="*/ 0 w 349"/>
                <a:gd name="T15" fmla="*/ 29 h 454"/>
                <a:gd name="T16" fmla="*/ 7 w 349"/>
                <a:gd name="T17"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454">
                  <a:moveTo>
                    <a:pt x="341" y="280"/>
                  </a:moveTo>
                  <a:lnTo>
                    <a:pt x="303" y="454"/>
                  </a:lnTo>
                  <a:lnTo>
                    <a:pt x="303" y="454"/>
                  </a:lnTo>
                  <a:lnTo>
                    <a:pt x="341" y="280"/>
                  </a:lnTo>
                  <a:lnTo>
                    <a:pt x="349" y="282"/>
                  </a:lnTo>
                  <a:lnTo>
                    <a:pt x="341" y="280"/>
                  </a:lnTo>
                  <a:close/>
                  <a:moveTo>
                    <a:pt x="7" y="0"/>
                  </a:moveTo>
                  <a:lnTo>
                    <a:pt x="0" y="29"/>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33"/>
            <p:cNvSpPr>
              <a:spLocks noEditPoints="1"/>
            </p:cNvSpPr>
            <p:nvPr/>
          </p:nvSpPr>
          <p:spPr bwMode="auto">
            <a:xfrm>
              <a:off x="3314701" y="-1905000"/>
              <a:ext cx="554038" cy="720725"/>
            </a:xfrm>
            <a:custGeom>
              <a:avLst/>
              <a:gdLst>
                <a:gd name="T0" fmla="*/ 341 w 349"/>
                <a:gd name="T1" fmla="*/ 280 h 454"/>
                <a:gd name="T2" fmla="*/ 303 w 349"/>
                <a:gd name="T3" fmla="*/ 454 h 454"/>
                <a:gd name="T4" fmla="*/ 303 w 349"/>
                <a:gd name="T5" fmla="*/ 454 h 454"/>
                <a:gd name="T6" fmla="*/ 341 w 349"/>
                <a:gd name="T7" fmla="*/ 280 h 454"/>
                <a:gd name="T8" fmla="*/ 349 w 349"/>
                <a:gd name="T9" fmla="*/ 282 h 454"/>
                <a:gd name="T10" fmla="*/ 341 w 349"/>
                <a:gd name="T11" fmla="*/ 280 h 454"/>
                <a:gd name="T12" fmla="*/ 7 w 349"/>
                <a:gd name="T13" fmla="*/ 0 h 454"/>
                <a:gd name="T14" fmla="*/ 0 w 349"/>
                <a:gd name="T15" fmla="*/ 29 h 454"/>
                <a:gd name="T16" fmla="*/ 7 w 349"/>
                <a:gd name="T17"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454">
                  <a:moveTo>
                    <a:pt x="341" y="280"/>
                  </a:moveTo>
                  <a:lnTo>
                    <a:pt x="303" y="454"/>
                  </a:lnTo>
                  <a:lnTo>
                    <a:pt x="303" y="454"/>
                  </a:lnTo>
                  <a:lnTo>
                    <a:pt x="341" y="280"/>
                  </a:lnTo>
                  <a:lnTo>
                    <a:pt x="349" y="282"/>
                  </a:lnTo>
                  <a:lnTo>
                    <a:pt x="341" y="280"/>
                  </a:lnTo>
                  <a:moveTo>
                    <a:pt x="7" y="0"/>
                  </a:moveTo>
                  <a:lnTo>
                    <a:pt x="0" y="29"/>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34"/>
            <p:cNvSpPr/>
            <p:nvPr/>
          </p:nvSpPr>
          <p:spPr bwMode="auto">
            <a:xfrm>
              <a:off x="3263901" y="-1905000"/>
              <a:ext cx="604838" cy="720725"/>
            </a:xfrm>
            <a:custGeom>
              <a:avLst/>
              <a:gdLst>
                <a:gd name="T0" fmla="*/ 39 w 381"/>
                <a:gd name="T1" fmla="*/ 0 h 454"/>
                <a:gd name="T2" fmla="*/ 32 w 381"/>
                <a:gd name="T3" fmla="*/ 29 h 454"/>
                <a:gd name="T4" fmla="*/ 0 w 381"/>
                <a:gd name="T5" fmla="*/ 179 h 454"/>
                <a:gd name="T6" fmla="*/ 335 w 381"/>
                <a:gd name="T7" fmla="*/ 454 h 454"/>
                <a:gd name="T8" fmla="*/ 373 w 381"/>
                <a:gd name="T9" fmla="*/ 280 h 454"/>
                <a:gd name="T10" fmla="*/ 381 w 381"/>
                <a:gd name="T11" fmla="*/ 282 h 454"/>
                <a:gd name="T12" fmla="*/ 85 w 381"/>
                <a:gd name="T13" fmla="*/ 39 h 454"/>
                <a:gd name="T14" fmla="*/ 32 w 381"/>
                <a:gd name="T15" fmla="*/ 27 h 454"/>
                <a:gd name="T16" fmla="*/ 39 w 381"/>
                <a:gd name="T17" fmla="*/ 0 h 454"/>
                <a:gd name="T18" fmla="*/ 39 w 381"/>
                <a:gd name="T19"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454">
                  <a:moveTo>
                    <a:pt x="39" y="0"/>
                  </a:moveTo>
                  <a:lnTo>
                    <a:pt x="32" y="29"/>
                  </a:lnTo>
                  <a:lnTo>
                    <a:pt x="0" y="179"/>
                  </a:lnTo>
                  <a:lnTo>
                    <a:pt x="335" y="454"/>
                  </a:lnTo>
                  <a:lnTo>
                    <a:pt x="373" y="280"/>
                  </a:lnTo>
                  <a:lnTo>
                    <a:pt x="381" y="282"/>
                  </a:lnTo>
                  <a:lnTo>
                    <a:pt x="85" y="39"/>
                  </a:lnTo>
                  <a:lnTo>
                    <a:pt x="32" y="27"/>
                  </a:lnTo>
                  <a:lnTo>
                    <a:pt x="39" y="0"/>
                  </a:lnTo>
                  <a:lnTo>
                    <a:pt x="39" y="0"/>
                  </a:lnTo>
                  <a:close/>
                </a:path>
              </a:pathLst>
            </a:custGeom>
            <a:solidFill>
              <a:srgbClr val="FF8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35"/>
            <p:cNvSpPr/>
            <p:nvPr/>
          </p:nvSpPr>
          <p:spPr bwMode="auto">
            <a:xfrm>
              <a:off x="3263901" y="-1905000"/>
              <a:ext cx="604838" cy="720725"/>
            </a:xfrm>
            <a:custGeom>
              <a:avLst/>
              <a:gdLst>
                <a:gd name="T0" fmla="*/ 39 w 381"/>
                <a:gd name="T1" fmla="*/ 0 h 454"/>
                <a:gd name="T2" fmla="*/ 32 w 381"/>
                <a:gd name="T3" fmla="*/ 29 h 454"/>
                <a:gd name="T4" fmla="*/ 0 w 381"/>
                <a:gd name="T5" fmla="*/ 179 h 454"/>
                <a:gd name="T6" fmla="*/ 335 w 381"/>
                <a:gd name="T7" fmla="*/ 454 h 454"/>
                <a:gd name="T8" fmla="*/ 373 w 381"/>
                <a:gd name="T9" fmla="*/ 280 h 454"/>
                <a:gd name="T10" fmla="*/ 381 w 381"/>
                <a:gd name="T11" fmla="*/ 282 h 454"/>
                <a:gd name="T12" fmla="*/ 85 w 381"/>
                <a:gd name="T13" fmla="*/ 39 h 454"/>
                <a:gd name="T14" fmla="*/ 32 w 381"/>
                <a:gd name="T15" fmla="*/ 27 h 454"/>
                <a:gd name="T16" fmla="*/ 39 w 381"/>
                <a:gd name="T17" fmla="*/ 0 h 454"/>
                <a:gd name="T18" fmla="*/ 39 w 381"/>
                <a:gd name="T19"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454">
                  <a:moveTo>
                    <a:pt x="39" y="0"/>
                  </a:moveTo>
                  <a:lnTo>
                    <a:pt x="32" y="29"/>
                  </a:lnTo>
                  <a:lnTo>
                    <a:pt x="0" y="179"/>
                  </a:lnTo>
                  <a:lnTo>
                    <a:pt x="335" y="454"/>
                  </a:lnTo>
                  <a:lnTo>
                    <a:pt x="373" y="280"/>
                  </a:lnTo>
                  <a:lnTo>
                    <a:pt x="381" y="282"/>
                  </a:lnTo>
                  <a:lnTo>
                    <a:pt x="85" y="39"/>
                  </a:lnTo>
                  <a:lnTo>
                    <a:pt x="32" y="27"/>
                  </a:lnTo>
                  <a:lnTo>
                    <a:pt x="39" y="0"/>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36"/>
            <p:cNvSpPr/>
            <p:nvPr/>
          </p:nvSpPr>
          <p:spPr bwMode="auto">
            <a:xfrm>
              <a:off x="3314701" y="-1905000"/>
              <a:ext cx="84138" cy="61913"/>
            </a:xfrm>
            <a:custGeom>
              <a:avLst/>
              <a:gdLst>
                <a:gd name="T0" fmla="*/ 7 w 53"/>
                <a:gd name="T1" fmla="*/ 0 h 39"/>
                <a:gd name="T2" fmla="*/ 0 w 53"/>
                <a:gd name="T3" fmla="*/ 27 h 39"/>
                <a:gd name="T4" fmla="*/ 53 w 53"/>
                <a:gd name="T5" fmla="*/ 39 h 39"/>
                <a:gd name="T6" fmla="*/ 7 w 53"/>
                <a:gd name="T7" fmla="*/ 0 h 39"/>
              </a:gdLst>
              <a:ahLst/>
              <a:cxnLst>
                <a:cxn ang="0">
                  <a:pos x="T0" y="T1"/>
                </a:cxn>
                <a:cxn ang="0">
                  <a:pos x="T2" y="T3"/>
                </a:cxn>
                <a:cxn ang="0">
                  <a:pos x="T4" y="T5"/>
                </a:cxn>
                <a:cxn ang="0">
                  <a:pos x="T6" y="T7"/>
                </a:cxn>
              </a:cxnLst>
              <a:rect l="0" t="0" r="r" b="b"/>
              <a:pathLst>
                <a:path w="53" h="39">
                  <a:moveTo>
                    <a:pt x="7" y="0"/>
                  </a:moveTo>
                  <a:lnTo>
                    <a:pt x="0" y="27"/>
                  </a:lnTo>
                  <a:lnTo>
                    <a:pt x="53" y="39"/>
                  </a:lnTo>
                  <a:lnTo>
                    <a:pt x="7" y="0"/>
                  </a:lnTo>
                  <a:close/>
                </a:path>
              </a:pathLst>
            </a:custGeom>
            <a:solidFill>
              <a:srgbClr val="D671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37"/>
            <p:cNvSpPr/>
            <p:nvPr/>
          </p:nvSpPr>
          <p:spPr bwMode="auto">
            <a:xfrm>
              <a:off x="3314701" y="-1905000"/>
              <a:ext cx="84138" cy="61913"/>
            </a:xfrm>
            <a:custGeom>
              <a:avLst/>
              <a:gdLst>
                <a:gd name="T0" fmla="*/ 7 w 53"/>
                <a:gd name="T1" fmla="*/ 0 h 39"/>
                <a:gd name="T2" fmla="*/ 0 w 53"/>
                <a:gd name="T3" fmla="*/ 27 h 39"/>
                <a:gd name="T4" fmla="*/ 53 w 53"/>
                <a:gd name="T5" fmla="*/ 39 h 39"/>
                <a:gd name="T6" fmla="*/ 7 w 53"/>
                <a:gd name="T7" fmla="*/ 0 h 39"/>
              </a:gdLst>
              <a:ahLst/>
              <a:cxnLst>
                <a:cxn ang="0">
                  <a:pos x="T0" y="T1"/>
                </a:cxn>
                <a:cxn ang="0">
                  <a:pos x="T2" y="T3"/>
                </a:cxn>
                <a:cxn ang="0">
                  <a:pos x="T4" y="T5"/>
                </a:cxn>
                <a:cxn ang="0">
                  <a:pos x="T6" y="T7"/>
                </a:cxn>
              </a:cxnLst>
              <a:rect l="0" t="0" r="r" b="b"/>
              <a:pathLst>
                <a:path w="53" h="39">
                  <a:moveTo>
                    <a:pt x="7" y="0"/>
                  </a:moveTo>
                  <a:lnTo>
                    <a:pt x="0" y="27"/>
                  </a:lnTo>
                  <a:lnTo>
                    <a:pt x="53" y="39"/>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38"/>
            <p:cNvSpPr/>
            <p:nvPr/>
          </p:nvSpPr>
          <p:spPr bwMode="auto">
            <a:xfrm>
              <a:off x="3544888" y="-2157412"/>
              <a:ext cx="69850" cy="14288"/>
            </a:xfrm>
            <a:custGeom>
              <a:avLst/>
              <a:gdLst>
                <a:gd name="T0" fmla="*/ 0 w 44"/>
                <a:gd name="T1" fmla="*/ 0 h 9"/>
                <a:gd name="T2" fmla="*/ 0 w 44"/>
                <a:gd name="T3" fmla="*/ 0 h 9"/>
                <a:gd name="T4" fmla="*/ 44 w 44"/>
                <a:gd name="T5" fmla="*/ 9 h 9"/>
                <a:gd name="T6" fmla="*/ 44 w 44"/>
                <a:gd name="T7" fmla="*/ 9 h 9"/>
                <a:gd name="T8" fmla="*/ 0 w 44"/>
                <a:gd name="T9" fmla="*/ 0 h 9"/>
              </a:gdLst>
              <a:ahLst/>
              <a:cxnLst>
                <a:cxn ang="0">
                  <a:pos x="T0" y="T1"/>
                </a:cxn>
                <a:cxn ang="0">
                  <a:pos x="T2" y="T3"/>
                </a:cxn>
                <a:cxn ang="0">
                  <a:pos x="T4" y="T5"/>
                </a:cxn>
                <a:cxn ang="0">
                  <a:pos x="T6" y="T7"/>
                </a:cxn>
                <a:cxn ang="0">
                  <a:pos x="T8" y="T9"/>
                </a:cxn>
              </a:cxnLst>
              <a:rect l="0" t="0" r="r" b="b"/>
              <a:pathLst>
                <a:path w="44" h="9">
                  <a:moveTo>
                    <a:pt x="0" y="0"/>
                  </a:moveTo>
                  <a:lnTo>
                    <a:pt x="0" y="0"/>
                  </a:lnTo>
                  <a:lnTo>
                    <a:pt x="44" y="9"/>
                  </a:lnTo>
                  <a:lnTo>
                    <a:pt x="44" y="9"/>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39"/>
            <p:cNvSpPr/>
            <p:nvPr/>
          </p:nvSpPr>
          <p:spPr bwMode="auto">
            <a:xfrm>
              <a:off x="3544888" y="-2157412"/>
              <a:ext cx="69850" cy="14288"/>
            </a:xfrm>
            <a:custGeom>
              <a:avLst/>
              <a:gdLst>
                <a:gd name="T0" fmla="*/ 0 w 44"/>
                <a:gd name="T1" fmla="*/ 0 h 9"/>
                <a:gd name="T2" fmla="*/ 0 w 44"/>
                <a:gd name="T3" fmla="*/ 0 h 9"/>
                <a:gd name="T4" fmla="*/ 44 w 44"/>
                <a:gd name="T5" fmla="*/ 9 h 9"/>
                <a:gd name="T6" fmla="*/ 44 w 44"/>
                <a:gd name="T7" fmla="*/ 9 h 9"/>
                <a:gd name="T8" fmla="*/ 0 w 44"/>
                <a:gd name="T9" fmla="*/ 0 h 9"/>
              </a:gdLst>
              <a:ahLst/>
              <a:cxnLst>
                <a:cxn ang="0">
                  <a:pos x="T0" y="T1"/>
                </a:cxn>
                <a:cxn ang="0">
                  <a:pos x="T2" y="T3"/>
                </a:cxn>
                <a:cxn ang="0">
                  <a:pos x="T4" y="T5"/>
                </a:cxn>
                <a:cxn ang="0">
                  <a:pos x="T6" y="T7"/>
                </a:cxn>
                <a:cxn ang="0">
                  <a:pos x="T8" y="T9"/>
                </a:cxn>
              </a:cxnLst>
              <a:rect l="0" t="0" r="r" b="b"/>
              <a:pathLst>
                <a:path w="44" h="9">
                  <a:moveTo>
                    <a:pt x="0" y="0"/>
                  </a:moveTo>
                  <a:lnTo>
                    <a:pt x="0" y="0"/>
                  </a:lnTo>
                  <a:lnTo>
                    <a:pt x="44" y="9"/>
                  </a:lnTo>
                  <a:lnTo>
                    <a:pt x="44" y="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40"/>
            <p:cNvSpPr/>
            <p:nvPr/>
          </p:nvSpPr>
          <p:spPr bwMode="auto">
            <a:xfrm>
              <a:off x="3509963" y="-2157412"/>
              <a:ext cx="104775" cy="185738"/>
            </a:xfrm>
            <a:custGeom>
              <a:avLst/>
              <a:gdLst>
                <a:gd name="T0" fmla="*/ 12 w 37"/>
                <a:gd name="T1" fmla="*/ 0 h 66"/>
                <a:gd name="T2" fmla="*/ 1 w 37"/>
                <a:gd name="T3" fmla="*/ 50 h 66"/>
                <a:gd name="T4" fmla="*/ 11 w 37"/>
                <a:gd name="T5" fmla="*/ 66 h 66"/>
                <a:gd name="T6" fmla="*/ 14 w 37"/>
                <a:gd name="T7" fmla="*/ 66 h 66"/>
                <a:gd name="T8" fmla="*/ 27 w 37"/>
                <a:gd name="T9" fmla="*/ 56 h 66"/>
                <a:gd name="T10" fmla="*/ 37 w 37"/>
                <a:gd name="T11" fmla="*/ 5 h 66"/>
                <a:gd name="T12" fmla="*/ 12 w 37"/>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7" h="66">
                  <a:moveTo>
                    <a:pt x="12" y="0"/>
                  </a:moveTo>
                  <a:cubicBezTo>
                    <a:pt x="1" y="50"/>
                    <a:pt x="1" y="50"/>
                    <a:pt x="1" y="50"/>
                  </a:cubicBezTo>
                  <a:cubicBezTo>
                    <a:pt x="0" y="57"/>
                    <a:pt x="4" y="64"/>
                    <a:pt x="11" y="66"/>
                  </a:cubicBezTo>
                  <a:cubicBezTo>
                    <a:pt x="12" y="66"/>
                    <a:pt x="13" y="66"/>
                    <a:pt x="14" y="66"/>
                  </a:cubicBezTo>
                  <a:cubicBezTo>
                    <a:pt x="20" y="66"/>
                    <a:pt x="25" y="62"/>
                    <a:pt x="27" y="56"/>
                  </a:cubicBezTo>
                  <a:cubicBezTo>
                    <a:pt x="37" y="5"/>
                    <a:pt x="37" y="5"/>
                    <a:pt x="37" y="5"/>
                  </a:cubicBezTo>
                  <a:cubicBezTo>
                    <a:pt x="12" y="0"/>
                    <a:pt x="12" y="0"/>
                    <a:pt x="12" y="0"/>
                  </a:cubicBezTo>
                </a:path>
              </a:pathLst>
            </a:custGeom>
            <a:solidFill>
              <a:srgbClr val="A33E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41"/>
            <p:cNvSpPr/>
            <p:nvPr/>
          </p:nvSpPr>
          <p:spPr bwMode="auto">
            <a:xfrm>
              <a:off x="3762376" y="-2109787"/>
              <a:ext cx="73025" cy="14288"/>
            </a:xfrm>
            <a:custGeom>
              <a:avLst/>
              <a:gdLst>
                <a:gd name="T0" fmla="*/ 0 w 46"/>
                <a:gd name="T1" fmla="*/ 0 h 9"/>
                <a:gd name="T2" fmla="*/ 0 w 46"/>
                <a:gd name="T3" fmla="*/ 0 h 9"/>
                <a:gd name="T4" fmla="*/ 46 w 46"/>
                <a:gd name="T5" fmla="*/ 9 h 9"/>
                <a:gd name="T6" fmla="*/ 46 w 46"/>
                <a:gd name="T7" fmla="*/ 9 h 9"/>
                <a:gd name="T8" fmla="*/ 0 w 46"/>
                <a:gd name="T9" fmla="*/ 0 h 9"/>
              </a:gdLst>
              <a:ahLst/>
              <a:cxnLst>
                <a:cxn ang="0">
                  <a:pos x="T0" y="T1"/>
                </a:cxn>
                <a:cxn ang="0">
                  <a:pos x="T2" y="T3"/>
                </a:cxn>
                <a:cxn ang="0">
                  <a:pos x="T4" y="T5"/>
                </a:cxn>
                <a:cxn ang="0">
                  <a:pos x="T6" y="T7"/>
                </a:cxn>
                <a:cxn ang="0">
                  <a:pos x="T8" y="T9"/>
                </a:cxn>
              </a:cxnLst>
              <a:rect l="0" t="0" r="r" b="b"/>
              <a:pathLst>
                <a:path w="46" h="9">
                  <a:moveTo>
                    <a:pt x="0" y="0"/>
                  </a:moveTo>
                  <a:lnTo>
                    <a:pt x="0" y="0"/>
                  </a:lnTo>
                  <a:lnTo>
                    <a:pt x="46" y="9"/>
                  </a:lnTo>
                  <a:lnTo>
                    <a:pt x="46" y="9"/>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42"/>
            <p:cNvSpPr/>
            <p:nvPr/>
          </p:nvSpPr>
          <p:spPr bwMode="auto">
            <a:xfrm>
              <a:off x="3762376" y="-2109787"/>
              <a:ext cx="73025" cy="14288"/>
            </a:xfrm>
            <a:custGeom>
              <a:avLst/>
              <a:gdLst>
                <a:gd name="T0" fmla="*/ 0 w 46"/>
                <a:gd name="T1" fmla="*/ 0 h 9"/>
                <a:gd name="T2" fmla="*/ 0 w 46"/>
                <a:gd name="T3" fmla="*/ 0 h 9"/>
                <a:gd name="T4" fmla="*/ 46 w 46"/>
                <a:gd name="T5" fmla="*/ 9 h 9"/>
                <a:gd name="T6" fmla="*/ 46 w 46"/>
                <a:gd name="T7" fmla="*/ 9 h 9"/>
                <a:gd name="T8" fmla="*/ 0 w 46"/>
                <a:gd name="T9" fmla="*/ 0 h 9"/>
              </a:gdLst>
              <a:ahLst/>
              <a:cxnLst>
                <a:cxn ang="0">
                  <a:pos x="T0" y="T1"/>
                </a:cxn>
                <a:cxn ang="0">
                  <a:pos x="T2" y="T3"/>
                </a:cxn>
                <a:cxn ang="0">
                  <a:pos x="T4" y="T5"/>
                </a:cxn>
                <a:cxn ang="0">
                  <a:pos x="T6" y="T7"/>
                </a:cxn>
                <a:cxn ang="0">
                  <a:pos x="T8" y="T9"/>
                </a:cxn>
              </a:cxnLst>
              <a:rect l="0" t="0" r="r" b="b"/>
              <a:pathLst>
                <a:path w="46" h="9">
                  <a:moveTo>
                    <a:pt x="0" y="0"/>
                  </a:moveTo>
                  <a:lnTo>
                    <a:pt x="0" y="0"/>
                  </a:lnTo>
                  <a:lnTo>
                    <a:pt x="46" y="9"/>
                  </a:lnTo>
                  <a:lnTo>
                    <a:pt x="46" y="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43"/>
            <p:cNvSpPr/>
            <p:nvPr/>
          </p:nvSpPr>
          <p:spPr bwMode="auto">
            <a:xfrm>
              <a:off x="3729038" y="-2109787"/>
              <a:ext cx="106363" cy="185738"/>
            </a:xfrm>
            <a:custGeom>
              <a:avLst/>
              <a:gdLst>
                <a:gd name="T0" fmla="*/ 12 w 38"/>
                <a:gd name="T1" fmla="*/ 0 h 66"/>
                <a:gd name="T2" fmla="*/ 1 w 38"/>
                <a:gd name="T3" fmla="*/ 50 h 66"/>
                <a:gd name="T4" fmla="*/ 11 w 38"/>
                <a:gd name="T5" fmla="*/ 66 h 66"/>
                <a:gd name="T6" fmla="*/ 14 w 38"/>
                <a:gd name="T7" fmla="*/ 66 h 66"/>
                <a:gd name="T8" fmla="*/ 27 w 38"/>
                <a:gd name="T9" fmla="*/ 56 h 66"/>
                <a:gd name="T10" fmla="*/ 38 w 38"/>
                <a:gd name="T11" fmla="*/ 5 h 66"/>
                <a:gd name="T12" fmla="*/ 12 w 38"/>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8" h="66">
                  <a:moveTo>
                    <a:pt x="12" y="0"/>
                  </a:moveTo>
                  <a:cubicBezTo>
                    <a:pt x="1" y="50"/>
                    <a:pt x="1" y="50"/>
                    <a:pt x="1" y="50"/>
                  </a:cubicBezTo>
                  <a:cubicBezTo>
                    <a:pt x="0" y="57"/>
                    <a:pt x="4" y="64"/>
                    <a:pt x="11" y="66"/>
                  </a:cubicBezTo>
                  <a:cubicBezTo>
                    <a:pt x="12" y="66"/>
                    <a:pt x="13" y="66"/>
                    <a:pt x="14" y="66"/>
                  </a:cubicBezTo>
                  <a:cubicBezTo>
                    <a:pt x="20" y="66"/>
                    <a:pt x="25" y="62"/>
                    <a:pt x="27" y="56"/>
                  </a:cubicBezTo>
                  <a:cubicBezTo>
                    <a:pt x="38" y="5"/>
                    <a:pt x="38" y="5"/>
                    <a:pt x="38" y="5"/>
                  </a:cubicBezTo>
                  <a:cubicBezTo>
                    <a:pt x="12" y="0"/>
                    <a:pt x="12" y="0"/>
                    <a:pt x="12" y="0"/>
                  </a:cubicBezTo>
                </a:path>
              </a:pathLst>
            </a:custGeom>
            <a:solidFill>
              <a:srgbClr val="A33E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44"/>
            <p:cNvSpPr/>
            <p:nvPr/>
          </p:nvSpPr>
          <p:spPr bwMode="auto">
            <a:xfrm>
              <a:off x="3984626" y="-2062162"/>
              <a:ext cx="69850" cy="17463"/>
            </a:xfrm>
            <a:custGeom>
              <a:avLst/>
              <a:gdLst>
                <a:gd name="T0" fmla="*/ 0 w 44"/>
                <a:gd name="T1" fmla="*/ 0 h 11"/>
                <a:gd name="T2" fmla="*/ 0 w 44"/>
                <a:gd name="T3" fmla="*/ 0 h 11"/>
                <a:gd name="T4" fmla="*/ 44 w 44"/>
                <a:gd name="T5" fmla="*/ 11 h 11"/>
                <a:gd name="T6" fmla="*/ 44 w 44"/>
                <a:gd name="T7" fmla="*/ 11 h 11"/>
                <a:gd name="T8" fmla="*/ 0 w 44"/>
                <a:gd name="T9" fmla="*/ 0 h 11"/>
              </a:gdLst>
              <a:ahLst/>
              <a:cxnLst>
                <a:cxn ang="0">
                  <a:pos x="T0" y="T1"/>
                </a:cxn>
                <a:cxn ang="0">
                  <a:pos x="T2" y="T3"/>
                </a:cxn>
                <a:cxn ang="0">
                  <a:pos x="T4" y="T5"/>
                </a:cxn>
                <a:cxn ang="0">
                  <a:pos x="T6" y="T7"/>
                </a:cxn>
                <a:cxn ang="0">
                  <a:pos x="T8" y="T9"/>
                </a:cxn>
              </a:cxnLst>
              <a:rect l="0" t="0" r="r" b="b"/>
              <a:pathLst>
                <a:path w="44" h="11">
                  <a:moveTo>
                    <a:pt x="0" y="0"/>
                  </a:moveTo>
                  <a:lnTo>
                    <a:pt x="0" y="0"/>
                  </a:lnTo>
                  <a:lnTo>
                    <a:pt x="44" y="11"/>
                  </a:lnTo>
                  <a:lnTo>
                    <a:pt x="44" y="11"/>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45"/>
            <p:cNvSpPr/>
            <p:nvPr/>
          </p:nvSpPr>
          <p:spPr bwMode="auto">
            <a:xfrm>
              <a:off x="3984626" y="-2062162"/>
              <a:ext cx="69850" cy="17463"/>
            </a:xfrm>
            <a:custGeom>
              <a:avLst/>
              <a:gdLst>
                <a:gd name="T0" fmla="*/ 0 w 44"/>
                <a:gd name="T1" fmla="*/ 0 h 11"/>
                <a:gd name="T2" fmla="*/ 0 w 44"/>
                <a:gd name="T3" fmla="*/ 0 h 11"/>
                <a:gd name="T4" fmla="*/ 44 w 44"/>
                <a:gd name="T5" fmla="*/ 11 h 11"/>
                <a:gd name="T6" fmla="*/ 44 w 44"/>
                <a:gd name="T7" fmla="*/ 11 h 11"/>
                <a:gd name="T8" fmla="*/ 0 w 44"/>
                <a:gd name="T9" fmla="*/ 0 h 11"/>
              </a:gdLst>
              <a:ahLst/>
              <a:cxnLst>
                <a:cxn ang="0">
                  <a:pos x="T0" y="T1"/>
                </a:cxn>
                <a:cxn ang="0">
                  <a:pos x="T2" y="T3"/>
                </a:cxn>
                <a:cxn ang="0">
                  <a:pos x="T4" y="T5"/>
                </a:cxn>
                <a:cxn ang="0">
                  <a:pos x="T6" y="T7"/>
                </a:cxn>
                <a:cxn ang="0">
                  <a:pos x="T8" y="T9"/>
                </a:cxn>
              </a:cxnLst>
              <a:rect l="0" t="0" r="r" b="b"/>
              <a:pathLst>
                <a:path w="44" h="11">
                  <a:moveTo>
                    <a:pt x="0" y="0"/>
                  </a:moveTo>
                  <a:lnTo>
                    <a:pt x="0" y="0"/>
                  </a:lnTo>
                  <a:lnTo>
                    <a:pt x="44" y="11"/>
                  </a:lnTo>
                  <a:lnTo>
                    <a:pt x="44"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46"/>
            <p:cNvSpPr/>
            <p:nvPr/>
          </p:nvSpPr>
          <p:spPr bwMode="auto">
            <a:xfrm>
              <a:off x="3948113" y="-2062162"/>
              <a:ext cx="106363" cy="185738"/>
            </a:xfrm>
            <a:custGeom>
              <a:avLst/>
              <a:gdLst>
                <a:gd name="T0" fmla="*/ 13 w 38"/>
                <a:gd name="T1" fmla="*/ 0 h 66"/>
                <a:gd name="T2" fmla="*/ 2 w 38"/>
                <a:gd name="T3" fmla="*/ 50 h 66"/>
                <a:gd name="T4" fmla="*/ 12 w 38"/>
                <a:gd name="T5" fmla="*/ 66 h 66"/>
                <a:gd name="T6" fmla="*/ 14 w 38"/>
                <a:gd name="T7" fmla="*/ 66 h 66"/>
                <a:gd name="T8" fmla="*/ 27 w 38"/>
                <a:gd name="T9" fmla="*/ 56 h 66"/>
                <a:gd name="T10" fmla="*/ 38 w 38"/>
                <a:gd name="T11" fmla="*/ 6 h 66"/>
                <a:gd name="T12" fmla="*/ 13 w 38"/>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8" h="66">
                  <a:moveTo>
                    <a:pt x="13" y="0"/>
                  </a:moveTo>
                  <a:cubicBezTo>
                    <a:pt x="2" y="50"/>
                    <a:pt x="2" y="50"/>
                    <a:pt x="2" y="50"/>
                  </a:cubicBezTo>
                  <a:cubicBezTo>
                    <a:pt x="0" y="57"/>
                    <a:pt x="5" y="64"/>
                    <a:pt x="12" y="66"/>
                  </a:cubicBezTo>
                  <a:cubicBezTo>
                    <a:pt x="13" y="66"/>
                    <a:pt x="13" y="66"/>
                    <a:pt x="14" y="66"/>
                  </a:cubicBezTo>
                  <a:cubicBezTo>
                    <a:pt x="20" y="66"/>
                    <a:pt x="26" y="62"/>
                    <a:pt x="27" y="56"/>
                  </a:cubicBezTo>
                  <a:cubicBezTo>
                    <a:pt x="38" y="6"/>
                    <a:pt x="38" y="6"/>
                    <a:pt x="38" y="6"/>
                  </a:cubicBezTo>
                  <a:cubicBezTo>
                    <a:pt x="13" y="0"/>
                    <a:pt x="13" y="0"/>
                    <a:pt x="13" y="0"/>
                  </a:cubicBezTo>
                </a:path>
              </a:pathLst>
            </a:custGeom>
            <a:solidFill>
              <a:srgbClr val="A33E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47"/>
            <p:cNvSpPr/>
            <p:nvPr/>
          </p:nvSpPr>
          <p:spPr bwMode="auto">
            <a:xfrm>
              <a:off x="4203701" y="-2014537"/>
              <a:ext cx="69850" cy="17463"/>
            </a:xfrm>
            <a:custGeom>
              <a:avLst/>
              <a:gdLst>
                <a:gd name="T0" fmla="*/ 0 w 44"/>
                <a:gd name="T1" fmla="*/ 0 h 11"/>
                <a:gd name="T2" fmla="*/ 0 w 44"/>
                <a:gd name="T3" fmla="*/ 0 h 11"/>
                <a:gd name="T4" fmla="*/ 44 w 44"/>
                <a:gd name="T5" fmla="*/ 11 h 11"/>
                <a:gd name="T6" fmla="*/ 44 w 44"/>
                <a:gd name="T7" fmla="*/ 11 h 11"/>
                <a:gd name="T8" fmla="*/ 0 w 44"/>
                <a:gd name="T9" fmla="*/ 0 h 11"/>
              </a:gdLst>
              <a:ahLst/>
              <a:cxnLst>
                <a:cxn ang="0">
                  <a:pos x="T0" y="T1"/>
                </a:cxn>
                <a:cxn ang="0">
                  <a:pos x="T2" y="T3"/>
                </a:cxn>
                <a:cxn ang="0">
                  <a:pos x="T4" y="T5"/>
                </a:cxn>
                <a:cxn ang="0">
                  <a:pos x="T6" y="T7"/>
                </a:cxn>
                <a:cxn ang="0">
                  <a:pos x="T8" y="T9"/>
                </a:cxn>
              </a:cxnLst>
              <a:rect l="0" t="0" r="r" b="b"/>
              <a:pathLst>
                <a:path w="44" h="11">
                  <a:moveTo>
                    <a:pt x="0" y="0"/>
                  </a:moveTo>
                  <a:lnTo>
                    <a:pt x="0" y="0"/>
                  </a:lnTo>
                  <a:lnTo>
                    <a:pt x="44" y="11"/>
                  </a:lnTo>
                  <a:lnTo>
                    <a:pt x="44" y="11"/>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48"/>
            <p:cNvSpPr/>
            <p:nvPr/>
          </p:nvSpPr>
          <p:spPr bwMode="auto">
            <a:xfrm>
              <a:off x="4203701" y="-2014537"/>
              <a:ext cx="69850" cy="17463"/>
            </a:xfrm>
            <a:custGeom>
              <a:avLst/>
              <a:gdLst>
                <a:gd name="T0" fmla="*/ 0 w 44"/>
                <a:gd name="T1" fmla="*/ 0 h 11"/>
                <a:gd name="T2" fmla="*/ 0 w 44"/>
                <a:gd name="T3" fmla="*/ 0 h 11"/>
                <a:gd name="T4" fmla="*/ 44 w 44"/>
                <a:gd name="T5" fmla="*/ 11 h 11"/>
                <a:gd name="T6" fmla="*/ 44 w 44"/>
                <a:gd name="T7" fmla="*/ 11 h 11"/>
                <a:gd name="T8" fmla="*/ 0 w 44"/>
                <a:gd name="T9" fmla="*/ 0 h 11"/>
              </a:gdLst>
              <a:ahLst/>
              <a:cxnLst>
                <a:cxn ang="0">
                  <a:pos x="T0" y="T1"/>
                </a:cxn>
                <a:cxn ang="0">
                  <a:pos x="T2" y="T3"/>
                </a:cxn>
                <a:cxn ang="0">
                  <a:pos x="T4" y="T5"/>
                </a:cxn>
                <a:cxn ang="0">
                  <a:pos x="T6" y="T7"/>
                </a:cxn>
                <a:cxn ang="0">
                  <a:pos x="T8" y="T9"/>
                </a:cxn>
              </a:cxnLst>
              <a:rect l="0" t="0" r="r" b="b"/>
              <a:pathLst>
                <a:path w="44" h="11">
                  <a:moveTo>
                    <a:pt x="0" y="0"/>
                  </a:moveTo>
                  <a:lnTo>
                    <a:pt x="0" y="0"/>
                  </a:lnTo>
                  <a:lnTo>
                    <a:pt x="44" y="11"/>
                  </a:lnTo>
                  <a:lnTo>
                    <a:pt x="44"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49"/>
            <p:cNvSpPr/>
            <p:nvPr/>
          </p:nvSpPr>
          <p:spPr bwMode="auto">
            <a:xfrm>
              <a:off x="4167188" y="-2014537"/>
              <a:ext cx="106363" cy="185738"/>
            </a:xfrm>
            <a:custGeom>
              <a:avLst/>
              <a:gdLst>
                <a:gd name="T0" fmla="*/ 13 w 38"/>
                <a:gd name="T1" fmla="*/ 0 h 66"/>
                <a:gd name="T2" fmla="*/ 2 w 38"/>
                <a:gd name="T3" fmla="*/ 50 h 66"/>
                <a:gd name="T4" fmla="*/ 12 w 38"/>
                <a:gd name="T5" fmla="*/ 66 h 66"/>
                <a:gd name="T6" fmla="*/ 15 w 38"/>
                <a:gd name="T7" fmla="*/ 66 h 66"/>
                <a:gd name="T8" fmla="*/ 27 w 38"/>
                <a:gd name="T9" fmla="*/ 56 h 66"/>
                <a:gd name="T10" fmla="*/ 38 w 38"/>
                <a:gd name="T11" fmla="*/ 6 h 66"/>
                <a:gd name="T12" fmla="*/ 13 w 38"/>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8" h="66">
                  <a:moveTo>
                    <a:pt x="13" y="0"/>
                  </a:moveTo>
                  <a:cubicBezTo>
                    <a:pt x="2" y="50"/>
                    <a:pt x="2" y="50"/>
                    <a:pt x="2" y="50"/>
                  </a:cubicBezTo>
                  <a:cubicBezTo>
                    <a:pt x="0" y="57"/>
                    <a:pt x="5" y="64"/>
                    <a:pt x="12" y="66"/>
                  </a:cubicBezTo>
                  <a:cubicBezTo>
                    <a:pt x="13" y="66"/>
                    <a:pt x="14" y="66"/>
                    <a:pt x="15" y="66"/>
                  </a:cubicBezTo>
                  <a:cubicBezTo>
                    <a:pt x="21" y="66"/>
                    <a:pt x="26" y="62"/>
                    <a:pt x="27" y="56"/>
                  </a:cubicBezTo>
                  <a:cubicBezTo>
                    <a:pt x="38" y="6"/>
                    <a:pt x="38" y="6"/>
                    <a:pt x="38" y="6"/>
                  </a:cubicBezTo>
                  <a:cubicBezTo>
                    <a:pt x="13" y="0"/>
                    <a:pt x="13" y="0"/>
                    <a:pt x="13" y="0"/>
                  </a:cubicBezTo>
                </a:path>
              </a:pathLst>
            </a:custGeom>
            <a:solidFill>
              <a:srgbClr val="A33E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50"/>
            <p:cNvSpPr/>
            <p:nvPr/>
          </p:nvSpPr>
          <p:spPr bwMode="auto">
            <a:xfrm>
              <a:off x="4421188" y="-1966912"/>
              <a:ext cx="73025" cy="17463"/>
            </a:xfrm>
            <a:custGeom>
              <a:avLst/>
              <a:gdLst>
                <a:gd name="T0" fmla="*/ 0 w 46"/>
                <a:gd name="T1" fmla="*/ 0 h 11"/>
                <a:gd name="T2" fmla="*/ 0 w 46"/>
                <a:gd name="T3" fmla="*/ 0 h 11"/>
                <a:gd name="T4" fmla="*/ 46 w 46"/>
                <a:gd name="T5" fmla="*/ 11 h 11"/>
                <a:gd name="T6" fmla="*/ 46 w 46"/>
                <a:gd name="T7" fmla="*/ 11 h 11"/>
                <a:gd name="T8" fmla="*/ 0 w 46"/>
                <a:gd name="T9" fmla="*/ 0 h 11"/>
              </a:gdLst>
              <a:ahLst/>
              <a:cxnLst>
                <a:cxn ang="0">
                  <a:pos x="T0" y="T1"/>
                </a:cxn>
                <a:cxn ang="0">
                  <a:pos x="T2" y="T3"/>
                </a:cxn>
                <a:cxn ang="0">
                  <a:pos x="T4" y="T5"/>
                </a:cxn>
                <a:cxn ang="0">
                  <a:pos x="T6" y="T7"/>
                </a:cxn>
                <a:cxn ang="0">
                  <a:pos x="T8" y="T9"/>
                </a:cxn>
              </a:cxnLst>
              <a:rect l="0" t="0" r="r" b="b"/>
              <a:pathLst>
                <a:path w="46" h="11">
                  <a:moveTo>
                    <a:pt x="0" y="0"/>
                  </a:moveTo>
                  <a:lnTo>
                    <a:pt x="0" y="0"/>
                  </a:lnTo>
                  <a:lnTo>
                    <a:pt x="46" y="11"/>
                  </a:lnTo>
                  <a:lnTo>
                    <a:pt x="46" y="11"/>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51"/>
            <p:cNvSpPr/>
            <p:nvPr/>
          </p:nvSpPr>
          <p:spPr bwMode="auto">
            <a:xfrm>
              <a:off x="4421188" y="-1966912"/>
              <a:ext cx="73025" cy="17463"/>
            </a:xfrm>
            <a:custGeom>
              <a:avLst/>
              <a:gdLst>
                <a:gd name="T0" fmla="*/ 0 w 46"/>
                <a:gd name="T1" fmla="*/ 0 h 11"/>
                <a:gd name="T2" fmla="*/ 0 w 46"/>
                <a:gd name="T3" fmla="*/ 0 h 11"/>
                <a:gd name="T4" fmla="*/ 46 w 46"/>
                <a:gd name="T5" fmla="*/ 11 h 11"/>
                <a:gd name="T6" fmla="*/ 46 w 46"/>
                <a:gd name="T7" fmla="*/ 11 h 11"/>
                <a:gd name="T8" fmla="*/ 0 w 46"/>
                <a:gd name="T9" fmla="*/ 0 h 11"/>
              </a:gdLst>
              <a:ahLst/>
              <a:cxnLst>
                <a:cxn ang="0">
                  <a:pos x="T0" y="T1"/>
                </a:cxn>
                <a:cxn ang="0">
                  <a:pos x="T2" y="T3"/>
                </a:cxn>
                <a:cxn ang="0">
                  <a:pos x="T4" y="T5"/>
                </a:cxn>
                <a:cxn ang="0">
                  <a:pos x="T6" y="T7"/>
                </a:cxn>
                <a:cxn ang="0">
                  <a:pos x="T8" y="T9"/>
                </a:cxn>
              </a:cxnLst>
              <a:rect l="0" t="0" r="r" b="b"/>
              <a:pathLst>
                <a:path w="46" h="11">
                  <a:moveTo>
                    <a:pt x="0" y="0"/>
                  </a:moveTo>
                  <a:lnTo>
                    <a:pt x="0" y="0"/>
                  </a:lnTo>
                  <a:lnTo>
                    <a:pt x="46" y="11"/>
                  </a:lnTo>
                  <a:lnTo>
                    <a:pt x="46"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52"/>
            <p:cNvSpPr/>
            <p:nvPr/>
          </p:nvSpPr>
          <p:spPr bwMode="auto">
            <a:xfrm>
              <a:off x="4387851" y="-1966912"/>
              <a:ext cx="106363" cy="185738"/>
            </a:xfrm>
            <a:custGeom>
              <a:avLst/>
              <a:gdLst>
                <a:gd name="T0" fmla="*/ 12 w 38"/>
                <a:gd name="T1" fmla="*/ 0 h 66"/>
                <a:gd name="T2" fmla="*/ 1 w 38"/>
                <a:gd name="T3" fmla="*/ 50 h 66"/>
                <a:gd name="T4" fmla="*/ 11 w 38"/>
                <a:gd name="T5" fmla="*/ 66 h 66"/>
                <a:gd name="T6" fmla="*/ 14 w 38"/>
                <a:gd name="T7" fmla="*/ 66 h 66"/>
                <a:gd name="T8" fmla="*/ 27 w 38"/>
                <a:gd name="T9" fmla="*/ 56 h 66"/>
                <a:gd name="T10" fmla="*/ 38 w 38"/>
                <a:gd name="T11" fmla="*/ 6 h 66"/>
                <a:gd name="T12" fmla="*/ 12 w 38"/>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8" h="66">
                  <a:moveTo>
                    <a:pt x="12" y="0"/>
                  </a:moveTo>
                  <a:cubicBezTo>
                    <a:pt x="1" y="50"/>
                    <a:pt x="1" y="50"/>
                    <a:pt x="1" y="50"/>
                  </a:cubicBezTo>
                  <a:cubicBezTo>
                    <a:pt x="0" y="57"/>
                    <a:pt x="4" y="64"/>
                    <a:pt x="11" y="66"/>
                  </a:cubicBezTo>
                  <a:cubicBezTo>
                    <a:pt x="12" y="66"/>
                    <a:pt x="13" y="66"/>
                    <a:pt x="14" y="66"/>
                  </a:cubicBezTo>
                  <a:cubicBezTo>
                    <a:pt x="20" y="66"/>
                    <a:pt x="25" y="62"/>
                    <a:pt x="27" y="56"/>
                  </a:cubicBezTo>
                  <a:cubicBezTo>
                    <a:pt x="38" y="6"/>
                    <a:pt x="38" y="6"/>
                    <a:pt x="38" y="6"/>
                  </a:cubicBezTo>
                  <a:cubicBezTo>
                    <a:pt x="12" y="0"/>
                    <a:pt x="12" y="0"/>
                    <a:pt x="12" y="0"/>
                  </a:cubicBezTo>
                </a:path>
              </a:pathLst>
            </a:custGeom>
            <a:solidFill>
              <a:srgbClr val="A33E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53"/>
            <p:cNvSpPr/>
            <p:nvPr/>
          </p:nvSpPr>
          <p:spPr bwMode="auto">
            <a:xfrm>
              <a:off x="4648201" y="-1916112"/>
              <a:ext cx="65088" cy="14288"/>
            </a:xfrm>
            <a:custGeom>
              <a:avLst/>
              <a:gdLst>
                <a:gd name="T0" fmla="*/ 0 w 41"/>
                <a:gd name="T1" fmla="*/ 0 h 9"/>
                <a:gd name="T2" fmla="*/ 41 w 41"/>
                <a:gd name="T3" fmla="*/ 9 h 9"/>
                <a:gd name="T4" fmla="*/ 41 w 41"/>
                <a:gd name="T5" fmla="*/ 9 h 9"/>
                <a:gd name="T6" fmla="*/ 0 w 41"/>
                <a:gd name="T7" fmla="*/ 0 h 9"/>
              </a:gdLst>
              <a:ahLst/>
              <a:cxnLst>
                <a:cxn ang="0">
                  <a:pos x="T0" y="T1"/>
                </a:cxn>
                <a:cxn ang="0">
                  <a:pos x="T2" y="T3"/>
                </a:cxn>
                <a:cxn ang="0">
                  <a:pos x="T4" y="T5"/>
                </a:cxn>
                <a:cxn ang="0">
                  <a:pos x="T6" y="T7"/>
                </a:cxn>
              </a:cxnLst>
              <a:rect l="0" t="0" r="r" b="b"/>
              <a:pathLst>
                <a:path w="41" h="9">
                  <a:moveTo>
                    <a:pt x="0" y="0"/>
                  </a:moveTo>
                  <a:lnTo>
                    <a:pt x="41" y="9"/>
                  </a:lnTo>
                  <a:lnTo>
                    <a:pt x="41" y="9"/>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54"/>
            <p:cNvSpPr/>
            <p:nvPr/>
          </p:nvSpPr>
          <p:spPr bwMode="auto">
            <a:xfrm>
              <a:off x="4648201" y="-1916112"/>
              <a:ext cx="65088" cy="14288"/>
            </a:xfrm>
            <a:custGeom>
              <a:avLst/>
              <a:gdLst>
                <a:gd name="T0" fmla="*/ 0 w 41"/>
                <a:gd name="T1" fmla="*/ 0 h 9"/>
                <a:gd name="T2" fmla="*/ 41 w 41"/>
                <a:gd name="T3" fmla="*/ 9 h 9"/>
                <a:gd name="T4" fmla="*/ 41 w 41"/>
                <a:gd name="T5" fmla="*/ 9 h 9"/>
                <a:gd name="T6" fmla="*/ 0 w 41"/>
                <a:gd name="T7" fmla="*/ 0 h 9"/>
              </a:gdLst>
              <a:ahLst/>
              <a:cxnLst>
                <a:cxn ang="0">
                  <a:pos x="T0" y="T1"/>
                </a:cxn>
                <a:cxn ang="0">
                  <a:pos x="T2" y="T3"/>
                </a:cxn>
                <a:cxn ang="0">
                  <a:pos x="T4" y="T5"/>
                </a:cxn>
                <a:cxn ang="0">
                  <a:pos x="T6" y="T7"/>
                </a:cxn>
              </a:cxnLst>
              <a:rect l="0" t="0" r="r" b="b"/>
              <a:pathLst>
                <a:path w="41" h="9">
                  <a:moveTo>
                    <a:pt x="0" y="0"/>
                  </a:moveTo>
                  <a:lnTo>
                    <a:pt x="41" y="9"/>
                  </a:lnTo>
                  <a:lnTo>
                    <a:pt x="41" y="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55"/>
            <p:cNvSpPr/>
            <p:nvPr/>
          </p:nvSpPr>
          <p:spPr bwMode="auto">
            <a:xfrm>
              <a:off x="4606926" y="-1917700"/>
              <a:ext cx="106363" cy="184150"/>
            </a:xfrm>
            <a:custGeom>
              <a:avLst/>
              <a:gdLst>
                <a:gd name="T0" fmla="*/ 12 w 38"/>
                <a:gd name="T1" fmla="*/ 0 h 66"/>
                <a:gd name="T2" fmla="*/ 1 w 38"/>
                <a:gd name="T3" fmla="*/ 50 h 66"/>
                <a:gd name="T4" fmla="*/ 11 w 38"/>
                <a:gd name="T5" fmla="*/ 66 h 66"/>
                <a:gd name="T6" fmla="*/ 14 w 38"/>
                <a:gd name="T7" fmla="*/ 66 h 66"/>
                <a:gd name="T8" fmla="*/ 27 w 38"/>
                <a:gd name="T9" fmla="*/ 56 h 66"/>
                <a:gd name="T10" fmla="*/ 38 w 38"/>
                <a:gd name="T11" fmla="*/ 6 h 66"/>
                <a:gd name="T12" fmla="*/ 15 w 38"/>
                <a:gd name="T13" fmla="*/ 1 h 66"/>
                <a:gd name="T14" fmla="*/ 12 w 3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6">
                  <a:moveTo>
                    <a:pt x="12" y="0"/>
                  </a:moveTo>
                  <a:cubicBezTo>
                    <a:pt x="1" y="50"/>
                    <a:pt x="1" y="50"/>
                    <a:pt x="1" y="50"/>
                  </a:cubicBezTo>
                  <a:cubicBezTo>
                    <a:pt x="0" y="57"/>
                    <a:pt x="4" y="64"/>
                    <a:pt x="11" y="66"/>
                  </a:cubicBezTo>
                  <a:cubicBezTo>
                    <a:pt x="12" y="66"/>
                    <a:pt x="13" y="66"/>
                    <a:pt x="14" y="66"/>
                  </a:cubicBezTo>
                  <a:cubicBezTo>
                    <a:pt x="20" y="66"/>
                    <a:pt x="26" y="62"/>
                    <a:pt x="27" y="56"/>
                  </a:cubicBezTo>
                  <a:cubicBezTo>
                    <a:pt x="38" y="6"/>
                    <a:pt x="38" y="6"/>
                    <a:pt x="38" y="6"/>
                  </a:cubicBezTo>
                  <a:cubicBezTo>
                    <a:pt x="15" y="1"/>
                    <a:pt x="15" y="1"/>
                    <a:pt x="15" y="1"/>
                  </a:cubicBezTo>
                  <a:cubicBezTo>
                    <a:pt x="12" y="0"/>
                    <a:pt x="12" y="0"/>
                    <a:pt x="12" y="0"/>
                  </a:cubicBezTo>
                </a:path>
              </a:pathLst>
            </a:custGeom>
            <a:solidFill>
              <a:srgbClr val="A33E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56"/>
            <p:cNvSpPr/>
            <p:nvPr/>
          </p:nvSpPr>
          <p:spPr bwMode="auto">
            <a:xfrm>
              <a:off x="4873626" y="-1868487"/>
              <a:ext cx="58738" cy="14288"/>
            </a:xfrm>
            <a:custGeom>
              <a:avLst/>
              <a:gdLst>
                <a:gd name="T0" fmla="*/ 0 w 37"/>
                <a:gd name="T1" fmla="*/ 0 h 9"/>
                <a:gd name="T2" fmla="*/ 37 w 37"/>
                <a:gd name="T3" fmla="*/ 9 h 9"/>
                <a:gd name="T4" fmla="*/ 37 w 37"/>
                <a:gd name="T5" fmla="*/ 9 h 9"/>
                <a:gd name="T6" fmla="*/ 0 w 37"/>
                <a:gd name="T7" fmla="*/ 0 h 9"/>
              </a:gdLst>
              <a:ahLst/>
              <a:cxnLst>
                <a:cxn ang="0">
                  <a:pos x="T0" y="T1"/>
                </a:cxn>
                <a:cxn ang="0">
                  <a:pos x="T2" y="T3"/>
                </a:cxn>
                <a:cxn ang="0">
                  <a:pos x="T4" y="T5"/>
                </a:cxn>
                <a:cxn ang="0">
                  <a:pos x="T6" y="T7"/>
                </a:cxn>
              </a:cxnLst>
              <a:rect l="0" t="0" r="r" b="b"/>
              <a:pathLst>
                <a:path w="37" h="9">
                  <a:moveTo>
                    <a:pt x="0" y="0"/>
                  </a:moveTo>
                  <a:lnTo>
                    <a:pt x="37" y="9"/>
                  </a:lnTo>
                  <a:lnTo>
                    <a:pt x="37" y="9"/>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57"/>
            <p:cNvSpPr/>
            <p:nvPr/>
          </p:nvSpPr>
          <p:spPr bwMode="auto">
            <a:xfrm>
              <a:off x="4873626" y="-1868487"/>
              <a:ext cx="58738" cy="14288"/>
            </a:xfrm>
            <a:custGeom>
              <a:avLst/>
              <a:gdLst>
                <a:gd name="T0" fmla="*/ 0 w 37"/>
                <a:gd name="T1" fmla="*/ 0 h 9"/>
                <a:gd name="T2" fmla="*/ 37 w 37"/>
                <a:gd name="T3" fmla="*/ 9 h 9"/>
                <a:gd name="T4" fmla="*/ 37 w 37"/>
                <a:gd name="T5" fmla="*/ 9 h 9"/>
                <a:gd name="T6" fmla="*/ 0 w 37"/>
                <a:gd name="T7" fmla="*/ 0 h 9"/>
              </a:gdLst>
              <a:ahLst/>
              <a:cxnLst>
                <a:cxn ang="0">
                  <a:pos x="T0" y="T1"/>
                </a:cxn>
                <a:cxn ang="0">
                  <a:pos x="T2" y="T3"/>
                </a:cxn>
                <a:cxn ang="0">
                  <a:pos x="T4" y="T5"/>
                </a:cxn>
                <a:cxn ang="0">
                  <a:pos x="T6" y="T7"/>
                </a:cxn>
              </a:cxnLst>
              <a:rect l="0" t="0" r="r" b="b"/>
              <a:pathLst>
                <a:path w="37" h="9">
                  <a:moveTo>
                    <a:pt x="0" y="0"/>
                  </a:moveTo>
                  <a:lnTo>
                    <a:pt x="37" y="9"/>
                  </a:lnTo>
                  <a:lnTo>
                    <a:pt x="37" y="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58"/>
            <p:cNvSpPr/>
            <p:nvPr/>
          </p:nvSpPr>
          <p:spPr bwMode="auto">
            <a:xfrm>
              <a:off x="4826001" y="-1870075"/>
              <a:ext cx="106363" cy="184150"/>
            </a:xfrm>
            <a:custGeom>
              <a:avLst/>
              <a:gdLst>
                <a:gd name="T0" fmla="*/ 13 w 38"/>
                <a:gd name="T1" fmla="*/ 0 h 66"/>
                <a:gd name="T2" fmla="*/ 2 w 38"/>
                <a:gd name="T3" fmla="*/ 50 h 66"/>
                <a:gd name="T4" fmla="*/ 12 w 38"/>
                <a:gd name="T5" fmla="*/ 66 h 66"/>
                <a:gd name="T6" fmla="*/ 14 w 38"/>
                <a:gd name="T7" fmla="*/ 66 h 66"/>
                <a:gd name="T8" fmla="*/ 27 w 38"/>
                <a:gd name="T9" fmla="*/ 56 h 66"/>
                <a:gd name="T10" fmla="*/ 38 w 38"/>
                <a:gd name="T11" fmla="*/ 6 h 66"/>
                <a:gd name="T12" fmla="*/ 17 w 38"/>
                <a:gd name="T13" fmla="*/ 1 h 66"/>
                <a:gd name="T14" fmla="*/ 13 w 3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6">
                  <a:moveTo>
                    <a:pt x="13" y="0"/>
                  </a:moveTo>
                  <a:cubicBezTo>
                    <a:pt x="2" y="50"/>
                    <a:pt x="2" y="50"/>
                    <a:pt x="2" y="50"/>
                  </a:cubicBezTo>
                  <a:cubicBezTo>
                    <a:pt x="0" y="57"/>
                    <a:pt x="5" y="64"/>
                    <a:pt x="12" y="66"/>
                  </a:cubicBezTo>
                  <a:cubicBezTo>
                    <a:pt x="13" y="66"/>
                    <a:pt x="14" y="66"/>
                    <a:pt x="14" y="66"/>
                  </a:cubicBezTo>
                  <a:cubicBezTo>
                    <a:pt x="20" y="66"/>
                    <a:pt x="26" y="62"/>
                    <a:pt x="27" y="56"/>
                  </a:cubicBezTo>
                  <a:cubicBezTo>
                    <a:pt x="38" y="6"/>
                    <a:pt x="38" y="6"/>
                    <a:pt x="38" y="6"/>
                  </a:cubicBezTo>
                  <a:cubicBezTo>
                    <a:pt x="17" y="1"/>
                    <a:pt x="17" y="1"/>
                    <a:pt x="17" y="1"/>
                  </a:cubicBezTo>
                  <a:cubicBezTo>
                    <a:pt x="13" y="0"/>
                    <a:pt x="13" y="0"/>
                    <a:pt x="13" y="0"/>
                  </a:cubicBezTo>
                </a:path>
              </a:pathLst>
            </a:custGeom>
            <a:solidFill>
              <a:srgbClr val="A33E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59"/>
            <p:cNvSpPr/>
            <p:nvPr/>
          </p:nvSpPr>
          <p:spPr bwMode="auto">
            <a:xfrm>
              <a:off x="5045076" y="-1822450"/>
              <a:ext cx="106363" cy="185738"/>
            </a:xfrm>
            <a:custGeom>
              <a:avLst/>
              <a:gdLst>
                <a:gd name="T0" fmla="*/ 13 w 38"/>
                <a:gd name="T1" fmla="*/ 0 h 66"/>
                <a:gd name="T2" fmla="*/ 2 w 38"/>
                <a:gd name="T3" fmla="*/ 50 h 66"/>
                <a:gd name="T4" fmla="*/ 12 w 38"/>
                <a:gd name="T5" fmla="*/ 66 h 66"/>
                <a:gd name="T6" fmla="*/ 15 w 38"/>
                <a:gd name="T7" fmla="*/ 66 h 66"/>
                <a:gd name="T8" fmla="*/ 27 w 38"/>
                <a:gd name="T9" fmla="*/ 56 h 66"/>
                <a:gd name="T10" fmla="*/ 38 w 38"/>
                <a:gd name="T11" fmla="*/ 6 h 66"/>
                <a:gd name="T12" fmla="*/ 13 w 38"/>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8" h="66">
                  <a:moveTo>
                    <a:pt x="13" y="0"/>
                  </a:moveTo>
                  <a:cubicBezTo>
                    <a:pt x="2" y="50"/>
                    <a:pt x="2" y="50"/>
                    <a:pt x="2" y="50"/>
                  </a:cubicBezTo>
                  <a:cubicBezTo>
                    <a:pt x="0" y="57"/>
                    <a:pt x="5" y="64"/>
                    <a:pt x="12" y="66"/>
                  </a:cubicBezTo>
                  <a:cubicBezTo>
                    <a:pt x="13" y="66"/>
                    <a:pt x="14" y="66"/>
                    <a:pt x="15" y="66"/>
                  </a:cubicBezTo>
                  <a:cubicBezTo>
                    <a:pt x="21" y="66"/>
                    <a:pt x="26" y="62"/>
                    <a:pt x="27" y="56"/>
                  </a:cubicBezTo>
                  <a:cubicBezTo>
                    <a:pt x="38" y="6"/>
                    <a:pt x="38" y="6"/>
                    <a:pt x="38" y="6"/>
                  </a:cubicBezTo>
                  <a:cubicBezTo>
                    <a:pt x="13" y="0"/>
                    <a:pt x="13" y="0"/>
                    <a:pt x="13" y="0"/>
                  </a:cubicBezTo>
                </a:path>
              </a:pathLst>
            </a:custGeom>
            <a:solidFill>
              <a:srgbClr val="A33E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60"/>
            <p:cNvSpPr/>
            <p:nvPr/>
          </p:nvSpPr>
          <p:spPr bwMode="auto">
            <a:xfrm>
              <a:off x="5265738" y="-1774825"/>
              <a:ext cx="106363" cy="185738"/>
            </a:xfrm>
            <a:custGeom>
              <a:avLst/>
              <a:gdLst>
                <a:gd name="T0" fmla="*/ 12 w 38"/>
                <a:gd name="T1" fmla="*/ 0 h 66"/>
                <a:gd name="T2" fmla="*/ 1 w 38"/>
                <a:gd name="T3" fmla="*/ 50 h 66"/>
                <a:gd name="T4" fmla="*/ 11 w 38"/>
                <a:gd name="T5" fmla="*/ 66 h 66"/>
                <a:gd name="T6" fmla="*/ 14 w 38"/>
                <a:gd name="T7" fmla="*/ 66 h 66"/>
                <a:gd name="T8" fmla="*/ 27 w 38"/>
                <a:gd name="T9" fmla="*/ 56 h 66"/>
                <a:gd name="T10" fmla="*/ 38 w 38"/>
                <a:gd name="T11" fmla="*/ 6 h 66"/>
                <a:gd name="T12" fmla="*/ 12 w 38"/>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8" h="66">
                  <a:moveTo>
                    <a:pt x="12" y="0"/>
                  </a:moveTo>
                  <a:cubicBezTo>
                    <a:pt x="1" y="50"/>
                    <a:pt x="1" y="50"/>
                    <a:pt x="1" y="50"/>
                  </a:cubicBezTo>
                  <a:cubicBezTo>
                    <a:pt x="0" y="57"/>
                    <a:pt x="4" y="64"/>
                    <a:pt x="11" y="66"/>
                  </a:cubicBezTo>
                  <a:cubicBezTo>
                    <a:pt x="12" y="66"/>
                    <a:pt x="13" y="66"/>
                    <a:pt x="14" y="66"/>
                  </a:cubicBezTo>
                  <a:cubicBezTo>
                    <a:pt x="20" y="66"/>
                    <a:pt x="25" y="62"/>
                    <a:pt x="27" y="56"/>
                  </a:cubicBezTo>
                  <a:cubicBezTo>
                    <a:pt x="38" y="6"/>
                    <a:pt x="38" y="6"/>
                    <a:pt x="38" y="6"/>
                  </a:cubicBezTo>
                  <a:cubicBezTo>
                    <a:pt x="12" y="0"/>
                    <a:pt x="12" y="0"/>
                    <a:pt x="12" y="0"/>
                  </a:cubicBezTo>
                </a:path>
              </a:pathLst>
            </a:custGeom>
            <a:solidFill>
              <a:srgbClr val="A33E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61"/>
            <p:cNvSpPr/>
            <p:nvPr/>
          </p:nvSpPr>
          <p:spPr bwMode="auto">
            <a:xfrm>
              <a:off x="5484813" y="-1727200"/>
              <a:ext cx="106363" cy="185738"/>
            </a:xfrm>
            <a:custGeom>
              <a:avLst/>
              <a:gdLst>
                <a:gd name="T0" fmla="*/ 12 w 38"/>
                <a:gd name="T1" fmla="*/ 0 h 66"/>
                <a:gd name="T2" fmla="*/ 2 w 38"/>
                <a:gd name="T3" fmla="*/ 51 h 66"/>
                <a:gd name="T4" fmla="*/ 11 w 38"/>
                <a:gd name="T5" fmla="*/ 66 h 66"/>
                <a:gd name="T6" fmla="*/ 14 w 38"/>
                <a:gd name="T7" fmla="*/ 66 h 66"/>
                <a:gd name="T8" fmla="*/ 27 w 38"/>
                <a:gd name="T9" fmla="*/ 56 h 66"/>
                <a:gd name="T10" fmla="*/ 38 w 38"/>
                <a:gd name="T11" fmla="*/ 6 h 66"/>
                <a:gd name="T12" fmla="*/ 12 w 38"/>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8" h="66">
                  <a:moveTo>
                    <a:pt x="12" y="0"/>
                  </a:moveTo>
                  <a:cubicBezTo>
                    <a:pt x="2" y="51"/>
                    <a:pt x="2" y="51"/>
                    <a:pt x="2" y="51"/>
                  </a:cubicBezTo>
                  <a:cubicBezTo>
                    <a:pt x="0" y="58"/>
                    <a:pt x="4" y="64"/>
                    <a:pt x="11" y="66"/>
                  </a:cubicBezTo>
                  <a:cubicBezTo>
                    <a:pt x="12" y="66"/>
                    <a:pt x="13" y="66"/>
                    <a:pt x="14" y="66"/>
                  </a:cubicBezTo>
                  <a:cubicBezTo>
                    <a:pt x="20" y="66"/>
                    <a:pt x="26" y="62"/>
                    <a:pt x="27" y="56"/>
                  </a:cubicBezTo>
                  <a:cubicBezTo>
                    <a:pt x="38" y="6"/>
                    <a:pt x="38" y="6"/>
                    <a:pt x="38" y="6"/>
                  </a:cubicBezTo>
                  <a:cubicBezTo>
                    <a:pt x="12" y="0"/>
                    <a:pt x="12" y="0"/>
                    <a:pt x="12" y="0"/>
                  </a:cubicBezTo>
                </a:path>
              </a:pathLst>
            </a:custGeom>
            <a:solidFill>
              <a:srgbClr val="A33E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62"/>
            <p:cNvSpPr/>
            <p:nvPr/>
          </p:nvSpPr>
          <p:spPr bwMode="auto">
            <a:xfrm>
              <a:off x="5741988" y="-1676400"/>
              <a:ext cx="68263" cy="14288"/>
            </a:xfrm>
            <a:custGeom>
              <a:avLst/>
              <a:gdLst>
                <a:gd name="T0" fmla="*/ 0 w 43"/>
                <a:gd name="T1" fmla="*/ 0 h 9"/>
                <a:gd name="T2" fmla="*/ 43 w 43"/>
                <a:gd name="T3" fmla="*/ 9 h 9"/>
                <a:gd name="T4" fmla="*/ 43 w 43"/>
                <a:gd name="T5" fmla="*/ 9 h 9"/>
                <a:gd name="T6" fmla="*/ 0 w 43"/>
                <a:gd name="T7" fmla="*/ 0 h 9"/>
              </a:gdLst>
              <a:ahLst/>
              <a:cxnLst>
                <a:cxn ang="0">
                  <a:pos x="T0" y="T1"/>
                </a:cxn>
                <a:cxn ang="0">
                  <a:pos x="T2" y="T3"/>
                </a:cxn>
                <a:cxn ang="0">
                  <a:pos x="T4" y="T5"/>
                </a:cxn>
                <a:cxn ang="0">
                  <a:pos x="T6" y="T7"/>
                </a:cxn>
              </a:cxnLst>
              <a:rect l="0" t="0" r="r" b="b"/>
              <a:pathLst>
                <a:path w="43" h="9">
                  <a:moveTo>
                    <a:pt x="0" y="0"/>
                  </a:moveTo>
                  <a:lnTo>
                    <a:pt x="43" y="9"/>
                  </a:lnTo>
                  <a:lnTo>
                    <a:pt x="43" y="9"/>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63"/>
            <p:cNvSpPr/>
            <p:nvPr/>
          </p:nvSpPr>
          <p:spPr bwMode="auto">
            <a:xfrm>
              <a:off x="5741988" y="-1676400"/>
              <a:ext cx="68263" cy="14288"/>
            </a:xfrm>
            <a:custGeom>
              <a:avLst/>
              <a:gdLst>
                <a:gd name="T0" fmla="*/ 0 w 43"/>
                <a:gd name="T1" fmla="*/ 0 h 9"/>
                <a:gd name="T2" fmla="*/ 43 w 43"/>
                <a:gd name="T3" fmla="*/ 9 h 9"/>
                <a:gd name="T4" fmla="*/ 43 w 43"/>
                <a:gd name="T5" fmla="*/ 9 h 9"/>
                <a:gd name="T6" fmla="*/ 0 w 43"/>
                <a:gd name="T7" fmla="*/ 0 h 9"/>
              </a:gdLst>
              <a:ahLst/>
              <a:cxnLst>
                <a:cxn ang="0">
                  <a:pos x="T0" y="T1"/>
                </a:cxn>
                <a:cxn ang="0">
                  <a:pos x="T2" y="T3"/>
                </a:cxn>
                <a:cxn ang="0">
                  <a:pos x="T4" y="T5"/>
                </a:cxn>
                <a:cxn ang="0">
                  <a:pos x="T6" y="T7"/>
                </a:cxn>
              </a:cxnLst>
              <a:rect l="0" t="0" r="r" b="b"/>
              <a:pathLst>
                <a:path w="43" h="9">
                  <a:moveTo>
                    <a:pt x="0" y="0"/>
                  </a:moveTo>
                  <a:lnTo>
                    <a:pt x="43" y="9"/>
                  </a:lnTo>
                  <a:lnTo>
                    <a:pt x="43" y="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64"/>
            <p:cNvSpPr/>
            <p:nvPr/>
          </p:nvSpPr>
          <p:spPr bwMode="auto">
            <a:xfrm>
              <a:off x="5703888" y="-1679575"/>
              <a:ext cx="106363" cy="185738"/>
            </a:xfrm>
            <a:custGeom>
              <a:avLst/>
              <a:gdLst>
                <a:gd name="T0" fmla="*/ 13 w 38"/>
                <a:gd name="T1" fmla="*/ 0 h 66"/>
                <a:gd name="T2" fmla="*/ 2 w 38"/>
                <a:gd name="T3" fmla="*/ 51 h 66"/>
                <a:gd name="T4" fmla="*/ 12 w 38"/>
                <a:gd name="T5" fmla="*/ 66 h 66"/>
                <a:gd name="T6" fmla="*/ 15 w 38"/>
                <a:gd name="T7" fmla="*/ 66 h 66"/>
                <a:gd name="T8" fmla="*/ 27 w 38"/>
                <a:gd name="T9" fmla="*/ 56 h 66"/>
                <a:gd name="T10" fmla="*/ 38 w 38"/>
                <a:gd name="T11" fmla="*/ 6 h 66"/>
                <a:gd name="T12" fmla="*/ 14 w 38"/>
                <a:gd name="T13" fmla="*/ 1 h 66"/>
                <a:gd name="T14" fmla="*/ 13 w 3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6">
                  <a:moveTo>
                    <a:pt x="13" y="0"/>
                  </a:moveTo>
                  <a:cubicBezTo>
                    <a:pt x="2" y="51"/>
                    <a:pt x="2" y="51"/>
                    <a:pt x="2" y="51"/>
                  </a:cubicBezTo>
                  <a:cubicBezTo>
                    <a:pt x="0" y="58"/>
                    <a:pt x="5" y="64"/>
                    <a:pt x="12" y="66"/>
                  </a:cubicBezTo>
                  <a:cubicBezTo>
                    <a:pt x="13" y="66"/>
                    <a:pt x="14" y="66"/>
                    <a:pt x="15" y="66"/>
                  </a:cubicBezTo>
                  <a:cubicBezTo>
                    <a:pt x="21" y="66"/>
                    <a:pt x="26" y="62"/>
                    <a:pt x="27" y="56"/>
                  </a:cubicBezTo>
                  <a:cubicBezTo>
                    <a:pt x="38" y="6"/>
                    <a:pt x="38" y="6"/>
                    <a:pt x="38" y="6"/>
                  </a:cubicBezTo>
                  <a:cubicBezTo>
                    <a:pt x="14" y="1"/>
                    <a:pt x="14" y="1"/>
                    <a:pt x="14" y="1"/>
                  </a:cubicBezTo>
                  <a:cubicBezTo>
                    <a:pt x="13" y="0"/>
                    <a:pt x="13" y="0"/>
                    <a:pt x="13" y="0"/>
                  </a:cubicBezTo>
                </a:path>
              </a:pathLst>
            </a:custGeom>
            <a:solidFill>
              <a:srgbClr val="A33E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65"/>
            <p:cNvSpPr/>
            <p:nvPr/>
          </p:nvSpPr>
          <p:spPr bwMode="auto">
            <a:xfrm>
              <a:off x="5957888" y="-1631950"/>
              <a:ext cx="61913" cy="14288"/>
            </a:xfrm>
            <a:custGeom>
              <a:avLst/>
              <a:gdLst>
                <a:gd name="T0" fmla="*/ 0 w 39"/>
                <a:gd name="T1" fmla="*/ 0 h 9"/>
                <a:gd name="T2" fmla="*/ 0 w 39"/>
                <a:gd name="T3" fmla="*/ 0 h 9"/>
                <a:gd name="T4" fmla="*/ 39 w 39"/>
                <a:gd name="T5" fmla="*/ 9 h 9"/>
                <a:gd name="T6" fmla="*/ 0 w 39"/>
                <a:gd name="T7" fmla="*/ 0 h 9"/>
              </a:gdLst>
              <a:ahLst/>
              <a:cxnLst>
                <a:cxn ang="0">
                  <a:pos x="T0" y="T1"/>
                </a:cxn>
                <a:cxn ang="0">
                  <a:pos x="T2" y="T3"/>
                </a:cxn>
                <a:cxn ang="0">
                  <a:pos x="T4" y="T5"/>
                </a:cxn>
                <a:cxn ang="0">
                  <a:pos x="T6" y="T7"/>
                </a:cxn>
              </a:cxnLst>
              <a:rect l="0" t="0" r="r" b="b"/>
              <a:pathLst>
                <a:path w="39" h="9">
                  <a:moveTo>
                    <a:pt x="0" y="0"/>
                  </a:moveTo>
                  <a:lnTo>
                    <a:pt x="0" y="0"/>
                  </a:lnTo>
                  <a:lnTo>
                    <a:pt x="39" y="9"/>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66"/>
            <p:cNvSpPr/>
            <p:nvPr/>
          </p:nvSpPr>
          <p:spPr bwMode="auto">
            <a:xfrm>
              <a:off x="5957888" y="-1631950"/>
              <a:ext cx="61913" cy="14288"/>
            </a:xfrm>
            <a:custGeom>
              <a:avLst/>
              <a:gdLst>
                <a:gd name="T0" fmla="*/ 0 w 39"/>
                <a:gd name="T1" fmla="*/ 0 h 9"/>
                <a:gd name="T2" fmla="*/ 0 w 39"/>
                <a:gd name="T3" fmla="*/ 0 h 9"/>
                <a:gd name="T4" fmla="*/ 39 w 39"/>
                <a:gd name="T5" fmla="*/ 9 h 9"/>
                <a:gd name="T6" fmla="*/ 0 w 39"/>
                <a:gd name="T7" fmla="*/ 0 h 9"/>
              </a:gdLst>
              <a:ahLst/>
              <a:cxnLst>
                <a:cxn ang="0">
                  <a:pos x="T0" y="T1"/>
                </a:cxn>
                <a:cxn ang="0">
                  <a:pos x="T2" y="T3"/>
                </a:cxn>
                <a:cxn ang="0">
                  <a:pos x="T4" y="T5"/>
                </a:cxn>
                <a:cxn ang="0">
                  <a:pos x="T6" y="T7"/>
                </a:cxn>
              </a:cxnLst>
              <a:rect l="0" t="0" r="r" b="b"/>
              <a:pathLst>
                <a:path w="39" h="9">
                  <a:moveTo>
                    <a:pt x="0" y="0"/>
                  </a:moveTo>
                  <a:lnTo>
                    <a:pt x="0" y="0"/>
                  </a:lnTo>
                  <a:lnTo>
                    <a:pt x="39" y="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67"/>
            <p:cNvSpPr/>
            <p:nvPr/>
          </p:nvSpPr>
          <p:spPr bwMode="auto">
            <a:xfrm>
              <a:off x="5924551" y="-1631950"/>
              <a:ext cx="103188" cy="185738"/>
            </a:xfrm>
            <a:custGeom>
              <a:avLst/>
              <a:gdLst>
                <a:gd name="T0" fmla="*/ 12 w 37"/>
                <a:gd name="T1" fmla="*/ 0 h 66"/>
                <a:gd name="T2" fmla="*/ 1 w 37"/>
                <a:gd name="T3" fmla="*/ 51 h 66"/>
                <a:gd name="T4" fmla="*/ 11 w 37"/>
                <a:gd name="T5" fmla="*/ 66 h 66"/>
                <a:gd name="T6" fmla="*/ 14 w 37"/>
                <a:gd name="T7" fmla="*/ 66 h 66"/>
                <a:gd name="T8" fmla="*/ 26 w 37"/>
                <a:gd name="T9" fmla="*/ 56 h 66"/>
                <a:gd name="T10" fmla="*/ 37 w 37"/>
                <a:gd name="T11" fmla="*/ 6 h 66"/>
                <a:gd name="T12" fmla="*/ 34 w 37"/>
                <a:gd name="T13" fmla="*/ 5 h 66"/>
                <a:gd name="T14" fmla="*/ 12 w 37"/>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6">
                  <a:moveTo>
                    <a:pt x="12" y="0"/>
                  </a:moveTo>
                  <a:cubicBezTo>
                    <a:pt x="1" y="51"/>
                    <a:pt x="1" y="51"/>
                    <a:pt x="1" y="51"/>
                  </a:cubicBezTo>
                  <a:cubicBezTo>
                    <a:pt x="0" y="58"/>
                    <a:pt x="4" y="65"/>
                    <a:pt x="11" y="66"/>
                  </a:cubicBezTo>
                  <a:cubicBezTo>
                    <a:pt x="12" y="66"/>
                    <a:pt x="13" y="66"/>
                    <a:pt x="14" y="66"/>
                  </a:cubicBezTo>
                  <a:cubicBezTo>
                    <a:pt x="20" y="66"/>
                    <a:pt x="25" y="62"/>
                    <a:pt x="26" y="56"/>
                  </a:cubicBezTo>
                  <a:cubicBezTo>
                    <a:pt x="37" y="6"/>
                    <a:pt x="37" y="6"/>
                    <a:pt x="37" y="6"/>
                  </a:cubicBezTo>
                  <a:cubicBezTo>
                    <a:pt x="34" y="5"/>
                    <a:pt x="34" y="5"/>
                    <a:pt x="34" y="5"/>
                  </a:cubicBezTo>
                  <a:cubicBezTo>
                    <a:pt x="12" y="0"/>
                    <a:pt x="12" y="0"/>
                    <a:pt x="12" y="0"/>
                  </a:cubicBezTo>
                </a:path>
              </a:pathLst>
            </a:custGeom>
            <a:solidFill>
              <a:srgbClr val="A33E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68"/>
            <p:cNvSpPr/>
            <p:nvPr/>
          </p:nvSpPr>
          <p:spPr bwMode="auto">
            <a:xfrm>
              <a:off x="6188076" y="-1581150"/>
              <a:ext cx="61913" cy="14288"/>
            </a:xfrm>
            <a:custGeom>
              <a:avLst/>
              <a:gdLst>
                <a:gd name="T0" fmla="*/ 0 w 39"/>
                <a:gd name="T1" fmla="*/ 0 h 9"/>
                <a:gd name="T2" fmla="*/ 39 w 39"/>
                <a:gd name="T3" fmla="*/ 9 h 9"/>
                <a:gd name="T4" fmla="*/ 39 w 39"/>
                <a:gd name="T5" fmla="*/ 9 h 9"/>
                <a:gd name="T6" fmla="*/ 0 w 39"/>
                <a:gd name="T7" fmla="*/ 0 h 9"/>
              </a:gdLst>
              <a:ahLst/>
              <a:cxnLst>
                <a:cxn ang="0">
                  <a:pos x="T0" y="T1"/>
                </a:cxn>
                <a:cxn ang="0">
                  <a:pos x="T2" y="T3"/>
                </a:cxn>
                <a:cxn ang="0">
                  <a:pos x="T4" y="T5"/>
                </a:cxn>
                <a:cxn ang="0">
                  <a:pos x="T6" y="T7"/>
                </a:cxn>
              </a:cxnLst>
              <a:rect l="0" t="0" r="r" b="b"/>
              <a:pathLst>
                <a:path w="39" h="9">
                  <a:moveTo>
                    <a:pt x="0" y="0"/>
                  </a:moveTo>
                  <a:lnTo>
                    <a:pt x="39" y="9"/>
                  </a:lnTo>
                  <a:lnTo>
                    <a:pt x="39" y="9"/>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69"/>
            <p:cNvSpPr/>
            <p:nvPr/>
          </p:nvSpPr>
          <p:spPr bwMode="auto">
            <a:xfrm>
              <a:off x="6188076" y="-1581150"/>
              <a:ext cx="61913" cy="14288"/>
            </a:xfrm>
            <a:custGeom>
              <a:avLst/>
              <a:gdLst>
                <a:gd name="T0" fmla="*/ 0 w 39"/>
                <a:gd name="T1" fmla="*/ 0 h 9"/>
                <a:gd name="T2" fmla="*/ 39 w 39"/>
                <a:gd name="T3" fmla="*/ 9 h 9"/>
                <a:gd name="T4" fmla="*/ 39 w 39"/>
                <a:gd name="T5" fmla="*/ 9 h 9"/>
                <a:gd name="T6" fmla="*/ 0 w 39"/>
                <a:gd name="T7" fmla="*/ 0 h 9"/>
              </a:gdLst>
              <a:ahLst/>
              <a:cxnLst>
                <a:cxn ang="0">
                  <a:pos x="T0" y="T1"/>
                </a:cxn>
                <a:cxn ang="0">
                  <a:pos x="T2" y="T3"/>
                </a:cxn>
                <a:cxn ang="0">
                  <a:pos x="T4" y="T5"/>
                </a:cxn>
                <a:cxn ang="0">
                  <a:pos x="T6" y="T7"/>
                </a:cxn>
              </a:cxnLst>
              <a:rect l="0" t="0" r="r" b="b"/>
              <a:pathLst>
                <a:path w="39" h="9">
                  <a:moveTo>
                    <a:pt x="0" y="0"/>
                  </a:moveTo>
                  <a:lnTo>
                    <a:pt x="39" y="9"/>
                  </a:lnTo>
                  <a:lnTo>
                    <a:pt x="39" y="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70"/>
            <p:cNvSpPr/>
            <p:nvPr/>
          </p:nvSpPr>
          <p:spPr bwMode="auto">
            <a:xfrm>
              <a:off x="6143626" y="-1584325"/>
              <a:ext cx="106363" cy="185738"/>
            </a:xfrm>
            <a:custGeom>
              <a:avLst/>
              <a:gdLst>
                <a:gd name="T0" fmla="*/ 12 w 38"/>
                <a:gd name="T1" fmla="*/ 0 h 66"/>
                <a:gd name="T2" fmla="*/ 1 w 38"/>
                <a:gd name="T3" fmla="*/ 51 h 66"/>
                <a:gd name="T4" fmla="*/ 11 w 38"/>
                <a:gd name="T5" fmla="*/ 66 h 66"/>
                <a:gd name="T6" fmla="*/ 14 w 38"/>
                <a:gd name="T7" fmla="*/ 66 h 66"/>
                <a:gd name="T8" fmla="*/ 27 w 38"/>
                <a:gd name="T9" fmla="*/ 56 h 66"/>
                <a:gd name="T10" fmla="*/ 38 w 38"/>
                <a:gd name="T11" fmla="*/ 6 h 66"/>
                <a:gd name="T12" fmla="*/ 16 w 38"/>
                <a:gd name="T13" fmla="*/ 1 h 66"/>
                <a:gd name="T14" fmla="*/ 12 w 3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6">
                  <a:moveTo>
                    <a:pt x="12" y="0"/>
                  </a:moveTo>
                  <a:cubicBezTo>
                    <a:pt x="1" y="51"/>
                    <a:pt x="1" y="51"/>
                    <a:pt x="1" y="51"/>
                  </a:cubicBezTo>
                  <a:cubicBezTo>
                    <a:pt x="0" y="58"/>
                    <a:pt x="4" y="65"/>
                    <a:pt x="11" y="66"/>
                  </a:cubicBezTo>
                  <a:cubicBezTo>
                    <a:pt x="12" y="66"/>
                    <a:pt x="13" y="66"/>
                    <a:pt x="14" y="66"/>
                  </a:cubicBezTo>
                  <a:cubicBezTo>
                    <a:pt x="20" y="66"/>
                    <a:pt x="25" y="62"/>
                    <a:pt x="27" y="56"/>
                  </a:cubicBezTo>
                  <a:cubicBezTo>
                    <a:pt x="38" y="6"/>
                    <a:pt x="38" y="6"/>
                    <a:pt x="38" y="6"/>
                  </a:cubicBezTo>
                  <a:cubicBezTo>
                    <a:pt x="16" y="1"/>
                    <a:pt x="16" y="1"/>
                    <a:pt x="16" y="1"/>
                  </a:cubicBezTo>
                  <a:cubicBezTo>
                    <a:pt x="12" y="0"/>
                    <a:pt x="12" y="0"/>
                    <a:pt x="12" y="0"/>
                  </a:cubicBezTo>
                </a:path>
              </a:pathLst>
            </a:custGeom>
            <a:solidFill>
              <a:srgbClr val="A33E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0" name="组合 129"/>
          <p:cNvGrpSpPr/>
          <p:nvPr/>
        </p:nvGrpSpPr>
        <p:grpSpPr>
          <a:xfrm>
            <a:off x="10251146" y="1193027"/>
            <a:ext cx="1918595" cy="1920870"/>
            <a:chOff x="9055101" y="-1336675"/>
            <a:chExt cx="2678113" cy="2681288"/>
          </a:xfrm>
        </p:grpSpPr>
        <p:sp>
          <p:nvSpPr>
            <p:cNvPr id="101" name="Freeform 74"/>
            <p:cNvSpPr/>
            <p:nvPr/>
          </p:nvSpPr>
          <p:spPr bwMode="auto">
            <a:xfrm>
              <a:off x="9055101" y="-1336675"/>
              <a:ext cx="2678113" cy="2681288"/>
            </a:xfrm>
            <a:custGeom>
              <a:avLst/>
              <a:gdLst>
                <a:gd name="T0" fmla="*/ 341 w 955"/>
                <a:gd name="T1" fmla="*/ 919 h 956"/>
                <a:gd name="T2" fmla="*/ 38 w 955"/>
                <a:gd name="T3" fmla="*/ 619 h 956"/>
                <a:gd name="T4" fmla="*/ 38 w 955"/>
                <a:gd name="T5" fmla="*/ 484 h 956"/>
                <a:gd name="T6" fmla="*/ 479 w 955"/>
                <a:gd name="T7" fmla="*/ 38 h 956"/>
                <a:gd name="T8" fmla="*/ 614 w 955"/>
                <a:gd name="T9" fmla="*/ 37 h 956"/>
                <a:gd name="T10" fmla="*/ 917 w 955"/>
                <a:gd name="T11" fmla="*/ 337 h 956"/>
                <a:gd name="T12" fmla="*/ 918 w 955"/>
                <a:gd name="T13" fmla="*/ 472 h 956"/>
                <a:gd name="T14" fmla="*/ 476 w 955"/>
                <a:gd name="T15" fmla="*/ 918 h 956"/>
                <a:gd name="T16" fmla="*/ 341 w 955"/>
                <a:gd name="T17" fmla="*/ 919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5" h="956">
                  <a:moveTo>
                    <a:pt x="341" y="919"/>
                  </a:moveTo>
                  <a:cubicBezTo>
                    <a:pt x="38" y="619"/>
                    <a:pt x="38" y="619"/>
                    <a:pt x="38" y="619"/>
                  </a:cubicBezTo>
                  <a:cubicBezTo>
                    <a:pt x="1" y="582"/>
                    <a:pt x="0" y="522"/>
                    <a:pt x="38" y="484"/>
                  </a:cubicBezTo>
                  <a:cubicBezTo>
                    <a:pt x="479" y="38"/>
                    <a:pt x="479" y="38"/>
                    <a:pt x="479" y="38"/>
                  </a:cubicBezTo>
                  <a:cubicBezTo>
                    <a:pt x="516" y="0"/>
                    <a:pt x="577" y="0"/>
                    <a:pt x="614" y="37"/>
                  </a:cubicBezTo>
                  <a:cubicBezTo>
                    <a:pt x="917" y="337"/>
                    <a:pt x="917" y="337"/>
                    <a:pt x="917" y="337"/>
                  </a:cubicBezTo>
                  <a:cubicBezTo>
                    <a:pt x="954" y="374"/>
                    <a:pt x="955" y="434"/>
                    <a:pt x="918" y="472"/>
                  </a:cubicBezTo>
                  <a:cubicBezTo>
                    <a:pt x="476" y="918"/>
                    <a:pt x="476" y="918"/>
                    <a:pt x="476" y="918"/>
                  </a:cubicBezTo>
                  <a:cubicBezTo>
                    <a:pt x="439" y="955"/>
                    <a:pt x="378" y="956"/>
                    <a:pt x="341" y="91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75"/>
            <p:cNvSpPr/>
            <p:nvPr/>
          </p:nvSpPr>
          <p:spPr bwMode="auto">
            <a:xfrm>
              <a:off x="10199688" y="1111250"/>
              <a:ext cx="314325" cy="204788"/>
            </a:xfrm>
            <a:custGeom>
              <a:avLst/>
              <a:gdLst>
                <a:gd name="T0" fmla="*/ 112 w 112"/>
                <a:gd name="T1" fmla="*/ 0 h 73"/>
                <a:gd name="T2" fmla="*/ 112 w 112"/>
                <a:gd name="T3" fmla="*/ 1 h 73"/>
                <a:gd name="T4" fmla="*/ 68 w 112"/>
                <a:gd name="T5" fmla="*/ 45 h 73"/>
                <a:gd name="T6" fmla="*/ 0 w 112"/>
                <a:gd name="T7" fmla="*/ 73 h 73"/>
                <a:gd name="T8" fmla="*/ 0 w 112"/>
                <a:gd name="T9" fmla="*/ 73 h 73"/>
                <a:gd name="T10" fmla="*/ 68 w 112"/>
                <a:gd name="T11" fmla="*/ 45 h 73"/>
                <a:gd name="T12" fmla="*/ 112 w 112"/>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112" h="73">
                  <a:moveTo>
                    <a:pt x="112" y="0"/>
                  </a:moveTo>
                  <a:cubicBezTo>
                    <a:pt x="112" y="1"/>
                    <a:pt x="112" y="1"/>
                    <a:pt x="112" y="1"/>
                  </a:cubicBezTo>
                  <a:cubicBezTo>
                    <a:pt x="68" y="45"/>
                    <a:pt x="68" y="45"/>
                    <a:pt x="68" y="45"/>
                  </a:cubicBezTo>
                  <a:cubicBezTo>
                    <a:pt x="49" y="64"/>
                    <a:pt x="25" y="73"/>
                    <a:pt x="0" y="73"/>
                  </a:cubicBezTo>
                  <a:cubicBezTo>
                    <a:pt x="0" y="73"/>
                    <a:pt x="0" y="73"/>
                    <a:pt x="0" y="73"/>
                  </a:cubicBezTo>
                  <a:cubicBezTo>
                    <a:pt x="25" y="73"/>
                    <a:pt x="49" y="64"/>
                    <a:pt x="68" y="45"/>
                  </a:cubicBezTo>
                  <a:cubicBezTo>
                    <a:pt x="112" y="0"/>
                    <a:pt x="112" y="0"/>
                    <a:pt x="112"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76"/>
            <p:cNvSpPr/>
            <p:nvPr/>
          </p:nvSpPr>
          <p:spPr bwMode="auto">
            <a:xfrm>
              <a:off x="9055101" y="-103187"/>
              <a:ext cx="1458913" cy="1419225"/>
            </a:xfrm>
            <a:custGeom>
              <a:avLst/>
              <a:gdLst>
                <a:gd name="T0" fmla="*/ 82 w 520"/>
                <a:gd name="T1" fmla="*/ 0 h 506"/>
                <a:gd name="T2" fmla="*/ 38 w 520"/>
                <a:gd name="T3" fmla="*/ 44 h 506"/>
                <a:gd name="T4" fmla="*/ 36 w 520"/>
                <a:gd name="T5" fmla="*/ 45 h 506"/>
                <a:gd name="T6" fmla="*/ 38 w 520"/>
                <a:gd name="T7" fmla="*/ 179 h 506"/>
                <a:gd name="T8" fmla="*/ 341 w 520"/>
                <a:gd name="T9" fmla="*/ 479 h 506"/>
                <a:gd name="T10" fmla="*/ 408 w 520"/>
                <a:gd name="T11" fmla="*/ 506 h 506"/>
                <a:gd name="T12" fmla="*/ 476 w 520"/>
                <a:gd name="T13" fmla="*/ 478 h 506"/>
                <a:gd name="T14" fmla="*/ 520 w 520"/>
                <a:gd name="T15" fmla="*/ 434 h 506"/>
                <a:gd name="T16" fmla="*/ 452 w 520"/>
                <a:gd name="T17" fmla="*/ 462 h 506"/>
                <a:gd name="T18" fmla="*/ 385 w 520"/>
                <a:gd name="T19" fmla="*/ 434 h 506"/>
                <a:gd name="T20" fmla="*/ 82 w 520"/>
                <a:gd name="T21" fmla="*/ 135 h 506"/>
                <a:gd name="T22" fmla="*/ 82 w 520"/>
                <a:gd name="T23"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0" h="506">
                  <a:moveTo>
                    <a:pt x="82" y="0"/>
                  </a:moveTo>
                  <a:cubicBezTo>
                    <a:pt x="38" y="44"/>
                    <a:pt x="38" y="44"/>
                    <a:pt x="38" y="44"/>
                  </a:cubicBezTo>
                  <a:cubicBezTo>
                    <a:pt x="37" y="45"/>
                    <a:pt x="37" y="45"/>
                    <a:pt x="36" y="45"/>
                  </a:cubicBezTo>
                  <a:cubicBezTo>
                    <a:pt x="0" y="83"/>
                    <a:pt x="1" y="143"/>
                    <a:pt x="38" y="179"/>
                  </a:cubicBezTo>
                  <a:cubicBezTo>
                    <a:pt x="341" y="479"/>
                    <a:pt x="341" y="479"/>
                    <a:pt x="341" y="479"/>
                  </a:cubicBezTo>
                  <a:cubicBezTo>
                    <a:pt x="359" y="497"/>
                    <a:pt x="384" y="506"/>
                    <a:pt x="408" y="506"/>
                  </a:cubicBezTo>
                  <a:cubicBezTo>
                    <a:pt x="433" y="506"/>
                    <a:pt x="457" y="497"/>
                    <a:pt x="476" y="478"/>
                  </a:cubicBezTo>
                  <a:cubicBezTo>
                    <a:pt x="520" y="434"/>
                    <a:pt x="520" y="434"/>
                    <a:pt x="520" y="434"/>
                  </a:cubicBezTo>
                  <a:cubicBezTo>
                    <a:pt x="501" y="452"/>
                    <a:pt x="476" y="462"/>
                    <a:pt x="452" y="462"/>
                  </a:cubicBezTo>
                  <a:cubicBezTo>
                    <a:pt x="428" y="462"/>
                    <a:pt x="403" y="453"/>
                    <a:pt x="385" y="434"/>
                  </a:cubicBezTo>
                  <a:cubicBezTo>
                    <a:pt x="82" y="135"/>
                    <a:pt x="82" y="135"/>
                    <a:pt x="82" y="135"/>
                  </a:cubicBezTo>
                  <a:cubicBezTo>
                    <a:pt x="45" y="98"/>
                    <a:pt x="44" y="37"/>
                    <a:pt x="82" y="0"/>
                  </a:cubicBezTo>
                </a:path>
              </a:pathLst>
            </a:custGeom>
            <a:solidFill>
              <a:srgbClr val="D9A0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77"/>
            <p:cNvSpPr>
              <a:spLocks noEditPoints="1"/>
            </p:cNvSpPr>
            <p:nvPr/>
          </p:nvSpPr>
          <p:spPr bwMode="auto">
            <a:xfrm>
              <a:off x="10196513" y="-1098550"/>
              <a:ext cx="1295400" cy="1293813"/>
            </a:xfrm>
            <a:custGeom>
              <a:avLst/>
              <a:gdLst>
                <a:gd name="T0" fmla="*/ 558 w 816"/>
                <a:gd name="T1" fmla="*/ 325 h 815"/>
                <a:gd name="T2" fmla="*/ 586 w 816"/>
                <a:gd name="T3" fmla="*/ 354 h 815"/>
                <a:gd name="T4" fmla="*/ 230 w 816"/>
                <a:gd name="T5" fmla="*/ 463 h 815"/>
                <a:gd name="T6" fmla="*/ 586 w 816"/>
                <a:gd name="T7" fmla="*/ 815 h 815"/>
                <a:gd name="T8" fmla="*/ 816 w 816"/>
                <a:gd name="T9" fmla="*/ 581 h 815"/>
                <a:gd name="T10" fmla="*/ 558 w 816"/>
                <a:gd name="T11" fmla="*/ 325 h 815"/>
                <a:gd name="T12" fmla="*/ 523 w 816"/>
                <a:gd name="T13" fmla="*/ 292 h 815"/>
                <a:gd name="T14" fmla="*/ 168 w 816"/>
                <a:gd name="T15" fmla="*/ 401 h 815"/>
                <a:gd name="T16" fmla="*/ 224 w 816"/>
                <a:gd name="T17" fmla="*/ 456 h 815"/>
                <a:gd name="T18" fmla="*/ 201 w 816"/>
                <a:gd name="T19" fmla="*/ 433 h 815"/>
                <a:gd name="T20" fmla="*/ 556 w 816"/>
                <a:gd name="T21" fmla="*/ 324 h 815"/>
                <a:gd name="T22" fmla="*/ 523 w 816"/>
                <a:gd name="T23" fmla="*/ 292 h 815"/>
                <a:gd name="T24" fmla="*/ 231 w 816"/>
                <a:gd name="T25" fmla="*/ 0 h 815"/>
                <a:gd name="T26" fmla="*/ 0 w 816"/>
                <a:gd name="T27" fmla="*/ 233 h 815"/>
                <a:gd name="T28" fmla="*/ 110 w 816"/>
                <a:gd name="T29" fmla="*/ 343 h 815"/>
                <a:gd name="T30" fmla="*/ 465 w 816"/>
                <a:gd name="T31" fmla="*/ 233 h 815"/>
                <a:gd name="T32" fmla="*/ 231 w 816"/>
                <a:gd name="T33" fmla="*/ 0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6" h="815">
                  <a:moveTo>
                    <a:pt x="558" y="325"/>
                  </a:moveTo>
                  <a:lnTo>
                    <a:pt x="586" y="354"/>
                  </a:lnTo>
                  <a:lnTo>
                    <a:pt x="230" y="463"/>
                  </a:lnTo>
                  <a:lnTo>
                    <a:pt x="586" y="815"/>
                  </a:lnTo>
                  <a:lnTo>
                    <a:pt x="816" y="581"/>
                  </a:lnTo>
                  <a:lnTo>
                    <a:pt x="558" y="325"/>
                  </a:lnTo>
                  <a:close/>
                  <a:moveTo>
                    <a:pt x="523" y="292"/>
                  </a:moveTo>
                  <a:lnTo>
                    <a:pt x="168" y="401"/>
                  </a:lnTo>
                  <a:lnTo>
                    <a:pt x="224" y="456"/>
                  </a:lnTo>
                  <a:lnTo>
                    <a:pt x="201" y="433"/>
                  </a:lnTo>
                  <a:lnTo>
                    <a:pt x="556" y="324"/>
                  </a:lnTo>
                  <a:lnTo>
                    <a:pt x="523" y="292"/>
                  </a:lnTo>
                  <a:close/>
                  <a:moveTo>
                    <a:pt x="231" y="0"/>
                  </a:moveTo>
                  <a:lnTo>
                    <a:pt x="0" y="233"/>
                  </a:lnTo>
                  <a:lnTo>
                    <a:pt x="110" y="343"/>
                  </a:lnTo>
                  <a:lnTo>
                    <a:pt x="465" y="233"/>
                  </a:lnTo>
                  <a:lnTo>
                    <a:pt x="231" y="0"/>
                  </a:lnTo>
                  <a:close/>
                </a:path>
              </a:pathLst>
            </a:custGeom>
            <a:solidFill>
              <a:srgbClr val="FCF0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78"/>
            <p:cNvSpPr>
              <a:spLocks noEditPoints="1"/>
            </p:cNvSpPr>
            <p:nvPr/>
          </p:nvSpPr>
          <p:spPr bwMode="auto">
            <a:xfrm>
              <a:off x="10196513" y="-1098550"/>
              <a:ext cx="1295400" cy="1293813"/>
            </a:xfrm>
            <a:custGeom>
              <a:avLst/>
              <a:gdLst>
                <a:gd name="T0" fmla="*/ 558 w 816"/>
                <a:gd name="T1" fmla="*/ 325 h 815"/>
                <a:gd name="T2" fmla="*/ 586 w 816"/>
                <a:gd name="T3" fmla="*/ 354 h 815"/>
                <a:gd name="T4" fmla="*/ 230 w 816"/>
                <a:gd name="T5" fmla="*/ 463 h 815"/>
                <a:gd name="T6" fmla="*/ 586 w 816"/>
                <a:gd name="T7" fmla="*/ 815 h 815"/>
                <a:gd name="T8" fmla="*/ 816 w 816"/>
                <a:gd name="T9" fmla="*/ 581 h 815"/>
                <a:gd name="T10" fmla="*/ 558 w 816"/>
                <a:gd name="T11" fmla="*/ 325 h 815"/>
                <a:gd name="T12" fmla="*/ 523 w 816"/>
                <a:gd name="T13" fmla="*/ 292 h 815"/>
                <a:gd name="T14" fmla="*/ 168 w 816"/>
                <a:gd name="T15" fmla="*/ 401 h 815"/>
                <a:gd name="T16" fmla="*/ 224 w 816"/>
                <a:gd name="T17" fmla="*/ 456 h 815"/>
                <a:gd name="T18" fmla="*/ 201 w 816"/>
                <a:gd name="T19" fmla="*/ 433 h 815"/>
                <a:gd name="T20" fmla="*/ 556 w 816"/>
                <a:gd name="T21" fmla="*/ 324 h 815"/>
                <a:gd name="T22" fmla="*/ 523 w 816"/>
                <a:gd name="T23" fmla="*/ 292 h 815"/>
                <a:gd name="T24" fmla="*/ 231 w 816"/>
                <a:gd name="T25" fmla="*/ 0 h 815"/>
                <a:gd name="T26" fmla="*/ 0 w 816"/>
                <a:gd name="T27" fmla="*/ 233 h 815"/>
                <a:gd name="T28" fmla="*/ 110 w 816"/>
                <a:gd name="T29" fmla="*/ 343 h 815"/>
                <a:gd name="T30" fmla="*/ 465 w 816"/>
                <a:gd name="T31" fmla="*/ 233 h 815"/>
                <a:gd name="T32" fmla="*/ 231 w 816"/>
                <a:gd name="T33" fmla="*/ 0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6" h="815">
                  <a:moveTo>
                    <a:pt x="558" y="325"/>
                  </a:moveTo>
                  <a:lnTo>
                    <a:pt x="586" y="354"/>
                  </a:lnTo>
                  <a:lnTo>
                    <a:pt x="230" y="463"/>
                  </a:lnTo>
                  <a:lnTo>
                    <a:pt x="586" y="815"/>
                  </a:lnTo>
                  <a:lnTo>
                    <a:pt x="816" y="581"/>
                  </a:lnTo>
                  <a:lnTo>
                    <a:pt x="558" y="325"/>
                  </a:lnTo>
                  <a:moveTo>
                    <a:pt x="523" y="292"/>
                  </a:moveTo>
                  <a:lnTo>
                    <a:pt x="168" y="401"/>
                  </a:lnTo>
                  <a:lnTo>
                    <a:pt x="224" y="456"/>
                  </a:lnTo>
                  <a:lnTo>
                    <a:pt x="201" y="433"/>
                  </a:lnTo>
                  <a:lnTo>
                    <a:pt x="556" y="324"/>
                  </a:lnTo>
                  <a:lnTo>
                    <a:pt x="523" y="292"/>
                  </a:lnTo>
                  <a:moveTo>
                    <a:pt x="231" y="0"/>
                  </a:moveTo>
                  <a:lnTo>
                    <a:pt x="0" y="233"/>
                  </a:lnTo>
                  <a:lnTo>
                    <a:pt x="110" y="343"/>
                  </a:lnTo>
                  <a:lnTo>
                    <a:pt x="465" y="233"/>
                  </a:lnTo>
                  <a:lnTo>
                    <a:pt x="2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79"/>
            <p:cNvSpPr>
              <a:spLocks noEditPoints="1"/>
            </p:cNvSpPr>
            <p:nvPr/>
          </p:nvSpPr>
          <p:spPr bwMode="auto">
            <a:xfrm>
              <a:off x="10371138" y="-728662"/>
              <a:ext cx="655638" cy="266700"/>
            </a:xfrm>
            <a:custGeom>
              <a:avLst/>
              <a:gdLst>
                <a:gd name="T0" fmla="*/ 0 w 413"/>
                <a:gd name="T1" fmla="*/ 110 h 168"/>
                <a:gd name="T2" fmla="*/ 0 w 413"/>
                <a:gd name="T3" fmla="*/ 110 h 168"/>
                <a:gd name="T4" fmla="*/ 58 w 413"/>
                <a:gd name="T5" fmla="*/ 168 h 168"/>
                <a:gd name="T6" fmla="*/ 0 w 413"/>
                <a:gd name="T7" fmla="*/ 110 h 168"/>
                <a:gd name="T8" fmla="*/ 355 w 413"/>
                <a:gd name="T9" fmla="*/ 0 h 168"/>
                <a:gd name="T10" fmla="*/ 355 w 413"/>
                <a:gd name="T11" fmla="*/ 0 h 168"/>
                <a:gd name="T12" fmla="*/ 413 w 413"/>
                <a:gd name="T13" fmla="*/ 59 h 168"/>
                <a:gd name="T14" fmla="*/ 413 w 413"/>
                <a:gd name="T15" fmla="*/ 59 h 168"/>
                <a:gd name="T16" fmla="*/ 355 w 413"/>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 h="168">
                  <a:moveTo>
                    <a:pt x="0" y="110"/>
                  </a:moveTo>
                  <a:lnTo>
                    <a:pt x="0" y="110"/>
                  </a:lnTo>
                  <a:lnTo>
                    <a:pt x="58" y="168"/>
                  </a:lnTo>
                  <a:lnTo>
                    <a:pt x="0" y="110"/>
                  </a:lnTo>
                  <a:close/>
                  <a:moveTo>
                    <a:pt x="355" y="0"/>
                  </a:moveTo>
                  <a:lnTo>
                    <a:pt x="355" y="0"/>
                  </a:lnTo>
                  <a:lnTo>
                    <a:pt x="413" y="59"/>
                  </a:lnTo>
                  <a:lnTo>
                    <a:pt x="413" y="59"/>
                  </a:lnTo>
                  <a:lnTo>
                    <a:pt x="355" y="0"/>
                  </a:lnTo>
                  <a:close/>
                </a:path>
              </a:pathLst>
            </a:custGeom>
            <a:solidFill>
              <a:srgbClr val="FAE0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0"/>
            <p:cNvSpPr>
              <a:spLocks noEditPoints="1"/>
            </p:cNvSpPr>
            <p:nvPr/>
          </p:nvSpPr>
          <p:spPr bwMode="auto">
            <a:xfrm>
              <a:off x="10371138" y="-728662"/>
              <a:ext cx="655638" cy="266700"/>
            </a:xfrm>
            <a:custGeom>
              <a:avLst/>
              <a:gdLst>
                <a:gd name="T0" fmla="*/ 0 w 413"/>
                <a:gd name="T1" fmla="*/ 110 h 168"/>
                <a:gd name="T2" fmla="*/ 0 w 413"/>
                <a:gd name="T3" fmla="*/ 110 h 168"/>
                <a:gd name="T4" fmla="*/ 58 w 413"/>
                <a:gd name="T5" fmla="*/ 168 h 168"/>
                <a:gd name="T6" fmla="*/ 0 w 413"/>
                <a:gd name="T7" fmla="*/ 110 h 168"/>
                <a:gd name="T8" fmla="*/ 355 w 413"/>
                <a:gd name="T9" fmla="*/ 0 h 168"/>
                <a:gd name="T10" fmla="*/ 355 w 413"/>
                <a:gd name="T11" fmla="*/ 0 h 168"/>
                <a:gd name="T12" fmla="*/ 413 w 413"/>
                <a:gd name="T13" fmla="*/ 59 h 168"/>
                <a:gd name="T14" fmla="*/ 413 w 413"/>
                <a:gd name="T15" fmla="*/ 59 h 168"/>
                <a:gd name="T16" fmla="*/ 355 w 413"/>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 h="168">
                  <a:moveTo>
                    <a:pt x="0" y="110"/>
                  </a:moveTo>
                  <a:lnTo>
                    <a:pt x="0" y="110"/>
                  </a:lnTo>
                  <a:lnTo>
                    <a:pt x="58" y="168"/>
                  </a:lnTo>
                  <a:lnTo>
                    <a:pt x="0" y="110"/>
                  </a:lnTo>
                  <a:moveTo>
                    <a:pt x="355" y="0"/>
                  </a:moveTo>
                  <a:lnTo>
                    <a:pt x="355" y="0"/>
                  </a:lnTo>
                  <a:lnTo>
                    <a:pt x="413" y="59"/>
                  </a:lnTo>
                  <a:lnTo>
                    <a:pt x="413" y="59"/>
                  </a:lnTo>
                  <a:lnTo>
                    <a:pt x="3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1"/>
            <p:cNvSpPr/>
            <p:nvPr/>
          </p:nvSpPr>
          <p:spPr bwMode="auto">
            <a:xfrm>
              <a:off x="10371138" y="-728662"/>
              <a:ext cx="655638" cy="266700"/>
            </a:xfrm>
            <a:custGeom>
              <a:avLst/>
              <a:gdLst>
                <a:gd name="T0" fmla="*/ 355 w 413"/>
                <a:gd name="T1" fmla="*/ 0 h 168"/>
                <a:gd name="T2" fmla="*/ 0 w 413"/>
                <a:gd name="T3" fmla="*/ 110 h 168"/>
                <a:gd name="T4" fmla="*/ 58 w 413"/>
                <a:gd name="T5" fmla="*/ 168 h 168"/>
                <a:gd name="T6" fmla="*/ 413 w 413"/>
                <a:gd name="T7" fmla="*/ 59 h 168"/>
                <a:gd name="T8" fmla="*/ 355 w 413"/>
                <a:gd name="T9" fmla="*/ 0 h 168"/>
              </a:gdLst>
              <a:ahLst/>
              <a:cxnLst>
                <a:cxn ang="0">
                  <a:pos x="T0" y="T1"/>
                </a:cxn>
                <a:cxn ang="0">
                  <a:pos x="T2" y="T3"/>
                </a:cxn>
                <a:cxn ang="0">
                  <a:pos x="T4" y="T5"/>
                </a:cxn>
                <a:cxn ang="0">
                  <a:pos x="T6" y="T7"/>
                </a:cxn>
                <a:cxn ang="0">
                  <a:pos x="T8" y="T9"/>
                </a:cxn>
              </a:cxnLst>
              <a:rect l="0" t="0" r="r" b="b"/>
              <a:pathLst>
                <a:path w="413" h="168">
                  <a:moveTo>
                    <a:pt x="355" y="0"/>
                  </a:moveTo>
                  <a:lnTo>
                    <a:pt x="0" y="110"/>
                  </a:lnTo>
                  <a:lnTo>
                    <a:pt x="58" y="168"/>
                  </a:lnTo>
                  <a:lnTo>
                    <a:pt x="413" y="59"/>
                  </a:lnTo>
                  <a:lnTo>
                    <a:pt x="355" y="0"/>
                  </a:lnTo>
                  <a:close/>
                </a:path>
              </a:pathLst>
            </a:custGeom>
            <a:solidFill>
              <a:srgbClr val="FEF9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82"/>
            <p:cNvSpPr/>
            <p:nvPr/>
          </p:nvSpPr>
          <p:spPr bwMode="auto">
            <a:xfrm>
              <a:off x="10371138" y="-728662"/>
              <a:ext cx="655638" cy="266700"/>
            </a:xfrm>
            <a:custGeom>
              <a:avLst/>
              <a:gdLst>
                <a:gd name="T0" fmla="*/ 355 w 413"/>
                <a:gd name="T1" fmla="*/ 0 h 168"/>
                <a:gd name="T2" fmla="*/ 0 w 413"/>
                <a:gd name="T3" fmla="*/ 110 h 168"/>
                <a:gd name="T4" fmla="*/ 58 w 413"/>
                <a:gd name="T5" fmla="*/ 168 h 168"/>
                <a:gd name="T6" fmla="*/ 413 w 413"/>
                <a:gd name="T7" fmla="*/ 59 h 168"/>
                <a:gd name="T8" fmla="*/ 355 w 413"/>
                <a:gd name="T9" fmla="*/ 0 h 168"/>
              </a:gdLst>
              <a:ahLst/>
              <a:cxnLst>
                <a:cxn ang="0">
                  <a:pos x="T0" y="T1"/>
                </a:cxn>
                <a:cxn ang="0">
                  <a:pos x="T2" y="T3"/>
                </a:cxn>
                <a:cxn ang="0">
                  <a:pos x="T4" y="T5"/>
                </a:cxn>
                <a:cxn ang="0">
                  <a:pos x="T6" y="T7"/>
                </a:cxn>
                <a:cxn ang="0">
                  <a:pos x="T8" y="T9"/>
                </a:cxn>
              </a:cxnLst>
              <a:rect l="0" t="0" r="r" b="b"/>
              <a:pathLst>
                <a:path w="413" h="168">
                  <a:moveTo>
                    <a:pt x="355" y="0"/>
                  </a:moveTo>
                  <a:lnTo>
                    <a:pt x="0" y="110"/>
                  </a:lnTo>
                  <a:lnTo>
                    <a:pt x="58" y="168"/>
                  </a:lnTo>
                  <a:lnTo>
                    <a:pt x="413" y="59"/>
                  </a:lnTo>
                  <a:lnTo>
                    <a:pt x="3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83"/>
            <p:cNvSpPr/>
            <p:nvPr/>
          </p:nvSpPr>
          <p:spPr bwMode="auto">
            <a:xfrm>
              <a:off x="10515601" y="-584200"/>
              <a:ext cx="611188" cy="220663"/>
            </a:xfrm>
            <a:custGeom>
              <a:avLst/>
              <a:gdLst>
                <a:gd name="T0" fmla="*/ 355 w 385"/>
                <a:gd name="T1" fmla="*/ 0 h 139"/>
                <a:gd name="T2" fmla="*/ 0 w 385"/>
                <a:gd name="T3" fmla="*/ 109 h 139"/>
                <a:gd name="T4" fmla="*/ 23 w 385"/>
                <a:gd name="T5" fmla="*/ 132 h 139"/>
                <a:gd name="T6" fmla="*/ 29 w 385"/>
                <a:gd name="T7" fmla="*/ 139 h 139"/>
                <a:gd name="T8" fmla="*/ 385 w 385"/>
                <a:gd name="T9" fmla="*/ 30 h 139"/>
                <a:gd name="T10" fmla="*/ 357 w 385"/>
                <a:gd name="T11" fmla="*/ 1 h 139"/>
                <a:gd name="T12" fmla="*/ 355 w 385"/>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385" h="139">
                  <a:moveTo>
                    <a:pt x="355" y="0"/>
                  </a:moveTo>
                  <a:lnTo>
                    <a:pt x="0" y="109"/>
                  </a:lnTo>
                  <a:lnTo>
                    <a:pt x="23" y="132"/>
                  </a:lnTo>
                  <a:lnTo>
                    <a:pt x="29" y="139"/>
                  </a:lnTo>
                  <a:lnTo>
                    <a:pt x="385" y="30"/>
                  </a:lnTo>
                  <a:lnTo>
                    <a:pt x="357" y="1"/>
                  </a:lnTo>
                  <a:lnTo>
                    <a:pt x="355" y="0"/>
                  </a:lnTo>
                  <a:close/>
                </a:path>
              </a:pathLst>
            </a:custGeom>
            <a:solidFill>
              <a:srgbClr val="FEF9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84"/>
            <p:cNvSpPr/>
            <p:nvPr/>
          </p:nvSpPr>
          <p:spPr bwMode="auto">
            <a:xfrm>
              <a:off x="10515601" y="-584200"/>
              <a:ext cx="611188" cy="220663"/>
            </a:xfrm>
            <a:custGeom>
              <a:avLst/>
              <a:gdLst>
                <a:gd name="T0" fmla="*/ 355 w 385"/>
                <a:gd name="T1" fmla="*/ 0 h 139"/>
                <a:gd name="T2" fmla="*/ 0 w 385"/>
                <a:gd name="T3" fmla="*/ 109 h 139"/>
                <a:gd name="T4" fmla="*/ 23 w 385"/>
                <a:gd name="T5" fmla="*/ 132 h 139"/>
                <a:gd name="T6" fmla="*/ 29 w 385"/>
                <a:gd name="T7" fmla="*/ 139 h 139"/>
                <a:gd name="T8" fmla="*/ 385 w 385"/>
                <a:gd name="T9" fmla="*/ 30 h 139"/>
                <a:gd name="T10" fmla="*/ 357 w 385"/>
                <a:gd name="T11" fmla="*/ 1 h 139"/>
                <a:gd name="T12" fmla="*/ 355 w 385"/>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385" h="139">
                  <a:moveTo>
                    <a:pt x="355" y="0"/>
                  </a:moveTo>
                  <a:lnTo>
                    <a:pt x="0" y="109"/>
                  </a:lnTo>
                  <a:lnTo>
                    <a:pt x="23" y="132"/>
                  </a:lnTo>
                  <a:lnTo>
                    <a:pt x="29" y="139"/>
                  </a:lnTo>
                  <a:lnTo>
                    <a:pt x="385" y="30"/>
                  </a:lnTo>
                  <a:lnTo>
                    <a:pt x="357" y="1"/>
                  </a:lnTo>
                  <a:lnTo>
                    <a:pt x="3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85"/>
            <p:cNvSpPr/>
            <p:nvPr/>
          </p:nvSpPr>
          <p:spPr bwMode="auto">
            <a:xfrm>
              <a:off x="9902826" y="-565150"/>
              <a:ext cx="341313" cy="325438"/>
            </a:xfrm>
            <a:custGeom>
              <a:avLst/>
              <a:gdLst>
                <a:gd name="T0" fmla="*/ 61 w 122"/>
                <a:gd name="T1" fmla="*/ 0 h 116"/>
                <a:gd name="T2" fmla="*/ 39 w 122"/>
                <a:gd name="T3" fmla="*/ 9 h 116"/>
                <a:gd name="T4" fmla="*/ 12 w 122"/>
                <a:gd name="T5" fmla="*/ 37 h 116"/>
                <a:gd name="T6" fmla="*/ 12 w 122"/>
                <a:gd name="T7" fmla="*/ 80 h 116"/>
                <a:gd name="T8" fmla="*/ 40 w 122"/>
                <a:gd name="T9" fmla="*/ 108 h 116"/>
                <a:gd name="T10" fmla="*/ 61 w 122"/>
                <a:gd name="T11" fmla="*/ 116 h 116"/>
                <a:gd name="T12" fmla="*/ 83 w 122"/>
                <a:gd name="T13" fmla="*/ 107 h 116"/>
                <a:gd name="T14" fmla="*/ 111 w 122"/>
                <a:gd name="T15" fmla="*/ 79 h 116"/>
                <a:gd name="T16" fmla="*/ 110 w 122"/>
                <a:gd name="T17" fmla="*/ 36 h 116"/>
                <a:gd name="T18" fmla="*/ 82 w 122"/>
                <a:gd name="T19" fmla="*/ 9 h 116"/>
                <a:gd name="T20" fmla="*/ 61 w 122"/>
                <a:gd name="T2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16">
                  <a:moveTo>
                    <a:pt x="61" y="0"/>
                  </a:moveTo>
                  <a:cubicBezTo>
                    <a:pt x="53" y="0"/>
                    <a:pt x="45" y="3"/>
                    <a:pt x="39" y="9"/>
                  </a:cubicBezTo>
                  <a:cubicBezTo>
                    <a:pt x="12" y="37"/>
                    <a:pt x="12" y="37"/>
                    <a:pt x="12" y="37"/>
                  </a:cubicBezTo>
                  <a:cubicBezTo>
                    <a:pt x="0" y="49"/>
                    <a:pt x="0" y="68"/>
                    <a:pt x="12" y="80"/>
                  </a:cubicBezTo>
                  <a:cubicBezTo>
                    <a:pt x="40" y="108"/>
                    <a:pt x="40" y="108"/>
                    <a:pt x="40" y="108"/>
                  </a:cubicBezTo>
                  <a:cubicBezTo>
                    <a:pt x="46" y="114"/>
                    <a:pt x="53" y="116"/>
                    <a:pt x="61" y="116"/>
                  </a:cubicBezTo>
                  <a:cubicBezTo>
                    <a:pt x="69" y="116"/>
                    <a:pt x="77" y="113"/>
                    <a:pt x="83" y="107"/>
                  </a:cubicBezTo>
                  <a:cubicBezTo>
                    <a:pt x="111" y="79"/>
                    <a:pt x="111" y="79"/>
                    <a:pt x="111" y="79"/>
                  </a:cubicBezTo>
                  <a:cubicBezTo>
                    <a:pt x="122" y="67"/>
                    <a:pt x="122" y="48"/>
                    <a:pt x="110" y="36"/>
                  </a:cubicBezTo>
                  <a:cubicBezTo>
                    <a:pt x="82" y="9"/>
                    <a:pt x="82" y="9"/>
                    <a:pt x="82" y="9"/>
                  </a:cubicBezTo>
                  <a:cubicBezTo>
                    <a:pt x="76"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86"/>
            <p:cNvSpPr/>
            <p:nvPr/>
          </p:nvSpPr>
          <p:spPr bwMode="auto">
            <a:xfrm>
              <a:off x="10144126" y="-323850"/>
              <a:ext cx="344488" cy="325438"/>
            </a:xfrm>
            <a:custGeom>
              <a:avLst/>
              <a:gdLst>
                <a:gd name="T0" fmla="*/ 62 w 123"/>
                <a:gd name="T1" fmla="*/ 0 h 116"/>
                <a:gd name="T2" fmla="*/ 40 w 123"/>
                <a:gd name="T3" fmla="*/ 9 h 116"/>
                <a:gd name="T4" fmla="*/ 12 w 123"/>
                <a:gd name="T5" fmla="*/ 37 h 116"/>
                <a:gd name="T6" fmla="*/ 13 w 123"/>
                <a:gd name="T7" fmla="*/ 80 h 116"/>
                <a:gd name="T8" fmla="*/ 41 w 123"/>
                <a:gd name="T9" fmla="*/ 108 h 116"/>
                <a:gd name="T10" fmla="*/ 62 w 123"/>
                <a:gd name="T11" fmla="*/ 116 h 116"/>
                <a:gd name="T12" fmla="*/ 84 w 123"/>
                <a:gd name="T13" fmla="*/ 107 h 116"/>
                <a:gd name="T14" fmla="*/ 111 w 123"/>
                <a:gd name="T15" fmla="*/ 79 h 116"/>
                <a:gd name="T16" fmla="*/ 111 w 123"/>
                <a:gd name="T17" fmla="*/ 36 h 116"/>
                <a:gd name="T18" fmla="*/ 83 w 123"/>
                <a:gd name="T19" fmla="*/ 8 h 116"/>
                <a:gd name="T20" fmla="*/ 62 w 123"/>
                <a:gd name="T2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6">
                  <a:moveTo>
                    <a:pt x="62" y="0"/>
                  </a:moveTo>
                  <a:cubicBezTo>
                    <a:pt x="54" y="0"/>
                    <a:pt x="46" y="3"/>
                    <a:pt x="40" y="9"/>
                  </a:cubicBezTo>
                  <a:cubicBezTo>
                    <a:pt x="12" y="37"/>
                    <a:pt x="12" y="37"/>
                    <a:pt x="12" y="37"/>
                  </a:cubicBezTo>
                  <a:cubicBezTo>
                    <a:pt x="0" y="49"/>
                    <a:pt x="1" y="68"/>
                    <a:pt x="13" y="80"/>
                  </a:cubicBezTo>
                  <a:cubicBezTo>
                    <a:pt x="41" y="108"/>
                    <a:pt x="41" y="108"/>
                    <a:pt x="41" y="108"/>
                  </a:cubicBezTo>
                  <a:cubicBezTo>
                    <a:pt x="47" y="113"/>
                    <a:pt x="54" y="116"/>
                    <a:pt x="62" y="116"/>
                  </a:cubicBezTo>
                  <a:cubicBezTo>
                    <a:pt x="70" y="116"/>
                    <a:pt x="78" y="113"/>
                    <a:pt x="84" y="107"/>
                  </a:cubicBezTo>
                  <a:cubicBezTo>
                    <a:pt x="111" y="79"/>
                    <a:pt x="111" y="79"/>
                    <a:pt x="111" y="79"/>
                  </a:cubicBezTo>
                  <a:cubicBezTo>
                    <a:pt x="123" y="67"/>
                    <a:pt x="123" y="48"/>
                    <a:pt x="111" y="36"/>
                  </a:cubicBezTo>
                  <a:cubicBezTo>
                    <a:pt x="83" y="8"/>
                    <a:pt x="83" y="8"/>
                    <a:pt x="83" y="8"/>
                  </a:cubicBezTo>
                  <a:cubicBezTo>
                    <a:pt x="77" y="3"/>
                    <a:pt x="69" y="0"/>
                    <a:pt x="62"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87"/>
            <p:cNvSpPr/>
            <p:nvPr/>
          </p:nvSpPr>
          <p:spPr bwMode="auto">
            <a:xfrm>
              <a:off x="10387013" y="-82550"/>
              <a:ext cx="344488" cy="325438"/>
            </a:xfrm>
            <a:custGeom>
              <a:avLst/>
              <a:gdLst>
                <a:gd name="T0" fmla="*/ 62 w 123"/>
                <a:gd name="T1" fmla="*/ 0 h 116"/>
                <a:gd name="T2" fmla="*/ 40 w 123"/>
                <a:gd name="T3" fmla="*/ 9 h 116"/>
                <a:gd name="T4" fmla="*/ 12 w 123"/>
                <a:gd name="T5" fmla="*/ 37 h 116"/>
                <a:gd name="T6" fmla="*/ 12 w 123"/>
                <a:gd name="T7" fmla="*/ 80 h 116"/>
                <a:gd name="T8" fmla="*/ 40 w 123"/>
                <a:gd name="T9" fmla="*/ 107 h 116"/>
                <a:gd name="T10" fmla="*/ 62 w 123"/>
                <a:gd name="T11" fmla="*/ 116 h 116"/>
                <a:gd name="T12" fmla="*/ 83 w 123"/>
                <a:gd name="T13" fmla="*/ 107 h 116"/>
                <a:gd name="T14" fmla="*/ 111 w 123"/>
                <a:gd name="T15" fmla="*/ 79 h 116"/>
                <a:gd name="T16" fmla="*/ 111 w 123"/>
                <a:gd name="T17" fmla="*/ 36 h 116"/>
                <a:gd name="T18" fmla="*/ 83 w 123"/>
                <a:gd name="T19" fmla="*/ 8 h 116"/>
                <a:gd name="T20" fmla="*/ 62 w 123"/>
                <a:gd name="T2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6">
                  <a:moveTo>
                    <a:pt x="62" y="0"/>
                  </a:moveTo>
                  <a:cubicBezTo>
                    <a:pt x="54" y="0"/>
                    <a:pt x="46" y="3"/>
                    <a:pt x="40" y="9"/>
                  </a:cubicBezTo>
                  <a:cubicBezTo>
                    <a:pt x="12" y="37"/>
                    <a:pt x="12" y="37"/>
                    <a:pt x="12" y="37"/>
                  </a:cubicBezTo>
                  <a:cubicBezTo>
                    <a:pt x="0" y="49"/>
                    <a:pt x="0" y="68"/>
                    <a:pt x="12" y="80"/>
                  </a:cubicBezTo>
                  <a:cubicBezTo>
                    <a:pt x="40" y="107"/>
                    <a:pt x="40" y="107"/>
                    <a:pt x="40" y="107"/>
                  </a:cubicBezTo>
                  <a:cubicBezTo>
                    <a:pt x="46" y="113"/>
                    <a:pt x="54" y="116"/>
                    <a:pt x="62" y="116"/>
                  </a:cubicBezTo>
                  <a:cubicBezTo>
                    <a:pt x="70" y="116"/>
                    <a:pt x="78" y="113"/>
                    <a:pt x="83" y="107"/>
                  </a:cubicBezTo>
                  <a:cubicBezTo>
                    <a:pt x="111" y="79"/>
                    <a:pt x="111" y="79"/>
                    <a:pt x="111" y="79"/>
                  </a:cubicBezTo>
                  <a:cubicBezTo>
                    <a:pt x="123" y="67"/>
                    <a:pt x="123" y="48"/>
                    <a:pt x="111" y="36"/>
                  </a:cubicBezTo>
                  <a:cubicBezTo>
                    <a:pt x="83" y="8"/>
                    <a:pt x="83" y="8"/>
                    <a:pt x="83" y="8"/>
                  </a:cubicBezTo>
                  <a:cubicBezTo>
                    <a:pt x="77" y="3"/>
                    <a:pt x="69" y="0"/>
                    <a:pt x="62"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88"/>
            <p:cNvSpPr/>
            <p:nvPr/>
          </p:nvSpPr>
          <p:spPr bwMode="auto">
            <a:xfrm>
              <a:off x="10631488" y="155575"/>
              <a:ext cx="344488" cy="328613"/>
            </a:xfrm>
            <a:custGeom>
              <a:avLst/>
              <a:gdLst>
                <a:gd name="T0" fmla="*/ 61 w 123"/>
                <a:gd name="T1" fmla="*/ 0 h 117"/>
                <a:gd name="T2" fmla="*/ 40 w 123"/>
                <a:gd name="T3" fmla="*/ 10 h 117"/>
                <a:gd name="T4" fmla="*/ 12 w 123"/>
                <a:gd name="T5" fmla="*/ 38 h 117"/>
                <a:gd name="T6" fmla="*/ 12 w 123"/>
                <a:gd name="T7" fmla="*/ 81 h 117"/>
                <a:gd name="T8" fmla="*/ 40 w 123"/>
                <a:gd name="T9" fmla="*/ 108 h 117"/>
                <a:gd name="T10" fmla="*/ 62 w 123"/>
                <a:gd name="T11" fmla="*/ 117 h 117"/>
                <a:gd name="T12" fmla="*/ 83 w 123"/>
                <a:gd name="T13" fmla="*/ 108 h 117"/>
                <a:gd name="T14" fmla="*/ 111 w 123"/>
                <a:gd name="T15" fmla="*/ 80 h 117"/>
                <a:gd name="T16" fmla="*/ 111 w 123"/>
                <a:gd name="T17" fmla="*/ 37 h 117"/>
                <a:gd name="T18" fmla="*/ 83 w 123"/>
                <a:gd name="T19" fmla="*/ 9 h 117"/>
                <a:gd name="T20" fmla="*/ 61 w 123"/>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7">
                  <a:moveTo>
                    <a:pt x="61" y="0"/>
                  </a:moveTo>
                  <a:cubicBezTo>
                    <a:pt x="53" y="0"/>
                    <a:pt x="46" y="4"/>
                    <a:pt x="40" y="10"/>
                  </a:cubicBezTo>
                  <a:cubicBezTo>
                    <a:pt x="12" y="38"/>
                    <a:pt x="12" y="38"/>
                    <a:pt x="12" y="38"/>
                  </a:cubicBezTo>
                  <a:cubicBezTo>
                    <a:pt x="0" y="50"/>
                    <a:pt x="0" y="69"/>
                    <a:pt x="12" y="81"/>
                  </a:cubicBezTo>
                  <a:cubicBezTo>
                    <a:pt x="40" y="108"/>
                    <a:pt x="40" y="108"/>
                    <a:pt x="40" y="108"/>
                  </a:cubicBezTo>
                  <a:cubicBezTo>
                    <a:pt x="46" y="114"/>
                    <a:pt x="54" y="117"/>
                    <a:pt x="62" y="117"/>
                  </a:cubicBezTo>
                  <a:cubicBezTo>
                    <a:pt x="69" y="117"/>
                    <a:pt x="77" y="114"/>
                    <a:pt x="83" y="108"/>
                  </a:cubicBezTo>
                  <a:cubicBezTo>
                    <a:pt x="111" y="80"/>
                    <a:pt x="111" y="80"/>
                    <a:pt x="111" y="80"/>
                  </a:cubicBezTo>
                  <a:cubicBezTo>
                    <a:pt x="123" y="68"/>
                    <a:pt x="123" y="49"/>
                    <a:pt x="111" y="37"/>
                  </a:cubicBezTo>
                  <a:cubicBezTo>
                    <a:pt x="83" y="9"/>
                    <a:pt x="83" y="9"/>
                    <a:pt x="83" y="9"/>
                  </a:cubicBezTo>
                  <a:cubicBezTo>
                    <a:pt x="77"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89"/>
            <p:cNvSpPr/>
            <p:nvPr/>
          </p:nvSpPr>
          <p:spPr bwMode="auto">
            <a:xfrm>
              <a:off x="9652001" y="-315912"/>
              <a:ext cx="346075" cy="328613"/>
            </a:xfrm>
            <a:custGeom>
              <a:avLst/>
              <a:gdLst>
                <a:gd name="T0" fmla="*/ 61 w 123"/>
                <a:gd name="T1" fmla="*/ 0 h 117"/>
                <a:gd name="T2" fmla="*/ 40 w 123"/>
                <a:gd name="T3" fmla="*/ 9 h 117"/>
                <a:gd name="T4" fmla="*/ 12 w 123"/>
                <a:gd name="T5" fmla="*/ 37 h 117"/>
                <a:gd name="T6" fmla="*/ 12 w 123"/>
                <a:gd name="T7" fmla="*/ 81 h 117"/>
                <a:gd name="T8" fmla="*/ 40 w 123"/>
                <a:gd name="T9" fmla="*/ 108 h 117"/>
                <a:gd name="T10" fmla="*/ 61 w 123"/>
                <a:gd name="T11" fmla="*/ 117 h 117"/>
                <a:gd name="T12" fmla="*/ 83 w 123"/>
                <a:gd name="T13" fmla="*/ 108 h 117"/>
                <a:gd name="T14" fmla="*/ 111 w 123"/>
                <a:gd name="T15" fmla="*/ 80 h 117"/>
                <a:gd name="T16" fmla="*/ 111 w 123"/>
                <a:gd name="T17" fmla="*/ 37 h 117"/>
                <a:gd name="T18" fmla="*/ 83 w 123"/>
                <a:gd name="T19" fmla="*/ 9 h 117"/>
                <a:gd name="T20" fmla="*/ 61 w 123"/>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7">
                  <a:moveTo>
                    <a:pt x="61" y="0"/>
                  </a:moveTo>
                  <a:cubicBezTo>
                    <a:pt x="53" y="0"/>
                    <a:pt x="45" y="3"/>
                    <a:pt x="40" y="9"/>
                  </a:cubicBezTo>
                  <a:cubicBezTo>
                    <a:pt x="12" y="37"/>
                    <a:pt x="12" y="37"/>
                    <a:pt x="12" y="37"/>
                  </a:cubicBezTo>
                  <a:cubicBezTo>
                    <a:pt x="0" y="49"/>
                    <a:pt x="0" y="69"/>
                    <a:pt x="12" y="81"/>
                  </a:cubicBezTo>
                  <a:cubicBezTo>
                    <a:pt x="40" y="108"/>
                    <a:pt x="40" y="108"/>
                    <a:pt x="40" y="108"/>
                  </a:cubicBezTo>
                  <a:cubicBezTo>
                    <a:pt x="46" y="114"/>
                    <a:pt x="54" y="117"/>
                    <a:pt x="61" y="117"/>
                  </a:cubicBezTo>
                  <a:cubicBezTo>
                    <a:pt x="69" y="117"/>
                    <a:pt x="77" y="114"/>
                    <a:pt x="83" y="108"/>
                  </a:cubicBezTo>
                  <a:cubicBezTo>
                    <a:pt x="111" y="80"/>
                    <a:pt x="111" y="80"/>
                    <a:pt x="111" y="80"/>
                  </a:cubicBezTo>
                  <a:cubicBezTo>
                    <a:pt x="123" y="68"/>
                    <a:pt x="123" y="49"/>
                    <a:pt x="111" y="37"/>
                  </a:cubicBezTo>
                  <a:cubicBezTo>
                    <a:pt x="83" y="9"/>
                    <a:pt x="83" y="9"/>
                    <a:pt x="83" y="9"/>
                  </a:cubicBezTo>
                  <a:cubicBezTo>
                    <a:pt x="77"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90"/>
            <p:cNvSpPr/>
            <p:nvPr/>
          </p:nvSpPr>
          <p:spPr bwMode="auto">
            <a:xfrm>
              <a:off x="9896476" y="-74612"/>
              <a:ext cx="344488" cy="328613"/>
            </a:xfrm>
            <a:custGeom>
              <a:avLst/>
              <a:gdLst>
                <a:gd name="T0" fmla="*/ 61 w 123"/>
                <a:gd name="T1" fmla="*/ 0 h 117"/>
                <a:gd name="T2" fmla="*/ 39 w 123"/>
                <a:gd name="T3" fmla="*/ 9 h 117"/>
                <a:gd name="T4" fmla="*/ 12 w 123"/>
                <a:gd name="T5" fmla="*/ 37 h 117"/>
                <a:gd name="T6" fmla="*/ 12 w 123"/>
                <a:gd name="T7" fmla="*/ 81 h 117"/>
                <a:gd name="T8" fmla="*/ 40 w 123"/>
                <a:gd name="T9" fmla="*/ 108 h 117"/>
                <a:gd name="T10" fmla="*/ 61 w 123"/>
                <a:gd name="T11" fmla="*/ 117 h 117"/>
                <a:gd name="T12" fmla="*/ 83 w 123"/>
                <a:gd name="T13" fmla="*/ 108 h 117"/>
                <a:gd name="T14" fmla="*/ 111 w 123"/>
                <a:gd name="T15" fmla="*/ 80 h 117"/>
                <a:gd name="T16" fmla="*/ 110 w 123"/>
                <a:gd name="T17" fmla="*/ 37 h 117"/>
                <a:gd name="T18" fmla="*/ 82 w 123"/>
                <a:gd name="T19" fmla="*/ 9 h 117"/>
                <a:gd name="T20" fmla="*/ 61 w 123"/>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7">
                  <a:moveTo>
                    <a:pt x="61" y="0"/>
                  </a:moveTo>
                  <a:cubicBezTo>
                    <a:pt x="53" y="0"/>
                    <a:pt x="45" y="3"/>
                    <a:pt x="39" y="9"/>
                  </a:cubicBezTo>
                  <a:cubicBezTo>
                    <a:pt x="12" y="37"/>
                    <a:pt x="12" y="37"/>
                    <a:pt x="12" y="37"/>
                  </a:cubicBezTo>
                  <a:cubicBezTo>
                    <a:pt x="0" y="49"/>
                    <a:pt x="0" y="69"/>
                    <a:pt x="12" y="81"/>
                  </a:cubicBezTo>
                  <a:cubicBezTo>
                    <a:pt x="40" y="108"/>
                    <a:pt x="40" y="108"/>
                    <a:pt x="40" y="108"/>
                  </a:cubicBezTo>
                  <a:cubicBezTo>
                    <a:pt x="46" y="114"/>
                    <a:pt x="54" y="117"/>
                    <a:pt x="61" y="117"/>
                  </a:cubicBezTo>
                  <a:cubicBezTo>
                    <a:pt x="69" y="117"/>
                    <a:pt x="77" y="114"/>
                    <a:pt x="83" y="108"/>
                  </a:cubicBezTo>
                  <a:cubicBezTo>
                    <a:pt x="111" y="80"/>
                    <a:pt x="111" y="80"/>
                    <a:pt x="111" y="80"/>
                  </a:cubicBezTo>
                  <a:cubicBezTo>
                    <a:pt x="123" y="68"/>
                    <a:pt x="122" y="49"/>
                    <a:pt x="110" y="37"/>
                  </a:cubicBezTo>
                  <a:cubicBezTo>
                    <a:pt x="82" y="9"/>
                    <a:pt x="82" y="9"/>
                    <a:pt x="82" y="9"/>
                  </a:cubicBezTo>
                  <a:cubicBezTo>
                    <a:pt x="76"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91"/>
            <p:cNvSpPr/>
            <p:nvPr/>
          </p:nvSpPr>
          <p:spPr bwMode="auto">
            <a:xfrm>
              <a:off x="10140951" y="166688"/>
              <a:ext cx="341313" cy="328613"/>
            </a:xfrm>
            <a:custGeom>
              <a:avLst/>
              <a:gdLst>
                <a:gd name="T0" fmla="*/ 61 w 122"/>
                <a:gd name="T1" fmla="*/ 0 h 117"/>
                <a:gd name="T2" fmla="*/ 39 w 122"/>
                <a:gd name="T3" fmla="*/ 9 h 117"/>
                <a:gd name="T4" fmla="*/ 11 w 122"/>
                <a:gd name="T5" fmla="*/ 37 h 117"/>
                <a:gd name="T6" fmla="*/ 12 w 122"/>
                <a:gd name="T7" fmla="*/ 80 h 117"/>
                <a:gd name="T8" fmla="*/ 40 w 122"/>
                <a:gd name="T9" fmla="*/ 108 h 117"/>
                <a:gd name="T10" fmla="*/ 61 w 122"/>
                <a:gd name="T11" fmla="*/ 117 h 117"/>
                <a:gd name="T12" fmla="*/ 83 w 122"/>
                <a:gd name="T13" fmla="*/ 108 h 117"/>
                <a:gd name="T14" fmla="*/ 110 w 122"/>
                <a:gd name="T15" fmla="*/ 80 h 117"/>
                <a:gd name="T16" fmla="*/ 110 w 122"/>
                <a:gd name="T17" fmla="*/ 37 h 117"/>
                <a:gd name="T18" fmla="*/ 82 w 122"/>
                <a:gd name="T19" fmla="*/ 9 h 117"/>
                <a:gd name="T20" fmla="*/ 61 w 122"/>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17">
                  <a:moveTo>
                    <a:pt x="61" y="0"/>
                  </a:moveTo>
                  <a:cubicBezTo>
                    <a:pt x="53" y="0"/>
                    <a:pt x="45" y="3"/>
                    <a:pt x="39" y="9"/>
                  </a:cubicBezTo>
                  <a:cubicBezTo>
                    <a:pt x="11" y="37"/>
                    <a:pt x="11" y="37"/>
                    <a:pt x="11" y="37"/>
                  </a:cubicBezTo>
                  <a:cubicBezTo>
                    <a:pt x="0" y="49"/>
                    <a:pt x="0" y="69"/>
                    <a:pt x="12" y="80"/>
                  </a:cubicBezTo>
                  <a:cubicBezTo>
                    <a:pt x="40" y="108"/>
                    <a:pt x="40" y="108"/>
                    <a:pt x="40" y="108"/>
                  </a:cubicBezTo>
                  <a:cubicBezTo>
                    <a:pt x="46" y="114"/>
                    <a:pt x="53" y="117"/>
                    <a:pt x="61" y="117"/>
                  </a:cubicBezTo>
                  <a:cubicBezTo>
                    <a:pt x="69" y="117"/>
                    <a:pt x="77" y="114"/>
                    <a:pt x="83" y="108"/>
                  </a:cubicBezTo>
                  <a:cubicBezTo>
                    <a:pt x="110" y="80"/>
                    <a:pt x="110" y="80"/>
                    <a:pt x="110" y="80"/>
                  </a:cubicBezTo>
                  <a:cubicBezTo>
                    <a:pt x="122" y="68"/>
                    <a:pt x="122" y="49"/>
                    <a:pt x="110" y="37"/>
                  </a:cubicBezTo>
                  <a:cubicBezTo>
                    <a:pt x="82" y="9"/>
                    <a:pt x="82" y="9"/>
                    <a:pt x="82" y="9"/>
                  </a:cubicBezTo>
                  <a:cubicBezTo>
                    <a:pt x="76"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92"/>
            <p:cNvSpPr/>
            <p:nvPr/>
          </p:nvSpPr>
          <p:spPr bwMode="auto">
            <a:xfrm>
              <a:off x="10382251" y="407988"/>
              <a:ext cx="344488" cy="328613"/>
            </a:xfrm>
            <a:custGeom>
              <a:avLst/>
              <a:gdLst>
                <a:gd name="T0" fmla="*/ 62 w 123"/>
                <a:gd name="T1" fmla="*/ 0 h 117"/>
                <a:gd name="T2" fmla="*/ 40 w 123"/>
                <a:gd name="T3" fmla="*/ 9 h 117"/>
                <a:gd name="T4" fmla="*/ 12 w 123"/>
                <a:gd name="T5" fmla="*/ 37 h 117"/>
                <a:gd name="T6" fmla="*/ 12 w 123"/>
                <a:gd name="T7" fmla="*/ 80 h 117"/>
                <a:gd name="T8" fmla="*/ 40 w 123"/>
                <a:gd name="T9" fmla="*/ 108 h 117"/>
                <a:gd name="T10" fmla="*/ 62 w 123"/>
                <a:gd name="T11" fmla="*/ 117 h 117"/>
                <a:gd name="T12" fmla="*/ 84 w 123"/>
                <a:gd name="T13" fmla="*/ 108 h 117"/>
                <a:gd name="T14" fmla="*/ 111 w 123"/>
                <a:gd name="T15" fmla="*/ 80 h 117"/>
                <a:gd name="T16" fmla="*/ 111 w 123"/>
                <a:gd name="T17" fmla="*/ 37 h 117"/>
                <a:gd name="T18" fmla="*/ 83 w 123"/>
                <a:gd name="T19" fmla="*/ 9 h 117"/>
                <a:gd name="T20" fmla="*/ 62 w 123"/>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7">
                  <a:moveTo>
                    <a:pt x="62" y="0"/>
                  </a:moveTo>
                  <a:cubicBezTo>
                    <a:pt x="54" y="0"/>
                    <a:pt x="46" y="3"/>
                    <a:pt x="40" y="9"/>
                  </a:cubicBezTo>
                  <a:cubicBezTo>
                    <a:pt x="12" y="37"/>
                    <a:pt x="12" y="37"/>
                    <a:pt x="12" y="37"/>
                  </a:cubicBezTo>
                  <a:cubicBezTo>
                    <a:pt x="0" y="49"/>
                    <a:pt x="0" y="68"/>
                    <a:pt x="12" y="80"/>
                  </a:cubicBezTo>
                  <a:cubicBezTo>
                    <a:pt x="40" y="108"/>
                    <a:pt x="40" y="108"/>
                    <a:pt x="40" y="108"/>
                  </a:cubicBezTo>
                  <a:cubicBezTo>
                    <a:pt x="46" y="114"/>
                    <a:pt x="54" y="117"/>
                    <a:pt x="62" y="117"/>
                  </a:cubicBezTo>
                  <a:cubicBezTo>
                    <a:pt x="70" y="117"/>
                    <a:pt x="78" y="114"/>
                    <a:pt x="84" y="108"/>
                  </a:cubicBezTo>
                  <a:cubicBezTo>
                    <a:pt x="111" y="80"/>
                    <a:pt x="111" y="80"/>
                    <a:pt x="111" y="80"/>
                  </a:cubicBezTo>
                  <a:cubicBezTo>
                    <a:pt x="123" y="68"/>
                    <a:pt x="123" y="49"/>
                    <a:pt x="111" y="37"/>
                  </a:cubicBezTo>
                  <a:cubicBezTo>
                    <a:pt x="83" y="9"/>
                    <a:pt x="83" y="9"/>
                    <a:pt x="83" y="9"/>
                  </a:cubicBezTo>
                  <a:cubicBezTo>
                    <a:pt x="77" y="3"/>
                    <a:pt x="69" y="0"/>
                    <a:pt x="62"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93"/>
            <p:cNvSpPr/>
            <p:nvPr/>
          </p:nvSpPr>
          <p:spPr bwMode="auto">
            <a:xfrm>
              <a:off x="9402763" y="-63500"/>
              <a:ext cx="344488" cy="328613"/>
            </a:xfrm>
            <a:custGeom>
              <a:avLst/>
              <a:gdLst>
                <a:gd name="T0" fmla="*/ 61 w 123"/>
                <a:gd name="T1" fmla="*/ 0 h 117"/>
                <a:gd name="T2" fmla="*/ 40 w 123"/>
                <a:gd name="T3" fmla="*/ 9 h 117"/>
                <a:gd name="T4" fmla="*/ 12 w 123"/>
                <a:gd name="T5" fmla="*/ 37 h 117"/>
                <a:gd name="T6" fmla="*/ 12 w 123"/>
                <a:gd name="T7" fmla="*/ 80 h 117"/>
                <a:gd name="T8" fmla="*/ 40 w 123"/>
                <a:gd name="T9" fmla="*/ 108 h 117"/>
                <a:gd name="T10" fmla="*/ 62 w 123"/>
                <a:gd name="T11" fmla="*/ 117 h 117"/>
                <a:gd name="T12" fmla="*/ 83 w 123"/>
                <a:gd name="T13" fmla="*/ 108 h 117"/>
                <a:gd name="T14" fmla="*/ 111 w 123"/>
                <a:gd name="T15" fmla="*/ 80 h 117"/>
                <a:gd name="T16" fmla="*/ 111 w 123"/>
                <a:gd name="T17" fmla="*/ 37 h 117"/>
                <a:gd name="T18" fmla="*/ 83 w 123"/>
                <a:gd name="T19" fmla="*/ 9 h 117"/>
                <a:gd name="T20" fmla="*/ 61 w 123"/>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7">
                  <a:moveTo>
                    <a:pt x="61" y="0"/>
                  </a:moveTo>
                  <a:cubicBezTo>
                    <a:pt x="54" y="0"/>
                    <a:pt x="46" y="3"/>
                    <a:pt x="40" y="9"/>
                  </a:cubicBezTo>
                  <a:cubicBezTo>
                    <a:pt x="12" y="37"/>
                    <a:pt x="12" y="37"/>
                    <a:pt x="12" y="37"/>
                  </a:cubicBezTo>
                  <a:cubicBezTo>
                    <a:pt x="0" y="49"/>
                    <a:pt x="0" y="68"/>
                    <a:pt x="12" y="80"/>
                  </a:cubicBezTo>
                  <a:cubicBezTo>
                    <a:pt x="40" y="108"/>
                    <a:pt x="40" y="108"/>
                    <a:pt x="40" y="108"/>
                  </a:cubicBezTo>
                  <a:cubicBezTo>
                    <a:pt x="46" y="114"/>
                    <a:pt x="54" y="117"/>
                    <a:pt x="62" y="117"/>
                  </a:cubicBezTo>
                  <a:cubicBezTo>
                    <a:pt x="70" y="117"/>
                    <a:pt x="77" y="114"/>
                    <a:pt x="83" y="108"/>
                  </a:cubicBezTo>
                  <a:cubicBezTo>
                    <a:pt x="111" y="80"/>
                    <a:pt x="111" y="80"/>
                    <a:pt x="111" y="80"/>
                  </a:cubicBezTo>
                  <a:cubicBezTo>
                    <a:pt x="123" y="68"/>
                    <a:pt x="123" y="48"/>
                    <a:pt x="111" y="37"/>
                  </a:cubicBezTo>
                  <a:cubicBezTo>
                    <a:pt x="83" y="9"/>
                    <a:pt x="83" y="9"/>
                    <a:pt x="83" y="9"/>
                  </a:cubicBezTo>
                  <a:cubicBezTo>
                    <a:pt x="77"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94"/>
            <p:cNvSpPr/>
            <p:nvPr/>
          </p:nvSpPr>
          <p:spPr bwMode="auto">
            <a:xfrm>
              <a:off x="9647238" y="177800"/>
              <a:ext cx="344488" cy="328613"/>
            </a:xfrm>
            <a:custGeom>
              <a:avLst/>
              <a:gdLst>
                <a:gd name="T0" fmla="*/ 61 w 123"/>
                <a:gd name="T1" fmla="*/ 0 h 117"/>
                <a:gd name="T2" fmla="*/ 40 w 123"/>
                <a:gd name="T3" fmla="*/ 9 h 117"/>
                <a:gd name="T4" fmla="*/ 12 w 123"/>
                <a:gd name="T5" fmla="*/ 37 h 117"/>
                <a:gd name="T6" fmla="*/ 12 w 123"/>
                <a:gd name="T7" fmla="*/ 80 h 117"/>
                <a:gd name="T8" fmla="*/ 40 w 123"/>
                <a:gd name="T9" fmla="*/ 108 h 117"/>
                <a:gd name="T10" fmla="*/ 62 w 123"/>
                <a:gd name="T11" fmla="*/ 117 h 117"/>
                <a:gd name="T12" fmla="*/ 83 w 123"/>
                <a:gd name="T13" fmla="*/ 108 h 117"/>
                <a:gd name="T14" fmla="*/ 111 w 123"/>
                <a:gd name="T15" fmla="*/ 80 h 117"/>
                <a:gd name="T16" fmla="*/ 111 w 123"/>
                <a:gd name="T17" fmla="*/ 37 h 117"/>
                <a:gd name="T18" fmla="*/ 83 w 123"/>
                <a:gd name="T19" fmla="*/ 9 h 117"/>
                <a:gd name="T20" fmla="*/ 61 w 123"/>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7">
                  <a:moveTo>
                    <a:pt x="61" y="0"/>
                  </a:moveTo>
                  <a:cubicBezTo>
                    <a:pt x="53" y="0"/>
                    <a:pt x="46" y="3"/>
                    <a:pt x="40" y="9"/>
                  </a:cubicBezTo>
                  <a:cubicBezTo>
                    <a:pt x="12" y="37"/>
                    <a:pt x="12" y="37"/>
                    <a:pt x="12" y="37"/>
                  </a:cubicBezTo>
                  <a:cubicBezTo>
                    <a:pt x="0" y="49"/>
                    <a:pt x="0" y="68"/>
                    <a:pt x="12" y="80"/>
                  </a:cubicBezTo>
                  <a:cubicBezTo>
                    <a:pt x="40" y="108"/>
                    <a:pt x="40" y="108"/>
                    <a:pt x="40" y="108"/>
                  </a:cubicBezTo>
                  <a:cubicBezTo>
                    <a:pt x="46" y="114"/>
                    <a:pt x="54" y="117"/>
                    <a:pt x="62" y="117"/>
                  </a:cubicBezTo>
                  <a:cubicBezTo>
                    <a:pt x="69" y="117"/>
                    <a:pt x="77" y="114"/>
                    <a:pt x="83" y="108"/>
                  </a:cubicBezTo>
                  <a:cubicBezTo>
                    <a:pt x="111" y="80"/>
                    <a:pt x="111" y="80"/>
                    <a:pt x="111" y="80"/>
                  </a:cubicBezTo>
                  <a:cubicBezTo>
                    <a:pt x="123" y="68"/>
                    <a:pt x="123" y="48"/>
                    <a:pt x="111" y="37"/>
                  </a:cubicBezTo>
                  <a:cubicBezTo>
                    <a:pt x="83" y="9"/>
                    <a:pt x="83" y="9"/>
                    <a:pt x="83" y="9"/>
                  </a:cubicBezTo>
                  <a:cubicBezTo>
                    <a:pt x="77"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95"/>
            <p:cNvSpPr/>
            <p:nvPr/>
          </p:nvSpPr>
          <p:spPr bwMode="auto">
            <a:xfrm>
              <a:off x="9891713" y="419100"/>
              <a:ext cx="344488" cy="328613"/>
            </a:xfrm>
            <a:custGeom>
              <a:avLst/>
              <a:gdLst>
                <a:gd name="T0" fmla="*/ 61 w 123"/>
                <a:gd name="T1" fmla="*/ 0 h 117"/>
                <a:gd name="T2" fmla="*/ 39 w 123"/>
                <a:gd name="T3" fmla="*/ 9 h 117"/>
                <a:gd name="T4" fmla="*/ 12 w 123"/>
                <a:gd name="T5" fmla="*/ 37 h 117"/>
                <a:gd name="T6" fmla="*/ 12 w 123"/>
                <a:gd name="T7" fmla="*/ 80 h 117"/>
                <a:gd name="T8" fmla="*/ 40 w 123"/>
                <a:gd name="T9" fmla="*/ 108 h 117"/>
                <a:gd name="T10" fmla="*/ 61 w 123"/>
                <a:gd name="T11" fmla="*/ 117 h 117"/>
                <a:gd name="T12" fmla="*/ 83 w 123"/>
                <a:gd name="T13" fmla="*/ 108 h 117"/>
                <a:gd name="T14" fmla="*/ 111 w 123"/>
                <a:gd name="T15" fmla="*/ 80 h 117"/>
                <a:gd name="T16" fmla="*/ 110 w 123"/>
                <a:gd name="T17" fmla="*/ 36 h 117"/>
                <a:gd name="T18" fmla="*/ 82 w 123"/>
                <a:gd name="T19" fmla="*/ 9 h 117"/>
                <a:gd name="T20" fmla="*/ 61 w 123"/>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7">
                  <a:moveTo>
                    <a:pt x="61" y="0"/>
                  </a:moveTo>
                  <a:cubicBezTo>
                    <a:pt x="53" y="0"/>
                    <a:pt x="45" y="3"/>
                    <a:pt x="39" y="9"/>
                  </a:cubicBezTo>
                  <a:cubicBezTo>
                    <a:pt x="12" y="37"/>
                    <a:pt x="12" y="37"/>
                    <a:pt x="12" y="37"/>
                  </a:cubicBezTo>
                  <a:cubicBezTo>
                    <a:pt x="0" y="49"/>
                    <a:pt x="0" y="68"/>
                    <a:pt x="12" y="80"/>
                  </a:cubicBezTo>
                  <a:cubicBezTo>
                    <a:pt x="40" y="108"/>
                    <a:pt x="40" y="108"/>
                    <a:pt x="40" y="108"/>
                  </a:cubicBezTo>
                  <a:cubicBezTo>
                    <a:pt x="46" y="114"/>
                    <a:pt x="54" y="117"/>
                    <a:pt x="61" y="117"/>
                  </a:cubicBezTo>
                  <a:cubicBezTo>
                    <a:pt x="69" y="117"/>
                    <a:pt x="77" y="114"/>
                    <a:pt x="83" y="108"/>
                  </a:cubicBezTo>
                  <a:cubicBezTo>
                    <a:pt x="111" y="80"/>
                    <a:pt x="111" y="80"/>
                    <a:pt x="111" y="80"/>
                  </a:cubicBezTo>
                  <a:cubicBezTo>
                    <a:pt x="123" y="68"/>
                    <a:pt x="122" y="48"/>
                    <a:pt x="110" y="36"/>
                  </a:cubicBezTo>
                  <a:cubicBezTo>
                    <a:pt x="82" y="9"/>
                    <a:pt x="82" y="9"/>
                    <a:pt x="82" y="9"/>
                  </a:cubicBezTo>
                  <a:cubicBezTo>
                    <a:pt x="77"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96"/>
            <p:cNvSpPr/>
            <p:nvPr/>
          </p:nvSpPr>
          <p:spPr bwMode="auto">
            <a:xfrm>
              <a:off x="10134601" y="660400"/>
              <a:ext cx="342900" cy="328613"/>
            </a:xfrm>
            <a:custGeom>
              <a:avLst/>
              <a:gdLst>
                <a:gd name="T0" fmla="*/ 61 w 122"/>
                <a:gd name="T1" fmla="*/ 0 h 117"/>
                <a:gd name="T2" fmla="*/ 39 w 122"/>
                <a:gd name="T3" fmla="*/ 9 h 117"/>
                <a:gd name="T4" fmla="*/ 11 w 122"/>
                <a:gd name="T5" fmla="*/ 37 h 117"/>
                <a:gd name="T6" fmla="*/ 12 w 122"/>
                <a:gd name="T7" fmla="*/ 80 h 117"/>
                <a:gd name="T8" fmla="*/ 40 w 122"/>
                <a:gd name="T9" fmla="*/ 108 h 117"/>
                <a:gd name="T10" fmla="*/ 61 w 122"/>
                <a:gd name="T11" fmla="*/ 117 h 117"/>
                <a:gd name="T12" fmla="*/ 83 w 122"/>
                <a:gd name="T13" fmla="*/ 108 h 117"/>
                <a:gd name="T14" fmla="*/ 111 w 122"/>
                <a:gd name="T15" fmla="*/ 79 h 117"/>
                <a:gd name="T16" fmla="*/ 110 w 122"/>
                <a:gd name="T17" fmla="*/ 36 h 117"/>
                <a:gd name="T18" fmla="*/ 82 w 122"/>
                <a:gd name="T19" fmla="*/ 9 h 117"/>
                <a:gd name="T20" fmla="*/ 61 w 122"/>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17">
                  <a:moveTo>
                    <a:pt x="61" y="0"/>
                  </a:moveTo>
                  <a:cubicBezTo>
                    <a:pt x="53" y="0"/>
                    <a:pt x="45" y="3"/>
                    <a:pt x="39" y="9"/>
                  </a:cubicBezTo>
                  <a:cubicBezTo>
                    <a:pt x="11" y="37"/>
                    <a:pt x="11" y="37"/>
                    <a:pt x="11" y="37"/>
                  </a:cubicBezTo>
                  <a:cubicBezTo>
                    <a:pt x="0" y="49"/>
                    <a:pt x="0" y="68"/>
                    <a:pt x="12" y="80"/>
                  </a:cubicBezTo>
                  <a:cubicBezTo>
                    <a:pt x="40" y="108"/>
                    <a:pt x="40" y="108"/>
                    <a:pt x="40" y="108"/>
                  </a:cubicBezTo>
                  <a:cubicBezTo>
                    <a:pt x="46" y="114"/>
                    <a:pt x="53" y="117"/>
                    <a:pt x="61" y="117"/>
                  </a:cubicBezTo>
                  <a:cubicBezTo>
                    <a:pt x="69" y="117"/>
                    <a:pt x="77" y="114"/>
                    <a:pt x="83" y="108"/>
                  </a:cubicBezTo>
                  <a:cubicBezTo>
                    <a:pt x="111" y="79"/>
                    <a:pt x="111" y="79"/>
                    <a:pt x="111" y="79"/>
                  </a:cubicBezTo>
                  <a:cubicBezTo>
                    <a:pt x="122" y="68"/>
                    <a:pt x="122" y="48"/>
                    <a:pt x="110" y="36"/>
                  </a:cubicBezTo>
                  <a:cubicBezTo>
                    <a:pt x="82" y="9"/>
                    <a:pt x="82" y="9"/>
                    <a:pt x="82" y="9"/>
                  </a:cubicBezTo>
                  <a:cubicBezTo>
                    <a:pt x="76" y="3"/>
                    <a:pt x="69" y="0"/>
                    <a:pt x="61" y="0"/>
                  </a:cubicBezTo>
                </a:path>
              </a:pathLst>
            </a:custGeom>
            <a:solidFill>
              <a:srgbClr val="E67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1" name="组合 130"/>
          <p:cNvGrpSpPr/>
          <p:nvPr/>
        </p:nvGrpSpPr>
        <p:grpSpPr>
          <a:xfrm>
            <a:off x="9166179" y="573045"/>
            <a:ext cx="1261246" cy="1293090"/>
            <a:chOff x="6943726" y="-3590926"/>
            <a:chExt cx="1760538" cy="1804988"/>
          </a:xfrm>
        </p:grpSpPr>
        <p:sp>
          <p:nvSpPr>
            <p:cNvPr id="124" name="Freeform 97"/>
            <p:cNvSpPr/>
            <p:nvPr/>
          </p:nvSpPr>
          <p:spPr bwMode="auto">
            <a:xfrm>
              <a:off x="8066088" y="-3513138"/>
              <a:ext cx="538163" cy="365125"/>
            </a:xfrm>
            <a:custGeom>
              <a:avLst/>
              <a:gdLst>
                <a:gd name="T0" fmla="*/ 0 w 192"/>
                <a:gd name="T1" fmla="*/ 130 h 130"/>
                <a:gd name="T2" fmla="*/ 169 w 192"/>
                <a:gd name="T3" fmla="*/ 0 h 130"/>
                <a:gd name="T4" fmla="*/ 191 w 192"/>
                <a:gd name="T5" fmla="*/ 37 h 130"/>
                <a:gd name="T6" fmla="*/ 0 w 192"/>
                <a:gd name="T7" fmla="*/ 130 h 130"/>
              </a:gdLst>
              <a:ahLst/>
              <a:cxnLst>
                <a:cxn ang="0">
                  <a:pos x="T0" y="T1"/>
                </a:cxn>
                <a:cxn ang="0">
                  <a:pos x="T2" y="T3"/>
                </a:cxn>
                <a:cxn ang="0">
                  <a:pos x="T4" y="T5"/>
                </a:cxn>
                <a:cxn ang="0">
                  <a:pos x="T6" y="T7"/>
                </a:cxn>
              </a:cxnLst>
              <a:rect l="0" t="0" r="r" b="b"/>
              <a:pathLst>
                <a:path w="192" h="130">
                  <a:moveTo>
                    <a:pt x="0" y="130"/>
                  </a:moveTo>
                  <a:cubicBezTo>
                    <a:pt x="37" y="68"/>
                    <a:pt x="99" y="20"/>
                    <a:pt x="169" y="0"/>
                  </a:cubicBezTo>
                  <a:cubicBezTo>
                    <a:pt x="182" y="7"/>
                    <a:pt x="192" y="23"/>
                    <a:pt x="191" y="37"/>
                  </a:cubicBezTo>
                  <a:cubicBezTo>
                    <a:pt x="125" y="54"/>
                    <a:pt x="50" y="84"/>
                    <a:pt x="0" y="130"/>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98"/>
            <p:cNvSpPr/>
            <p:nvPr/>
          </p:nvSpPr>
          <p:spPr bwMode="auto">
            <a:xfrm>
              <a:off x="8169276" y="-3513138"/>
              <a:ext cx="431800" cy="244475"/>
            </a:xfrm>
            <a:custGeom>
              <a:avLst/>
              <a:gdLst>
                <a:gd name="T0" fmla="*/ 132 w 154"/>
                <a:gd name="T1" fmla="*/ 0 h 87"/>
                <a:gd name="T2" fmla="*/ 0 w 154"/>
                <a:gd name="T3" fmla="*/ 81 h 87"/>
                <a:gd name="T4" fmla="*/ 2 w 154"/>
                <a:gd name="T5" fmla="*/ 84 h 87"/>
                <a:gd name="T6" fmla="*/ 23 w 154"/>
                <a:gd name="T7" fmla="*/ 87 h 87"/>
                <a:gd name="T8" fmla="*/ 154 w 154"/>
                <a:gd name="T9" fmla="*/ 37 h 87"/>
                <a:gd name="T10" fmla="*/ 154 w 154"/>
                <a:gd name="T11" fmla="*/ 35 h 87"/>
                <a:gd name="T12" fmla="*/ 132 w 154"/>
                <a:gd name="T13" fmla="*/ 0 h 87"/>
              </a:gdLst>
              <a:ahLst/>
              <a:cxnLst>
                <a:cxn ang="0">
                  <a:pos x="T0" y="T1"/>
                </a:cxn>
                <a:cxn ang="0">
                  <a:pos x="T2" y="T3"/>
                </a:cxn>
                <a:cxn ang="0">
                  <a:pos x="T4" y="T5"/>
                </a:cxn>
                <a:cxn ang="0">
                  <a:pos x="T6" y="T7"/>
                </a:cxn>
                <a:cxn ang="0">
                  <a:pos x="T8" y="T9"/>
                </a:cxn>
                <a:cxn ang="0">
                  <a:pos x="T10" y="T11"/>
                </a:cxn>
                <a:cxn ang="0">
                  <a:pos x="T12" y="T13"/>
                </a:cxn>
              </a:cxnLst>
              <a:rect l="0" t="0" r="r" b="b"/>
              <a:pathLst>
                <a:path w="154" h="87">
                  <a:moveTo>
                    <a:pt x="132" y="0"/>
                  </a:moveTo>
                  <a:cubicBezTo>
                    <a:pt x="82" y="15"/>
                    <a:pt x="36" y="43"/>
                    <a:pt x="0" y="81"/>
                  </a:cubicBezTo>
                  <a:cubicBezTo>
                    <a:pt x="1" y="82"/>
                    <a:pt x="1" y="83"/>
                    <a:pt x="2" y="84"/>
                  </a:cubicBezTo>
                  <a:cubicBezTo>
                    <a:pt x="9" y="85"/>
                    <a:pt x="16" y="86"/>
                    <a:pt x="23" y="87"/>
                  </a:cubicBezTo>
                  <a:cubicBezTo>
                    <a:pt x="65" y="64"/>
                    <a:pt x="111" y="48"/>
                    <a:pt x="154" y="37"/>
                  </a:cubicBezTo>
                  <a:cubicBezTo>
                    <a:pt x="154" y="36"/>
                    <a:pt x="154" y="36"/>
                    <a:pt x="154" y="35"/>
                  </a:cubicBezTo>
                  <a:cubicBezTo>
                    <a:pt x="154" y="21"/>
                    <a:pt x="144" y="7"/>
                    <a:pt x="132" y="0"/>
                  </a:cubicBezTo>
                </a:path>
              </a:pathLst>
            </a:custGeom>
            <a:solidFill>
              <a:srgbClr val="993B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99"/>
            <p:cNvSpPr/>
            <p:nvPr/>
          </p:nvSpPr>
          <p:spPr bwMode="auto">
            <a:xfrm>
              <a:off x="6943726" y="-3590926"/>
              <a:ext cx="1760538" cy="1804988"/>
            </a:xfrm>
            <a:custGeom>
              <a:avLst/>
              <a:gdLst>
                <a:gd name="T0" fmla="*/ 535 w 628"/>
                <a:gd name="T1" fmla="*/ 150 h 644"/>
                <a:gd name="T2" fmla="*/ 439 w 628"/>
                <a:gd name="T3" fmla="*/ 112 h 644"/>
                <a:gd name="T4" fmla="*/ 359 w 628"/>
                <a:gd name="T5" fmla="*/ 46 h 644"/>
                <a:gd name="T6" fmla="*/ 57 w 628"/>
                <a:gd name="T7" fmla="*/ 211 h 644"/>
                <a:gd name="T8" fmla="*/ 152 w 628"/>
                <a:gd name="T9" fmla="*/ 542 h 644"/>
                <a:gd name="T10" fmla="*/ 179 w 628"/>
                <a:gd name="T11" fmla="*/ 550 h 644"/>
                <a:gd name="T12" fmla="*/ 200 w 628"/>
                <a:gd name="T13" fmla="*/ 570 h 644"/>
                <a:gd name="T14" fmla="*/ 536 w 628"/>
                <a:gd name="T15" fmla="*/ 495 h 644"/>
                <a:gd name="T16" fmla="*/ 535 w 628"/>
                <a:gd name="T17" fmla="*/ 15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644">
                  <a:moveTo>
                    <a:pt x="535" y="150"/>
                  </a:moveTo>
                  <a:cubicBezTo>
                    <a:pt x="507" y="128"/>
                    <a:pt x="474" y="116"/>
                    <a:pt x="439" y="112"/>
                  </a:cubicBezTo>
                  <a:cubicBezTo>
                    <a:pt x="419" y="83"/>
                    <a:pt x="392" y="60"/>
                    <a:pt x="359" y="46"/>
                  </a:cubicBezTo>
                  <a:cubicBezTo>
                    <a:pt x="249" y="0"/>
                    <a:pt x="114" y="74"/>
                    <a:pt x="57" y="211"/>
                  </a:cubicBezTo>
                  <a:cubicBezTo>
                    <a:pt x="0" y="348"/>
                    <a:pt x="42" y="496"/>
                    <a:pt x="152" y="542"/>
                  </a:cubicBezTo>
                  <a:cubicBezTo>
                    <a:pt x="161" y="545"/>
                    <a:pt x="170" y="548"/>
                    <a:pt x="179" y="550"/>
                  </a:cubicBezTo>
                  <a:cubicBezTo>
                    <a:pt x="185" y="557"/>
                    <a:pt x="192" y="564"/>
                    <a:pt x="200" y="570"/>
                  </a:cubicBezTo>
                  <a:cubicBezTo>
                    <a:pt x="292" y="644"/>
                    <a:pt x="443" y="611"/>
                    <a:pt x="536" y="495"/>
                  </a:cubicBezTo>
                  <a:cubicBezTo>
                    <a:pt x="628" y="379"/>
                    <a:pt x="628" y="225"/>
                    <a:pt x="535" y="150"/>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00"/>
            <p:cNvSpPr>
              <a:spLocks noEditPoints="1"/>
            </p:cNvSpPr>
            <p:nvPr/>
          </p:nvSpPr>
          <p:spPr bwMode="auto">
            <a:xfrm>
              <a:off x="7277101" y="-2208213"/>
              <a:ext cx="1173163" cy="136525"/>
            </a:xfrm>
            <a:custGeom>
              <a:avLst/>
              <a:gdLst>
                <a:gd name="T0" fmla="*/ 33 w 418"/>
                <a:gd name="T1" fmla="*/ 49 h 49"/>
                <a:gd name="T2" fmla="*/ 32 w 418"/>
                <a:gd name="T3" fmla="*/ 48 h 49"/>
                <a:gd name="T4" fmla="*/ 32 w 418"/>
                <a:gd name="T5" fmla="*/ 48 h 49"/>
                <a:gd name="T6" fmla="*/ 32 w 418"/>
                <a:gd name="T7" fmla="*/ 48 h 49"/>
                <a:gd name="T8" fmla="*/ 31 w 418"/>
                <a:gd name="T9" fmla="*/ 48 h 49"/>
                <a:gd name="T10" fmla="*/ 31 w 418"/>
                <a:gd name="T11" fmla="*/ 48 h 49"/>
                <a:gd name="T12" fmla="*/ 31 w 418"/>
                <a:gd name="T13" fmla="*/ 48 h 49"/>
                <a:gd name="T14" fmla="*/ 31 w 418"/>
                <a:gd name="T15" fmla="*/ 48 h 49"/>
                <a:gd name="T16" fmla="*/ 31 w 418"/>
                <a:gd name="T17" fmla="*/ 48 h 49"/>
                <a:gd name="T18" fmla="*/ 31 w 418"/>
                <a:gd name="T19" fmla="*/ 48 h 49"/>
                <a:gd name="T20" fmla="*/ 5 w 418"/>
                <a:gd name="T21" fmla="*/ 34 h 49"/>
                <a:gd name="T22" fmla="*/ 5 w 418"/>
                <a:gd name="T23" fmla="*/ 34 h 49"/>
                <a:gd name="T24" fmla="*/ 5 w 418"/>
                <a:gd name="T25" fmla="*/ 34 h 49"/>
                <a:gd name="T26" fmla="*/ 4 w 418"/>
                <a:gd name="T27" fmla="*/ 33 h 49"/>
                <a:gd name="T28" fmla="*/ 4 w 418"/>
                <a:gd name="T29" fmla="*/ 33 h 49"/>
                <a:gd name="T30" fmla="*/ 4 w 418"/>
                <a:gd name="T31" fmla="*/ 33 h 49"/>
                <a:gd name="T32" fmla="*/ 3 w 418"/>
                <a:gd name="T33" fmla="*/ 33 h 49"/>
                <a:gd name="T34" fmla="*/ 3 w 418"/>
                <a:gd name="T35" fmla="*/ 33 h 49"/>
                <a:gd name="T36" fmla="*/ 3 w 418"/>
                <a:gd name="T37" fmla="*/ 33 h 49"/>
                <a:gd name="T38" fmla="*/ 2 w 418"/>
                <a:gd name="T39" fmla="*/ 32 h 49"/>
                <a:gd name="T40" fmla="*/ 2 w 418"/>
                <a:gd name="T41" fmla="*/ 32 h 49"/>
                <a:gd name="T42" fmla="*/ 2 w 418"/>
                <a:gd name="T43" fmla="*/ 32 h 49"/>
                <a:gd name="T44" fmla="*/ 2 w 418"/>
                <a:gd name="T45" fmla="*/ 32 h 49"/>
                <a:gd name="T46" fmla="*/ 2 w 418"/>
                <a:gd name="T47" fmla="*/ 32 h 49"/>
                <a:gd name="T48" fmla="*/ 2 w 418"/>
                <a:gd name="T49" fmla="*/ 32 h 49"/>
                <a:gd name="T50" fmla="*/ 1 w 418"/>
                <a:gd name="T51" fmla="*/ 31 h 49"/>
                <a:gd name="T52" fmla="*/ 1 w 418"/>
                <a:gd name="T53" fmla="*/ 31 h 49"/>
                <a:gd name="T54" fmla="*/ 1 w 418"/>
                <a:gd name="T55" fmla="*/ 31 h 49"/>
                <a:gd name="T56" fmla="*/ 1 w 418"/>
                <a:gd name="T57" fmla="*/ 31 h 49"/>
                <a:gd name="T58" fmla="*/ 1 w 418"/>
                <a:gd name="T59" fmla="*/ 31 h 49"/>
                <a:gd name="T60" fmla="*/ 0 w 418"/>
                <a:gd name="T61" fmla="*/ 31 h 49"/>
                <a:gd name="T62" fmla="*/ 0 w 418"/>
                <a:gd name="T63" fmla="*/ 30 h 49"/>
                <a:gd name="T64" fmla="*/ 0 w 418"/>
                <a:gd name="T65" fmla="*/ 30 h 49"/>
                <a:gd name="T66" fmla="*/ 0 w 418"/>
                <a:gd name="T67" fmla="*/ 30 h 49"/>
                <a:gd name="T68" fmla="*/ 417 w 418"/>
                <a:gd name="T69" fmla="*/ 1 h 49"/>
                <a:gd name="T70" fmla="*/ 417 w 418"/>
                <a:gd name="T71" fmla="*/ 1 h 49"/>
                <a:gd name="T72" fmla="*/ 417 w 418"/>
                <a:gd name="T73" fmla="*/ 1 h 49"/>
                <a:gd name="T74" fmla="*/ 417 w 418"/>
                <a:gd name="T75" fmla="*/ 1 h 49"/>
                <a:gd name="T76" fmla="*/ 417 w 418"/>
                <a:gd name="T77" fmla="*/ 1 h 49"/>
                <a:gd name="T78" fmla="*/ 417 w 418"/>
                <a:gd name="T79" fmla="*/ 1 h 49"/>
                <a:gd name="T80" fmla="*/ 418 w 418"/>
                <a:gd name="T81" fmla="*/ 0 h 49"/>
                <a:gd name="T82" fmla="*/ 418 w 418"/>
                <a:gd name="T83" fmla="*/ 0 h 49"/>
                <a:gd name="T84" fmla="*/ 418 w 418"/>
                <a:gd name="T85" fmla="*/ 0 h 49"/>
                <a:gd name="T86" fmla="*/ 418 w 418"/>
                <a:gd name="T87" fmla="*/ 0 h 49"/>
                <a:gd name="T88" fmla="*/ 418 w 418"/>
                <a:gd name="T8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8" h="49">
                  <a:moveTo>
                    <a:pt x="33" y="49"/>
                  </a:moveTo>
                  <a:cubicBezTo>
                    <a:pt x="33" y="49"/>
                    <a:pt x="33" y="49"/>
                    <a:pt x="33" y="49"/>
                  </a:cubicBezTo>
                  <a:cubicBezTo>
                    <a:pt x="33" y="49"/>
                    <a:pt x="33" y="49"/>
                    <a:pt x="33" y="49"/>
                  </a:cubicBezTo>
                  <a:moveTo>
                    <a:pt x="32" y="48"/>
                  </a:moveTo>
                  <a:cubicBezTo>
                    <a:pt x="33" y="48"/>
                    <a:pt x="33" y="49"/>
                    <a:pt x="33" y="49"/>
                  </a:cubicBezTo>
                  <a:cubicBezTo>
                    <a:pt x="33" y="49"/>
                    <a:pt x="33" y="48"/>
                    <a:pt x="32" y="48"/>
                  </a:cubicBezTo>
                  <a:moveTo>
                    <a:pt x="32" y="48"/>
                  </a:moveTo>
                  <a:cubicBezTo>
                    <a:pt x="32" y="48"/>
                    <a:pt x="32" y="48"/>
                    <a:pt x="32" y="48"/>
                  </a:cubicBezTo>
                  <a:cubicBezTo>
                    <a:pt x="32" y="48"/>
                    <a:pt x="32" y="48"/>
                    <a:pt x="32" y="48"/>
                  </a:cubicBezTo>
                  <a:moveTo>
                    <a:pt x="31" y="48"/>
                  </a:moveTo>
                  <a:cubicBezTo>
                    <a:pt x="32" y="48"/>
                    <a:pt x="32" y="48"/>
                    <a:pt x="32" y="48"/>
                  </a:cubicBezTo>
                  <a:cubicBezTo>
                    <a:pt x="32" y="48"/>
                    <a:pt x="32" y="48"/>
                    <a:pt x="31" y="48"/>
                  </a:cubicBezTo>
                  <a:moveTo>
                    <a:pt x="31" y="48"/>
                  </a:moveTo>
                  <a:cubicBezTo>
                    <a:pt x="31" y="48"/>
                    <a:pt x="31" y="48"/>
                    <a:pt x="31" y="48"/>
                  </a:cubicBezTo>
                  <a:cubicBezTo>
                    <a:pt x="31" y="48"/>
                    <a:pt x="31" y="48"/>
                    <a:pt x="31" y="48"/>
                  </a:cubicBezTo>
                  <a:moveTo>
                    <a:pt x="31" y="48"/>
                  </a:moveTo>
                  <a:cubicBezTo>
                    <a:pt x="31" y="48"/>
                    <a:pt x="31" y="48"/>
                    <a:pt x="31" y="48"/>
                  </a:cubicBezTo>
                  <a:cubicBezTo>
                    <a:pt x="31" y="48"/>
                    <a:pt x="31" y="48"/>
                    <a:pt x="31" y="48"/>
                  </a:cubicBezTo>
                  <a:moveTo>
                    <a:pt x="30" y="47"/>
                  </a:moveTo>
                  <a:cubicBezTo>
                    <a:pt x="30" y="47"/>
                    <a:pt x="30" y="48"/>
                    <a:pt x="31" y="48"/>
                  </a:cubicBezTo>
                  <a:cubicBezTo>
                    <a:pt x="30" y="48"/>
                    <a:pt x="30" y="47"/>
                    <a:pt x="30" y="47"/>
                  </a:cubicBezTo>
                  <a:moveTo>
                    <a:pt x="5" y="34"/>
                  </a:moveTo>
                  <a:cubicBezTo>
                    <a:pt x="13" y="39"/>
                    <a:pt x="21" y="43"/>
                    <a:pt x="30" y="47"/>
                  </a:cubicBezTo>
                  <a:cubicBezTo>
                    <a:pt x="21" y="43"/>
                    <a:pt x="13" y="39"/>
                    <a:pt x="5" y="34"/>
                  </a:cubicBezTo>
                  <a:moveTo>
                    <a:pt x="5" y="34"/>
                  </a:moveTo>
                  <a:cubicBezTo>
                    <a:pt x="5" y="34"/>
                    <a:pt x="5" y="34"/>
                    <a:pt x="5" y="34"/>
                  </a:cubicBezTo>
                  <a:cubicBezTo>
                    <a:pt x="5" y="34"/>
                    <a:pt x="5" y="34"/>
                    <a:pt x="5" y="34"/>
                  </a:cubicBezTo>
                  <a:moveTo>
                    <a:pt x="4" y="33"/>
                  </a:moveTo>
                  <a:cubicBezTo>
                    <a:pt x="4" y="33"/>
                    <a:pt x="4" y="33"/>
                    <a:pt x="5" y="34"/>
                  </a:cubicBezTo>
                  <a:cubicBezTo>
                    <a:pt x="4" y="33"/>
                    <a:pt x="4" y="33"/>
                    <a:pt x="4" y="33"/>
                  </a:cubicBezTo>
                  <a:moveTo>
                    <a:pt x="3" y="33"/>
                  </a:moveTo>
                  <a:cubicBezTo>
                    <a:pt x="4" y="33"/>
                    <a:pt x="4" y="33"/>
                    <a:pt x="4" y="33"/>
                  </a:cubicBezTo>
                  <a:cubicBezTo>
                    <a:pt x="4" y="33"/>
                    <a:pt x="4" y="33"/>
                    <a:pt x="3" y="33"/>
                  </a:cubicBezTo>
                  <a:moveTo>
                    <a:pt x="3" y="33"/>
                  </a:moveTo>
                  <a:cubicBezTo>
                    <a:pt x="3" y="33"/>
                    <a:pt x="3" y="33"/>
                    <a:pt x="3" y="33"/>
                  </a:cubicBezTo>
                  <a:cubicBezTo>
                    <a:pt x="3" y="33"/>
                    <a:pt x="3" y="33"/>
                    <a:pt x="3" y="33"/>
                  </a:cubicBezTo>
                  <a:moveTo>
                    <a:pt x="3" y="32"/>
                  </a:moveTo>
                  <a:cubicBezTo>
                    <a:pt x="3" y="32"/>
                    <a:pt x="3" y="33"/>
                    <a:pt x="3" y="33"/>
                  </a:cubicBezTo>
                  <a:cubicBezTo>
                    <a:pt x="3" y="33"/>
                    <a:pt x="3" y="32"/>
                    <a:pt x="3" y="32"/>
                  </a:cubicBezTo>
                  <a:moveTo>
                    <a:pt x="2" y="32"/>
                  </a:moveTo>
                  <a:cubicBezTo>
                    <a:pt x="2" y="32"/>
                    <a:pt x="2" y="32"/>
                    <a:pt x="3" y="32"/>
                  </a:cubicBezTo>
                  <a:cubicBezTo>
                    <a:pt x="2" y="32"/>
                    <a:pt x="2" y="32"/>
                    <a:pt x="2" y="32"/>
                  </a:cubicBezTo>
                  <a:moveTo>
                    <a:pt x="2" y="32"/>
                  </a:moveTo>
                  <a:cubicBezTo>
                    <a:pt x="2" y="32"/>
                    <a:pt x="2" y="32"/>
                    <a:pt x="2" y="32"/>
                  </a:cubicBezTo>
                  <a:cubicBezTo>
                    <a:pt x="2" y="32"/>
                    <a:pt x="2" y="32"/>
                    <a:pt x="2" y="32"/>
                  </a:cubicBezTo>
                  <a:moveTo>
                    <a:pt x="2" y="32"/>
                  </a:moveTo>
                  <a:cubicBezTo>
                    <a:pt x="2" y="32"/>
                    <a:pt x="2" y="32"/>
                    <a:pt x="2" y="32"/>
                  </a:cubicBezTo>
                  <a:cubicBezTo>
                    <a:pt x="2" y="32"/>
                    <a:pt x="2" y="32"/>
                    <a:pt x="2" y="32"/>
                  </a:cubicBezTo>
                  <a:moveTo>
                    <a:pt x="2" y="32"/>
                  </a:moveTo>
                  <a:cubicBezTo>
                    <a:pt x="2" y="32"/>
                    <a:pt x="2" y="32"/>
                    <a:pt x="2" y="32"/>
                  </a:cubicBezTo>
                  <a:cubicBezTo>
                    <a:pt x="2" y="32"/>
                    <a:pt x="2" y="32"/>
                    <a:pt x="2" y="32"/>
                  </a:cubicBezTo>
                  <a:moveTo>
                    <a:pt x="1" y="31"/>
                  </a:moveTo>
                  <a:cubicBezTo>
                    <a:pt x="1" y="31"/>
                    <a:pt x="1" y="31"/>
                    <a:pt x="1" y="31"/>
                  </a:cubicBezTo>
                  <a:cubicBezTo>
                    <a:pt x="1" y="31"/>
                    <a:pt x="1" y="31"/>
                    <a:pt x="1" y="31"/>
                  </a:cubicBezTo>
                  <a:moveTo>
                    <a:pt x="1" y="31"/>
                  </a:moveTo>
                  <a:cubicBezTo>
                    <a:pt x="1" y="31"/>
                    <a:pt x="1" y="31"/>
                    <a:pt x="1" y="31"/>
                  </a:cubicBezTo>
                  <a:cubicBezTo>
                    <a:pt x="1" y="31"/>
                    <a:pt x="1" y="31"/>
                    <a:pt x="1" y="31"/>
                  </a:cubicBezTo>
                  <a:moveTo>
                    <a:pt x="1" y="31"/>
                  </a:moveTo>
                  <a:cubicBezTo>
                    <a:pt x="1" y="31"/>
                    <a:pt x="1" y="31"/>
                    <a:pt x="1" y="31"/>
                  </a:cubicBezTo>
                  <a:cubicBezTo>
                    <a:pt x="1" y="31"/>
                    <a:pt x="1" y="31"/>
                    <a:pt x="1"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417" y="1"/>
                  </a:moveTo>
                  <a:cubicBezTo>
                    <a:pt x="417" y="2"/>
                    <a:pt x="417" y="2"/>
                    <a:pt x="417" y="2"/>
                  </a:cubicBezTo>
                  <a:cubicBezTo>
                    <a:pt x="417" y="2"/>
                    <a:pt x="417" y="2"/>
                    <a:pt x="417" y="1"/>
                  </a:cubicBezTo>
                  <a:moveTo>
                    <a:pt x="417" y="1"/>
                  </a:moveTo>
                  <a:cubicBezTo>
                    <a:pt x="417" y="1"/>
                    <a:pt x="417" y="1"/>
                    <a:pt x="417" y="1"/>
                  </a:cubicBezTo>
                  <a:cubicBezTo>
                    <a:pt x="417" y="1"/>
                    <a:pt x="417" y="1"/>
                    <a:pt x="417" y="1"/>
                  </a:cubicBezTo>
                  <a:moveTo>
                    <a:pt x="417" y="1"/>
                  </a:moveTo>
                  <a:cubicBezTo>
                    <a:pt x="417" y="1"/>
                    <a:pt x="417" y="1"/>
                    <a:pt x="417" y="1"/>
                  </a:cubicBezTo>
                  <a:cubicBezTo>
                    <a:pt x="417" y="1"/>
                    <a:pt x="417" y="1"/>
                    <a:pt x="417" y="1"/>
                  </a:cubicBezTo>
                  <a:moveTo>
                    <a:pt x="418" y="0"/>
                  </a:moveTo>
                  <a:cubicBezTo>
                    <a:pt x="418" y="1"/>
                    <a:pt x="417" y="1"/>
                    <a:pt x="417" y="1"/>
                  </a:cubicBezTo>
                  <a:cubicBezTo>
                    <a:pt x="417" y="1"/>
                    <a:pt x="417" y="1"/>
                    <a:pt x="418" y="0"/>
                  </a:cubicBezTo>
                  <a:moveTo>
                    <a:pt x="418" y="0"/>
                  </a:moveTo>
                  <a:cubicBezTo>
                    <a:pt x="418" y="0"/>
                    <a:pt x="418" y="0"/>
                    <a:pt x="418" y="0"/>
                  </a:cubicBezTo>
                  <a:cubicBezTo>
                    <a:pt x="418" y="0"/>
                    <a:pt x="418" y="0"/>
                    <a:pt x="418" y="0"/>
                  </a:cubicBezTo>
                  <a:moveTo>
                    <a:pt x="418" y="0"/>
                  </a:moveTo>
                  <a:cubicBezTo>
                    <a:pt x="418" y="0"/>
                    <a:pt x="418" y="0"/>
                    <a:pt x="418" y="0"/>
                  </a:cubicBezTo>
                  <a:cubicBezTo>
                    <a:pt x="418" y="0"/>
                    <a:pt x="418" y="0"/>
                    <a:pt x="418" y="0"/>
                  </a:cubicBezTo>
                  <a:moveTo>
                    <a:pt x="418" y="0"/>
                  </a:moveTo>
                  <a:cubicBezTo>
                    <a:pt x="418" y="0"/>
                    <a:pt x="418" y="0"/>
                    <a:pt x="418" y="0"/>
                  </a:cubicBezTo>
                  <a:cubicBezTo>
                    <a:pt x="418" y="0"/>
                    <a:pt x="418" y="0"/>
                    <a:pt x="418" y="0"/>
                  </a:cubicBezTo>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01"/>
            <p:cNvSpPr/>
            <p:nvPr/>
          </p:nvSpPr>
          <p:spPr bwMode="auto">
            <a:xfrm>
              <a:off x="7096126" y="-3097213"/>
              <a:ext cx="1606550" cy="1214438"/>
            </a:xfrm>
            <a:custGeom>
              <a:avLst/>
              <a:gdLst>
                <a:gd name="T0" fmla="*/ 420 w 573"/>
                <a:gd name="T1" fmla="*/ 207 h 433"/>
                <a:gd name="T2" fmla="*/ 184 w 573"/>
                <a:gd name="T3" fmla="*/ 297 h 433"/>
                <a:gd name="T4" fmla="*/ 42 w 573"/>
                <a:gd name="T5" fmla="*/ 290 h 433"/>
                <a:gd name="T6" fmla="*/ 65 w 573"/>
                <a:gd name="T7" fmla="*/ 347 h 433"/>
                <a:gd name="T8" fmla="*/ 65 w 573"/>
                <a:gd name="T9" fmla="*/ 347 h 433"/>
                <a:gd name="T10" fmla="*/ 65 w 573"/>
                <a:gd name="T11" fmla="*/ 348 h 433"/>
                <a:gd name="T12" fmla="*/ 66 w 573"/>
                <a:gd name="T13" fmla="*/ 348 h 433"/>
                <a:gd name="T14" fmla="*/ 66 w 573"/>
                <a:gd name="T15" fmla="*/ 348 h 433"/>
                <a:gd name="T16" fmla="*/ 66 w 573"/>
                <a:gd name="T17" fmla="*/ 348 h 433"/>
                <a:gd name="T18" fmla="*/ 67 w 573"/>
                <a:gd name="T19" fmla="*/ 349 h 433"/>
                <a:gd name="T20" fmla="*/ 67 w 573"/>
                <a:gd name="T21" fmla="*/ 349 h 433"/>
                <a:gd name="T22" fmla="*/ 67 w 573"/>
                <a:gd name="T23" fmla="*/ 349 h 433"/>
                <a:gd name="T24" fmla="*/ 67 w 573"/>
                <a:gd name="T25" fmla="*/ 349 h 433"/>
                <a:gd name="T26" fmla="*/ 68 w 573"/>
                <a:gd name="T27" fmla="*/ 349 h 433"/>
                <a:gd name="T28" fmla="*/ 68 w 573"/>
                <a:gd name="T29" fmla="*/ 350 h 433"/>
                <a:gd name="T30" fmla="*/ 68 w 573"/>
                <a:gd name="T31" fmla="*/ 350 h 433"/>
                <a:gd name="T32" fmla="*/ 69 w 573"/>
                <a:gd name="T33" fmla="*/ 350 h 433"/>
                <a:gd name="T34" fmla="*/ 70 w 573"/>
                <a:gd name="T35" fmla="*/ 351 h 433"/>
                <a:gd name="T36" fmla="*/ 70 w 573"/>
                <a:gd name="T37" fmla="*/ 351 h 433"/>
                <a:gd name="T38" fmla="*/ 95 w 573"/>
                <a:gd name="T39" fmla="*/ 364 h 433"/>
                <a:gd name="T40" fmla="*/ 96 w 573"/>
                <a:gd name="T41" fmla="*/ 365 h 433"/>
                <a:gd name="T42" fmla="*/ 96 w 573"/>
                <a:gd name="T43" fmla="*/ 365 h 433"/>
                <a:gd name="T44" fmla="*/ 96 w 573"/>
                <a:gd name="T45" fmla="*/ 365 h 433"/>
                <a:gd name="T46" fmla="*/ 97 w 573"/>
                <a:gd name="T47" fmla="*/ 365 h 433"/>
                <a:gd name="T48" fmla="*/ 97 w 573"/>
                <a:gd name="T49" fmla="*/ 365 h 433"/>
                <a:gd name="T50" fmla="*/ 98 w 573"/>
                <a:gd name="T51" fmla="*/ 366 h 433"/>
                <a:gd name="T52" fmla="*/ 98 w 573"/>
                <a:gd name="T53" fmla="*/ 366 h 433"/>
                <a:gd name="T54" fmla="*/ 146 w 573"/>
                <a:gd name="T55" fmla="*/ 394 h 433"/>
                <a:gd name="T56" fmla="*/ 482 w 573"/>
                <a:gd name="T57" fmla="*/ 319 h 433"/>
                <a:gd name="T58" fmla="*/ 482 w 573"/>
                <a:gd name="T59" fmla="*/ 318 h 433"/>
                <a:gd name="T60" fmla="*/ 482 w 573"/>
                <a:gd name="T61" fmla="*/ 318 h 433"/>
                <a:gd name="T62" fmla="*/ 482 w 573"/>
                <a:gd name="T63" fmla="*/ 318 h 433"/>
                <a:gd name="T64" fmla="*/ 483 w 573"/>
                <a:gd name="T65" fmla="*/ 317 h 433"/>
                <a:gd name="T66" fmla="*/ 483 w 573"/>
                <a:gd name="T67" fmla="*/ 317 h 433"/>
                <a:gd name="T68" fmla="*/ 483 w 573"/>
                <a:gd name="T69" fmla="*/ 317 h 433"/>
                <a:gd name="T70" fmla="*/ 483 w 573"/>
                <a:gd name="T71" fmla="*/ 317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3" h="433">
                  <a:moveTo>
                    <a:pt x="507" y="0"/>
                  </a:moveTo>
                  <a:cubicBezTo>
                    <a:pt x="494" y="75"/>
                    <a:pt x="468" y="149"/>
                    <a:pt x="420" y="207"/>
                  </a:cubicBezTo>
                  <a:cubicBezTo>
                    <a:pt x="374" y="263"/>
                    <a:pt x="302" y="303"/>
                    <a:pt x="230" y="303"/>
                  </a:cubicBezTo>
                  <a:cubicBezTo>
                    <a:pt x="215" y="303"/>
                    <a:pt x="199" y="301"/>
                    <a:pt x="184" y="297"/>
                  </a:cubicBezTo>
                  <a:cubicBezTo>
                    <a:pt x="166" y="304"/>
                    <a:pt x="147" y="307"/>
                    <a:pt x="127" y="307"/>
                  </a:cubicBezTo>
                  <a:cubicBezTo>
                    <a:pt x="98" y="307"/>
                    <a:pt x="68" y="300"/>
                    <a:pt x="42" y="290"/>
                  </a:cubicBezTo>
                  <a:cubicBezTo>
                    <a:pt x="27" y="284"/>
                    <a:pt x="13" y="276"/>
                    <a:pt x="0" y="267"/>
                  </a:cubicBezTo>
                  <a:cubicBezTo>
                    <a:pt x="15" y="300"/>
                    <a:pt x="36" y="327"/>
                    <a:pt x="65" y="347"/>
                  </a:cubicBezTo>
                  <a:cubicBezTo>
                    <a:pt x="65" y="347"/>
                    <a:pt x="65" y="347"/>
                    <a:pt x="65" y="347"/>
                  </a:cubicBezTo>
                  <a:cubicBezTo>
                    <a:pt x="65" y="347"/>
                    <a:pt x="65" y="347"/>
                    <a:pt x="65" y="347"/>
                  </a:cubicBezTo>
                  <a:cubicBezTo>
                    <a:pt x="65" y="347"/>
                    <a:pt x="65" y="347"/>
                    <a:pt x="65" y="347"/>
                  </a:cubicBezTo>
                  <a:cubicBezTo>
                    <a:pt x="65" y="348"/>
                    <a:pt x="65" y="348"/>
                    <a:pt x="65" y="348"/>
                  </a:cubicBezTo>
                  <a:cubicBezTo>
                    <a:pt x="65" y="348"/>
                    <a:pt x="65" y="348"/>
                    <a:pt x="65" y="348"/>
                  </a:cubicBezTo>
                  <a:cubicBezTo>
                    <a:pt x="65" y="348"/>
                    <a:pt x="66" y="348"/>
                    <a:pt x="66" y="348"/>
                  </a:cubicBezTo>
                  <a:cubicBezTo>
                    <a:pt x="66" y="348"/>
                    <a:pt x="66" y="348"/>
                    <a:pt x="66" y="348"/>
                  </a:cubicBezTo>
                  <a:cubicBezTo>
                    <a:pt x="66" y="348"/>
                    <a:pt x="66" y="348"/>
                    <a:pt x="66" y="348"/>
                  </a:cubicBezTo>
                  <a:cubicBezTo>
                    <a:pt x="66" y="348"/>
                    <a:pt x="66" y="348"/>
                    <a:pt x="66" y="348"/>
                  </a:cubicBezTo>
                  <a:cubicBezTo>
                    <a:pt x="66" y="348"/>
                    <a:pt x="66" y="348"/>
                    <a:pt x="66" y="348"/>
                  </a:cubicBezTo>
                  <a:cubicBezTo>
                    <a:pt x="66" y="348"/>
                    <a:pt x="66" y="348"/>
                    <a:pt x="66" y="348"/>
                  </a:cubicBezTo>
                  <a:cubicBezTo>
                    <a:pt x="66" y="348"/>
                    <a:pt x="66" y="349"/>
                    <a:pt x="67" y="349"/>
                  </a:cubicBezTo>
                  <a:cubicBezTo>
                    <a:pt x="67" y="349"/>
                    <a:pt x="67" y="349"/>
                    <a:pt x="67" y="349"/>
                  </a:cubicBezTo>
                  <a:cubicBezTo>
                    <a:pt x="67" y="349"/>
                    <a:pt x="67" y="349"/>
                    <a:pt x="67" y="349"/>
                  </a:cubicBezTo>
                  <a:cubicBezTo>
                    <a:pt x="67" y="349"/>
                    <a:pt x="67" y="349"/>
                    <a:pt x="67" y="349"/>
                  </a:cubicBezTo>
                  <a:cubicBezTo>
                    <a:pt x="67" y="349"/>
                    <a:pt x="67" y="349"/>
                    <a:pt x="67" y="349"/>
                  </a:cubicBezTo>
                  <a:cubicBezTo>
                    <a:pt x="67" y="349"/>
                    <a:pt x="67" y="349"/>
                    <a:pt x="67" y="349"/>
                  </a:cubicBezTo>
                  <a:cubicBezTo>
                    <a:pt x="67" y="349"/>
                    <a:pt x="67" y="349"/>
                    <a:pt x="67" y="349"/>
                  </a:cubicBezTo>
                  <a:cubicBezTo>
                    <a:pt x="67" y="349"/>
                    <a:pt x="67" y="349"/>
                    <a:pt x="68" y="349"/>
                  </a:cubicBezTo>
                  <a:cubicBezTo>
                    <a:pt x="68" y="349"/>
                    <a:pt x="68" y="349"/>
                    <a:pt x="68" y="349"/>
                  </a:cubicBezTo>
                  <a:cubicBezTo>
                    <a:pt x="68" y="349"/>
                    <a:pt x="68" y="350"/>
                    <a:pt x="68" y="350"/>
                  </a:cubicBezTo>
                  <a:cubicBezTo>
                    <a:pt x="68" y="350"/>
                    <a:pt x="68" y="350"/>
                    <a:pt x="68" y="350"/>
                  </a:cubicBezTo>
                  <a:cubicBezTo>
                    <a:pt x="68" y="350"/>
                    <a:pt x="68" y="350"/>
                    <a:pt x="68" y="350"/>
                  </a:cubicBezTo>
                  <a:cubicBezTo>
                    <a:pt x="68" y="350"/>
                    <a:pt x="68" y="350"/>
                    <a:pt x="68" y="350"/>
                  </a:cubicBezTo>
                  <a:cubicBezTo>
                    <a:pt x="69" y="350"/>
                    <a:pt x="69" y="350"/>
                    <a:pt x="69" y="350"/>
                  </a:cubicBezTo>
                  <a:cubicBezTo>
                    <a:pt x="69" y="350"/>
                    <a:pt x="69" y="350"/>
                    <a:pt x="69" y="350"/>
                  </a:cubicBezTo>
                  <a:cubicBezTo>
                    <a:pt x="69" y="350"/>
                    <a:pt x="69" y="350"/>
                    <a:pt x="70" y="351"/>
                  </a:cubicBezTo>
                  <a:cubicBezTo>
                    <a:pt x="70" y="351"/>
                    <a:pt x="70" y="351"/>
                    <a:pt x="70" y="351"/>
                  </a:cubicBezTo>
                  <a:cubicBezTo>
                    <a:pt x="70" y="351"/>
                    <a:pt x="70" y="351"/>
                    <a:pt x="70" y="351"/>
                  </a:cubicBezTo>
                  <a:cubicBezTo>
                    <a:pt x="70" y="351"/>
                    <a:pt x="70" y="351"/>
                    <a:pt x="70" y="351"/>
                  </a:cubicBezTo>
                  <a:cubicBezTo>
                    <a:pt x="78" y="356"/>
                    <a:pt x="86" y="360"/>
                    <a:pt x="95" y="364"/>
                  </a:cubicBezTo>
                  <a:cubicBezTo>
                    <a:pt x="95" y="364"/>
                    <a:pt x="95" y="364"/>
                    <a:pt x="95" y="364"/>
                  </a:cubicBezTo>
                  <a:cubicBezTo>
                    <a:pt x="95" y="364"/>
                    <a:pt x="95" y="365"/>
                    <a:pt x="96" y="365"/>
                  </a:cubicBezTo>
                  <a:cubicBezTo>
                    <a:pt x="96" y="365"/>
                    <a:pt x="96" y="365"/>
                    <a:pt x="96" y="365"/>
                  </a:cubicBezTo>
                  <a:cubicBezTo>
                    <a:pt x="96" y="365"/>
                    <a:pt x="96" y="365"/>
                    <a:pt x="96" y="365"/>
                  </a:cubicBezTo>
                  <a:cubicBezTo>
                    <a:pt x="96" y="365"/>
                    <a:pt x="96" y="365"/>
                    <a:pt x="96" y="365"/>
                  </a:cubicBezTo>
                  <a:cubicBezTo>
                    <a:pt x="96" y="365"/>
                    <a:pt x="96" y="365"/>
                    <a:pt x="96" y="365"/>
                  </a:cubicBezTo>
                  <a:cubicBezTo>
                    <a:pt x="96" y="365"/>
                    <a:pt x="96" y="365"/>
                    <a:pt x="96" y="365"/>
                  </a:cubicBezTo>
                  <a:cubicBezTo>
                    <a:pt x="97" y="365"/>
                    <a:pt x="97" y="365"/>
                    <a:pt x="97" y="365"/>
                  </a:cubicBezTo>
                  <a:cubicBezTo>
                    <a:pt x="97" y="365"/>
                    <a:pt x="97" y="365"/>
                    <a:pt x="97" y="365"/>
                  </a:cubicBezTo>
                  <a:cubicBezTo>
                    <a:pt x="97" y="365"/>
                    <a:pt x="97" y="365"/>
                    <a:pt x="97" y="365"/>
                  </a:cubicBezTo>
                  <a:cubicBezTo>
                    <a:pt x="97" y="365"/>
                    <a:pt x="97" y="365"/>
                    <a:pt x="97" y="365"/>
                  </a:cubicBezTo>
                  <a:cubicBezTo>
                    <a:pt x="98" y="365"/>
                    <a:pt x="98" y="366"/>
                    <a:pt x="98" y="366"/>
                  </a:cubicBezTo>
                  <a:cubicBezTo>
                    <a:pt x="98" y="366"/>
                    <a:pt x="98" y="366"/>
                    <a:pt x="98" y="366"/>
                  </a:cubicBezTo>
                  <a:cubicBezTo>
                    <a:pt x="98" y="366"/>
                    <a:pt x="98" y="366"/>
                    <a:pt x="98" y="366"/>
                  </a:cubicBezTo>
                  <a:cubicBezTo>
                    <a:pt x="98" y="366"/>
                    <a:pt x="98" y="366"/>
                    <a:pt x="98" y="366"/>
                  </a:cubicBezTo>
                  <a:cubicBezTo>
                    <a:pt x="107" y="369"/>
                    <a:pt x="116" y="372"/>
                    <a:pt x="125" y="374"/>
                  </a:cubicBezTo>
                  <a:cubicBezTo>
                    <a:pt x="131" y="381"/>
                    <a:pt x="138" y="388"/>
                    <a:pt x="146" y="394"/>
                  </a:cubicBezTo>
                  <a:cubicBezTo>
                    <a:pt x="179" y="421"/>
                    <a:pt x="220" y="433"/>
                    <a:pt x="263" y="433"/>
                  </a:cubicBezTo>
                  <a:cubicBezTo>
                    <a:pt x="339" y="433"/>
                    <a:pt x="422" y="393"/>
                    <a:pt x="482" y="319"/>
                  </a:cubicBezTo>
                  <a:cubicBezTo>
                    <a:pt x="482" y="319"/>
                    <a:pt x="482" y="319"/>
                    <a:pt x="482" y="319"/>
                  </a:cubicBezTo>
                  <a:cubicBezTo>
                    <a:pt x="482" y="319"/>
                    <a:pt x="482" y="319"/>
                    <a:pt x="482" y="318"/>
                  </a:cubicBezTo>
                  <a:cubicBezTo>
                    <a:pt x="482" y="318"/>
                    <a:pt x="482" y="318"/>
                    <a:pt x="482" y="318"/>
                  </a:cubicBezTo>
                  <a:cubicBezTo>
                    <a:pt x="482" y="318"/>
                    <a:pt x="482" y="318"/>
                    <a:pt x="482" y="318"/>
                  </a:cubicBezTo>
                  <a:cubicBezTo>
                    <a:pt x="482" y="318"/>
                    <a:pt x="482" y="318"/>
                    <a:pt x="482" y="318"/>
                  </a:cubicBezTo>
                  <a:cubicBezTo>
                    <a:pt x="482" y="318"/>
                    <a:pt x="482" y="318"/>
                    <a:pt x="482" y="318"/>
                  </a:cubicBezTo>
                  <a:cubicBezTo>
                    <a:pt x="482" y="318"/>
                    <a:pt x="482" y="318"/>
                    <a:pt x="482" y="318"/>
                  </a:cubicBezTo>
                  <a:cubicBezTo>
                    <a:pt x="482" y="318"/>
                    <a:pt x="483" y="318"/>
                    <a:pt x="483" y="317"/>
                  </a:cubicBezTo>
                  <a:cubicBezTo>
                    <a:pt x="483" y="317"/>
                    <a:pt x="483" y="317"/>
                    <a:pt x="483" y="317"/>
                  </a:cubicBezTo>
                  <a:cubicBezTo>
                    <a:pt x="483" y="317"/>
                    <a:pt x="483" y="317"/>
                    <a:pt x="483" y="317"/>
                  </a:cubicBezTo>
                  <a:cubicBezTo>
                    <a:pt x="483" y="317"/>
                    <a:pt x="483" y="317"/>
                    <a:pt x="483" y="317"/>
                  </a:cubicBezTo>
                  <a:cubicBezTo>
                    <a:pt x="483" y="317"/>
                    <a:pt x="483" y="317"/>
                    <a:pt x="483" y="317"/>
                  </a:cubicBezTo>
                  <a:cubicBezTo>
                    <a:pt x="483" y="317"/>
                    <a:pt x="483" y="317"/>
                    <a:pt x="483" y="317"/>
                  </a:cubicBezTo>
                  <a:cubicBezTo>
                    <a:pt x="483" y="317"/>
                    <a:pt x="483" y="317"/>
                    <a:pt x="483" y="317"/>
                  </a:cubicBezTo>
                  <a:cubicBezTo>
                    <a:pt x="565" y="213"/>
                    <a:pt x="573" y="80"/>
                    <a:pt x="507" y="0"/>
                  </a:cubicBezTo>
                </a:path>
              </a:pathLst>
            </a:custGeom>
            <a:solidFill>
              <a:srgbClr val="CC4E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02"/>
            <p:cNvSpPr/>
            <p:nvPr/>
          </p:nvSpPr>
          <p:spPr bwMode="auto">
            <a:xfrm>
              <a:off x="7181851" y="-3433763"/>
              <a:ext cx="654050" cy="487363"/>
            </a:xfrm>
            <a:custGeom>
              <a:avLst/>
              <a:gdLst>
                <a:gd name="T0" fmla="*/ 227 w 233"/>
                <a:gd name="T1" fmla="*/ 0 h 174"/>
                <a:gd name="T2" fmla="*/ 86 w 233"/>
                <a:gd name="T3" fmla="*/ 50 h 174"/>
                <a:gd name="T4" fmla="*/ 0 w 233"/>
                <a:gd name="T5" fmla="*/ 174 h 174"/>
                <a:gd name="T6" fmla="*/ 211 w 233"/>
                <a:gd name="T7" fmla="*/ 66 h 174"/>
                <a:gd name="T8" fmla="*/ 233 w 233"/>
                <a:gd name="T9" fmla="*/ 67 h 174"/>
                <a:gd name="T10" fmla="*/ 227 w 233"/>
                <a:gd name="T11" fmla="*/ 0 h 174"/>
              </a:gdLst>
              <a:ahLst/>
              <a:cxnLst>
                <a:cxn ang="0">
                  <a:pos x="T0" y="T1"/>
                </a:cxn>
                <a:cxn ang="0">
                  <a:pos x="T2" y="T3"/>
                </a:cxn>
                <a:cxn ang="0">
                  <a:pos x="T4" y="T5"/>
                </a:cxn>
                <a:cxn ang="0">
                  <a:pos x="T6" y="T7"/>
                </a:cxn>
                <a:cxn ang="0">
                  <a:pos x="T8" y="T9"/>
                </a:cxn>
                <a:cxn ang="0">
                  <a:pos x="T10" y="T11"/>
                </a:cxn>
              </a:cxnLst>
              <a:rect l="0" t="0" r="r" b="b"/>
              <a:pathLst>
                <a:path w="233" h="174">
                  <a:moveTo>
                    <a:pt x="227" y="0"/>
                  </a:moveTo>
                  <a:cubicBezTo>
                    <a:pt x="177" y="2"/>
                    <a:pt x="126" y="20"/>
                    <a:pt x="86" y="50"/>
                  </a:cubicBezTo>
                  <a:cubicBezTo>
                    <a:pt x="46" y="81"/>
                    <a:pt x="15" y="125"/>
                    <a:pt x="0" y="174"/>
                  </a:cubicBezTo>
                  <a:cubicBezTo>
                    <a:pt x="47" y="108"/>
                    <a:pt x="130" y="66"/>
                    <a:pt x="211" y="66"/>
                  </a:cubicBezTo>
                  <a:cubicBezTo>
                    <a:pt x="218" y="66"/>
                    <a:pt x="226" y="66"/>
                    <a:pt x="233" y="67"/>
                  </a:cubicBezTo>
                  <a:cubicBezTo>
                    <a:pt x="232" y="44"/>
                    <a:pt x="229" y="23"/>
                    <a:pt x="227" y="0"/>
                  </a:cubicBezTo>
                </a:path>
              </a:pathLst>
            </a:custGeom>
            <a:solidFill>
              <a:srgbClr val="FF8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灯片编号占位符 1"/>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15"/>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ldLvl="0" animBg="1"/>
      <p:bldP spid="6" grpId="0"/>
      <p:bldP spid="8" grpId="0"/>
      <p:bldP spid="9" grpId="0" bldLvl="0" animBg="1"/>
      <p:bldP spid="10" grpId="0"/>
      <p:bldP spid="12" grpId="0"/>
      <p:bldP spid="13" grpId="0" bldLvl="0" animBg="1"/>
      <p:bldP spid="14" grpId="0"/>
      <p:bldP spid="16" grpId="0"/>
      <p:bldP spid="17" grpId="0" bldLvl="0" animBg="1"/>
      <p:bldP spid="18"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37"/>
          <p:cNvSpPr>
            <a:spLocks noChangeArrowheads="1"/>
          </p:cNvSpPr>
          <p:nvPr/>
        </p:nvSpPr>
        <p:spPr bwMode="auto">
          <a:xfrm>
            <a:off x="923925" y="2201545"/>
            <a:ext cx="889000" cy="1385570"/>
          </a:xfrm>
          <a:prstGeom prst="roundRect">
            <a:avLst/>
          </a:prstGeom>
          <a:noFill/>
          <a:ln w="28575">
            <a:solidFill>
              <a:srgbClr val="FF620E"/>
            </a:solidFill>
            <a:round/>
          </a:ln>
        </p:spPr>
        <p:txBody>
          <a:bodyPr vert="horz" wrap="square" lIns="91440" tIns="45720" rIns="91440" bIns="45720" numCol="1" anchor="t" anchorCtr="0" compatLnSpc="1"/>
          <a:lstStyle/>
          <a:p>
            <a:endParaRPr lang="zh-CN" altLang="en-US">
              <a:latin typeface="造字工房童心（非商用）常规体" pitchFamily="2" charset="-122"/>
              <a:ea typeface="造字工房童心（非商用）常规体" pitchFamily="2" charset="-122"/>
            </a:endParaRPr>
          </a:p>
        </p:txBody>
      </p:sp>
      <p:sp>
        <p:nvSpPr>
          <p:cNvPr id="5" name="文本框 4"/>
          <p:cNvSpPr txBox="1"/>
          <p:nvPr/>
        </p:nvSpPr>
        <p:spPr>
          <a:xfrm>
            <a:off x="1952605" y="2422227"/>
            <a:ext cx="7412990" cy="922020"/>
          </a:xfrm>
          <a:prstGeom prst="rect">
            <a:avLst/>
          </a:prstGeom>
          <a:noFill/>
        </p:spPr>
        <p:txBody>
          <a:bodyPr wrap="none" rtlCol="0">
            <a:spAutoFit/>
          </a:bodyPr>
          <a:lstStyle/>
          <a:p>
            <a:pPr algn="ctr"/>
            <a:r>
              <a:rPr lang="en-US" altLang="zh-CN" sz="5400" b="1" dirty="0">
                <a:solidFill>
                  <a:srgbClr val="C00000"/>
                </a:solidFill>
                <a:latin typeface="Calibri" panose="020F0502020204030204" pitchFamily="34" charset="0"/>
                <a:ea typeface="华文楷体" panose="02010600040101010101" charset="-122"/>
                <a:cs typeface="Calibri" panose="020F0502020204030204" pitchFamily="34" charset="0"/>
              </a:rPr>
              <a:t>SDL</a:t>
            </a:r>
            <a:r>
              <a:rPr lang="zh-CN" altLang="en-US" sz="5400" b="1" dirty="0">
                <a:solidFill>
                  <a:srgbClr val="C00000"/>
                </a:solidFill>
                <a:latin typeface="华文楷体" panose="02010600040101010101" charset="-122"/>
                <a:ea typeface="华文楷体" panose="02010600040101010101" charset="-122"/>
                <a:cs typeface="华文楷体" panose="02010600040101010101" charset="-122"/>
              </a:rPr>
              <a:t>应用文写作模式介绍</a:t>
            </a:r>
            <a:endParaRPr lang="zh-CN" altLang="en-US" sz="5400" b="1" dirty="0">
              <a:solidFill>
                <a:srgbClr val="C00000"/>
              </a:solidFill>
              <a:latin typeface="华文楷体" panose="02010600040101010101" charset="-122"/>
              <a:ea typeface="华文楷体" panose="02010600040101010101" charset="-122"/>
              <a:cs typeface="华文楷体" panose="02010600040101010101" charset="-122"/>
            </a:endParaRPr>
          </a:p>
        </p:txBody>
      </p:sp>
      <p:sp>
        <p:nvSpPr>
          <p:cNvPr id="6" name="文本框 5"/>
          <p:cNvSpPr txBox="1"/>
          <p:nvPr/>
        </p:nvSpPr>
        <p:spPr>
          <a:xfrm>
            <a:off x="1020623" y="2201497"/>
            <a:ext cx="695325" cy="1322070"/>
          </a:xfrm>
          <a:prstGeom prst="rect">
            <a:avLst/>
          </a:prstGeom>
          <a:noFill/>
        </p:spPr>
        <p:txBody>
          <a:bodyPr wrap="none" rtlCol="0">
            <a:spAutoFit/>
          </a:bodyPr>
          <a:lstStyle/>
          <a:p>
            <a:pPr algn="ctr"/>
            <a:r>
              <a:rPr lang="en-US" altLang="zh-CN" sz="8000" b="1" dirty="0">
                <a:solidFill>
                  <a:schemeClr val="bg2">
                    <a:lumMod val="25000"/>
                  </a:schemeClr>
                </a:solidFill>
                <a:latin typeface="造字工房童心（非商用）常规体" pitchFamily="2" charset="-122"/>
                <a:ea typeface="造字工房童心（非商用）常规体" pitchFamily="2" charset="-122"/>
              </a:rPr>
              <a:t>1</a:t>
            </a:r>
            <a:endParaRPr lang="en-US" altLang="zh-CN" sz="8000" b="1" dirty="0">
              <a:solidFill>
                <a:schemeClr val="bg2">
                  <a:lumMod val="25000"/>
                </a:schemeClr>
              </a:solidFill>
              <a:latin typeface="造字工房童心（非商用）常规体" pitchFamily="2" charset="-122"/>
              <a:ea typeface="造字工房童心（非商用）常规体" pitchFamily="2" charset="-122"/>
            </a:endParaRPr>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r="57094"/>
          <a:stretch>
            <a:fillRect/>
          </a:stretch>
        </p:blipFill>
        <p:spPr>
          <a:xfrm>
            <a:off x="7582292" y="0"/>
            <a:ext cx="4609708" cy="6858000"/>
          </a:xfrm>
          <a:prstGeom prst="rect">
            <a:avLst/>
          </a:prstGeom>
        </p:spPr>
      </p:pic>
      <p:grpSp>
        <p:nvGrpSpPr>
          <p:cNvPr id="38" name="组合 37"/>
          <p:cNvGrpSpPr/>
          <p:nvPr/>
        </p:nvGrpSpPr>
        <p:grpSpPr>
          <a:xfrm>
            <a:off x="10222473" y="4945803"/>
            <a:ext cx="1811343" cy="1812288"/>
            <a:chOff x="8831263" y="-1714500"/>
            <a:chExt cx="3043237" cy="3044825"/>
          </a:xfrm>
        </p:grpSpPr>
        <p:sp>
          <p:nvSpPr>
            <p:cNvPr id="12" name="Oval 5"/>
            <p:cNvSpPr>
              <a:spLocks noChangeArrowheads="1"/>
            </p:cNvSpPr>
            <p:nvPr/>
          </p:nvSpPr>
          <p:spPr bwMode="auto">
            <a:xfrm>
              <a:off x="8831263" y="-1714500"/>
              <a:ext cx="3043237" cy="3044825"/>
            </a:xfrm>
            <a:prstGeom prst="ellipse">
              <a:avLst/>
            </a:prstGeom>
            <a:solidFill>
              <a:srgbClr val="F280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6"/>
            <p:cNvSpPr>
              <a:spLocks noEditPoints="1"/>
            </p:cNvSpPr>
            <p:nvPr/>
          </p:nvSpPr>
          <p:spPr bwMode="auto">
            <a:xfrm>
              <a:off x="10328275" y="-214313"/>
              <a:ext cx="1546225" cy="1544638"/>
            </a:xfrm>
            <a:custGeom>
              <a:avLst/>
              <a:gdLst>
                <a:gd name="T0" fmla="*/ 9 w 552"/>
                <a:gd name="T1" fmla="*/ 551 h 551"/>
                <a:gd name="T2" fmla="*/ 8 w 552"/>
                <a:gd name="T3" fmla="*/ 551 h 551"/>
                <a:gd name="T4" fmla="*/ 8 w 552"/>
                <a:gd name="T5" fmla="*/ 551 h 551"/>
                <a:gd name="T6" fmla="*/ 7 w 552"/>
                <a:gd name="T7" fmla="*/ 551 h 551"/>
                <a:gd name="T8" fmla="*/ 7 w 552"/>
                <a:gd name="T9" fmla="*/ 551 h 551"/>
                <a:gd name="T10" fmla="*/ 7 w 552"/>
                <a:gd name="T11" fmla="*/ 551 h 551"/>
                <a:gd name="T12" fmla="*/ 5 w 552"/>
                <a:gd name="T13" fmla="*/ 551 h 551"/>
                <a:gd name="T14" fmla="*/ 4 w 552"/>
                <a:gd name="T15" fmla="*/ 551 h 551"/>
                <a:gd name="T16" fmla="*/ 4 w 552"/>
                <a:gd name="T17" fmla="*/ 551 h 551"/>
                <a:gd name="T18" fmla="*/ 4 w 552"/>
                <a:gd name="T19" fmla="*/ 551 h 551"/>
                <a:gd name="T20" fmla="*/ 3 w 552"/>
                <a:gd name="T21" fmla="*/ 551 h 551"/>
                <a:gd name="T22" fmla="*/ 3 w 552"/>
                <a:gd name="T23" fmla="*/ 551 h 551"/>
                <a:gd name="T24" fmla="*/ 2 w 552"/>
                <a:gd name="T25" fmla="*/ 550 h 551"/>
                <a:gd name="T26" fmla="*/ 1 w 552"/>
                <a:gd name="T27" fmla="*/ 550 h 551"/>
                <a:gd name="T28" fmla="*/ 1 w 552"/>
                <a:gd name="T29" fmla="*/ 550 h 551"/>
                <a:gd name="T30" fmla="*/ 0 w 552"/>
                <a:gd name="T31" fmla="*/ 550 h 551"/>
                <a:gd name="T32" fmla="*/ 552 w 552"/>
                <a:gd name="T33" fmla="*/ 7 h 551"/>
                <a:gd name="T34" fmla="*/ 552 w 552"/>
                <a:gd name="T35" fmla="*/ 7 h 551"/>
                <a:gd name="T36" fmla="*/ 552 w 552"/>
                <a:gd name="T37" fmla="*/ 7 h 551"/>
                <a:gd name="T38" fmla="*/ 552 w 552"/>
                <a:gd name="T39" fmla="*/ 6 h 551"/>
                <a:gd name="T40" fmla="*/ 552 w 552"/>
                <a:gd name="T41" fmla="*/ 6 h 551"/>
                <a:gd name="T42" fmla="*/ 552 w 552"/>
                <a:gd name="T43" fmla="*/ 6 h 551"/>
                <a:gd name="T44" fmla="*/ 552 w 552"/>
                <a:gd name="T45" fmla="*/ 4 h 551"/>
                <a:gd name="T46" fmla="*/ 552 w 552"/>
                <a:gd name="T47" fmla="*/ 4 h 551"/>
                <a:gd name="T48" fmla="*/ 552 w 552"/>
                <a:gd name="T49" fmla="*/ 4 h 551"/>
                <a:gd name="T50" fmla="*/ 552 w 552"/>
                <a:gd name="T51" fmla="*/ 3 h 551"/>
                <a:gd name="T52" fmla="*/ 552 w 552"/>
                <a:gd name="T53" fmla="*/ 3 h 551"/>
                <a:gd name="T54" fmla="*/ 552 w 552"/>
                <a:gd name="T55" fmla="*/ 3 h 551"/>
                <a:gd name="T56" fmla="*/ 552 w 552"/>
                <a:gd name="T57" fmla="*/ 2 h 551"/>
                <a:gd name="T58" fmla="*/ 552 w 552"/>
                <a:gd name="T59" fmla="*/ 2 h 551"/>
                <a:gd name="T60" fmla="*/ 552 w 552"/>
                <a:gd name="T61" fmla="*/ 1 h 551"/>
                <a:gd name="T62" fmla="*/ 552 w 552"/>
                <a:gd name="T63" fmla="*/ 1 h 551"/>
                <a:gd name="T64" fmla="*/ 552 w 552"/>
                <a:gd name="T65" fmla="*/ 1 h 551"/>
                <a:gd name="T66" fmla="*/ 552 w 552"/>
                <a:gd name="T67"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2" h="551">
                  <a:moveTo>
                    <a:pt x="9" y="551"/>
                  </a:moveTo>
                  <a:cubicBezTo>
                    <a:pt x="9" y="551"/>
                    <a:pt x="9" y="551"/>
                    <a:pt x="9" y="551"/>
                  </a:cubicBezTo>
                  <a:cubicBezTo>
                    <a:pt x="9" y="551"/>
                    <a:pt x="9" y="551"/>
                    <a:pt x="9" y="551"/>
                  </a:cubicBezTo>
                  <a:moveTo>
                    <a:pt x="8" y="551"/>
                  </a:moveTo>
                  <a:cubicBezTo>
                    <a:pt x="8" y="551"/>
                    <a:pt x="8" y="551"/>
                    <a:pt x="8" y="551"/>
                  </a:cubicBezTo>
                  <a:cubicBezTo>
                    <a:pt x="8" y="551"/>
                    <a:pt x="8" y="551"/>
                    <a:pt x="8" y="551"/>
                  </a:cubicBezTo>
                  <a:moveTo>
                    <a:pt x="7" y="551"/>
                  </a:moveTo>
                  <a:cubicBezTo>
                    <a:pt x="7" y="551"/>
                    <a:pt x="7" y="551"/>
                    <a:pt x="7" y="551"/>
                  </a:cubicBezTo>
                  <a:cubicBezTo>
                    <a:pt x="7" y="551"/>
                    <a:pt x="7" y="551"/>
                    <a:pt x="7" y="551"/>
                  </a:cubicBezTo>
                  <a:moveTo>
                    <a:pt x="7" y="551"/>
                  </a:moveTo>
                  <a:cubicBezTo>
                    <a:pt x="7" y="551"/>
                    <a:pt x="7" y="551"/>
                    <a:pt x="7" y="551"/>
                  </a:cubicBezTo>
                  <a:cubicBezTo>
                    <a:pt x="7" y="551"/>
                    <a:pt x="7" y="551"/>
                    <a:pt x="7" y="551"/>
                  </a:cubicBezTo>
                  <a:moveTo>
                    <a:pt x="5" y="551"/>
                  </a:moveTo>
                  <a:cubicBezTo>
                    <a:pt x="5" y="551"/>
                    <a:pt x="5" y="551"/>
                    <a:pt x="5" y="551"/>
                  </a:cubicBezTo>
                  <a:cubicBezTo>
                    <a:pt x="5" y="551"/>
                    <a:pt x="5" y="551"/>
                    <a:pt x="5" y="551"/>
                  </a:cubicBezTo>
                  <a:moveTo>
                    <a:pt x="4" y="551"/>
                  </a:moveTo>
                  <a:cubicBezTo>
                    <a:pt x="4" y="551"/>
                    <a:pt x="5" y="551"/>
                    <a:pt x="5" y="551"/>
                  </a:cubicBezTo>
                  <a:cubicBezTo>
                    <a:pt x="5" y="551"/>
                    <a:pt x="5" y="551"/>
                    <a:pt x="4" y="551"/>
                  </a:cubicBezTo>
                  <a:moveTo>
                    <a:pt x="4" y="551"/>
                  </a:moveTo>
                  <a:cubicBezTo>
                    <a:pt x="4" y="551"/>
                    <a:pt x="4" y="551"/>
                    <a:pt x="4" y="551"/>
                  </a:cubicBezTo>
                  <a:cubicBezTo>
                    <a:pt x="4" y="551"/>
                    <a:pt x="4" y="551"/>
                    <a:pt x="4" y="551"/>
                  </a:cubicBezTo>
                  <a:moveTo>
                    <a:pt x="3" y="551"/>
                  </a:moveTo>
                  <a:cubicBezTo>
                    <a:pt x="3" y="551"/>
                    <a:pt x="3" y="551"/>
                    <a:pt x="3" y="551"/>
                  </a:cubicBezTo>
                  <a:cubicBezTo>
                    <a:pt x="3" y="551"/>
                    <a:pt x="3" y="551"/>
                    <a:pt x="3" y="551"/>
                  </a:cubicBezTo>
                  <a:moveTo>
                    <a:pt x="2" y="550"/>
                  </a:moveTo>
                  <a:cubicBezTo>
                    <a:pt x="2" y="550"/>
                    <a:pt x="2" y="550"/>
                    <a:pt x="2" y="550"/>
                  </a:cubicBezTo>
                  <a:cubicBezTo>
                    <a:pt x="2" y="550"/>
                    <a:pt x="2" y="550"/>
                    <a:pt x="2" y="550"/>
                  </a:cubicBezTo>
                  <a:moveTo>
                    <a:pt x="1" y="550"/>
                  </a:moveTo>
                  <a:cubicBezTo>
                    <a:pt x="1" y="550"/>
                    <a:pt x="1" y="550"/>
                    <a:pt x="1" y="550"/>
                  </a:cubicBezTo>
                  <a:cubicBezTo>
                    <a:pt x="1" y="550"/>
                    <a:pt x="1" y="550"/>
                    <a:pt x="1" y="550"/>
                  </a:cubicBezTo>
                  <a:moveTo>
                    <a:pt x="0" y="550"/>
                  </a:moveTo>
                  <a:cubicBezTo>
                    <a:pt x="0" y="550"/>
                    <a:pt x="0" y="550"/>
                    <a:pt x="0" y="550"/>
                  </a:cubicBezTo>
                  <a:cubicBezTo>
                    <a:pt x="0" y="550"/>
                    <a:pt x="0" y="550"/>
                    <a:pt x="0" y="550"/>
                  </a:cubicBezTo>
                  <a:moveTo>
                    <a:pt x="552" y="7"/>
                  </a:moveTo>
                  <a:cubicBezTo>
                    <a:pt x="552" y="7"/>
                    <a:pt x="552" y="7"/>
                    <a:pt x="552" y="7"/>
                  </a:cubicBezTo>
                  <a:cubicBezTo>
                    <a:pt x="552" y="7"/>
                    <a:pt x="552" y="7"/>
                    <a:pt x="552" y="7"/>
                  </a:cubicBezTo>
                  <a:moveTo>
                    <a:pt x="552" y="6"/>
                  </a:moveTo>
                  <a:cubicBezTo>
                    <a:pt x="552" y="6"/>
                    <a:pt x="552" y="7"/>
                    <a:pt x="552" y="7"/>
                  </a:cubicBezTo>
                  <a:cubicBezTo>
                    <a:pt x="552" y="7"/>
                    <a:pt x="552" y="6"/>
                    <a:pt x="552" y="6"/>
                  </a:cubicBezTo>
                  <a:moveTo>
                    <a:pt x="552" y="6"/>
                  </a:moveTo>
                  <a:cubicBezTo>
                    <a:pt x="552" y="6"/>
                    <a:pt x="552" y="6"/>
                    <a:pt x="552" y="6"/>
                  </a:cubicBezTo>
                  <a:cubicBezTo>
                    <a:pt x="552" y="6"/>
                    <a:pt x="552" y="6"/>
                    <a:pt x="552" y="6"/>
                  </a:cubicBezTo>
                  <a:moveTo>
                    <a:pt x="552" y="5"/>
                  </a:moveTo>
                  <a:cubicBezTo>
                    <a:pt x="552" y="5"/>
                    <a:pt x="552" y="6"/>
                    <a:pt x="552" y="6"/>
                  </a:cubicBezTo>
                  <a:cubicBezTo>
                    <a:pt x="552" y="6"/>
                    <a:pt x="552" y="5"/>
                    <a:pt x="552" y="5"/>
                  </a:cubicBezTo>
                  <a:moveTo>
                    <a:pt x="552" y="4"/>
                  </a:moveTo>
                  <a:cubicBezTo>
                    <a:pt x="552" y="4"/>
                    <a:pt x="552" y="4"/>
                    <a:pt x="552" y="4"/>
                  </a:cubicBezTo>
                  <a:cubicBezTo>
                    <a:pt x="552" y="4"/>
                    <a:pt x="552" y="4"/>
                    <a:pt x="552" y="4"/>
                  </a:cubicBezTo>
                  <a:moveTo>
                    <a:pt x="552" y="4"/>
                  </a:moveTo>
                  <a:cubicBezTo>
                    <a:pt x="552" y="4"/>
                    <a:pt x="552" y="4"/>
                    <a:pt x="552" y="4"/>
                  </a:cubicBezTo>
                  <a:cubicBezTo>
                    <a:pt x="552" y="4"/>
                    <a:pt x="552" y="4"/>
                    <a:pt x="552" y="4"/>
                  </a:cubicBezTo>
                  <a:moveTo>
                    <a:pt x="552" y="3"/>
                  </a:moveTo>
                  <a:cubicBezTo>
                    <a:pt x="552" y="3"/>
                    <a:pt x="552" y="3"/>
                    <a:pt x="552" y="3"/>
                  </a:cubicBezTo>
                  <a:cubicBezTo>
                    <a:pt x="552" y="3"/>
                    <a:pt x="552" y="3"/>
                    <a:pt x="552" y="3"/>
                  </a:cubicBezTo>
                  <a:moveTo>
                    <a:pt x="552" y="3"/>
                  </a:moveTo>
                  <a:cubicBezTo>
                    <a:pt x="552" y="3"/>
                    <a:pt x="552" y="3"/>
                    <a:pt x="552" y="3"/>
                  </a:cubicBezTo>
                  <a:cubicBezTo>
                    <a:pt x="552" y="3"/>
                    <a:pt x="552" y="3"/>
                    <a:pt x="552" y="3"/>
                  </a:cubicBezTo>
                  <a:moveTo>
                    <a:pt x="552" y="2"/>
                  </a:moveTo>
                  <a:cubicBezTo>
                    <a:pt x="552" y="2"/>
                    <a:pt x="552" y="2"/>
                    <a:pt x="552" y="2"/>
                  </a:cubicBezTo>
                  <a:cubicBezTo>
                    <a:pt x="552" y="2"/>
                    <a:pt x="552" y="2"/>
                    <a:pt x="552" y="2"/>
                  </a:cubicBezTo>
                  <a:moveTo>
                    <a:pt x="552" y="1"/>
                  </a:moveTo>
                  <a:cubicBezTo>
                    <a:pt x="552" y="1"/>
                    <a:pt x="552" y="1"/>
                    <a:pt x="552" y="1"/>
                  </a:cubicBezTo>
                  <a:cubicBezTo>
                    <a:pt x="552" y="1"/>
                    <a:pt x="552" y="1"/>
                    <a:pt x="552" y="1"/>
                  </a:cubicBezTo>
                  <a:moveTo>
                    <a:pt x="552" y="1"/>
                  </a:moveTo>
                  <a:cubicBezTo>
                    <a:pt x="552" y="1"/>
                    <a:pt x="552" y="1"/>
                    <a:pt x="552" y="1"/>
                  </a:cubicBezTo>
                  <a:cubicBezTo>
                    <a:pt x="552" y="1"/>
                    <a:pt x="552" y="1"/>
                    <a:pt x="552" y="1"/>
                  </a:cubicBezTo>
                  <a:moveTo>
                    <a:pt x="552" y="0"/>
                  </a:moveTo>
                  <a:cubicBezTo>
                    <a:pt x="552" y="0"/>
                    <a:pt x="552" y="0"/>
                    <a:pt x="552" y="0"/>
                  </a:cubicBezTo>
                  <a:cubicBezTo>
                    <a:pt x="552" y="0"/>
                    <a:pt x="552" y="0"/>
                    <a:pt x="552"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7"/>
            <p:cNvSpPr/>
            <p:nvPr/>
          </p:nvSpPr>
          <p:spPr bwMode="auto">
            <a:xfrm>
              <a:off x="8913813" y="-1420813"/>
              <a:ext cx="2960687" cy="2751138"/>
            </a:xfrm>
            <a:custGeom>
              <a:avLst/>
              <a:gdLst>
                <a:gd name="T0" fmla="*/ 864 w 1057"/>
                <a:gd name="T1" fmla="*/ 173 h 981"/>
                <a:gd name="T2" fmla="*/ 939 w 1057"/>
                <a:gd name="T3" fmla="*/ 100 h 981"/>
                <a:gd name="T4" fmla="*/ 802 w 1057"/>
                <a:gd name="T5" fmla="*/ 425 h 981"/>
                <a:gd name="T6" fmla="*/ 592 w 1057"/>
                <a:gd name="T7" fmla="*/ 649 h 981"/>
                <a:gd name="T8" fmla="*/ 784 w 1057"/>
                <a:gd name="T9" fmla="*/ 623 h 981"/>
                <a:gd name="T10" fmla="*/ 963 w 1057"/>
                <a:gd name="T11" fmla="*/ 583 h 981"/>
                <a:gd name="T12" fmla="*/ 1027 w 1057"/>
                <a:gd name="T13" fmla="*/ 618 h 981"/>
                <a:gd name="T14" fmla="*/ 868 w 1057"/>
                <a:gd name="T15" fmla="*/ 625 h 981"/>
                <a:gd name="T16" fmla="*/ 644 w 1057"/>
                <a:gd name="T17" fmla="*/ 688 h 981"/>
                <a:gd name="T18" fmla="*/ 554 w 1057"/>
                <a:gd name="T19" fmla="*/ 663 h 981"/>
                <a:gd name="T20" fmla="*/ 522 w 1057"/>
                <a:gd name="T21" fmla="*/ 790 h 981"/>
                <a:gd name="T22" fmla="*/ 833 w 1057"/>
                <a:gd name="T23" fmla="*/ 877 h 981"/>
                <a:gd name="T24" fmla="*/ 507 w 1057"/>
                <a:gd name="T25" fmla="*/ 815 h 981"/>
                <a:gd name="T26" fmla="*/ 321 w 1057"/>
                <a:gd name="T27" fmla="*/ 716 h 981"/>
                <a:gd name="T28" fmla="*/ 167 w 1057"/>
                <a:gd name="T29" fmla="*/ 839 h 981"/>
                <a:gd name="T30" fmla="*/ 139 w 1057"/>
                <a:gd name="T31" fmla="*/ 829 h 981"/>
                <a:gd name="T32" fmla="*/ 180 w 1057"/>
                <a:gd name="T33" fmla="*/ 697 h 981"/>
                <a:gd name="T34" fmla="*/ 505 w 1057"/>
                <a:gd name="T35" fmla="*/ 980 h 981"/>
                <a:gd name="T36" fmla="*/ 506 w 1057"/>
                <a:gd name="T37" fmla="*/ 980 h 981"/>
                <a:gd name="T38" fmla="*/ 507 w 1057"/>
                <a:gd name="T39" fmla="*/ 980 h 981"/>
                <a:gd name="T40" fmla="*/ 508 w 1057"/>
                <a:gd name="T41" fmla="*/ 981 h 981"/>
                <a:gd name="T42" fmla="*/ 509 w 1057"/>
                <a:gd name="T43" fmla="*/ 981 h 981"/>
                <a:gd name="T44" fmla="*/ 509 w 1057"/>
                <a:gd name="T45" fmla="*/ 981 h 981"/>
                <a:gd name="T46" fmla="*/ 510 w 1057"/>
                <a:gd name="T47" fmla="*/ 981 h 981"/>
                <a:gd name="T48" fmla="*/ 512 w 1057"/>
                <a:gd name="T49" fmla="*/ 981 h 981"/>
                <a:gd name="T50" fmla="*/ 512 w 1057"/>
                <a:gd name="T51" fmla="*/ 981 h 981"/>
                <a:gd name="T52" fmla="*/ 513 w 1057"/>
                <a:gd name="T53" fmla="*/ 981 h 981"/>
                <a:gd name="T54" fmla="*/ 514 w 1057"/>
                <a:gd name="T55" fmla="*/ 981 h 981"/>
                <a:gd name="T56" fmla="*/ 514 w 1057"/>
                <a:gd name="T57" fmla="*/ 981 h 981"/>
                <a:gd name="T58" fmla="*/ 1057 w 1057"/>
                <a:gd name="T59" fmla="*/ 438 h 981"/>
                <a:gd name="T60" fmla="*/ 1057 w 1057"/>
                <a:gd name="T61" fmla="*/ 437 h 981"/>
                <a:gd name="T62" fmla="*/ 1057 w 1057"/>
                <a:gd name="T63" fmla="*/ 436 h 981"/>
                <a:gd name="T64" fmla="*/ 1057 w 1057"/>
                <a:gd name="T65" fmla="*/ 436 h 981"/>
                <a:gd name="T66" fmla="*/ 1057 w 1057"/>
                <a:gd name="T67" fmla="*/ 435 h 981"/>
                <a:gd name="T68" fmla="*/ 1057 w 1057"/>
                <a:gd name="T69" fmla="*/ 434 h 981"/>
                <a:gd name="T70" fmla="*/ 1057 w 1057"/>
                <a:gd name="T71" fmla="*/ 434 h 981"/>
                <a:gd name="T72" fmla="*/ 1057 w 1057"/>
                <a:gd name="T73" fmla="*/ 433 h 981"/>
                <a:gd name="T74" fmla="*/ 1057 w 1057"/>
                <a:gd name="T75" fmla="*/ 433 h 981"/>
                <a:gd name="T76" fmla="*/ 1057 w 1057"/>
                <a:gd name="T77" fmla="*/ 432 h 981"/>
                <a:gd name="T78" fmla="*/ 1057 w 1057"/>
                <a:gd name="T79" fmla="*/ 431 h 981"/>
                <a:gd name="T80" fmla="*/ 1057 w 1057"/>
                <a:gd name="T81" fmla="*/ 431 h 981"/>
                <a:gd name="T82" fmla="*/ 1057 w 1057"/>
                <a:gd name="T83" fmla="*/ 430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7" h="981">
                  <a:moveTo>
                    <a:pt x="836" y="0"/>
                  </a:moveTo>
                  <a:cubicBezTo>
                    <a:pt x="854" y="55"/>
                    <a:pt x="864" y="112"/>
                    <a:pt x="864" y="173"/>
                  </a:cubicBezTo>
                  <a:cubicBezTo>
                    <a:pt x="864" y="225"/>
                    <a:pt x="857" y="277"/>
                    <a:pt x="843" y="325"/>
                  </a:cubicBezTo>
                  <a:cubicBezTo>
                    <a:pt x="888" y="256"/>
                    <a:pt x="921" y="180"/>
                    <a:pt x="939" y="100"/>
                  </a:cubicBezTo>
                  <a:cubicBezTo>
                    <a:pt x="947" y="109"/>
                    <a:pt x="954" y="119"/>
                    <a:pt x="962" y="130"/>
                  </a:cubicBezTo>
                  <a:cubicBezTo>
                    <a:pt x="933" y="239"/>
                    <a:pt x="878" y="341"/>
                    <a:pt x="802" y="425"/>
                  </a:cubicBezTo>
                  <a:cubicBezTo>
                    <a:pt x="753" y="518"/>
                    <a:pt x="678" y="596"/>
                    <a:pt x="586" y="647"/>
                  </a:cubicBezTo>
                  <a:cubicBezTo>
                    <a:pt x="588" y="648"/>
                    <a:pt x="590" y="649"/>
                    <a:pt x="592" y="649"/>
                  </a:cubicBezTo>
                  <a:cubicBezTo>
                    <a:pt x="609" y="656"/>
                    <a:pt x="626" y="658"/>
                    <a:pt x="644" y="658"/>
                  </a:cubicBezTo>
                  <a:cubicBezTo>
                    <a:pt x="689" y="658"/>
                    <a:pt x="735" y="641"/>
                    <a:pt x="784" y="623"/>
                  </a:cubicBezTo>
                  <a:cubicBezTo>
                    <a:pt x="809" y="613"/>
                    <a:pt x="834" y="604"/>
                    <a:pt x="860" y="596"/>
                  </a:cubicBezTo>
                  <a:cubicBezTo>
                    <a:pt x="894" y="587"/>
                    <a:pt x="928" y="583"/>
                    <a:pt x="963" y="583"/>
                  </a:cubicBezTo>
                  <a:cubicBezTo>
                    <a:pt x="988" y="583"/>
                    <a:pt x="1012" y="585"/>
                    <a:pt x="1036" y="589"/>
                  </a:cubicBezTo>
                  <a:cubicBezTo>
                    <a:pt x="1033" y="599"/>
                    <a:pt x="1030" y="608"/>
                    <a:pt x="1027" y="618"/>
                  </a:cubicBezTo>
                  <a:cubicBezTo>
                    <a:pt x="1005" y="614"/>
                    <a:pt x="983" y="612"/>
                    <a:pt x="962" y="612"/>
                  </a:cubicBezTo>
                  <a:cubicBezTo>
                    <a:pt x="930" y="612"/>
                    <a:pt x="898" y="616"/>
                    <a:pt x="868" y="625"/>
                  </a:cubicBezTo>
                  <a:cubicBezTo>
                    <a:pt x="843" y="631"/>
                    <a:pt x="818" y="641"/>
                    <a:pt x="794" y="650"/>
                  </a:cubicBezTo>
                  <a:cubicBezTo>
                    <a:pt x="745" y="669"/>
                    <a:pt x="694" y="688"/>
                    <a:pt x="644" y="688"/>
                  </a:cubicBezTo>
                  <a:cubicBezTo>
                    <a:pt x="623" y="688"/>
                    <a:pt x="602" y="684"/>
                    <a:pt x="582" y="677"/>
                  </a:cubicBezTo>
                  <a:cubicBezTo>
                    <a:pt x="572" y="673"/>
                    <a:pt x="563" y="669"/>
                    <a:pt x="554" y="663"/>
                  </a:cubicBezTo>
                  <a:cubicBezTo>
                    <a:pt x="512" y="684"/>
                    <a:pt x="466" y="699"/>
                    <a:pt x="417" y="707"/>
                  </a:cubicBezTo>
                  <a:cubicBezTo>
                    <a:pt x="450" y="739"/>
                    <a:pt x="485" y="767"/>
                    <a:pt x="522" y="790"/>
                  </a:cubicBezTo>
                  <a:cubicBezTo>
                    <a:pt x="615" y="848"/>
                    <a:pt x="723" y="877"/>
                    <a:pt x="831" y="877"/>
                  </a:cubicBezTo>
                  <a:cubicBezTo>
                    <a:pt x="832" y="877"/>
                    <a:pt x="832" y="877"/>
                    <a:pt x="833" y="877"/>
                  </a:cubicBezTo>
                  <a:cubicBezTo>
                    <a:pt x="819" y="887"/>
                    <a:pt x="805" y="897"/>
                    <a:pt x="790" y="905"/>
                  </a:cubicBezTo>
                  <a:cubicBezTo>
                    <a:pt x="691" y="899"/>
                    <a:pt x="592" y="868"/>
                    <a:pt x="507" y="815"/>
                  </a:cubicBezTo>
                  <a:cubicBezTo>
                    <a:pt x="462" y="787"/>
                    <a:pt x="420" y="752"/>
                    <a:pt x="382" y="712"/>
                  </a:cubicBezTo>
                  <a:cubicBezTo>
                    <a:pt x="362" y="715"/>
                    <a:pt x="342" y="716"/>
                    <a:pt x="321" y="716"/>
                  </a:cubicBezTo>
                  <a:cubicBezTo>
                    <a:pt x="283" y="716"/>
                    <a:pt x="246" y="712"/>
                    <a:pt x="209" y="704"/>
                  </a:cubicBezTo>
                  <a:cubicBezTo>
                    <a:pt x="208" y="748"/>
                    <a:pt x="194" y="795"/>
                    <a:pt x="167" y="839"/>
                  </a:cubicBezTo>
                  <a:cubicBezTo>
                    <a:pt x="165" y="843"/>
                    <a:pt x="163" y="846"/>
                    <a:pt x="161" y="849"/>
                  </a:cubicBezTo>
                  <a:cubicBezTo>
                    <a:pt x="153" y="843"/>
                    <a:pt x="146" y="836"/>
                    <a:pt x="139" y="829"/>
                  </a:cubicBezTo>
                  <a:cubicBezTo>
                    <a:pt x="140" y="828"/>
                    <a:pt x="141" y="826"/>
                    <a:pt x="142" y="824"/>
                  </a:cubicBezTo>
                  <a:cubicBezTo>
                    <a:pt x="167" y="783"/>
                    <a:pt x="180" y="738"/>
                    <a:pt x="180" y="697"/>
                  </a:cubicBezTo>
                  <a:cubicBezTo>
                    <a:pt x="114" y="679"/>
                    <a:pt x="53" y="649"/>
                    <a:pt x="0" y="610"/>
                  </a:cubicBezTo>
                  <a:cubicBezTo>
                    <a:pt x="71" y="822"/>
                    <a:pt x="269" y="976"/>
                    <a:pt x="505" y="980"/>
                  </a:cubicBezTo>
                  <a:cubicBezTo>
                    <a:pt x="505" y="980"/>
                    <a:pt x="505" y="980"/>
                    <a:pt x="505" y="980"/>
                  </a:cubicBezTo>
                  <a:cubicBezTo>
                    <a:pt x="505" y="980"/>
                    <a:pt x="506" y="980"/>
                    <a:pt x="506" y="980"/>
                  </a:cubicBezTo>
                  <a:cubicBezTo>
                    <a:pt x="506" y="980"/>
                    <a:pt x="506" y="980"/>
                    <a:pt x="506" y="980"/>
                  </a:cubicBezTo>
                  <a:cubicBezTo>
                    <a:pt x="506" y="980"/>
                    <a:pt x="506" y="980"/>
                    <a:pt x="507" y="980"/>
                  </a:cubicBezTo>
                  <a:cubicBezTo>
                    <a:pt x="507" y="980"/>
                    <a:pt x="507" y="980"/>
                    <a:pt x="507" y="980"/>
                  </a:cubicBezTo>
                  <a:cubicBezTo>
                    <a:pt x="507" y="980"/>
                    <a:pt x="508" y="981"/>
                    <a:pt x="508" y="981"/>
                  </a:cubicBezTo>
                  <a:cubicBezTo>
                    <a:pt x="508" y="981"/>
                    <a:pt x="508" y="981"/>
                    <a:pt x="508" y="981"/>
                  </a:cubicBezTo>
                  <a:cubicBezTo>
                    <a:pt x="508" y="981"/>
                    <a:pt x="509" y="981"/>
                    <a:pt x="509" y="981"/>
                  </a:cubicBezTo>
                  <a:cubicBezTo>
                    <a:pt x="509" y="981"/>
                    <a:pt x="509" y="981"/>
                    <a:pt x="509" y="981"/>
                  </a:cubicBezTo>
                  <a:cubicBezTo>
                    <a:pt x="509" y="981"/>
                    <a:pt x="509" y="981"/>
                    <a:pt x="509" y="981"/>
                  </a:cubicBezTo>
                  <a:cubicBezTo>
                    <a:pt x="510" y="981"/>
                    <a:pt x="510" y="981"/>
                    <a:pt x="510" y="981"/>
                  </a:cubicBezTo>
                  <a:cubicBezTo>
                    <a:pt x="510" y="981"/>
                    <a:pt x="510" y="981"/>
                    <a:pt x="510" y="981"/>
                  </a:cubicBezTo>
                  <a:cubicBezTo>
                    <a:pt x="510" y="981"/>
                    <a:pt x="510" y="981"/>
                    <a:pt x="510" y="981"/>
                  </a:cubicBezTo>
                  <a:cubicBezTo>
                    <a:pt x="511" y="981"/>
                    <a:pt x="511" y="981"/>
                    <a:pt x="512" y="981"/>
                  </a:cubicBezTo>
                  <a:cubicBezTo>
                    <a:pt x="512" y="981"/>
                    <a:pt x="512" y="981"/>
                    <a:pt x="512" y="981"/>
                  </a:cubicBezTo>
                  <a:cubicBezTo>
                    <a:pt x="512" y="981"/>
                    <a:pt x="512" y="981"/>
                    <a:pt x="512" y="981"/>
                  </a:cubicBezTo>
                  <a:cubicBezTo>
                    <a:pt x="512" y="981"/>
                    <a:pt x="512" y="981"/>
                    <a:pt x="512" y="981"/>
                  </a:cubicBezTo>
                  <a:cubicBezTo>
                    <a:pt x="513" y="981"/>
                    <a:pt x="513" y="981"/>
                    <a:pt x="513" y="981"/>
                  </a:cubicBezTo>
                  <a:cubicBezTo>
                    <a:pt x="513" y="981"/>
                    <a:pt x="513" y="981"/>
                    <a:pt x="513" y="981"/>
                  </a:cubicBezTo>
                  <a:cubicBezTo>
                    <a:pt x="513" y="981"/>
                    <a:pt x="513" y="981"/>
                    <a:pt x="514" y="981"/>
                  </a:cubicBezTo>
                  <a:cubicBezTo>
                    <a:pt x="514" y="981"/>
                    <a:pt x="514" y="981"/>
                    <a:pt x="514" y="981"/>
                  </a:cubicBezTo>
                  <a:cubicBezTo>
                    <a:pt x="514" y="981"/>
                    <a:pt x="514" y="981"/>
                    <a:pt x="514" y="981"/>
                  </a:cubicBezTo>
                  <a:cubicBezTo>
                    <a:pt x="814" y="981"/>
                    <a:pt x="1057" y="737"/>
                    <a:pt x="1057" y="438"/>
                  </a:cubicBezTo>
                  <a:cubicBezTo>
                    <a:pt x="1057" y="438"/>
                    <a:pt x="1057" y="438"/>
                    <a:pt x="1057" y="438"/>
                  </a:cubicBezTo>
                  <a:cubicBezTo>
                    <a:pt x="1057" y="437"/>
                    <a:pt x="1057" y="437"/>
                    <a:pt x="1057" y="437"/>
                  </a:cubicBezTo>
                  <a:cubicBezTo>
                    <a:pt x="1057" y="437"/>
                    <a:pt x="1057" y="437"/>
                    <a:pt x="1057" y="437"/>
                  </a:cubicBezTo>
                  <a:cubicBezTo>
                    <a:pt x="1057" y="437"/>
                    <a:pt x="1057" y="437"/>
                    <a:pt x="1057" y="437"/>
                  </a:cubicBezTo>
                  <a:cubicBezTo>
                    <a:pt x="1057" y="437"/>
                    <a:pt x="1057" y="436"/>
                    <a:pt x="1057" y="436"/>
                  </a:cubicBezTo>
                  <a:cubicBezTo>
                    <a:pt x="1057" y="436"/>
                    <a:pt x="1057" y="436"/>
                    <a:pt x="1057" y="436"/>
                  </a:cubicBezTo>
                  <a:cubicBezTo>
                    <a:pt x="1057" y="436"/>
                    <a:pt x="1057" y="436"/>
                    <a:pt x="1057" y="436"/>
                  </a:cubicBezTo>
                  <a:cubicBezTo>
                    <a:pt x="1057" y="436"/>
                    <a:pt x="1057" y="436"/>
                    <a:pt x="1057" y="436"/>
                  </a:cubicBezTo>
                  <a:cubicBezTo>
                    <a:pt x="1057" y="436"/>
                    <a:pt x="1057" y="435"/>
                    <a:pt x="1057" y="435"/>
                  </a:cubicBezTo>
                  <a:cubicBezTo>
                    <a:pt x="1057" y="435"/>
                    <a:pt x="1057" y="435"/>
                    <a:pt x="1057" y="434"/>
                  </a:cubicBezTo>
                  <a:cubicBezTo>
                    <a:pt x="1057" y="434"/>
                    <a:pt x="1057" y="434"/>
                    <a:pt x="1057" y="434"/>
                  </a:cubicBezTo>
                  <a:cubicBezTo>
                    <a:pt x="1057" y="434"/>
                    <a:pt x="1057" y="434"/>
                    <a:pt x="1057" y="434"/>
                  </a:cubicBezTo>
                  <a:cubicBezTo>
                    <a:pt x="1057" y="434"/>
                    <a:pt x="1057" y="434"/>
                    <a:pt x="1057" y="434"/>
                  </a:cubicBezTo>
                  <a:cubicBezTo>
                    <a:pt x="1057" y="434"/>
                    <a:pt x="1057" y="434"/>
                    <a:pt x="1057" y="433"/>
                  </a:cubicBezTo>
                  <a:cubicBezTo>
                    <a:pt x="1057" y="433"/>
                    <a:pt x="1057" y="433"/>
                    <a:pt x="1057" y="433"/>
                  </a:cubicBezTo>
                  <a:cubicBezTo>
                    <a:pt x="1057" y="433"/>
                    <a:pt x="1057" y="433"/>
                    <a:pt x="1057" y="433"/>
                  </a:cubicBezTo>
                  <a:cubicBezTo>
                    <a:pt x="1057" y="433"/>
                    <a:pt x="1057" y="433"/>
                    <a:pt x="1057" y="433"/>
                  </a:cubicBezTo>
                  <a:cubicBezTo>
                    <a:pt x="1057" y="432"/>
                    <a:pt x="1057" y="432"/>
                    <a:pt x="1057" y="432"/>
                  </a:cubicBezTo>
                  <a:cubicBezTo>
                    <a:pt x="1057" y="432"/>
                    <a:pt x="1057" y="432"/>
                    <a:pt x="1057" y="432"/>
                  </a:cubicBezTo>
                  <a:cubicBezTo>
                    <a:pt x="1057" y="432"/>
                    <a:pt x="1057" y="431"/>
                    <a:pt x="1057" y="431"/>
                  </a:cubicBezTo>
                  <a:cubicBezTo>
                    <a:pt x="1057" y="431"/>
                    <a:pt x="1057" y="431"/>
                    <a:pt x="1057" y="431"/>
                  </a:cubicBezTo>
                  <a:cubicBezTo>
                    <a:pt x="1057" y="431"/>
                    <a:pt x="1057" y="431"/>
                    <a:pt x="1057" y="431"/>
                  </a:cubicBezTo>
                  <a:cubicBezTo>
                    <a:pt x="1057" y="431"/>
                    <a:pt x="1057" y="431"/>
                    <a:pt x="1057" y="431"/>
                  </a:cubicBezTo>
                  <a:cubicBezTo>
                    <a:pt x="1057" y="431"/>
                    <a:pt x="1057" y="430"/>
                    <a:pt x="1057" y="430"/>
                  </a:cubicBezTo>
                  <a:cubicBezTo>
                    <a:pt x="1057" y="430"/>
                    <a:pt x="1057" y="430"/>
                    <a:pt x="1057" y="430"/>
                  </a:cubicBezTo>
                  <a:cubicBezTo>
                    <a:pt x="1055" y="254"/>
                    <a:pt x="969" y="98"/>
                    <a:pt x="836" y="0"/>
                  </a:cubicBezTo>
                </a:path>
              </a:pathLst>
            </a:custGeom>
            <a:solidFill>
              <a:srgbClr val="D97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8"/>
            <p:cNvSpPr/>
            <p:nvPr/>
          </p:nvSpPr>
          <p:spPr bwMode="auto">
            <a:xfrm>
              <a:off x="8842375" y="-1619250"/>
              <a:ext cx="2432050" cy="2195513"/>
            </a:xfrm>
            <a:custGeom>
              <a:avLst/>
              <a:gdLst>
                <a:gd name="T0" fmla="*/ 729 w 868"/>
                <a:gd name="T1" fmla="*/ 0 h 783"/>
                <a:gd name="T2" fmla="*/ 724 w 868"/>
                <a:gd name="T3" fmla="*/ 59 h 783"/>
                <a:gd name="T4" fmla="*/ 710 w 868"/>
                <a:gd name="T5" fmla="*/ 107 h 783"/>
                <a:gd name="T6" fmla="*/ 710 w 868"/>
                <a:gd name="T7" fmla="*/ 114 h 783"/>
                <a:gd name="T8" fmla="*/ 682 w 868"/>
                <a:gd name="T9" fmla="*/ 166 h 783"/>
                <a:gd name="T10" fmla="*/ 609 w 868"/>
                <a:gd name="T11" fmla="*/ 277 h 783"/>
                <a:gd name="T12" fmla="*/ 607 w 868"/>
                <a:gd name="T13" fmla="*/ 281 h 783"/>
                <a:gd name="T14" fmla="*/ 491 w 868"/>
                <a:gd name="T15" fmla="*/ 517 h 783"/>
                <a:gd name="T16" fmla="*/ 516 w 868"/>
                <a:gd name="T17" fmla="*/ 663 h 783"/>
                <a:gd name="T18" fmla="*/ 368 w 868"/>
                <a:gd name="T19" fmla="*/ 690 h 783"/>
                <a:gd name="T20" fmla="*/ 237 w 868"/>
                <a:gd name="T21" fmla="*/ 367 h 783"/>
                <a:gd name="T22" fmla="*/ 230 w 868"/>
                <a:gd name="T23" fmla="*/ 322 h 783"/>
                <a:gd name="T24" fmla="*/ 228 w 868"/>
                <a:gd name="T25" fmla="*/ 324 h 783"/>
                <a:gd name="T26" fmla="*/ 205 w 868"/>
                <a:gd name="T27" fmla="*/ 354 h 783"/>
                <a:gd name="T28" fmla="*/ 208 w 868"/>
                <a:gd name="T29" fmla="*/ 372 h 783"/>
                <a:gd name="T30" fmla="*/ 334 w 868"/>
                <a:gd name="T31" fmla="*/ 692 h 783"/>
                <a:gd name="T32" fmla="*/ 321 w 868"/>
                <a:gd name="T33" fmla="*/ 692 h 783"/>
                <a:gd name="T34" fmla="*/ 216 w 868"/>
                <a:gd name="T35" fmla="*/ 684 h 783"/>
                <a:gd name="T36" fmla="*/ 129 w 868"/>
                <a:gd name="T37" fmla="*/ 575 h 783"/>
                <a:gd name="T38" fmla="*/ 85 w 868"/>
                <a:gd name="T39" fmla="*/ 530 h 783"/>
                <a:gd name="T40" fmla="*/ 9 w 868"/>
                <a:gd name="T41" fmla="*/ 392 h 783"/>
                <a:gd name="T42" fmla="*/ 0 w 868"/>
                <a:gd name="T43" fmla="*/ 448 h 783"/>
                <a:gd name="T44" fmla="*/ 63 w 868"/>
                <a:gd name="T45" fmla="*/ 549 h 783"/>
                <a:gd name="T46" fmla="*/ 109 w 868"/>
                <a:gd name="T47" fmla="*/ 596 h 783"/>
                <a:gd name="T48" fmla="*/ 179 w 868"/>
                <a:gd name="T49" fmla="*/ 677 h 783"/>
                <a:gd name="T50" fmla="*/ 7 w 868"/>
                <a:gd name="T51" fmla="*/ 616 h 783"/>
                <a:gd name="T52" fmla="*/ 16 w 868"/>
                <a:gd name="T53" fmla="*/ 653 h 783"/>
                <a:gd name="T54" fmla="*/ 195 w 868"/>
                <a:gd name="T55" fmla="*/ 710 h 783"/>
                <a:gd name="T56" fmla="*/ 195 w 868"/>
                <a:gd name="T57" fmla="*/ 710 h 783"/>
                <a:gd name="T58" fmla="*/ 205 w 868"/>
                <a:gd name="T59" fmla="*/ 768 h 783"/>
                <a:gd name="T60" fmla="*/ 234 w 868"/>
                <a:gd name="T61" fmla="*/ 775 h 783"/>
                <a:gd name="T62" fmla="*/ 227 w 868"/>
                <a:gd name="T63" fmla="*/ 715 h 783"/>
                <a:gd name="T64" fmla="*/ 322 w 868"/>
                <a:gd name="T65" fmla="*/ 721 h 783"/>
                <a:gd name="T66" fmla="*/ 354 w 868"/>
                <a:gd name="T67" fmla="*/ 720 h 783"/>
                <a:gd name="T68" fmla="*/ 407 w 868"/>
                <a:gd name="T69" fmla="*/ 783 h 783"/>
                <a:gd name="T70" fmla="*/ 442 w 868"/>
                <a:gd name="T71" fmla="*/ 778 h 783"/>
                <a:gd name="T72" fmla="*/ 389 w 868"/>
                <a:gd name="T73" fmla="*/ 717 h 783"/>
                <a:gd name="T74" fmla="*/ 531 w 868"/>
                <a:gd name="T75" fmla="*/ 689 h 783"/>
                <a:gd name="T76" fmla="*/ 579 w 868"/>
                <a:gd name="T77" fmla="*/ 734 h 783"/>
                <a:gd name="T78" fmla="*/ 611 w 868"/>
                <a:gd name="T79" fmla="*/ 718 h 783"/>
                <a:gd name="T80" fmla="*/ 560 w 868"/>
                <a:gd name="T81" fmla="*/ 679 h 783"/>
                <a:gd name="T82" fmla="*/ 623 w 868"/>
                <a:gd name="T83" fmla="*/ 652 h 783"/>
                <a:gd name="T84" fmla="*/ 827 w 868"/>
                <a:gd name="T85" fmla="*/ 496 h 783"/>
                <a:gd name="T86" fmla="*/ 868 w 868"/>
                <a:gd name="T87" fmla="*/ 396 h 783"/>
                <a:gd name="T88" fmla="*/ 610 w 868"/>
                <a:gd name="T89" fmla="*/ 626 h 783"/>
                <a:gd name="T90" fmla="*/ 543 w 868"/>
                <a:gd name="T91" fmla="*/ 654 h 783"/>
                <a:gd name="T92" fmla="*/ 520 w 868"/>
                <a:gd name="T93" fmla="*/ 521 h 783"/>
                <a:gd name="T94" fmla="*/ 630 w 868"/>
                <a:gd name="T95" fmla="*/ 298 h 783"/>
                <a:gd name="T96" fmla="*/ 633 w 868"/>
                <a:gd name="T97" fmla="*/ 293 h 783"/>
                <a:gd name="T98" fmla="*/ 752 w 868"/>
                <a:gd name="T99" fmla="*/ 65 h 783"/>
                <a:gd name="T100" fmla="*/ 758 w 868"/>
                <a:gd name="T101" fmla="*/ 12 h 783"/>
                <a:gd name="T102" fmla="*/ 729 w 868"/>
                <a:gd name="T103" fmla="*/ 0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8" h="783">
                  <a:moveTo>
                    <a:pt x="729" y="0"/>
                  </a:moveTo>
                  <a:cubicBezTo>
                    <a:pt x="729" y="20"/>
                    <a:pt x="728" y="40"/>
                    <a:pt x="724" y="59"/>
                  </a:cubicBezTo>
                  <a:cubicBezTo>
                    <a:pt x="720" y="75"/>
                    <a:pt x="716" y="92"/>
                    <a:pt x="710" y="107"/>
                  </a:cubicBezTo>
                  <a:cubicBezTo>
                    <a:pt x="710" y="110"/>
                    <a:pt x="710" y="112"/>
                    <a:pt x="710" y="114"/>
                  </a:cubicBezTo>
                  <a:cubicBezTo>
                    <a:pt x="710" y="136"/>
                    <a:pt x="699" y="155"/>
                    <a:pt x="682" y="166"/>
                  </a:cubicBezTo>
                  <a:cubicBezTo>
                    <a:pt x="661" y="204"/>
                    <a:pt x="635" y="241"/>
                    <a:pt x="609" y="277"/>
                  </a:cubicBezTo>
                  <a:cubicBezTo>
                    <a:pt x="607" y="281"/>
                    <a:pt x="607" y="281"/>
                    <a:pt x="607" y="281"/>
                  </a:cubicBezTo>
                  <a:cubicBezTo>
                    <a:pt x="553" y="356"/>
                    <a:pt x="504" y="431"/>
                    <a:pt x="491" y="517"/>
                  </a:cubicBezTo>
                  <a:cubicBezTo>
                    <a:pt x="485" y="564"/>
                    <a:pt x="492" y="618"/>
                    <a:pt x="516" y="663"/>
                  </a:cubicBezTo>
                  <a:cubicBezTo>
                    <a:pt x="468" y="678"/>
                    <a:pt x="418" y="687"/>
                    <a:pt x="368" y="690"/>
                  </a:cubicBezTo>
                  <a:cubicBezTo>
                    <a:pt x="303" y="598"/>
                    <a:pt x="257" y="487"/>
                    <a:pt x="237" y="367"/>
                  </a:cubicBezTo>
                  <a:cubicBezTo>
                    <a:pt x="234" y="352"/>
                    <a:pt x="232" y="337"/>
                    <a:pt x="230" y="322"/>
                  </a:cubicBezTo>
                  <a:cubicBezTo>
                    <a:pt x="229" y="323"/>
                    <a:pt x="229" y="324"/>
                    <a:pt x="228" y="324"/>
                  </a:cubicBezTo>
                  <a:cubicBezTo>
                    <a:pt x="220" y="334"/>
                    <a:pt x="213" y="345"/>
                    <a:pt x="205" y="354"/>
                  </a:cubicBezTo>
                  <a:cubicBezTo>
                    <a:pt x="206" y="360"/>
                    <a:pt x="207" y="366"/>
                    <a:pt x="208" y="372"/>
                  </a:cubicBezTo>
                  <a:cubicBezTo>
                    <a:pt x="228" y="490"/>
                    <a:pt x="272" y="599"/>
                    <a:pt x="334" y="692"/>
                  </a:cubicBezTo>
                  <a:cubicBezTo>
                    <a:pt x="330" y="692"/>
                    <a:pt x="326" y="692"/>
                    <a:pt x="321" y="692"/>
                  </a:cubicBezTo>
                  <a:cubicBezTo>
                    <a:pt x="286" y="692"/>
                    <a:pt x="251" y="689"/>
                    <a:pt x="216" y="684"/>
                  </a:cubicBezTo>
                  <a:cubicBezTo>
                    <a:pt x="196" y="641"/>
                    <a:pt x="162" y="608"/>
                    <a:pt x="129" y="575"/>
                  </a:cubicBezTo>
                  <a:cubicBezTo>
                    <a:pt x="114" y="560"/>
                    <a:pt x="99" y="545"/>
                    <a:pt x="85" y="530"/>
                  </a:cubicBezTo>
                  <a:cubicBezTo>
                    <a:pt x="51" y="490"/>
                    <a:pt x="25" y="442"/>
                    <a:pt x="9" y="392"/>
                  </a:cubicBezTo>
                  <a:cubicBezTo>
                    <a:pt x="5" y="410"/>
                    <a:pt x="2" y="429"/>
                    <a:pt x="0" y="448"/>
                  </a:cubicBezTo>
                  <a:cubicBezTo>
                    <a:pt x="16" y="484"/>
                    <a:pt x="37" y="519"/>
                    <a:pt x="63" y="549"/>
                  </a:cubicBezTo>
                  <a:cubicBezTo>
                    <a:pt x="78" y="565"/>
                    <a:pt x="93" y="581"/>
                    <a:pt x="109" y="596"/>
                  </a:cubicBezTo>
                  <a:cubicBezTo>
                    <a:pt x="135" y="622"/>
                    <a:pt x="161" y="648"/>
                    <a:pt x="179" y="677"/>
                  </a:cubicBezTo>
                  <a:cubicBezTo>
                    <a:pt x="119" y="664"/>
                    <a:pt x="61" y="644"/>
                    <a:pt x="7" y="616"/>
                  </a:cubicBezTo>
                  <a:cubicBezTo>
                    <a:pt x="10" y="628"/>
                    <a:pt x="13" y="641"/>
                    <a:pt x="16" y="653"/>
                  </a:cubicBezTo>
                  <a:cubicBezTo>
                    <a:pt x="73" y="680"/>
                    <a:pt x="133" y="699"/>
                    <a:pt x="195" y="710"/>
                  </a:cubicBezTo>
                  <a:cubicBezTo>
                    <a:pt x="195" y="710"/>
                    <a:pt x="195" y="710"/>
                    <a:pt x="195" y="710"/>
                  </a:cubicBezTo>
                  <a:cubicBezTo>
                    <a:pt x="202" y="728"/>
                    <a:pt x="205" y="748"/>
                    <a:pt x="205" y="768"/>
                  </a:cubicBezTo>
                  <a:cubicBezTo>
                    <a:pt x="215" y="771"/>
                    <a:pt x="225" y="773"/>
                    <a:pt x="234" y="775"/>
                  </a:cubicBezTo>
                  <a:cubicBezTo>
                    <a:pt x="235" y="754"/>
                    <a:pt x="232" y="734"/>
                    <a:pt x="227" y="715"/>
                  </a:cubicBezTo>
                  <a:cubicBezTo>
                    <a:pt x="258" y="719"/>
                    <a:pt x="290" y="721"/>
                    <a:pt x="322" y="721"/>
                  </a:cubicBezTo>
                  <a:cubicBezTo>
                    <a:pt x="333" y="721"/>
                    <a:pt x="343" y="720"/>
                    <a:pt x="354" y="720"/>
                  </a:cubicBezTo>
                  <a:cubicBezTo>
                    <a:pt x="371" y="742"/>
                    <a:pt x="388" y="763"/>
                    <a:pt x="407" y="783"/>
                  </a:cubicBezTo>
                  <a:cubicBezTo>
                    <a:pt x="419" y="782"/>
                    <a:pt x="431" y="780"/>
                    <a:pt x="442" y="778"/>
                  </a:cubicBezTo>
                  <a:cubicBezTo>
                    <a:pt x="423" y="759"/>
                    <a:pt x="406" y="739"/>
                    <a:pt x="389" y="717"/>
                  </a:cubicBezTo>
                  <a:cubicBezTo>
                    <a:pt x="437" y="713"/>
                    <a:pt x="485" y="703"/>
                    <a:pt x="531" y="689"/>
                  </a:cubicBezTo>
                  <a:cubicBezTo>
                    <a:pt x="544" y="707"/>
                    <a:pt x="560" y="722"/>
                    <a:pt x="579" y="734"/>
                  </a:cubicBezTo>
                  <a:cubicBezTo>
                    <a:pt x="590" y="729"/>
                    <a:pt x="601" y="724"/>
                    <a:pt x="611" y="718"/>
                  </a:cubicBezTo>
                  <a:cubicBezTo>
                    <a:pt x="591" y="709"/>
                    <a:pt x="574" y="695"/>
                    <a:pt x="560" y="679"/>
                  </a:cubicBezTo>
                  <a:cubicBezTo>
                    <a:pt x="582" y="671"/>
                    <a:pt x="603" y="662"/>
                    <a:pt x="623" y="652"/>
                  </a:cubicBezTo>
                  <a:cubicBezTo>
                    <a:pt x="701" y="614"/>
                    <a:pt x="770" y="560"/>
                    <a:pt x="827" y="496"/>
                  </a:cubicBezTo>
                  <a:cubicBezTo>
                    <a:pt x="844" y="464"/>
                    <a:pt x="858" y="431"/>
                    <a:pt x="868" y="396"/>
                  </a:cubicBezTo>
                  <a:cubicBezTo>
                    <a:pt x="804" y="493"/>
                    <a:pt x="716" y="574"/>
                    <a:pt x="610" y="626"/>
                  </a:cubicBezTo>
                  <a:cubicBezTo>
                    <a:pt x="589" y="637"/>
                    <a:pt x="566" y="646"/>
                    <a:pt x="543" y="654"/>
                  </a:cubicBezTo>
                  <a:cubicBezTo>
                    <a:pt x="521" y="614"/>
                    <a:pt x="514" y="564"/>
                    <a:pt x="520" y="521"/>
                  </a:cubicBezTo>
                  <a:cubicBezTo>
                    <a:pt x="532" y="442"/>
                    <a:pt x="579" y="370"/>
                    <a:pt x="630" y="298"/>
                  </a:cubicBezTo>
                  <a:cubicBezTo>
                    <a:pt x="633" y="293"/>
                    <a:pt x="633" y="293"/>
                    <a:pt x="633" y="293"/>
                  </a:cubicBezTo>
                  <a:cubicBezTo>
                    <a:pt x="683" y="223"/>
                    <a:pt x="735" y="151"/>
                    <a:pt x="752" y="65"/>
                  </a:cubicBezTo>
                  <a:cubicBezTo>
                    <a:pt x="756" y="47"/>
                    <a:pt x="758" y="30"/>
                    <a:pt x="758" y="12"/>
                  </a:cubicBezTo>
                  <a:cubicBezTo>
                    <a:pt x="749" y="8"/>
                    <a:pt x="739" y="3"/>
                    <a:pt x="729" y="0"/>
                  </a:cubicBezTo>
                </a:path>
              </a:pathLst>
            </a:custGeom>
            <a:solidFill>
              <a:srgbClr val="A9591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9"/>
            <p:cNvSpPr>
              <a:spLocks noEditPoints="1"/>
            </p:cNvSpPr>
            <p:nvPr/>
          </p:nvSpPr>
          <p:spPr bwMode="auto">
            <a:xfrm>
              <a:off x="9302750" y="-1139825"/>
              <a:ext cx="2513012" cy="2257425"/>
            </a:xfrm>
            <a:custGeom>
              <a:avLst/>
              <a:gdLst>
                <a:gd name="T0" fmla="*/ 278 w 897"/>
                <a:gd name="T1" fmla="*/ 607 h 805"/>
                <a:gd name="T2" fmla="*/ 243 w 897"/>
                <a:gd name="T3" fmla="*/ 612 h 805"/>
                <a:gd name="T4" fmla="*/ 368 w 897"/>
                <a:gd name="T5" fmla="*/ 715 h 805"/>
                <a:gd name="T6" fmla="*/ 651 w 897"/>
                <a:gd name="T7" fmla="*/ 805 h 805"/>
                <a:gd name="T8" fmla="*/ 694 w 897"/>
                <a:gd name="T9" fmla="*/ 777 h 805"/>
                <a:gd name="T10" fmla="*/ 692 w 897"/>
                <a:gd name="T11" fmla="*/ 777 h 805"/>
                <a:gd name="T12" fmla="*/ 383 w 897"/>
                <a:gd name="T13" fmla="*/ 690 h 805"/>
                <a:gd name="T14" fmla="*/ 278 w 897"/>
                <a:gd name="T15" fmla="*/ 607 h 805"/>
                <a:gd name="T16" fmla="*/ 41 w 897"/>
                <a:gd name="T17" fmla="*/ 597 h 805"/>
                <a:gd name="T18" fmla="*/ 3 w 897"/>
                <a:gd name="T19" fmla="*/ 724 h 805"/>
                <a:gd name="T20" fmla="*/ 0 w 897"/>
                <a:gd name="T21" fmla="*/ 729 h 805"/>
                <a:gd name="T22" fmla="*/ 22 w 897"/>
                <a:gd name="T23" fmla="*/ 749 h 805"/>
                <a:gd name="T24" fmla="*/ 28 w 897"/>
                <a:gd name="T25" fmla="*/ 739 h 805"/>
                <a:gd name="T26" fmla="*/ 70 w 897"/>
                <a:gd name="T27" fmla="*/ 604 h 805"/>
                <a:gd name="T28" fmla="*/ 41 w 897"/>
                <a:gd name="T29" fmla="*/ 597 h 805"/>
                <a:gd name="T30" fmla="*/ 824 w 897"/>
                <a:gd name="T31" fmla="*/ 483 h 805"/>
                <a:gd name="T32" fmla="*/ 721 w 897"/>
                <a:gd name="T33" fmla="*/ 496 h 805"/>
                <a:gd name="T34" fmla="*/ 645 w 897"/>
                <a:gd name="T35" fmla="*/ 523 h 805"/>
                <a:gd name="T36" fmla="*/ 505 w 897"/>
                <a:gd name="T37" fmla="*/ 558 h 805"/>
                <a:gd name="T38" fmla="*/ 453 w 897"/>
                <a:gd name="T39" fmla="*/ 549 h 805"/>
                <a:gd name="T40" fmla="*/ 447 w 897"/>
                <a:gd name="T41" fmla="*/ 547 h 805"/>
                <a:gd name="T42" fmla="*/ 415 w 897"/>
                <a:gd name="T43" fmla="*/ 563 h 805"/>
                <a:gd name="T44" fmla="*/ 443 w 897"/>
                <a:gd name="T45" fmla="*/ 577 h 805"/>
                <a:gd name="T46" fmla="*/ 505 w 897"/>
                <a:gd name="T47" fmla="*/ 588 h 805"/>
                <a:gd name="T48" fmla="*/ 655 w 897"/>
                <a:gd name="T49" fmla="*/ 550 h 805"/>
                <a:gd name="T50" fmla="*/ 729 w 897"/>
                <a:gd name="T51" fmla="*/ 525 h 805"/>
                <a:gd name="T52" fmla="*/ 823 w 897"/>
                <a:gd name="T53" fmla="*/ 512 h 805"/>
                <a:gd name="T54" fmla="*/ 888 w 897"/>
                <a:gd name="T55" fmla="*/ 518 h 805"/>
                <a:gd name="T56" fmla="*/ 897 w 897"/>
                <a:gd name="T57" fmla="*/ 489 h 805"/>
                <a:gd name="T58" fmla="*/ 824 w 897"/>
                <a:gd name="T59" fmla="*/ 483 h 805"/>
                <a:gd name="T60" fmla="*/ 800 w 897"/>
                <a:gd name="T61" fmla="*/ 0 h 805"/>
                <a:gd name="T62" fmla="*/ 704 w 897"/>
                <a:gd name="T63" fmla="*/ 225 h 805"/>
                <a:gd name="T64" fmla="*/ 663 w 897"/>
                <a:gd name="T65" fmla="*/ 325 h 805"/>
                <a:gd name="T66" fmla="*/ 823 w 897"/>
                <a:gd name="T67" fmla="*/ 30 h 805"/>
                <a:gd name="T68" fmla="*/ 800 w 897"/>
                <a:gd name="T69"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7" h="805">
                  <a:moveTo>
                    <a:pt x="278" y="607"/>
                  </a:moveTo>
                  <a:cubicBezTo>
                    <a:pt x="267" y="609"/>
                    <a:pt x="255" y="611"/>
                    <a:pt x="243" y="612"/>
                  </a:cubicBezTo>
                  <a:cubicBezTo>
                    <a:pt x="281" y="652"/>
                    <a:pt x="323" y="687"/>
                    <a:pt x="368" y="715"/>
                  </a:cubicBezTo>
                  <a:cubicBezTo>
                    <a:pt x="453" y="768"/>
                    <a:pt x="552" y="799"/>
                    <a:pt x="651" y="805"/>
                  </a:cubicBezTo>
                  <a:cubicBezTo>
                    <a:pt x="666" y="797"/>
                    <a:pt x="680" y="787"/>
                    <a:pt x="694" y="777"/>
                  </a:cubicBezTo>
                  <a:cubicBezTo>
                    <a:pt x="693" y="777"/>
                    <a:pt x="693" y="777"/>
                    <a:pt x="692" y="777"/>
                  </a:cubicBezTo>
                  <a:cubicBezTo>
                    <a:pt x="584" y="777"/>
                    <a:pt x="476" y="748"/>
                    <a:pt x="383" y="690"/>
                  </a:cubicBezTo>
                  <a:cubicBezTo>
                    <a:pt x="346" y="667"/>
                    <a:pt x="311" y="639"/>
                    <a:pt x="278" y="607"/>
                  </a:cubicBezTo>
                  <a:moveTo>
                    <a:pt x="41" y="597"/>
                  </a:moveTo>
                  <a:cubicBezTo>
                    <a:pt x="41" y="638"/>
                    <a:pt x="28" y="683"/>
                    <a:pt x="3" y="724"/>
                  </a:cubicBezTo>
                  <a:cubicBezTo>
                    <a:pt x="2" y="726"/>
                    <a:pt x="1" y="728"/>
                    <a:pt x="0" y="729"/>
                  </a:cubicBezTo>
                  <a:cubicBezTo>
                    <a:pt x="7" y="736"/>
                    <a:pt x="14" y="743"/>
                    <a:pt x="22" y="749"/>
                  </a:cubicBezTo>
                  <a:cubicBezTo>
                    <a:pt x="24" y="746"/>
                    <a:pt x="26" y="743"/>
                    <a:pt x="28" y="739"/>
                  </a:cubicBezTo>
                  <a:cubicBezTo>
                    <a:pt x="55" y="695"/>
                    <a:pt x="69" y="648"/>
                    <a:pt x="70" y="604"/>
                  </a:cubicBezTo>
                  <a:cubicBezTo>
                    <a:pt x="61" y="602"/>
                    <a:pt x="51" y="600"/>
                    <a:pt x="41" y="597"/>
                  </a:cubicBezTo>
                  <a:moveTo>
                    <a:pt x="824" y="483"/>
                  </a:moveTo>
                  <a:cubicBezTo>
                    <a:pt x="789" y="483"/>
                    <a:pt x="755" y="487"/>
                    <a:pt x="721" y="496"/>
                  </a:cubicBezTo>
                  <a:cubicBezTo>
                    <a:pt x="695" y="504"/>
                    <a:pt x="670" y="513"/>
                    <a:pt x="645" y="523"/>
                  </a:cubicBezTo>
                  <a:cubicBezTo>
                    <a:pt x="596" y="541"/>
                    <a:pt x="550" y="558"/>
                    <a:pt x="505" y="558"/>
                  </a:cubicBezTo>
                  <a:cubicBezTo>
                    <a:pt x="487" y="558"/>
                    <a:pt x="470" y="556"/>
                    <a:pt x="453" y="549"/>
                  </a:cubicBezTo>
                  <a:cubicBezTo>
                    <a:pt x="451" y="549"/>
                    <a:pt x="449" y="548"/>
                    <a:pt x="447" y="547"/>
                  </a:cubicBezTo>
                  <a:cubicBezTo>
                    <a:pt x="437" y="553"/>
                    <a:pt x="426" y="558"/>
                    <a:pt x="415" y="563"/>
                  </a:cubicBezTo>
                  <a:cubicBezTo>
                    <a:pt x="424" y="569"/>
                    <a:pt x="433" y="573"/>
                    <a:pt x="443" y="577"/>
                  </a:cubicBezTo>
                  <a:cubicBezTo>
                    <a:pt x="463" y="584"/>
                    <a:pt x="484" y="588"/>
                    <a:pt x="505" y="588"/>
                  </a:cubicBezTo>
                  <a:cubicBezTo>
                    <a:pt x="555" y="588"/>
                    <a:pt x="606" y="569"/>
                    <a:pt x="655" y="550"/>
                  </a:cubicBezTo>
                  <a:cubicBezTo>
                    <a:pt x="679" y="541"/>
                    <a:pt x="704" y="531"/>
                    <a:pt x="729" y="525"/>
                  </a:cubicBezTo>
                  <a:cubicBezTo>
                    <a:pt x="759" y="516"/>
                    <a:pt x="791" y="512"/>
                    <a:pt x="823" y="512"/>
                  </a:cubicBezTo>
                  <a:cubicBezTo>
                    <a:pt x="844" y="512"/>
                    <a:pt x="866" y="514"/>
                    <a:pt x="888" y="518"/>
                  </a:cubicBezTo>
                  <a:cubicBezTo>
                    <a:pt x="891" y="508"/>
                    <a:pt x="894" y="499"/>
                    <a:pt x="897" y="489"/>
                  </a:cubicBezTo>
                  <a:cubicBezTo>
                    <a:pt x="873" y="485"/>
                    <a:pt x="849" y="483"/>
                    <a:pt x="824" y="483"/>
                  </a:cubicBezTo>
                  <a:moveTo>
                    <a:pt x="800" y="0"/>
                  </a:moveTo>
                  <a:cubicBezTo>
                    <a:pt x="782" y="80"/>
                    <a:pt x="749" y="156"/>
                    <a:pt x="704" y="225"/>
                  </a:cubicBezTo>
                  <a:cubicBezTo>
                    <a:pt x="694" y="260"/>
                    <a:pt x="680" y="293"/>
                    <a:pt x="663" y="325"/>
                  </a:cubicBezTo>
                  <a:cubicBezTo>
                    <a:pt x="739" y="241"/>
                    <a:pt x="794" y="139"/>
                    <a:pt x="823" y="30"/>
                  </a:cubicBezTo>
                  <a:cubicBezTo>
                    <a:pt x="815" y="19"/>
                    <a:pt x="808" y="9"/>
                    <a:pt x="800" y="0"/>
                  </a:cubicBezTo>
                </a:path>
              </a:pathLst>
            </a:custGeom>
            <a:solidFill>
              <a:srgbClr val="9750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0"/>
            <p:cNvSpPr/>
            <p:nvPr/>
          </p:nvSpPr>
          <p:spPr bwMode="auto">
            <a:xfrm>
              <a:off x="9390063" y="-1450975"/>
              <a:ext cx="106362" cy="341313"/>
            </a:xfrm>
            <a:custGeom>
              <a:avLst/>
              <a:gdLst>
                <a:gd name="T0" fmla="*/ 38 w 38"/>
                <a:gd name="T1" fmla="*/ 0 h 122"/>
                <a:gd name="T2" fmla="*/ 6 w 38"/>
                <a:gd name="T3" fmla="*/ 24 h 122"/>
                <a:gd name="T4" fmla="*/ 0 w 38"/>
                <a:gd name="T5" fmla="*/ 122 h 122"/>
                <a:gd name="T6" fmla="*/ 30 w 38"/>
                <a:gd name="T7" fmla="*/ 95 h 122"/>
                <a:gd name="T8" fmla="*/ 38 w 38"/>
                <a:gd name="T9" fmla="*/ 0 h 122"/>
              </a:gdLst>
              <a:ahLst/>
              <a:cxnLst>
                <a:cxn ang="0">
                  <a:pos x="T0" y="T1"/>
                </a:cxn>
                <a:cxn ang="0">
                  <a:pos x="T2" y="T3"/>
                </a:cxn>
                <a:cxn ang="0">
                  <a:pos x="T4" y="T5"/>
                </a:cxn>
                <a:cxn ang="0">
                  <a:pos x="T6" y="T7"/>
                </a:cxn>
                <a:cxn ang="0">
                  <a:pos x="T8" y="T9"/>
                </a:cxn>
              </a:cxnLst>
              <a:rect l="0" t="0" r="r" b="b"/>
              <a:pathLst>
                <a:path w="38" h="122">
                  <a:moveTo>
                    <a:pt x="38" y="0"/>
                  </a:moveTo>
                  <a:cubicBezTo>
                    <a:pt x="27" y="8"/>
                    <a:pt x="16" y="16"/>
                    <a:pt x="6" y="24"/>
                  </a:cubicBezTo>
                  <a:cubicBezTo>
                    <a:pt x="2" y="57"/>
                    <a:pt x="0" y="90"/>
                    <a:pt x="0" y="122"/>
                  </a:cubicBezTo>
                  <a:cubicBezTo>
                    <a:pt x="9" y="113"/>
                    <a:pt x="19" y="104"/>
                    <a:pt x="30" y="95"/>
                  </a:cubicBezTo>
                  <a:cubicBezTo>
                    <a:pt x="31" y="64"/>
                    <a:pt x="34" y="32"/>
                    <a:pt x="38" y="0"/>
                  </a:cubicBezTo>
                </a:path>
              </a:pathLst>
            </a:custGeom>
            <a:solidFill>
              <a:srgbClr val="A9591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1"/>
            <p:cNvSpPr>
              <a:spLocks noEditPoints="1"/>
            </p:cNvSpPr>
            <p:nvPr/>
          </p:nvSpPr>
          <p:spPr bwMode="auto">
            <a:xfrm>
              <a:off x="9058275" y="-1471613"/>
              <a:ext cx="1244600" cy="962025"/>
            </a:xfrm>
            <a:custGeom>
              <a:avLst/>
              <a:gdLst>
                <a:gd name="T0" fmla="*/ 118 w 444"/>
                <a:gd name="T1" fmla="*/ 129 h 343"/>
                <a:gd name="T2" fmla="*/ 45 w 444"/>
                <a:gd name="T3" fmla="*/ 218 h 343"/>
                <a:gd name="T4" fmla="*/ 12 w 444"/>
                <a:gd name="T5" fmla="*/ 310 h 343"/>
                <a:gd name="T6" fmla="*/ 60 w 444"/>
                <a:gd name="T7" fmla="*/ 343 h 343"/>
                <a:gd name="T8" fmla="*/ 106 w 444"/>
                <a:gd name="T9" fmla="*/ 325 h 343"/>
                <a:gd name="T10" fmla="*/ 128 w 444"/>
                <a:gd name="T11" fmla="*/ 301 h 343"/>
                <a:gd name="T12" fmla="*/ 118 w 444"/>
                <a:gd name="T13" fmla="*/ 129 h 343"/>
                <a:gd name="T14" fmla="*/ 348 w 444"/>
                <a:gd name="T15" fmla="*/ 0 h 343"/>
                <a:gd name="T16" fmla="*/ 236 w 444"/>
                <a:gd name="T17" fmla="*/ 40 h 343"/>
                <a:gd name="T18" fmla="*/ 148 w 444"/>
                <a:gd name="T19" fmla="*/ 102 h 343"/>
                <a:gd name="T20" fmla="*/ 153 w 444"/>
                <a:gd name="T21" fmla="*/ 269 h 343"/>
                <a:gd name="T22" fmla="*/ 259 w 444"/>
                <a:gd name="T23" fmla="*/ 195 h 343"/>
                <a:gd name="T24" fmla="*/ 375 w 444"/>
                <a:gd name="T25" fmla="*/ 160 h 343"/>
                <a:gd name="T26" fmla="*/ 439 w 444"/>
                <a:gd name="T27" fmla="*/ 67 h 343"/>
                <a:gd name="T28" fmla="*/ 349 w 444"/>
                <a:gd name="T29" fmla="*/ 0 h 343"/>
                <a:gd name="T30" fmla="*/ 348 w 444"/>
                <a:gd name="T31"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4" h="343">
                  <a:moveTo>
                    <a:pt x="118" y="129"/>
                  </a:moveTo>
                  <a:cubicBezTo>
                    <a:pt x="90" y="156"/>
                    <a:pt x="66" y="185"/>
                    <a:pt x="45" y="218"/>
                  </a:cubicBezTo>
                  <a:cubicBezTo>
                    <a:pt x="29" y="244"/>
                    <a:pt x="0" y="278"/>
                    <a:pt x="12" y="310"/>
                  </a:cubicBezTo>
                  <a:cubicBezTo>
                    <a:pt x="21" y="333"/>
                    <a:pt x="40" y="343"/>
                    <a:pt x="60" y="343"/>
                  </a:cubicBezTo>
                  <a:cubicBezTo>
                    <a:pt x="76" y="343"/>
                    <a:pt x="93" y="337"/>
                    <a:pt x="106" y="325"/>
                  </a:cubicBezTo>
                  <a:cubicBezTo>
                    <a:pt x="114" y="318"/>
                    <a:pt x="121" y="310"/>
                    <a:pt x="128" y="301"/>
                  </a:cubicBezTo>
                  <a:cubicBezTo>
                    <a:pt x="120" y="246"/>
                    <a:pt x="116" y="189"/>
                    <a:pt x="118" y="129"/>
                  </a:cubicBezTo>
                  <a:moveTo>
                    <a:pt x="348" y="0"/>
                  </a:moveTo>
                  <a:cubicBezTo>
                    <a:pt x="308" y="0"/>
                    <a:pt x="270" y="19"/>
                    <a:pt x="236" y="40"/>
                  </a:cubicBezTo>
                  <a:cubicBezTo>
                    <a:pt x="205" y="59"/>
                    <a:pt x="175" y="79"/>
                    <a:pt x="148" y="102"/>
                  </a:cubicBezTo>
                  <a:cubicBezTo>
                    <a:pt x="145" y="160"/>
                    <a:pt x="147" y="215"/>
                    <a:pt x="153" y="269"/>
                  </a:cubicBezTo>
                  <a:cubicBezTo>
                    <a:pt x="181" y="235"/>
                    <a:pt x="218" y="210"/>
                    <a:pt x="259" y="195"/>
                  </a:cubicBezTo>
                  <a:cubicBezTo>
                    <a:pt x="297" y="182"/>
                    <a:pt x="338" y="177"/>
                    <a:pt x="375" y="160"/>
                  </a:cubicBezTo>
                  <a:cubicBezTo>
                    <a:pt x="411" y="143"/>
                    <a:pt x="444" y="107"/>
                    <a:pt x="439" y="67"/>
                  </a:cubicBezTo>
                  <a:cubicBezTo>
                    <a:pt x="433" y="27"/>
                    <a:pt x="390" y="0"/>
                    <a:pt x="349" y="0"/>
                  </a:cubicBezTo>
                  <a:cubicBezTo>
                    <a:pt x="349" y="0"/>
                    <a:pt x="349" y="0"/>
                    <a:pt x="348" y="0"/>
                  </a:cubicBezTo>
                </a:path>
              </a:pathLst>
            </a:custGeom>
            <a:solidFill>
              <a:srgbClr val="F599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2"/>
            <p:cNvSpPr/>
            <p:nvPr/>
          </p:nvSpPr>
          <p:spPr bwMode="auto">
            <a:xfrm>
              <a:off x="9383713" y="-1185863"/>
              <a:ext cx="103187" cy="558800"/>
            </a:xfrm>
            <a:custGeom>
              <a:avLst/>
              <a:gdLst>
                <a:gd name="T0" fmla="*/ 32 w 37"/>
                <a:gd name="T1" fmla="*/ 0 h 199"/>
                <a:gd name="T2" fmla="*/ 2 w 37"/>
                <a:gd name="T3" fmla="*/ 27 h 199"/>
                <a:gd name="T4" fmla="*/ 12 w 37"/>
                <a:gd name="T5" fmla="*/ 199 h 199"/>
                <a:gd name="T6" fmla="*/ 35 w 37"/>
                <a:gd name="T7" fmla="*/ 169 h 199"/>
                <a:gd name="T8" fmla="*/ 37 w 37"/>
                <a:gd name="T9" fmla="*/ 167 h 199"/>
                <a:gd name="T10" fmla="*/ 32 w 37"/>
                <a:gd name="T11" fmla="*/ 0 h 199"/>
              </a:gdLst>
              <a:ahLst/>
              <a:cxnLst>
                <a:cxn ang="0">
                  <a:pos x="T0" y="T1"/>
                </a:cxn>
                <a:cxn ang="0">
                  <a:pos x="T2" y="T3"/>
                </a:cxn>
                <a:cxn ang="0">
                  <a:pos x="T4" y="T5"/>
                </a:cxn>
                <a:cxn ang="0">
                  <a:pos x="T6" y="T7"/>
                </a:cxn>
                <a:cxn ang="0">
                  <a:pos x="T8" y="T9"/>
                </a:cxn>
                <a:cxn ang="0">
                  <a:pos x="T10" y="T11"/>
                </a:cxn>
              </a:cxnLst>
              <a:rect l="0" t="0" r="r" b="b"/>
              <a:pathLst>
                <a:path w="37" h="199">
                  <a:moveTo>
                    <a:pt x="32" y="0"/>
                  </a:moveTo>
                  <a:cubicBezTo>
                    <a:pt x="21" y="9"/>
                    <a:pt x="11" y="18"/>
                    <a:pt x="2" y="27"/>
                  </a:cubicBezTo>
                  <a:cubicBezTo>
                    <a:pt x="0" y="87"/>
                    <a:pt x="4" y="144"/>
                    <a:pt x="12" y="199"/>
                  </a:cubicBezTo>
                  <a:cubicBezTo>
                    <a:pt x="20" y="190"/>
                    <a:pt x="27" y="179"/>
                    <a:pt x="35" y="169"/>
                  </a:cubicBezTo>
                  <a:cubicBezTo>
                    <a:pt x="36" y="169"/>
                    <a:pt x="36" y="168"/>
                    <a:pt x="37" y="167"/>
                  </a:cubicBezTo>
                  <a:cubicBezTo>
                    <a:pt x="31" y="113"/>
                    <a:pt x="29" y="58"/>
                    <a:pt x="32" y="0"/>
                  </a:cubicBezTo>
                </a:path>
              </a:pathLst>
            </a:custGeom>
            <a:solidFill>
              <a:srgbClr val="BA7A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3"/>
            <p:cNvSpPr/>
            <p:nvPr/>
          </p:nvSpPr>
          <p:spPr bwMode="auto">
            <a:xfrm>
              <a:off x="10487025" y="-1471613"/>
              <a:ext cx="344487" cy="344488"/>
            </a:xfrm>
            <a:custGeom>
              <a:avLst/>
              <a:gdLst>
                <a:gd name="T0" fmla="*/ 61 w 123"/>
                <a:gd name="T1" fmla="*/ 0 h 123"/>
                <a:gd name="T2" fmla="*/ 0 w 123"/>
                <a:gd name="T3" fmla="*/ 61 h 123"/>
                <a:gd name="T4" fmla="*/ 61 w 123"/>
                <a:gd name="T5" fmla="*/ 123 h 123"/>
                <a:gd name="T6" fmla="*/ 95 w 123"/>
                <a:gd name="T7" fmla="*/ 113 h 123"/>
                <a:gd name="T8" fmla="*/ 123 w 123"/>
                <a:gd name="T9" fmla="*/ 54 h 123"/>
                <a:gd name="T10" fmla="*/ 61 w 123"/>
                <a:gd name="T11" fmla="*/ 0 h 123"/>
              </a:gdLst>
              <a:ahLst/>
              <a:cxnLst>
                <a:cxn ang="0">
                  <a:pos x="T0" y="T1"/>
                </a:cxn>
                <a:cxn ang="0">
                  <a:pos x="T2" y="T3"/>
                </a:cxn>
                <a:cxn ang="0">
                  <a:pos x="T4" y="T5"/>
                </a:cxn>
                <a:cxn ang="0">
                  <a:pos x="T6" y="T7"/>
                </a:cxn>
                <a:cxn ang="0">
                  <a:pos x="T8" y="T9"/>
                </a:cxn>
                <a:cxn ang="0">
                  <a:pos x="T10" y="T11"/>
                </a:cxn>
              </a:cxnLst>
              <a:rect l="0" t="0" r="r" b="b"/>
              <a:pathLst>
                <a:path w="123" h="123">
                  <a:moveTo>
                    <a:pt x="61" y="0"/>
                  </a:moveTo>
                  <a:cubicBezTo>
                    <a:pt x="28" y="0"/>
                    <a:pt x="0" y="27"/>
                    <a:pt x="0" y="61"/>
                  </a:cubicBezTo>
                  <a:cubicBezTo>
                    <a:pt x="0" y="95"/>
                    <a:pt x="28" y="123"/>
                    <a:pt x="61" y="123"/>
                  </a:cubicBezTo>
                  <a:cubicBezTo>
                    <a:pt x="74" y="123"/>
                    <a:pt x="86" y="119"/>
                    <a:pt x="95" y="113"/>
                  </a:cubicBezTo>
                  <a:cubicBezTo>
                    <a:pt x="106" y="94"/>
                    <a:pt x="115" y="74"/>
                    <a:pt x="123" y="54"/>
                  </a:cubicBezTo>
                  <a:cubicBezTo>
                    <a:pt x="119" y="24"/>
                    <a:pt x="93" y="0"/>
                    <a:pt x="61" y="0"/>
                  </a:cubicBezTo>
                </a:path>
              </a:pathLst>
            </a:custGeom>
            <a:solidFill>
              <a:srgbClr val="F599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4"/>
            <p:cNvSpPr/>
            <p:nvPr/>
          </p:nvSpPr>
          <p:spPr bwMode="auto">
            <a:xfrm>
              <a:off x="10753725" y="-1319213"/>
              <a:ext cx="77787" cy="165100"/>
            </a:xfrm>
            <a:custGeom>
              <a:avLst/>
              <a:gdLst>
                <a:gd name="T0" fmla="*/ 28 w 28"/>
                <a:gd name="T1" fmla="*/ 0 h 59"/>
                <a:gd name="T2" fmla="*/ 0 w 28"/>
                <a:gd name="T3" fmla="*/ 59 h 59"/>
                <a:gd name="T4" fmla="*/ 28 w 28"/>
                <a:gd name="T5" fmla="*/ 7 h 59"/>
                <a:gd name="T6" fmla="*/ 28 w 28"/>
                <a:gd name="T7" fmla="*/ 0 h 59"/>
              </a:gdLst>
              <a:ahLst/>
              <a:cxnLst>
                <a:cxn ang="0">
                  <a:pos x="T0" y="T1"/>
                </a:cxn>
                <a:cxn ang="0">
                  <a:pos x="T2" y="T3"/>
                </a:cxn>
                <a:cxn ang="0">
                  <a:pos x="T4" y="T5"/>
                </a:cxn>
                <a:cxn ang="0">
                  <a:pos x="T6" y="T7"/>
                </a:cxn>
              </a:cxnLst>
              <a:rect l="0" t="0" r="r" b="b"/>
              <a:pathLst>
                <a:path w="28" h="59">
                  <a:moveTo>
                    <a:pt x="28" y="0"/>
                  </a:moveTo>
                  <a:cubicBezTo>
                    <a:pt x="20" y="20"/>
                    <a:pt x="11" y="40"/>
                    <a:pt x="0" y="59"/>
                  </a:cubicBezTo>
                  <a:cubicBezTo>
                    <a:pt x="17" y="48"/>
                    <a:pt x="28" y="29"/>
                    <a:pt x="28" y="7"/>
                  </a:cubicBezTo>
                  <a:cubicBezTo>
                    <a:pt x="28" y="5"/>
                    <a:pt x="28" y="3"/>
                    <a:pt x="28" y="0"/>
                  </a:cubicBezTo>
                </a:path>
              </a:pathLst>
            </a:custGeom>
            <a:solidFill>
              <a:srgbClr val="BA7A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9" name="组合 38"/>
          <p:cNvGrpSpPr/>
          <p:nvPr/>
        </p:nvGrpSpPr>
        <p:grpSpPr>
          <a:xfrm>
            <a:off x="8000752" y="5589432"/>
            <a:ext cx="977009" cy="984569"/>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0" name="组合 39"/>
          <p:cNvGrpSpPr/>
          <p:nvPr/>
        </p:nvGrpSpPr>
        <p:grpSpPr>
          <a:xfrm>
            <a:off x="10642131" y="3344394"/>
            <a:ext cx="1371027" cy="1433390"/>
            <a:chOff x="7024688" y="-4549775"/>
            <a:chExt cx="2303462" cy="2408238"/>
          </a:xfrm>
        </p:grpSpPr>
        <p:sp>
          <p:nvSpPr>
            <p:cNvPr id="33" name="Freeform 26"/>
            <p:cNvSpPr/>
            <p:nvPr/>
          </p:nvSpPr>
          <p:spPr bwMode="auto">
            <a:xfrm>
              <a:off x="7456488" y="-3751263"/>
              <a:ext cx="1871662" cy="1116013"/>
            </a:xfrm>
            <a:custGeom>
              <a:avLst/>
              <a:gdLst>
                <a:gd name="T0" fmla="*/ 905 w 1179"/>
                <a:gd name="T1" fmla="*/ 50 h 703"/>
                <a:gd name="T2" fmla="*/ 1179 w 1179"/>
                <a:gd name="T3" fmla="*/ 0 h 703"/>
                <a:gd name="T4" fmla="*/ 55 w 1179"/>
                <a:gd name="T5" fmla="*/ 703 h 703"/>
                <a:gd name="T6" fmla="*/ 0 w 1179"/>
                <a:gd name="T7" fmla="*/ 615 h 703"/>
                <a:gd name="T8" fmla="*/ 905 w 1179"/>
                <a:gd name="T9" fmla="*/ 50 h 703"/>
              </a:gdLst>
              <a:ahLst/>
              <a:cxnLst>
                <a:cxn ang="0">
                  <a:pos x="T0" y="T1"/>
                </a:cxn>
                <a:cxn ang="0">
                  <a:pos x="T2" y="T3"/>
                </a:cxn>
                <a:cxn ang="0">
                  <a:pos x="T4" y="T5"/>
                </a:cxn>
                <a:cxn ang="0">
                  <a:pos x="T6" y="T7"/>
                </a:cxn>
                <a:cxn ang="0">
                  <a:pos x="T8" y="T9"/>
                </a:cxn>
              </a:cxnLst>
              <a:rect l="0" t="0" r="r" b="b"/>
              <a:pathLst>
                <a:path w="1179" h="703">
                  <a:moveTo>
                    <a:pt x="905" y="50"/>
                  </a:moveTo>
                  <a:lnTo>
                    <a:pt x="1179" y="0"/>
                  </a:lnTo>
                  <a:lnTo>
                    <a:pt x="55" y="703"/>
                  </a:lnTo>
                  <a:lnTo>
                    <a:pt x="0" y="615"/>
                  </a:lnTo>
                  <a:lnTo>
                    <a:pt x="905" y="50"/>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7"/>
            <p:cNvSpPr/>
            <p:nvPr/>
          </p:nvSpPr>
          <p:spPr bwMode="auto">
            <a:xfrm>
              <a:off x="7486650" y="-4549775"/>
              <a:ext cx="981075" cy="1939925"/>
            </a:xfrm>
            <a:custGeom>
              <a:avLst/>
              <a:gdLst>
                <a:gd name="T0" fmla="*/ 590 w 618"/>
                <a:gd name="T1" fmla="*/ 277 h 1222"/>
                <a:gd name="T2" fmla="*/ 618 w 618"/>
                <a:gd name="T3" fmla="*/ 0 h 1222"/>
                <a:gd name="T4" fmla="*/ 0 w 618"/>
                <a:gd name="T5" fmla="*/ 1173 h 1222"/>
                <a:gd name="T6" fmla="*/ 92 w 618"/>
                <a:gd name="T7" fmla="*/ 1222 h 1222"/>
                <a:gd name="T8" fmla="*/ 590 w 618"/>
                <a:gd name="T9" fmla="*/ 277 h 1222"/>
              </a:gdLst>
              <a:ahLst/>
              <a:cxnLst>
                <a:cxn ang="0">
                  <a:pos x="T0" y="T1"/>
                </a:cxn>
                <a:cxn ang="0">
                  <a:pos x="T2" y="T3"/>
                </a:cxn>
                <a:cxn ang="0">
                  <a:pos x="T4" y="T5"/>
                </a:cxn>
                <a:cxn ang="0">
                  <a:pos x="T6" y="T7"/>
                </a:cxn>
                <a:cxn ang="0">
                  <a:pos x="T8" y="T9"/>
                </a:cxn>
              </a:cxnLst>
              <a:rect l="0" t="0" r="r" b="b"/>
              <a:pathLst>
                <a:path w="618" h="1222">
                  <a:moveTo>
                    <a:pt x="590" y="277"/>
                  </a:moveTo>
                  <a:lnTo>
                    <a:pt x="618" y="0"/>
                  </a:lnTo>
                  <a:lnTo>
                    <a:pt x="0" y="1173"/>
                  </a:lnTo>
                  <a:lnTo>
                    <a:pt x="92" y="1222"/>
                  </a:lnTo>
                  <a:lnTo>
                    <a:pt x="590" y="277"/>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7024688" y="-2682875"/>
              <a:ext cx="520700" cy="541338"/>
            </a:xfrm>
            <a:custGeom>
              <a:avLst/>
              <a:gdLst>
                <a:gd name="T0" fmla="*/ 127 w 186"/>
                <a:gd name="T1" fmla="*/ 0 h 193"/>
                <a:gd name="T2" fmla="*/ 186 w 186"/>
                <a:gd name="T3" fmla="*/ 55 h 193"/>
                <a:gd name="T4" fmla="*/ 74 w 186"/>
                <a:gd name="T5" fmla="*/ 176 h 193"/>
                <a:gd name="T6" fmla="*/ 17 w 186"/>
                <a:gd name="T7" fmla="*/ 178 h 193"/>
                <a:gd name="T8" fmla="*/ 15 w 186"/>
                <a:gd name="T9" fmla="*/ 121 h 193"/>
                <a:gd name="T10" fmla="*/ 127 w 186"/>
                <a:gd name="T11" fmla="*/ 0 h 193"/>
              </a:gdLst>
              <a:ahLst/>
              <a:cxnLst>
                <a:cxn ang="0">
                  <a:pos x="T0" y="T1"/>
                </a:cxn>
                <a:cxn ang="0">
                  <a:pos x="T2" y="T3"/>
                </a:cxn>
                <a:cxn ang="0">
                  <a:pos x="T4" y="T5"/>
                </a:cxn>
                <a:cxn ang="0">
                  <a:pos x="T6" y="T7"/>
                </a:cxn>
                <a:cxn ang="0">
                  <a:pos x="T8" y="T9"/>
                </a:cxn>
                <a:cxn ang="0">
                  <a:pos x="T10" y="T11"/>
                </a:cxn>
              </a:cxnLst>
              <a:rect l="0" t="0" r="r" b="b"/>
              <a:pathLst>
                <a:path w="186" h="193">
                  <a:moveTo>
                    <a:pt x="127" y="0"/>
                  </a:moveTo>
                  <a:cubicBezTo>
                    <a:pt x="186" y="55"/>
                    <a:pt x="186" y="55"/>
                    <a:pt x="186" y="55"/>
                  </a:cubicBezTo>
                  <a:cubicBezTo>
                    <a:pt x="74" y="176"/>
                    <a:pt x="74" y="176"/>
                    <a:pt x="74" y="176"/>
                  </a:cubicBezTo>
                  <a:cubicBezTo>
                    <a:pt x="59" y="192"/>
                    <a:pt x="33" y="193"/>
                    <a:pt x="17" y="178"/>
                  </a:cubicBezTo>
                  <a:cubicBezTo>
                    <a:pt x="1" y="163"/>
                    <a:pt x="0" y="137"/>
                    <a:pt x="15" y="121"/>
                  </a:cubicBezTo>
                  <a:lnTo>
                    <a:pt x="127" y="0"/>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9"/>
            <p:cNvSpPr/>
            <p:nvPr/>
          </p:nvSpPr>
          <p:spPr bwMode="auto">
            <a:xfrm>
              <a:off x="7259638" y="-3203575"/>
              <a:ext cx="779462" cy="790575"/>
            </a:xfrm>
            <a:custGeom>
              <a:avLst/>
              <a:gdLst>
                <a:gd name="T0" fmla="*/ 241 w 278"/>
                <a:gd name="T1" fmla="*/ 32 h 282"/>
                <a:gd name="T2" fmla="*/ 241 w 278"/>
                <a:gd name="T3" fmla="*/ 32 h 282"/>
                <a:gd name="T4" fmla="*/ 246 w 278"/>
                <a:gd name="T5" fmla="*/ 152 h 282"/>
                <a:gd name="T6" fmla="*/ 125 w 278"/>
                <a:gd name="T7" fmla="*/ 282 h 282"/>
                <a:gd name="T8" fmla="*/ 0 w 278"/>
                <a:gd name="T9" fmla="*/ 166 h 282"/>
                <a:gd name="T10" fmla="*/ 121 w 278"/>
                <a:gd name="T11" fmla="*/ 36 h 282"/>
                <a:gd name="T12" fmla="*/ 241 w 278"/>
                <a:gd name="T13" fmla="*/ 32 h 282"/>
              </a:gdLst>
              <a:ahLst/>
              <a:cxnLst>
                <a:cxn ang="0">
                  <a:pos x="T0" y="T1"/>
                </a:cxn>
                <a:cxn ang="0">
                  <a:pos x="T2" y="T3"/>
                </a:cxn>
                <a:cxn ang="0">
                  <a:pos x="T4" y="T5"/>
                </a:cxn>
                <a:cxn ang="0">
                  <a:pos x="T6" y="T7"/>
                </a:cxn>
                <a:cxn ang="0">
                  <a:pos x="T8" y="T9"/>
                </a:cxn>
                <a:cxn ang="0">
                  <a:pos x="T10" y="T11"/>
                </a:cxn>
                <a:cxn ang="0">
                  <a:pos x="T12" y="T13"/>
                </a:cxn>
              </a:cxnLst>
              <a:rect l="0" t="0" r="r" b="b"/>
              <a:pathLst>
                <a:path w="278" h="282">
                  <a:moveTo>
                    <a:pt x="241" y="32"/>
                  </a:moveTo>
                  <a:cubicBezTo>
                    <a:pt x="241" y="32"/>
                    <a:pt x="241" y="32"/>
                    <a:pt x="241" y="32"/>
                  </a:cubicBezTo>
                  <a:cubicBezTo>
                    <a:pt x="276" y="64"/>
                    <a:pt x="278" y="118"/>
                    <a:pt x="246" y="152"/>
                  </a:cubicBezTo>
                  <a:cubicBezTo>
                    <a:pt x="125" y="282"/>
                    <a:pt x="125" y="282"/>
                    <a:pt x="125" y="282"/>
                  </a:cubicBezTo>
                  <a:cubicBezTo>
                    <a:pt x="0" y="166"/>
                    <a:pt x="0" y="166"/>
                    <a:pt x="0" y="166"/>
                  </a:cubicBezTo>
                  <a:cubicBezTo>
                    <a:pt x="121" y="36"/>
                    <a:pt x="121" y="36"/>
                    <a:pt x="121" y="36"/>
                  </a:cubicBezTo>
                  <a:cubicBezTo>
                    <a:pt x="153" y="2"/>
                    <a:pt x="207" y="0"/>
                    <a:pt x="241" y="32"/>
                  </a:cubicBezTo>
                  <a:close/>
                </a:path>
              </a:pathLst>
            </a:custGeom>
            <a:solidFill>
              <a:srgbClr val="F280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0"/>
            <p:cNvSpPr/>
            <p:nvPr/>
          </p:nvSpPr>
          <p:spPr bwMode="auto">
            <a:xfrm>
              <a:off x="7604125" y="-3016250"/>
              <a:ext cx="249237" cy="249238"/>
            </a:xfrm>
            <a:custGeom>
              <a:avLst/>
              <a:gdLst>
                <a:gd name="T0" fmla="*/ 15 w 89"/>
                <a:gd name="T1" fmla="*/ 17 h 89"/>
                <a:gd name="T2" fmla="*/ 72 w 89"/>
                <a:gd name="T3" fmla="*/ 15 h 89"/>
                <a:gd name="T4" fmla="*/ 74 w 89"/>
                <a:gd name="T5" fmla="*/ 71 h 89"/>
                <a:gd name="T6" fmla="*/ 17 w 89"/>
                <a:gd name="T7" fmla="*/ 73 h 89"/>
                <a:gd name="T8" fmla="*/ 15 w 89"/>
                <a:gd name="T9" fmla="*/ 17 h 89"/>
              </a:gdLst>
              <a:ahLst/>
              <a:cxnLst>
                <a:cxn ang="0">
                  <a:pos x="T0" y="T1"/>
                </a:cxn>
                <a:cxn ang="0">
                  <a:pos x="T2" y="T3"/>
                </a:cxn>
                <a:cxn ang="0">
                  <a:pos x="T4" y="T5"/>
                </a:cxn>
                <a:cxn ang="0">
                  <a:pos x="T6" y="T7"/>
                </a:cxn>
                <a:cxn ang="0">
                  <a:pos x="T8" y="T9"/>
                </a:cxn>
              </a:cxnLst>
              <a:rect l="0" t="0" r="r" b="b"/>
              <a:pathLst>
                <a:path w="89" h="89">
                  <a:moveTo>
                    <a:pt x="15" y="17"/>
                  </a:moveTo>
                  <a:cubicBezTo>
                    <a:pt x="30" y="1"/>
                    <a:pt x="56" y="0"/>
                    <a:pt x="72" y="15"/>
                  </a:cubicBezTo>
                  <a:cubicBezTo>
                    <a:pt x="88" y="30"/>
                    <a:pt x="89" y="55"/>
                    <a:pt x="74" y="71"/>
                  </a:cubicBezTo>
                  <a:cubicBezTo>
                    <a:pt x="59" y="88"/>
                    <a:pt x="34" y="89"/>
                    <a:pt x="17" y="73"/>
                  </a:cubicBezTo>
                  <a:cubicBezTo>
                    <a:pt x="1" y="58"/>
                    <a:pt x="0" y="33"/>
                    <a:pt x="15" y="17"/>
                  </a:cubicBez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1" name="组合 40"/>
          <p:cNvGrpSpPr/>
          <p:nvPr/>
        </p:nvGrpSpPr>
        <p:grpSpPr>
          <a:xfrm>
            <a:off x="8525074" y="3668112"/>
            <a:ext cx="1897536" cy="2191468"/>
            <a:chOff x="3770313" y="-1868488"/>
            <a:chExt cx="3238500" cy="3740150"/>
          </a:xfrm>
        </p:grpSpPr>
        <p:sp>
          <p:nvSpPr>
            <p:cNvPr id="42" name="Freeform 20"/>
            <p:cNvSpPr/>
            <p:nvPr/>
          </p:nvSpPr>
          <p:spPr bwMode="auto">
            <a:xfrm>
              <a:off x="3770313" y="-1868488"/>
              <a:ext cx="3238500" cy="3740150"/>
            </a:xfrm>
            <a:custGeom>
              <a:avLst/>
              <a:gdLst>
                <a:gd name="T0" fmla="*/ 674 w 1154"/>
                <a:gd name="T1" fmla="*/ 1311 h 1332"/>
                <a:gd name="T2" fmla="*/ 86 w 1154"/>
                <a:gd name="T3" fmla="*/ 1096 h 1332"/>
                <a:gd name="T4" fmla="*/ 20 w 1154"/>
                <a:gd name="T5" fmla="*/ 955 h 1332"/>
                <a:gd name="T6" fmla="*/ 339 w 1154"/>
                <a:gd name="T7" fmla="*/ 86 h 1332"/>
                <a:gd name="T8" fmla="*/ 479 w 1154"/>
                <a:gd name="T9" fmla="*/ 20 h 1332"/>
                <a:gd name="T10" fmla="*/ 1068 w 1154"/>
                <a:gd name="T11" fmla="*/ 236 h 1332"/>
                <a:gd name="T12" fmla="*/ 1133 w 1154"/>
                <a:gd name="T13" fmla="*/ 377 h 1332"/>
                <a:gd name="T14" fmla="*/ 815 w 1154"/>
                <a:gd name="T15" fmla="*/ 1246 h 1332"/>
                <a:gd name="T16" fmla="*/ 674 w 1154"/>
                <a:gd name="T17" fmla="*/ 1311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4" h="1332">
                  <a:moveTo>
                    <a:pt x="674" y="1311"/>
                  </a:moveTo>
                  <a:cubicBezTo>
                    <a:pt x="86" y="1096"/>
                    <a:pt x="86" y="1096"/>
                    <a:pt x="86" y="1096"/>
                  </a:cubicBezTo>
                  <a:cubicBezTo>
                    <a:pt x="29" y="1075"/>
                    <a:pt x="0" y="1012"/>
                    <a:pt x="20" y="955"/>
                  </a:cubicBezTo>
                  <a:cubicBezTo>
                    <a:pt x="339" y="86"/>
                    <a:pt x="339" y="86"/>
                    <a:pt x="339" y="86"/>
                  </a:cubicBezTo>
                  <a:cubicBezTo>
                    <a:pt x="359" y="29"/>
                    <a:pt x="422" y="0"/>
                    <a:pt x="479" y="20"/>
                  </a:cubicBezTo>
                  <a:cubicBezTo>
                    <a:pt x="1068" y="236"/>
                    <a:pt x="1068" y="236"/>
                    <a:pt x="1068" y="236"/>
                  </a:cubicBezTo>
                  <a:cubicBezTo>
                    <a:pt x="1125" y="257"/>
                    <a:pt x="1154" y="320"/>
                    <a:pt x="1133" y="377"/>
                  </a:cubicBezTo>
                  <a:cubicBezTo>
                    <a:pt x="815" y="1246"/>
                    <a:pt x="815" y="1246"/>
                    <a:pt x="815" y="1246"/>
                  </a:cubicBezTo>
                  <a:cubicBezTo>
                    <a:pt x="794" y="1303"/>
                    <a:pt x="731" y="1332"/>
                    <a:pt x="674" y="1311"/>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1"/>
            <p:cNvSpPr>
              <a:spLocks noEditPoints="1"/>
            </p:cNvSpPr>
            <p:nvPr/>
          </p:nvSpPr>
          <p:spPr bwMode="auto">
            <a:xfrm>
              <a:off x="6211888" y="-1411288"/>
              <a:ext cx="555625" cy="204788"/>
            </a:xfrm>
            <a:custGeom>
              <a:avLst/>
              <a:gdLst>
                <a:gd name="T0" fmla="*/ 198 w 198"/>
                <a:gd name="T1" fmla="*/ 73 h 73"/>
                <a:gd name="T2" fmla="*/ 198 w 198"/>
                <a:gd name="T3" fmla="*/ 73 h 73"/>
                <a:gd name="T4" fmla="*/ 198 w 198"/>
                <a:gd name="T5" fmla="*/ 73 h 73"/>
                <a:gd name="T6" fmla="*/ 198 w 198"/>
                <a:gd name="T7" fmla="*/ 73 h 73"/>
                <a:gd name="T8" fmla="*/ 198 w 198"/>
                <a:gd name="T9" fmla="*/ 73 h 73"/>
                <a:gd name="T10" fmla="*/ 198 w 198"/>
                <a:gd name="T11" fmla="*/ 73 h 73"/>
                <a:gd name="T12" fmla="*/ 0 w 198"/>
                <a:gd name="T13" fmla="*/ 0 h 73"/>
                <a:gd name="T14" fmla="*/ 0 w 198"/>
                <a:gd name="T15" fmla="*/ 0 h 73"/>
                <a:gd name="T16" fmla="*/ 198 w 198"/>
                <a:gd name="T17" fmla="*/ 73 h 73"/>
                <a:gd name="T18" fmla="*/ 198 w 198"/>
                <a:gd name="T19" fmla="*/ 73 h 73"/>
                <a:gd name="T20" fmla="*/ 198 w 198"/>
                <a:gd name="T21" fmla="*/ 73 h 73"/>
                <a:gd name="T22" fmla="*/ 0 w 198"/>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73">
                  <a:moveTo>
                    <a:pt x="198" y="73"/>
                  </a:moveTo>
                  <a:cubicBezTo>
                    <a:pt x="198" y="73"/>
                    <a:pt x="198" y="73"/>
                    <a:pt x="198" y="73"/>
                  </a:cubicBezTo>
                  <a:cubicBezTo>
                    <a:pt x="198" y="73"/>
                    <a:pt x="198" y="73"/>
                    <a:pt x="198" y="73"/>
                  </a:cubicBezTo>
                  <a:moveTo>
                    <a:pt x="198" y="73"/>
                  </a:moveTo>
                  <a:cubicBezTo>
                    <a:pt x="198" y="73"/>
                    <a:pt x="198" y="73"/>
                    <a:pt x="198" y="73"/>
                  </a:cubicBezTo>
                  <a:cubicBezTo>
                    <a:pt x="198" y="73"/>
                    <a:pt x="198" y="73"/>
                    <a:pt x="198" y="73"/>
                  </a:cubicBezTo>
                  <a:moveTo>
                    <a:pt x="0" y="0"/>
                  </a:moveTo>
                  <a:cubicBezTo>
                    <a:pt x="0" y="0"/>
                    <a:pt x="0" y="0"/>
                    <a:pt x="0" y="0"/>
                  </a:cubicBezTo>
                  <a:cubicBezTo>
                    <a:pt x="198" y="73"/>
                    <a:pt x="198" y="73"/>
                    <a:pt x="198" y="73"/>
                  </a:cubicBezTo>
                  <a:cubicBezTo>
                    <a:pt x="198" y="73"/>
                    <a:pt x="198" y="73"/>
                    <a:pt x="198" y="73"/>
                  </a:cubicBezTo>
                  <a:cubicBezTo>
                    <a:pt x="198" y="73"/>
                    <a:pt x="198" y="73"/>
                    <a:pt x="198" y="73"/>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2"/>
            <p:cNvSpPr>
              <a:spLocks noEditPoints="1"/>
            </p:cNvSpPr>
            <p:nvPr/>
          </p:nvSpPr>
          <p:spPr bwMode="auto">
            <a:xfrm>
              <a:off x="4511675" y="-1411288"/>
              <a:ext cx="2409825" cy="2505075"/>
            </a:xfrm>
            <a:custGeom>
              <a:avLst/>
              <a:gdLst>
                <a:gd name="T0" fmla="*/ 310 w 859"/>
                <a:gd name="T1" fmla="*/ 387 h 892"/>
                <a:gd name="T2" fmla="*/ 0 w 859"/>
                <a:gd name="T3" fmla="*/ 794 h 892"/>
                <a:gd name="T4" fmla="*/ 269 w 859"/>
                <a:gd name="T5" fmla="*/ 892 h 892"/>
                <a:gd name="T6" fmla="*/ 579 w 859"/>
                <a:gd name="T7" fmla="*/ 486 h 892"/>
                <a:gd name="T8" fmla="*/ 310 w 859"/>
                <a:gd name="T9" fmla="*/ 387 h 892"/>
                <a:gd name="T10" fmla="*/ 606 w 859"/>
                <a:gd name="T11" fmla="*/ 0 h 892"/>
                <a:gd name="T12" fmla="*/ 446 w 859"/>
                <a:gd name="T13" fmla="*/ 210 h 892"/>
                <a:gd name="T14" fmla="*/ 714 w 859"/>
                <a:gd name="T15" fmla="*/ 308 h 892"/>
                <a:gd name="T16" fmla="*/ 859 w 859"/>
                <a:gd name="T17" fmla="*/ 118 h 892"/>
                <a:gd name="T18" fmla="*/ 804 w 859"/>
                <a:gd name="T19" fmla="*/ 73 h 892"/>
                <a:gd name="T20" fmla="*/ 804 w 859"/>
                <a:gd name="T21" fmla="*/ 73 h 892"/>
                <a:gd name="T22" fmla="*/ 804 w 859"/>
                <a:gd name="T23" fmla="*/ 73 h 892"/>
                <a:gd name="T24" fmla="*/ 804 w 859"/>
                <a:gd name="T25" fmla="*/ 73 h 892"/>
                <a:gd name="T26" fmla="*/ 804 w 859"/>
                <a:gd name="T27" fmla="*/ 73 h 892"/>
                <a:gd name="T28" fmla="*/ 804 w 859"/>
                <a:gd name="T29" fmla="*/ 73 h 892"/>
                <a:gd name="T30" fmla="*/ 606 w 859"/>
                <a:gd name="T31" fmla="*/ 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9" h="892">
                  <a:moveTo>
                    <a:pt x="310" y="387"/>
                  </a:moveTo>
                  <a:cubicBezTo>
                    <a:pt x="0" y="794"/>
                    <a:pt x="0" y="794"/>
                    <a:pt x="0" y="794"/>
                  </a:cubicBezTo>
                  <a:cubicBezTo>
                    <a:pt x="269" y="892"/>
                    <a:pt x="269" y="892"/>
                    <a:pt x="269" y="892"/>
                  </a:cubicBezTo>
                  <a:cubicBezTo>
                    <a:pt x="579" y="486"/>
                    <a:pt x="579" y="486"/>
                    <a:pt x="579" y="486"/>
                  </a:cubicBezTo>
                  <a:cubicBezTo>
                    <a:pt x="310" y="387"/>
                    <a:pt x="310" y="387"/>
                    <a:pt x="310" y="387"/>
                  </a:cubicBezTo>
                  <a:moveTo>
                    <a:pt x="606" y="0"/>
                  </a:moveTo>
                  <a:cubicBezTo>
                    <a:pt x="446" y="210"/>
                    <a:pt x="446" y="210"/>
                    <a:pt x="446" y="210"/>
                  </a:cubicBezTo>
                  <a:cubicBezTo>
                    <a:pt x="714" y="308"/>
                    <a:pt x="714" y="308"/>
                    <a:pt x="714" y="308"/>
                  </a:cubicBezTo>
                  <a:cubicBezTo>
                    <a:pt x="859" y="118"/>
                    <a:pt x="859" y="118"/>
                    <a:pt x="859" y="118"/>
                  </a:cubicBezTo>
                  <a:cubicBezTo>
                    <a:pt x="847" y="98"/>
                    <a:pt x="828" y="82"/>
                    <a:pt x="804" y="73"/>
                  </a:cubicBezTo>
                  <a:cubicBezTo>
                    <a:pt x="804" y="73"/>
                    <a:pt x="804" y="73"/>
                    <a:pt x="804" y="73"/>
                  </a:cubicBezTo>
                  <a:cubicBezTo>
                    <a:pt x="804" y="73"/>
                    <a:pt x="804" y="73"/>
                    <a:pt x="804" y="73"/>
                  </a:cubicBezTo>
                  <a:cubicBezTo>
                    <a:pt x="804" y="73"/>
                    <a:pt x="804" y="73"/>
                    <a:pt x="804" y="73"/>
                  </a:cubicBezTo>
                  <a:cubicBezTo>
                    <a:pt x="804" y="73"/>
                    <a:pt x="804" y="73"/>
                    <a:pt x="804" y="73"/>
                  </a:cubicBezTo>
                  <a:cubicBezTo>
                    <a:pt x="804" y="73"/>
                    <a:pt x="804" y="73"/>
                    <a:pt x="804" y="73"/>
                  </a:cubicBezTo>
                  <a:cubicBezTo>
                    <a:pt x="606" y="0"/>
                    <a:pt x="606" y="0"/>
                    <a:pt x="606" y="0"/>
                  </a:cubicBezTo>
                </a:path>
              </a:pathLst>
            </a:custGeom>
            <a:solidFill>
              <a:srgbClr val="7AC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
            <p:cNvSpPr/>
            <p:nvPr/>
          </p:nvSpPr>
          <p:spPr bwMode="auto">
            <a:xfrm>
              <a:off x="6456363" y="-122238"/>
              <a:ext cx="241300" cy="660400"/>
            </a:xfrm>
            <a:custGeom>
              <a:avLst/>
              <a:gdLst>
                <a:gd name="T0" fmla="*/ 152 w 152"/>
                <a:gd name="T1" fmla="*/ 0 h 416"/>
                <a:gd name="T2" fmla="*/ 0 w 152"/>
                <a:gd name="T3" fmla="*/ 416 h 416"/>
                <a:gd name="T4" fmla="*/ 0 w 152"/>
                <a:gd name="T5" fmla="*/ 416 h 416"/>
                <a:gd name="T6" fmla="*/ 152 w 152"/>
                <a:gd name="T7" fmla="*/ 0 h 416"/>
              </a:gdLst>
              <a:ahLst/>
              <a:cxnLst>
                <a:cxn ang="0">
                  <a:pos x="T0" y="T1"/>
                </a:cxn>
                <a:cxn ang="0">
                  <a:pos x="T2" y="T3"/>
                </a:cxn>
                <a:cxn ang="0">
                  <a:pos x="T4" y="T5"/>
                </a:cxn>
                <a:cxn ang="0">
                  <a:pos x="T6" y="T7"/>
                </a:cxn>
              </a:cxnLst>
              <a:rect l="0" t="0" r="r" b="b"/>
              <a:pathLst>
                <a:path w="152" h="416">
                  <a:moveTo>
                    <a:pt x="152" y="0"/>
                  </a:moveTo>
                  <a:lnTo>
                    <a:pt x="0" y="416"/>
                  </a:lnTo>
                  <a:lnTo>
                    <a:pt x="0" y="416"/>
                  </a:lnTo>
                  <a:lnTo>
                    <a:pt x="15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4"/>
            <p:cNvSpPr/>
            <p:nvPr/>
          </p:nvSpPr>
          <p:spPr bwMode="auto">
            <a:xfrm>
              <a:off x="6456363" y="-122238"/>
              <a:ext cx="241300" cy="660400"/>
            </a:xfrm>
            <a:custGeom>
              <a:avLst/>
              <a:gdLst>
                <a:gd name="T0" fmla="*/ 152 w 152"/>
                <a:gd name="T1" fmla="*/ 0 h 416"/>
                <a:gd name="T2" fmla="*/ 0 w 152"/>
                <a:gd name="T3" fmla="*/ 416 h 416"/>
                <a:gd name="T4" fmla="*/ 0 w 152"/>
                <a:gd name="T5" fmla="*/ 416 h 416"/>
                <a:gd name="T6" fmla="*/ 152 w 152"/>
                <a:gd name="T7" fmla="*/ 0 h 416"/>
              </a:gdLst>
              <a:ahLst/>
              <a:cxnLst>
                <a:cxn ang="0">
                  <a:pos x="T0" y="T1"/>
                </a:cxn>
                <a:cxn ang="0">
                  <a:pos x="T2" y="T3"/>
                </a:cxn>
                <a:cxn ang="0">
                  <a:pos x="T4" y="T5"/>
                </a:cxn>
                <a:cxn ang="0">
                  <a:pos x="T6" y="T7"/>
                </a:cxn>
              </a:cxnLst>
              <a:rect l="0" t="0" r="r" b="b"/>
              <a:pathLst>
                <a:path w="152" h="416">
                  <a:moveTo>
                    <a:pt x="152" y="0"/>
                  </a:moveTo>
                  <a:lnTo>
                    <a:pt x="0" y="416"/>
                  </a:lnTo>
                  <a:lnTo>
                    <a:pt x="0" y="41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5"/>
            <p:cNvSpPr>
              <a:spLocks noEditPoints="1"/>
            </p:cNvSpPr>
            <p:nvPr/>
          </p:nvSpPr>
          <p:spPr bwMode="auto">
            <a:xfrm>
              <a:off x="5283200" y="-677863"/>
              <a:ext cx="1619250" cy="2439988"/>
            </a:xfrm>
            <a:custGeom>
              <a:avLst/>
              <a:gdLst>
                <a:gd name="T0" fmla="*/ 0 w 577"/>
                <a:gd name="T1" fmla="*/ 838 h 869"/>
                <a:gd name="T2" fmla="*/ 86 w 577"/>
                <a:gd name="T3" fmla="*/ 869 h 869"/>
                <a:gd name="T4" fmla="*/ 0 w 577"/>
                <a:gd name="T5" fmla="*/ 838 h 869"/>
                <a:gd name="T6" fmla="*/ 577 w 577"/>
                <a:gd name="T7" fmla="*/ 0 h 869"/>
                <a:gd name="T8" fmla="*/ 73 w 577"/>
                <a:gd name="T9" fmla="*/ 661 h 869"/>
                <a:gd name="T10" fmla="*/ 201 w 577"/>
                <a:gd name="T11" fmla="*/ 707 h 869"/>
                <a:gd name="T12" fmla="*/ 206 w 577"/>
                <a:gd name="T13" fmla="*/ 709 h 869"/>
                <a:gd name="T14" fmla="*/ 207 w 577"/>
                <a:gd name="T15" fmla="*/ 710 h 869"/>
                <a:gd name="T16" fmla="*/ 418 w 577"/>
                <a:gd name="T17" fmla="*/ 433 h 869"/>
                <a:gd name="T18" fmla="*/ 504 w 577"/>
                <a:gd name="T19" fmla="*/ 198 h 869"/>
                <a:gd name="T20" fmla="*/ 577 w 577"/>
                <a:gd name="T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869">
                  <a:moveTo>
                    <a:pt x="0" y="838"/>
                  </a:moveTo>
                  <a:cubicBezTo>
                    <a:pt x="86" y="869"/>
                    <a:pt x="86" y="869"/>
                    <a:pt x="86" y="869"/>
                  </a:cubicBezTo>
                  <a:cubicBezTo>
                    <a:pt x="0" y="838"/>
                    <a:pt x="0" y="838"/>
                    <a:pt x="0" y="838"/>
                  </a:cubicBezTo>
                  <a:moveTo>
                    <a:pt x="577" y="0"/>
                  </a:moveTo>
                  <a:cubicBezTo>
                    <a:pt x="73" y="661"/>
                    <a:pt x="73" y="661"/>
                    <a:pt x="73" y="661"/>
                  </a:cubicBezTo>
                  <a:cubicBezTo>
                    <a:pt x="201" y="707"/>
                    <a:pt x="201" y="707"/>
                    <a:pt x="201" y="707"/>
                  </a:cubicBezTo>
                  <a:cubicBezTo>
                    <a:pt x="203" y="708"/>
                    <a:pt x="204" y="709"/>
                    <a:pt x="206" y="709"/>
                  </a:cubicBezTo>
                  <a:cubicBezTo>
                    <a:pt x="207" y="710"/>
                    <a:pt x="207" y="710"/>
                    <a:pt x="207" y="710"/>
                  </a:cubicBezTo>
                  <a:cubicBezTo>
                    <a:pt x="418" y="433"/>
                    <a:pt x="418" y="433"/>
                    <a:pt x="418" y="433"/>
                  </a:cubicBezTo>
                  <a:cubicBezTo>
                    <a:pt x="504" y="198"/>
                    <a:pt x="504" y="198"/>
                    <a:pt x="504" y="198"/>
                  </a:cubicBezTo>
                  <a:cubicBezTo>
                    <a:pt x="577" y="0"/>
                    <a:pt x="577" y="0"/>
                    <a:pt x="577" y="0"/>
                  </a:cubicBezTo>
                </a:path>
              </a:pathLst>
            </a:custGeom>
            <a:solidFill>
              <a:srgbClr val="7AC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6"/>
            <p:cNvSpPr>
              <a:spLocks noEditPoints="1"/>
            </p:cNvSpPr>
            <p:nvPr/>
          </p:nvSpPr>
          <p:spPr bwMode="auto">
            <a:xfrm>
              <a:off x="4721225" y="-1828800"/>
              <a:ext cx="657225" cy="198438"/>
            </a:xfrm>
            <a:custGeom>
              <a:avLst/>
              <a:gdLst>
                <a:gd name="T0" fmla="*/ 131 w 234"/>
                <a:gd name="T1" fmla="*/ 4 h 71"/>
                <a:gd name="T2" fmla="*/ 140 w 234"/>
                <a:gd name="T3" fmla="*/ 6 h 71"/>
                <a:gd name="T4" fmla="*/ 234 w 234"/>
                <a:gd name="T5" fmla="*/ 41 h 71"/>
                <a:gd name="T6" fmla="*/ 234 w 234"/>
                <a:gd name="T7" fmla="*/ 41 h 71"/>
                <a:gd name="T8" fmla="*/ 140 w 234"/>
                <a:gd name="T9" fmla="*/ 6 h 71"/>
                <a:gd name="T10" fmla="*/ 131 w 234"/>
                <a:gd name="T11" fmla="*/ 4 h 71"/>
                <a:gd name="T12" fmla="*/ 103 w 234"/>
                <a:gd name="T13" fmla="*/ 0 h 71"/>
                <a:gd name="T14" fmla="*/ 0 w 234"/>
                <a:gd name="T15" fmla="*/ 71 h 71"/>
                <a:gd name="T16" fmla="*/ 103 w 234"/>
                <a:gd name="T17" fmla="*/ 0 h 71"/>
                <a:gd name="T18" fmla="*/ 121 w 234"/>
                <a:gd name="T19" fmla="*/ 1 h 71"/>
                <a:gd name="T20" fmla="*/ 103 w 234"/>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71">
                  <a:moveTo>
                    <a:pt x="131" y="4"/>
                  </a:moveTo>
                  <a:cubicBezTo>
                    <a:pt x="134" y="4"/>
                    <a:pt x="137" y="5"/>
                    <a:pt x="140" y="6"/>
                  </a:cubicBezTo>
                  <a:cubicBezTo>
                    <a:pt x="234" y="41"/>
                    <a:pt x="234" y="41"/>
                    <a:pt x="234" y="41"/>
                  </a:cubicBezTo>
                  <a:cubicBezTo>
                    <a:pt x="234" y="41"/>
                    <a:pt x="234" y="41"/>
                    <a:pt x="234" y="41"/>
                  </a:cubicBezTo>
                  <a:cubicBezTo>
                    <a:pt x="140" y="6"/>
                    <a:pt x="140" y="6"/>
                    <a:pt x="140" y="6"/>
                  </a:cubicBezTo>
                  <a:cubicBezTo>
                    <a:pt x="137" y="5"/>
                    <a:pt x="134" y="4"/>
                    <a:pt x="131" y="4"/>
                  </a:cubicBezTo>
                  <a:moveTo>
                    <a:pt x="103" y="0"/>
                  </a:moveTo>
                  <a:cubicBezTo>
                    <a:pt x="58" y="0"/>
                    <a:pt x="16" y="27"/>
                    <a:pt x="0" y="71"/>
                  </a:cubicBezTo>
                  <a:cubicBezTo>
                    <a:pt x="16" y="27"/>
                    <a:pt x="58" y="0"/>
                    <a:pt x="103" y="0"/>
                  </a:cubicBezTo>
                  <a:cubicBezTo>
                    <a:pt x="109" y="0"/>
                    <a:pt x="115" y="0"/>
                    <a:pt x="121" y="1"/>
                  </a:cubicBezTo>
                  <a:cubicBezTo>
                    <a:pt x="115" y="0"/>
                    <a:pt x="109" y="0"/>
                    <a:pt x="103" y="0"/>
                  </a:cubicBezTo>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7"/>
            <p:cNvSpPr>
              <a:spLocks noEditPoints="1"/>
            </p:cNvSpPr>
            <p:nvPr/>
          </p:nvSpPr>
          <p:spPr bwMode="auto">
            <a:xfrm>
              <a:off x="3810000" y="-1828800"/>
              <a:ext cx="1568450" cy="3036888"/>
            </a:xfrm>
            <a:custGeom>
              <a:avLst/>
              <a:gdLst>
                <a:gd name="T0" fmla="*/ 71 w 559"/>
                <a:gd name="T1" fmla="*/ 1081 h 1082"/>
                <a:gd name="T2" fmla="*/ 71 w 559"/>
                <a:gd name="T3" fmla="*/ 1082 h 1082"/>
                <a:gd name="T4" fmla="*/ 71 w 559"/>
                <a:gd name="T5" fmla="*/ 1081 h 1082"/>
                <a:gd name="T6" fmla="*/ 71 w 559"/>
                <a:gd name="T7" fmla="*/ 1081 h 1082"/>
                <a:gd name="T8" fmla="*/ 71 w 559"/>
                <a:gd name="T9" fmla="*/ 1081 h 1082"/>
                <a:gd name="T10" fmla="*/ 71 w 559"/>
                <a:gd name="T11" fmla="*/ 1081 h 1082"/>
                <a:gd name="T12" fmla="*/ 71 w 559"/>
                <a:gd name="T13" fmla="*/ 1081 h 1082"/>
                <a:gd name="T14" fmla="*/ 71 w 559"/>
                <a:gd name="T15" fmla="*/ 1081 h 1082"/>
                <a:gd name="T16" fmla="*/ 71 w 559"/>
                <a:gd name="T17" fmla="*/ 1081 h 1082"/>
                <a:gd name="T18" fmla="*/ 71 w 559"/>
                <a:gd name="T19" fmla="*/ 1081 h 1082"/>
                <a:gd name="T20" fmla="*/ 71 w 559"/>
                <a:gd name="T21" fmla="*/ 1081 h 1082"/>
                <a:gd name="T22" fmla="*/ 71 w 559"/>
                <a:gd name="T23" fmla="*/ 1081 h 1082"/>
                <a:gd name="T24" fmla="*/ 428 w 559"/>
                <a:gd name="T25" fmla="*/ 0 h 1082"/>
                <a:gd name="T26" fmla="*/ 325 w 559"/>
                <a:gd name="T27" fmla="*/ 71 h 1082"/>
                <a:gd name="T28" fmla="*/ 325 w 559"/>
                <a:gd name="T29" fmla="*/ 72 h 1082"/>
                <a:gd name="T30" fmla="*/ 325 w 559"/>
                <a:gd name="T31" fmla="*/ 72 h 1082"/>
                <a:gd name="T32" fmla="*/ 6 w 559"/>
                <a:gd name="T33" fmla="*/ 941 h 1082"/>
                <a:gd name="T34" fmla="*/ 0 w 559"/>
                <a:gd name="T35" fmla="*/ 979 h 1082"/>
                <a:gd name="T36" fmla="*/ 71 w 559"/>
                <a:gd name="T37" fmla="*/ 1081 h 1082"/>
                <a:gd name="T38" fmla="*/ 0 w 559"/>
                <a:gd name="T39" fmla="*/ 979 h 1082"/>
                <a:gd name="T40" fmla="*/ 0 w 559"/>
                <a:gd name="T41" fmla="*/ 979 h 1082"/>
                <a:gd name="T42" fmla="*/ 0 w 559"/>
                <a:gd name="T43" fmla="*/ 971 h 1082"/>
                <a:gd name="T44" fmla="*/ 0 w 559"/>
                <a:gd name="T45" fmla="*/ 971 h 1082"/>
                <a:gd name="T46" fmla="*/ 0 w 559"/>
                <a:gd name="T47" fmla="*/ 971 h 1082"/>
                <a:gd name="T48" fmla="*/ 0 w 559"/>
                <a:gd name="T49" fmla="*/ 971 h 1082"/>
                <a:gd name="T50" fmla="*/ 0 w 559"/>
                <a:gd name="T51" fmla="*/ 971 h 1082"/>
                <a:gd name="T52" fmla="*/ 0 w 559"/>
                <a:gd name="T53" fmla="*/ 970 h 1082"/>
                <a:gd name="T54" fmla="*/ 0 w 559"/>
                <a:gd name="T55" fmla="*/ 970 h 1082"/>
                <a:gd name="T56" fmla="*/ 0 w 559"/>
                <a:gd name="T57" fmla="*/ 970 h 1082"/>
                <a:gd name="T58" fmla="*/ 0 w 559"/>
                <a:gd name="T59" fmla="*/ 970 h 1082"/>
                <a:gd name="T60" fmla="*/ 0 w 559"/>
                <a:gd name="T61" fmla="*/ 970 h 1082"/>
                <a:gd name="T62" fmla="*/ 0 w 559"/>
                <a:gd name="T63" fmla="*/ 970 h 1082"/>
                <a:gd name="T64" fmla="*/ 2 w 559"/>
                <a:gd name="T65" fmla="*/ 955 h 1082"/>
                <a:gd name="T66" fmla="*/ 2 w 559"/>
                <a:gd name="T67" fmla="*/ 955 h 1082"/>
                <a:gd name="T68" fmla="*/ 2 w 559"/>
                <a:gd name="T69" fmla="*/ 955 h 1082"/>
                <a:gd name="T70" fmla="*/ 2 w 559"/>
                <a:gd name="T71" fmla="*/ 955 h 1082"/>
                <a:gd name="T72" fmla="*/ 2 w 559"/>
                <a:gd name="T73" fmla="*/ 955 h 1082"/>
                <a:gd name="T74" fmla="*/ 2 w 559"/>
                <a:gd name="T75" fmla="*/ 955 h 1082"/>
                <a:gd name="T76" fmla="*/ 2 w 559"/>
                <a:gd name="T77" fmla="*/ 954 h 1082"/>
                <a:gd name="T78" fmla="*/ 2 w 559"/>
                <a:gd name="T79" fmla="*/ 954 h 1082"/>
                <a:gd name="T80" fmla="*/ 2 w 559"/>
                <a:gd name="T81" fmla="*/ 954 h 1082"/>
                <a:gd name="T82" fmla="*/ 100 w 559"/>
                <a:gd name="T83" fmla="*/ 895 h 1082"/>
                <a:gd name="T84" fmla="*/ 137 w 559"/>
                <a:gd name="T85" fmla="*/ 902 h 1082"/>
                <a:gd name="T86" fmla="*/ 137 w 559"/>
                <a:gd name="T87" fmla="*/ 902 h 1082"/>
                <a:gd name="T88" fmla="*/ 231 w 559"/>
                <a:gd name="T89" fmla="*/ 936 h 1082"/>
                <a:gd name="T90" fmla="*/ 559 w 559"/>
                <a:gd name="T91" fmla="*/ 41 h 1082"/>
                <a:gd name="T92" fmla="*/ 465 w 559"/>
                <a:gd name="T93" fmla="*/ 6 h 1082"/>
                <a:gd name="T94" fmla="*/ 456 w 559"/>
                <a:gd name="T95" fmla="*/ 4 h 1082"/>
                <a:gd name="T96" fmla="*/ 446 w 559"/>
                <a:gd name="T97" fmla="*/ 1 h 1082"/>
                <a:gd name="T98" fmla="*/ 428 w 559"/>
                <a:gd name="T99"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59" h="1082">
                  <a:moveTo>
                    <a:pt x="71" y="1081"/>
                  </a:moveTo>
                  <a:cubicBezTo>
                    <a:pt x="71" y="1081"/>
                    <a:pt x="71" y="1081"/>
                    <a:pt x="71" y="1082"/>
                  </a:cubicBezTo>
                  <a:cubicBezTo>
                    <a:pt x="71" y="1081"/>
                    <a:pt x="71" y="1081"/>
                    <a:pt x="71" y="1081"/>
                  </a:cubicBezTo>
                  <a:moveTo>
                    <a:pt x="71" y="1081"/>
                  </a:moveTo>
                  <a:cubicBezTo>
                    <a:pt x="71" y="1081"/>
                    <a:pt x="71" y="1081"/>
                    <a:pt x="71" y="1081"/>
                  </a:cubicBezTo>
                  <a:cubicBezTo>
                    <a:pt x="71" y="1081"/>
                    <a:pt x="71" y="1081"/>
                    <a:pt x="71" y="1081"/>
                  </a:cubicBezTo>
                  <a:moveTo>
                    <a:pt x="71" y="1081"/>
                  </a:moveTo>
                  <a:cubicBezTo>
                    <a:pt x="71" y="1081"/>
                    <a:pt x="71" y="1081"/>
                    <a:pt x="71" y="1081"/>
                  </a:cubicBezTo>
                  <a:cubicBezTo>
                    <a:pt x="71" y="1081"/>
                    <a:pt x="71" y="1081"/>
                    <a:pt x="71" y="1081"/>
                  </a:cubicBezTo>
                  <a:moveTo>
                    <a:pt x="71" y="1081"/>
                  </a:moveTo>
                  <a:cubicBezTo>
                    <a:pt x="71" y="1081"/>
                    <a:pt x="71" y="1081"/>
                    <a:pt x="71" y="1081"/>
                  </a:cubicBezTo>
                  <a:cubicBezTo>
                    <a:pt x="71" y="1081"/>
                    <a:pt x="71" y="1081"/>
                    <a:pt x="71" y="1081"/>
                  </a:cubicBezTo>
                  <a:moveTo>
                    <a:pt x="428" y="0"/>
                  </a:moveTo>
                  <a:cubicBezTo>
                    <a:pt x="383" y="0"/>
                    <a:pt x="341" y="27"/>
                    <a:pt x="325" y="71"/>
                  </a:cubicBezTo>
                  <a:cubicBezTo>
                    <a:pt x="325" y="71"/>
                    <a:pt x="325" y="71"/>
                    <a:pt x="325" y="72"/>
                  </a:cubicBezTo>
                  <a:cubicBezTo>
                    <a:pt x="325" y="72"/>
                    <a:pt x="325" y="72"/>
                    <a:pt x="325" y="72"/>
                  </a:cubicBezTo>
                  <a:cubicBezTo>
                    <a:pt x="6" y="941"/>
                    <a:pt x="6" y="941"/>
                    <a:pt x="6" y="941"/>
                  </a:cubicBezTo>
                  <a:cubicBezTo>
                    <a:pt x="2" y="953"/>
                    <a:pt x="0" y="966"/>
                    <a:pt x="0" y="979"/>
                  </a:cubicBezTo>
                  <a:cubicBezTo>
                    <a:pt x="0" y="1023"/>
                    <a:pt x="27" y="1065"/>
                    <a:pt x="71" y="1081"/>
                  </a:cubicBezTo>
                  <a:cubicBezTo>
                    <a:pt x="27" y="1065"/>
                    <a:pt x="0" y="1023"/>
                    <a:pt x="0" y="979"/>
                  </a:cubicBezTo>
                  <a:cubicBezTo>
                    <a:pt x="0" y="979"/>
                    <a:pt x="0" y="979"/>
                    <a:pt x="0" y="979"/>
                  </a:cubicBezTo>
                  <a:cubicBezTo>
                    <a:pt x="0" y="976"/>
                    <a:pt x="0" y="973"/>
                    <a:pt x="0" y="971"/>
                  </a:cubicBezTo>
                  <a:cubicBezTo>
                    <a:pt x="0" y="971"/>
                    <a:pt x="0" y="971"/>
                    <a:pt x="0" y="971"/>
                  </a:cubicBezTo>
                  <a:cubicBezTo>
                    <a:pt x="0" y="971"/>
                    <a:pt x="0" y="971"/>
                    <a:pt x="0" y="971"/>
                  </a:cubicBezTo>
                  <a:cubicBezTo>
                    <a:pt x="0" y="971"/>
                    <a:pt x="0" y="971"/>
                    <a:pt x="0" y="971"/>
                  </a:cubicBezTo>
                  <a:cubicBezTo>
                    <a:pt x="0" y="971"/>
                    <a:pt x="0" y="971"/>
                    <a:pt x="0" y="971"/>
                  </a:cubicBezTo>
                  <a:cubicBezTo>
                    <a:pt x="0" y="970"/>
                    <a:pt x="0" y="970"/>
                    <a:pt x="0" y="970"/>
                  </a:cubicBezTo>
                  <a:cubicBezTo>
                    <a:pt x="0" y="970"/>
                    <a:pt x="0" y="970"/>
                    <a:pt x="0" y="970"/>
                  </a:cubicBezTo>
                  <a:cubicBezTo>
                    <a:pt x="0" y="970"/>
                    <a:pt x="0" y="970"/>
                    <a:pt x="0" y="970"/>
                  </a:cubicBezTo>
                  <a:cubicBezTo>
                    <a:pt x="0" y="970"/>
                    <a:pt x="0" y="970"/>
                    <a:pt x="0" y="970"/>
                  </a:cubicBezTo>
                  <a:cubicBezTo>
                    <a:pt x="0" y="970"/>
                    <a:pt x="0" y="970"/>
                    <a:pt x="0" y="970"/>
                  </a:cubicBezTo>
                  <a:cubicBezTo>
                    <a:pt x="0" y="970"/>
                    <a:pt x="0" y="970"/>
                    <a:pt x="0" y="970"/>
                  </a:cubicBezTo>
                  <a:cubicBezTo>
                    <a:pt x="0" y="965"/>
                    <a:pt x="1" y="960"/>
                    <a:pt x="2" y="955"/>
                  </a:cubicBezTo>
                  <a:cubicBezTo>
                    <a:pt x="2" y="955"/>
                    <a:pt x="2" y="955"/>
                    <a:pt x="2" y="955"/>
                  </a:cubicBezTo>
                  <a:cubicBezTo>
                    <a:pt x="2" y="955"/>
                    <a:pt x="2" y="955"/>
                    <a:pt x="2" y="955"/>
                  </a:cubicBezTo>
                  <a:cubicBezTo>
                    <a:pt x="2" y="955"/>
                    <a:pt x="2" y="955"/>
                    <a:pt x="2" y="955"/>
                  </a:cubicBezTo>
                  <a:cubicBezTo>
                    <a:pt x="2" y="955"/>
                    <a:pt x="2" y="955"/>
                    <a:pt x="2" y="955"/>
                  </a:cubicBezTo>
                  <a:cubicBezTo>
                    <a:pt x="2" y="955"/>
                    <a:pt x="2" y="955"/>
                    <a:pt x="2" y="955"/>
                  </a:cubicBezTo>
                  <a:cubicBezTo>
                    <a:pt x="2" y="954"/>
                    <a:pt x="2" y="954"/>
                    <a:pt x="2" y="954"/>
                  </a:cubicBezTo>
                  <a:cubicBezTo>
                    <a:pt x="2" y="954"/>
                    <a:pt x="2" y="954"/>
                    <a:pt x="2" y="954"/>
                  </a:cubicBezTo>
                  <a:cubicBezTo>
                    <a:pt x="2" y="954"/>
                    <a:pt x="2" y="954"/>
                    <a:pt x="2" y="954"/>
                  </a:cubicBezTo>
                  <a:cubicBezTo>
                    <a:pt x="22" y="918"/>
                    <a:pt x="60" y="895"/>
                    <a:pt x="100" y="895"/>
                  </a:cubicBezTo>
                  <a:cubicBezTo>
                    <a:pt x="112" y="895"/>
                    <a:pt x="125" y="897"/>
                    <a:pt x="137" y="902"/>
                  </a:cubicBezTo>
                  <a:cubicBezTo>
                    <a:pt x="137" y="902"/>
                    <a:pt x="137" y="902"/>
                    <a:pt x="137" y="902"/>
                  </a:cubicBezTo>
                  <a:cubicBezTo>
                    <a:pt x="231" y="936"/>
                    <a:pt x="231" y="936"/>
                    <a:pt x="231" y="936"/>
                  </a:cubicBezTo>
                  <a:cubicBezTo>
                    <a:pt x="559" y="41"/>
                    <a:pt x="559" y="41"/>
                    <a:pt x="559" y="41"/>
                  </a:cubicBezTo>
                  <a:cubicBezTo>
                    <a:pt x="465" y="6"/>
                    <a:pt x="465" y="6"/>
                    <a:pt x="465" y="6"/>
                  </a:cubicBezTo>
                  <a:cubicBezTo>
                    <a:pt x="462" y="5"/>
                    <a:pt x="459" y="4"/>
                    <a:pt x="456" y="4"/>
                  </a:cubicBezTo>
                  <a:cubicBezTo>
                    <a:pt x="453" y="3"/>
                    <a:pt x="450" y="2"/>
                    <a:pt x="446" y="1"/>
                  </a:cubicBezTo>
                  <a:cubicBezTo>
                    <a:pt x="440" y="0"/>
                    <a:pt x="434" y="0"/>
                    <a:pt x="428" y="0"/>
                  </a:cubicBezTo>
                </a:path>
              </a:pathLst>
            </a:custGeom>
            <a:solidFill>
              <a:srgbClr val="569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8"/>
            <p:cNvSpPr>
              <a:spLocks noEditPoints="1"/>
            </p:cNvSpPr>
            <p:nvPr/>
          </p:nvSpPr>
          <p:spPr bwMode="auto">
            <a:xfrm>
              <a:off x="5159375" y="-966788"/>
              <a:ext cx="1392238" cy="996950"/>
            </a:xfrm>
            <a:custGeom>
              <a:avLst/>
              <a:gdLst>
                <a:gd name="T0" fmla="*/ 854 w 877"/>
                <a:gd name="T1" fmla="*/ 265 h 628"/>
                <a:gd name="T2" fmla="*/ 615 w 877"/>
                <a:gd name="T3" fmla="*/ 580 h 628"/>
                <a:gd name="T4" fmla="*/ 748 w 877"/>
                <a:gd name="T5" fmla="*/ 628 h 628"/>
                <a:gd name="T6" fmla="*/ 877 w 877"/>
                <a:gd name="T7" fmla="*/ 274 h 628"/>
                <a:gd name="T8" fmla="*/ 854 w 877"/>
                <a:gd name="T9" fmla="*/ 265 h 628"/>
                <a:gd name="T10" fmla="*/ 129 w 877"/>
                <a:gd name="T11" fmla="*/ 0 h 628"/>
                <a:gd name="T12" fmla="*/ 0 w 877"/>
                <a:gd name="T13" fmla="*/ 353 h 628"/>
                <a:gd name="T14" fmla="*/ 140 w 877"/>
                <a:gd name="T15" fmla="*/ 405 h 628"/>
                <a:gd name="T16" fmla="*/ 380 w 877"/>
                <a:gd name="T17" fmla="*/ 92 h 628"/>
                <a:gd name="T18" fmla="*/ 129 w 877"/>
                <a:gd name="T1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7" h="628">
                  <a:moveTo>
                    <a:pt x="854" y="265"/>
                  </a:moveTo>
                  <a:lnTo>
                    <a:pt x="615" y="580"/>
                  </a:lnTo>
                  <a:lnTo>
                    <a:pt x="748" y="628"/>
                  </a:lnTo>
                  <a:lnTo>
                    <a:pt x="877" y="274"/>
                  </a:lnTo>
                  <a:lnTo>
                    <a:pt x="854" y="265"/>
                  </a:lnTo>
                  <a:close/>
                  <a:moveTo>
                    <a:pt x="129" y="0"/>
                  </a:moveTo>
                  <a:lnTo>
                    <a:pt x="0" y="353"/>
                  </a:lnTo>
                  <a:lnTo>
                    <a:pt x="140" y="405"/>
                  </a:lnTo>
                  <a:lnTo>
                    <a:pt x="380" y="92"/>
                  </a:lnTo>
                  <a:lnTo>
                    <a:pt x="129" y="0"/>
                  </a:lnTo>
                  <a:close/>
                </a:path>
              </a:pathLst>
            </a:custGeom>
            <a:solidFill>
              <a:srgbClr val="90D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9"/>
            <p:cNvSpPr>
              <a:spLocks noEditPoints="1"/>
            </p:cNvSpPr>
            <p:nvPr/>
          </p:nvSpPr>
          <p:spPr bwMode="auto">
            <a:xfrm>
              <a:off x="5159375" y="-966788"/>
              <a:ext cx="1392238" cy="996950"/>
            </a:xfrm>
            <a:custGeom>
              <a:avLst/>
              <a:gdLst>
                <a:gd name="T0" fmla="*/ 854 w 877"/>
                <a:gd name="T1" fmla="*/ 265 h 628"/>
                <a:gd name="T2" fmla="*/ 615 w 877"/>
                <a:gd name="T3" fmla="*/ 580 h 628"/>
                <a:gd name="T4" fmla="*/ 748 w 877"/>
                <a:gd name="T5" fmla="*/ 628 h 628"/>
                <a:gd name="T6" fmla="*/ 877 w 877"/>
                <a:gd name="T7" fmla="*/ 274 h 628"/>
                <a:gd name="T8" fmla="*/ 854 w 877"/>
                <a:gd name="T9" fmla="*/ 265 h 628"/>
                <a:gd name="T10" fmla="*/ 129 w 877"/>
                <a:gd name="T11" fmla="*/ 0 h 628"/>
                <a:gd name="T12" fmla="*/ 0 w 877"/>
                <a:gd name="T13" fmla="*/ 353 h 628"/>
                <a:gd name="T14" fmla="*/ 140 w 877"/>
                <a:gd name="T15" fmla="*/ 405 h 628"/>
                <a:gd name="T16" fmla="*/ 380 w 877"/>
                <a:gd name="T17" fmla="*/ 92 h 628"/>
                <a:gd name="T18" fmla="*/ 129 w 877"/>
                <a:gd name="T1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7" h="628">
                  <a:moveTo>
                    <a:pt x="854" y="265"/>
                  </a:moveTo>
                  <a:lnTo>
                    <a:pt x="615" y="580"/>
                  </a:lnTo>
                  <a:lnTo>
                    <a:pt x="748" y="628"/>
                  </a:lnTo>
                  <a:lnTo>
                    <a:pt x="877" y="274"/>
                  </a:lnTo>
                  <a:lnTo>
                    <a:pt x="854" y="265"/>
                  </a:lnTo>
                  <a:moveTo>
                    <a:pt x="129" y="0"/>
                  </a:moveTo>
                  <a:lnTo>
                    <a:pt x="0" y="353"/>
                  </a:lnTo>
                  <a:lnTo>
                    <a:pt x="140" y="405"/>
                  </a:lnTo>
                  <a:lnTo>
                    <a:pt x="380" y="92"/>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0"/>
            <p:cNvSpPr/>
            <p:nvPr/>
          </p:nvSpPr>
          <p:spPr bwMode="auto">
            <a:xfrm>
              <a:off x="5381625" y="-820738"/>
              <a:ext cx="1133475" cy="774700"/>
            </a:xfrm>
            <a:custGeom>
              <a:avLst/>
              <a:gdLst>
                <a:gd name="T0" fmla="*/ 240 w 714"/>
                <a:gd name="T1" fmla="*/ 0 h 488"/>
                <a:gd name="T2" fmla="*/ 0 w 714"/>
                <a:gd name="T3" fmla="*/ 313 h 488"/>
                <a:gd name="T4" fmla="*/ 475 w 714"/>
                <a:gd name="T5" fmla="*/ 488 h 488"/>
                <a:gd name="T6" fmla="*/ 714 w 714"/>
                <a:gd name="T7" fmla="*/ 173 h 488"/>
                <a:gd name="T8" fmla="*/ 240 w 714"/>
                <a:gd name="T9" fmla="*/ 0 h 488"/>
              </a:gdLst>
              <a:ahLst/>
              <a:cxnLst>
                <a:cxn ang="0">
                  <a:pos x="T0" y="T1"/>
                </a:cxn>
                <a:cxn ang="0">
                  <a:pos x="T2" y="T3"/>
                </a:cxn>
                <a:cxn ang="0">
                  <a:pos x="T4" y="T5"/>
                </a:cxn>
                <a:cxn ang="0">
                  <a:pos x="T6" y="T7"/>
                </a:cxn>
                <a:cxn ang="0">
                  <a:pos x="T8" y="T9"/>
                </a:cxn>
              </a:cxnLst>
              <a:rect l="0" t="0" r="r" b="b"/>
              <a:pathLst>
                <a:path w="714" h="488">
                  <a:moveTo>
                    <a:pt x="240" y="0"/>
                  </a:moveTo>
                  <a:lnTo>
                    <a:pt x="0" y="313"/>
                  </a:lnTo>
                  <a:lnTo>
                    <a:pt x="475" y="488"/>
                  </a:lnTo>
                  <a:lnTo>
                    <a:pt x="714" y="173"/>
                  </a:lnTo>
                  <a:lnTo>
                    <a:pt x="240" y="0"/>
                  </a:lnTo>
                  <a:close/>
                </a:path>
              </a:pathLst>
            </a:custGeom>
            <a:solidFill>
              <a:srgbClr val="9CE0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1"/>
            <p:cNvSpPr/>
            <p:nvPr/>
          </p:nvSpPr>
          <p:spPr bwMode="auto">
            <a:xfrm>
              <a:off x="5381625" y="-820738"/>
              <a:ext cx="1133475" cy="774700"/>
            </a:xfrm>
            <a:custGeom>
              <a:avLst/>
              <a:gdLst>
                <a:gd name="T0" fmla="*/ 240 w 714"/>
                <a:gd name="T1" fmla="*/ 0 h 488"/>
                <a:gd name="T2" fmla="*/ 0 w 714"/>
                <a:gd name="T3" fmla="*/ 313 h 488"/>
                <a:gd name="T4" fmla="*/ 475 w 714"/>
                <a:gd name="T5" fmla="*/ 488 h 488"/>
                <a:gd name="T6" fmla="*/ 714 w 714"/>
                <a:gd name="T7" fmla="*/ 173 h 488"/>
                <a:gd name="T8" fmla="*/ 240 w 714"/>
                <a:gd name="T9" fmla="*/ 0 h 488"/>
              </a:gdLst>
              <a:ahLst/>
              <a:cxnLst>
                <a:cxn ang="0">
                  <a:pos x="T0" y="T1"/>
                </a:cxn>
                <a:cxn ang="0">
                  <a:pos x="T2" y="T3"/>
                </a:cxn>
                <a:cxn ang="0">
                  <a:pos x="T4" y="T5"/>
                </a:cxn>
                <a:cxn ang="0">
                  <a:pos x="T6" y="T7"/>
                </a:cxn>
                <a:cxn ang="0">
                  <a:pos x="T8" y="T9"/>
                </a:cxn>
              </a:cxnLst>
              <a:rect l="0" t="0" r="r" b="b"/>
              <a:pathLst>
                <a:path w="714" h="488">
                  <a:moveTo>
                    <a:pt x="240" y="0"/>
                  </a:moveTo>
                  <a:lnTo>
                    <a:pt x="0" y="313"/>
                  </a:lnTo>
                  <a:lnTo>
                    <a:pt x="475" y="488"/>
                  </a:lnTo>
                  <a:lnTo>
                    <a:pt x="714" y="173"/>
                  </a:lnTo>
                  <a:lnTo>
                    <a:pt x="2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32"/>
            <p:cNvSpPr/>
            <p:nvPr/>
          </p:nvSpPr>
          <p:spPr bwMode="auto">
            <a:xfrm>
              <a:off x="3781425" y="649288"/>
              <a:ext cx="2354263" cy="1182688"/>
            </a:xfrm>
            <a:custGeom>
              <a:avLst/>
              <a:gdLst>
                <a:gd name="T0" fmla="*/ 741 w 839"/>
                <a:gd name="T1" fmla="*/ 236 h 421"/>
                <a:gd name="T2" fmla="*/ 736 w 839"/>
                <a:gd name="T3" fmla="*/ 234 h 421"/>
                <a:gd name="T4" fmla="*/ 147 w 839"/>
                <a:gd name="T5" fmla="*/ 19 h 421"/>
                <a:gd name="T6" fmla="*/ 12 w 839"/>
                <a:gd name="T7" fmla="*/ 71 h 421"/>
                <a:gd name="T8" fmla="*/ 82 w 839"/>
                <a:gd name="T9" fmla="*/ 199 h 421"/>
                <a:gd name="T10" fmla="*/ 670 w 839"/>
                <a:gd name="T11" fmla="*/ 414 h 421"/>
                <a:gd name="T12" fmla="*/ 681 w 839"/>
                <a:gd name="T13" fmla="*/ 417 h 421"/>
                <a:gd name="T14" fmla="*/ 684 w 839"/>
                <a:gd name="T15" fmla="*/ 418 h 421"/>
                <a:gd name="T16" fmla="*/ 691 w 839"/>
                <a:gd name="T17" fmla="*/ 419 h 421"/>
                <a:gd name="T18" fmla="*/ 695 w 839"/>
                <a:gd name="T19" fmla="*/ 420 h 421"/>
                <a:gd name="T20" fmla="*/ 701 w 839"/>
                <a:gd name="T21" fmla="*/ 421 h 421"/>
                <a:gd name="T22" fmla="*/ 706 w 839"/>
                <a:gd name="T23" fmla="*/ 421 h 421"/>
                <a:gd name="T24" fmla="*/ 712 w 839"/>
                <a:gd name="T25" fmla="*/ 421 h 421"/>
                <a:gd name="T26" fmla="*/ 717 w 839"/>
                <a:gd name="T27" fmla="*/ 420 h 421"/>
                <a:gd name="T28" fmla="*/ 722 w 839"/>
                <a:gd name="T29" fmla="*/ 420 h 421"/>
                <a:gd name="T30" fmla="*/ 727 w 839"/>
                <a:gd name="T31" fmla="*/ 419 h 421"/>
                <a:gd name="T32" fmla="*/ 732 w 839"/>
                <a:gd name="T33" fmla="*/ 418 h 421"/>
                <a:gd name="T34" fmla="*/ 737 w 839"/>
                <a:gd name="T35" fmla="*/ 417 h 421"/>
                <a:gd name="T36" fmla="*/ 741 w 839"/>
                <a:gd name="T37" fmla="*/ 416 h 421"/>
                <a:gd name="T38" fmla="*/ 747 w 839"/>
                <a:gd name="T39" fmla="*/ 414 h 421"/>
                <a:gd name="T40" fmla="*/ 750 w 839"/>
                <a:gd name="T41" fmla="*/ 412 h 421"/>
                <a:gd name="T42" fmla="*/ 756 w 839"/>
                <a:gd name="T43" fmla="*/ 410 h 421"/>
                <a:gd name="T44" fmla="*/ 759 w 839"/>
                <a:gd name="T45" fmla="*/ 408 h 421"/>
                <a:gd name="T46" fmla="*/ 765 w 839"/>
                <a:gd name="T47" fmla="*/ 405 h 421"/>
                <a:gd name="T48" fmla="*/ 766 w 839"/>
                <a:gd name="T49" fmla="*/ 404 h 421"/>
                <a:gd name="T50" fmla="*/ 811 w 839"/>
                <a:gd name="T51" fmla="*/ 349 h 421"/>
                <a:gd name="T52" fmla="*/ 839 w 839"/>
                <a:gd name="T53" fmla="*/ 272 h 421"/>
                <a:gd name="T54" fmla="*/ 741 w 839"/>
                <a:gd name="T55"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9" h="421">
                  <a:moveTo>
                    <a:pt x="741" y="236"/>
                  </a:moveTo>
                  <a:cubicBezTo>
                    <a:pt x="739" y="236"/>
                    <a:pt x="738" y="235"/>
                    <a:pt x="736" y="234"/>
                  </a:cubicBezTo>
                  <a:cubicBezTo>
                    <a:pt x="147" y="19"/>
                    <a:pt x="147" y="19"/>
                    <a:pt x="147" y="19"/>
                  </a:cubicBezTo>
                  <a:cubicBezTo>
                    <a:pt x="95" y="0"/>
                    <a:pt x="37" y="23"/>
                    <a:pt x="12" y="71"/>
                  </a:cubicBezTo>
                  <a:cubicBezTo>
                    <a:pt x="0" y="124"/>
                    <a:pt x="29" y="179"/>
                    <a:pt x="82" y="199"/>
                  </a:cubicBezTo>
                  <a:cubicBezTo>
                    <a:pt x="670" y="414"/>
                    <a:pt x="670" y="414"/>
                    <a:pt x="670" y="414"/>
                  </a:cubicBezTo>
                  <a:cubicBezTo>
                    <a:pt x="674" y="415"/>
                    <a:pt x="677" y="416"/>
                    <a:pt x="681" y="417"/>
                  </a:cubicBezTo>
                  <a:cubicBezTo>
                    <a:pt x="682" y="418"/>
                    <a:pt x="683" y="418"/>
                    <a:pt x="684" y="418"/>
                  </a:cubicBezTo>
                  <a:cubicBezTo>
                    <a:pt x="687" y="419"/>
                    <a:pt x="689" y="419"/>
                    <a:pt x="691" y="419"/>
                  </a:cubicBezTo>
                  <a:cubicBezTo>
                    <a:pt x="693" y="420"/>
                    <a:pt x="694" y="420"/>
                    <a:pt x="695" y="420"/>
                  </a:cubicBezTo>
                  <a:cubicBezTo>
                    <a:pt x="697" y="420"/>
                    <a:pt x="699" y="420"/>
                    <a:pt x="701" y="421"/>
                  </a:cubicBezTo>
                  <a:cubicBezTo>
                    <a:pt x="703" y="421"/>
                    <a:pt x="705" y="421"/>
                    <a:pt x="706" y="421"/>
                  </a:cubicBezTo>
                  <a:cubicBezTo>
                    <a:pt x="708" y="421"/>
                    <a:pt x="710" y="421"/>
                    <a:pt x="712" y="421"/>
                  </a:cubicBezTo>
                  <a:cubicBezTo>
                    <a:pt x="713" y="421"/>
                    <a:pt x="715" y="421"/>
                    <a:pt x="717" y="420"/>
                  </a:cubicBezTo>
                  <a:cubicBezTo>
                    <a:pt x="718" y="420"/>
                    <a:pt x="720" y="420"/>
                    <a:pt x="722" y="420"/>
                  </a:cubicBezTo>
                  <a:cubicBezTo>
                    <a:pt x="724" y="420"/>
                    <a:pt x="725" y="419"/>
                    <a:pt x="727" y="419"/>
                  </a:cubicBezTo>
                  <a:cubicBezTo>
                    <a:pt x="729" y="419"/>
                    <a:pt x="730" y="418"/>
                    <a:pt x="732" y="418"/>
                  </a:cubicBezTo>
                  <a:cubicBezTo>
                    <a:pt x="733" y="418"/>
                    <a:pt x="735" y="417"/>
                    <a:pt x="737" y="417"/>
                  </a:cubicBezTo>
                  <a:cubicBezTo>
                    <a:pt x="738" y="416"/>
                    <a:pt x="740" y="416"/>
                    <a:pt x="741" y="416"/>
                  </a:cubicBezTo>
                  <a:cubicBezTo>
                    <a:pt x="743" y="415"/>
                    <a:pt x="745" y="414"/>
                    <a:pt x="747" y="414"/>
                  </a:cubicBezTo>
                  <a:cubicBezTo>
                    <a:pt x="748" y="413"/>
                    <a:pt x="749" y="413"/>
                    <a:pt x="750" y="412"/>
                  </a:cubicBezTo>
                  <a:cubicBezTo>
                    <a:pt x="752" y="411"/>
                    <a:pt x="754" y="411"/>
                    <a:pt x="756" y="410"/>
                  </a:cubicBezTo>
                  <a:cubicBezTo>
                    <a:pt x="757" y="409"/>
                    <a:pt x="758" y="409"/>
                    <a:pt x="759" y="408"/>
                  </a:cubicBezTo>
                  <a:cubicBezTo>
                    <a:pt x="761" y="407"/>
                    <a:pt x="763" y="406"/>
                    <a:pt x="765" y="405"/>
                  </a:cubicBezTo>
                  <a:cubicBezTo>
                    <a:pt x="766" y="404"/>
                    <a:pt x="766" y="404"/>
                    <a:pt x="766" y="404"/>
                  </a:cubicBezTo>
                  <a:cubicBezTo>
                    <a:pt x="786" y="392"/>
                    <a:pt x="802" y="373"/>
                    <a:pt x="811" y="349"/>
                  </a:cubicBezTo>
                  <a:cubicBezTo>
                    <a:pt x="839" y="272"/>
                    <a:pt x="839" y="272"/>
                    <a:pt x="839" y="272"/>
                  </a:cubicBezTo>
                  <a:cubicBezTo>
                    <a:pt x="741" y="236"/>
                    <a:pt x="741" y="236"/>
                    <a:pt x="741" y="23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33"/>
            <p:cNvSpPr>
              <a:spLocks noEditPoints="1"/>
            </p:cNvSpPr>
            <p:nvPr/>
          </p:nvSpPr>
          <p:spPr bwMode="auto">
            <a:xfrm>
              <a:off x="3810000" y="849313"/>
              <a:ext cx="4763" cy="47625"/>
            </a:xfrm>
            <a:custGeom>
              <a:avLst/>
              <a:gdLst>
                <a:gd name="T0" fmla="*/ 0 w 2"/>
                <a:gd name="T1" fmla="*/ 17 h 17"/>
                <a:gd name="T2" fmla="*/ 0 w 2"/>
                <a:gd name="T3" fmla="*/ 17 h 17"/>
                <a:gd name="T4" fmla="*/ 0 w 2"/>
                <a:gd name="T5" fmla="*/ 17 h 17"/>
                <a:gd name="T6" fmla="*/ 0 w 2"/>
                <a:gd name="T7" fmla="*/ 17 h 17"/>
                <a:gd name="T8" fmla="*/ 0 w 2"/>
                <a:gd name="T9" fmla="*/ 17 h 17"/>
                <a:gd name="T10" fmla="*/ 0 w 2"/>
                <a:gd name="T11" fmla="*/ 17 h 17"/>
                <a:gd name="T12" fmla="*/ 0 w 2"/>
                <a:gd name="T13" fmla="*/ 16 h 17"/>
                <a:gd name="T14" fmla="*/ 0 w 2"/>
                <a:gd name="T15" fmla="*/ 17 h 17"/>
                <a:gd name="T16" fmla="*/ 0 w 2"/>
                <a:gd name="T17" fmla="*/ 16 h 17"/>
                <a:gd name="T18" fmla="*/ 0 w 2"/>
                <a:gd name="T19" fmla="*/ 16 h 17"/>
                <a:gd name="T20" fmla="*/ 0 w 2"/>
                <a:gd name="T21" fmla="*/ 16 h 17"/>
                <a:gd name="T22" fmla="*/ 0 w 2"/>
                <a:gd name="T23" fmla="*/ 16 h 17"/>
                <a:gd name="T24" fmla="*/ 0 w 2"/>
                <a:gd name="T25" fmla="*/ 16 h 17"/>
                <a:gd name="T26" fmla="*/ 0 w 2"/>
                <a:gd name="T27" fmla="*/ 16 h 17"/>
                <a:gd name="T28" fmla="*/ 0 w 2"/>
                <a:gd name="T29" fmla="*/ 16 h 17"/>
                <a:gd name="T30" fmla="*/ 2 w 2"/>
                <a:gd name="T31" fmla="*/ 1 h 17"/>
                <a:gd name="T32" fmla="*/ 0 w 2"/>
                <a:gd name="T33" fmla="*/ 16 h 17"/>
                <a:gd name="T34" fmla="*/ 2 w 2"/>
                <a:gd name="T35" fmla="*/ 1 h 17"/>
                <a:gd name="T36" fmla="*/ 2 w 2"/>
                <a:gd name="T37" fmla="*/ 1 h 17"/>
                <a:gd name="T38" fmla="*/ 2 w 2"/>
                <a:gd name="T39" fmla="*/ 1 h 17"/>
                <a:gd name="T40" fmla="*/ 2 w 2"/>
                <a:gd name="T41" fmla="*/ 1 h 17"/>
                <a:gd name="T42" fmla="*/ 2 w 2"/>
                <a:gd name="T43" fmla="*/ 1 h 17"/>
                <a:gd name="T44" fmla="*/ 2 w 2"/>
                <a:gd name="T45" fmla="*/ 1 h 17"/>
                <a:gd name="T46" fmla="*/ 2 w 2"/>
                <a:gd name="T47" fmla="*/ 1 h 17"/>
                <a:gd name="T48" fmla="*/ 2 w 2"/>
                <a:gd name="T49" fmla="*/ 0 h 17"/>
                <a:gd name="T50" fmla="*/ 2 w 2"/>
                <a:gd name="T51" fmla="*/ 1 h 17"/>
                <a:gd name="T52" fmla="*/ 2 w 2"/>
                <a:gd name="T5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 h="17">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7"/>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2" y="1"/>
                  </a:moveTo>
                  <a:cubicBezTo>
                    <a:pt x="1" y="6"/>
                    <a:pt x="0" y="11"/>
                    <a:pt x="0" y="16"/>
                  </a:cubicBezTo>
                  <a:cubicBezTo>
                    <a:pt x="0" y="11"/>
                    <a:pt x="1" y="6"/>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0"/>
                  </a:moveTo>
                  <a:cubicBezTo>
                    <a:pt x="2" y="0"/>
                    <a:pt x="2" y="0"/>
                    <a:pt x="2" y="1"/>
                  </a:cubicBezTo>
                  <a:cubicBezTo>
                    <a:pt x="2" y="0"/>
                    <a:pt x="2" y="0"/>
                    <a:pt x="2" y="0"/>
                  </a:cubicBezTo>
                </a:path>
              </a:pathLst>
            </a:custGeom>
            <a:solidFill>
              <a:srgbClr val="4D8A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4"/>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35"/>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36"/>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close/>
                </a:path>
              </a:pathLst>
            </a:custGeom>
            <a:solidFill>
              <a:srgbClr val="60AD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37"/>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38"/>
            <p:cNvSpPr>
              <a:spLocks noEditPoints="1"/>
            </p:cNvSpPr>
            <p:nvPr/>
          </p:nvSpPr>
          <p:spPr bwMode="auto">
            <a:xfrm>
              <a:off x="3814763" y="684213"/>
              <a:ext cx="2293938" cy="939800"/>
            </a:xfrm>
            <a:custGeom>
              <a:avLst/>
              <a:gdLst>
                <a:gd name="T0" fmla="*/ 98 w 817"/>
                <a:gd name="T1" fmla="*/ 29 h 335"/>
                <a:gd name="T2" fmla="*/ 28 w 817"/>
                <a:gd name="T3" fmla="*/ 70 h 335"/>
                <a:gd name="T4" fmla="*/ 27 w 817"/>
                <a:gd name="T5" fmla="*/ 84 h 335"/>
                <a:gd name="T6" fmla="*/ 30 w 817"/>
                <a:gd name="T7" fmla="*/ 104 h 335"/>
                <a:gd name="T8" fmla="*/ 94 w 817"/>
                <a:gd name="T9" fmla="*/ 83 h 335"/>
                <a:gd name="T10" fmla="*/ 132 w 817"/>
                <a:gd name="T11" fmla="*/ 90 h 335"/>
                <a:gd name="T12" fmla="*/ 720 w 817"/>
                <a:gd name="T13" fmla="*/ 306 h 335"/>
                <a:gd name="T14" fmla="*/ 725 w 817"/>
                <a:gd name="T15" fmla="*/ 308 h 335"/>
                <a:gd name="T16" fmla="*/ 800 w 817"/>
                <a:gd name="T17" fmla="*/ 335 h 335"/>
                <a:gd name="T18" fmla="*/ 817 w 817"/>
                <a:gd name="T19" fmla="*/ 288 h 335"/>
                <a:gd name="T20" fmla="*/ 719 w 817"/>
                <a:gd name="T21" fmla="*/ 252 h 335"/>
                <a:gd name="T22" fmla="*/ 718 w 817"/>
                <a:gd name="T23" fmla="*/ 252 h 335"/>
                <a:gd name="T24" fmla="*/ 718 w 817"/>
                <a:gd name="T25" fmla="*/ 251 h 335"/>
                <a:gd name="T26" fmla="*/ 716 w 817"/>
                <a:gd name="T27" fmla="*/ 250 h 335"/>
                <a:gd name="T28" fmla="*/ 714 w 817"/>
                <a:gd name="T29" fmla="*/ 250 h 335"/>
                <a:gd name="T30" fmla="*/ 125 w 817"/>
                <a:gd name="T31" fmla="*/ 34 h 335"/>
                <a:gd name="T32" fmla="*/ 98 w 817"/>
                <a:gd name="T33" fmla="*/ 29 h 335"/>
                <a:gd name="T34" fmla="*/ 98 w 817"/>
                <a:gd name="T35" fmla="*/ 0 h 335"/>
                <a:gd name="T36" fmla="*/ 0 w 817"/>
                <a:gd name="T37" fmla="*/ 59 h 335"/>
                <a:gd name="T38" fmla="*/ 98 w 817"/>
                <a:gd name="T39" fmla="*/ 0 h 335"/>
                <a:gd name="T40" fmla="*/ 135 w 817"/>
                <a:gd name="T41" fmla="*/ 7 h 335"/>
                <a:gd name="T42" fmla="*/ 98 w 817"/>
                <a:gd name="T43"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7" h="335">
                  <a:moveTo>
                    <a:pt x="98" y="29"/>
                  </a:moveTo>
                  <a:cubicBezTo>
                    <a:pt x="69" y="29"/>
                    <a:pt x="43" y="45"/>
                    <a:pt x="28" y="70"/>
                  </a:cubicBezTo>
                  <a:cubicBezTo>
                    <a:pt x="27" y="74"/>
                    <a:pt x="27" y="79"/>
                    <a:pt x="27" y="84"/>
                  </a:cubicBezTo>
                  <a:cubicBezTo>
                    <a:pt x="27" y="91"/>
                    <a:pt x="28" y="98"/>
                    <a:pt x="30" y="104"/>
                  </a:cubicBezTo>
                  <a:cubicBezTo>
                    <a:pt x="48" y="91"/>
                    <a:pt x="71" y="83"/>
                    <a:pt x="94" y="83"/>
                  </a:cubicBezTo>
                  <a:cubicBezTo>
                    <a:pt x="107" y="83"/>
                    <a:pt x="119" y="86"/>
                    <a:pt x="132" y="90"/>
                  </a:cubicBezTo>
                  <a:cubicBezTo>
                    <a:pt x="720" y="306"/>
                    <a:pt x="720" y="306"/>
                    <a:pt x="720" y="306"/>
                  </a:cubicBezTo>
                  <a:cubicBezTo>
                    <a:pt x="722" y="306"/>
                    <a:pt x="724" y="307"/>
                    <a:pt x="725" y="308"/>
                  </a:cubicBezTo>
                  <a:cubicBezTo>
                    <a:pt x="800" y="335"/>
                    <a:pt x="800" y="335"/>
                    <a:pt x="800" y="335"/>
                  </a:cubicBezTo>
                  <a:cubicBezTo>
                    <a:pt x="817" y="288"/>
                    <a:pt x="817" y="288"/>
                    <a:pt x="817" y="288"/>
                  </a:cubicBezTo>
                  <a:cubicBezTo>
                    <a:pt x="719" y="252"/>
                    <a:pt x="719" y="252"/>
                    <a:pt x="719" y="252"/>
                  </a:cubicBezTo>
                  <a:cubicBezTo>
                    <a:pt x="718" y="252"/>
                    <a:pt x="718" y="252"/>
                    <a:pt x="718" y="252"/>
                  </a:cubicBezTo>
                  <a:cubicBezTo>
                    <a:pt x="718" y="251"/>
                    <a:pt x="718" y="251"/>
                    <a:pt x="718" y="251"/>
                  </a:cubicBezTo>
                  <a:cubicBezTo>
                    <a:pt x="716" y="250"/>
                    <a:pt x="716" y="250"/>
                    <a:pt x="716" y="250"/>
                  </a:cubicBezTo>
                  <a:cubicBezTo>
                    <a:pt x="715" y="250"/>
                    <a:pt x="715" y="250"/>
                    <a:pt x="714" y="250"/>
                  </a:cubicBezTo>
                  <a:cubicBezTo>
                    <a:pt x="125" y="34"/>
                    <a:pt x="125" y="34"/>
                    <a:pt x="125" y="34"/>
                  </a:cubicBezTo>
                  <a:cubicBezTo>
                    <a:pt x="116" y="31"/>
                    <a:pt x="107" y="29"/>
                    <a:pt x="98" y="29"/>
                  </a:cubicBezTo>
                  <a:moveTo>
                    <a:pt x="98" y="0"/>
                  </a:moveTo>
                  <a:cubicBezTo>
                    <a:pt x="58" y="0"/>
                    <a:pt x="20" y="23"/>
                    <a:pt x="0" y="59"/>
                  </a:cubicBezTo>
                  <a:cubicBezTo>
                    <a:pt x="20" y="23"/>
                    <a:pt x="58" y="0"/>
                    <a:pt x="98" y="0"/>
                  </a:cubicBezTo>
                  <a:cubicBezTo>
                    <a:pt x="110" y="0"/>
                    <a:pt x="123" y="2"/>
                    <a:pt x="135" y="7"/>
                  </a:cubicBezTo>
                  <a:cubicBezTo>
                    <a:pt x="123" y="2"/>
                    <a:pt x="110" y="0"/>
                    <a:pt x="98"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39"/>
            <p:cNvSpPr/>
            <p:nvPr/>
          </p:nvSpPr>
          <p:spPr bwMode="auto">
            <a:xfrm>
              <a:off x="3781425" y="684213"/>
              <a:ext cx="2354263" cy="1147763"/>
            </a:xfrm>
            <a:custGeom>
              <a:avLst/>
              <a:gdLst>
                <a:gd name="T0" fmla="*/ 537 w 839"/>
                <a:gd name="T1" fmla="*/ 322 h 409"/>
                <a:gd name="T2" fmla="*/ 92 w 839"/>
                <a:gd name="T3" fmla="*/ 159 h 409"/>
                <a:gd name="T4" fmla="*/ 40 w 839"/>
                <a:gd name="T5" fmla="*/ 70 h 409"/>
                <a:gd name="T6" fmla="*/ 110 w 839"/>
                <a:gd name="T7" fmla="*/ 29 h 409"/>
                <a:gd name="T8" fmla="*/ 137 w 839"/>
                <a:gd name="T9" fmla="*/ 34 h 409"/>
                <a:gd name="T10" fmla="*/ 726 w 839"/>
                <a:gd name="T11" fmla="*/ 250 h 409"/>
                <a:gd name="T12" fmla="*/ 728 w 839"/>
                <a:gd name="T13" fmla="*/ 250 h 409"/>
                <a:gd name="T14" fmla="*/ 730 w 839"/>
                <a:gd name="T15" fmla="*/ 251 h 409"/>
                <a:gd name="T16" fmla="*/ 730 w 839"/>
                <a:gd name="T17" fmla="*/ 252 h 409"/>
                <a:gd name="T18" fmla="*/ 731 w 839"/>
                <a:gd name="T19" fmla="*/ 252 h 409"/>
                <a:gd name="T20" fmla="*/ 829 w 839"/>
                <a:gd name="T21" fmla="*/ 288 h 409"/>
                <a:gd name="T22" fmla="*/ 839 w 839"/>
                <a:gd name="T23" fmla="*/ 260 h 409"/>
                <a:gd name="T24" fmla="*/ 741 w 839"/>
                <a:gd name="T25" fmla="*/ 224 h 409"/>
                <a:gd name="T26" fmla="*/ 736 w 839"/>
                <a:gd name="T27" fmla="*/ 222 h 409"/>
                <a:gd name="T28" fmla="*/ 147 w 839"/>
                <a:gd name="T29" fmla="*/ 7 h 409"/>
                <a:gd name="T30" fmla="*/ 110 w 839"/>
                <a:gd name="T31" fmla="*/ 0 h 409"/>
                <a:gd name="T32" fmla="*/ 12 w 839"/>
                <a:gd name="T33" fmla="*/ 59 h 409"/>
                <a:gd name="T34" fmla="*/ 82 w 839"/>
                <a:gd name="T35" fmla="*/ 187 h 409"/>
                <a:gd name="T36" fmla="*/ 670 w 839"/>
                <a:gd name="T37" fmla="*/ 402 h 409"/>
                <a:gd name="T38" fmla="*/ 681 w 839"/>
                <a:gd name="T39" fmla="*/ 405 h 409"/>
                <a:gd name="T40" fmla="*/ 684 w 839"/>
                <a:gd name="T41" fmla="*/ 406 h 409"/>
                <a:gd name="T42" fmla="*/ 691 w 839"/>
                <a:gd name="T43" fmla="*/ 407 h 409"/>
                <a:gd name="T44" fmla="*/ 695 w 839"/>
                <a:gd name="T45" fmla="*/ 408 h 409"/>
                <a:gd name="T46" fmla="*/ 701 w 839"/>
                <a:gd name="T47" fmla="*/ 409 h 409"/>
                <a:gd name="T48" fmla="*/ 706 w 839"/>
                <a:gd name="T49" fmla="*/ 409 h 409"/>
                <a:gd name="T50" fmla="*/ 709 w 839"/>
                <a:gd name="T51" fmla="*/ 409 h 409"/>
                <a:gd name="T52" fmla="*/ 712 w 839"/>
                <a:gd name="T53" fmla="*/ 409 h 409"/>
                <a:gd name="T54" fmla="*/ 717 w 839"/>
                <a:gd name="T55" fmla="*/ 408 h 409"/>
                <a:gd name="T56" fmla="*/ 722 w 839"/>
                <a:gd name="T57" fmla="*/ 408 h 409"/>
                <a:gd name="T58" fmla="*/ 727 w 839"/>
                <a:gd name="T59" fmla="*/ 407 h 409"/>
                <a:gd name="T60" fmla="*/ 732 w 839"/>
                <a:gd name="T61" fmla="*/ 406 h 409"/>
                <a:gd name="T62" fmla="*/ 737 w 839"/>
                <a:gd name="T63" fmla="*/ 405 h 409"/>
                <a:gd name="T64" fmla="*/ 741 w 839"/>
                <a:gd name="T65" fmla="*/ 404 h 409"/>
                <a:gd name="T66" fmla="*/ 747 w 839"/>
                <a:gd name="T67" fmla="*/ 402 h 409"/>
                <a:gd name="T68" fmla="*/ 749 w 839"/>
                <a:gd name="T69" fmla="*/ 401 h 409"/>
                <a:gd name="T70" fmla="*/ 537 w 839"/>
                <a:gd name="T71" fmla="*/ 32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9" h="409">
                  <a:moveTo>
                    <a:pt x="537" y="322"/>
                  </a:moveTo>
                  <a:cubicBezTo>
                    <a:pt x="92" y="159"/>
                    <a:pt x="92" y="159"/>
                    <a:pt x="92" y="159"/>
                  </a:cubicBezTo>
                  <a:cubicBezTo>
                    <a:pt x="55" y="146"/>
                    <a:pt x="33" y="108"/>
                    <a:pt x="40" y="70"/>
                  </a:cubicBezTo>
                  <a:cubicBezTo>
                    <a:pt x="55" y="45"/>
                    <a:pt x="81" y="29"/>
                    <a:pt x="110" y="29"/>
                  </a:cubicBezTo>
                  <a:cubicBezTo>
                    <a:pt x="119" y="29"/>
                    <a:pt x="128" y="31"/>
                    <a:pt x="137" y="34"/>
                  </a:cubicBezTo>
                  <a:cubicBezTo>
                    <a:pt x="726" y="250"/>
                    <a:pt x="726" y="250"/>
                    <a:pt x="726" y="250"/>
                  </a:cubicBezTo>
                  <a:cubicBezTo>
                    <a:pt x="727" y="250"/>
                    <a:pt x="727" y="250"/>
                    <a:pt x="728" y="250"/>
                  </a:cubicBezTo>
                  <a:cubicBezTo>
                    <a:pt x="730" y="251"/>
                    <a:pt x="730" y="251"/>
                    <a:pt x="730" y="251"/>
                  </a:cubicBezTo>
                  <a:cubicBezTo>
                    <a:pt x="730" y="252"/>
                    <a:pt x="730" y="252"/>
                    <a:pt x="730" y="252"/>
                  </a:cubicBezTo>
                  <a:cubicBezTo>
                    <a:pt x="731" y="252"/>
                    <a:pt x="731" y="252"/>
                    <a:pt x="731" y="252"/>
                  </a:cubicBezTo>
                  <a:cubicBezTo>
                    <a:pt x="829" y="288"/>
                    <a:pt x="829" y="288"/>
                    <a:pt x="829" y="288"/>
                  </a:cubicBezTo>
                  <a:cubicBezTo>
                    <a:pt x="839" y="260"/>
                    <a:pt x="839" y="260"/>
                    <a:pt x="839" y="260"/>
                  </a:cubicBezTo>
                  <a:cubicBezTo>
                    <a:pt x="741" y="224"/>
                    <a:pt x="741" y="224"/>
                    <a:pt x="741" y="224"/>
                  </a:cubicBezTo>
                  <a:cubicBezTo>
                    <a:pt x="739" y="224"/>
                    <a:pt x="738" y="223"/>
                    <a:pt x="736" y="222"/>
                  </a:cubicBezTo>
                  <a:cubicBezTo>
                    <a:pt x="147" y="7"/>
                    <a:pt x="147" y="7"/>
                    <a:pt x="147" y="7"/>
                  </a:cubicBezTo>
                  <a:cubicBezTo>
                    <a:pt x="135" y="2"/>
                    <a:pt x="122" y="0"/>
                    <a:pt x="110" y="0"/>
                  </a:cubicBezTo>
                  <a:cubicBezTo>
                    <a:pt x="70" y="0"/>
                    <a:pt x="32" y="23"/>
                    <a:pt x="12" y="59"/>
                  </a:cubicBezTo>
                  <a:cubicBezTo>
                    <a:pt x="0" y="112"/>
                    <a:pt x="29" y="167"/>
                    <a:pt x="82" y="187"/>
                  </a:cubicBezTo>
                  <a:cubicBezTo>
                    <a:pt x="670" y="402"/>
                    <a:pt x="670" y="402"/>
                    <a:pt x="670" y="402"/>
                  </a:cubicBezTo>
                  <a:cubicBezTo>
                    <a:pt x="674" y="403"/>
                    <a:pt x="677" y="404"/>
                    <a:pt x="681" y="405"/>
                  </a:cubicBezTo>
                  <a:cubicBezTo>
                    <a:pt x="682" y="406"/>
                    <a:pt x="683" y="406"/>
                    <a:pt x="684" y="406"/>
                  </a:cubicBezTo>
                  <a:cubicBezTo>
                    <a:pt x="687" y="407"/>
                    <a:pt x="689" y="407"/>
                    <a:pt x="691" y="407"/>
                  </a:cubicBezTo>
                  <a:cubicBezTo>
                    <a:pt x="693" y="408"/>
                    <a:pt x="694" y="408"/>
                    <a:pt x="695" y="408"/>
                  </a:cubicBezTo>
                  <a:cubicBezTo>
                    <a:pt x="697" y="408"/>
                    <a:pt x="699" y="408"/>
                    <a:pt x="701" y="409"/>
                  </a:cubicBezTo>
                  <a:cubicBezTo>
                    <a:pt x="703" y="409"/>
                    <a:pt x="705" y="409"/>
                    <a:pt x="706" y="409"/>
                  </a:cubicBezTo>
                  <a:cubicBezTo>
                    <a:pt x="707" y="409"/>
                    <a:pt x="708" y="409"/>
                    <a:pt x="709" y="409"/>
                  </a:cubicBezTo>
                  <a:cubicBezTo>
                    <a:pt x="710" y="409"/>
                    <a:pt x="711" y="409"/>
                    <a:pt x="712" y="409"/>
                  </a:cubicBezTo>
                  <a:cubicBezTo>
                    <a:pt x="713" y="409"/>
                    <a:pt x="715" y="409"/>
                    <a:pt x="717" y="408"/>
                  </a:cubicBezTo>
                  <a:cubicBezTo>
                    <a:pt x="718" y="408"/>
                    <a:pt x="720" y="408"/>
                    <a:pt x="722" y="408"/>
                  </a:cubicBezTo>
                  <a:cubicBezTo>
                    <a:pt x="724" y="408"/>
                    <a:pt x="725" y="407"/>
                    <a:pt x="727" y="407"/>
                  </a:cubicBezTo>
                  <a:cubicBezTo>
                    <a:pt x="729" y="407"/>
                    <a:pt x="730" y="406"/>
                    <a:pt x="732" y="406"/>
                  </a:cubicBezTo>
                  <a:cubicBezTo>
                    <a:pt x="733" y="406"/>
                    <a:pt x="735" y="405"/>
                    <a:pt x="737" y="405"/>
                  </a:cubicBezTo>
                  <a:cubicBezTo>
                    <a:pt x="738" y="404"/>
                    <a:pt x="740" y="404"/>
                    <a:pt x="741" y="404"/>
                  </a:cubicBezTo>
                  <a:cubicBezTo>
                    <a:pt x="743" y="403"/>
                    <a:pt x="745" y="402"/>
                    <a:pt x="747" y="402"/>
                  </a:cubicBezTo>
                  <a:cubicBezTo>
                    <a:pt x="748" y="401"/>
                    <a:pt x="749" y="401"/>
                    <a:pt x="749" y="401"/>
                  </a:cubicBezTo>
                  <a:cubicBezTo>
                    <a:pt x="537" y="322"/>
                    <a:pt x="537" y="322"/>
                    <a:pt x="537" y="322"/>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40"/>
            <p:cNvSpPr/>
            <p:nvPr/>
          </p:nvSpPr>
          <p:spPr bwMode="auto">
            <a:xfrm>
              <a:off x="3810000" y="684213"/>
              <a:ext cx="2325688" cy="1147763"/>
            </a:xfrm>
            <a:custGeom>
              <a:avLst/>
              <a:gdLst>
                <a:gd name="T0" fmla="*/ 100 w 829"/>
                <a:gd name="T1" fmla="*/ 0 h 409"/>
                <a:gd name="T2" fmla="*/ 2 w 829"/>
                <a:gd name="T3" fmla="*/ 59 h 409"/>
                <a:gd name="T4" fmla="*/ 0 w 829"/>
                <a:gd name="T5" fmla="*/ 84 h 409"/>
                <a:gd name="T6" fmla="*/ 72 w 829"/>
                <a:gd name="T7" fmla="*/ 187 h 409"/>
                <a:gd name="T8" fmla="*/ 660 w 829"/>
                <a:gd name="T9" fmla="*/ 402 h 409"/>
                <a:gd name="T10" fmla="*/ 671 w 829"/>
                <a:gd name="T11" fmla="*/ 405 h 409"/>
                <a:gd name="T12" fmla="*/ 674 w 829"/>
                <a:gd name="T13" fmla="*/ 406 h 409"/>
                <a:gd name="T14" fmla="*/ 681 w 829"/>
                <a:gd name="T15" fmla="*/ 407 h 409"/>
                <a:gd name="T16" fmla="*/ 685 w 829"/>
                <a:gd name="T17" fmla="*/ 408 h 409"/>
                <a:gd name="T18" fmla="*/ 691 w 829"/>
                <a:gd name="T19" fmla="*/ 409 h 409"/>
                <a:gd name="T20" fmla="*/ 696 w 829"/>
                <a:gd name="T21" fmla="*/ 409 h 409"/>
                <a:gd name="T22" fmla="*/ 699 w 829"/>
                <a:gd name="T23" fmla="*/ 409 h 409"/>
                <a:gd name="T24" fmla="*/ 702 w 829"/>
                <a:gd name="T25" fmla="*/ 409 h 409"/>
                <a:gd name="T26" fmla="*/ 707 w 829"/>
                <a:gd name="T27" fmla="*/ 408 h 409"/>
                <a:gd name="T28" fmla="*/ 712 w 829"/>
                <a:gd name="T29" fmla="*/ 408 h 409"/>
                <a:gd name="T30" fmla="*/ 717 w 829"/>
                <a:gd name="T31" fmla="*/ 407 h 409"/>
                <a:gd name="T32" fmla="*/ 722 w 829"/>
                <a:gd name="T33" fmla="*/ 406 h 409"/>
                <a:gd name="T34" fmla="*/ 727 w 829"/>
                <a:gd name="T35" fmla="*/ 405 h 409"/>
                <a:gd name="T36" fmla="*/ 731 w 829"/>
                <a:gd name="T37" fmla="*/ 404 h 409"/>
                <a:gd name="T38" fmla="*/ 737 w 829"/>
                <a:gd name="T39" fmla="*/ 402 h 409"/>
                <a:gd name="T40" fmla="*/ 739 w 829"/>
                <a:gd name="T41" fmla="*/ 401 h 409"/>
                <a:gd name="T42" fmla="*/ 527 w 829"/>
                <a:gd name="T43" fmla="*/ 322 h 409"/>
                <a:gd name="T44" fmla="*/ 82 w 829"/>
                <a:gd name="T45" fmla="*/ 159 h 409"/>
                <a:gd name="T46" fmla="*/ 29 w 829"/>
                <a:gd name="T47" fmla="*/ 84 h 409"/>
                <a:gd name="T48" fmla="*/ 30 w 829"/>
                <a:gd name="T49" fmla="*/ 70 h 409"/>
                <a:gd name="T50" fmla="*/ 100 w 829"/>
                <a:gd name="T51" fmla="*/ 29 h 409"/>
                <a:gd name="T52" fmla="*/ 127 w 829"/>
                <a:gd name="T53" fmla="*/ 34 h 409"/>
                <a:gd name="T54" fmla="*/ 716 w 829"/>
                <a:gd name="T55" fmla="*/ 250 h 409"/>
                <a:gd name="T56" fmla="*/ 718 w 829"/>
                <a:gd name="T57" fmla="*/ 250 h 409"/>
                <a:gd name="T58" fmla="*/ 720 w 829"/>
                <a:gd name="T59" fmla="*/ 251 h 409"/>
                <a:gd name="T60" fmla="*/ 720 w 829"/>
                <a:gd name="T61" fmla="*/ 252 h 409"/>
                <a:gd name="T62" fmla="*/ 721 w 829"/>
                <a:gd name="T63" fmla="*/ 252 h 409"/>
                <a:gd name="T64" fmla="*/ 819 w 829"/>
                <a:gd name="T65" fmla="*/ 288 h 409"/>
                <a:gd name="T66" fmla="*/ 829 w 829"/>
                <a:gd name="T67" fmla="*/ 260 h 409"/>
                <a:gd name="T68" fmla="*/ 732 w 829"/>
                <a:gd name="T69" fmla="*/ 225 h 409"/>
                <a:gd name="T70" fmla="*/ 731 w 829"/>
                <a:gd name="T71" fmla="*/ 224 h 409"/>
                <a:gd name="T72" fmla="*/ 726 w 829"/>
                <a:gd name="T73" fmla="*/ 222 h 409"/>
                <a:gd name="T74" fmla="*/ 598 w 829"/>
                <a:gd name="T75" fmla="*/ 176 h 409"/>
                <a:gd name="T76" fmla="*/ 519 w 829"/>
                <a:gd name="T77" fmla="*/ 146 h 409"/>
                <a:gd name="T78" fmla="*/ 250 w 829"/>
                <a:gd name="T79" fmla="*/ 48 h 409"/>
                <a:gd name="T80" fmla="*/ 137 w 829"/>
                <a:gd name="T81" fmla="*/ 7 h 409"/>
                <a:gd name="T82" fmla="*/ 100 w 829"/>
                <a:gd name="T83"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29" h="409">
                  <a:moveTo>
                    <a:pt x="100" y="0"/>
                  </a:moveTo>
                  <a:cubicBezTo>
                    <a:pt x="60" y="0"/>
                    <a:pt x="22" y="23"/>
                    <a:pt x="2" y="59"/>
                  </a:cubicBezTo>
                  <a:cubicBezTo>
                    <a:pt x="1" y="67"/>
                    <a:pt x="0" y="76"/>
                    <a:pt x="0" y="84"/>
                  </a:cubicBezTo>
                  <a:cubicBezTo>
                    <a:pt x="0" y="128"/>
                    <a:pt x="27" y="170"/>
                    <a:pt x="72" y="187"/>
                  </a:cubicBezTo>
                  <a:cubicBezTo>
                    <a:pt x="660" y="402"/>
                    <a:pt x="660" y="402"/>
                    <a:pt x="660" y="402"/>
                  </a:cubicBezTo>
                  <a:cubicBezTo>
                    <a:pt x="664" y="403"/>
                    <a:pt x="667" y="404"/>
                    <a:pt x="671" y="405"/>
                  </a:cubicBezTo>
                  <a:cubicBezTo>
                    <a:pt x="672" y="406"/>
                    <a:pt x="673" y="406"/>
                    <a:pt x="674" y="406"/>
                  </a:cubicBezTo>
                  <a:cubicBezTo>
                    <a:pt x="677" y="407"/>
                    <a:pt x="679" y="407"/>
                    <a:pt x="681" y="407"/>
                  </a:cubicBezTo>
                  <a:cubicBezTo>
                    <a:pt x="683" y="408"/>
                    <a:pt x="684" y="408"/>
                    <a:pt x="685" y="408"/>
                  </a:cubicBezTo>
                  <a:cubicBezTo>
                    <a:pt x="687" y="408"/>
                    <a:pt x="689" y="408"/>
                    <a:pt x="691" y="409"/>
                  </a:cubicBezTo>
                  <a:cubicBezTo>
                    <a:pt x="693" y="409"/>
                    <a:pt x="695" y="409"/>
                    <a:pt x="696" y="409"/>
                  </a:cubicBezTo>
                  <a:cubicBezTo>
                    <a:pt x="697" y="409"/>
                    <a:pt x="698" y="409"/>
                    <a:pt x="699" y="409"/>
                  </a:cubicBezTo>
                  <a:cubicBezTo>
                    <a:pt x="700" y="409"/>
                    <a:pt x="701" y="409"/>
                    <a:pt x="702" y="409"/>
                  </a:cubicBezTo>
                  <a:cubicBezTo>
                    <a:pt x="703" y="409"/>
                    <a:pt x="705" y="409"/>
                    <a:pt x="707" y="408"/>
                  </a:cubicBezTo>
                  <a:cubicBezTo>
                    <a:pt x="708" y="408"/>
                    <a:pt x="710" y="408"/>
                    <a:pt x="712" y="408"/>
                  </a:cubicBezTo>
                  <a:cubicBezTo>
                    <a:pt x="714" y="408"/>
                    <a:pt x="715" y="407"/>
                    <a:pt x="717" y="407"/>
                  </a:cubicBezTo>
                  <a:cubicBezTo>
                    <a:pt x="719" y="407"/>
                    <a:pt x="720" y="406"/>
                    <a:pt x="722" y="406"/>
                  </a:cubicBezTo>
                  <a:cubicBezTo>
                    <a:pt x="723" y="406"/>
                    <a:pt x="725" y="405"/>
                    <a:pt x="727" y="405"/>
                  </a:cubicBezTo>
                  <a:cubicBezTo>
                    <a:pt x="728" y="404"/>
                    <a:pt x="730" y="404"/>
                    <a:pt x="731" y="404"/>
                  </a:cubicBezTo>
                  <a:cubicBezTo>
                    <a:pt x="733" y="403"/>
                    <a:pt x="735" y="402"/>
                    <a:pt x="737" y="402"/>
                  </a:cubicBezTo>
                  <a:cubicBezTo>
                    <a:pt x="738" y="401"/>
                    <a:pt x="739" y="401"/>
                    <a:pt x="739" y="401"/>
                  </a:cubicBezTo>
                  <a:cubicBezTo>
                    <a:pt x="527" y="322"/>
                    <a:pt x="527" y="322"/>
                    <a:pt x="527" y="322"/>
                  </a:cubicBezTo>
                  <a:cubicBezTo>
                    <a:pt x="82" y="159"/>
                    <a:pt x="82" y="159"/>
                    <a:pt x="82" y="159"/>
                  </a:cubicBezTo>
                  <a:cubicBezTo>
                    <a:pt x="50" y="147"/>
                    <a:pt x="29" y="117"/>
                    <a:pt x="29" y="84"/>
                  </a:cubicBezTo>
                  <a:cubicBezTo>
                    <a:pt x="29" y="79"/>
                    <a:pt x="29" y="74"/>
                    <a:pt x="30" y="70"/>
                  </a:cubicBezTo>
                  <a:cubicBezTo>
                    <a:pt x="45" y="45"/>
                    <a:pt x="71" y="29"/>
                    <a:pt x="100" y="29"/>
                  </a:cubicBezTo>
                  <a:cubicBezTo>
                    <a:pt x="109" y="29"/>
                    <a:pt x="118" y="31"/>
                    <a:pt x="127" y="34"/>
                  </a:cubicBezTo>
                  <a:cubicBezTo>
                    <a:pt x="716" y="250"/>
                    <a:pt x="716" y="250"/>
                    <a:pt x="716" y="250"/>
                  </a:cubicBezTo>
                  <a:cubicBezTo>
                    <a:pt x="717" y="250"/>
                    <a:pt x="717" y="250"/>
                    <a:pt x="718" y="250"/>
                  </a:cubicBezTo>
                  <a:cubicBezTo>
                    <a:pt x="720" y="251"/>
                    <a:pt x="720" y="251"/>
                    <a:pt x="720" y="251"/>
                  </a:cubicBezTo>
                  <a:cubicBezTo>
                    <a:pt x="720" y="252"/>
                    <a:pt x="720" y="252"/>
                    <a:pt x="720" y="252"/>
                  </a:cubicBezTo>
                  <a:cubicBezTo>
                    <a:pt x="721" y="252"/>
                    <a:pt x="721" y="252"/>
                    <a:pt x="721" y="252"/>
                  </a:cubicBezTo>
                  <a:cubicBezTo>
                    <a:pt x="819" y="288"/>
                    <a:pt x="819" y="288"/>
                    <a:pt x="819" y="288"/>
                  </a:cubicBezTo>
                  <a:cubicBezTo>
                    <a:pt x="829" y="260"/>
                    <a:pt x="829" y="260"/>
                    <a:pt x="829" y="260"/>
                  </a:cubicBezTo>
                  <a:cubicBezTo>
                    <a:pt x="732" y="225"/>
                    <a:pt x="732" y="225"/>
                    <a:pt x="732" y="225"/>
                  </a:cubicBezTo>
                  <a:cubicBezTo>
                    <a:pt x="731" y="224"/>
                    <a:pt x="731" y="224"/>
                    <a:pt x="731" y="224"/>
                  </a:cubicBezTo>
                  <a:cubicBezTo>
                    <a:pt x="729" y="224"/>
                    <a:pt x="728" y="223"/>
                    <a:pt x="726" y="222"/>
                  </a:cubicBezTo>
                  <a:cubicBezTo>
                    <a:pt x="598" y="176"/>
                    <a:pt x="598" y="176"/>
                    <a:pt x="598" y="176"/>
                  </a:cubicBezTo>
                  <a:cubicBezTo>
                    <a:pt x="519" y="146"/>
                    <a:pt x="519" y="146"/>
                    <a:pt x="519" y="146"/>
                  </a:cubicBezTo>
                  <a:cubicBezTo>
                    <a:pt x="250" y="48"/>
                    <a:pt x="250" y="48"/>
                    <a:pt x="250" y="48"/>
                  </a:cubicBezTo>
                  <a:cubicBezTo>
                    <a:pt x="137" y="7"/>
                    <a:pt x="137" y="7"/>
                    <a:pt x="137" y="7"/>
                  </a:cubicBezTo>
                  <a:cubicBezTo>
                    <a:pt x="125" y="2"/>
                    <a:pt x="112" y="0"/>
                    <a:pt x="100" y="0"/>
                  </a:cubicBezTo>
                </a:path>
              </a:pathLst>
            </a:custGeom>
            <a:solidFill>
              <a:srgbClr val="407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41"/>
            <p:cNvSpPr/>
            <p:nvPr/>
          </p:nvSpPr>
          <p:spPr bwMode="auto">
            <a:xfrm>
              <a:off x="5075238" y="1287463"/>
              <a:ext cx="295275" cy="274638"/>
            </a:xfrm>
            <a:custGeom>
              <a:avLst/>
              <a:gdLst>
                <a:gd name="T0" fmla="*/ 44 w 186"/>
                <a:gd name="T1" fmla="*/ 0 h 173"/>
                <a:gd name="T2" fmla="*/ 0 w 186"/>
                <a:gd name="T3" fmla="*/ 122 h 173"/>
                <a:gd name="T4" fmla="*/ 81 w 186"/>
                <a:gd name="T5" fmla="*/ 117 h 173"/>
                <a:gd name="T6" fmla="*/ 141 w 186"/>
                <a:gd name="T7" fmla="*/ 173 h 173"/>
                <a:gd name="T8" fmla="*/ 186 w 186"/>
                <a:gd name="T9" fmla="*/ 53 h 173"/>
                <a:gd name="T10" fmla="*/ 44 w 186"/>
                <a:gd name="T11" fmla="*/ 0 h 173"/>
              </a:gdLst>
              <a:ahLst/>
              <a:cxnLst>
                <a:cxn ang="0">
                  <a:pos x="T0" y="T1"/>
                </a:cxn>
                <a:cxn ang="0">
                  <a:pos x="T2" y="T3"/>
                </a:cxn>
                <a:cxn ang="0">
                  <a:pos x="T4" y="T5"/>
                </a:cxn>
                <a:cxn ang="0">
                  <a:pos x="T6" y="T7"/>
                </a:cxn>
                <a:cxn ang="0">
                  <a:pos x="T8" y="T9"/>
                </a:cxn>
                <a:cxn ang="0">
                  <a:pos x="T10" y="T11"/>
                </a:cxn>
              </a:cxnLst>
              <a:rect l="0" t="0" r="r" b="b"/>
              <a:pathLst>
                <a:path w="186" h="173">
                  <a:moveTo>
                    <a:pt x="44" y="0"/>
                  </a:moveTo>
                  <a:lnTo>
                    <a:pt x="0" y="122"/>
                  </a:lnTo>
                  <a:lnTo>
                    <a:pt x="81" y="117"/>
                  </a:lnTo>
                  <a:lnTo>
                    <a:pt x="141" y="173"/>
                  </a:lnTo>
                  <a:lnTo>
                    <a:pt x="186" y="53"/>
                  </a:lnTo>
                  <a:lnTo>
                    <a:pt x="44" y="0"/>
                  </a:lnTo>
                  <a:close/>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4" name="组合 73"/>
          <p:cNvGrpSpPr/>
          <p:nvPr/>
        </p:nvGrpSpPr>
        <p:grpSpPr>
          <a:xfrm>
            <a:off x="10030937" y="1713790"/>
            <a:ext cx="1008298" cy="1931022"/>
            <a:chOff x="11706225" y="-2335213"/>
            <a:chExt cx="1720850" cy="3295651"/>
          </a:xfrm>
        </p:grpSpPr>
        <p:sp>
          <p:nvSpPr>
            <p:cNvPr id="75" name="Freeform 88"/>
            <p:cNvSpPr/>
            <p:nvPr/>
          </p:nvSpPr>
          <p:spPr bwMode="auto">
            <a:xfrm>
              <a:off x="11706225" y="-2335213"/>
              <a:ext cx="1720850" cy="3295651"/>
            </a:xfrm>
            <a:custGeom>
              <a:avLst/>
              <a:gdLst>
                <a:gd name="T0" fmla="*/ 432 w 1084"/>
                <a:gd name="T1" fmla="*/ 0 h 2076"/>
                <a:gd name="T2" fmla="*/ 1084 w 1084"/>
                <a:gd name="T3" fmla="*/ 1931 h 2076"/>
                <a:gd name="T4" fmla="*/ 652 w 1084"/>
                <a:gd name="T5" fmla="*/ 2076 h 2076"/>
                <a:gd name="T6" fmla="*/ 0 w 1084"/>
                <a:gd name="T7" fmla="*/ 145 h 2076"/>
                <a:gd name="T8" fmla="*/ 432 w 1084"/>
                <a:gd name="T9" fmla="*/ 0 h 2076"/>
              </a:gdLst>
              <a:ahLst/>
              <a:cxnLst>
                <a:cxn ang="0">
                  <a:pos x="T0" y="T1"/>
                </a:cxn>
                <a:cxn ang="0">
                  <a:pos x="T2" y="T3"/>
                </a:cxn>
                <a:cxn ang="0">
                  <a:pos x="T4" y="T5"/>
                </a:cxn>
                <a:cxn ang="0">
                  <a:pos x="T6" y="T7"/>
                </a:cxn>
                <a:cxn ang="0">
                  <a:pos x="T8" y="T9"/>
                </a:cxn>
              </a:cxnLst>
              <a:rect l="0" t="0" r="r" b="b"/>
              <a:pathLst>
                <a:path w="1084" h="2076">
                  <a:moveTo>
                    <a:pt x="432" y="0"/>
                  </a:moveTo>
                  <a:lnTo>
                    <a:pt x="1084" y="1931"/>
                  </a:lnTo>
                  <a:lnTo>
                    <a:pt x="652" y="2076"/>
                  </a:lnTo>
                  <a:lnTo>
                    <a:pt x="0" y="145"/>
                  </a:lnTo>
                  <a:lnTo>
                    <a:pt x="432" y="0"/>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89"/>
            <p:cNvSpPr/>
            <p:nvPr/>
          </p:nvSpPr>
          <p:spPr bwMode="auto">
            <a:xfrm>
              <a:off x="11706225" y="-2335213"/>
              <a:ext cx="1720850" cy="3295651"/>
            </a:xfrm>
            <a:custGeom>
              <a:avLst/>
              <a:gdLst>
                <a:gd name="T0" fmla="*/ 432 w 1084"/>
                <a:gd name="T1" fmla="*/ 0 h 2076"/>
                <a:gd name="T2" fmla="*/ 1084 w 1084"/>
                <a:gd name="T3" fmla="*/ 1931 h 2076"/>
                <a:gd name="T4" fmla="*/ 652 w 1084"/>
                <a:gd name="T5" fmla="*/ 2076 h 2076"/>
                <a:gd name="T6" fmla="*/ 0 w 1084"/>
                <a:gd name="T7" fmla="*/ 145 h 2076"/>
                <a:gd name="T8" fmla="*/ 432 w 1084"/>
                <a:gd name="T9" fmla="*/ 0 h 2076"/>
              </a:gdLst>
              <a:ahLst/>
              <a:cxnLst>
                <a:cxn ang="0">
                  <a:pos x="T0" y="T1"/>
                </a:cxn>
                <a:cxn ang="0">
                  <a:pos x="T2" y="T3"/>
                </a:cxn>
                <a:cxn ang="0">
                  <a:pos x="T4" y="T5"/>
                </a:cxn>
                <a:cxn ang="0">
                  <a:pos x="T6" y="T7"/>
                </a:cxn>
                <a:cxn ang="0">
                  <a:pos x="T8" y="T9"/>
                </a:cxn>
              </a:cxnLst>
              <a:rect l="0" t="0" r="r" b="b"/>
              <a:pathLst>
                <a:path w="1084" h="2076">
                  <a:moveTo>
                    <a:pt x="432" y="0"/>
                  </a:moveTo>
                  <a:lnTo>
                    <a:pt x="1084" y="1931"/>
                  </a:lnTo>
                  <a:lnTo>
                    <a:pt x="652" y="2076"/>
                  </a:lnTo>
                  <a:lnTo>
                    <a:pt x="0" y="145"/>
                  </a:lnTo>
                  <a:lnTo>
                    <a:pt x="4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90"/>
            <p:cNvSpPr>
              <a:spLocks noEditPoints="1"/>
            </p:cNvSpPr>
            <p:nvPr/>
          </p:nvSpPr>
          <p:spPr bwMode="auto">
            <a:xfrm>
              <a:off x="11972925" y="-1316038"/>
              <a:ext cx="104775" cy="314325"/>
            </a:xfrm>
            <a:custGeom>
              <a:avLst/>
              <a:gdLst>
                <a:gd name="T0" fmla="*/ 19 w 66"/>
                <a:gd name="T1" fmla="*/ 60 h 198"/>
                <a:gd name="T2" fmla="*/ 19 w 66"/>
                <a:gd name="T3" fmla="*/ 60 h 198"/>
                <a:gd name="T4" fmla="*/ 66 w 66"/>
                <a:gd name="T5" fmla="*/ 198 h 198"/>
                <a:gd name="T6" fmla="*/ 19 w 66"/>
                <a:gd name="T7" fmla="*/ 60 h 198"/>
                <a:gd name="T8" fmla="*/ 0 w 66"/>
                <a:gd name="T9" fmla="*/ 0 h 198"/>
                <a:gd name="T10" fmla="*/ 0 w 66"/>
                <a:gd name="T11" fmla="*/ 0 h 198"/>
                <a:gd name="T12" fmla="*/ 16 w 66"/>
                <a:gd name="T13" fmla="*/ 49 h 198"/>
                <a:gd name="T14" fmla="*/ 14 w 66"/>
                <a:gd name="T15" fmla="*/ 44 h 198"/>
                <a:gd name="T16" fmla="*/ 0 w 66"/>
                <a:gd name="T1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98">
                  <a:moveTo>
                    <a:pt x="19" y="60"/>
                  </a:moveTo>
                  <a:lnTo>
                    <a:pt x="19" y="60"/>
                  </a:lnTo>
                  <a:lnTo>
                    <a:pt x="66" y="198"/>
                  </a:lnTo>
                  <a:lnTo>
                    <a:pt x="19" y="60"/>
                  </a:lnTo>
                  <a:close/>
                  <a:moveTo>
                    <a:pt x="0" y="0"/>
                  </a:moveTo>
                  <a:lnTo>
                    <a:pt x="0" y="0"/>
                  </a:lnTo>
                  <a:lnTo>
                    <a:pt x="16" y="49"/>
                  </a:lnTo>
                  <a:lnTo>
                    <a:pt x="14" y="4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91"/>
            <p:cNvSpPr>
              <a:spLocks noEditPoints="1"/>
            </p:cNvSpPr>
            <p:nvPr/>
          </p:nvSpPr>
          <p:spPr bwMode="auto">
            <a:xfrm>
              <a:off x="11972925" y="-1316038"/>
              <a:ext cx="104775" cy="314325"/>
            </a:xfrm>
            <a:custGeom>
              <a:avLst/>
              <a:gdLst>
                <a:gd name="T0" fmla="*/ 19 w 66"/>
                <a:gd name="T1" fmla="*/ 60 h 198"/>
                <a:gd name="T2" fmla="*/ 19 w 66"/>
                <a:gd name="T3" fmla="*/ 60 h 198"/>
                <a:gd name="T4" fmla="*/ 66 w 66"/>
                <a:gd name="T5" fmla="*/ 198 h 198"/>
                <a:gd name="T6" fmla="*/ 19 w 66"/>
                <a:gd name="T7" fmla="*/ 60 h 198"/>
                <a:gd name="T8" fmla="*/ 0 w 66"/>
                <a:gd name="T9" fmla="*/ 0 h 198"/>
                <a:gd name="T10" fmla="*/ 0 w 66"/>
                <a:gd name="T11" fmla="*/ 0 h 198"/>
                <a:gd name="T12" fmla="*/ 16 w 66"/>
                <a:gd name="T13" fmla="*/ 49 h 198"/>
                <a:gd name="T14" fmla="*/ 14 w 66"/>
                <a:gd name="T15" fmla="*/ 44 h 198"/>
                <a:gd name="T16" fmla="*/ 0 w 66"/>
                <a:gd name="T1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98">
                  <a:moveTo>
                    <a:pt x="19" y="60"/>
                  </a:moveTo>
                  <a:lnTo>
                    <a:pt x="19" y="60"/>
                  </a:lnTo>
                  <a:lnTo>
                    <a:pt x="66" y="198"/>
                  </a:lnTo>
                  <a:lnTo>
                    <a:pt x="19" y="60"/>
                  </a:lnTo>
                  <a:moveTo>
                    <a:pt x="0" y="0"/>
                  </a:moveTo>
                  <a:lnTo>
                    <a:pt x="0" y="0"/>
                  </a:lnTo>
                  <a:lnTo>
                    <a:pt x="16" y="49"/>
                  </a:lnTo>
                  <a:lnTo>
                    <a:pt x="14"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92"/>
            <p:cNvSpPr/>
            <p:nvPr/>
          </p:nvSpPr>
          <p:spPr bwMode="auto">
            <a:xfrm>
              <a:off x="12180888" y="-2147888"/>
              <a:ext cx="601663" cy="1438275"/>
            </a:xfrm>
            <a:custGeom>
              <a:avLst/>
              <a:gdLst>
                <a:gd name="T0" fmla="*/ 174 w 379"/>
                <a:gd name="T1" fmla="*/ 0 h 906"/>
                <a:gd name="T2" fmla="*/ 0 w 379"/>
                <a:gd name="T3" fmla="*/ 298 h 906"/>
                <a:gd name="T4" fmla="*/ 206 w 379"/>
                <a:gd name="T5" fmla="*/ 906 h 906"/>
                <a:gd name="T6" fmla="*/ 379 w 379"/>
                <a:gd name="T7" fmla="*/ 609 h 906"/>
                <a:gd name="T8" fmla="*/ 174 w 379"/>
                <a:gd name="T9" fmla="*/ 0 h 906"/>
              </a:gdLst>
              <a:ahLst/>
              <a:cxnLst>
                <a:cxn ang="0">
                  <a:pos x="T0" y="T1"/>
                </a:cxn>
                <a:cxn ang="0">
                  <a:pos x="T2" y="T3"/>
                </a:cxn>
                <a:cxn ang="0">
                  <a:pos x="T4" y="T5"/>
                </a:cxn>
                <a:cxn ang="0">
                  <a:pos x="T6" y="T7"/>
                </a:cxn>
                <a:cxn ang="0">
                  <a:pos x="T8" y="T9"/>
                </a:cxn>
              </a:cxnLst>
              <a:rect l="0" t="0" r="r" b="b"/>
              <a:pathLst>
                <a:path w="379" h="906">
                  <a:moveTo>
                    <a:pt x="174" y="0"/>
                  </a:moveTo>
                  <a:lnTo>
                    <a:pt x="0" y="298"/>
                  </a:lnTo>
                  <a:lnTo>
                    <a:pt x="206" y="906"/>
                  </a:lnTo>
                  <a:lnTo>
                    <a:pt x="379" y="609"/>
                  </a:lnTo>
                  <a:lnTo>
                    <a:pt x="174" y="0"/>
                  </a:lnTo>
                  <a:close/>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93"/>
            <p:cNvSpPr/>
            <p:nvPr/>
          </p:nvSpPr>
          <p:spPr bwMode="auto">
            <a:xfrm>
              <a:off x="12180888" y="-2147888"/>
              <a:ext cx="601663" cy="1438275"/>
            </a:xfrm>
            <a:custGeom>
              <a:avLst/>
              <a:gdLst>
                <a:gd name="T0" fmla="*/ 174 w 379"/>
                <a:gd name="T1" fmla="*/ 0 h 906"/>
                <a:gd name="T2" fmla="*/ 0 w 379"/>
                <a:gd name="T3" fmla="*/ 298 h 906"/>
                <a:gd name="T4" fmla="*/ 206 w 379"/>
                <a:gd name="T5" fmla="*/ 906 h 906"/>
                <a:gd name="T6" fmla="*/ 379 w 379"/>
                <a:gd name="T7" fmla="*/ 609 h 906"/>
                <a:gd name="T8" fmla="*/ 174 w 379"/>
                <a:gd name="T9" fmla="*/ 0 h 906"/>
              </a:gdLst>
              <a:ahLst/>
              <a:cxnLst>
                <a:cxn ang="0">
                  <a:pos x="T0" y="T1"/>
                </a:cxn>
                <a:cxn ang="0">
                  <a:pos x="T2" y="T3"/>
                </a:cxn>
                <a:cxn ang="0">
                  <a:pos x="T4" y="T5"/>
                </a:cxn>
                <a:cxn ang="0">
                  <a:pos x="T6" y="T7"/>
                </a:cxn>
                <a:cxn ang="0">
                  <a:pos x="T8" y="T9"/>
                </a:cxn>
              </a:cxnLst>
              <a:rect l="0" t="0" r="r" b="b"/>
              <a:pathLst>
                <a:path w="379" h="906">
                  <a:moveTo>
                    <a:pt x="174" y="0"/>
                  </a:moveTo>
                  <a:lnTo>
                    <a:pt x="0" y="298"/>
                  </a:lnTo>
                  <a:lnTo>
                    <a:pt x="206" y="906"/>
                  </a:lnTo>
                  <a:lnTo>
                    <a:pt x="379" y="609"/>
                  </a:lnTo>
                  <a:lnTo>
                    <a:pt x="1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94"/>
            <p:cNvSpPr/>
            <p:nvPr/>
          </p:nvSpPr>
          <p:spPr bwMode="auto">
            <a:xfrm>
              <a:off x="12603163" y="-895350"/>
              <a:ext cx="438150" cy="955675"/>
            </a:xfrm>
            <a:custGeom>
              <a:avLst/>
              <a:gdLst>
                <a:gd name="T0" fmla="*/ 173 w 276"/>
                <a:gd name="T1" fmla="*/ 0 h 602"/>
                <a:gd name="T2" fmla="*/ 0 w 276"/>
                <a:gd name="T3" fmla="*/ 297 h 602"/>
                <a:gd name="T4" fmla="*/ 102 w 276"/>
                <a:gd name="T5" fmla="*/ 602 h 602"/>
                <a:gd name="T6" fmla="*/ 276 w 276"/>
                <a:gd name="T7" fmla="*/ 304 h 602"/>
                <a:gd name="T8" fmla="*/ 255 w 276"/>
                <a:gd name="T9" fmla="*/ 237 h 602"/>
                <a:gd name="T10" fmla="*/ 173 w 276"/>
                <a:gd name="T11" fmla="*/ 0 h 602"/>
              </a:gdLst>
              <a:ahLst/>
              <a:cxnLst>
                <a:cxn ang="0">
                  <a:pos x="T0" y="T1"/>
                </a:cxn>
                <a:cxn ang="0">
                  <a:pos x="T2" y="T3"/>
                </a:cxn>
                <a:cxn ang="0">
                  <a:pos x="T4" y="T5"/>
                </a:cxn>
                <a:cxn ang="0">
                  <a:pos x="T6" y="T7"/>
                </a:cxn>
                <a:cxn ang="0">
                  <a:pos x="T8" y="T9"/>
                </a:cxn>
                <a:cxn ang="0">
                  <a:pos x="T10" y="T11"/>
                </a:cxn>
              </a:cxnLst>
              <a:rect l="0" t="0" r="r" b="b"/>
              <a:pathLst>
                <a:path w="276" h="602">
                  <a:moveTo>
                    <a:pt x="173" y="0"/>
                  </a:moveTo>
                  <a:lnTo>
                    <a:pt x="0" y="297"/>
                  </a:lnTo>
                  <a:lnTo>
                    <a:pt x="102" y="602"/>
                  </a:lnTo>
                  <a:lnTo>
                    <a:pt x="276" y="304"/>
                  </a:lnTo>
                  <a:lnTo>
                    <a:pt x="255" y="237"/>
                  </a:lnTo>
                  <a:lnTo>
                    <a:pt x="173" y="0"/>
                  </a:lnTo>
                  <a:close/>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95"/>
            <p:cNvSpPr/>
            <p:nvPr/>
          </p:nvSpPr>
          <p:spPr bwMode="auto">
            <a:xfrm>
              <a:off x="12603163" y="-895350"/>
              <a:ext cx="438150" cy="955675"/>
            </a:xfrm>
            <a:custGeom>
              <a:avLst/>
              <a:gdLst>
                <a:gd name="T0" fmla="*/ 173 w 276"/>
                <a:gd name="T1" fmla="*/ 0 h 602"/>
                <a:gd name="T2" fmla="*/ 0 w 276"/>
                <a:gd name="T3" fmla="*/ 297 h 602"/>
                <a:gd name="T4" fmla="*/ 102 w 276"/>
                <a:gd name="T5" fmla="*/ 602 h 602"/>
                <a:gd name="T6" fmla="*/ 276 w 276"/>
                <a:gd name="T7" fmla="*/ 304 h 602"/>
                <a:gd name="T8" fmla="*/ 255 w 276"/>
                <a:gd name="T9" fmla="*/ 237 h 602"/>
                <a:gd name="T10" fmla="*/ 173 w 276"/>
                <a:gd name="T11" fmla="*/ 0 h 602"/>
              </a:gdLst>
              <a:ahLst/>
              <a:cxnLst>
                <a:cxn ang="0">
                  <a:pos x="T0" y="T1"/>
                </a:cxn>
                <a:cxn ang="0">
                  <a:pos x="T2" y="T3"/>
                </a:cxn>
                <a:cxn ang="0">
                  <a:pos x="T4" y="T5"/>
                </a:cxn>
                <a:cxn ang="0">
                  <a:pos x="T6" y="T7"/>
                </a:cxn>
                <a:cxn ang="0">
                  <a:pos x="T8" y="T9"/>
                </a:cxn>
                <a:cxn ang="0">
                  <a:pos x="T10" y="T11"/>
                </a:cxn>
              </a:cxnLst>
              <a:rect l="0" t="0" r="r" b="b"/>
              <a:pathLst>
                <a:path w="276" h="602">
                  <a:moveTo>
                    <a:pt x="173" y="0"/>
                  </a:moveTo>
                  <a:lnTo>
                    <a:pt x="0" y="297"/>
                  </a:lnTo>
                  <a:lnTo>
                    <a:pt x="102" y="602"/>
                  </a:lnTo>
                  <a:lnTo>
                    <a:pt x="276" y="304"/>
                  </a:lnTo>
                  <a:lnTo>
                    <a:pt x="255" y="237"/>
                  </a:lnTo>
                  <a:lnTo>
                    <a:pt x="1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96"/>
            <p:cNvSpPr/>
            <p:nvPr/>
          </p:nvSpPr>
          <p:spPr bwMode="auto">
            <a:xfrm>
              <a:off x="12741275" y="860425"/>
              <a:ext cx="296863" cy="100013"/>
            </a:xfrm>
            <a:custGeom>
              <a:avLst/>
              <a:gdLst>
                <a:gd name="T0" fmla="*/ 187 w 187"/>
                <a:gd name="T1" fmla="*/ 0 h 63"/>
                <a:gd name="T2" fmla="*/ 0 w 187"/>
                <a:gd name="T3" fmla="*/ 63 h 63"/>
                <a:gd name="T4" fmla="*/ 187 w 187"/>
                <a:gd name="T5" fmla="*/ 0 h 63"/>
              </a:gdLst>
              <a:ahLst/>
              <a:cxnLst>
                <a:cxn ang="0">
                  <a:pos x="T0" y="T1"/>
                </a:cxn>
                <a:cxn ang="0">
                  <a:pos x="T2" y="T3"/>
                </a:cxn>
                <a:cxn ang="0">
                  <a:pos x="T4" y="T5"/>
                </a:cxn>
              </a:cxnLst>
              <a:rect l="0" t="0" r="r" b="b"/>
              <a:pathLst>
                <a:path w="187" h="63">
                  <a:moveTo>
                    <a:pt x="187" y="0"/>
                  </a:moveTo>
                  <a:lnTo>
                    <a:pt x="0" y="63"/>
                  </a:lnTo>
                  <a:lnTo>
                    <a:pt x="187"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97"/>
            <p:cNvSpPr/>
            <p:nvPr/>
          </p:nvSpPr>
          <p:spPr bwMode="auto">
            <a:xfrm>
              <a:off x="12741275" y="860425"/>
              <a:ext cx="296863" cy="100013"/>
            </a:xfrm>
            <a:custGeom>
              <a:avLst/>
              <a:gdLst>
                <a:gd name="T0" fmla="*/ 187 w 187"/>
                <a:gd name="T1" fmla="*/ 0 h 63"/>
                <a:gd name="T2" fmla="*/ 0 w 187"/>
                <a:gd name="T3" fmla="*/ 63 h 63"/>
                <a:gd name="T4" fmla="*/ 187 w 187"/>
                <a:gd name="T5" fmla="*/ 0 h 63"/>
              </a:gdLst>
              <a:ahLst/>
              <a:cxnLst>
                <a:cxn ang="0">
                  <a:pos x="T0" y="T1"/>
                </a:cxn>
                <a:cxn ang="0">
                  <a:pos x="T2" y="T3"/>
                </a:cxn>
                <a:cxn ang="0">
                  <a:pos x="T4" y="T5"/>
                </a:cxn>
              </a:cxnLst>
              <a:rect l="0" t="0" r="r" b="b"/>
              <a:pathLst>
                <a:path w="187" h="63">
                  <a:moveTo>
                    <a:pt x="187" y="0"/>
                  </a:moveTo>
                  <a:lnTo>
                    <a:pt x="0" y="63"/>
                  </a:lnTo>
                  <a:lnTo>
                    <a:pt x="1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98"/>
            <p:cNvSpPr>
              <a:spLocks noEditPoints="1"/>
            </p:cNvSpPr>
            <p:nvPr/>
          </p:nvSpPr>
          <p:spPr bwMode="auto">
            <a:xfrm>
              <a:off x="11706225" y="-2206625"/>
              <a:ext cx="1331913" cy="3167063"/>
            </a:xfrm>
            <a:custGeom>
              <a:avLst/>
              <a:gdLst>
                <a:gd name="T0" fmla="*/ 303 w 474"/>
                <a:gd name="T1" fmla="*/ 935 h 1128"/>
                <a:gd name="T2" fmla="*/ 288 w 474"/>
                <a:gd name="T3" fmla="*/ 891 h 1128"/>
                <a:gd name="T4" fmla="*/ 285 w 474"/>
                <a:gd name="T5" fmla="*/ 883 h 1128"/>
                <a:gd name="T6" fmla="*/ 346 w 474"/>
                <a:gd name="T7" fmla="*/ 861 h 1128"/>
                <a:gd name="T8" fmla="*/ 303 w 474"/>
                <a:gd name="T9" fmla="*/ 935 h 1128"/>
                <a:gd name="T10" fmla="*/ 357 w 474"/>
                <a:gd name="T11" fmla="*/ 917 h 1128"/>
                <a:gd name="T12" fmla="*/ 361 w 474"/>
                <a:gd name="T13" fmla="*/ 942 h 1128"/>
                <a:gd name="T14" fmla="*/ 305 w 474"/>
                <a:gd name="T15" fmla="*/ 942 h 1128"/>
                <a:gd name="T16" fmla="*/ 375 w 474"/>
                <a:gd name="T17" fmla="*/ 986 h 1128"/>
                <a:gd name="T18" fmla="*/ 391 w 474"/>
                <a:gd name="T19" fmla="*/ 993 h 1128"/>
                <a:gd name="T20" fmla="*/ 334 w 474"/>
                <a:gd name="T21" fmla="*/ 1026 h 1128"/>
                <a:gd name="T22" fmla="*/ 352 w 474"/>
                <a:gd name="T23" fmla="*/ 1081 h 1128"/>
                <a:gd name="T24" fmla="*/ 398 w 474"/>
                <a:gd name="T25" fmla="*/ 1053 h 1128"/>
                <a:gd name="T26" fmla="*/ 414 w 474"/>
                <a:gd name="T27" fmla="*/ 1061 h 1128"/>
                <a:gd name="T28" fmla="*/ 356 w 474"/>
                <a:gd name="T29" fmla="*/ 1093 h 1128"/>
                <a:gd name="T30" fmla="*/ 474 w 474"/>
                <a:gd name="T31" fmla="*/ 1092 h 1128"/>
                <a:gd name="T32" fmla="*/ 285 w 474"/>
                <a:gd name="T33" fmla="*/ 533 h 1128"/>
                <a:gd name="T34" fmla="*/ 255 w 474"/>
                <a:gd name="T35" fmla="*/ 588 h 1128"/>
                <a:gd name="T36" fmla="*/ 243 w 474"/>
                <a:gd name="T37" fmla="*/ 605 h 1128"/>
                <a:gd name="T38" fmla="*/ 197 w 474"/>
                <a:gd name="T39" fmla="*/ 621 h 1128"/>
                <a:gd name="T40" fmla="*/ 215 w 474"/>
                <a:gd name="T41" fmla="*/ 675 h 1128"/>
                <a:gd name="T42" fmla="*/ 262 w 474"/>
                <a:gd name="T43" fmla="*/ 648 h 1128"/>
                <a:gd name="T44" fmla="*/ 277 w 474"/>
                <a:gd name="T45" fmla="*/ 656 h 1128"/>
                <a:gd name="T46" fmla="*/ 220 w 474"/>
                <a:gd name="T47" fmla="*/ 689 h 1128"/>
                <a:gd name="T48" fmla="*/ 280 w 474"/>
                <a:gd name="T49" fmla="*/ 867 h 1128"/>
                <a:gd name="T50" fmla="*/ 265 w 474"/>
                <a:gd name="T51" fmla="*/ 823 h 1128"/>
                <a:gd name="T52" fmla="*/ 245 w 474"/>
                <a:gd name="T53" fmla="*/ 763 h 1128"/>
                <a:gd name="T54" fmla="*/ 243 w 474"/>
                <a:gd name="T55" fmla="*/ 756 h 1128"/>
                <a:gd name="T56" fmla="*/ 270 w 474"/>
                <a:gd name="T57" fmla="*/ 721 h 1128"/>
                <a:gd name="T58" fmla="*/ 285 w 474"/>
                <a:gd name="T59" fmla="*/ 533 h 1128"/>
                <a:gd name="T60" fmla="*/ 189 w 474"/>
                <a:gd name="T61" fmla="*/ 597 h 1128"/>
                <a:gd name="T62" fmla="*/ 132 w 474"/>
                <a:gd name="T63" fmla="*/ 429 h 1128"/>
                <a:gd name="T64" fmla="*/ 83 w 474"/>
                <a:gd name="T65" fmla="*/ 284 h 1128"/>
                <a:gd name="T66" fmla="*/ 122 w 474"/>
                <a:gd name="T67" fmla="*/ 271 h 1128"/>
                <a:gd name="T68" fmla="*/ 52 w 474"/>
                <a:gd name="T69" fmla="*/ 192 h 1128"/>
                <a:gd name="T70" fmla="*/ 106 w 474"/>
                <a:gd name="T71" fmla="*/ 175 h 1128"/>
                <a:gd name="T72" fmla="*/ 110 w 474"/>
                <a:gd name="T73" fmla="*/ 199 h 1128"/>
                <a:gd name="T74" fmla="*/ 15 w 474"/>
                <a:gd name="T75" fmla="*/ 81 h 1128"/>
                <a:gd name="T76" fmla="*/ 57 w 474"/>
                <a:gd name="T77" fmla="*/ 41 h 1128"/>
                <a:gd name="T78" fmla="*/ 73 w 474"/>
                <a:gd name="T79" fmla="*/ 49 h 1128"/>
                <a:gd name="T80" fmla="*/ 15 w 474"/>
                <a:gd name="T81" fmla="*/ 81 h 1128"/>
                <a:gd name="T82" fmla="*/ 0 w 474"/>
                <a:gd name="T83" fmla="*/ 36 h 1128"/>
                <a:gd name="T84" fmla="*/ 79 w 474"/>
                <a:gd name="T85" fmla="*/ 108 h 1128"/>
                <a:gd name="T86" fmla="*/ 95 w 474"/>
                <a:gd name="T87" fmla="*/ 116 h 1128"/>
                <a:gd name="T88" fmla="*/ 38 w 474"/>
                <a:gd name="T89" fmla="*/ 149 h 1128"/>
                <a:gd name="T90" fmla="*/ 77 w 474"/>
                <a:gd name="T91" fmla="*/ 266 h 1128"/>
                <a:gd name="T92" fmla="*/ 125 w 474"/>
                <a:gd name="T93" fmla="*/ 243 h 1128"/>
                <a:gd name="T94" fmla="*/ 137 w 474"/>
                <a:gd name="T95" fmla="*/ 245 h 1128"/>
                <a:gd name="T96" fmla="*/ 105 w 474"/>
                <a:gd name="T97" fmla="*/ 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4" h="1128">
                  <a:moveTo>
                    <a:pt x="285" y="883"/>
                  </a:moveTo>
                  <a:cubicBezTo>
                    <a:pt x="303" y="935"/>
                    <a:pt x="303" y="935"/>
                    <a:pt x="303" y="935"/>
                  </a:cubicBezTo>
                  <a:cubicBezTo>
                    <a:pt x="303" y="935"/>
                    <a:pt x="303" y="935"/>
                    <a:pt x="303" y="935"/>
                  </a:cubicBezTo>
                  <a:cubicBezTo>
                    <a:pt x="288" y="891"/>
                    <a:pt x="288" y="891"/>
                    <a:pt x="288" y="891"/>
                  </a:cubicBezTo>
                  <a:cubicBezTo>
                    <a:pt x="288" y="891"/>
                    <a:pt x="288" y="891"/>
                    <a:pt x="288" y="891"/>
                  </a:cubicBezTo>
                  <a:cubicBezTo>
                    <a:pt x="285" y="883"/>
                    <a:pt x="285" y="883"/>
                    <a:pt x="285" y="883"/>
                  </a:cubicBezTo>
                  <a:moveTo>
                    <a:pt x="377" y="807"/>
                  </a:moveTo>
                  <a:cubicBezTo>
                    <a:pt x="346" y="861"/>
                    <a:pt x="346" y="861"/>
                    <a:pt x="346" y="861"/>
                  </a:cubicBezTo>
                  <a:cubicBezTo>
                    <a:pt x="347" y="866"/>
                    <a:pt x="344" y="872"/>
                    <a:pt x="339" y="874"/>
                  </a:cubicBezTo>
                  <a:cubicBezTo>
                    <a:pt x="303" y="935"/>
                    <a:pt x="303" y="935"/>
                    <a:pt x="303" y="935"/>
                  </a:cubicBezTo>
                  <a:cubicBezTo>
                    <a:pt x="353" y="918"/>
                    <a:pt x="353" y="918"/>
                    <a:pt x="353" y="918"/>
                  </a:cubicBezTo>
                  <a:cubicBezTo>
                    <a:pt x="354" y="918"/>
                    <a:pt x="355" y="917"/>
                    <a:pt x="357" y="917"/>
                  </a:cubicBezTo>
                  <a:cubicBezTo>
                    <a:pt x="362" y="917"/>
                    <a:pt x="367" y="921"/>
                    <a:pt x="368" y="926"/>
                  </a:cubicBezTo>
                  <a:cubicBezTo>
                    <a:pt x="371" y="932"/>
                    <a:pt x="367" y="939"/>
                    <a:pt x="361" y="942"/>
                  </a:cubicBezTo>
                  <a:cubicBezTo>
                    <a:pt x="311" y="958"/>
                    <a:pt x="311" y="958"/>
                    <a:pt x="311" y="958"/>
                  </a:cubicBezTo>
                  <a:cubicBezTo>
                    <a:pt x="305" y="942"/>
                    <a:pt x="305" y="942"/>
                    <a:pt x="305" y="942"/>
                  </a:cubicBezTo>
                  <a:cubicBezTo>
                    <a:pt x="326" y="1002"/>
                    <a:pt x="326" y="1002"/>
                    <a:pt x="326" y="1002"/>
                  </a:cubicBezTo>
                  <a:cubicBezTo>
                    <a:pt x="375" y="986"/>
                    <a:pt x="375" y="986"/>
                    <a:pt x="375" y="986"/>
                  </a:cubicBezTo>
                  <a:cubicBezTo>
                    <a:pt x="377" y="985"/>
                    <a:pt x="378" y="985"/>
                    <a:pt x="379" y="985"/>
                  </a:cubicBezTo>
                  <a:cubicBezTo>
                    <a:pt x="385" y="985"/>
                    <a:pt x="389" y="988"/>
                    <a:pt x="391" y="993"/>
                  </a:cubicBezTo>
                  <a:cubicBezTo>
                    <a:pt x="393" y="1000"/>
                    <a:pt x="390" y="1007"/>
                    <a:pt x="383" y="1009"/>
                  </a:cubicBezTo>
                  <a:cubicBezTo>
                    <a:pt x="334" y="1026"/>
                    <a:pt x="334" y="1026"/>
                    <a:pt x="334" y="1026"/>
                  </a:cubicBezTo>
                  <a:cubicBezTo>
                    <a:pt x="326" y="1004"/>
                    <a:pt x="326" y="1004"/>
                    <a:pt x="326" y="1004"/>
                  </a:cubicBezTo>
                  <a:cubicBezTo>
                    <a:pt x="352" y="1081"/>
                    <a:pt x="352" y="1081"/>
                    <a:pt x="352" y="1081"/>
                  </a:cubicBezTo>
                  <a:cubicBezTo>
                    <a:pt x="348" y="1070"/>
                    <a:pt x="348" y="1070"/>
                    <a:pt x="348" y="1070"/>
                  </a:cubicBezTo>
                  <a:cubicBezTo>
                    <a:pt x="398" y="1053"/>
                    <a:pt x="398" y="1053"/>
                    <a:pt x="398" y="1053"/>
                  </a:cubicBezTo>
                  <a:cubicBezTo>
                    <a:pt x="399" y="1053"/>
                    <a:pt x="401" y="1052"/>
                    <a:pt x="402" y="1052"/>
                  </a:cubicBezTo>
                  <a:cubicBezTo>
                    <a:pt x="407" y="1052"/>
                    <a:pt x="412" y="1056"/>
                    <a:pt x="414" y="1061"/>
                  </a:cubicBezTo>
                  <a:cubicBezTo>
                    <a:pt x="416" y="1067"/>
                    <a:pt x="413" y="1074"/>
                    <a:pt x="406" y="1077"/>
                  </a:cubicBezTo>
                  <a:cubicBezTo>
                    <a:pt x="356" y="1093"/>
                    <a:pt x="356" y="1093"/>
                    <a:pt x="356" y="1093"/>
                  </a:cubicBezTo>
                  <a:cubicBezTo>
                    <a:pt x="368" y="1128"/>
                    <a:pt x="368" y="1128"/>
                    <a:pt x="368" y="1128"/>
                  </a:cubicBezTo>
                  <a:cubicBezTo>
                    <a:pt x="474" y="1092"/>
                    <a:pt x="474" y="1092"/>
                    <a:pt x="474" y="1092"/>
                  </a:cubicBezTo>
                  <a:cubicBezTo>
                    <a:pt x="377" y="807"/>
                    <a:pt x="377" y="807"/>
                    <a:pt x="377" y="807"/>
                  </a:cubicBezTo>
                  <a:moveTo>
                    <a:pt x="285" y="533"/>
                  </a:moveTo>
                  <a:cubicBezTo>
                    <a:pt x="254" y="587"/>
                    <a:pt x="254" y="587"/>
                    <a:pt x="254" y="587"/>
                  </a:cubicBezTo>
                  <a:cubicBezTo>
                    <a:pt x="254" y="587"/>
                    <a:pt x="254" y="588"/>
                    <a:pt x="255" y="588"/>
                  </a:cubicBezTo>
                  <a:cubicBezTo>
                    <a:pt x="257" y="595"/>
                    <a:pt x="253" y="602"/>
                    <a:pt x="247" y="604"/>
                  </a:cubicBezTo>
                  <a:cubicBezTo>
                    <a:pt x="243" y="605"/>
                    <a:pt x="243" y="605"/>
                    <a:pt x="243" y="605"/>
                  </a:cubicBezTo>
                  <a:cubicBezTo>
                    <a:pt x="211" y="661"/>
                    <a:pt x="211" y="661"/>
                    <a:pt x="211" y="661"/>
                  </a:cubicBezTo>
                  <a:cubicBezTo>
                    <a:pt x="197" y="621"/>
                    <a:pt x="197" y="621"/>
                    <a:pt x="197" y="621"/>
                  </a:cubicBezTo>
                  <a:cubicBezTo>
                    <a:pt x="197" y="621"/>
                    <a:pt x="197" y="621"/>
                    <a:pt x="197" y="621"/>
                  </a:cubicBezTo>
                  <a:cubicBezTo>
                    <a:pt x="215" y="675"/>
                    <a:pt x="215" y="675"/>
                    <a:pt x="215" y="675"/>
                  </a:cubicBezTo>
                  <a:cubicBezTo>
                    <a:pt x="212" y="665"/>
                    <a:pt x="212" y="665"/>
                    <a:pt x="212" y="665"/>
                  </a:cubicBezTo>
                  <a:cubicBezTo>
                    <a:pt x="262" y="648"/>
                    <a:pt x="262" y="648"/>
                    <a:pt x="262" y="648"/>
                  </a:cubicBezTo>
                  <a:cubicBezTo>
                    <a:pt x="263" y="648"/>
                    <a:pt x="264" y="647"/>
                    <a:pt x="266" y="647"/>
                  </a:cubicBezTo>
                  <a:cubicBezTo>
                    <a:pt x="271" y="647"/>
                    <a:pt x="276" y="651"/>
                    <a:pt x="277" y="656"/>
                  </a:cubicBezTo>
                  <a:cubicBezTo>
                    <a:pt x="280" y="662"/>
                    <a:pt x="276" y="670"/>
                    <a:pt x="270" y="672"/>
                  </a:cubicBezTo>
                  <a:cubicBezTo>
                    <a:pt x="220" y="689"/>
                    <a:pt x="220" y="689"/>
                    <a:pt x="220" y="689"/>
                  </a:cubicBezTo>
                  <a:cubicBezTo>
                    <a:pt x="280" y="867"/>
                    <a:pt x="280" y="867"/>
                    <a:pt x="280" y="867"/>
                  </a:cubicBezTo>
                  <a:cubicBezTo>
                    <a:pt x="280" y="867"/>
                    <a:pt x="280" y="867"/>
                    <a:pt x="280" y="867"/>
                  </a:cubicBezTo>
                  <a:cubicBezTo>
                    <a:pt x="265" y="823"/>
                    <a:pt x="265" y="823"/>
                    <a:pt x="265" y="823"/>
                  </a:cubicBezTo>
                  <a:cubicBezTo>
                    <a:pt x="265" y="823"/>
                    <a:pt x="265" y="823"/>
                    <a:pt x="265" y="823"/>
                  </a:cubicBezTo>
                  <a:cubicBezTo>
                    <a:pt x="262" y="813"/>
                    <a:pt x="262" y="813"/>
                    <a:pt x="262" y="813"/>
                  </a:cubicBezTo>
                  <a:cubicBezTo>
                    <a:pt x="245" y="763"/>
                    <a:pt x="245" y="763"/>
                    <a:pt x="245" y="763"/>
                  </a:cubicBezTo>
                  <a:cubicBezTo>
                    <a:pt x="251" y="753"/>
                    <a:pt x="251" y="753"/>
                    <a:pt x="251" y="753"/>
                  </a:cubicBezTo>
                  <a:cubicBezTo>
                    <a:pt x="243" y="756"/>
                    <a:pt x="243" y="756"/>
                    <a:pt x="243" y="756"/>
                  </a:cubicBezTo>
                  <a:cubicBezTo>
                    <a:pt x="235" y="732"/>
                    <a:pt x="235" y="732"/>
                    <a:pt x="235" y="732"/>
                  </a:cubicBezTo>
                  <a:cubicBezTo>
                    <a:pt x="270" y="721"/>
                    <a:pt x="270" y="721"/>
                    <a:pt x="270" y="721"/>
                  </a:cubicBezTo>
                  <a:cubicBezTo>
                    <a:pt x="319" y="635"/>
                    <a:pt x="319" y="635"/>
                    <a:pt x="319" y="635"/>
                  </a:cubicBezTo>
                  <a:cubicBezTo>
                    <a:pt x="285" y="533"/>
                    <a:pt x="285" y="533"/>
                    <a:pt x="285" y="533"/>
                  </a:cubicBezTo>
                  <a:moveTo>
                    <a:pt x="132" y="429"/>
                  </a:moveTo>
                  <a:cubicBezTo>
                    <a:pt x="189" y="597"/>
                    <a:pt x="189" y="597"/>
                    <a:pt x="189" y="597"/>
                  </a:cubicBezTo>
                  <a:cubicBezTo>
                    <a:pt x="189" y="597"/>
                    <a:pt x="189" y="597"/>
                    <a:pt x="189" y="597"/>
                  </a:cubicBezTo>
                  <a:cubicBezTo>
                    <a:pt x="132" y="429"/>
                    <a:pt x="132" y="429"/>
                    <a:pt x="132" y="429"/>
                  </a:cubicBezTo>
                  <a:moveTo>
                    <a:pt x="122" y="271"/>
                  </a:moveTo>
                  <a:cubicBezTo>
                    <a:pt x="83" y="284"/>
                    <a:pt x="83" y="284"/>
                    <a:pt x="83" y="284"/>
                  </a:cubicBezTo>
                  <a:cubicBezTo>
                    <a:pt x="95" y="317"/>
                    <a:pt x="95" y="317"/>
                    <a:pt x="95" y="317"/>
                  </a:cubicBezTo>
                  <a:cubicBezTo>
                    <a:pt x="122" y="271"/>
                    <a:pt x="122" y="271"/>
                    <a:pt x="122" y="271"/>
                  </a:cubicBezTo>
                  <a:moveTo>
                    <a:pt x="60" y="216"/>
                  </a:moveTo>
                  <a:cubicBezTo>
                    <a:pt x="52" y="192"/>
                    <a:pt x="52" y="192"/>
                    <a:pt x="52" y="192"/>
                  </a:cubicBezTo>
                  <a:cubicBezTo>
                    <a:pt x="102" y="176"/>
                    <a:pt x="102" y="176"/>
                    <a:pt x="102" y="176"/>
                  </a:cubicBezTo>
                  <a:cubicBezTo>
                    <a:pt x="104" y="175"/>
                    <a:pt x="105" y="175"/>
                    <a:pt x="106" y="175"/>
                  </a:cubicBezTo>
                  <a:cubicBezTo>
                    <a:pt x="111" y="175"/>
                    <a:pt x="116" y="178"/>
                    <a:pt x="118" y="184"/>
                  </a:cubicBezTo>
                  <a:cubicBezTo>
                    <a:pt x="120" y="190"/>
                    <a:pt x="117" y="197"/>
                    <a:pt x="110" y="199"/>
                  </a:cubicBezTo>
                  <a:cubicBezTo>
                    <a:pt x="60" y="216"/>
                    <a:pt x="60" y="216"/>
                    <a:pt x="60" y="216"/>
                  </a:cubicBezTo>
                  <a:moveTo>
                    <a:pt x="15" y="81"/>
                  </a:moveTo>
                  <a:cubicBezTo>
                    <a:pt x="7" y="57"/>
                    <a:pt x="7" y="57"/>
                    <a:pt x="7" y="57"/>
                  </a:cubicBezTo>
                  <a:cubicBezTo>
                    <a:pt x="57" y="41"/>
                    <a:pt x="57" y="41"/>
                    <a:pt x="57" y="41"/>
                  </a:cubicBezTo>
                  <a:cubicBezTo>
                    <a:pt x="58" y="40"/>
                    <a:pt x="59" y="40"/>
                    <a:pt x="61" y="40"/>
                  </a:cubicBezTo>
                  <a:cubicBezTo>
                    <a:pt x="66" y="40"/>
                    <a:pt x="71" y="43"/>
                    <a:pt x="73" y="49"/>
                  </a:cubicBezTo>
                  <a:cubicBezTo>
                    <a:pt x="75" y="55"/>
                    <a:pt x="71" y="62"/>
                    <a:pt x="65" y="64"/>
                  </a:cubicBezTo>
                  <a:cubicBezTo>
                    <a:pt x="15" y="81"/>
                    <a:pt x="15" y="81"/>
                    <a:pt x="15" y="81"/>
                  </a:cubicBezTo>
                  <a:moveTo>
                    <a:pt x="105" y="0"/>
                  </a:moveTo>
                  <a:cubicBezTo>
                    <a:pt x="0" y="36"/>
                    <a:pt x="0" y="36"/>
                    <a:pt x="0" y="36"/>
                  </a:cubicBezTo>
                  <a:cubicBezTo>
                    <a:pt x="30" y="125"/>
                    <a:pt x="30" y="125"/>
                    <a:pt x="30" y="125"/>
                  </a:cubicBezTo>
                  <a:cubicBezTo>
                    <a:pt x="79" y="108"/>
                    <a:pt x="79" y="108"/>
                    <a:pt x="79" y="108"/>
                  </a:cubicBezTo>
                  <a:cubicBezTo>
                    <a:pt x="81" y="108"/>
                    <a:pt x="82" y="108"/>
                    <a:pt x="83" y="108"/>
                  </a:cubicBezTo>
                  <a:cubicBezTo>
                    <a:pt x="89" y="108"/>
                    <a:pt x="94" y="111"/>
                    <a:pt x="95" y="116"/>
                  </a:cubicBezTo>
                  <a:cubicBezTo>
                    <a:pt x="97" y="123"/>
                    <a:pt x="94" y="130"/>
                    <a:pt x="87" y="132"/>
                  </a:cubicBezTo>
                  <a:cubicBezTo>
                    <a:pt x="38" y="149"/>
                    <a:pt x="38" y="149"/>
                    <a:pt x="38" y="149"/>
                  </a:cubicBezTo>
                  <a:cubicBezTo>
                    <a:pt x="32" y="131"/>
                    <a:pt x="32" y="131"/>
                    <a:pt x="32" y="131"/>
                  </a:cubicBezTo>
                  <a:cubicBezTo>
                    <a:pt x="77" y="266"/>
                    <a:pt x="77" y="266"/>
                    <a:pt x="77" y="266"/>
                  </a:cubicBezTo>
                  <a:cubicBezTo>
                    <a:pt x="75" y="260"/>
                    <a:pt x="75" y="260"/>
                    <a:pt x="75" y="260"/>
                  </a:cubicBezTo>
                  <a:cubicBezTo>
                    <a:pt x="125" y="243"/>
                    <a:pt x="125" y="243"/>
                    <a:pt x="125" y="243"/>
                  </a:cubicBezTo>
                  <a:cubicBezTo>
                    <a:pt x="126" y="243"/>
                    <a:pt x="128" y="243"/>
                    <a:pt x="129" y="243"/>
                  </a:cubicBezTo>
                  <a:cubicBezTo>
                    <a:pt x="132" y="243"/>
                    <a:pt x="134" y="243"/>
                    <a:pt x="137" y="245"/>
                  </a:cubicBezTo>
                  <a:cubicBezTo>
                    <a:pt x="169" y="189"/>
                    <a:pt x="169" y="189"/>
                    <a:pt x="169" y="189"/>
                  </a:cubicBezTo>
                  <a:cubicBezTo>
                    <a:pt x="105" y="0"/>
                    <a:pt x="105" y="0"/>
                    <a:pt x="105" y="0"/>
                  </a:cubicBezTo>
                </a:path>
              </a:pathLst>
            </a:custGeom>
            <a:solidFill>
              <a:srgbClr val="AC69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99"/>
            <p:cNvSpPr>
              <a:spLocks noEditPoints="1"/>
            </p:cNvSpPr>
            <p:nvPr/>
          </p:nvSpPr>
          <p:spPr bwMode="auto">
            <a:xfrm>
              <a:off x="11972925" y="-1674813"/>
              <a:ext cx="534988" cy="1323975"/>
            </a:xfrm>
            <a:custGeom>
              <a:avLst/>
              <a:gdLst>
                <a:gd name="T0" fmla="*/ 148 w 190"/>
                <a:gd name="T1" fmla="*/ 416 h 472"/>
                <a:gd name="T2" fmla="*/ 102 w 190"/>
                <a:gd name="T3" fmla="*/ 432 h 472"/>
                <a:gd name="T4" fmla="*/ 116 w 190"/>
                <a:gd name="T5" fmla="*/ 472 h 472"/>
                <a:gd name="T6" fmla="*/ 148 w 190"/>
                <a:gd name="T7" fmla="*/ 416 h 472"/>
                <a:gd name="T8" fmla="*/ 79 w 190"/>
                <a:gd name="T9" fmla="*/ 365 h 472"/>
                <a:gd name="T10" fmla="*/ 71 w 190"/>
                <a:gd name="T11" fmla="*/ 341 h 472"/>
                <a:gd name="T12" fmla="*/ 121 w 190"/>
                <a:gd name="T13" fmla="*/ 324 h 472"/>
                <a:gd name="T14" fmla="*/ 125 w 190"/>
                <a:gd name="T15" fmla="*/ 323 h 472"/>
                <a:gd name="T16" fmla="*/ 137 w 190"/>
                <a:gd name="T17" fmla="*/ 332 h 472"/>
                <a:gd name="T18" fmla="*/ 129 w 190"/>
                <a:gd name="T19" fmla="*/ 348 h 472"/>
                <a:gd name="T20" fmla="*/ 79 w 190"/>
                <a:gd name="T21" fmla="*/ 365 h 472"/>
                <a:gd name="T22" fmla="*/ 56 w 190"/>
                <a:gd name="T23" fmla="*/ 297 h 472"/>
                <a:gd name="T24" fmla="*/ 49 w 190"/>
                <a:gd name="T25" fmla="*/ 273 h 472"/>
                <a:gd name="T26" fmla="*/ 98 w 190"/>
                <a:gd name="T27" fmla="*/ 257 h 472"/>
                <a:gd name="T28" fmla="*/ 102 w 190"/>
                <a:gd name="T29" fmla="*/ 256 h 472"/>
                <a:gd name="T30" fmla="*/ 114 w 190"/>
                <a:gd name="T31" fmla="*/ 264 h 472"/>
                <a:gd name="T32" fmla="*/ 106 w 190"/>
                <a:gd name="T33" fmla="*/ 280 h 472"/>
                <a:gd name="T34" fmla="*/ 56 w 190"/>
                <a:gd name="T35" fmla="*/ 297 h 472"/>
                <a:gd name="T36" fmla="*/ 34 w 190"/>
                <a:gd name="T37" fmla="*/ 230 h 472"/>
                <a:gd name="T38" fmla="*/ 26 w 190"/>
                <a:gd name="T39" fmla="*/ 206 h 472"/>
                <a:gd name="T40" fmla="*/ 75 w 190"/>
                <a:gd name="T41" fmla="*/ 189 h 472"/>
                <a:gd name="T42" fmla="*/ 79 w 190"/>
                <a:gd name="T43" fmla="*/ 188 h 472"/>
                <a:gd name="T44" fmla="*/ 91 w 190"/>
                <a:gd name="T45" fmla="*/ 197 h 472"/>
                <a:gd name="T46" fmla="*/ 83 w 190"/>
                <a:gd name="T47" fmla="*/ 213 h 472"/>
                <a:gd name="T48" fmla="*/ 34 w 190"/>
                <a:gd name="T49" fmla="*/ 230 h 472"/>
                <a:gd name="T50" fmla="*/ 74 w 190"/>
                <a:gd name="T51" fmla="*/ 0 h 472"/>
                <a:gd name="T52" fmla="*/ 42 w 190"/>
                <a:gd name="T53" fmla="*/ 56 h 472"/>
                <a:gd name="T54" fmla="*/ 46 w 190"/>
                <a:gd name="T55" fmla="*/ 62 h 472"/>
                <a:gd name="T56" fmla="*/ 38 w 190"/>
                <a:gd name="T57" fmla="*/ 78 h 472"/>
                <a:gd name="T58" fmla="*/ 27 w 190"/>
                <a:gd name="T59" fmla="*/ 82 h 472"/>
                <a:gd name="T60" fmla="*/ 0 w 190"/>
                <a:gd name="T61" fmla="*/ 128 h 472"/>
                <a:gd name="T62" fmla="*/ 8 w 190"/>
                <a:gd name="T63" fmla="*/ 153 h 472"/>
                <a:gd name="T64" fmla="*/ 3 w 190"/>
                <a:gd name="T65" fmla="*/ 138 h 472"/>
                <a:gd name="T66" fmla="*/ 53 w 190"/>
                <a:gd name="T67" fmla="*/ 122 h 472"/>
                <a:gd name="T68" fmla="*/ 57 w 190"/>
                <a:gd name="T69" fmla="*/ 121 h 472"/>
                <a:gd name="T70" fmla="*/ 69 w 190"/>
                <a:gd name="T71" fmla="*/ 129 h 472"/>
                <a:gd name="T72" fmla="*/ 61 w 190"/>
                <a:gd name="T73" fmla="*/ 145 h 472"/>
                <a:gd name="T74" fmla="*/ 11 w 190"/>
                <a:gd name="T75" fmla="*/ 162 h 472"/>
                <a:gd name="T76" fmla="*/ 37 w 190"/>
                <a:gd name="T77" fmla="*/ 240 h 472"/>
                <a:gd name="T78" fmla="*/ 94 w 190"/>
                <a:gd name="T79" fmla="*/ 408 h 472"/>
                <a:gd name="T80" fmla="*/ 144 w 190"/>
                <a:gd name="T81" fmla="*/ 392 h 472"/>
                <a:gd name="T82" fmla="*/ 148 w 190"/>
                <a:gd name="T83" fmla="*/ 391 h 472"/>
                <a:gd name="T84" fmla="*/ 159 w 190"/>
                <a:gd name="T85" fmla="*/ 398 h 472"/>
                <a:gd name="T86" fmla="*/ 190 w 190"/>
                <a:gd name="T87" fmla="*/ 344 h 472"/>
                <a:gd name="T88" fmla="*/ 74 w 190"/>
                <a:gd name="T8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 h="472">
                  <a:moveTo>
                    <a:pt x="148" y="416"/>
                  </a:moveTo>
                  <a:cubicBezTo>
                    <a:pt x="102" y="432"/>
                    <a:pt x="102" y="432"/>
                    <a:pt x="102" y="432"/>
                  </a:cubicBezTo>
                  <a:cubicBezTo>
                    <a:pt x="116" y="472"/>
                    <a:pt x="116" y="472"/>
                    <a:pt x="116" y="472"/>
                  </a:cubicBezTo>
                  <a:cubicBezTo>
                    <a:pt x="148" y="416"/>
                    <a:pt x="148" y="416"/>
                    <a:pt x="148" y="416"/>
                  </a:cubicBezTo>
                  <a:moveTo>
                    <a:pt x="79" y="365"/>
                  </a:moveTo>
                  <a:cubicBezTo>
                    <a:pt x="71" y="341"/>
                    <a:pt x="71" y="341"/>
                    <a:pt x="71" y="341"/>
                  </a:cubicBezTo>
                  <a:cubicBezTo>
                    <a:pt x="121" y="324"/>
                    <a:pt x="121" y="324"/>
                    <a:pt x="121" y="324"/>
                  </a:cubicBezTo>
                  <a:cubicBezTo>
                    <a:pt x="122" y="324"/>
                    <a:pt x="124" y="323"/>
                    <a:pt x="125" y="323"/>
                  </a:cubicBezTo>
                  <a:cubicBezTo>
                    <a:pt x="130" y="323"/>
                    <a:pt x="135" y="327"/>
                    <a:pt x="137" y="332"/>
                  </a:cubicBezTo>
                  <a:cubicBezTo>
                    <a:pt x="139" y="338"/>
                    <a:pt x="136" y="346"/>
                    <a:pt x="129" y="348"/>
                  </a:cubicBezTo>
                  <a:cubicBezTo>
                    <a:pt x="79" y="365"/>
                    <a:pt x="79" y="365"/>
                    <a:pt x="79" y="365"/>
                  </a:cubicBezTo>
                  <a:moveTo>
                    <a:pt x="56" y="297"/>
                  </a:moveTo>
                  <a:cubicBezTo>
                    <a:pt x="49" y="273"/>
                    <a:pt x="49" y="273"/>
                    <a:pt x="49" y="273"/>
                  </a:cubicBezTo>
                  <a:cubicBezTo>
                    <a:pt x="98" y="257"/>
                    <a:pt x="98" y="257"/>
                    <a:pt x="98" y="257"/>
                  </a:cubicBezTo>
                  <a:cubicBezTo>
                    <a:pt x="100" y="256"/>
                    <a:pt x="101" y="256"/>
                    <a:pt x="102" y="256"/>
                  </a:cubicBezTo>
                  <a:cubicBezTo>
                    <a:pt x="107" y="256"/>
                    <a:pt x="112" y="259"/>
                    <a:pt x="114" y="264"/>
                  </a:cubicBezTo>
                  <a:cubicBezTo>
                    <a:pt x="116" y="271"/>
                    <a:pt x="113" y="278"/>
                    <a:pt x="106" y="280"/>
                  </a:cubicBezTo>
                  <a:cubicBezTo>
                    <a:pt x="56" y="297"/>
                    <a:pt x="56" y="297"/>
                    <a:pt x="56" y="297"/>
                  </a:cubicBezTo>
                  <a:moveTo>
                    <a:pt x="34" y="230"/>
                  </a:moveTo>
                  <a:cubicBezTo>
                    <a:pt x="26" y="206"/>
                    <a:pt x="26" y="206"/>
                    <a:pt x="26" y="206"/>
                  </a:cubicBezTo>
                  <a:cubicBezTo>
                    <a:pt x="75" y="189"/>
                    <a:pt x="75" y="189"/>
                    <a:pt x="75" y="189"/>
                  </a:cubicBezTo>
                  <a:cubicBezTo>
                    <a:pt x="77" y="189"/>
                    <a:pt x="78" y="188"/>
                    <a:pt x="79" y="188"/>
                  </a:cubicBezTo>
                  <a:cubicBezTo>
                    <a:pt x="85" y="188"/>
                    <a:pt x="90" y="192"/>
                    <a:pt x="91" y="197"/>
                  </a:cubicBezTo>
                  <a:cubicBezTo>
                    <a:pt x="94" y="204"/>
                    <a:pt x="90" y="211"/>
                    <a:pt x="83" y="213"/>
                  </a:cubicBezTo>
                  <a:cubicBezTo>
                    <a:pt x="34" y="230"/>
                    <a:pt x="34" y="230"/>
                    <a:pt x="34" y="230"/>
                  </a:cubicBezTo>
                  <a:moveTo>
                    <a:pt x="74" y="0"/>
                  </a:moveTo>
                  <a:cubicBezTo>
                    <a:pt x="42" y="56"/>
                    <a:pt x="42" y="56"/>
                    <a:pt x="42" y="56"/>
                  </a:cubicBezTo>
                  <a:cubicBezTo>
                    <a:pt x="43" y="58"/>
                    <a:pt x="45" y="60"/>
                    <a:pt x="46" y="62"/>
                  </a:cubicBezTo>
                  <a:cubicBezTo>
                    <a:pt x="48" y="69"/>
                    <a:pt x="44" y="76"/>
                    <a:pt x="38" y="78"/>
                  </a:cubicBezTo>
                  <a:cubicBezTo>
                    <a:pt x="27" y="82"/>
                    <a:pt x="27" y="82"/>
                    <a:pt x="27" y="82"/>
                  </a:cubicBezTo>
                  <a:cubicBezTo>
                    <a:pt x="0" y="128"/>
                    <a:pt x="0" y="128"/>
                    <a:pt x="0" y="128"/>
                  </a:cubicBezTo>
                  <a:cubicBezTo>
                    <a:pt x="8" y="153"/>
                    <a:pt x="8" y="153"/>
                    <a:pt x="8" y="153"/>
                  </a:cubicBezTo>
                  <a:cubicBezTo>
                    <a:pt x="3" y="138"/>
                    <a:pt x="3" y="138"/>
                    <a:pt x="3" y="138"/>
                  </a:cubicBezTo>
                  <a:cubicBezTo>
                    <a:pt x="53" y="122"/>
                    <a:pt x="53" y="122"/>
                    <a:pt x="53" y="122"/>
                  </a:cubicBezTo>
                  <a:cubicBezTo>
                    <a:pt x="54" y="121"/>
                    <a:pt x="55" y="121"/>
                    <a:pt x="57" y="121"/>
                  </a:cubicBezTo>
                  <a:cubicBezTo>
                    <a:pt x="62" y="121"/>
                    <a:pt x="67" y="124"/>
                    <a:pt x="69" y="129"/>
                  </a:cubicBezTo>
                  <a:cubicBezTo>
                    <a:pt x="71" y="136"/>
                    <a:pt x="67" y="143"/>
                    <a:pt x="61" y="145"/>
                  </a:cubicBezTo>
                  <a:cubicBezTo>
                    <a:pt x="11" y="162"/>
                    <a:pt x="11" y="162"/>
                    <a:pt x="11" y="162"/>
                  </a:cubicBezTo>
                  <a:cubicBezTo>
                    <a:pt x="37" y="240"/>
                    <a:pt x="37" y="240"/>
                    <a:pt x="37" y="240"/>
                  </a:cubicBezTo>
                  <a:cubicBezTo>
                    <a:pt x="94" y="408"/>
                    <a:pt x="94" y="408"/>
                    <a:pt x="94" y="408"/>
                  </a:cubicBezTo>
                  <a:cubicBezTo>
                    <a:pt x="144" y="392"/>
                    <a:pt x="144" y="392"/>
                    <a:pt x="144" y="392"/>
                  </a:cubicBezTo>
                  <a:cubicBezTo>
                    <a:pt x="145" y="391"/>
                    <a:pt x="146" y="391"/>
                    <a:pt x="148" y="391"/>
                  </a:cubicBezTo>
                  <a:cubicBezTo>
                    <a:pt x="152" y="391"/>
                    <a:pt x="157" y="394"/>
                    <a:pt x="159" y="398"/>
                  </a:cubicBezTo>
                  <a:cubicBezTo>
                    <a:pt x="190" y="344"/>
                    <a:pt x="190" y="344"/>
                    <a:pt x="190" y="344"/>
                  </a:cubicBezTo>
                  <a:cubicBezTo>
                    <a:pt x="74" y="0"/>
                    <a:pt x="74" y="0"/>
                    <a:pt x="74" y="0"/>
                  </a:cubicBezTo>
                </a:path>
              </a:pathLst>
            </a:custGeom>
            <a:solidFill>
              <a:srgbClr val="B882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00"/>
            <p:cNvSpPr>
              <a:spLocks noEditPoints="1"/>
            </p:cNvSpPr>
            <p:nvPr/>
          </p:nvSpPr>
          <p:spPr bwMode="auto">
            <a:xfrm>
              <a:off x="12395200" y="-423862"/>
              <a:ext cx="369888" cy="842963"/>
            </a:xfrm>
            <a:custGeom>
              <a:avLst/>
              <a:gdLst>
                <a:gd name="T0" fmla="*/ 94 w 132"/>
                <a:gd name="T1" fmla="*/ 239 h 300"/>
                <a:gd name="T2" fmla="*/ 93 w 132"/>
                <a:gd name="T3" fmla="*/ 239 h 300"/>
                <a:gd name="T4" fmla="*/ 43 w 132"/>
                <a:gd name="T5" fmla="*/ 256 h 300"/>
                <a:gd name="T6" fmla="*/ 58 w 132"/>
                <a:gd name="T7" fmla="*/ 300 h 300"/>
                <a:gd name="T8" fmla="*/ 58 w 132"/>
                <a:gd name="T9" fmla="*/ 300 h 300"/>
                <a:gd name="T10" fmla="*/ 94 w 132"/>
                <a:gd name="T11" fmla="*/ 239 h 300"/>
                <a:gd name="T12" fmla="*/ 74 w 132"/>
                <a:gd name="T13" fmla="*/ 0 h 300"/>
                <a:gd name="T14" fmla="*/ 25 w 132"/>
                <a:gd name="T15" fmla="*/ 86 h 300"/>
                <a:gd name="T16" fmla="*/ 39 w 132"/>
                <a:gd name="T17" fmla="*/ 81 h 300"/>
                <a:gd name="T18" fmla="*/ 43 w 132"/>
                <a:gd name="T19" fmla="*/ 80 h 300"/>
                <a:gd name="T20" fmla="*/ 55 w 132"/>
                <a:gd name="T21" fmla="*/ 88 h 300"/>
                <a:gd name="T22" fmla="*/ 47 w 132"/>
                <a:gd name="T23" fmla="*/ 104 h 300"/>
                <a:gd name="T24" fmla="*/ 6 w 132"/>
                <a:gd name="T25" fmla="*/ 118 h 300"/>
                <a:gd name="T26" fmla="*/ 0 w 132"/>
                <a:gd name="T27" fmla="*/ 128 h 300"/>
                <a:gd name="T28" fmla="*/ 17 w 132"/>
                <a:gd name="T29" fmla="*/ 178 h 300"/>
                <a:gd name="T30" fmla="*/ 12 w 132"/>
                <a:gd name="T31" fmla="*/ 165 h 300"/>
                <a:gd name="T32" fmla="*/ 62 w 132"/>
                <a:gd name="T33" fmla="*/ 148 h 300"/>
                <a:gd name="T34" fmla="*/ 66 w 132"/>
                <a:gd name="T35" fmla="*/ 147 h 300"/>
                <a:gd name="T36" fmla="*/ 78 w 132"/>
                <a:gd name="T37" fmla="*/ 156 h 300"/>
                <a:gd name="T38" fmla="*/ 70 w 132"/>
                <a:gd name="T39" fmla="*/ 172 h 300"/>
                <a:gd name="T40" fmla="*/ 20 w 132"/>
                <a:gd name="T41" fmla="*/ 188 h 300"/>
                <a:gd name="T42" fmla="*/ 35 w 132"/>
                <a:gd name="T43" fmla="*/ 232 h 300"/>
                <a:gd name="T44" fmla="*/ 85 w 132"/>
                <a:gd name="T45" fmla="*/ 216 h 300"/>
                <a:gd name="T46" fmla="*/ 89 w 132"/>
                <a:gd name="T47" fmla="*/ 215 h 300"/>
                <a:gd name="T48" fmla="*/ 101 w 132"/>
                <a:gd name="T49" fmla="*/ 223 h 300"/>
                <a:gd name="T50" fmla="*/ 101 w 132"/>
                <a:gd name="T51" fmla="*/ 226 h 300"/>
                <a:gd name="T52" fmla="*/ 132 w 132"/>
                <a:gd name="T53" fmla="*/ 172 h 300"/>
                <a:gd name="T54" fmla="*/ 74 w 132"/>
                <a:gd name="T5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2" h="300">
                  <a:moveTo>
                    <a:pt x="94" y="239"/>
                  </a:moveTo>
                  <a:cubicBezTo>
                    <a:pt x="93" y="239"/>
                    <a:pt x="93" y="239"/>
                    <a:pt x="93" y="239"/>
                  </a:cubicBezTo>
                  <a:cubicBezTo>
                    <a:pt x="43" y="256"/>
                    <a:pt x="43" y="256"/>
                    <a:pt x="43" y="256"/>
                  </a:cubicBezTo>
                  <a:cubicBezTo>
                    <a:pt x="58" y="300"/>
                    <a:pt x="58" y="300"/>
                    <a:pt x="58" y="300"/>
                  </a:cubicBezTo>
                  <a:cubicBezTo>
                    <a:pt x="58" y="300"/>
                    <a:pt x="58" y="300"/>
                    <a:pt x="58" y="300"/>
                  </a:cubicBezTo>
                  <a:cubicBezTo>
                    <a:pt x="94" y="239"/>
                    <a:pt x="94" y="239"/>
                    <a:pt x="94" y="239"/>
                  </a:cubicBezTo>
                  <a:moveTo>
                    <a:pt x="74" y="0"/>
                  </a:moveTo>
                  <a:cubicBezTo>
                    <a:pt x="25" y="86"/>
                    <a:pt x="25" y="86"/>
                    <a:pt x="25" y="86"/>
                  </a:cubicBezTo>
                  <a:cubicBezTo>
                    <a:pt x="39" y="81"/>
                    <a:pt x="39" y="81"/>
                    <a:pt x="39" y="81"/>
                  </a:cubicBezTo>
                  <a:cubicBezTo>
                    <a:pt x="41" y="80"/>
                    <a:pt x="42" y="80"/>
                    <a:pt x="43" y="80"/>
                  </a:cubicBezTo>
                  <a:cubicBezTo>
                    <a:pt x="48" y="80"/>
                    <a:pt x="53" y="83"/>
                    <a:pt x="55" y="88"/>
                  </a:cubicBezTo>
                  <a:cubicBezTo>
                    <a:pt x="57" y="95"/>
                    <a:pt x="54" y="102"/>
                    <a:pt x="47" y="104"/>
                  </a:cubicBezTo>
                  <a:cubicBezTo>
                    <a:pt x="6" y="118"/>
                    <a:pt x="6" y="118"/>
                    <a:pt x="6" y="118"/>
                  </a:cubicBezTo>
                  <a:cubicBezTo>
                    <a:pt x="0" y="128"/>
                    <a:pt x="0" y="128"/>
                    <a:pt x="0" y="128"/>
                  </a:cubicBezTo>
                  <a:cubicBezTo>
                    <a:pt x="17" y="178"/>
                    <a:pt x="17" y="178"/>
                    <a:pt x="17" y="178"/>
                  </a:cubicBezTo>
                  <a:cubicBezTo>
                    <a:pt x="12" y="165"/>
                    <a:pt x="12" y="165"/>
                    <a:pt x="12" y="165"/>
                  </a:cubicBezTo>
                  <a:cubicBezTo>
                    <a:pt x="62" y="148"/>
                    <a:pt x="62" y="148"/>
                    <a:pt x="62" y="148"/>
                  </a:cubicBezTo>
                  <a:cubicBezTo>
                    <a:pt x="63" y="148"/>
                    <a:pt x="65" y="147"/>
                    <a:pt x="66" y="147"/>
                  </a:cubicBezTo>
                  <a:cubicBezTo>
                    <a:pt x="71" y="147"/>
                    <a:pt x="76" y="151"/>
                    <a:pt x="78" y="156"/>
                  </a:cubicBezTo>
                  <a:cubicBezTo>
                    <a:pt x="80" y="162"/>
                    <a:pt x="77" y="169"/>
                    <a:pt x="70" y="172"/>
                  </a:cubicBezTo>
                  <a:cubicBezTo>
                    <a:pt x="20" y="188"/>
                    <a:pt x="20" y="188"/>
                    <a:pt x="20" y="188"/>
                  </a:cubicBezTo>
                  <a:cubicBezTo>
                    <a:pt x="35" y="232"/>
                    <a:pt x="35" y="232"/>
                    <a:pt x="35" y="232"/>
                  </a:cubicBezTo>
                  <a:cubicBezTo>
                    <a:pt x="85" y="216"/>
                    <a:pt x="85" y="216"/>
                    <a:pt x="85" y="216"/>
                  </a:cubicBezTo>
                  <a:cubicBezTo>
                    <a:pt x="86" y="215"/>
                    <a:pt x="87" y="215"/>
                    <a:pt x="89" y="215"/>
                  </a:cubicBezTo>
                  <a:cubicBezTo>
                    <a:pt x="94" y="215"/>
                    <a:pt x="99" y="218"/>
                    <a:pt x="101" y="223"/>
                  </a:cubicBezTo>
                  <a:cubicBezTo>
                    <a:pt x="101" y="224"/>
                    <a:pt x="101" y="225"/>
                    <a:pt x="101" y="226"/>
                  </a:cubicBezTo>
                  <a:cubicBezTo>
                    <a:pt x="132" y="172"/>
                    <a:pt x="132" y="172"/>
                    <a:pt x="132" y="172"/>
                  </a:cubicBezTo>
                  <a:cubicBezTo>
                    <a:pt x="74" y="0"/>
                    <a:pt x="74" y="0"/>
                    <a:pt x="74" y="0"/>
                  </a:cubicBezTo>
                </a:path>
              </a:pathLst>
            </a:custGeom>
            <a:solidFill>
              <a:srgbClr val="B882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01"/>
            <p:cNvSpPr/>
            <p:nvPr/>
          </p:nvSpPr>
          <p:spPr bwMode="auto">
            <a:xfrm>
              <a:off x="12684125" y="747713"/>
              <a:ext cx="192088" cy="114300"/>
            </a:xfrm>
            <a:custGeom>
              <a:avLst/>
              <a:gdLst>
                <a:gd name="T0" fmla="*/ 54 w 68"/>
                <a:gd name="T1" fmla="*/ 0 h 41"/>
                <a:gd name="T2" fmla="*/ 50 w 68"/>
                <a:gd name="T3" fmla="*/ 1 h 41"/>
                <a:gd name="T4" fmla="*/ 0 w 68"/>
                <a:gd name="T5" fmla="*/ 18 h 41"/>
                <a:gd name="T6" fmla="*/ 4 w 68"/>
                <a:gd name="T7" fmla="*/ 29 h 41"/>
                <a:gd name="T8" fmla="*/ 8 w 68"/>
                <a:gd name="T9" fmla="*/ 41 h 41"/>
                <a:gd name="T10" fmla="*/ 58 w 68"/>
                <a:gd name="T11" fmla="*/ 25 h 41"/>
                <a:gd name="T12" fmla="*/ 66 w 68"/>
                <a:gd name="T13" fmla="*/ 9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3" y="0"/>
                    <a:pt x="51" y="1"/>
                    <a:pt x="50" y="1"/>
                  </a:cubicBezTo>
                  <a:cubicBezTo>
                    <a:pt x="0" y="18"/>
                    <a:pt x="0" y="18"/>
                    <a:pt x="0" y="18"/>
                  </a:cubicBezTo>
                  <a:cubicBezTo>
                    <a:pt x="4" y="29"/>
                    <a:pt x="4" y="29"/>
                    <a:pt x="4" y="29"/>
                  </a:cubicBezTo>
                  <a:cubicBezTo>
                    <a:pt x="8" y="41"/>
                    <a:pt x="8" y="41"/>
                    <a:pt x="8" y="41"/>
                  </a:cubicBezTo>
                  <a:cubicBezTo>
                    <a:pt x="58" y="25"/>
                    <a:pt x="58" y="25"/>
                    <a:pt x="58" y="25"/>
                  </a:cubicBezTo>
                  <a:cubicBezTo>
                    <a:pt x="65" y="22"/>
                    <a:pt x="68" y="15"/>
                    <a:pt x="66"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02"/>
            <p:cNvSpPr/>
            <p:nvPr/>
          </p:nvSpPr>
          <p:spPr bwMode="auto">
            <a:xfrm>
              <a:off x="12622213" y="606425"/>
              <a:ext cx="0" cy="6350"/>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03"/>
            <p:cNvSpPr/>
            <p:nvPr/>
          </p:nvSpPr>
          <p:spPr bwMode="auto">
            <a:xfrm>
              <a:off x="12622213" y="606425"/>
              <a:ext cx="0" cy="6350"/>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04"/>
            <p:cNvSpPr/>
            <p:nvPr/>
          </p:nvSpPr>
          <p:spPr bwMode="auto">
            <a:xfrm>
              <a:off x="12622213" y="558800"/>
              <a:ext cx="188913" cy="115888"/>
            </a:xfrm>
            <a:custGeom>
              <a:avLst/>
              <a:gdLst>
                <a:gd name="T0" fmla="*/ 53 w 67"/>
                <a:gd name="T1" fmla="*/ 0 h 41"/>
                <a:gd name="T2" fmla="*/ 49 w 67"/>
                <a:gd name="T3" fmla="*/ 1 h 41"/>
                <a:gd name="T4" fmla="*/ 0 w 67"/>
                <a:gd name="T5" fmla="*/ 17 h 41"/>
                <a:gd name="T6" fmla="*/ 0 w 67"/>
                <a:gd name="T7" fmla="*/ 19 h 41"/>
                <a:gd name="T8" fmla="*/ 8 w 67"/>
                <a:gd name="T9" fmla="*/ 41 h 41"/>
                <a:gd name="T10" fmla="*/ 57 w 67"/>
                <a:gd name="T11" fmla="*/ 24 h 41"/>
                <a:gd name="T12" fmla="*/ 65 w 67"/>
                <a:gd name="T13" fmla="*/ 8 h 41"/>
                <a:gd name="T14" fmla="*/ 53 w 67"/>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1">
                  <a:moveTo>
                    <a:pt x="53" y="0"/>
                  </a:moveTo>
                  <a:cubicBezTo>
                    <a:pt x="52" y="0"/>
                    <a:pt x="51" y="0"/>
                    <a:pt x="49" y="1"/>
                  </a:cubicBezTo>
                  <a:cubicBezTo>
                    <a:pt x="0" y="17"/>
                    <a:pt x="0" y="17"/>
                    <a:pt x="0" y="17"/>
                  </a:cubicBezTo>
                  <a:cubicBezTo>
                    <a:pt x="0" y="19"/>
                    <a:pt x="0" y="19"/>
                    <a:pt x="0" y="19"/>
                  </a:cubicBezTo>
                  <a:cubicBezTo>
                    <a:pt x="8" y="41"/>
                    <a:pt x="8" y="41"/>
                    <a:pt x="8" y="41"/>
                  </a:cubicBezTo>
                  <a:cubicBezTo>
                    <a:pt x="57" y="24"/>
                    <a:pt x="57" y="24"/>
                    <a:pt x="57" y="24"/>
                  </a:cubicBezTo>
                  <a:cubicBezTo>
                    <a:pt x="64" y="22"/>
                    <a:pt x="67" y="15"/>
                    <a:pt x="65" y="8"/>
                  </a:cubicBezTo>
                  <a:cubicBezTo>
                    <a:pt x="63" y="3"/>
                    <a:pt x="59" y="0"/>
                    <a:pt x="53"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05"/>
            <p:cNvSpPr/>
            <p:nvPr/>
          </p:nvSpPr>
          <p:spPr bwMode="auto">
            <a:xfrm>
              <a:off x="12557125" y="419100"/>
              <a:ext cx="6350" cy="19050"/>
            </a:xfrm>
            <a:custGeom>
              <a:avLst/>
              <a:gdLst>
                <a:gd name="T0" fmla="*/ 0 w 4"/>
                <a:gd name="T1" fmla="*/ 0 h 12"/>
                <a:gd name="T2" fmla="*/ 0 w 4"/>
                <a:gd name="T3" fmla="*/ 0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0" y="0"/>
                  </a:lnTo>
                  <a:lnTo>
                    <a:pt x="4" y="12"/>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06"/>
            <p:cNvSpPr/>
            <p:nvPr/>
          </p:nvSpPr>
          <p:spPr bwMode="auto">
            <a:xfrm>
              <a:off x="12557125" y="419100"/>
              <a:ext cx="6350" cy="19050"/>
            </a:xfrm>
            <a:custGeom>
              <a:avLst/>
              <a:gdLst>
                <a:gd name="T0" fmla="*/ 0 w 4"/>
                <a:gd name="T1" fmla="*/ 0 h 12"/>
                <a:gd name="T2" fmla="*/ 0 w 4"/>
                <a:gd name="T3" fmla="*/ 0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0" y="0"/>
                  </a:lnTo>
                  <a:lnTo>
                    <a:pt x="4"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07"/>
            <p:cNvSpPr/>
            <p:nvPr/>
          </p:nvSpPr>
          <p:spPr bwMode="auto">
            <a:xfrm>
              <a:off x="12557125" y="368300"/>
              <a:ext cx="192088" cy="115888"/>
            </a:xfrm>
            <a:custGeom>
              <a:avLst/>
              <a:gdLst>
                <a:gd name="T0" fmla="*/ 54 w 68"/>
                <a:gd name="T1" fmla="*/ 0 h 41"/>
                <a:gd name="T2" fmla="*/ 50 w 68"/>
                <a:gd name="T3" fmla="*/ 1 h 41"/>
                <a:gd name="T4" fmla="*/ 0 w 68"/>
                <a:gd name="T5" fmla="*/ 18 h 41"/>
                <a:gd name="T6" fmla="*/ 0 w 68"/>
                <a:gd name="T7" fmla="*/ 18 h 41"/>
                <a:gd name="T8" fmla="*/ 0 w 68"/>
                <a:gd name="T9" fmla="*/ 18 h 41"/>
                <a:gd name="T10" fmla="*/ 0 w 68"/>
                <a:gd name="T11" fmla="*/ 18 h 41"/>
                <a:gd name="T12" fmla="*/ 2 w 68"/>
                <a:gd name="T13" fmla="*/ 25 h 41"/>
                <a:gd name="T14" fmla="*/ 8 w 68"/>
                <a:gd name="T15" fmla="*/ 41 h 41"/>
                <a:gd name="T16" fmla="*/ 58 w 68"/>
                <a:gd name="T17" fmla="*/ 25 h 41"/>
                <a:gd name="T18" fmla="*/ 65 w 68"/>
                <a:gd name="T19" fmla="*/ 9 h 41"/>
                <a:gd name="T20" fmla="*/ 54 w 68"/>
                <a:gd name="T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41">
                  <a:moveTo>
                    <a:pt x="54" y="0"/>
                  </a:moveTo>
                  <a:cubicBezTo>
                    <a:pt x="52" y="0"/>
                    <a:pt x="51" y="1"/>
                    <a:pt x="50" y="1"/>
                  </a:cubicBezTo>
                  <a:cubicBezTo>
                    <a:pt x="0" y="18"/>
                    <a:pt x="0" y="18"/>
                    <a:pt x="0" y="18"/>
                  </a:cubicBezTo>
                  <a:cubicBezTo>
                    <a:pt x="0" y="18"/>
                    <a:pt x="0" y="18"/>
                    <a:pt x="0" y="18"/>
                  </a:cubicBezTo>
                  <a:cubicBezTo>
                    <a:pt x="0" y="18"/>
                    <a:pt x="0" y="18"/>
                    <a:pt x="0" y="18"/>
                  </a:cubicBezTo>
                  <a:cubicBezTo>
                    <a:pt x="0" y="18"/>
                    <a:pt x="0" y="18"/>
                    <a:pt x="0" y="18"/>
                  </a:cubicBezTo>
                  <a:cubicBezTo>
                    <a:pt x="2" y="25"/>
                    <a:pt x="2" y="25"/>
                    <a:pt x="2" y="25"/>
                  </a:cubicBezTo>
                  <a:cubicBezTo>
                    <a:pt x="8" y="41"/>
                    <a:pt x="8" y="41"/>
                    <a:pt x="8" y="41"/>
                  </a:cubicBezTo>
                  <a:cubicBezTo>
                    <a:pt x="58" y="25"/>
                    <a:pt x="58" y="25"/>
                    <a:pt x="58" y="25"/>
                  </a:cubicBezTo>
                  <a:cubicBezTo>
                    <a:pt x="64" y="22"/>
                    <a:pt x="68" y="15"/>
                    <a:pt x="65"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Rectangle 108"/>
            <p:cNvSpPr>
              <a:spLocks noChangeArrowheads="1"/>
            </p:cNvSpPr>
            <p:nvPr/>
          </p:nvSpPr>
          <p:spPr bwMode="auto">
            <a:xfrm>
              <a:off x="12557125" y="419100"/>
              <a:ext cx="1588" cy="1588"/>
            </a:xfrm>
            <a:prstGeom prst="rect">
              <a:avLst/>
            </a:prstGeom>
            <a:solidFill>
              <a:srgbClr val="A575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6" name="Freeform 109"/>
            <p:cNvSpPr/>
            <p:nvPr/>
          </p:nvSpPr>
          <p:spPr bwMode="auto">
            <a:xfrm>
              <a:off x="12557125" y="41910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10"/>
            <p:cNvSpPr/>
            <p:nvPr/>
          </p:nvSpPr>
          <p:spPr bwMode="auto">
            <a:xfrm>
              <a:off x="12493625" y="228600"/>
              <a:ext cx="14288" cy="44450"/>
            </a:xfrm>
            <a:custGeom>
              <a:avLst/>
              <a:gdLst>
                <a:gd name="T0" fmla="*/ 0 w 9"/>
                <a:gd name="T1" fmla="*/ 0 h 28"/>
                <a:gd name="T2" fmla="*/ 0 w 9"/>
                <a:gd name="T3" fmla="*/ 0 h 28"/>
                <a:gd name="T4" fmla="*/ 9 w 9"/>
                <a:gd name="T5" fmla="*/ 28 h 28"/>
                <a:gd name="T6" fmla="*/ 0 w 9"/>
                <a:gd name="T7" fmla="*/ 0 h 28"/>
              </a:gdLst>
              <a:ahLst/>
              <a:cxnLst>
                <a:cxn ang="0">
                  <a:pos x="T0" y="T1"/>
                </a:cxn>
                <a:cxn ang="0">
                  <a:pos x="T2" y="T3"/>
                </a:cxn>
                <a:cxn ang="0">
                  <a:pos x="T4" y="T5"/>
                </a:cxn>
                <a:cxn ang="0">
                  <a:pos x="T6" y="T7"/>
                </a:cxn>
              </a:cxnLst>
              <a:rect l="0" t="0" r="r" b="b"/>
              <a:pathLst>
                <a:path w="9" h="28">
                  <a:moveTo>
                    <a:pt x="0" y="0"/>
                  </a:moveTo>
                  <a:lnTo>
                    <a:pt x="0" y="0"/>
                  </a:lnTo>
                  <a:lnTo>
                    <a:pt x="9" y="28"/>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11"/>
            <p:cNvSpPr/>
            <p:nvPr/>
          </p:nvSpPr>
          <p:spPr bwMode="auto">
            <a:xfrm>
              <a:off x="12493625" y="228600"/>
              <a:ext cx="14288" cy="44450"/>
            </a:xfrm>
            <a:custGeom>
              <a:avLst/>
              <a:gdLst>
                <a:gd name="T0" fmla="*/ 0 w 9"/>
                <a:gd name="T1" fmla="*/ 0 h 28"/>
                <a:gd name="T2" fmla="*/ 0 w 9"/>
                <a:gd name="T3" fmla="*/ 0 h 28"/>
                <a:gd name="T4" fmla="*/ 9 w 9"/>
                <a:gd name="T5" fmla="*/ 28 h 28"/>
                <a:gd name="T6" fmla="*/ 0 w 9"/>
                <a:gd name="T7" fmla="*/ 0 h 28"/>
              </a:gdLst>
              <a:ahLst/>
              <a:cxnLst>
                <a:cxn ang="0">
                  <a:pos x="T0" y="T1"/>
                </a:cxn>
                <a:cxn ang="0">
                  <a:pos x="T2" y="T3"/>
                </a:cxn>
                <a:cxn ang="0">
                  <a:pos x="T4" y="T5"/>
                </a:cxn>
                <a:cxn ang="0">
                  <a:pos x="T6" y="T7"/>
                </a:cxn>
              </a:cxnLst>
              <a:rect l="0" t="0" r="r" b="b"/>
              <a:pathLst>
                <a:path w="9" h="28">
                  <a:moveTo>
                    <a:pt x="0" y="0"/>
                  </a:moveTo>
                  <a:lnTo>
                    <a:pt x="0" y="0"/>
                  </a:lnTo>
                  <a:lnTo>
                    <a:pt x="9"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12"/>
            <p:cNvSpPr>
              <a:spLocks noEditPoints="1"/>
            </p:cNvSpPr>
            <p:nvPr/>
          </p:nvSpPr>
          <p:spPr bwMode="auto">
            <a:xfrm>
              <a:off x="12493625" y="211138"/>
              <a:ext cx="187325" cy="84138"/>
            </a:xfrm>
            <a:custGeom>
              <a:avLst/>
              <a:gdLst>
                <a:gd name="T0" fmla="*/ 0 w 67"/>
                <a:gd name="T1" fmla="*/ 6 h 30"/>
                <a:gd name="T2" fmla="*/ 0 w 67"/>
                <a:gd name="T3" fmla="*/ 6 h 30"/>
                <a:gd name="T4" fmla="*/ 5 w 67"/>
                <a:gd name="T5" fmla="*/ 22 h 30"/>
                <a:gd name="T6" fmla="*/ 8 w 67"/>
                <a:gd name="T7" fmla="*/ 30 h 30"/>
                <a:gd name="T8" fmla="*/ 0 w 67"/>
                <a:gd name="T9" fmla="*/ 6 h 30"/>
                <a:gd name="T10" fmla="*/ 66 w 67"/>
                <a:gd name="T11" fmla="*/ 0 h 30"/>
                <a:gd name="T12" fmla="*/ 59 w 67"/>
                <a:gd name="T13" fmla="*/ 13 h 30"/>
                <a:gd name="T14" fmla="*/ 66 w 67"/>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30">
                  <a:moveTo>
                    <a:pt x="0" y="6"/>
                  </a:moveTo>
                  <a:cubicBezTo>
                    <a:pt x="0" y="6"/>
                    <a:pt x="0" y="6"/>
                    <a:pt x="0" y="6"/>
                  </a:cubicBezTo>
                  <a:cubicBezTo>
                    <a:pt x="5" y="22"/>
                    <a:pt x="5" y="22"/>
                    <a:pt x="5" y="22"/>
                  </a:cubicBezTo>
                  <a:cubicBezTo>
                    <a:pt x="8" y="30"/>
                    <a:pt x="8" y="30"/>
                    <a:pt x="8" y="30"/>
                  </a:cubicBezTo>
                  <a:cubicBezTo>
                    <a:pt x="0" y="6"/>
                    <a:pt x="0" y="6"/>
                    <a:pt x="0" y="6"/>
                  </a:cubicBezTo>
                  <a:moveTo>
                    <a:pt x="66" y="0"/>
                  </a:moveTo>
                  <a:cubicBezTo>
                    <a:pt x="59" y="13"/>
                    <a:pt x="59" y="13"/>
                    <a:pt x="59" y="13"/>
                  </a:cubicBezTo>
                  <a:cubicBezTo>
                    <a:pt x="64" y="11"/>
                    <a:pt x="67" y="5"/>
                    <a:pt x="66"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13"/>
            <p:cNvSpPr/>
            <p:nvPr/>
          </p:nvSpPr>
          <p:spPr bwMode="auto">
            <a:xfrm>
              <a:off x="12493625" y="180975"/>
              <a:ext cx="185738" cy="114300"/>
            </a:xfrm>
            <a:custGeom>
              <a:avLst/>
              <a:gdLst>
                <a:gd name="T0" fmla="*/ 54 w 66"/>
                <a:gd name="T1" fmla="*/ 0 h 41"/>
                <a:gd name="T2" fmla="*/ 50 w 66"/>
                <a:gd name="T3" fmla="*/ 1 h 41"/>
                <a:gd name="T4" fmla="*/ 0 w 66"/>
                <a:gd name="T5" fmla="*/ 17 h 41"/>
                <a:gd name="T6" fmla="*/ 8 w 66"/>
                <a:gd name="T7" fmla="*/ 41 h 41"/>
                <a:gd name="T8" fmla="*/ 58 w 66"/>
                <a:gd name="T9" fmla="*/ 24 h 41"/>
                <a:gd name="T10" fmla="*/ 59 w 66"/>
                <a:gd name="T11" fmla="*/ 24 h 41"/>
                <a:gd name="T12" fmla="*/ 66 w 66"/>
                <a:gd name="T13" fmla="*/ 11 h 41"/>
                <a:gd name="T14" fmla="*/ 66 w 66"/>
                <a:gd name="T15" fmla="*/ 8 h 41"/>
                <a:gd name="T16" fmla="*/ 54 w 66"/>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1">
                  <a:moveTo>
                    <a:pt x="54" y="0"/>
                  </a:moveTo>
                  <a:cubicBezTo>
                    <a:pt x="52" y="0"/>
                    <a:pt x="51" y="0"/>
                    <a:pt x="50" y="1"/>
                  </a:cubicBezTo>
                  <a:cubicBezTo>
                    <a:pt x="0" y="17"/>
                    <a:pt x="0" y="17"/>
                    <a:pt x="0" y="17"/>
                  </a:cubicBezTo>
                  <a:cubicBezTo>
                    <a:pt x="8" y="41"/>
                    <a:pt x="8" y="41"/>
                    <a:pt x="8" y="41"/>
                  </a:cubicBezTo>
                  <a:cubicBezTo>
                    <a:pt x="58" y="24"/>
                    <a:pt x="58" y="24"/>
                    <a:pt x="58" y="24"/>
                  </a:cubicBezTo>
                  <a:cubicBezTo>
                    <a:pt x="58" y="24"/>
                    <a:pt x="58" y="24"/>
                    <a:pt x="59" y="24"/>
                  </a:cubicBezTo>
                  <a:cubicBezTo>
                    <a:pt x="66" y="11"/>
                    <a:pt x="66" y="11"/>
                    <a:pt x="66" y="11"/>
                  </a:cubicBezTo>
                  <a:cubicBezTo>
                    <a:pt x="66" y="10"/>
                    <a:pt x="66" y="9"/>
                    <a:pt x="66" y="8"/>
                  </a:cubicBezTo>
                  <a:cubicBezTo>
                    <a:pt x="64" y="3"/>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14"/>
            <p:cNvSpPr/>
            <p:nvPr/>
          </p:nvSpPr>
          <p:spPr bwMode="auto">
            <a:xfrm>
              <a:off x="12428538" y="-11112"/>
              <a:ext cx="190500" cy="115888"/>
            </a:xfrm>
            <a:custGeom>
              <a:avLst/>
              <a:gdLst>
                <a:gd name="T0" fmla="*/ 54 w 68"/>
                <a:gd name="T1" fmla="*/ 0 h 41"/>
                <a:gd name="T2" fmla="*/ 50 w 68"/>
                <a:gd name="T3" fmla="*/ 1 h 41"/>
                <a:gd name="T4" fmla="*/ 0 w 68"/>
                <a:gd name="T5" fmla="*/ 18 h 41"/>
                <a:gd name="T6" fmla="*/ 5 w 68"/>
                <a:gd name="T7" fmla="*/ 31 h 41"/>
                <a:gd name="T8" fmla="*/ 8 w 68"/>
                <a:gd name="T9" fmla="*/ 41 h 41"/>
                <a:gd name="T10" fmla="*/ 58 w 68"/>
                <a:gd name="T11" fmla="*/ 25 h 41"/>
                <a:gd name="T12" fmla="*/ 66 w 68"/>
                <a:gd name="T13" fmla="*/ 9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3" y="0"/>
                    <a:pt x="51" y="1"/>
                    <a:pt x="50" y="1"/>
                  </a:cubicBezTo>
                  <a:cubicBezTo>
                    <a:pt x="0" y="18"/>
                    <a:pt x="0" y="18"/>
                    <a:pt x="0" y="18"/>
                  </a:cubicBezTo>
                  <a:cubicBezTo>
                    <a:pt x="5" y="31"/>
                    <a:pt x="5" y="31"/>
                    <a:pt x="5" y="31"/>
                  </a:cubicBezTo>
                  <a:cubicBezTo>
                    <a:pt x="8" y="41"/>
                    <a:pt x="8" y="41"/>
                    <a:pt x="8" y="41"/>
                  </a:cubicBezTo>
                  <a:cubicBezTo>
                    <a:pt x="58" y="25"/>
                    <a:pt x="58" y="25"/>
                    <a:pt x="58" y="25"/>
                  </a:cubicBezTo>
                  <a:cubicBezTo>
                    <a:pt x="65" y="22"/>
                    <a:pt x="68" y="15"/>
                    <a:pt x="66" y="9"/>
                  </a:cubicBezTo>
                  <a:cubicBezTo>
                    <a:pt x="64" y="4"/>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15"/>
            <p:cNvSpPr/>
            <p:nvPr/>
          </p:nvSpPr>
          <p:spPr bwMode="auto">
            <a:xfrm>
              <a:off x="12366625" y="-182562"/>
              <a:ext cx="98425" cy="98425"/>
            </a:xfrm>
            <a:custGeom>
              <a:avLst/>
              <a:gdLst>
                <a:gd name="T0" fmla="*/ 62 w 62"/>
                <a:gd name="T1" fmla="*/ 0 h 62"/>
                <a:gd name="T2" fmla="*/ 0 w 62"/>
                <a:gd name="T3" fmla="*/ 20 h 62"/>
                <a:gd name="T4" fmla="*/ 14 w 62"/>
                <a:gd name="T5" fmla="*/ 62 h 62"/>
                <a:gd name="T6" fmla="*/ 28 w 62"/>
                <a:gd name="T7" fmla="*/ 57 h 62"/>
                <a:gd name="T8" fmla="*/ 62 w 62"/>
                <a:gd name="T9" fmla="*/ 0 h 62"/>
              </a:gdLst>
              <a:ahLst/>
              <a:cxnLst>
                <a:cxn ang="0">
                  <a:pos x="T0" y="T1"/>
                </a:cxn>
                <a:cxn ang="0">
                  <a:pos x="T2" y="T3"/>
                </a:cxn>
                <a:cxn ang="0">
                  <a:pos x="T4" y="T5"/>
                </a:cxn>
                <a:cxn ang="0">
                  <a:pos x="T6" y="T7"/>
                </a:cxn>
                <a:cxn ang="0">
                  <a:pos x="T8" y="T9"/>
                </a:cxn>
              </a:cxnLst>
              <a:rect l="0" t="0" r="r" b="b"/>
              <a:pathLst>
                <a:path w="62" h="62">
                  <a:moveTo>
                    <a:pt x="62" y="0"/>
                  </a:moveTo>
                  <a:lnTo>
                    <a:pt x="0" y="20"/>
                  </a:lnTo>
                  <a:lnTo>
                    <a:pt x="14" y="62"/>
                  </a:lnTo>
                  <a:lnTo>
                    <a:pt x="28" y="57"/>
                  </a:lnTo>
                  <a:lnTo>
                    <a:pt x="62" y="0"/>
                  </a:lnTo>
                  <a:close/>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16"/>
            <p:cNvSpPr/>
            <p:nvPr/>
          </p:nvSpPr>
          <p:spPr bwMode="auto">
            <a:xfrm>
              <a:off x="12366625" y="-182562"/>
              <a:ext cx="98425" cy="98425"/>
            </a:xfrm>
            <a:custGeom>
              <a:avLst/>
              <a:gdLst>
                <a:gd name="T0" fmla="*/ 62 w 62"/>
                <a:gd name="T1" fmla="*/ 0 h 62"/>
                <a:gd name="T2" fmla="*/ 0 w 62"/>
                <a:gd name="T3" fmla="*/ 20 h 62"/>
                <a:gd name="T4" fmla="*/ 14 w 62"/>
                <a:gd name="T5" fmla="*/ 62 h 62"/>
                <a:gd name="T6" fmla="*/ 28 w 62"/>
                <a:gd name="T7" fmla="*/ 57 h 62"/>
                <a:gd name="T8" fmla="*/ 62 w 62"/>
                <a:gd name="T9" fmla="*/ 0 h 62"/>
              </a:gdLst>
              <a:ahLst/>
              <a:cxnLst>
                <a:cxn ang="0">
                  <a:pos x="T0" y="T1"/>
                </a:cxn>
                <a:cxn ang="0">
                  <a:pos x="T2" y="T3"/>
                </a:cxn>
                <a:cxn ang="0">
                  <a:pos x="T4" y="T5"/>
                </a:cxn>
                <a:cxn ang="0">
                  <a:pos x="T6" y="T7"/>
                </a:cxn>
                <a:cxn ang="0">
                  <a:pos x="T8" y="T9"/>
                </a:cxn>
              </a:cxnLst>
              <a:rect l="0" t="0" r="r" b="b"/>
              <a:pathLst>
                <a:path w="62" h="62">
                  <a:moveTo>
                    <a:pt x="62" y="0"/>
                  </a:moveTo>
                  <a:lnTo>
                    <a:pt x="0" y="20"/>
                  </a:lnTo>
                  <a:lnTo>
                    <a:pt x="14" y="62"/>
                  </a:lnTo>
                  <a:lnTo>
                    <a:pt x="28" y="57"/>
                  </a:lnTo>
                  <a:lnTo>
                    <a:pt x="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17"/>
            <p:cNvSpPr/>
            <p:nvPr/>
          </p:nvSpPr>
          <p:spPr bwMode="auto">
            <a:xfrm>
              <a:off x="12411075" y="-198437"/>
              <a:ext cx="144463" cy="106363"/>
            </a:xfrm>
            <a:custGeom>
              <a:avLst/>
              <a:gdLst>
                <a:gd name="T0" fmla="*/ 37 w 51"/>
                <a:gd name="T1" fmla="*/ 0 h 38"/>
                <a:gd name="T2" fmla="*/ 33 w 51"/>
                <a:gd name="T3" fmla="*/ 1 h 38"/>
                <a:gd name="T4" fmla="*/ 19 w 51"/>
                <a:gd name="T5" fmla="*/ 6 h 38"/>
                <a:gd name="T6" fmla="*/ 0 w 51"/>
                <a:gd name="T7" fmla="*/ 38 h 38"/>
                <a:gd name="T8" fmla="*/ 41 w 51"/>
                <a:gd name="T9" fmla="*/ 24 h 38"/>
                <a:gd name="T10" fmla="*/ 49 w 51"/>
                <a:gd name="T11" fmla="*/ 8 h 38"/>
                <a:gd name="T12" fmla="*/ 37 w 51"/>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51" h="38">
                  <a:moveTo>
                    <a:pt x="37" y="0"/>
                  </a:moveTo>
                  <a:cubicBezTo>
                    <a:pt x="36" y="0"/>
                    <a:pt x="35" y="0"/>
                    <a:pt x="33" y="1"/>
                  </a:cubicBezTo>
                  <a:cubicBezTo>
                    <a:pt x="19" y="6"/>
                    <a:pt x="19" y="6"/>
                    <a:pt x="19" y="6"/>
                  </a:cubicBezTo>
                  <a:cubicBezTo>
                    <a:pt x="0" y="38"/>
                    <a:pt x="0" y="38"/>
                    <a:pt x="0" y="38"/>
                  </a:cubicBezTo>
                  <a:cubicBezTo>
                    <a:pt x="41" y="24"/>
                    <a:pt x="41" y="24"/>
                    <a:pt x="41" y="24"/>
                  </a:cubicBezTo>
                  <a:cubicBezTo>
                    <a:pt x="48" y="22"/>
                    <a:pt x="51" y="15"/>
                    <a:pt x="49" y="8"/>
                  </a:cubicBezTo>
                  <a:cubicBezTo>
                    <a:pt x="47" y="3"/>
                    <a:pt x="42" y="0"/>
                    <a:pt x="37"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18"/>
            <p:cNvSpPr/>
            <p:nvPr/>
          </p:nvSpPr>
          <p:spPr bwMode="auto">
            <a:xfrm>
              <a:off x="12301538" y="-388937"/>
              <a:ext cx="192088" cy="117475"/>
            </a:xfrm>
            <a:custGeom>
              <a:avLst/>
              <a:gdLst>
                <a:gd name="T0" fmla="*/ 54 w 68"/>
                <a:gd name="T1" fmla="*/ 0 h 42"/>
                <a:gd name="T2" fmla="*/ 50 w 68"/>
                <a:gd name="T3" fmla="*/ 1 h 42"/>
                <a:gd name="T4" fmla="*/ 0 w 68"/>
                <a:gd name="T5" fmla="*/ 18 h 42"/>
                <a:gd name="T6" fmla="*/ 3 w 68"/>
                <a:gd name="T7" fmla="*/ 28 h 42"/>
                <a:gd name="T8" fmla="*/ 8 w 68"/>
                <a:gd name="T9" fmla="*/ 42 h 42"/>
                <a:gd name="T10" fmla="*/ 58 w 68"/>
                <a:gd name="T11" fmla="*/ 25 h 42"/>
                <a:gd name="T12" fmla="*/ 65 w 68"/>
                <a:gd name="T13" fmla="*/ 9 h 42"/>
                <a:gd name="T14" fmla="*/ 54 w 68"/>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2">
                  <a:moveTo>
                    <a:pt x="54" y="0"/>
                  </a:moveTo>
                  <a:cubicBezTo>
                    <a:pt x="52" y="0"/>
                    <a:pt x="51" y="1"/>
                    <a:pt x="50" y="1"/>
                  </a:cubicBezTo>
                  <a:cubicBezTo>
                    <a:pt x="0" y="18"/>
                    <a:pt x="0" y="18"/>
                    <a:pt x="0" y="18"/>
                  </a:cubicBezTo>
                  <a:cubicBezTo>
                    <a:pt x="3" y="28"/>
                    <a:pt x="3" y="28"/>
                    <a:pt x="3" y="28"/>
                  </a:cubicBezTo>
                  <a:cubicBezTo>
                    <a:pt x="8" y="42"/>
                    <a:pt x="8" y="42"/>
                    <a:pt x="8" y="42"/>
                  </a:cubicBezTo>
                  <a:cubicBezTo>
                    <a:pt x="58" y="25"/>
                    <a:pt x="58" y="25"/>
                    <a:pt x="58" y="25"/>
                  </a:cubicBezTo>
                  <a:cubicBezTo>
                    <a:pt x="64" y="23"/>
                    <a:pt x="68" y="15"/>
                    <a:pt x="65"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19"/>
            <p:cNvSpPr/>
            <p:nvPr/>
          </p:nvSpPr>
          <p:spPr bwMode="auto">
            <a:xfrm>
              <a:off x="12238038" y="-530225"/>
              <a:ext cx="22225" cy="68263"/>
            </a:xfrm>
            <a:custGeom>
              <a:avLst/>
              <a:gdLst>
                <a:gd name="T0" fmla="*/ 0 w 14"/>
                <a:gd name="T1" fmla="*/ 0 h 43"/>
                <a:gd name="T2" fmla="*/ 0 w 14"/>
                <a:gd name="T3" fmla="*/ 0 h 43"/>
                <a:gd name="T4" fmla="*/ 14 w 14"/>
                <a:gd name="T5" fmla="*/ 43 h 43"/>
                <a:gd name="T6" fmla="*/ 0 w 14"/>
                <a:gd name="T7" fmla="*/ 0 h 43"/>
              </a:gdLst>
              <a:ahLst/>
              <a:cxnLst>
                <a:cxn ang="0">
                  <a:pos x="T0" y="T1"/>
                </a:cxn>
                <a:cxn ang="0">
                  <a:pos x="T2" y="T3"/>
                </a:cxn>
                <a:cxn ang="0">
                  <a:pos x="T4" y="T5"/>
                </a:cxn>
                <a:cxn ang="0">
                  <a:pos x="T6" y="T7"/>
                </a:cxn>
              </a:cxnLst>
              <a:rect l="0" t="0" r="r" b="b"/>
              <a:pathLst>
                <a:path w="14" h="43">
                  <a:moveTo>
                    <a:pt x="0" y="0"/>
                  </a:moveTo>
                  <a:lnTo>
                    <a:pt x="0" y="0"/>
                  </a:lnTo>
                  <a:lnTo>
                    <a:pt x="14" y="43"/>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20"/>
            <p:cNvSpPr/>
            <p:nvPr/>
          </p:nvSpPr>
          <p:spPr bwMode="auto">
            <a:xfrm>
              <a:off x="12238038" y="-530225"/>
              <a:ext cx="22225" cy="68263"/>
            </a:xfrm>
            <a:custGeom>
              <a:avLst/>
              <a:gdLst>
                <a:gd name="T0" fmla="*/ 0 w 14"/>
                <a:gd name="T1" fmla="*/ 0 h 43"/>
                <a:gd name="T2" fmla="*/ 0 w 14"/>
                <a:gd name="T3" fmla="*/ 0 h 43"/>
                <a:gd name="T4" fmla="*/ 14 w 14"/>
                <a:gd name="T5" fmla="*/ 43 h 43"/>
                <a:gd name="T6" fmla="*/ 0 w 14"/>
                <a:gd name="T7" fmla="*/ 0 h 43"/>
              </a:gdLst>
              <a:ahLst/>
              <a:cxnLst>
                <a:cxn ang="0">
                  <a:pos x="T0" y="T1"/>
                </a:cxn>
                <a:cxn ang="0">
                  <a:pos x="T2" y="T3"/>
                </a:cxn>
                <a:cxn ang="0">
                  <a:pos x="T4" y="T5"/>
                </a:cxn>
                <a:cxn ang="0">
                  <a:pos x="T6" y="T7"/>
                </a:cxn>
              </a:cxnLst>
              <a:rect l="0" t="0" r="r" b="b"/>
              <a:pathLst>
                <a:path w="14" h="43">
                  <a:moveTo>
                    <a:pt x="0" y="0"/>
                  </a:moveTo>
                  <a:lnTo>
                    <a:pt x="0" y="0"/>
                  </a:lnTo>
                  <a:lnTo>
                    <a:pt x="14"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21"/>
            <p:cNvSpPr>
              <a:spLocks noEditPoints="1"/>
            </p:cNvSpPr>
            <p:nvPr/>
          </p:nvSpPr>
          <p:spPr bwMode="auto">
            <a:xfrm>
              <a:off x="12238038" y="-558800"/>
              <a:ext cx="190500" cy="96838"/>
            </a:xfrm>
            <a:custGeom>
              <a:avLst/>
              <a:gdLst>
                <a:gd name="T0" fmla="*/ 0 w 68"/>
                <a:gd name="T1" fmla="*/ 10 h 34"/>
                <a:gd name="T2" fmla="*/ 0 w 68"/>
                <a:gd name="T3" fmla="*/ 10 h 34"/>
                <a:gd name="T4" fmla="*/ 8 w 68"/>
                <a:gd name="T5" fmla="*/ 34 h 34"/>
                <a:gd name="T6" fmla="*/ 8 w 68"/>
                <a:gd name="T7" fmla="*/ 34 h 34"/>
                <a:gd name="T8" fmla="*/ 0 w 68"/>
                <a:gd name="T9" fmla="*/ 10 h 34"/>
                <a:gd name="T10" fmla="*/ 65 w 68"/>
                <a:gd name="T11" fmla="*/ 0 h 34"/>
                <a:gd name="T12" fmla="*/ 54 w 68"/>
                <a:gd name="T13" fmla="*/ 18 h 34"/>
                <a:gd name="T14" fmla="*/ 58 w 68"/>
                <a:gd name="T15" fmla="*/ 17 h 34"/>
                <a:gd name="T16" fmla="*/ 66 w 68"/>
                <a:gd name="T17" fmla="*/ 1 h 34"/>
                <a:gd name="T18" fmla="*/ 65 w 68"/>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4">
                  <a:moveTo>
                    <a:pt x="0" y="10"/>
                  </a:moveTo>
                  <a:cubicBezTo>
                    <a:pt x="0" y="10"/>
                    <a:pt x="0" y="10"/>
                    <a:pt x="0" y="10"/>
                  </a:cubicBezTo>
                  <a:cubicBezTo>
                    <a:pt x="8" y="34"/>
                    <a:pt x="8" y="34"/>
                    <a:pt x="8" y="34"/>
                  </a:cubicBezTo>
                  <a:cubicBezTo>
                    <a:pt x="8" y="34"/>
                    <a:pt x="8" y="34"/>
                    <a:pt x="8" y="34"/>
                  </a:cubicBezTo>
                  <a:cubicBezTo>
                    <a:pt x="0" y="10"/>
                    <a:pt x="0" y="10"/>
                    <a:pt x="0" y="10"/>
                  </a:cubicBezTo>
                  <a:moveTo>
                    <a:pt x="65" y="0"/>
                  </a:moveTo>
                  <a:cubicBezTo>
                    <a:pt x="54" y="18"/>
                    <a:pt x="54" y="18"/>
                    <a:pt x="54" y="18"/>
                  </a:cubicBezTo>
                  <a:cubicBezTo>
                    <a:pt x="58" y="17"/>
                    <a:pt x="58" y="17"/>
                    <a:pt x="58" y="17"/>
                  </a:cubicBezTo>
                  <a:cubicBezTo>
                    <a:pt x="64" y="15"/>
                    <a:pt x="68" y="8"/>
                    <a:pt x="66" y="1"/>
                  </a:cubicBezTo>
                  <a:cubicBezTo>
                    <a:pt x="65" y="1"/>
                    <a:pt x="65" y="0"/>
                    <a:pt x="65"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22"/>
            <p:cNvSpPr/>
            <p:nvPr/>
          </p:nvSpPr>
          <p:spPr bwMode="auto">
            <a:xfrm>
              <a:off x="12238038" y="-577850"/>
              <a:ext cx="182563" cy="115888"/>
            </a:xfrm>
            <a:custGeom>
              <a:avLst/>
              <a:gdLst>
                <a:gd name="T0" fmla="*/ 54 w 65"/>
                <a:gd name="T1" fmla="*/ 0 h 41"/>
                <a:gd name="T2" fmla="*/ 50 w 65"/>
                <a:gd name="T3" fmla="*/ 1 h 41"/>
                <a:gd name="T4" fmla="*/ 0 w 65"/>
                <a:gd name="T5" fmla="*/ 17 h 41"/>
                <a:gd name="T6" fmla="*/ 8 w 65"/>
                <a:gd name="T7" fmla="*/ 41 h 41"/>
                <a:gd name="T8" fmla="*/ 54 w 65"/>
                <a:gd name="T9" fmla="*/ 25 h 41"/>
                <a:gd name="T10" fmla="*/ 65 w 65"/>
                <a:gd name="T11" fmla="*/ 7 h 41"/>
                <a:gd name="T12" fmla="*/ 54 w 65"/>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5" h="41">
                  <a:moveTo>
                    <a:pt x="54" y="0"/>
                  </a:moveTo>
                  <a:cubicBezTo>
                    <a:pt x="52" y="0"/>
                    <a:pt x="51" y="0"/>
                    <a:pt x="50" y="1"/>
                  </a:cubicBezTo>
                  <a:cubicBezTo>
                    <a:pt x="0" y="17"/>
                    <a:pt x="0" y="17"/>
                    <a:pt x="0" y="17"/>
                  </a:cubicBezTo>
                  <a:cubicBezTo>
                    <a:pt x="8" y="41"/>
                    <a:pt x="8" y="41"/>
                    <a:pt x="8" y="41"/>
                  </a:cubicBezTo>
                  <a:cubicBezTo>
                    <a:pt x="54" y="25"/>
                    <a:pt x="54" y="25"/>
                    <a:pt x="54" y="25"/>
                  </a:cubicBezTo>
                  <a:cubicBezTo>
                    <a:pt x="65" y="7"/>
                    <a:pt x="65" y="7"/>
                    <a:pt x="65" y="7"/>
                  </a:cubicBezTo>
                  <a:cubicBezTo>
                    <a:pt x="63" y="3"/>
                    <a:pt x="58"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23"/>
            <p:cNvSpPr/>
            <p:nvPr/>
          </p:nvSpPr>
          <p:spPr bwMode="auto">
            <a:xfrm>
              <a:off x="12172950" y="-768350"/>
              <a:ext cx="190500" cy="117475"/>
            </a:xfrm>
            <a:custGeom>
              <a:avLst/>
              <a:gdLst>
                <a:gd name="T0" fmla="*/ 54 w 68"/>
                <a:gd name="T1" fmla="*/ 0 h 42"/>
                <a:gd name="T2" fmla="*/ 50 w 68"/>
                <a:gd name="T3" fmla="*/ 1 h 42"/>
                <a:gd name="T4" fmla="*/ 0 w 68"/>
                <a:gd name="T5" fmla="*/ 18 h 42"/>
                <a:gd name="T6" fmla="*/ 8 w 68"/>
                <a:gd name="T7" fmla="*/ 42 h 42"/>
                <a:gd name="T8" fmla="*/ 58 w 68"/>
                <a:gd name="T9" fmla="*/ 25 h 42"/>
                <a:gd name="T10" fmla="*/ 66 w 68"/>
                <a:gd name="T11" fmla="*/ 9 h 42"/>
                <a:gd name="T12" fmla="*/ 54 w 68"/>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68" h="42">
                  <a:moveTo>
                    <a:pt x="54" y="0"/>
                  </a:moveTo>
                  <a:cubicBezTo>
                    <a:pt x="53" y="0"/>
                    <a:pt x="51" y="1"/>
                    <a:pt x="50" y="1"/>
                  </a:cubicBezTo>
                  <a:cubicBezTo>
                    <a:pt x="0" y="18"/>
                    <a:pt x="0" y="18"/>
                    <a:pt x="0" y="18"/>
                  </a:cubicBezTo>
                  <a:cubicBezTo>
                    <a:pt x="8" y="42"/>
                    <a:pt x="8" y="42"/>
                    <a:pt x="8" y="42"/>
                  </a:cubicBezTo>
                  <a:cubicBezTo>
                    <a:pt x="58" y="25"/>
                    <a:pt x="58" y="25"/>
                    <a:pt x="58" y="25"/>
                  </a:cubicBezTo>
                  <a:cubicBezTo>
                    <a:pt x="65" y="23"/>
                    <a:pt x="68" y="15"/>
                    <a:pt x="66" y="9"/>
                  </a:cubicBezTo>
                  <a:cubicBezTo>
                    <a:pt x="64" y="4"/>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24"/>
            <p:cNvSpPr/>
            <p:nvPr/>
          </p:nvSpPr>
          <p:spPr bwMode="auto">
            <a:xfrm>
              <a:off x="12111038" y="-957263"/>
              <a:ext cx="187325" cy="115888"/>
            </a:xfrm>
            <a:custGeom>
              <a:avLst/>
              <a:gdLst>
                <a:gd name="T0" fmla="*/ 53 w 67"/>
                <a:gd name="T1" fmla="*/ 0 h 41"/>
                <a:gd name="T2" fmla="*/ 49 w 67"/>
                <a:gd name="T3" fmla="*/ 1 h 41"/>
                <a:gd name="T4" fmla="*/ 0 w 67"/>
                <a:gd name="T5" fmla="*/ 17 h 41"/>
                <a:gd name="T6" fmla="*/ 7 w 67"/>
                <a:gd name="T7" fmla="*/ 41 h 41"/>
                <a:gd name="T8" fmla="*/ 57 w 67"/>
                <a:gd name="T9" fmla="*/ 24 h 41"/>
                <a:gd name="T10" fmla="*/ 65 w 67"/>
                <a:gd name="T11" fmla="*/ 8 h 41"/>
                <a:gd name="T12" fmla="*/ 53 w 67"/>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53" y="0"/>
                  </a:moveTo>
                  <a:cubicBezTo>
                    <a:pt x="52" y="0"/>
                    <a:pt x="51" y="0"/>
                    <a:pt x="49" y="1"/>
                  </a:cubicBezTo>
                  <a:cubicBezTo>
                    <a:pt x="0" y="17"/>
                    <a:pt x="0" y="17"/>
                    <a:pt x="0" y="17"/>
                  </a:cubicBezTo>
                  <a:cubicBezTo>
                    <a:pt x="7" y="41"/>
                    <a:pt x="7" y="41"/>
                    <a:pt x="7" y="41"/>
                  </a:cubicBezTo>
                  <a:cubicBezTo>
                    <a:pt x="57" y="24"/>
                    <a:pt x="57" y="24"/>
                    <a:pt x="57" y="24"/>
                  </a:cubicBezTo>
                  <a:cubicBezTo>
                    <a:pt x="64" y="22"/>
                    <a:pt x="67" y="15"/>
                    <a:pt x="65" y="8"/>
                  </a:cubicBezTo>
                  <a:cubicBezTo>
                    <a:pt x="63" y="3"/>
                    <a:pt x="58" y="0"/>
                    <a:pt x="53"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25"/>
            <p:cNvSpPr/>
            <p:nvPr/>
          </p:nvSpPr>
          <p:spPr bwMode="auto">
            <a:xfrm>
              <a:off x="12045950" y="-1147763"/>
              <a:ext cx="192088" cy="117475"/>
            </a:xfrm>
            <a:custGeom>
              <a:avLst/>
              <a:gdLst>
                <a:gd name="T0" fmla="*/ 53 w 68"/>
                <a:gd name="T1" fmla="*/ 0 h 42"/>
                <a:gd name="T2" fmla="*/ 49 w 68"/>
                <a:gd name="T3" fmla="*/ 1 h 42"/>
                <a:gd name="T4" fmla="*/ 0 w 68"/>
                <a:gd name="T5" fmla="*/ 18 h 42"/>
                <a:gd name="T6" fmla="*/ 8 w 68"/>
                <a:gd name="T7" fmla="*/ 42 h 42"/>
                <a:gd name="T8" fmla="*/ 57 w 68"/>
                <a:gd name="T9" fmla="*/ 25 h 42"/>
                <a:gd name="T10" fmla="*/ 65 w 68"/>
                <a:gd name="T11" fmla="*/ 9 h 42"/>
                <a:gd name="T12" fmla="*/ 53 w 68"/>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68" h="42">
                  <a:moveTo>
                    <a:pt x="53" y="0"/>
                  </a:moveTo>
                  <a:cubicBezTo>
                    <a:pt x="52" y="0"/>
                    <a:pt x="51" y="1"/>
                    <a:pt x="49" y="1"/>
                  </a:cubicBezTo>
                  <a:cubicBezTo>
                    <a:pt x="0" y="18"/>
                    <a:pt x="0" y="18"/>
                    <a:pt x="0" y="18"/>
                  </a:cubicBezTo>
                  <a:cubicBezTo>
                    <a:pt x="8" y="42"/>
                    <a:pt x="8" y="42"/>
                    <a:pt x="8" y="42"/>
                  </a:cubicBezTo>
                  <a:cubicBezTo>
                    <a:pt x="57" y="25"/>
                    <a:pt x="57" y="25"/>
                    <a:pt x="57" y="25"/>
                  </a:cubicBezTo>
                  <a:cubicBezTo>
                    <a:pt x="64" y="23"/>
                    <a:pt x="68" y="16"/>
                    <a:pt x="65" y="9"/>
                  </a:cubicBezTo>
                  <a:cubicBezTo>
                    <a:pt x="64" y="4"/>
                    <a:pt x="59" y="0"/>
                    <a:pt x="53"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26"/>
            <p:cNvSpPr/>
            <p:nvPr/>
          </p:nvSpPr>
          <p:spPr bwMode="auto">
            <a:xfrm>
              <a:off x="11995150" y="-1246188"/>
              <a:ext cx="7938" cy="25400"/>
            </a:xfrm>
            <a:custGeom>
              <a:avLst/>
              <a:gdLst>
                <a:gd name="T0" fmla="*/ 0 w 5"/>
                <a:gd name="T1" fmla="*/ 0 h 16"/>
                <a:gd name="T2" fmla="*/ 2 w 5"/>
                <a:gd name="T3" fmla="*/ 5 h 16"/>
                <a:gd name="T4" fmla="*/ 5 w 5"/>
                <a:gd name="T5" fmla="*/ 16 h 16"/>
                <a:gd name="T6" fmla="*/ 5 w 5"/>
                <a:gd name="T7" fmla="*/ 16 h 16"/>
                <a:gd name="T8" fmla="*/ 0 w 5"/>
                <a:gd name="T9" fmla="*/ 0 h 16"/>
              </a:gdLst>
              <a:ahLst/>
              <a:cxnLst>
                <a:cxn ang="0">
                  <a:pos x="T0" y="T1"/>
                </a:cxn>
                <a:cxn ang="0">
                  <a:pos x="T2" y="T3"/>
                </a:cxn>
                <a:cxn ang="0">
                  <a:pos x="T4" y="T5"/>
                </a:cxn>
                <a:cxn ang="0">
                  <a:pos x="T6" y="T7"/>
                </a:cxn>
                <a:cxn ang="0">
                  <a:pos x="T8" y="T9"/>
                </a:cxn>
              </a:cxnLst>
              <a:rect l="0" t="0" r="r" b="b"/>
              <a:pathLst>
                <a:path w="5" h="16">
                  <a:moveTo>
                    <a:pt x="0" y="0"/>
                  </a:moveTo>
                  <a:lnTo>
                    <a:pt x="2" y="5"/>
                  </a:lnTo>
                  <a:lnTo>
                    <a:pt x="5" y="16"/>
                  </a:lnTo>
                  <a:lnTo>
                    <a:pt x="5" y="16"/>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27"/>
            <p:cNvSpPr/>
            <p:nvPr/>
          </p:nvSpPr>
          <p:spPr bwMode="auto">
            <a:xfrm>
              <a:off x="11995150" y="-1246188"/>
              <a:ext cx="7938" cy="25400"/>
            </a:xfrm>
            <a:custGeom>
              <a:avLst/>
              <a:gdLst>
                <a:gd name="T0" fmla="*/ 0 w 5"/>
                <a:gd name="T1" fmla="*/ 0 h 16"/>
                <a:gd name="T2" fmla="*/ 2 w 5"/>
                <a:gd name="T3" fmla="*/ 5 h 16"/>
                <a:gd name="T4" fmla="*/ 5 w 5"/>
                <a:gd name="T5" fmla="*/ 16 h 16"/>
                <a:gd name="T6" fmla="*/ 5 w 5"/>
                <a:gd name="T7" fmla="*/ 16 h 16"/>
                <a:gd name="T8" fmla="*/ 0 w 5"/>
                <a:gd name="T9" fmla="*/ 0 h 16"/>
              </a:gdLst>
              <a:ahLst/>
              <a:cxnLst>
                <a:cxn ang="0">
                  <a:pos x="T0" y="T1"/>
                </a:cxn>
                <a:cxn ang="0">
                  <a:pos x="T2" y="T3"/>
                </a:cxn>
                <a:cxn ang="0">
                  <a:pos x="T4" y="T5"/>
                </a:cxn>
                <a:cxn ang="0">
                  <a:pos x="T6" y="T7"/>
                </a:cxn>
                <a:cxn ang="0">
                  <a:pos x="T8" y="T9"/>
                </a:cxn>
              </a:cxnLst>
              <a:rect l="0" t="0" r="r" b="b"/>
              <a:pathLst>
                <a:path w="5" h="16">
                  <a:moveTo>
                    <a:pt x="0" y="0"/>
                  </a:moveTo>
                  <a:lnTo>
                    <a:pt x="2" y="5"/>
                  </a:lnTo>
                  <a:lnTo>
                    <a:pt x="5" y="16"/>
                  </a:lnTo>
                  <a:lnTo>
                    <a:pt x="5" y="1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28"/>
            <p:cNvSpPr/>
            <p:nvPr/>
          </p:nvSpPr>
          <p:spPr bwMode="auto">
            <a:xfrm>
              <a:off x="11980863" y="-1335088"/>
              <a:ext cx="192088" cy="114300"/>
            </a:xfrm>
            <a:custGeom>
              <a:avLst/>
              <a:gdLst>
                <a:gd name="T0" fmla="*/ 54 w 68"/>
                <a:gd name="T1" fmla="*/ 0 h 41"/>
                <a:gd name="T2" fmla="*/ 50 w 68"/>
                <a:gd name="T3" fmla="*/ 1 h 41"/>
                <a:gd name="T4" fmla="*/ 0 w 68"/>
                <a:gd name="T5" fmla="*/ 17 h 41"/>
                <a:gd name="T6" fmla="*/ 5 w 68"/>
                <a:gd name="T7" fmla="*/ 32 h 41"/>
                <a:gd name="T8" fmla="*/ 8 w 68"/>
                <a:gd name="T9" fmla="*/ 41 h 41"/>
                <a:gd name="T10" fmla="*/ 58 w 68"/>
                <a:gd name="T11" fmla="*/ 24 h 41"/>
                <a:gd name="T12" fmla="*/ 66 w 68"/>
                <a:gd name="T13" fmla="*/ 8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2" y="0"/>
                    <a:pt x="51" y="0"/>
                    <a:pt x="50" y="1"/>
                  </a:cubicBezTo>
                  <a:cubicBezTo>
                    <a:pt x="0" y="17"/>
                    <a:pt x="0" y="17"/>
                    <a:pt x="0" y="17"/>
                  </a:cubicBezTo>
                  <a:cubicBezTo>
                    <a:pt x="5" y="32"/>
                    <a:pt x="5" y="32"/>
                    <a:pt x="5" y="32"/>
                  </a:cubicBezTo>
                  <a:cubicBezTo>
                    <a:pt x="8" y="41"/>
                    <a:pt x="8" y="41"/>
                    <a:pt x="8" y="41"/>
                  </a:cubicBezTo>
                  <a:cubicBezTo>
                    <a:pt x="58" y="24"/>
                    <a:pt x="58" y="24"/>
                    <a:pt x="58" y="24"/>
                  </a:cubicBezTo>
                  <a:cubicBezTo>
                    <a:pt x="64" y="22"/>
                    <a:pt x="68" y="15"/>
                    <a:pt x="66" y="8"/>
                  </a:cubicBezTo>
                  <a:cubicBezTo>
                    <a:pt x="64" y="3"/>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29"/>
            <p:cNvSpPr/>
            <p:nvPr/>
          </p:nvSpPr>
          <p:spPr bwMode="auto">
            <a:xfrm>
              <a:off x="11917363" y="-1524000"/>
              <a:ext cx="173038" cy="115888"/>
            </a:xfrm>
            <a:custGeom>
              <a:avLst/>
              <a:gdLst>
                <a:gd name="T0" fmla="*/ 54 w 62"/>
                <a:gd name="T1" fmla="*/ 0 h 41"/>
                <a:gd name="T2" fmla="*/ 50 w 62"/>
                <a:gd name="T3" fmla="*/ 0 h 41"/>
                <a:gd name="T4" fmla="*/ 0 w 62"/>
                <a:gd name="T5" fmla="*/ 17 h 41"/>
                <a:gd name="T6" fmla="*/ 2 w 62"/>
                <a:gd name="T7" fmla="*/ 23 h 41"/>
                <a:gd name="T8" fmla="*/ 8 w 62"/>
                <a:gd name="T9" fmla="*/ 41 h 41"/>
                <a:gd name="T10" fmla="*/ 47 w 62"/>
                <a:gd name="T11" fmla="*/ 28 h 41"/>
                <a:gd name="T12" fmla="*/ 62 w 62"/>
                <a:gd name="T13" fmla="*/ 2 h 41"/>
                <a:gd name="T14" fmla="*/ 54 w 6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41">
                  <a:moveTo>
                    <a:pt x="54" y="0"/>
                  </a:moveTo>
                  <a:cubicBezTo>
                    <a:pt x="53" y="0"/>
                    <a:pt x="51" y="0"/>
                    <a:pt x="50" y="0"/>
                  </a:cubicBezTo>
                  <a:cubicBezTo>
                    <a:pt x="0" y="17"/>
                    <a:pt x="0" y="17"/>
                    <a:pt x="0" y="17"/>
                  </a:cubicBezTo>
                  <a:cubicBezTo>
                    <a:pt x="2" y="23"/>
                    <a:pt x="2" y="23"/>
                    <a:pt x="2" y="23"/>
                  </a:cubicBezTo>
                  <a:cubicBezTo>
                    <a:pt x="8" y="41"/>
                    <a:pt x="8" y="41"/>
                    <a:pt x="8" y="41"/>
                  </a:cubicBezTo>
                  <a:cubicBezTo>
                    <a:pt x="47" y="28"/>
                    <a:pt x="47" y="28"/>
                    <a:pt x="47" y="28"/>
                  </a:cubicBezTo>
                  <a:cubicBezTo>
                    <a:pt x="62" y="2"/>
                    <a:pt x="62" y="2"/>
                    <a:pt x="62" y="2"/>
                  </a:cubicBezTo>
                  <a:cubicBezTo>
                    <a:pt x="59" y="0"/>
                    <a:pt x="57"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30"/>
            <p:cNvSpPr/>
            <p:nvPr/>
          </p:nvSpPr>
          <p:spPr bwMode="auto">
            <a:xfrm>
              <a:off x="12049125" y="-1517650"/>
              <a:ext cx="58738" cy="73025"/>
            </a:xfrm>
            <a:custGeom>
              <a:avLst/>
              <a:gdLst>
                <a:gd name="T0" fmla="*/ 15 w 21"/>
                <a:gd name="T1" fmla="*/ 0 h 26"/>
                <a:gd name="T2" fmla="*/ 0 w 21"/>
                <a:gd name="T3" fmla="*/ 26 h 26"/>
                <a:gd name="T4" fmla="*/ 11 w 21"/>
                <a:gd name="T5" fmla="*/ 22 h 26"/>
                <a:gd name="T6" fmla="*/ 19 w 21"/>
                <a:gd name="T7" fmla="*/ 6 h 26"/>
                <a:gd name="T8" fmla="*/ 15 w 21"/>
                <a:gd name="T9" fmla="*/ 0 h 26"/>
              </a:gdLst>
              <a:ahLst/>
              <a:cxnLst>
                <a:cxn ang="0">
                  <a:pos x="T0" y="T1"/>
                </a:cxn>
                <a:cxn ang="0">
                  <a:pos x="T2" y="T3"/>
                </a:cxn>
                <a:cxn ang="0">
                  <a:pos x="T4" y="T5"/>
                </a:cxn>
                <a:cxn ang="0">
                  <a:pos x="T6" y="T7"/>
                </a:cxn>
                <a:cxn ang="0">
                  <a:pos x="T8" y="T9"/>
                </a:cxn>
              </a:cxnLst>
              <a:rect l="0" t="0" r="r" b="b"/>
              <a:pathLst>
                <a:path w="21" h="26">
                  <a:moveTo>
                    <a:pt x="15" y="0"/>
                  </a:moveTo>
                  <a:cubicBezTo>
                    <a:pt x="0" y="26"/>
                    <a:pt x="0" y="26"/>
                    <a:pt x="0" y="26"/>
                  </a:cubicBezTo>
                  <a:cubicBezTo>
                    <a:pt x="11" y="22"/>
                    <a:pt x="11" y="22"/>
                    <a:pt x="11" y="22"/>
                  </a:cubicBezTo>
                  <a:cubicBezTo>
                    <a:pt x="17" y="20"/>
                    <a:pt x="21" y="13"/>
                    <a:pt x="19" y="6"/>
                  </a:cubicBezTo>
                  <a:cubicBezTo>
                    <a:pt x="18" y="4"/>
                    <a:pt x="16" y="2"/>
                    <a:pt x="15"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31"/>
            <p:cNvSpPr/>
            <p:nvPr/>
          </p:nvSpPr>
          <p:spPr bwMode="auto">
            <a:xfrm>
              <a:off x="11852275" y="-1714500"/>
              <a:ext cx="190500" cy="114300"/>
            </a:xfrm>
            <a:custGeom>
              <a:avLst/>
              <a:gdLst>
                <a:gd name="T0" fmla="*/ 54 w 68"/>
                <a:gd name="T1" fmla="*/ 0 h 41"/>
                <a:gd name="T2" fmla="*/ 50 w 68"/>
                <a:gd name="T3" fmla="*/ 1 h 41"/>
                <a:gd name="T4" fmla="*/ 0 w 68"/>
                <a:gd name="T5" fmla="*/ 17 h 41"/>
                <a:gd name="T6" fmla="*/ 8 w 68"/>
                <a:gd name="T7" fmla="*/ 41 h 41"/>
                <a:gd name="T8" fmla="*/ 58 w 68"/>
                <a:gd name="T9" fmla="*/ 24 h 41"/>
                <a:gd name="T10" fmla="*/ 66 w 68"/>
                <a:gd name="T11" fmla="*/ 9 h 41"/>
                <a:gd name="T12" fmla="*/ 54 w 6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8" h="41">
                  <a:moveTo>
                    <a:pt x="54" y="0"/>
                  </a:moveTo>
                  <a:cubicBezTo>
                    <a:pt x="53" y="0"/>
                    <a:pt x="52" y="0"/>
                    <a:pt x="50" y="1"/>
                  </a:cubicBezTo>
                  <a:cubicBezTo>
                    <a:pt x="0" y="17"/>
                    <a:pt x="0" y="17"/>
                    <a:pt x="0" y="17"/>
                  </a:cubicBezTo>
                  <a:cubicBezTo>
                    <a:pt x="8" y="41"/>
                    <a:pt x="8" y="41"/>
                    <a:pt x="8" y="41"/>
                  </a:cubicBezTo>
                  <a:cubicBezTo>
                    <a:pt x="58" y="24"/>
                    <a:pt x="58" y="24"/>
                    <a:pt x="58" y="24"/>
                  </a:cubicBezTo>
                  <a:cubicBezTo>
                    <a:pt x="65" y="22"/>
                    <a:pt x="68" y="15"/>
                    <a:pt x="66" y="9"/>
                  </a:cubicBezTo>
                  <a:cubicBezTo>
                    <a:pt x="64" y="3"/>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32"/>
            <p:cNvSpPr/>
            <p:nvPr/>
          </p:nvSpPr>
          <p:spPr bwMode="auto">
            <a:xfrm>
              <a:off x="11790363" y="-1855788"/>
              <a:ext cx="4763" cy="17463"/>
            </a:xfrm>
            <a:custGeom>
              <a:avLst/>
              <a:gdLst>
                <a:gd name="T0" fmla="*/ 0 w 3"/>
                <a:gd name="T1" fmla="*/ 0 h 11"/>
                <a:gd name="T2" fmla="*/ 0 w 3"/>
                <a:gd name="T3" fmla="*/ 0 h 11"/>
                <a:gd name="T4" fmla="*/ 3 w 3"/>
                <a:gd name="T5" fmla="*/ 11 h 11"/>
                <a:gd name="T6" fmla="*/ 0 w 3"/>
                <a:gd name="T7" fmla="*/ 0 h 11"/>
              </a:gdLst>
              <a:ahLst/>
              <a:cxnLst>
                <a:cxn ang="0">
                  <a:pos x="T0" y="T1"/>
                </a:cxn>
                <a:cxn ang="0">
                  <a:pos x="T2" y="T3"/>
                </a:cxn>
                <a:cxn ang="0">
                  <a:pos x="T4" y="T5"/>
                </a:cxn>
                <a:cxn ang="0">
                  <a:pos x="T6" y="T7"/>
                </a:cxn>
              </a:cxnLst>
              <a:rect l="0" t="0" r="r" b="b"/>
              <a:pathLst>
                <a:path w="3" h="11">
                  <a:moveTo>
                    <a:pt x="0" y="0"/>
                  </a:moveTo>
                  <a:lnTo>
                    <a:pt x="0" y="0"/>
                  </a:lnTo>
                  <a:lnTo>
                    <a:pt x="3" y="11"/>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33"/>
            <p:cNvSpPr/>
            <p:nvPr/>
          </p:nvSpPr>
          <p:spPr bwMode="auto">
            <a:xfrm>
              <a:off x="11790363" y="-1855788"/>
              <a:ext cx="4763" cy="17463"/>
            </a:xfrm>
            <a:custGeom>
              <a:avLst/>
              <a:gdLst>
                <a:gd name="T0" fmla="*/ 0 w 3"/>
                <a:gd name="T1" fmla="*/ 0 h 11"/>
                <a:gd name="T2" fmla="*/ 0 w 3"/>
                <a:gd name="T3" fmla="*/ 0 h 11"/>
                <a:gd name="T4" fmla="*/ 3 w 3"/>
                <a:gd name="T5" fmla="*/ 11 h 11"/>
                <a:gd name="T6" fmla="*/ 0 w 3"/>
                <a:gd name="T7" fmla="*/ 0 h 11"/>
              </a:gdLst>
              <a:ahLst/>
              <a:cxnLst>
                <a:cxn ang="0">
                  <a:pos x="T0" y="T1"/>
                </a:cxn>
                <a:cxn ang="0">
                  <a:pos x="T2" y="T3"/>
                </a:cxn>
                <a:cxn ang="0">
                  <a:pos x="T4" y="T5"/>
                </a:cxn>
                <a:cxn ang="0">
                  <a:pos x="T6" y="T7"/>
                </a:cxn>
              </a:cxnLst>
              <a:rect l="0" t="0" r="r" b="b"/>
              <a:pathLst>
                <a:path w="3" h="11">
                  <a:moveTo>
                    <a:pt x="0" y="0"/>
                  </a:moveTo>
                  <a:lnTo>
                    <a:pt x="0" y="0"/>
                  </a:lnTo>
                  <a:lnTo>
                    <a:pt x="3"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34"/>
            <p:cNvSpPr/>
            <p:nvPr/>
          </p:nvSpPr>
          <p:spPr bwMode="auto">
            <a:xfrm>
              <a:off x="11790363" y="-1903413"/>
              <a:ext cx="188913" cy="115888"/>
            </a:xfrm>
            <a:custGeom>
              <a:avLst/>
              <a:gdLst>
                <a:gd name="T0" fmla="*/ 53 w 67"/>
                <a:gd name="T1" fmla="*/ 0 h 41"/>
                <a:gd name="T2" fmla="*/ 49 w 67"/>
                <a:gd name="T3" fmla="*/ 0 h 41"/>
                <a:gd name="T4" fmla="*/ 0 w 67"/>
                <a:gd name="T5" fmla="*/ 17 h 41"/>
                <a:gd name="T6" fmla="*/ 2 w 67"/>
                <a:gd name="T7" fmla="*/ 23 h 41"/>
                <a:gd name="T8" fmla="*/ 8 w 67"/>
                <a:gd name="T9" fmla="*/ 41 h 41"/>
                <a:gd name="T10" fmla="*/ 57 w 67"/>
                <a:gd name="T11" fmla="*/ 24 h 41"/>
                <a:gd name="T12" fmla="*/ 65 w 67"/>
                <a:gd name="T13" fmla="*/ 8 h 41"/>
                <a:gd name="T14" fmla="*/ 53 w 67"/>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1">
                  <a:moveTo>
                    <a:pt x="53" y="0"/>
                  </a:moveTo>
                  <a:cubicBezTo>
                    <a:pt x="52" y="0"/>
                    <a:pt x="51" y="0"/>
                    <a:pt x="49" y="0"/>
                  </a:cubicBezTo>
                  <a:cubicBezTo>
                    <a:pt x="0" y="17"/>
                    <a:pt x="0" y="17"/>
                    <a:pt x="0" y="17"/>
                  </a:cubicBezTo>
                  <a:cubicBezTo>
                    <a:pt x="2" y="23"/>
                    <a:pt x="2" y="23"/>
                    <a:pt x="2" y="23"/>
                  </a:cubicBezTo>
                  <a:cubicBezTo>
                    <a:pt x="8" y="41"/>
                    <a:pt x="8" y="41"/>
                    <a:pt x="8" y="41"/>
                  </a:cubicBezTo>
                  <a:cubicBezTo>
                    <a:pt x="57" y="24"/>
                    <a:pt x="57" y="24"/>
                    <a:pt x="57" y="24"/>
                  </a:cubicBezTo>
                  <a:cubicBezTo>
                    <a:pt x="64" y="22"/>
                    <a:pt x="67" y="15"/>
                    <a:pt x="65" y="8"/>
                  </a:cubicBezTo>
                  <a:cubicBezTo>
                    <a:pt x="64" y="3"/>
                    <a:pt x="59" y="0"/>
                    <a:pt x="53"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35"/>
            <p:cNvSpPr/>
            <p:nvPr/>
          </p:nvSpPr>
          <p:spPr bwMode="auto">
            <a:xfrm>
              <a:off x="11725275" y="-2093913"/>
              <a:ext cx="192088" cy="114300"/>
            </a:xfrm>
            <a:custGeom>
              <a:avLst/>
              <a:gdLst>
                <a:gd name="T0" fmla="*/ 54 w 68"/>
                <a:gd name="T1" fmla="*/ 0 h 41"/>
                <a:gd name="T2" fmla="*/ 50 w 68"/>
                <a:gd name="T3" fmla="*/ 1 h 41"/>
                <a:gd name="T4" fmla="*/ 0 w 68"/>
                <a:gd name="T5" fmla="*/ 17 h 41"/>
                <a:gd name="T6" fmla="*/ 8 w 68"/>
                <a:gd name="T7" fmla="*/ 41 h 41"/>
                <a:gd name="T8" fmla="*/ 58 w 68"/>
                <a:gd name="T9" fmla="*/ 24 h 41"/>
                <a:gd name="T10" fmla="*/ 66 w 68"/>
                <a:gd name="T11" fmla="*/ 9 h 41"/>
                <a:gd name="T12" fmla="*/ 54 w 6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8" h="41">
                  <a:moveTo>
                    <a:pt x="54" y="0"/>
                  </a:moveTo>
                  <a:cubicBezTo>
                    <a:pt x="52" y="0"/>
                    <a:pt x="51" y="0"/>
                    <a:pt x="50" y="1"/>
                  </a:cubicBezTo>
                  <a:cubicBezTo>
                    <a:pt x="0" y="17"/>
                    <a:pt x="0" y="17"/>
                    <a:pt x="0" y="17"/>
                  </a:cubicBezTo>
                  <a:cubicBezTo>
                    <a:pt x="8" y="41"/>
                    <a:pt x="8" y="41"/>
                    <a:pt x="8" y="41"/>
                  </a:cubicBezTo>
                  <a:cubicBezTo>
                    <a:pt x="58" y="24"/>
                    <a:pt x="58" y="24"/>
                    <a:pt x="58" y="24"/>
                  </a:cubicBezTo>
                  <a:cubicBezTo>
                    <a:pt x="64" y="22"/>
                    <a:pt x="68" y="15"/>
                    <a:pt x="66" y="9"/>
                  </a:cubicBezTo>
                  <a:cubicBezTo>
                    <a:pt x="64" y="3"/>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3" name="组合 122"/>
          <p:cNvGrpSpPr/>
          <p:nvPr/>
        </p:nvGrpSpPr>
        <p:grpSpPr>
          <a:xfrm>
            <a:off x="10778790" y="1019452"/>
            <a:ext cx="1278977" cy="1278976"/>
            <a:chOff x="728663" y="-2744788"/>
            <a:chExt cx="2182813" cy="2182812"/>
          </a:xfrm>
        </p:grpSpPr>
        <p:sp>
          <p:nvSpPr>
            <p:cNvPr id="124" name="Freeform 139"/>
            <p:cNvSpPr/>
            <p:nvPr/>
          </p:nvSpPr>
          <p:spPr bwMode="auto">
            <a:xfrm>
              <a:off x="1441451" y="-2033588"/>
              <a:ext cx="1214438" cy="1216025"/>
            </a:xfrm>
            <a:custGeom>
              <a:avLst/>
              <a:gdLst>
                <a:gd name="T0" fmla="*/ 765 w 765"/>
                <a:gd name="T1" fmla="*/ 674 h 766"/>
                <a:gd name="T2" fmla="*/ 675 w 765"/>
                <a:gd name="T3" fmla="*/ 766 h 766"/>
                <a:gd name="T4" fmla="*/ 0 w 765"/>
                <a:gd name="T5" fmla="*/ 92 h 766"/>
                <a:gd name="T6" fmla="*/ 91 w 765"/>
                <a:gd name="T7" fmla="*/ 0 h 766"/>
                <a:gd name="T8" fmla="*/ 765 w 765"/>
                <a:gd name="T9" fmla="*/ 674 h 766"/>
              </a:gdLst>
              <a:ahLst/>
              <a:cxnLst>
                <a:cxn ang="0">
                  <a:pos x="T0" y="T1"/>
                </a:cxn>
                <a:cxn ang="0">
                  <a:pos x="T2" y="T3"/>
                </a:cxn>
                <a:cxn ang="0">
                  <a:pos x="T4" y="T5"/>
                </a:cxn>
                <a:cxn ang="0">
                  <a:pos x="T6" y="T7"/>
                </a:cxn>
                <a:cxn ang="0">
                  <a:pos x="T8" y="T9"/>
                </a:cxn>
              </a:cxnLst>
              <a:rect l="0" t="0" r="r" b="b"/>
              <a:pathLst>
                <a:path w="765" h="766">
                  <a:moveTo>
                    <a:pt x="765" y="674"/>
                  </a:moveTo>
                  <a:lnTo>
                    <a:pt x="675" y="766"/>
                  </a:lnTo>
                  <a:lnTo>
                    <a:pt x="0" y="92"/>
                  </a:lnTo>
                  <a:lnTo>
                    <a:pt x="91" y="0"/>
                  </a:lnTo>
                  <a:lnTo>
                    <a:pt x="765" y="674"/>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40"/>
            <p:cNvSpPr/>
            <p:nvPr/>
          </p:nvSpPr>
          <p:spPr bwMode="auto">
            <a:xfrm>
              <a:off x="1441451" y="-2033588"/>
              <a:ext cx="1214438" cy="1216025"/>
            </a:xfrm>
            <a:custGeom>
              <a:avLst/>
              <a:gdLst>
                <a:gd name="T0" fmla="*/ 765 w 765"/>
                <a:gd name="T1" fmla="*/ 674 h 766"/>
                <a:gd name="T2" fmla="*/ 675 w 765"/>
                <a:gd name="T3" fmla="*/ 766 h 766"/>
                <a:gd name="T4" fmla="*/ 0 w 765"/>
                <a:gd name="T5" fmla="*/ 92 h 766"/>
                <a:gd name="T6" fmla="*/ 91 w 765"/>
                <a:gd name="T7" fmla="*/ 0 h 766"/>
                <a:gd name="T8" fmla="*/ 765 w 765"/>
                <a:gd name="T9" fmla="*/ 674 h 766"/>
              </a:gdLst>
              <a:ahLst/>
              <a:cxnLst>
                <a:cxn ang="0">
                  <a:pos x="T0" y="T1"/>
                </a:cxn>
                <a:cxn ang="0">
                  <a:pos x="T2" y="T3"/>
                </a:cxn>
                <a:cxn ang="0">
                  <a:pos x="T4" y="T5"/>
                </a:cxn>
                <a:cxn ang="0">
                  <a:pos x="T6" y="T7"/>
                </a:cxn>
                <a:cxn ang="0">
                  <a:pos x="T8" y="T9"/>
                </a:cxn>
              </a:cxnLst>
              <a:rect l="0" t="0" r="r" b="b"/>
              <a:pathLst>
                <a:path w="765" h="766">
                  <a:moveTo>
                    <a:pt x="765" y="674"/>
                  </a:moveTo>
                  <a:lnTo>
                    <a:pt x="675" y="766"/>
                  </a:lnTo>
                  <a:lnTo>
                    <a:pt x="0" y="92"/>
                  </a:lnTo>
                  <a:lnTo>
                    <a:pt x="91" y="0"/>
                  </a:lnTo>
                  <a:lnTo>
                    <a:pt x="765" y="6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41"/>
            <p:cNvSpPr/>
            <p:nvPr/>
          </p:nvSpPr>
          <p:spPr bwMode="auto">
            <a:xfrm>
              <a:off x="2160588" y="-1311276"/>
              <a:ext cx="750888" cy="749300"/>
            </a:xfrm>
            <a:custGeom>
              <a:avLst/>
              <a:gdLst>
                <a:gd name="T0" fmla="*/ 250 w 267"/>
                <a:gd name="T1" fmla="*/ 241 h 267"/>
                <a:gd name="T2" fmla="*/ 242 w 267"/>
                <a:gd name="T3" fmla="*/ 250 h 267"/>
                <a:gd name="T4" fmla="*/ 180 w 267"/>
                <a:gd name="T5" fmla="*/ 250 h 267"/>
                <a:gd name="T6" fmla="*/ 17 w 267"/>
                <a:gd name="T7" fmla="*/ 87 h 267"/>
                <a:gd name="T8" fmla="*/ 17 w 267"/>
                <a:gd name="T9" fmla="*/ 25 h 267"/>
                <a:gd name="T10" fmla="*/ 25 w 267"/>
                <a:gd name="T11" fmla="*/ 17 h 267"/>
                <a:gd name="T12" fmla="*/ 87 w 267"/>
                <a:gd name="T13" fmla="*/ 17 h 267"/>
                <a:gd name="T14" fmla="*/ 250 w 267"/>
                <a:gd name="T15" fmla="*/ 180 h 267"/>
                <a:gd name="T16" fmla="*/ 250 w 267"/>
                <a:gd name="T17" fmla="*/ 24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267">
                  <a:moveTo>
                    <a:pt x="250" y="241"/>
                  </a:moveTo>
                  <a:cubicBezTo>
                    <a:pt x="242" y="250"/>
                    <a:pt x="242" y="250"/>
                    <a:pt x="242" y="250"/>
                  </a:cubicBezTo>
                  <a:cubicBezTo>
                    <a:pt x="225" y="267"/>
                    <a:pt x="197" y="267"/>
                    <a:pt x="180" y="250"/>
                  </a:cubicBezTo>
                  <a:cubicBezTo>
                    <a:pt x="17" y="87"/>
                    <a:pt x="17" y="87"/>
                    <a:pt x="17" y="87"/>
                  </a:cubicBezTo>
                  <a:cubicBezTo>
                    <a:pt x="0" y="70"/>
                    <a:pt x="0" y="42"/>
                    <a:pt x="17" y="25"/>
                  </a:cubicBezTo>
                  <a:cubicBezTo>
                    <a:pt x="25" y="17"/>
                    <a:pt x="25" y="17"/>
                    <a:pt x="25" y="17"/>
                  </a:cubicBezTo>
                  <a:cubicBezTo>
                    <a:pt x="42" y="0"/>
                    <a:pt x="70" y="0"/>
                    <a:pt x="87" y="17"/>
                  </a:cubicBezTo>
                  <a:cubicBezTo>
                    <a:pt x="250" y="180"/>
                    <a:pt x="250" y="180"/>
                    <a:pt x="250" y="180"/>
                  </a:cubicBezTo>
                  <a:cubicBezTo>
                    <a:pt x="267" y="197"/>
                    <a:pt x="267" y="224"/>
                    <a:pt x="250" y="241"/>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42"/>
            <p:cNvSpPr/>
            <p:nvPr/>
          </p:nvSpPr>
          <p:spPr bwMode="auto">
            <a:xfrm>
              <a:off x="2171701" y="-1300163"/>
              <a:ext cx="728663" cy="723900"/>
            </a:xfrm>
            <a:custGeom>
              <a:avLst/>
              <a:gdLst>
                <a:gd name="T0" fmla="*/ 52 w 259"/>
                <a:gd name="T1" fmla="*/ 0 h 258"/>
                <a:gd name="T2" fmla="*/ 52 w 259"/>
                <a:gd name="T3" fmla="*/ 0 h 258"/>
                <a:gd name="T4" fmla="*/ 21 w 259"/>
                <a:gd name="T5" fmla="*/ 13 h 258"/>
                <a:gd name="T6" fmla="*/ 13 w 259"/>
                <a:gd name="T7" fmla="*/ 21 h 258"/>
                <a:gd name="T8" fmla="*/ 0 w 259"/>
                <a:gd name="T9" fmla="*/ 51 h 258"/>
                <a:gd name="T10" fmla="*/ 0 w 259"/>
                <a:gd name="T11" fmla="*/ 52 h 258"/>
                <a:gd name="T12" fmla="*/ 13 w 259"/>
                <a:gd name="T13" fmla="*/ 83 h 258"/>
                <a:gd name="T14" fmla="*/ 176 w 259"/>
                <a:gd name="T15" fmla="*/ 246 h 258"/>
                <a:gd name="T16" fmla="*/ 207 w 259"/>
                <a:gd name="T17" fmla="*/ 258 h 258"/>
                <a:gd name="T18" fmla="*/ 238 w 259"/>
                <a:gd name="T19" fmla="*/ 246 h 258"/>
                <a:gd name="T20" fmla="*/ 246 w 259"/>
                <a:gd name="T21" fmla="*/ 237 h 258"/>
                <a:gd name="T22" fmla="*/ 259 w 259"/>
                <a:gd name="T23" fmla="*/ 206 h 258"/>
                <a:gd name="T24" fmla="*/ 246 w 259"/>
                <a:gd name="T25" fmla="*/ 176 h 258"/>
                <a:gd name="T26" fmla="*/ 83 w 259"/>
                <a:gd name="T27" fmla="*/ 13 h 258"/>
                <a:gd name="T28" fmla="*/ 52 w 259"/>
                <a:gd name="T29"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258">
                  <a:moveTo>
                    <a:pt x="52" y="0"/>
                  </a:moveTo>
                  <a:cubicBezTo>
                    <a:pt x="52" y="0"/>
                    <a:pt x="52" y="0"/>
                    <a:pt x="52" y="0"/>
                  </a:cubicBezTo>
                  <a:cubicBezTo>
                    <a:pt x="41" y="0"/>
                    <a:pt x="30" y="4"/>
                    <a:pt x="21" y="13"/>
                  </a:cubicBezTo>
                  <a:cubicBezTo>
                    <a:pt x="13" y="21"/>
                    <a:pt x="13" y="21"/>
                    <a:pt x="13" y="21"/>
                  </a:cubicBezTo>
                  <a:cubicBezTo>
                    <a:pt x="5" y="29"/>
                    <a:pt x="0" y="40"/>
                    <a:pt x="0" y="51"/>
                  </a:cubicBezTo>
                  <a:cubicBezTo>
                    <a:pt x="0" y="52"/>
                    <a:pt x="0" y="52"/>
                    <a:pt x="0" y="52"/>
                  </a:cubicBezTo>
                  <a:cubicBezTo>
                    <a:pt x="0" y="63"/>
                    <a:pt x="5" y="74"/>
                    <a:pt x="13" y="83"/>
                  </a:cubicBezTo>
                  <a:cubicBezTo>
                    <a:pt x="176" y="246"/>
                    <a:pt x="176" y="246"/>
                    <a:pt x="176" y="246"/>
                  </a:cubicBezTo>
                  <a:cubicBezTo>
                    <a:pt x="185" y="254"/>
                    <a:pt x="196" y="258"/>
                    <a:pt x="207" y="258"/>
                  </a:cubicBezTo>
                  <a:cubicBezTo>
                    <a:pt x="218" y="258"/>
                    <a:pt x="229" y="254"/>
                    <a:pt x="238" y="246"/>
                  </a:cubicBezTo>
                  <a:cubicBezTo>
                    <a:pt x="246" y="237"/>
                    <a:pt x="246" y="237"/>
                    <a:pt x="246" y="237"/>
                  </a:cubicBezTo>
                  <a:cubicBezTo>
                    <a:pt x="255" y="229"/>
                    <a:pt x="259" y="218"/>
                    <a:pt x="259" y="206"/>
                  </a:cubicBezTo>
                  <a:cubicBezTo>
                    <a:pt x="259" y="195"/>
                    <a:pt x="255" y="184"/>
                    <a:pt x="246" y="176"/>
                  </a:cubicBezTo>
                  <a:cubicBezTo>
                    <a:pt x="83" y="13"/>
                    <a:pt x="83" y="13"/>
                    <a:pt x="83" y="13"/>
                  </a:cubicBezTo>
                  <a:cubicBezTo>
                    <a:pt x="75" y="4"/>
                    <a:pt x="63" y="0"/>
                    <a:pt x="52" y="0"/>
                  </a:cubicBezTo>
                </a:path>
              </a:pathLst>
            </a:custGeom>
            <a:solidFill>
              <a:srgbClr val="993B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43"/>
            <p:cNvSpPr/>
            <p:nvPr/>
          </p:nvSpPr>
          <p:spPr bwMode="auto">
            <a:xfrm>
              <a:off x="728663" y="-2744788"/>
              <a:ext cx="1606550" cy="1604963"/>
            </a:xfrm>
            <a:custGeom>
              <a:avLst/>
              <a:gdLst>
                <a:gd name="T0" fmla="*/ 470 w 572"/>
                <a:gd name="T1" fmla="*/ 102 h 571"/>
                <a:gd name="T2" fmla="*/ 470 w 572"/>
                <a:gd name="T3" fmla="*/ 470 h 571"/>
                <a:gd name="T4" fmla="*/ 102 w 572"/>
                <a:gd name="T5" fmla="*/ 470 h 571"/>
                <a:gd name="T6" fmla="*/ 102 w 572"/>
                <a:gd name="T7" fmla="*/ 102 h 571"/>
                <a:gd name="T8" fmla="*/ 470 w 572"/>
                <a:gd name="T9" fmla="*/ 102 h 571"/>
              </a:gdLst>
              <a:ahLst/>
              <a:cxnLst>
                <a:cxn ang="0">
                  <a:pos x="T0" y="T1"/>
                </a:cxn>
                <a:cxn ang="0">
                  <a:pos x="T2" y="T3"/>
                </a:cxn>
                <a:cxn ang="0">
                  <a:pos x="T4" y="T5"/>
                </a:cxn>
                <a:cxn ang="0">
                  <a:pos x="T6" y="T7"/>
                </a:cxn>
                <a:cxn ang="0">
                  <a:pos x="T8" y="T9"/>
                </a:cxn>
              </a:cxnLst>
              <a:rect l="0" t="0" r="r" b="b"/>
              <a:pathLst>
                <a:path w="572" h="571">
                  <a:moveTo>
                    <a:pt x="470" y="102"/>
                  </a:moveTo>
                  <a:cubicBezTo>
                    <a:pt x="572" y="203"/>
                    <a:pt x="572" y="368"/>
                    <a:pt x="470" y="470"/>
                  </a:cubicBezTo>
                  <a:cubicBezTo>
                    <a:pt x="368" y="571"/>
                    <a:pt x="204" y="571"/>
                    <a:pt x="102" y="470"/>
                  </a:cubicBezTo>
                  <a:cubicBezTo>
                    <a:pt x="0" y="368"/>
                    <a:pt x="0" y="203"/>
                    <a:pt x="102" y="102"/>
                  </a:cubicBezTo>
                  <a:cubicBezTo>
                    <a:pt x="204" y="0"/>
                    <a:pt x="368" y="0"/>
                    <a:pt x="470" y="102"/>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4"/>
            <p:cNvSpPr/>
            <p:nvPr/>
          </p:nvSpPr>
          <p:spPr bwMode="auto">
            <a:xfrm>
              <a:off x="882651" y="-2592388"/>
              <a:ext cx="1298575" cy="1300163"/>
            </a:xfrm>
            <a:custGeom>
              <a:avLst/>
              <a:gdLst>
                <a:gd name="T0" fmla="*/ 380 w 462"/>
                <a:gd name="T1" fmla="*/ 83 h 463"/>
                <a:gd name="T2" fmla="*/ 380 w 462"/>
                <a:gd name="T3" fmla="*/ 380 h 463"/>
                <a:gd name="T4" fmla="*/ 82 w 462"/>
                <a:gd name="T5" fmla="*/ 380 h 463"/>
                <a:gd name="T6" fmla="*/ 82 w 462"/>
                <a:gd name="T7" fmla="*/ 83 h 463"/>
                <a:gd name="T8" fmla="*/ 380 w 462"/>
                <a:gd name="T9" fmla="*/ 83 h 463"/>
              </a:gdLst>
              <a:ahLst/>
              <a:cxnLst>
                <a:cxn ang="0">
                  <a:pos x="T0" y="T1"/>
                </a:cxn>
                <a:cxn ang="0">
                  <a:pos x="T2" y="T3"/>
                </a:cxn>
                <a:cxn ang="0">
                  <a:pos x="T4" y="T5"/>
                </a:cxn>
                <a:cxn ang="0">
                  <a:pos x="T6" y="T7"/>
                </a:cxn>
                <a:cxn ang="0">
                  <a:pos x="T8" y="T9"/>
                </a:cxn>
              </a:cxnLst>
              <a:rect l="0" t="0" r="r" b="b"/>
              <a:pathLst>
                <a:path w="462" h="463">
                  <a:moveTo>
                    <a:pt x="380" y="83"/>
                  </a:moveTo>
                  <a:cubicBezTo>
                    <a:pt x="462" y="165"/>
                    <a:pt x="462" y="298"/>
                    <a:pt x="380" y="380"/>
                  </a:cubicBezTo>
                  <a:cubicBezTo>
                    <a:pt x="298" y="463"/>
                    <a:pt x="164" y="463"/>
                    <a:pt x="82" y="380"/>
                  </a:cubicBezTo>
                  <a:cubicBezTo>
                    <a:pt x="0" y="298"/>
                    <a:pt x="0" y="165"/>
                    <a:pt x="82" y="83"/>
                  </a:cubicBezTo>
                  <a:cubicBezTo>
                    <a:pt x="164" y="0"/>
                    <a:pt x="298" y="0"/>
                    <a:pt x="380" y="83"/>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45"/>
            <p:cNvSpPr/>
            <p:nvPr/>
          </p:nvSpPr>
          <p:spPr bwMode="auto">
            <a:xfrm>
              <a:off x="1295401" y="-2533651"/>
              <a:ext cx="365125" cy="1182688"/>
            </a:xfrm>
            <a:custGeom>
              <a:avLst/>
              <a:gdLst>
                <a:gd name="T0" fmla="*/ 84 w 130"/>
                <a:gd name="T1" fmla="*/ 0 h 421"/>
                <a:gd name="T2" fmla="*/ 0 w 130"/>
                <a:gd name="T3" fmla="*/ 17 h 421"/>
                <a:gd name="T4" fmla="*/ 0 w 130"/>
                <a:gd name="T5" fmla="*/ 404 h 421"/>
                <a:gd name="T6" fmla="*/ 84 w 130"/>
                <a:gd name="T7" fmla="*/ 421 h 421"/>
                <a:gd name="T8" fmla="*/ 130 w 130"/>
                <a:gd name="T9" fmla="*/ 416 h 421"/>
                <a:gd name="T10" fmla="*/ 130 w 130"/>
                <a:gd name="T11" fmla="*/ 5 h 421"/>
                <a:gd name="T12" fmla="*/ 84 w 130"/>
                <a:gd name="T13" fmla="*/ 0 h 421"/>
              </a:gdLst>
              <a:ahLst/>
              <a:cxnLst>
                <a:cxn ang="0">
                  <a:pos x="T0" y="T1"/>
                </a:cxn>
                <a:cxn ang="0">
                  <a:pos x="T2" y="T3"/>
                </a:cxn>
                <a:cxn ang="0">
                  <a:pos x="T4" y="T5"/>
                </a:cxn>
                <a:cxn ang="0">
                  <a:pos x="T6" y="T7"/>
                </a:cxn>
                <a:cxn ang="0">
                  <a:pos x="T8" y="T9"/>
                </a:cxn>
                <a:cxn ang="0">
                  <a:pos x="T10" y="T11"/>
                </a:cxn>
                <a:cxn ang="0">
                  <a:pos x="T12" y="T13"/>
                </a:cxn>
              </a:cxnLst>
              <a:rect l="0" t="0" r="r" b="b"/>
              <a:pathLst>
                <a:path w="130" h="421">
                  <a:moveTo>
                    <a:pt x="84" y="0"/>
                  </a:moveTo>
                  <a:cubicBezTo>
                    <a:pt x="55" y="0"/>
                    <a:pt x="27" y="6"/>
                    <a:pt x="0" y="17"/>
                  </a:cubicBezTo>
                  <a:cubicBezTo>
                    <a:pt x="0" y="404"/>
                    <a:pt x="0" y="404"/>
                    <a:pt x="0" y="404"/>
                  </a:cubicBezTo>
                  <a:cubicBezTo>
                    <a:pt x="27" y="415"/>
                    <a:pt x="55" y="421"/>
                    <a:pt x="84" y="421"/>
                  </a:cubicBezTo>
                  <a:cubicBezTo>
                    <a:pt x="99" y="421"/>
                    <a:pt x="115" y="419"/>
                    <a:pt x="130" y="416"/>
                  </a:cubicBezTo>
                  <a:cubicBezTo>
                    <a:pt x="130" y="5"/>
                    <a:pt x="130" y="5"/>
                    <a:pt x="130" y="5"/>
                  </a:cubicBezTo>
                  <a:cubicBezTo>
                    <a:pt x="115" y="2"/>
                    <a:pt x="99" y="0"/>
                    <a:pt x="84" y="0"/>
                  </a:cubicBezTo>
                </a:path>
              </a:pathLst>
            </a:custGeom>
            <a:solidFill>
              <a:srgbClr val="89C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46"/>
            <p:cNvSpPr/>
            <p:nvPr/>
          </p:nvSpPr>
          <p:spPr bwMode="auto">
            <a:xfrm>
              <a:off x="1722438" y="-2503488"/>
              <a:ext cx="182563" cy="1120775"/>
            </a:xfrm>
            <a:custGeom>
              <a:avLst/>
              <a:gdLst>
                <a:gd name="T0" fmla="*/ 0 w 65"/>
                <a:gd name="T1" fmla="*/ 0 h 399"/>
                <a:gd name="T2" fmla="*/ 0 w 65"/>
                <a:gd name="T3" fmla="*/ 399 h 399"/>
                <a:gd name="T4" fmla="*/ 65 w 65"/>
                <a:gd name="T5" fmla="*/ 363 h 399"/>
                <a:gd name="T6" fmla="*/ 65 w 65"/>
                <a:gd name="T7" fmla="*/ 36 h 399"/>
                <a:gd name="T8" fmla="*/ 0 w 65"/>
                <a:gd name="T9" fmla="*/ 0 h 399"/>
              </a:gdLst>
              <a:ahLst/>
              <a:cxnLst>
                <a:cxn ang="0">
                  <a:pos x="T0" y="T1"/>
                </a:cxn>
                <a:cxn ang="0">
                  <a:pos x="T2" y="T3"/>
                </a:cxn>
                <a:cxn ang="0">
                  <a:pos x="T4" y="T5"/>
                </a:cxn>
                <a:cxn ang="0">
                  <a:pos x="T6" y="T7"/>
                </a:cxn>
                <a:cxn ang="0">
                  <a:pos x="T8" y="T9"/>
                </a:cxn>
              </a:cxnLst>
              <a:rect l="0" t="0" r="r" b="b"/>
              <a:pathLst>
                <a:path w="65" h="399">
                  <a:moveTo>
                    <a:pt x="0" y="0"/>
                  </a:moveTo>
                  <a:cubicBezTo>
                    <a:pt x="0" y="399"/>
                    <a:pt x="0" y="399"/>
                    <a:pt x="0" y="399"/>
                  </a:cubicBezTo>
                  <a:cubicBezTo>
                    <a:pt x="23" y="391"/>
                    <a:pt x="45" y="379"/>
                    <a:pt x="65" y="363"/>
                  </a:cubicBezTo>
                  <a:cubicBezTo>
                    <a:pt x="65" y="36"/>
                    <a:pt x="65" y="36"/>
                    <a:pt x="65" y="36"/>
                  </a:cubicBezTo>
                  <a:cubicBezTo>
                    <a:pt x="45" y="20"/>
                    <a:pt x="23" y="8"/>
                    <a:pt x="0" y="0"/>
                  </a:cubicBezTo>
                </a:path>
              </a:pathLst>
            </a:custGeom>
            <a:solidFill>
              <a:srgbClr val="89C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灯片编号占位符 1"/>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73380" y="950595"/>
            <a:ext cx="11236325" cy="5213350"/>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标题 4"/>
          <p:cNvSpPr/>
          <p:nvPr>
            <p:ph type="title"/>
            <p:custDataLst>
              <p:tags r:id="rId1"/>
            </p:custDataLst>
          </p:nvPr>
        </p:nvSpPr>
        <p:spPr>
          <a:xfrm>
            <a:off x="2961640" y="424180"/>
            <a:ext cx="6744335" cy="895350"/>
          </a:xfrm>
        </p:spPr>
        <p:txBody>
          <a:bodyPr>
            <a:normAutofit/>
          </a:bodyPr>
          <a:p>
            <a:r>
              <a:rPr lang="zh-CN" altLang="en-US" sz="3600">
                <a:latin typeface="华文楷体" panose="02010600040101010101" charset="-122"/>
                <a:ea typeface="华文楷体" panose="02010600040101010101" charset="-122"/>
                <a:cs typeface="华文楷体" panose="02010600040101010101" charset="-122"/>
              </a:rPr>
              <a:t>基于</a:t>
            </a:r>
            <a:r>
              <a:rPr lang="zh-CN" altLang="en-US" sz="3600">
                <a:latin typeface="Times New Roman" panose="02020603050405020304" charset="0"/>
                <a:ea typeface="华文楷体" panose="02010600040101010101" charset="-122"/>
                <a:cs typeface="Times New Roman" panose="02020603050405020304" charset="0"/>
              </a:rPr>
              <a:t>SDL</a:t>
            </a:r>
            <a:r>
              <a:rPr lang="zh-CN" altLang="en-US" sz="3600">
                <a:latin typeface="华文楷体" panose="02010600040101010101" charset="-122"/>
                <a:ea typeface="华文楷体" panose="02010600040101010101" charset="-122"/>
                <a:cs typeface="华文楷体" panose="02010600040101010101" charset="-122"/>
              </a:rPr>
              <a:t>模式的应用文写作步骤</a:t>
            </a:r>
            <a:endParaRPr lang="zh-CN" altLang="en-US" sz="3600">
              <a:latin typeface="华文楷体" panose="02010600040101010101" charset="-122"/>
              <a:ea typeface="华文楷体" panose="02010600040101010101" charset="-122"/>
              <a:cs typeface="华文楷体" panose="02010600040101010101" charset="-122"/>
            </a:endParaRPr>
          </a:p>
          <a:p>
            <a:endParaRPr lang="zh-CN" altLang="en-US" sz="3600">
              <a:latin typeface="华文楷体" panose="02010600040101010101" charset="-122"/>
              <a:ea typeface="华文楷体" panose="02010600040101010101" charset="-122"/>
              <a:cs typeface="华文楷体" panose="02010600040101010101" charset="-122"/>
            </a:endParaRPr>
          </a:p>
        </p:txBody>
      </p:sp>
      <p:sp>
        <p:nvSpPr>
          <p:cNvPr id="2" name="矩形 1"/>
          <p:cNvSpPr/>
          <p:nvPr/>
        </p:nvSpPr>
        <p:spPr>
          <a:xfrm>
            <a:off x="0" y="403629"/>
            <a:ext cx="895350"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18662" y="403629"/>
            <a:ext cx="171963" cy="547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6"/>
          <p:cNvSpPr/>
          <p:nvPr>
            <p:custDataLst>
              <p:tags r:id="rId2"/>
            </p:custDataLst>
          </p:nvPr>
        </p:nvSpPr>
        <p:spPr bwMode="auto">
          <a:xfrm>
            <a:off x="5805413" y="1773247"/>
            <a:ext cx="2515807" cy="1306732"/>
          </a:xfrm>
          <a:custGeom>
            <a:avLst/>
            <a:gdLst>
              <a:gd name="T0" fmla="*/ 25 w 229"/>
              <a:gd name="T1" fmla="*/ 0 h 119"/>
              <a:gd name="T2" fmla="*/ 204 w 229"/>
              <a:gd name="T3" fmla="*/ 0 h 119"/>
              <a:gd name="T4" fmla="*/ 229 w 229"/>
              <a:gd name="T5" fmla="*/ 25 h 119"/>
              <a:gd name="T6" fmla="*/ 229 w 229"/>
              <a:gd name="T7" fmla="*/ 94 h 119"/>
              <a:gd name="T8" fmla="*/ 204 w 229"/>
              <a:gd name="T9" fmla="*/ 119 h 119"/>
              <a:gd name="T10" fmla="*/ 57 w 229"/>
              <a:gd name="T11" fmla="*/ 119 h 119"/>
              <a:gd name="T12" fmla="*/ 57 w 229"/>
              <a:gd name="T13" fmla="*/ 103 h 119"/>
              <a:gd name="T14" fmla="*/ 204 w 229"/>
              <a:gd name="T15" fmla="*/ 103 h 119"/>
              <a:gd name="T16" fmla="*/ 213 w 229"/>
              <a:gd name="T17" fmla="*/ 94 h 119"/>
              <a:gd name="T18" fmla="*/ 213 w 229"/>
              <a:gd name="T19" fmla="*/ 25 h 119"/>
              <a:gd name="T20" fmla="*/ 204 w 229"/>
              <a:gd name="T21" fmla="*/ 16 h 119"/>
              <a:gd name="T22" fmla="*/ 25 w 229"/>
              <a:gd name="T23" fmla="*/ 16 h 119"/>
              <a:gd name="T24" fmla="*/ 16 w 229"/>
              <a:gd name="T25" fmla="*/ 25 h 119"/>
              <a:gd name="T26" fmla="*/ 16 w 229"/>
              <a:gd name="T27" fmla="*/ 94 h 119"/>
              <a:gd name="T28" fmla="*/ 25 w 229"/>
              <a:gd name="T29" fmla="*/ 103 h 119"/>
              <a:gd name="T30" fmla="*/ 41 w 229"/>
              <a:gd name="T31" fmla="*/ 103 h 119"/>
              <a:gd name="T32" fmla="*/ 41 w 229"/>
              <a:gd name="T33" fmla="*/ 119 h 119"/>
              <a:gd name="T34" fmla="*/ 25 w 229"/>
              <a:gd name="T35" fmla="*/ 119 h 119"/>
              <a:gd name="T36" fmla="*/ 0 w 229"/>
              <a:gd name="T37" fmla="*/ 94 h 119"/>
              <a:gd name="T38" fmla="*/ 0 w 229"/>
              <a:gd name="T39" fmla="*/ 25 h 119"/>
              <a:gd name="T40" fmla="*/ 25 w 229"/>
              <a:gd name="T4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9" h="119">
                <a:moveTo>
                  <a:pt x="25" y="0"/>
                </a:moveTo>
                <a:cubicBezTo>
                  <a:pt x="204" y="0"/>
                  <a:pt x="204" y="0"/>
                  <a:pt x="204" y="0"/>
                </a:cubicBezTo>
                <a:cubicBezTo>
                  <a:pt x="218" y="0"/>
                  <a:pt x="229" y="12"/>
                  <a:pt x="229" y="25"/>
                </a:cubicBezTo>
                <a:cubicBezTo>
                  <a:pt x="229" y="94"/>
                  <a:pt x="229" y="94"/>
                  <a:pt x="229" y="94"/>
                </a:cubicBezTo>
                <a:cubicBezTo>
                  <a:pt x="229" y="108"/>
                  <a:pt x="218" y="119"/>
                  <a:pt x="204" y="119"/>
                </a:cubicBezTo>
                <a:cubicBezTo>
                  <a:pt x="57" y="119"/>
                  <a:pt x="57" y="119"/>
                  <a:pt x="57" y="119"/>
                </a:cubicBezTo>
                <a:cubicBezTo>
                  <a:pt x="57" y="103"/>
                  <a:pt x="57" y="103"/>
                  <a:pt x="57" y="103"/>
                </a:cubicBezTo>
                <a:cubicBezTo>
                  <a:pt x="204" y="103"/>
                  <a:pt x="204" y="103"/>
                  <a:pt x="204" y="103"/>
                </a:cubicBezTo>
                <a:cubicBezTo>
                  <a:pt x="209" y="103"/>
                  <a:pt x="213" y="99"/>
                  <a:pt x="213" y="94"/>
                </a:cubicBezTo>
                <a:cubicBezTo>
                  <a:pt x="213" y="25"/>
                  <a:pt x="213" y="25"/>
                  <a:pt x="213" y="25"/>
                </a:cubicBezTo>
                <a:cubicBezTo>
                  <a:pt x="213" y="20"/>
                  <a:pt x="209" y="16"/>
                  <a:pt x="204" y="16"/>
                </a:cubicBezTo>
                <a:cubicBezTo>
                  <a:pt x="25" y="16"/>
                  <a:pt x="25" y="16"/>
                  <a:pt x="25" y="16"/>
                </a:cubicBezTo>
                <a:cubicBezTo>
                  <a:pt x="20" y="16"/>
                  <a:pt x="16" y="20"/>
                  <a:pt x="16" y="25"/>
                </a:cubicBezTo>
                <a:cubicBezTo>
                  <a:pt x="16" y="94"/>
                  <a:pt x="16" y="94"/>
                  <a:pt x="16" y="94"/>
                </a:cubicBezTo>
                <a:cubicBezTo>
                  <a:pt x="16" y="99"/>
                  <a:pt x="20" y="103"/>
                  <a:pt x="25" y="103"/>
                </a:cubicBezTo>
                <a:cubicBezTo>
                  <a:pt x="41" y="103"/>
                  <a:pt x="41" y="103"/>
                  <a:pt x="41" y="103"/>
                </a:cubicBezTo>
                <a:cubicBezTo>
                  <a:pt x="41" y="119"/>
                  <a:pt x="41" y="119"/>
                  <a:pt x="41" y="119"/>
                </a:cubicBezTo>
                <a:cubicBezTo>
                  <a:pt x="25" y="119"/>
                  <a:pt x="25" y="119"/>
                  <a:pt x="25" y="119"/>
                </a:cubicBezTo>
                <a:cubicBezTo>
                  <a:pt x="12" y="119"/>
                  <a:pt x="0" y="108"/>
                  <a:pt x="0" y="94"/>
                </a:cubicBezTo>
                <a:cubicBezTo>
                  <a:pt x="0" y="25"/>
                  <a:pt x="0" y="25"/>
                  <a:pt x="0" y="25"/>
                </a:cubicBezTo>
                <a:cubicBezTo>
                  <a:pt x="0" y="12"/>
                  <a:pt x="12" y="0"/>
                  <a:pt x="25" y="0"/>
                </a:cubicBezTo>
                <a:close/>
              </a:path>
            </a:pathLst>
          </a:custGeom>
          <a:solidFill>
            <a:schemeClr val="accent2"/>
          </a:solidFill>
          <a:ln w="5" cap="flat">
            <a:noFill/>
            <a:prstDash val="solid"/>
            <a:miter lim="800000"/>
          </a:ln>
        </p:spPr>
        <p:txBody>
          <a:bodyPr vert="horz" wrap="square" lIns="91416" tIns="45708" rIns="91416" bIns="45708" numCol="1" anchor="t" anchorCtr="0" compatLnSpc="1"/>
          <a:lstStyle/>
          <a:p>
            <a:endParaRPr lang="zh-CN" altLang="en-US" sz="1350">
              <a:cs typeface="+mn-ea"/>
              <a:sym typeface="+mn-lt"/>
            </a:endParaRPr>
          </a:p>
        </p:txBody>
      </p:sp>
      <p:sp>
        <p:nvSpPr>
          <p:cNvPr id="9" name="Freeform 7"/>
          <p:cNvSpPr/>
          <p:nvPr>
            <p:custDataLst>
              <p:tags r:id="rId3"/>
            </p:custDataLst>
          </p:nvPr>
        </p:nvSpPr>
        <p:spPr bwMode="auto">
          <a:xfrm>
            <a:off x="3917397" y="2298733"/>
            <a:ext cx="2515807" cy="1297431"/>
          </a:xfrm>
          <a:custGeom>
            <a:avLst/>
            <a:gdLst>
              <a:gd name="T0" fmla="*/ 25 w 229"/>
              <a:gd name="T1" fmla="*/ 0 h 118"/>
              <a:gd name="T2" fmla="*/ 172 w 229"/>
              <a:gd name="T3" fmla="*/ 0 h 118"/>
              <a:gd name="T4" fmla="*/ 172 w 229"/>
              <a:gd name="T5" fmla="*/ 16 h 118"/>
              <a:gd name="T6" fmla="*/ 25 w 229"/>
              <a:gd name="T7" fmla="*/ 16 h 118"/>
              <a:gd name="T8" fmla="*/ 16 w 229"/>
              <a:gd name="T9" fmla="*/ 24 h 118"/>
              <a:gd name="T10" fmla="*/ 16 w 229"/>
              <a:gd name="T11" fmla="*/ 93 h 118"/>
              <a:gd name="T12" fmla="*/ 25 w 229"/>
              <a:gd name="T13" fmla="*/ 102 h 118"/>
              <a:gd name="T14" fmla="*/ 143 w 229"/>
              <a:gd name="T15" fmla="*/ 102 h 118"/>
              <a:gd name="T16" fmla="*/ 143 w 229"/>
              <a:gd name="T17" fmla="*/ 118 h 118"/>
              <a:gd name="T18" fmla="*/ 25 w 229"/>
              <a:gd name="T19" fmla="*/ 118 h 118"/>
              <a:gd name="T20" fmla="*/ 0 w 229"/>
              <a:gd name="T21" fmla="*/ 93 h 118"/>
              <a:gd name="T22" fmla="*/ 0 w 229"/>
              <a:gd name="T23" fmla="*/ 24 h 118"/>
              <a:gd name="T24" fmla="*/ 25 w 229"/>
              <a:gd name="T25" fmla="*/ 0 h 118"/>
              <a:gd name="T26" fmla="*/ 159 w 229"/>
              <a:gd name="T27" fmla="*/ 102 h 118"/>
              <a:gd name="T28" fmla="*/ 205 w 229"/>
              <a:gd name="T29" fmla="*/ 102 h 118"/>
              <a:gd name="T30" fmla="*/ 213 w 229"/>
              <a:gd name="T31" fmla="*/ 93 h 118"/>
              <a:gd name="T32" fmla="*/ 213 w 229"/>
              <a:gd name="T33" fmla="*/ 24 h 118"/>
              <a:gd name="T34" fmla="*/ 205 w 229"/>
              <a:gd name="T35" fmla="*/ 16 h 118"/>
              <a:gd name="T36" fmla="*/ 188 w 229"/>
              <a:gd name="T37" fmla="*/ 16 h 118"/>
              <a:gd name="T38" fmla="*/ 188 w 229"/>
              <a:gd name="T39" fmla="*/ 0 h 118"/>
              <a:gd name="T40" fmla="*/ 205 w 229"/>
              <a:gd name="T41" fmla="*/ 0 h 118"/>
              <a:gd name="T42" fmla="*/ 229 w 229"/>
              <a:gd name="T43" fmla="*/ 24 h 118"/>
              <a:gd name="T44" fmla="*/ 229 w 229"/>
              <a:gd name="T45" fmla="*/ 93 h 118"/>
              <a:gd name="T46" fmla="*/ 205 w 229"/>
              <a:gd name="T47" fmla="*/ 118 h 118"/>
              <a:gd name="T48" fmla="*/ 159 w 229"/>
              <a:gd name="T49" fmla="*/ 118 h 118"/>
              <a:gd name="T50" fmla="*/ 159 w 229"/>
              <a:gd name="T51" fmla="*/ 10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9" h="118">
                <a:moveTo>
                  <a:pt x="25" y="0"/>
                </a:moveTo>
                <a:cubicBezTo>
                  <a:pt x="172" y="0"/>
                  <a:pt x="172" y="0"/>
                  <a:pt x="172" y="0"/>
                </a:cubicBezTo>
                <a:cubicBezTo>
                  <a:pt x="172" y="16"/>
                  <a:pt x="172" y="16"/>
                  <a:pt x="172" y="16"/>
                </a:cubicBezTo>
                <a:cubicBezTo>
                  <a:pt x="25" y="16"/>
                  <a:pt x="25" y="16"/>
                  <a:pt x="25" y="16"/>
                </a:cubicBezTo>
                <a:cubicBezTo>
                  <a:pt x="20" y="16"/>
                  <a:pt x="16" y="20"/>
                  <a:pt x="16" y="24"/>
                </a:cubicBezTo>
                <a:cubicBezTo>
                  <a:pt x="16" y="93"/>
                  <a:pt x="16" y="93"/>
                  <a:pt x="16" y="93"/>
                </a:cubicBezTo>
                <a:cubicBezTo>
                  <a:pt x="16" y="98"/>
                  <a:pt x="20" y="102"/>
                  <a:pt x="25" y="102"/>
                </a:cubicBezTo>
                <a:cubicBezTo>
                  <a:pt x="143" y="102"/>
                  <a:pt x="143" y="102"/>
                  <a:pt x="143" y="102"/>
                </a:cubicBezTo>
                <a:cubicBezTo>
                  <a:pt x="143" y="118"/>
                  <a:pt x="143" y="118"/>
                  <a:pt x="143" y="118"/>
                </a:cubicBezTo>
                <a:cubicBezTo>
                  <a:pt x="25" y="118"/>
                  <a:pt x="25" y="118"/>
                  <a:pt x="25" y="118"/>
                </a:cubicBezTo>
                <a:cubicBezTo>
                  <a:pt x="12" y="118"/>
                  <a:pt x="0" y="107"/>
                  <a:pt x="0" y="93"/>
                </a:cubicBezTo>
                <a:cubicBezTo>
                  <a:pt x="0" y="24"/>
                  <a:pt x="0" y="24"/>
                  <a:pt x="0" y="24"/>
                </a:cubicBezTo>
                <a:cubicBezTo>
                  <a:pt x="0" y="11"/>
                  <a:pt x="12" y="0"/>
                  <a:pt x="25" y="0"/>
                </a:cubicBezTo>
                <a:close/>
                <a:moveTo>
                  <a:pt x="159" y="102"/>
                </a:moveTo>
                <a:cubicBezTo>
                  <a:pt x="205" y="102"/>
                  <a:pt x="205" y="102"/>
                  <a:pt x="205" y="102"/>
                </a:cubicBezTo>
                <a:cubicBezTo>
                  <a:pt x="209" y="102"/>
                  <a:pt x="213" y="98"/>
                  <a:pt x="213" y="93"/>
                </a:cubicBezTo>
                <a:cubicBezTo>
                  <a:pt x="213" y="24"/>
                  <a:pt x="213" y="24"/>
                  <a:pt x="213" y="24"/>
                </a:cubicBezTo>
                <a:cubicBezTo>
                  <a:pt x="213" y="20"/>
                  <a:pt x="209" y="16"/>
                  <a:pt x="205" y="16"/>
                </a:cubicBezTo>
                <a:cubicBezTo>
                  <a:pt x="188" y="16"/>
                  <a:pt x="188" y="16"/>
                  <a:pt x="188" y="16"/>
                </a:cubicBezTo>
                <a:cubicBezTo>
                  <a:pt x="188" y="0"/>
                  <a:pt x="188" y="0"/>
                  <a:pt x="188" y="0"/>
                </a:cubicBezTo>
                <a:cubicBezTo>
                  <a:pt x="205" y="0"/>
                  <a:pt x="205" y="0"/>
                  <a:pt x="205" y="0"/>
                </a:cubicBezTo>
                <a:cubicBezTo>
                  <a:pt x="218" y="0"/>
                  <a:pt x="229" y="11"/>
                  <a:pt x="229" y="24"/>
                </a:cubicBezTo>
                <a:cubicBezTo>
                  <a:pt x="229" y="93"/>
                  <a:pt x="229" y="93"/>
                  <a:pt x="229" y="93"/>
                </a:cubicBezTo>
                <a:cubicBezTo>
                  <a:pt x="229" y="107"/>
                  <a:pt x="218" y="118"/>
                  <a:pt x="205" y="118"/>
                </a:cubicBezTo>
                <a:cubicBezTo>
                  <a:pt x="159" y="118"/>
                  <a:pt x="159" y="118"/>
                  <a:pt x="159" y="118"/>
                </a:cubicBezTo>
                <a:lnTo>
                  <a:pt x="159" y="102"/>
                </a:lnTo>
                <a:close/>
              </a:path>
            </a:pathLst>
          </a:custGeom>
          <a:solidFill>
            <a:schemeClr val="accent3"/>
          </a:solidFill>
          <a:ln w="5" cap="flat">
            <a:noFill/>
            <a:prstDash val="solid"/>
            <a:miter lim="800000"/>
          </a:ln>
        </p:spPr>
        <p:txBody>
          <a:bodyPr vert="horz" wrap="square" lIns="91416" tIns="45708" rIns="91416" bIns="45708" numCol="1" anchor="t" anchorCtr="0" compatLnSpc="1"/>
          <a:lstStyle/>
          <a:p>
            <a:endParaRPr lang="zh-CN" altLang="en-US" sz="1350">
              <a:cs typeface="+mn-ea"/>
              <a:sym typeface="+mn-lt"/>
            </a:endParaRPr>
          </a:p>
        </p:txBody>
      </p:sp>
      <p:sp>
        <p:nvSpPr>
          <p:cNvPr id="10" name="Freeform 8"/>
          <p:cNvSpPr/>
          <p:nvPr>
            <p:custDataLst>
              <p:tags r:id="rId4"/>
            </p:custDataLst>
          </p:nvPr>
        </p:nvSpPr>
        <p:spPr bwMode="auto">
          <a:xfrm>
            <a:off x="5489196" y="3079980"/>
            <a:ext cx="1297431" cy="1283479"/>
          </a:xfrm>
          <a:custGeom>
            <a:avLst/>
            <a:gdLst>
              <a:gd name="T0" fmla="*/ 21 w 118"/>
              <a:gd name="T1" fmla="*/ 16 h 117"/>
              <a:gd name="T2" fmla="*/ 70 w 118"/>
              <a:gd name="T3" fmla="*/ 16 h 117"/>
              <a:gd name="T4" fmla="*/ 70 w 118"/>
              <a:gd name="T5" fmla="*/ 0 h 117"/>
              <a:gd name="T6" fmla="*/ 21 w 118"/>
              <a:gd name="T7" fmla="*/ 0 h 117"/>
              <a:gd name="T8" fmla="*/ 0 w 118"/>
              <a:gd name="T9" fmla="*/ 20 h 117"/>
              <a:gd name="T10" fmla="*/ 0 w 118"/>
              <a:gd name="T11" fmla="*/ 97 h 117"/>
              <a:gd name="T12" fmla="*/ 21 w 118"/>
              <a:gd name="T13" fmla="*/ 117 h 117"/>
              <a:gd name="T14" fmla="*/ 29 w 118"/>
              <a:gd name="T15" fmla="*/ 117 h 117"/>
              <a:gd name="T16" fmla="*/ 29 w 118"/>
              <a:gd name="T17" fmla="*/ 102 h 117"/>
              <a:gd name="T18" fmla="*/ 21 w 118"/>
              <a:gd name="T19" fmla="*/ 102 h 117"/>
              <a:gd name="T20" fmla="*/ 16 w 118"/>
              <a:gd name="T21" fmla="*/ 97 h 117"/>
              <a:gd name="T22" fmla="*/ 16 w 118"/>
              <a:gd name="T23" fmla="*/ 20 h 117"/>
              <a:gd name="T24" fmla="*/ 21 w 118"/>
              <a:gd name="T25" fmla="*/ 16 h 117"/>
              <a:gd name="T26" fmla="*/ 45 w 118"/>
              <a:gd name="T27" fmla="*/ 117 h 117"/>
              <a:gd name="T28" fmla="*/ 98 w 118"/>
              <a:gd name="T29" fmla="*/ 117 h 117"/>
              <a:gd name="T30" fmla="*/ 118 w 118"/>
              <a:gd name="T31" fmla="*/ 97 h 117"/>
              <a:gd name="T32" fmla="*/ 118 w 118"/>
              <a:gd name="T33" fmla="*/ 20 h 117"/>
              <a:gd name="T34" fmla="*/ 98 w 118"/>
              <a:gd name="T35" fmla="*/ 0 h 117"/>
              <a:gd name="T36" fmla="*/ 86 w 118"/>
              <a:gd name="T37" fmla="*/ 0 h 117"/>
              <a:gd name="T38" fmla="*/ 86 w 118"/>
              <a:gd name="T39" fmla="*/ 16 h 117"/>
              <a:gd name="T40" fmla="*/ 98 w 118"/>
              <a:gd name="T41" fmla="*/ 16 h 117"/>
              <a:gd name="T42" fmla="*/ 102 w 118"/>
              <a:gd name="T43" fmla="*/ 20 h 117"/>
              <a:gd name="T44" fmla="*/ 102 w 118"/>
              <a:gd name="T45" fmla="*/ 97 h 117"/>
              <a:gd name="T46" fmla="*/ 98 w 118"/>
              <a:gd name="T47" fmla="*/ 102 h 117"/>
              <a:gd name="T48" fmla="*/ 45 w 118"/>
              <a:gd name="T49" fmla="*/ 102 h 117"/>
              <a:gd name="T50" fmla="*/ 45 w 118"/>
              <a:gd name="T5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7">
                <a:moveTo>
                  <a:pt x="21" y="16"/>
                </a:moveTo>
                <a:cubicBezTo>
                  <a:pt x="70" y="16"/>
                  <a:pt x="70" y="16"/>
                  <a:pt x="70" y="16"/>
                </a:cubicBezTo>
                <a:cubicBezTo>
                  <a:pt x="70" y="0"/>
                  <a:pt x="70" y="0"/>
                  <a:pt x="70" y="0"/>
                </a:cubicBezTo>
                <a:cubicBezTo>
                  <a:pt x="21" y="0"/>
                  <a:pt x="21" y="0"/>
                  <a:pt x="21" y="0"/>
                </a:cubicBezTo>
                <a:cubicBezTo>
                  <a:pt x="10" y="0"/>
                  <a:pt x="0" y="9"/>
                  <a:pt x="0" y="20"/>
                </a:cubicBezTo>
                <a:cubicBezTo>
                  <a:pt x="0" y="97"/>
                  <a:pt x="0" y="97"/>
                  <a:pt x="0" y="97"/>
                </a:cubicBezTo>
                <a:cubicBezTo>
                  <a:pt x="0" y="108"/>
                  <a:pt x="10" y="117"/>
                  <a:pt x="21" y="117"/>
                </a:cubicBezTo>
                <a:cubicBezTo>
                  <a:pt x="29" y="117"/>
                  <a:pt x="29" y="117"/>
                  <a:pt x="29" y="117"/>
                </a:cubicBezTo>
                <a:cubicBezTo>
                  <a:pt x="29" y="102"/>
                  <a:pt x="29" y="102"/>
                  <a:pt x="29" y="102"/>
                </a:cubicBezTo>
                <a:cubicBezTo>
                  <a:pt x="21" y="102"/>
                  <a:pt x="21" y="102"/>
                  <a:pt x="21" y="102"/>
                </a:cubicBezTo>
                <a:cubicBezTo>
                  <a:pt x="18" y="102"/>
                  <a:pt x="16" y="99"/>
                  <a:pt x="16" y="97"/>
                </a:cubicBezTo>
                <a:cubicBezTo>
                  <a:pt x="16" y="20"/>
                  <a:pt x="16" y="20"/>
                  <a:pt x="16" y="20"/>
                </a:cubicBezTo>
                <a:cubicBezTo>
                  <a:pt x="16" y="18"/>
                  <a:pt x="18" y="16"/>
                  <a:pt x="21" y="16"/>
                </a:cubicBezTo>
                <a:close/>
                <a:moveTo>
                  <a:pt x="45" y="117"/>
                </a:moveTo>
                <a:cubicBezTo>
                  <a:pt x="98" y="117"/>
                  <a:pt x="98" y="117"/>
                  <a:pt x="98" y="117"/>
                </a:cubicBezTo>
                <a:cubicBezTo>
                  <a:pt x="109" y="117"/>
                  <a:pt x="118" y="108"/>
                  <a:pt x="118" y="97"/>
                </a:cubicBezTo>
                <a:cubicBezTo>
                  <a:pt x="118" y="20"/>
                  <a:pt x="118" y="20"/>
                  <a:pt x="118" y="20"/>
                </a:cubicBezTo>
                <a:cubicBezTo>
                  <a:pt x="118" y="9"/>
                  <a:pt x="109" y="0"/>
                  <a:pt x="98" y="0"/>
                </a:cubicBezTo>
                <a:cubicBezTo>
                  <a:pt x="86" y="0"/>
                  <a:pt x="86" y="0"/>
                  <a:pt x="86" y="0"/>
                </a:cubicBezTo>
                <a:cubicBezTo>
                  <a:pt x="86" y="16"/>
                  <a:pt x="86" y="16"/>
                  <a:pt x="86" y="16"/>
                </a:cubicBezTo>
                <a:cubicBezTo>
                  <a:pt x="98" y="16"/>
                  <a:pt x="98" y="16"/>
                  <a:pt x="98" y="16"/>
                </a:cubicBezTo>
                <a:cubicBezTo>
                  <a:pt x="100" y="16"/>
                  <a:pt x="102" y="18"/>
                  <a:pt x="102" y="20"/>
                </a:cubicBezTo>
                <a:cubicBezTo>
                  <a:pt x="102" y="97"/>
                  <a:pt x="102" y="97"/>
                  <a:pt x="102" y="97"/>
                </a:cubicBezTo>
                <a:cubicBezTo>
                  <a:pt x="102" y="99"/>
                  <a:pt x="100" y="102"/>
                  <a:pt x="98" y="102"/>
                </a:cubicBezTo>
                <a:cubicBezTo>
                  <a:pt x="45" y="102"/>
                  <a:pt x="45" y="102"/>
                  <a:pt x="45" y="102"/>
                </a:cubicBezTo>
                <a:lnTo>
                  <a:pt x="45" y="117"/>
                </a:lnTo>
                <a:close/>
              </a:path>
            </a:pathLst>
          </a:custGeom>
          <a:solidFill>
            <a:schemeClr val="bg1">
              <a:lumMod val="85000"/>
            </a:schemeClr>
          </a:solidFill>
          <a:ln w="5" cap="flat">
            <a:noFill/>
            <a:prstDash val="solid"/>
            <a:miter lim="800000"/>
          </a:ln>
        </p:spPr>
        <p:txBody>
          <a:bodyPr vert="horz" wrap="square" lIns="91416" tIns="45708" rIns="91416" bIns="45708" numCol="1" anchor="t" anchorCtr="0" compatLnSpc="1"/>
          <a:lstStyle/>
          <a:p>
            <a:endParaRPr lang="zh-CN" altLang="en-US" sz="1350">
              <a:cs typeface="+mn-ea"/>
              <a:sym typeface="+mn-lt"/>
            </a:endParaRPr>
          </a:p>
        </p:txBody>
      </p:sp>
      <p:sp>
        <p:nvSpPr>
          <p:cNvPr id="11" name="Freeform 9"/>
          <p:cNvSpPr/>
          <p:nvPr>
            <p:custDataLst>
              <p:tags r:id="rId5"/>
            </p:custDataLst>
          </p:nvPr>
        </p:nvSpPr>
        <p:spPr bwMode="auto">
          <a:xfrm>
            <a:off x="5805413" y="3870530"/>
            <a:ext cx="2515807" cy="1297431"/>
          </a:xfrm>
          <a:custGeom>
            <a:avLst/>
            <a:gdLst>
              <a:gd name="T0" fmla="*/ 25 w 229"/>
              <a:gd name="T1" fmla="*/ 0 h 118"/>
              <a:gd name="T2" fmla="*/ 73 w 229"/>
              <a:gd name="T3" fmla="*/ 0 h 118"/>
              <a:gd name="T4" fmla="*/ 73 w 229"/>
              <a:gd name="T5" fmla="*/ 16 h 118"/>
              <a:gd name="T6" fmla="*/ 25 w 229"/>
              <a:gd name="T7" fmla="*/ 16 h 118"/>
              <a:gd name="T8" fmla="*/ 16 w 229"/>
              <a:gd name="T9" fmla="*/ 25 h 118"/>
              <a:gd name="T10" fmla="*/ 16 w 229"/>
              <a:gd name="T11" fmla="*/ 45 h 118"/>
              <a:gd name="T12" fmla="*/ 0 w 229"/>
              <a:gd name="T13" fmla="*/ 45 h 118"/>
              <a:gd name="T14" fmla="*/ 0 w 229"/>
              <a:gd name="T15" fmla="*/ 25 h 118"/>
              <a:gd name="T16" fmla="*/ 25 w 229"/>
              <a:gd name="T17" fmla="*/ 0 h 118"/>
              <a:gd name="T18" fmla="*/ 16 w 229"/>
              <a:gd name="T19" fmla="*/ 61 h 118"/>
              <a:gd name="T20" fmla="*/ 16 w 229"/>
              <a:gd name="T21" fmla="*/ 94 h 118"/>
              <a:gd name="T22" fmla="*/ 25 w 229"/>
              <a:gd name="T23" fmla="*/ 103 h 118"/>
              <a:gd name="T24" fmla="*/ 204 w 229"/>
              <a:gd name="T25" fmla="*/ 103 h 118"/>
              <a:gd name="T26" fmla="*/ 213 w 229"/>
              <a:gd name="T27" fmla="*/ 94 h 118"/>
              <a:gd name="T28" fmla="*/ 213 w 229"/>
              <a:gd name="T29" fmla="*/ 25 h 118"/>
              <a:gd name="T30" fmla="*/ 204 w 229"/>
              <a:gd name="T31" fmla="*/ 16 h 118"/>
              <a:gd name="T32" fmla="*/ 89 w 229"/>
              <a:gd name="T33" fmla="*/ 16 h 118"/>
              <a:gd name="T34" fmla="*/ 89 w 229"/>
              <a:gd name="T35" fmla="*/ 0 h 118"/>
              <a:gd name="T36" fmla="*/ 204 w 229"/>
              <a:gd name="T37" fmla="*/ 0 h 118"/>
              <a:gd name="T38" fmla="*/ 229 w 229"/>
              <a:gd name="T39" fmla="*/ 25 h 118"/>
              <a:gd name="T40" fmla="*/ 229 w 229"/>
              <a:gd name="T41" fmla="*/ 94 h 118"/>
              <a:gd name="T42" fmla="*/ 204 w 229"/>
              <a:gd name="T43" fmla="*/ 118 h 118"/>
              <a:gd name="T44" fmla="*/ 25 w 229"/>
              <a:gd name="T45" fmla="*/ 118 h 118"/>
              <a:gd name="T46" fmla="*/ 0 w 229"/>
              <a:gd name="T47" fmla="*/ 94 h 118"/>
              <a:gd name="T48" fmla="*/ 0 w 229"/>
              <a:gd name="T49" fmla="*/ 61 h 118"/>
              <a:gd name="T50" fmla="*/ 16 w 229"/>
              <a:gd name="T51" fmla="*/ 6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9" h="118">
                <a:moveTo>
                  <a:pt x="25" y="0"/>
                </a:moveTo>
                <a:cubicBezTo>
                  <a:pt x="73" y="0"/>
                  <a:pt x="73" y="0"/>
                  <a:pt x="73" y="0"/>
                </a:cubicBezTo>
                <a:cubicBezTo>
                  <a:pt x="73" y="16"/>
                  <a:pt x="73" y="16"/>
                  <a:pt x="73" y="16"/>
                </a:cubicBezTo>
                <a:cubicBezTo>
                  <a:pt x="25" y="16"/>
                  <a:pt x="25" y="16"/>
                  <a:pt x="25" y="16"/>
                </a:cubicBezTo>
                <a:cubicBezTo>
                  <a:pt x="20" y="16"/>
                  <a:pt x="16" y="20"/>
                  <a:pt x="16" y="25"/>
                </a:cubicBezTo>
                <a:cubicBezTo>
                  <a:pt x="16" y="45"/>
                  <a:pt x="16" y="45"/>
                  <a:pt x="16" y="45"/>
                </a:cubicBezTo>
                <a:cubicBezTo>
                  <a:pt x="0" y="45"/>
                  <a:pt x="0" y="45"/>
                  <a:pt x="0" y="45"/>
                </a:cubicBezTo>
                <a:cubicBezTo>
                  <a:pt x="0" y="25"/>
                  <a:pt x="0" y="25"/>
                  <a:pt x="0" y="25"/>
                </a:cubicBezTo>
                <a:cubicBezTo>
                  <a:pt x="0" y="11"/>
                  <a:pt x="12" y="0"/>
                  <a:pt x="25" y="0"/>
                </a:cubicBezTo>
                <a:close/>
                <a:moveTo>
                  <a:pt x="16" y="61"/>
                </a:moveTo>
                <a:cubicBezTo>
                  <a:pt x="16" y="94"/>
                  <a:pt x="16" y="94"/>
                  <a:pt x="16" y="94"/>
                </a:cubicBezTo>
                <a:cubicBezTo>
                  <a:pt x="16" y="99"/>
                  <a:pt x="20" y="103"/>
                  <a:pt x="25" y="103"/>
                </a:cubicBezTo>
                <a:cubicBezTo>
                  <a:pt x="85" y="103"/>
                  <a:pt x="145" y="103"/>
                  <a:pt x="204" y="103"/>
                </a:cubicBezTo>
                <a:cubicBezTo>
                  <a:pt x="209" y="103"/>
                  <a:pt x="213" y="99"/>
                  <a:pt x="213" y="94"/>
                </a:cubicBezTo>
                <a:cubicBezTo>
                  <a:pt x="213" y="25"/>
                  <a:pt x="213" y="25"/>
                  <a:pt x="213" y="25"/>
                </a:cubicBezTo>
                <a:cubicBezTo>
                  <a:pt x="213" y="20"/>
                  <a:pt x="209" y="16"/>
                  <a:pt x="204" y="16"/>
                </a:cubicBezTo>
                <a:cubicBezTo>
                  <a:pt x="89" y="16"/>
                  <a:pt x="89" y="16"/>
                  <a:pt x="89" y="16"/>
                </a:cubicBezTo>
                <a:cubicBezTo>
                  <a:pt x="89" y="0"/>
                  <a:pt x="89" y="0"/>
                  <a:pt x="89" y="0"/>
                </a:cubicBezTo>
                <a:cubicBezTo>
                  <a:pt x="204" y="0"/>
                  <a:pt x="204" y="0"/>
                  <a:pt x="204" y="0"/>
                </a:cubicBezTo>
                <a:cubicBezTo>
                  <a:pt x="218" y="0"/>
                  <a:pt x="229" y="11"/>
                  <a:pt x="229" y="25"/>
                </a:cubicBezTo>
                <a:cubicBezTo>
                  <a:pt x="229" y="94"/>
                  <a:pt x="229" y="94"/>
                  <a:pt x="229" y="94"/>
                </a:cubicBezTo>
                <a:cubicBezTo>
                  <a:pt x="229" y="107"/>
                  <a:pt x="218" y="118"/>
                  <a:pt x="204" y="118"/>
                </a:cubicBezTo>
                <a:cubicBezTo>
                  <a:pt x="145" y="118"/>
                  <a:pt x="85" y="118"/>
                  <a:pt x="25" y="118"/>
                </a:cubicBezTo>
                <a:cubicBezTo>
                  <a:pt x="12" y="118"/>
                  <a:pt x="0" y="107"/>
                  <a:pt x="0" y="94"/>
                </a:cubicBezTo>
                <a:cubicBezTo>
                  <a:pt x="0" y="61"/>
                  <a:pt x="0" y="61"/>
                  <a:pt x="0" y="61"/>
                </a:cubicBezTo>
                <a:lnTo>
                  <a:pt x="16" y="61"/>
                </a:lnTo>
                <a:close/>
              </a:path>
            </a:pathLst>
          </a:custGeom>
          <a:solidFill>
            <a:schemeClr val="accent1"/>
          </a:solidFill>
          <a:ln w="5" cap="flat">
            <a:noFill/>
            <a:prstDash val="solid"/>
            <a:miter lim="800000"/>
          </a:ln>
        </p:spPr>
        <p:txBody>
          <a:bodyPr vert="horz" wrap="square" lIns="91416" tIns="45708" rIns="91416" bIns="45708" numCol="1" anchor="t" anchorCtr="0" compatLnSpc="1"/>
          <a:lstStyle/>
          <a:p>
            <a:endParaRPr lang="zh-CN" altLang="en-US" sz="1350">
              <a:cs typeface="+mn-ea"/>
              <a:sym typeface="+mn-lt"/>
            </a:endParaRPr>
          </a:p>
        </p:txBody>
      </p:sp>
      <p:sp>
        <p:nvSpPr>
          <p:cNvPr id="12" name="Freeform 10"/>
          <p:cNvSpPr/>
          <p:nvPr>
            <p:custDataLst>
              <p:tags r:id="rId6"/>
            </p:custDataLst>
          </p:nvPr>
        </p:nvSpPr>
        <p:spPr bwMode="auto">
          <a:xfrm>
            <a:off x="3917397" y="4363456"/>
            <a:ext cx="2515807" cy="1306732"/>
          </a:xfrm>
          <a:custGeom>
            <a:avLst/>
            <a:gdLst>
              <a:gd name="T0" fmla="*/ 25 w 229"/>
              <a:gd name="T1" fmla="*/ 0 h 119"/>
              <a:gd name="T2" fmla="*/ 205 w 229"/>
              <a:gd name="T3" fmla="*/ 0 h 119"/>
              <a:gd name="T4" fmla="*/ 229 w 229"/>
              <a:gd name="T5" fmla="*/ 25 h 119"/>
              <a:gd name="T6" fmla="*/ 229 w 229"/>
              <a:gd name="T7" fmla="*/ 58 h 119"/>
              <a:gd name="T8" fmla="*/ 213 w 229"/>
              <a:gd name="T9" fmla="*/ 58 h 119"/>
              <a:gd name="T10" fmla="*/ 213 w 229"/>
              <a:gd name="T11" fmla="*/ 25 h 119"/>
              <a:gd name="T12" fmla="*/ 205 w 229"/>
              <a:gd name="T13" fmla="*/ 16 h 119"/>
              <a:gd name="T14" fmla="*/ 25 w 229"/>
              <a:gd name="T15" fmla="*/ 16 h 119"/>
              <a:gd name="T16" fmla="*/ 16 w 229"/>
              <a:gd name="T17" fmla="*/ 25 h 119"/>
              <a:gd name="T18" fmla="*/ 16 w 229"/>
              <a:gd name="T19" fmla="*/ 94 h 119"/>
              <a:gd name="T20" fmla="*/ 25 w 229"/>
              <a:gd name="T21" fmla="*/ 103 h 119"/>
              <a:gd name="T22" fmla="*/ 205 w 229"/>
              <a:gd name="T23" fmla="*/ 103 h 119"/>
              <a:gd name="T24" fmla="*/ 213 w 229"/>
              <a:gd name="T25" fmla="*/ 94 h 119"/>
              <a:gd name="T26" fmla="*/ 213 w 229"/>
              <a:gd name="T27" fmla="*/ 73 h 119"/>
              <a:gd name="T28" fmla="*/ 229 w 229"/>
              <a:gd name="T29" fmla="*/ 73 h 119"/>
              <a:gd name="T30" fmla="*/ 229 w 229"/>
              <a:gd name="T31" fmla="*/ 94 h 119"/>
              <a:gd name="T32" fmla="*/ 205 w 229"/>
              <a:gd name="T33" fmla="*/ 119 h 119"/>
              <a:gd name="T34" fmla="*/ 25 w 229"/>
              <a:gd name="T35" fmla="*/ 119 h 119"/>
              <a:gd name="T36" fmla="*/ 0 w 229"/>
              <a:gd name="T37" fmla="*/ 94 h 119"/>
              <a:gd name="T38" fmla="*/ 0 w 229"/>
              <a:gd name="T39" fmla="*/ 25 h 119"/>
              <a:gd name="T40" fmla="*/ 25 w 229"/>
              <a:gd name="T4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9" h="119">
                <a:moveTo>
                  <a:pt x="25" y="0"/>
                </a:moveTo>
                <a:cubicBezTo>
                  <a:pt x="85" y="0"/>
                  <a:pt x="145" y="0"/>
                  <a:pt x="205" y="0"/>
                </a:cubicBezTo>
                <a:cubicBezTo>
                  <a:pt x="218" y="0"/>
                  <a:pt x="229" y="12"/>
                  <a:pt x="229" y="25"/>
                </a:cubicBezTo>
                <a:cubicBezTo>
                  <a:pt x="229" y="58"/>
                  <a:pt x="229" y="58"/>
                  <a:pt x="229" y="58"/>
                </a:cubicBezTo>
                <a:cubicBezTo>
                  <a:pt x="213" y="58"/>
                  <a:pt x="213" y="58"/>
                  <a:pt x="213" y="58"/>
                </a:cubicBezTo>
                <a:cubicBezTo>
                  <a:pt x="213" y="25"/>
                  <a:pt x="213" y="25"/>
                  <a:pt x="213" y="25"/>
                </a:cubicBezTo>
                <a:cubicBezTo>
                  <a:pt x="213" y="20"/>
                  <a:pt x="209" y="16"/>
                  <a:pt x="205" y="16"/>
                </a:cubicBezTo>
                <a:cubicBezTo>
                  <a:pt x="145" y="16"/>
                  <a:pt x="85" y="16"/>
                  <a:pt x="25" y="16"/>
                </a:cubicBezTo>
                <a:cubicBezTo>
                  <a:pt x="20" y="16"/>
                  <a:pt x="16" y="20"/>
                  <a:pt x="16" y="25"/>
                </a:cubicBezTo>
                <a:cubicBezTo>
                  <a:pt x="16" y="94"/>
                  <a:pt x="16" y="94"/>
                  <a:pt x="16" y="94"/>
                </a:cubicBezTo>
                <a:cubicBezTo>
                  <a:pt x="16" y="99"/>
                  <a:pt x="20" y="103"/>
                  <a:pt x="25" y="103"/>
                </a:cubicBezTo>
                <a:cubicBezTo>
                  <a:pt x="85" y="103"/>
                  <a:pt x="145" y="103"/>
                  <a:pt x="205" y="103"/>
                </a:cubicBezTo>
                <a:cubicBezTo>
                  <a:pt x="209" y="103"/>
                  <a:pt x="213" y="99"/>
                  <a:pt x="213" y="94"/>
                </a:cubicBezTo>
                <a:cubicBezTo>
                  <a:pt x="213" y="73"/>
                  <a:pt x="213" y="73"/>
                  <a:pt x="213" y="73"/>
                </a:cubicBezTo>
                <a:cubicBezTo>
                  <a:pt x="229" y="73"/>
                  <a:pt x="229" y="73"/>
                  <a:pt x="229" y="73"/>
                </a:cubicBezTo>
                <a:cubicBezTo>
                  <a:pt x="229" y="94"/>
                  <a:pt x="229" y="94"/>
                  <a:pt x="229" y="94"/>
                </a:cubicBezTo>
                <a:cubicBezTo>
                  <a:pt x="229" y="108"/>
                  <a:pt x="218" y="119"/>
                  <a:pt x="205" y="119"/>
                </a:cubicBezTo>
                <a:cubicBezTo>
                  <a:pt x="145" y="119"/>
                  <a:pt x="85" y="119"/>
                  <a:pt x="25" y="119"/>
                </a:cubicBezTo>
                <a:cubicBezTo>
                  <a:pt x="12" y="119"/>
                  <a:pt x="0" y="108"/>
                  <a:pt x="0" y="94"/>
                </a:cubicBezTo>
                <a:cubicBezTo>
                  <a:pt x="0" y="25"/>
                  <a:pt x="0" y="25"/>
                  <a:pt x="0" y="25"/>
                </a:cubicBezTo>
                <a:cubicBezTo>
                  <a:pt x="0" y="12"/>
                  <a:pt x="12" y="0"/>
                  <a:pt x="25" y="0"/>
                </a:cubicBezTo>
                <a:close/>
              </a:path>
            </a:pathLst>
          </a:custGeom>
          <a:solidFill>
            <a:schemeClr val="accent4"/>
          </a:solidFill>
          <a:ln w="5" cap="flat">
            <a:noFill/>
            <a:prstDash val="solid"/>
            <a:miter lim="800000"/>
          </a:ln>
        </p:spPr>
        <p:txBody>
          <a:bodyPr vert="horz" wrap="square" lIns="91416" tIns="45708" rIns="91416" bIns="45708" numCol="1" anchor="t" anchorCtr="0" compatLnSpc="1"/>
          <a:lstStyle/>
          <a:p>
            <a:endParaRPr lang="zh-CN" altLang="en-US" sz="1350">
              <a:cs typeface="+mn-ea"/>
              <a:sym typeface="+mn-lt"/>
            </a:endParaRPr>
          </a:p>
        </p:txBody>
      </p:sp>
      <p:sp>
        <p:nvSpPr>
          <p:cNvPr id="13" name="Rectangle 11"/>
          <p:cNvSpPr/>
          <p:nvPr>
            <p:custDataLst>
              <p:tags r:id="rId7"/>
            </p:custDataLst>
          </p:nvPr>
        </p:nvSpPr>
        <p:spPr bwMode="auto">
          <a:xfrm>
            <a:off x="3126848" y="2619599"/>
            <a:ext cx="483630" cy="404577"/>
          </a:xfrm>
          <a:prstGeom prst="rect">
            <a:avLst/>
          </a:prstGeom>
          <a:solidFill>
            <a:schemeClr val="accent3"/>
          </a:solidFill>
          <a:ln w="5" cap="flat">
            <a:noFill/>
            <a:prstDash val="solid"/>
            <a:miter lim="800000"/>
          </a:ln>
        </p:spPr>
        <p:txBody>
          <a:bodyPr vert="horz" wrap="square" lIns="91416" tIns="45708" rIns="91416" bIns="45708" numCol="1" anchor="ctr" anchorCtr="0" compatLnSpc="1"/>
          <a:lstStyle/>
          <a:p>
            <a:pPr algn="ctr"/>
            <a:r>
              <a:rPr lang="en-US" altLang="zh-CN" sz="1350" dirty="0">
                <a:solidFill>
                  <a:schemeClr val="dk1"/>
                </a:solidFill>
                <a:cs typeface="+mn-ea"/>
                <a:sym typeface="+mn-lt"/>
              </a:rPr>
              <a:t>01</a:t>
            </a:r>
            <a:endParaRPr lang="en-US" altLang="zh-CN" sz="1350" dirty="0">
              <a:solidFill>
                <a:schemeClr val="dk1"/>
              </a:solidFill>
              <a:cs typeface="+mn-ea"/>
              <a:sym typeface="+mn-lt"/>
            </a:endParaRPr>
          </a:p>
        </p:txBody>
      </p:sp>
      <p:sp>
        <p:nvSpPr>
          <p:cNvPr id="14" name="Rectangle 12"/>
          <p:cNvSpPr/>
          <p:nvPr>
            <p:custDataLst>
              <p:tags r:id="rId8"/>
            </p:custDataLst>
          </p:nvPr>
        </p:nvSpPr>
        <p:spPr bwMode="auto">
          <a:xfrm>
            <a:off x="8586285" y="2126672"/>
            <a:ext cx="483630" cy="413878"/>
          </a:xfrm>
          <a:prstGeom prst="rect">
            <a:avLst/>
          </a:prstGeom>
          <a:solidFill>
            <a:schemeClr val="accent2"/>
          </a:solidFill>
          <a:ln w="5" cap="flat">
            <a:noFill/>
            <a:prstDash val="solid"/>
            <a:miter lim="800000"/>
          </a:ln>
        </p:spPr>
        <p:txBody>
          <a:bodyPr vert="horz" wrap="square" lIns="91416" tIns="45708" rIns="91416" bIns="45708" numCol="1" anchor="ctr" anchorCtr="0" compatLnSpc="1"/>
          <a:lstStyle/>
          <a:p>
            <a:pPr algn="ctr"/>
            <a:r>
              <a:rPr lang="en-US" altLang="zh-CN" sz="1350" dirty="0">
                <a:solidFill>
                  <a:schemeClr val="tx1"/>
                </a:solidFill>
                <a:cs typeface="+mn-ea"/>
                <a:sym typeface="+mn-lt"/>
              </a:rPr>
              <a:t>02</a:t>
            </a:r>
            <a:endParaRPr lang="en-US" altLang="zh-CN" sz="1350" dirty="0">
              <a:solidFill>
                <a:schemeClr val="tx1"/>
              </a:solidFill>
              <a:cs typeface="+mn-ea"/>
              <a:sym typeface="+mn-lt"/>
            </a:endParaRPr>
          </a:p>
        </p:txBody>
      </p:sp>
      <p:sp>
        <p:nvSpPr>
          <p:cNvPr id="15" name="Rectangle 13"/>
          <p:cNvSpPr/>
          <p:nvPr>
            <p:custDataLst>
              <p:tags r:id="rId9"/>
            </p:custDataLst>
          </p:nvPr>
        </p:nvSpPr>
        <p:spPr bwMode="auto">
          <a:xfrm>
            <a:off x="3126848" y="4893589"/>
            <a:ext cx="483630" cy="404577"/>
          </a:xfrm>
          <a:prstGeom prst="rect">
            <a:avLst/>
          </a:prstGeom>
          <a:solidFill>
            <a:schemeClr val="accent4"/>
          </a:solidFill>
          <a:ln w="5" cap="flat">
            <a:noFill/>
            <a:prstDash val="solid"/>
            <a:miter lim="800000"/>
          </a:ln>
        </p:spPr>
        <p:txBody>
          <a:bodyPr vert="horz" wrap="square" lIns="91416" tIns="45708" rIns="91416" bIns="45708" numCol="1" anchor="ctr" anchorCtr="0" compatLnSpc="1"/>
          <a:lstStyle/>
          <a:p>
            <a:pPr algn="ctr"/>
            <a:r>
              <a:rPr lang="en-US" altLang="zh-CN" sz="1350" dirty="0">
                <a:solidFill>
                  <a:schemeClr val="tx1"/>
                </a:solidFill>
                <a:cs typeface="+mn-ea"/>
                <a:sym typeface="+mn-lt"/>
              </a:rPr>
              <a:t>03</a:t>
            </a:r>
            <a:endParaRPr lang="en-US" altLang="zh-CN" sz="1350" dirty="0">
              <a:solidFill>
                <a:schemeClr val="tx1"/>
              </a:solidFill>
              <a:cs typeface="+mn-ea"/>
              <a:sym typeface="+mn-lt"/>
            </a:endParaRPr>
          </a:p>
        </p:txBody>
      </p:sp>
      <p:sp>
        <p:nvSpPr>
          <p:cNvPr id="16" name="Rectangle 14"/>
          <p:cNvSpPr/>
          <p:nvPr>
            <p:custDataLst>
              <p:tags r:id="rId10"/>
            </p:custDataLst>
          </p:nvPr>
        </p:nvSpPr>
        <p:spPr bwMode="auto">
          <a:xfrm>
            <a:off x="8586285" y="4256501"/>
            <a:ext cx="483630" cy="413878"/>
          </a:xfrm>
          <a:prstGeom prst="rect">
            <a:avLst/>
          </a:prstGeom>
          <a:solidFill>
            <a:schemeClr val="accent1"/>
          </a:solidFill>
          <a:ln w="5" cap="flat">
            <a:noFill/>
            <a:prstDash val="solid"/>
            <a:miter lim="800000"/>
          </a:ln>
        </p:spPr>
        <p:txBody>
          <a:bodyPr vert="horz" wrap="square" lIns="91416" tIns="45708" rIns="91416" bIns="45708" numCol="1" anchor="ctr" anchorCtr="0" compatLnSpc="1"/>
          <a:lstStyle/>
          <a:p>
            <a:pPr algn="ctr"/>
            <a:r>
              <a:rPr lang="en-US" altLang="zh-CN" sz="1350" dirty="0">
                <a:solidFill>
                  <a:schemeClr val="bg1"/>
                </a:solidFill>
                <a:cs typeface="+mn-ea"/>
                <a:sym typeface="+mn-lt"/>
              </a:rPr>
              <a:t>04</a:t>
            </a:r>
            <a:endParaRPr lang="en-US" altLang="zh-CN" sz="1350" dirty="0">
              <a:solidFill>
                <a:schemeClr val="bg1"/>
              </a:solidFill>
              <a:cs typeface="+mn-ea"/>
              <a:sym typeface="+mn-lt"/>
            </a:endParaRPr>
          </a:p>
        </p:txBody>
      </p:sp>
      <p:sp>
        <p:nvSpPr>
          <p:cNvPr id="17" name="Freeform 20"/>
          <p:cNvSpPr/>
          <p:nvPr>
            <p:custDataLst>
              <p:tags r:id="rId11"/>
            </p:custDataLst>
          </p:nvPr>
        </p:nvSpPr>
        <p:spPr bwMode="auto">
          <a:xfrm>
            <a:off x="4976081" y="4720687"/>
            <a:ext cx="398439" cy="592274"/>
          </a:xfrm>
          <a:custGeom>
            <a:avLst/>
            <a:gdLst>
              <a:gd name="T0" fmla="*/ 63 w 94"/>
              <a:gd name="T1" fmla="*/ 23 h 140"/>
              <a:gd name="T2" fmla="*/ 58 w 94"/>
              <a:gd name="T3" fmla="*/ 12 h 140"/>
              <a:gd name="T4" fmla="*/ 47 w 94"/>
              <a:gd name="T5" fmla="*/ 0 h 140"/>
              <a:gd name="T6" fmla="*/ 36 w 94"/>
              <a:gd name="T7" fmla="*/ 12 h 140"/>
              <a:gd name="T8" fmla="*/ 32 w 94"/>
              <a:gd name="T9" fmla="*/ 23 h 140"/>
              <a:gd name="T10" fmla="*/ 0 w 94"/>
              <a:gd name="T11" fmla="*/ 30 h 140"/>
              <a:gd name="T12" fmla="*/ 8 w 94"/>
              <a:gd name="T13" fmla="*/ 140 h 140"/>
              <a:gd name="T14" fmla="*/ 94 w 94"/>
              <a:gd name="T15" fmla="*/ 132 h 140"/>
              <a:gd name="T16" fmla="*/ 86 w 94"/>
              <a:gd name="T17" fmla="*/ 23 h 140"/>
              <a:gd name="T18" fmla="*/ 56 w 94"/>
              <a:gd name="T19" fmla="*/ 11 h 140"/>
              <a:gd name="T20" fmla="*/ 38 w 94"/>
              <a:gd name="T21" fmla="*/ 11 h 140"/>
              <a:gd name="T22" fmla="*/ 83 w 94"/>
              <a:gd name="T23" fmla="*/ 124 h 140"/>
              <a:gd name="T24" fmla="*/ 11 w 94"/>
              <a:gd name="T25" fmla="*/ 29 h 140"/>
              <a:gd name="T26" fmla="*/ 22 w 94"/>
              <a:gd name="T27" fmla="*/ 35 h 140"/>
              <a:gd name="T28" fmla="*/ 70 w 94"/>
              <a:gd name="T29" fmla="*/ 29 h 140"/>
              <a:gd name="T30" fmla="*/ 83 w 94"/>
              <a:gd name="T31" fmla="*/ 124 h 140"/>
              <a:gd name="T32" fmla="*/ 54 w 94"/>
              <a:gd name="T33" fmla="*/ 11 h 140"/>
              <a:gd name="T34" fmla="*/ 40 w 94"/>
              <a:gd name="T35" fmla="*/ 11 h 140"/>
              <a:gd name="T36" fmla="*/ 47 w 94"/>
              <a:gd name="T37" fmla="*/ 6 h 140"/>
              <a:gd name="T38" fmla="*/ 47 w 94"/>
              <a:gd name="T39" fmla="*/ 16 h 140"/>
              <a:gd name="T40" fmla="*/ 47 w 94"/>
              <a:gd name="T41" fmla="*/ 6 h 140"/>
              <a:gd name="T42" fmla="*/ 37 w 94"/>
              <a:gd name="T43" fmla="*/ 88 h 140"/>
              <a:gd name="T44" fmla="*/ 25 w 94"/>
              <a:gd name="T45" fmla="*/ 102 h 140"/>
              <a:gd name="T46" fmla="*/ 18 w 94"/>
              <a:gd name="T47" fmla="*/ 94 h 140"/>
              <a:gd name="T48" fmla="*/ 25 w 94"/>
              <a:gd name="T49" fmla="*/ 95 h 140"/>
              <a:gd name="T50" fmla="*/ 35 w 94"/>
              <a:gd name="T51" fmla="*/ 67 h 140"/>
              <a:gd name="T52" fmla="*/ 26 w 94"/>
              <a:gd name="T53" fmla="*/ 81 h 140"/>
              <a:gd name="T54" fmla="*/ 24 w 94"/>
              <a:gd name="T55" fmla="*/ 81 h 140"/>
              <a:gd name="T56" fmla="*/ 20 w 94"/>
              <a:gd name="T57" fmla="*/ 72 h 140"/>
              <a:gd name="T58" fmla="*/ 35 w 94"/>
              <a:gd name="T59" fmla="*/ 67 h 140"/>
              <a:gd name="T60" fmla="*/ 37 w 94"/>
              <a:gd name="T61" fmla="*/ 50 h 140"/>
              <a:gd name="T62" fmla="*/ 25 w 94"/>
              <a:gd name="T63" fmla="*/ 63 h 140"/>
              <a:gd name="T64" fmla="*/ 18 w 94"/>
              <a:gd name="T65" fmla="*/ 55 h 140"/>
              <a:gd name="T66" fmla="*/ 25 w 94"/>
              <a:gd name="T67" fmla="*/ 5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40">
                <a:moveTo>
                  <a:pt x="86" y="23"/>
                </a:moveTo>
                <a:cubicBezTo>
                  <a:pt x="63" y="23"/>
                  <a:pt x="63" y="23"/>
                  <a:pt x="63" y="23"/>
                </a:cubicBezTo>
                <a:cubicBezTo>
                  <a:pt x="58" y="19"/>
                  <a:pt x="58" y="12"/>
                  <a:pt x="58" y="12"/>
                </a:cubicBezTo>
                <a:cubicBezTo>
                  <a:pt x="58" y="12"/>
                  <a:pt x="58" y="12"/>
                  <a:pt x="58" y="12"/>
                </a:cubicBezTo>
                <a:cubicBezTo>
                  <a:pt x="58" y="12"/>
                  <a:pt x="58" y="11"/>
                  <a:pt x="58" y="11"/>
                </a:cubicBezTo>
                <a:cubicBezTo>
                  <a:pt x="58" y="5"/>
                  <a:pt x="53" y="0"/>
                  <a:pt x="47" y="0"/>
                </a:cubicBezTo>
                <a:cubicBezTo>
                  <a:pt x="41" y="0"/>
                  <a:pt x="36" y="5"/>
                  <a:pt x="36" y="11"/>
                </a:cubicBezTo>
                <a:cubicBezTo>
                  <a:pt x="36" y="11"/>
                  <a:pt x="36" y="12"/>
                  <a:pt x="36" y="12"/>
                </a:cubicBezTo>
                <a:cubicBezTo>
                  <a:pt x="36" y="12"/>
                  <a:pt x="36" y="12"/>
                  <a:pt x="36" y="12"/>
                </a:cubicBezTo>
                <a:cubicBezTo>
                  <a:pt x="36" y="12"/>
                  <a:pt x="37" y="19"/>
                  <a:pt x="32" y="23"/>
                </a:cubicBezTo>
                <a:cubicBezTo>
                  <a:pt x="8" y="23"/>
                  <a:pt x="8" y="23"/>
                  <a:pt x="8" y="23"/>
                </a:cubicBezTo>
                <a:cubicBezTo>
                  <a:pt x="4" y="23"/>
                  <a:pt x="0" y="26"/>
                  <a:pt x="0" y="30"/>
                </a:cubicBezTo>
                <a:cubicBezTo>
                  <a:pt x="0" y="132"/>
                  <a:pt x="0" y="132"/>
                  <a:pt x="0" y="132"/>
                </a:cubicBezTo>
                <a:cubicBezTo>
                  <a:pt x="0" y="137"/>
                  <a:pt x="4" y="140"/>
                  <a:pt x="8" y="140"/>
                </a:cubicBezTo>
                <a:cubicBezTo>
                  <a:pt x="86" y="140"/>
                  <a:pt x="86" y="140"/>
                  <a:pt x="86" y="140"/>
                </a:cubicBezTo>
                <a:cubicBezTo>
                  <a:pt x="91" y="140"/>
                  <a:pt x="94" y="137"/>
                  <a:pt x="94" y="132"/>
                </a:cubicBezTo>
                <a:cubicBezTo>
                  <a:pt x="94" y="30"/>
                  <a:pt x="94" y="30"/>
                  <a:pt x="94" y="30"/>
                </a:cubicBezTo>
                <a:cubicBezTo>
                  <a:pt x="94" y="26"/>
                  <a:pt x="91" y="23"/>
                  <a:pt x="86" y="23"/>
                </a:cubicBezTo>
                <a:close/>
                <a:moveTo>
                  <a:pt x="47" y="2"/>
                </a:moveTo>
                <a:cubicBezTo>
                  <a:pt x="52" y="2"/>
                  <a:pt x="56" y="6"/>
                  <a:pt x="56" y="11"/>
                </a:cubicBezTo>
                <a:cubicBezTo>
                  <a:pt x="56" y="16"/>
                  <a:pt x="52" y="20"/>
                  <a:pt x="47" y="20"/>
                </a:cubicBezTo>
                <a:cubicBezTo>
                  <a:pt x="42" y="20"/>
                  <a:pt x="38" y="16"/>
                  <a:pt x="38" y="11"/>
                </a:cubicBezTo>
                <a:cubicBezTo>
                  <a:pt x="38" y="6"/>
                  <a:pt x="42" y="2"/>
                  <a:pt x="47" y="2"/>
                </a:cubicBezTo>
                <a:close/>
                <a:moveTo>
                  <a:pt x="83" y="124"/>
                </a:moveTo>
                <a:cubicBezTo>
                  <a:pt x="11" y="124"/>
                  <a:pt x="11" y="124"/>
                  <a:pt x="11" y="124"/>
                </a:cubicBezTo>
                <a:cubicBezTo>
                  <a:pt x="11" y="29"/>
                  <a:pt x="11" y="29"/>
                  <a:pt x="11" y="29"/>
                </a:cubicBezTo>
                <a:cubicBezTo>
                  <a:pt x="24" y="29"/>
                  <a:pt x="24" y="29"/>
                  <a:pt x="24" y="29"/>
                </a:cubicBezTo>
                <a:cubicBezTo>
                  <a:pt x="22" y="35"/>
                  <a:pt x="22" y="35"/>
                  <a:pt x="22" y="35"/>
                </a:cubicBezTo>
                <a:cubicBezTo>
                  <a:pt x="72" y="35"/>
                  <a:pt x="72" y="35"/>
                  <a:pt x="72" y="35"/>
                </a:cubicBezTo>
                <a:cubicBezTo>
                  <a:pt x="70" y="29"/>
                  <a:pt x="70" y="29"/>
                  <a:pt x="70" y="29"/>
                </a:cubicBezTo>
                <a:cubicBezTo>
                  <a:pt x="83" y="29"/>
                  <a:pt x="83" y="29"/>
                  <a:pt x="83" y="29"/>
                </a:cubicBezTo>
                <a:lnTo>
                  <a:pt x="83" y="124"/>
                </a:lnTo>
                <a:close/>
                <a:moveTo>
                  <a:pt x="47" y="18"/>
                </a:moveTo>
                <a:cubicBezTo>
                  <a:pt x="51" y="18"/>
                  <a:pt x="54" y="15"/>
                  <a:pt x="54" y="11"/>
                </a:cubicBezTo>
                <a:cubicBezTo>
                  <a:pt x="54" y="7"/>
                  <a:pt x="51" y="4"/>
                  <a:pt x="47" y="4"/>
                </a:cubicBezTo>
                <a:cubicBezTo>
                  <a:pt x="43" y="4"/>
                  <a:pt x="40" y="7"/>
                  <a:pt x="40" y="11"/>
                </a:cubicBezTo>
                <a:cubicBezTo>
                  <a:pt x="40" y="15"/>
                  <a:pt x="43" y="18"/>
                  <a:pt x="47" y="18"/>
                </a:cubicBezTo>
                <a:close/>
                <a:moveTo>
                  <a:pt x="47" y="6"/>
                </a:moveTo>
                <a:cubicBezTo>
                  <a:pt x="50" y="6"/>
                  <a:pt x="52" y="8"/>
                  <a:pt x="52" y="11"/>
                </a:cubicBezTo>
                <a:cubicBezTo>
                  <a:pt x="52" y="14"/>
                  <a:pt x="50" y="16"/>
                  <a:pt x="47" y="16"/>
                </a:cubicBezTo>
                <a:cubicBezTo>
                  <a:pt x="44" y="16"/>
                  <a:pt x="42" y="14"/>
                  <a:pt x="42" y="11"/>
                </a:cubicBezTo>
                <a:cubicBezTo>
                  <a:pt x="42" y="8"/>
                  <a:pt x="44" y="6"/>
                  <a:pt x="47" y="6"/>
                </a:cubicBezTo>
                <a:close/>
                <a:moveTo>
                  <a:pt x="35" y="86"/>
                </a:moveTo>
                <a:cubicBezTo>
                  <a:pt x="37" y="88"/>
                  <a:pt x="37" y="88"/>
                  <a:pt x="37" y="88"/>
                </a:cubicBezTo>
                <a:cubicBezTo>
                  <a:pt x="26" y="101"/>
                  <a:pt x="26" y="101"/>
                  <a:pt x="26" y="101"/>
                </a:cubicBezTo>
                <a:cubicBezTo>
                  <a:pt x="25" y="102"/>
                  <a:pt x="25" y="102"/>
                  <a:pt x="25" y="102"/>
                </a:cubicBezTo>
                <a:cubicBezTo>
                  <a:pt x="24" y="100"/>
                  <a:pt x="24" y="100"/>
                  <a:pt x="24" y="100"/>
                </a:cubicBezTo>
                <a:cubicBezTo>
                  <a:pt x="18" y="94"/>
                  <a:pt x="18" y="94"/>
                  <a:pt x="18" y="94"/>
                </a:cubicBezTo>
                <a:cubicBezTo>
                  <a:pt x="20" y="91"/>
                  <a:pt x="20" y="91"/>
                  <a:pt x="20" y="91"/>
                </a:cubicBezTo>
                <a:cubicBezTo>
                  <a:pt x="25" y="95"/>
                  <a:pt x="25" y="95"/>
                  <a:pt x="25" y="95"/>
                </a:cubicBezTo>
                <a:lnTo>
                  <a:pt x="35" y="86"/>
                </a:lnTo>
                <a:close/>
                <a:moveTo>
                  <a:pt x="35" y="67"/>
                </a:moveTo>
                <a:cubicBezTo>
                  <a:pt x="37" y="69"/>
                  <a:pt x="37" y="69"/>
                  <a:pt x="37" y="69"/>
                </a:cubicBezTo>
                <a:cubicBezTo>
                  <a:pt x="26" y="81"/>
                  <a:pt x="26" y="81"/>
                  <a:pt x="26" y="81"/>
                </a:cubicBezTo>
                <a:cubicBezTo>
                  <a:pt x="25" y="83"/>
                  <a:pt x="25" y="83"/>
                  <a:pt x="25" y="83"/>
                </a:cubicBezTo>
                <a:cubicBezTo>
                  <a:pt x="24" y="81"/>
                  <a:pt x="24" y="81"/>
                  <a:pt x="24" y="81"/>
                </a:cubicBezTo>
                <a:cubicBezTo>
                  <a:pt x="18" y="74"/>
                  <a:pt x="18" y="74"/>
                  <a:pt x="18" y="74"/>
                </a:cubicBezTo>
                <a:cubicBezTo>
                  <a:pt x="20" y="72"/>
                  <a:pt x="20" y="72"/>
                  <a:pt x="20" y="72"/>
                </a:cubicBezTo>
                <a:cubicBezTo>
                  <a:pt x="25" y="76"/>
                  <a:pt x="25" y="76"/>
                  <a:pt x="25" y="76"/>
                </a:cubicBezTo>
                <a:lnTo>
                  <a:pt x="35" y="67"/>
                </a:lnTo>
                <a:close/>
                <a:moveTo>
                  <a:pt x="35" y="48"/>
                </a:moveTo>
                <a:cubicBezTo>
                  <a:pt x="37" y="50"/>
                  <a:pt x="37" y="50"/>
                  <a:pt x="37" y="50"/>
                </a:cubicBezTo>
                <a:cubicBezTo>
                  <a:pt x="26" y="62"/>
                  <a:pt x="26" y="62"/>
                  <a:pt x="26" y="62"/>
                </a:cubicBezTo>
                <a:cubicBezTo>
                  <a:pt x="25" y="63"/>
                  <a:pt x="25" y="63"/>
                  <a:pt x="25" y="63"/>
                </a:cubicBezTo>
                <a:cubicBezTo>
                  <a:pt x="24" y="62"/>
                  <a:pt x="24" y="62"/>
                  <a:pt x="24" y="62"/>
                </a:cubicBezTo>
                <a:cubicBezTo>
                  <a:pt x="18" y="55"/>
                  <a:pt x="18" y="55"/>
                  <a:pt x="18" y="55"/>
                </a:cubicBezTo>
                <a:cubicBezTo>
                  <a:pt x="20" y="53"/>
                  <a:pt x="20" y="53"/>
                  <a:pt x="20" y="53"/>
                </a:cubicBezTo>
                <a:cubicBezTo>
                  <a:pt x="25" y="57"/>
                  <a:pt x="25" y="57"/>
                  <a:pt x="25" y="57"/>
                </a:cubicBezTo>
                <a:lnTo>
                  <a:pt x="35" y="48"/>
                </a:lnTo>
                <a:close/>
              </a:path>
            </a:pathLst>
          </a:custGeom>
          <a:solidFill>
            <a:schemeClr val="accent4"/>
          </a:solidFill>
          <a:ln>
            <a:noFill/>
          </a:ln>
        </p:spPr>
        <p:txBody>
          <a:bodyPr vert="horz" wrap="square" lIns="91416" tIns="45708" rIns="91416" bIns="45708" numCol="1" anchor="t" anchorCtr="0" compatLnSpc="1"/>
          <a:lstStyle/>
          <a:p>
            <a:endParaRPr lang="zh-CN" altLang="en-US" sz="1350">
              <a:cs typeface="+mn-ea"/>
              <a:sym typeface="+mn-lt"/>
            </a:endParaRPr>
          </a:p>
        </p:txBody>
      </p:sp>
      <p:sp>
        <p:nvSpPr>
          <p:cNvPr id="18" name="Freeform 22"/>
          <p:cNvSpPr/>
          <p:nvPr>
            <p:custDataLst>
              <p:tags r:id="rId12"/>
            </p:custDataLst>
          </p:nvPr>
        </p:nvSpPr>
        <p:spPr bwMode="auto">
          <a:xfrm>
            <a:off x="4835503" y="2653846"/>
            <a:ext cx="679595" cy="587199"/>
          </a:xfrm>
          <a:custGeom>
            <a:avLst/>
            <a:gdLst>
              <a:gd name="T0" fmla="*/ 34 w 140"/>
              <a:gd name="T1" fmla="*/ 0 h 121"/>
              <a:gd name="T2" fmla="*/ 30 w 140"/>
              <a:gd name="T3" fmla="*/ 49 h 121"/>
              <a:gd name="T4" fmla="*/ 50 w 140"/>
              <a:gd name="T5" fmla="*/ 19 h 121"/>
              <a:gd name="T6" fmla="*/ 54 w 140"/>
              <a:gd name="T7" fmla="*/ 32 h 121"/>
              <a:gd name="T8" fmla="*/ 55 w 140"/>
              <a:gd name="T9" fmla="*/ 21 h 121"/>
              <a:gd name="T10" fmla="*/ 17 w 140"/>
              <a:gd name="T11" fmla="*/ 28 h 121"/>
              <a:gd name="T12" fmla="*/ 7 w 140"/>
              <a:gd name="T13" fmla="*/ 32 h 121"/>
              <a:gd name="T14" fmla="*/ 14 w 140"/>
              <a:gd name="T15" fmla="*/ 22 h 121"/>
              <a:gd name="T16" fmla="*/ 14 w 140"/>
              <a:gd name="T17" fmla="*/ 18 h 121"/>
              <a:gd name="T18" fmla="*/ 13 w 140"/>
              <a:gd name="T19" fmla="*/ 21 h 121"/>
              <a:gd name="T20" fmla="*/ 10 w 140"/>
              <a:gd name="T21" fmla="*/ 16 h 121"/>
              <a:gd name="T22" fmla="*/ 19 w 140"/>
              <a:gd name="T23" fmla="*/ 20 h 121"/>
              <a:gd name="T24" fmla="*/ 15 w 140"/>
              <a:gd name="T25" fmla="*/ 28 h 121"/>
              <a:gd name="T26" fmla="*/ 31 w 140"/>
              <a:gd name="T27" fmla="*/ 28 h 121"/>
              <a:gd name="T28" fmla="*/ 27 w 140"/>
              <a:gd name="T29" fmla="*/ 28 h 121"/>
              <a:gd name="T30" fmla="*/ 26 w 140"/>
              <a:gd name="T31" fmla="*/ 15 h 121"/>
              <a:gd name="T32" fmla="*/ 33 w 140"/>
              <a:gd name="T33" fmla="*/ 25 h 121"/>
              <a:gd name="T34" fmla="*/ 46 w 140"/>
              <a:gd name="T35" fmla="*/ 13 h 121"/>
              <a:gd name="T36" fmla="*/ 34 w 140"/>
              <a:gd name="T37" fmla="*/ 36 h 121"/>
              <a:gd name="T38" fmla="*/ 27 w 140"/>
              <a:gd name="T39" fmla="*/ 21 h 121"/>
              <a:gd name="T40" fmla="*/ 24 w 140"/>
              <a:gd name="T41" fmla="*/ 25 h 121"/>
              <a:gd name="T42" fmla="*/ 65 w 140"/>
              <a:gd name="T43" fmla="*/ 71 h 121"/>
              <a:gd name="T44" fmla="*/ 43 w 140"/>
              <a:gd name="T45" fmla="*/ 81 h 121"/>
              <a:gd name="T46" fmla="*/ 65 w 140"/>
              <a:gd name="T47" fmla="*/ 71 h 121"/>
              <a:gd name="T48" fmla="*/ 106 w 140"/>
              <a:gd name="T49" fmla="*/ 13 h 121"/>
              <a:gd name="T50" fmla="*/ 98 w 140"/>
              <a:gd name="T51" fmla="*/ 35 h 121"/>
              <a:gd name="T52" fmla="*/ 66 w 140"/>
              <a:gd name="T53" fmla="*/ 72 h 121"/>
              <a:gd name="T54" fmla="*/ 88 w 140"/>
              <a:gd name="T55" fmla="*/ 60 h 121"/>
              <a:gd name="T56" fmla="*/ 88 w 140"/>
              <a:gd name="T57" fmla="*/ 60 h 121"/>
              <a:gd name="T58" fmla="*/ 117 w 140"/>
              <a:gd name="T59" fmla="*/ 17 h 121"/>
              <a:gd name="T60" fmla="*/ 80 w 140"/>
              <a:gd name="T61" fmla="*/ 92 h 121"/>
              <a:gd name="T62" fmla="*/ 81 w 140"/>
              <a:gd name="T63" fmla="*/ 118 h 121"/>
              <a:gd name="T64" fmla="*/ 57 w 140"/>
              <a:gd name="T65" fmla="*/ 112 h 121"/>
              <a:gd name="T66" fmla="*/ 57 w 140"/>
              <a:gd name="T67" fmla="*/ 101 h 121"/>
              <a:gd name="T68" fmla="*/ 61 w 140"/>
              <a:gd name="T69" fmla="*/ 109 h 121"/>
              <a:gd name="T70" fmla="*/ 83 w 140"/>
              <a:gd name="T71" fmla="*/ 115 h 121"/>
              <a:gd name="T72" fmla="*/ 87 w 140"/>
              <a:gd name="T73" fmla="*/ 120 h 121"/>
              <a:gd name="T74" fmla="*/ 99 w 140"/>
              <a:gd name="T75" fmla="*/ 103 h 121"/>
              <a:gd name="T76" fmla="*/ 104 w 140"/>
              <a:gd name="T77" fmla="*/ 119 h 121"/>
              <a:gd name="T78" fmla="*/ 108 w 140"/>
              <a:gd name="T79" fmla="*/ 103 h 121"/>
              <a:gd name="T80" fmla="*/ 126 w 140"/>
              <a:gd name="T81" fmla="*/ 107 h 121"/>
              <a:gd name="T82" fmla="*/ 113 w 140"/>
              <a:gd name="T83" fmla="*/ 115 h 121"/>
              <a:gd name="T84" fmla="*/ 126 w 140"/>
              <a:gd name="T85" fmla="*/ 107 h 121"/>
              <a:gd name="T86" fmla="*/ 127 w 140"/>
              <a:gd name="T87" fmla="*/ 120 h 121"/>
              <a:gd name="T88" fmla="*/ 139 w 140"/>
              <a:gd name="T89" fmla="*/ 10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121">
                <a:moveTo>
                  <a:pt x="45" y="49"/>
                </a:moveTo>
                <a:cubicBezTo>
                  <a:pt x="59" y="45"/>
                  <a:pt x="68" y="36"/>
                  <a:pt x="68" y="25"/>
                </a:cubicBezTo>
                <a:cubicBezTo>
                  <a:pt x="68" y="11"/>
                  <a:pt x="53" y="0"/>
                  <a:pt x="34" y="0"/>
                </a:cubicBezTo>
                <a:cubicBezTo>
                  <a:pt x="15" y="0"/>
                  <a:pt x="0" y="11"/>
                  <a:pt x="0" y="25"/>
                </a:cubicBezTo>
                <a:cubicBezTo>
                  <a:pt x="0" y="37"/>
                  <a:pt x="13" y="48"/>
                  <a:pt x="30" y="49"/>
                </a:cubicBezTo>
                <a:cubicBezTo>
                  <a:pt x="30" y="49"/>
                  <a:pt x="30" y="49"/>
                  <a:pt x="30" y="49"/>
                </a:cubicBezTo>
                <a:cubicBezTo>
                  <a:pt x="30" y="49"/>
                  <a:pt x="39" y="59"/>
                  <a:pt x="48" y="61"/>
                </a:cubicBezTo>
                <a:cubicBezTo>
                  <a:pt x="48" y="61"/>
                  <a:pt x="44" y="55"/>
                  <a:pt x="45" y="49"/>
                </a:cubicBezTo>
                <a:close/>
                <a:moveTo>
                  <a:pt x="50" y="19"/>
                </a:moveTo>
                <a:cubicBezTo>
                  <a:pt x="50" y="15"/>
                  <a:pt x="50" y="15"/>
                  <a:pt x="50" y="15"/>
                </a:cubicBezTo>
                <a:cubicBezTo>
                  <a:pt x="62" y="15"/>
                  <a:pt x="62" y="15"/>
                  <a:pt x="62" y="15"/>
                </a:cubicBezTo>
                <a:cubicBezTo>
                  <a:pt x="54" y="32"/>
                  <a:pt x="54" y="32"/>
                  <a:pt x="54" y="32"/>
                </a:cubicBezTo>
                <a:cubicBezTo>
                  <a:pt x="49" y="32"/>
                  <a:pt x="49" y="32"/>
                  <a:pt x="49" y="32"/>
                </a:cubicBezTo>
                <a:cubicBezTo>
                  <a:pt x="54" y="23"/>
                  <a:pt x="54" y="23"/>
                  <a:pt x="54" y="23"/>
                </a:cubicBezTo>
                <a:cubicBezTo>
                  <a:pt x="54" y="22"/>
                  <a:pt x="54" y="21"/>
                  <a:pt x="55" y="21"/>
                </a:cubicBezTo>
                <a:cubicBezTo>
                  <a:pt x="55" y="20"/>
                  <a:pt x="55" y="19"/>
                  <a:pt x="56" y="19"/>
                </a:cubicBezTo>
                <a:lnTo>
                  <a:pt x="50" y="19"/>
                </a:lnTo>
                <a:close/>
                <a:moveTo>
                  <a:pt x="17" y="28"/>
                </a:moveTo>
                <a:cubicBezTo>
                  <a:pt x="18" y="28"/>
                  <a:pt x="18" y="28"/>
                  <a:pt x="19" y="28"/>
                </a:cubicBezTo>
                <a:cubicBezTo>
                  <a:pt x="19" y="32"/>
                  <a:pt x="19" y="32"/>
                  <a:pt x="19" y="32"/>
                </a:cubicBezTo>
                <a:cubicBezTo>
                  <a:pt x="7" y="32"/>
                  <a:pt x="7" y="32"/>
                  <a:pt x="7" y="32"/>
                </a:cubicBezTo>
                <a:cubicBezTo>
                  <a:pt x="12" y="26"/>
                  <a:pt x="12" y="26"/>
                  <a:pt x="12" y="26"/>
                </a:cubicBezTo>
                <a:cubicBezTo>
                  <a:pt x="13" y="25"/>
                  <a:pt x="13" y="24"/>
                  <a:pt x="13" y="24"/>
                </a:cubicBezTo>
                <a:cubicBezTo>
                  <a:pt x="14" y="23"/>
                  <a:pt x="14" y="23"/>
                  <a:pt x="14" y="22"/>
                </a:cubicBezTo>
                <a:cubicBezTo>
                  <a:pt x="15" y="21"/>
                  <a:pt x="15" y="21"/>
                  <a:pt x="15" y="20"/>
                </a:cubicBezTo>
                <a:cubicBezTo>
                  <a:pt x="15" y="19"/>
                  <a:pt x="15" y="19"/>
                  <a:pt x="15" y="19"/>
                </a:cubicBezTo>
                <a:cubicBezTo>
                  <a:pt x="14" y="18"/>
                  <a:pt x="14" y="18"/>
                  <a:pt x="14" y="18"/>
                </a:cubicBezTo>
                <a:cubicBezTo>
                  <a:pt x="13" y="18"/>
                  <a:pt x="13" y="19"/>
                  <a:pt x="13" y="20"/>
                </a:cubicBezTo>
                <a:cubicBezTo>
                  <a:pt x="13" y="20"/>
                  <a:pt x="13" y="21"/>
                  <a:pt x="13" y="21"/>
                </a:cubicBezTo>
                <a:cubicBezTo>
                  <a:pt x="13" y="21"/>
                  <a:pt x="13" y="21"/>
                  <a:pt x="13" y="21"/>
                </a:cubicBezTo>
                <a:cubicBezTo>
                  <a:pt x="8" y="21"/>
                  <a:pt x="8" y="21"/>
                  <a:pt x="8" y="21"/>
                </a:cubicBezTo>
                <a:cubicBezTo>
                  <a:pt x="8" y="20"/>
                  <a:pt x="8" y="20"/>
                  <a:pt x="8" y="20"/>
                </a:cubicBezTo>
                <a:cubicBezTo>
                  <a:pt x="8" y="19"/>
                  <a:pt x="9" y="17"/>
                  <a:pt x="10" y="16"/>
                </a:cubicBezTo>
                <a:cubicBezTo>
                  <a:pt x="11" y="15"/>
                  <a:pt x="12" y="15"/>
                  <a:pt x="14" y="15"/>
                </a:cubicBezTo>
                <a:cubicBezTo>
                  <a:pt x="15" y="15"/>
                  <a:pt x="17" y="15"/>
                  <a:pt x="18" y="16"/>
                </a:cubicBezTo>
                <a:cubicBezTo>
                  <a:pt x="19" y="17"/>
                  <a:pt x="19" y="19"/>
                  <a:pt x="19" y="20"/>
                </a:cubicBezTo>
                <a:cubicBezTo>
                  <a:pt x="19" y="22"/>
                  <a:pt x="19" y="23"/>
                  <a:pt x="18" y="24"/>
                </a:cubicBezTo>
                <a:cubicBezTo>
                  <a:pt x="18" y="25"/>
                  <a:pt x="17" y="25"/>
                  <a:pt x="17" y="26"/>
                </a:cubicBezTo>
                <a:cubicBezTo>
                  <a:pt x="16" y="27"/>
                  <a:pt x="16" y="27"/>
                  <a:pt x="15" y="28"/>
                </a:cubicBezTo>
                <a:cubicBezTo>
                  <a:pt x="16" y="28"/>
                  <a:pt x="16" y="28"/>
                  <a:pt x="17" y="28"/>
                </a:cubicBezTo>
                <a:close/>
                <a:moveTo>
                  <a:pt x="33" y="28"/>
                </a:moveTo>
                <a:cubicBezTo>
                  <a:pt x="31" y="28"/>
                  <a:pt x="31" y="28"/>
                  <a:pt x="31" y="28"/>
                </a:cubicBezTo>
                <a:cubicBezTo>
                  <a:pt x="31" y="32"/>
                  <a:pt x="31" y="32"/>
                  <a:pt x="31" y="32"/>
                </a:cubicBezTo>
                <a:cubicBezTo>
                  <a:pt x="27" y="32"/>
                  <a:pt x="27" y="32"/>
                  <a:pt x="27" y="32"/>
                </a:cubicBezTo>
                <a:cubicBezTo>
                  <a:pt x="27" y="28"/>
                  <a:pt x="27" y="28"/>
                  <a:pt x="27" y="28"/>
                </a:cubicBezTo>
                <a:cubicBezTo>
                  <a:pt x="21" y="28"/>
                  <a:pt x="21" y="28"/>
                  <a:pt x="21" y="28"/>
                </a:cubicBezTo>
                <a:cubicBezTo>
                  <a:pt x="21" y="25"/>
                  <a:pt x="21" y="25"/>
                  <a:pt x="21" y="25"/>
                </a:cubicBezTo>
                <a:cubicBezTo>
                  <a:pt x="26" y="15"/>
                  <a:pt x="26" y="15"/>
                  <a:pt x="26" y="15"/>
                </a:cubicBezTo>
                <a:cubicBezTo>
                  <a:pt x="31" y="15"/>
                  <a:pt x="31" y="15"/>
                  <a:pt x="31" y="15"/>
                </a:cubicBezTo>
                <a:cubicBezTo>
                  <a:pt x="31" y="25"/>
                  <a:pt x="31" y="25"/>
                  <a:pt x="31" y="25"/>
                </a:cubicBezTo>
                <a:cubicBezTo>
                  <a:pt x="33" y="25"/>
                  <a:pt x="33" y="25"/>
                  <a:pt x="33" y="25"/>
                </a:cubicBezTo>
                <a:lnTo>
                  <a:pt x="33" y="28"/>
                </a:lnTo>
                <a:close/>
                <a:moveTo>
                  <a:pt x="34" y="36"/>
                </a:moveTo>
                <a:cubicBezTo>
                  <a:pt x="46" y="13"/>
                  <a:pt x="46" y="13"/>
                  <a:pt x="46" y="13"/>
                </a:cubicBezTo>
                <a:cubicBezTo>
                  <a:pt x="48" y="14"/>
                  <a:pt x="48" y="14"/>
                  <a:pt x="48" y="14"/>
                </a:cubicBezTo>
                <a:cubicBezTo>
                  <a:pt x="36" y="37"/>
                  <a:pt x="36" y="37"/>
                  <a:pt x="36" y="37"/>
                </a:cubicBezTo>
                <a:lnTo>
                  <a:pt x="34" y="36"/>
                </a:lnTo>
                <a:close/>
                <a:moveTo>
                  <a:pt x="26" y="21"/>
                </a:moveTo>
                <a:cubicBezTo>
                  <a:pt x="27" y="20"/>
                  <a:pt x="27" y="20"/>
                  <a:pt x="27" y="20"/>
                </a:cubicBezTo>
                <a:cubicBezTo>
                  <a:pt x="27" y="20"/>
                  <a:pt x="27" y="20"/>
                  <a:pt x="27" y="21"/>
                </a:cubicBezTo>
                <a:cubicBezTo>
                  <a:pt x="27" y="21"/>
                  <a:pt x="27" y="21"/>
                  <a:pt x="27" y="21"/>
                </a:cubicBezTo>
                <a:cubicBezTo>
                  <a:pt x="27" y="25"/>
                  <a:pt x="27" y="25"/>
                  <a:pt x="27" y="25"/>
                </a:cubicBezTo>
                <a:cubicBezTo>
                  <a:pt x="24" y="25"/>
                  <a:pt x="24" y="25"/>
                  <a:pt x="24" y="25"/>
                </a:cubicBezTo>
                <a:cubicBezTo>
                  <a:pt x="25" y="24"/>
                  <a:pt x="25" y="24"/>
                  <a:pt x="25" y="23"/>
                </a:cubicBezTo>
                <a:cubicBezTo>
                  <a:pt x="26" y="22"/>
                  <a:pt x="26" y="22"/>
                  <a:pt x="26" y="21"/>
                </a:cubicBezTo>
                <a:close/>
                <a:moveTo>
                  <a:pt x="65" y="71"/>
                </a:moveTo>
                <a:cubicBezTo>
                  <a:pt x="47" y="91"/>
                  <a:pt x="47" y="91"/>
                  <a:pt x="47" y="91"/>
                </a:cubicBezTo>
                <a:cubicBezTo>
                  <a:pt x="43" y="88"/>
                  <a:pt x="43" y="88"/>
                  <a:pt x="43" y="88"/>
                </a:cubicBezTo>
                <a:cubicBezTo>
                  <a:pt x="41" y="86"/>
                  <a:pt x="41" y="83"/>
                  <a:pt x="43" y="81"/>
                </a:cubicBezTo>
                <a:cubicBezTo>
                  <a:pt x="55" y="68"/>
                  <a:pt x="55" y="68"/>
                  <a:pt x="55" y="68"/>
                </a:cubicBezTo>
                <a:cubicBezTo>
                  <a:pt x="56" y="66"/>
                  <a:pt x="59" y="66"/>
                  <a:pt x="61" y="68"/>
                </a:cubicBezTo>
                <a:lnTo>
                  <a:pt x="65" y="71"/>
                </a:lnTo>
                <a:close/>
                <a:moveTo>
                  <a:pt x="94" y="32"/>
                </a:moveTo>
                <a:cubicBezTo>
                  <a:pt x="92" y="30"/>
                  <a:pt x="92" y="28"/>
                  <a:pt x="94" y="26"/>
                </a:cubicBezTo>
                <a:cubicBezTo>
                  <a:pt x="106" y="13"/>
                  <a:pt x="106" y="13"/>
                  <a:pt x="106" y="13"/>
                </a:cubicBezTo>
                <a:cubicBezTo>
                  <a:pt x="107" y="11"/>
                  <a:pt x="110" y="11"/>
                  <a:pt x="112" y="13"/>
                </a:cubicBezTo>
                <a:cubicBezTo>
                  <a:pt x="116" y="16"/>
                  <a:pt x="116" y="16"/>
                  <a:pt x="116" y="16"/>
                </a:cubicBezTo>
                <a:cubicBezTo>
                  <a:pt x="98" y="35"/>
                  <a:pt x="98" y="35"/>
                  <a:pt x="98" y="35"/>
                </a:cubicBezTo>
                <a:lnTo>
                  <a:pt x="94" y="32"/>
                </a:lnTo>
                <a:close/>
                <a:moveTo>
                  <a:pt x="48" y="92"/>
                </a:moveTo>
                <a:cubicBezTo>
                  <a:pt x="66" y="72"/>
                  <a:pt x="66" y="72"/>
                  <a:pt x="66" y="72"/>
                </a:cubicBezTo>
                <a:cubicBezTo>
                  <a:pt x="66" y="72"/>
                  <a:pt x="72" y="77"/>
                  <a:pt x="87" y="61"/>
                </a:cubicBezTo>
                <a:cubicBezTo>
                  <a:pt x="88" y="60"/>
                  <a:pt x="88" y="60"/>
                  <a:pt x="88" y="60"/>
                </a:cubicBezTo>
                <a:cubicBezTo>
                  <a:pt x="88" y="60"/>
                  <a:pt x="88" y="60"/>
                  <a:pt x="88" y="60"/>
                </a:cubicBezTo>
                <a:cubicBezTo>
                  <a:pt x="88" y="60"/>
                  <a:pt x="88" y="60"/>
                  <a:pt x="88" y="60"/>
                </a:cubicBezTo>
                <a:cubicBezTo>
                  <a:pt x="88" y="60"/>
                  <a:pt x="88" y="60"/>
                  <a:pt x="88" y="60"/>
                </a:cubicBezTo>
                <a:cubicBezTo>
                  <a:pt x="88" y="60"/>
                  <a:pt x="88" y="60"/>
                  <a:pt x="88" y="60"/>
                </a:cubicBezTo>
                <a:cubicBezTo>
                  <a:pt x="89" y="59"/>
                  <a:pt x="89" y="59"/>
                  <a:pt x="89" y="59"/>
                </a:cubicBezTo>
                <a:cubicBezTo>
                  <a:pt x="104" y="42"/>
                  <a:pt x="99" y="36"/>
                  <a:pt x="99" y="36"/>
                </a:cubicBezTo>
                <a:cubicBezTo>
                  <a:pt x="117" y="17"/>
                  <a:pt x="117" y="17"/>
                  <a:pt x="117" y="17"/>
                </a:cubicBezTo>
                <a:cubicBezTo>
                  <a:pt x="131" y="27"/>
                  <a:pt x="124" y="42"/>
                  <a:pt x="119" y="49"/>
                </a:cubicBezTo>
                <a:cubicBezTo>
                  <a:pt x="116" y="54"/>
                  <a:pt x="109" y="62"/>
                  <a:pt x="101" y="72"/>
                </a:cubicBezTo>
                <a:cubicBezTo>
                  <a:pt x="93" y="81"/>
                  <a:pt x="85" y="88"/>
                  <a:pt x="80" y="92"/>
                </a:cubicBezTo>
                <a:cubicBezTo>
                  <a:pt x="73" y="97"/>
                  <a:pt x="59" y="105"/>
                  <a:pt x="48" y="92"/>
                </a:cubicBezTo>
                <a:close/>
                <a:moveTo>
                  <a:pt x="83" y="115"/>
                </a:moveTo>
                <a:cubicBezTo>
                  <a:pt x="83" y="117"/>
                  <a:pt x="82" y="118"/>
                  <a:pt x="81" y="118"/>
                </a:cubicBezTo>
                <a:cubicBezTo>
                  <a:pt x="78" y="119"/>
                  <a:pt x="75" y="119"/>
                  <a:pt x="72" y="119"/>
                </a:cubicBezTo>
                <a:cubicBezTo>
                  <a:pt x="72" y="119"/>
                  <a:pt x="72" y="119"/>
                  <a:pt x="72" y="119"/>
                </a:cubicBezTo>
                <a:cubicBezTo>
                  <a:pt x="64" y="119"/>
                  <a:pt x="59" y="116"/>
                  <a:pt x="57" y="112"/>
                </a:cubicBezTo>
                <a:cubicBezTo>
                  <a:pt x="55" y="108"/>
                  <a:pt x="54" y="104"/>
                  <a:pt x="54" y="103"/>
                </a:cubicBezTo>
                <a:cubicBezTo>
                  <a:pt x="54" y="103"/>
                  <a:pt x="54" y="103"/>
                  <a:pt x="54" y="103"/>
                </a:cubicBezTo>
                <a:cubicBezTo>
                  <a:pt x="54" y="102"/>
                  <a:pt x="56" y="101"/>
                  <a:pt x="57" y="101"/>
                </a:cubicBezTo>
                <a:cubicBezTo>
                  <a:pt x="58" y="101"/>
                  <a:pt x="59" y="102"/>
                  <a:pt x="59" y="103"/>
                </a:cubicBezTo>
                <a:cubicBezTo>
                  <a:pt x="59" y="103"/>
                  <a:pt x="59" y="103"/>
                  <a:pt x="59" y="103"/>
                </a:cubicBezTo>
                <a:cubicBezTo>
                  <a:pt x="59" y="104"/>
                  <a:pt x="59" y="107"/>
                  <a:pt x="61" y="109"/>
                </a:cubicBezTo>
                <a:cubicBezTo>
                  <a:pt x="63" y="112"/>
                  <a:pt x="65" y="114"/>
                  <a:pt x="72" y="115"/>
                </a:cubicBezTo>
                <a:cubicBezTo>
                  <a:pt x="74" y="115"/>
                  <a:pt x="77" y="114"/>
                  <a:pt x="80" y="114"/>
                </a:cubicBezTo>
                <a:cubicBezTo>
                  <a:pt x="81" y="113"/>
                  <a:pt x="82" y="114"/>
                  <a:pt x="83" y="115"/>
                </a:cubicBezTo>
                <a:close/>
                <a:moveTo>
                  <a:pt x="100" y="107"/>
                </a:moveTo>
                <a:cubicBezTo>
                  <a:pt x="91" y="119"/>
                  <a:pt x="91" y="119"/>
                  <a:pt x="91" y="119"/>
                </a:cubicBezTo>
                <a:cubicBezTo>
                  <a:pt x="90" y="120"/>
                  <a:pt x="88" y="121"/>
                  <a:pt x="87" y="120"/>
                </a:cubicBezTo>
                <a:cubicBezTo>
                  <a:pt x="85" y="119"/>
                  <a:pt x="85" y="117"/>
                  <a:pt x="86" y="115"/>
                </a:cubicBezTo>
                <a:cubicBezTo>
                  <a:pt x="95" y="103"/>
                  <a:pt x="95" y="103"/>
                  <a:pt x="95" y="103"/>
                </a:cubicBezTo>
                <a:cubicBezTo>
                  <a:pt x="96" y="102"/>
                  <a:pt x="98" y="102"/>
                  <a:pt x="99" y="103"/>
                </a:cubicBezTo>
                <a:cubicBezTo>
                  <a:pt x="100" y="104"/>
                  <a:pt x="101" y="106"/>
                  <a:pt x="100" y="107"/>
                </a:cubicBezTo>
                <a:close/>
                <a:moveTo>
                  <a:pt x="113" y="107"/>
                </a:moveTo>
                <a:cubicBezTo>
                  <a:pt x="104" y="119"/>
                  <a:pt x="104" y="119"/>
                  <a:pt x="104" y="119"/>
                </a:cubicBezTo>
                <a:cubicBezTo>
                  <a:pt x="103" y="120"/>
                  <a:pt x="101" y="121"/>
                  <a:pt x="100" y="120"/>
                </a:cubicBezTo>
                <a:cubicBezTo>
                  <a:pt x="99" y="119"/>
                  <a:pt x="98" y="117"/>
                  <a:pt x="99" y="115"/>
                </a:cubicBezTo>
                <a:cubicBezTo>
                  <a:pt x="108" y="103"/>
                  <a:pt x="108" y="103"/>
                  <a:pt x="108" y="103"/>
                </a:cubicBezTo>
                <a:cubicBezTo>
                  <a:pt x="109" y="102"/>
                  <a:pt x="111" y="102"/>
                  <a:pt x="112" y="103"/>
                </a:cubicBezTo>
                <a:cubicBezTo>
                  <a:pt x="114" y="104"/>
                  <a:pt x="114" y="106"/>
                  <a:pt x="113" y="107"/>
                </a:cubicBezTo>
                <a:close/>
                <a:moveTo>
                  <a:pt x="126" y="107"/>
                </a:moveTo>
                <a:cubicBezTo>
                  <a:pt x="118" y="119"/>
                  <a:pt x="118" y="119"/>
                  <a:pt x="118" y="119"/>
                </a:cubicBezTo>
                <a:cubicBezTo>
                  <a:pt x="117" y="120"/>
                  <a:pt x="115" y="121"/>
                  <a:pt x="113" y="120"/>
                </a:cubicBezTo>
                <a:cubicBezTo>
                  <a:pt x="112" y="119"/>
                  <a:pt x="112" y="117"/>
                  <a:pt x="113" y="115"/>
                </a:cubicBezTo>
                <a:cubicBezTo>
                  <a:pt x="121" y="103"/>
                  <a:pt x="121" y="103"/>
                  <a:pt x="121" y="103"/>
                </a:cubicBezTo>
                <a:cubicBezTo>
                  <a:pt x="122" y="102"/>
                  <a:pt x="124" y="102"/>
                  <a:pt x="125" y="103"/>
                </a:cubicBezTo>
                <a:cubicBezTo>
                  <a:pt x="127" y="104"/>
                  <a:pt x="127" y="106"/>
                  <a:pt x="126" y="107"/>
                </a:cubicBezTo>
                <a:close/>
                <a:moveTo>
                  <a:pt x="139" y="107"/>
                </a:moveTo>
                <a:cubicBezTo>
                  <a:pt x="131" y="119"/>
                  <a:pt x="131" y="119"/>
                  <a:pt x="131" y="119"/>
                </a:cubicBezTo>
                <a:cubicBezTo>
                  <a:pt x="130" y="120"/>
                  <a:pt x="128" y="121"/>
                  <a:pt x="127" y="120"/>
                </a:cubicBezTo>
                <a:cubicBezTo>
                  <a:pt x="125" y="119"/>
                  <a:pt x="125" y="117"/>
                  <a:pt x="126" y="115"/>
                </a:cubicBezTo>
                <a:cubicBezTo>
                  <a:pt x="134" y="103"/>
                  <a:pt x="134" y="103"/>
                  <a:pt x="134" y="103"/>
                </a:cubicBezTo>
                <a:cubicBezTo>
                  <a:pt x="135" y="102"/>
                  <a:pt x="137" y="102"/>
                  <a:pt x="139" y="103"/>
                </a:cubicBezTo>
                <a:cubicBezTo>
                  <a:pt x="140" y="104"/>
                  <a:pt x="140" y="106"/>
                  <a:pt x="139" y="107"/>
                </a:cubicBezTo>
                <a:close/>
              </a:path>
            </a:pathLst>
          </a:custGeom>
          <a:solidFill>
            <a:schemeClr val="accent3"/>
          </a:solidFill>
          <a:ln>
            <a:noFill/>
          </a:ln>
        </p:spPr>
        <p:txBody>
          <a:bodyPr vert="horz" wrap="square" lIns="91416" tIns="45708" rIns="91416" bIns="45708" numCol="1" anchor="t" anchorCtr="0" compatLnSpc="1"/>
          <a:lstStyle/>
          <a:p>
            <a:endParaRPr lang="zh-CN" altLang="en-US" sz="1350">
              <a:cs typeface="+mn-ea"/>
              <a:sym typeface="+mn-lt"/>
            </a:endParaRPr>
          </a:p>
        </p:txBody>
      </p:sp>
      <p:sp>
        <p:nvSpPr>
          <p:cNvPr id="19" name="Freeform 26"/>
          <p:cNvSpPr/>
          <p:nvPr>
            <p:custDataLst>
              <p:tags r:id="rId13"/>
            </p:custDataLst>
          </p:nvPr>
        </p:nvSpPr>
        <p:spPr bwMode="auto">
          <a:xfrm>
            <a:off x="6808404" y="2121267"/>
            <a:ext cx="509826" cy="610692"/>
          </a:xfrm>
          <a:custGeom>
            <a:avLst/>
            <a:gdLst>
              <a:gd name="T0" fmla="*/ 11 w 118"/>
              <a:gd name="T1" fmla="*/ 90 h 141"/>
              <a:gd name="T2" fmla="*/ 13 w 118"/>
              <a:gd name="T3" fmla="*/ 121 h 141"/>
              <a:gd name="T4" fmla="*/ 13 w 118"/>
              <a:gd name="T5" fmla="*/ 61 h 141"/>
              <a:gd name="T6" fmla="*/ 16 w 118"/>
              <a:gd name="T7" fmla="*/ 130 h 141"/>
              <a:gd name="T8" fmla="*/ 13 w 118"/>
              <a:gd name="T9" fmla="*/ 110 h 141"/>
              <a:gd name="T10" fmla="*/ 101 w 118"/>
              <a:gd name="T11" fmla="*/ 112 h 141"/>
              <a:gd name="T12" fmla="*/ 101 w 118"/>
              <a:gd name="T13" fmla="*/ 55 h 141"/>
              <a:gd name="T14" fmla="*/ 107 w 118"/>
              <a:gd name="T15" fmla="*/ 127 h 141"/>
              <a:gd name="T16" fmla="*/ 0 w 118"/>
              <a:gd name="T17" fmla="*/ 127 h 141"/>
              <a:gd name="T18" fmla="*/ 73 w 118"/>
              <a:gd name="T19" fmla="*/ 3 h 141"/>
              <a:gd name="T20" fmla="*/ 114 w 118"/>
              <a:gd name="T21" fmla="*/ 62 h 141"/>
              <a:gd name="T22" fmla="*/ 69 w 118"/>
              <a:gd name="T23" fmla="*/ 48 h 141"/>
              <a:gd name="T24" fmla="*/ 47 w 118"/>
              <a:gd name="T25" fmla="*/ 48 h 141"/>
              <a:gd name="T26" fmla="*/ 53 w 118"/>
              <a:gd name="T27" fmla="*/ 40 h 141"/>
              <a:gd name="T28" fmla="*/ 60 w 118"/>
              <a:gd name="T29" fmla="*/ 47 h 141"/>
              <a:gd name="T30" fmla="*/ 78 w 118"/>
              <a:gd name="T31" fmla="*/ 28 h 141"/>
              <a:gd name="T32" fmla="*/ 75 w 118"/>
              <a:gd name="T33" fmla="*/ 25 h 141"/>
              <a:gd name="T34" fmla="*/ 74 w 118"/>
              <a:gd name="T35" fmla="*/ 25 h 141"/>
              <a:gd name="T36" fmla="*/ 71 w 118"/>
              <a:gd name="T37" fmla="*/ 25 h 141"/>
              <a:gd name="T38" fmla="*/ 69 w 118"/>
              <a:gd name="T39" fmla="*/ 27 h 141"/>
              <a:gd name="T40" fmla="*/ 68 w 118"/>
              <a:gd name="T41" fmla="*/ 30 h 141"/>
              <a:gd name="T42" fmla="*/ 68 w 118"/>
              <a:gd name="T43" fmla="*/ 32 h 141"/>
              <a:gd name="T44" fmla="*/ 69 w 118"/>
              <a:gd name="T45" fmla="*/ 34 h 141"/>
              <a:gd name="T46" fmla="*/ 71 w 118"/>
              <a:gd name="T47" fmla="*/ 35 h 141"/>
              <a:gd name="T48" fmla="*/ 72 w 118"/>
              <a:gd name="T49" fmla="*/ 35 h 141"/>
              <a:gd name="T50" fmla="*/ 74 w 118"/>
              <a:gd name="T51" fmla="*/ 35 h 141"/>
              <a:gd name="T52" fmla="*/ 75 w 118"/>
              <a:gd name="T53" fmla="*/ 35 h 141"/>
              <a:gd name="T54" fmla="*/ 77 w 118"/>
              <a:gd name="T55" fmla="*/ 34 h 141"/>
              <a:gd name="T56" fmla="*/ 78 w 118"/>
              <a:gd name="T57" fmla="*/ 32 h 141"/>
              <a:gd name="T58" fmla="*/ 93 w 118"/>
              <a:gd name="T59" fmla="*/ 45 h 141"/>
              <a:gd name="T60" fmla="*/ 64 w 118"/>
              <a:gd name="T61" fmla="*/ 6 h 141"/>
              <a:gd name="T62" fmla="*/ 63 w 118"/>
              <a:gd name="T63" fmla="*/ 12 h 141"/>
              <a:gd name="T64" fmla="*/ 72 w 118"/>
              <a:gd name="T65" fmla="*/ 11 h 141"/>
              <a:gd name="T66" fmla="*/ 92 w 118"/>
              <a:gd name="T67" fmla="*/ 41 h 141"/>
              <a:gd name="T68" fmla="*/ 93 w 118"/>
              <a:gd name="T69" fmla="*/ 45 h 141"/>
              <a:gd name="T70" fmla="*/ 111 w 118"/>
              <a:gd name="T71" fmla="*/ 105 h 141"/>
              <a:gd name="T72" fmla="*/ 97 w 118"/>
              <a:gd name="T73" fmla="*/ 128 h 141"/>
              <a:gd name="T74" fmla="*/ 78 w 118"/>
              <a:gd name="T75" fmla="*/ 130 h 141"/>
              <a:gd name="T76" fmla="*/ 11 w 118"/>
              <a:gd name="T77" fmla="*/ 79 h 141"/>
              <a:gd name="T78" fmla="*/ 100 w 118"/>
              <a:gd name="T79" fmla="*/ 126 h 141"/>
              <a:gd name="T80" fmla="*/ 64 w 118"/>
              <a:gd name="T81" fmla="*/ 59 h 141"/>
              <a:gd name="T82" fmla="*/ 78 w 118"/>
              <a:gd name="T83" fmla="*/ 59 h 141"/>
              <a:gd name="T84" fmla="*/ 61 w 118"/>
              <a:gd name="T85" fmla="*/ 130 h 141"/>
              <a:gd name="T86" fmla="*/ 75 w 118"/>
              <a:gd name="T87" fmla="*/ 61 h 141"/>
              <a:gd name="T88" fmla="*/ 101 w 118"/>
              <a:gd name="T89" fmla="*/ 76 h 141"/>
              <a:gd name="T90" fmla="*/ 103 w 118"/>
              <a:gd name="T91" fmla="*/ 65 h 141"/>
              <a:gd name="T92" fmla="*/ 23 w 118"/>
              <a:gd name="T93" fmla="*/ 61 h 141"/>
              <a:gd name="T94" fmla="*/ 23 w 118"/>
              <a:gd name="T95" fmla="*/ 61 h 141"/>
              <a:gd name="T96" fmla="*/ 27 w 118"/>
              <a:gd name="T97" fmla="*/ 128 h 141"/>
              <a:gd name="T98" fmla="*/ 30 w 118"/>
              <a:gd name="T99" fmla="*/ 128 h 141"/>
              <a:gd name="T100" fmla="*/ 36 w 118"/>
              <a:gd name="T101" fmla="*/ 61 h 141"/>
              <a:gd name="T102" fmla="*/ 54 w 118"/>
              <a:gd name="T103" fmla="*/ 61 h 141"/>
              <a:gd name="T104" fmla="*/ 47 w 118"/>
              <a:gd name="T105" fmla="*/ 128 h 141"/>
              <a:gd name="T106" fmla="*/ 84 w 118"/>
              <a:gd name="T107" fmla="*/ 8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141">
                <a:moveTo>
                  <a:pt x="11" y="93"/>
                </a:moveTo>
                <a:cubicBezTo>
                  <a:pt x="13" y="93"/>
                  <a:pt x="13" y="93"/>
                  <a:pt x="13" y="93"/>
                </a:cubicBezTo>
                <a:cubicBezTo>
                  <a:pt x="13" y="100"/>
                  <a:pt x="13" y="100"/>
                  <a:pt x="13" y="100"/>
                </a:cubicBezTo>
                <a:cubicBezTo>
                  <a:pt x="11" y="100"/>
                  <a:pt x="11" y="100"/>
                  <a:pt x="11" y="100"/>
                </a:cubicBezTo>
                <a:lnTo>
                  <a:pt x="11" y="93"/>
                </a:lnTo>
                <a:close/>
                <a:moveTo>
                  <a:pt x="11" y="90"/>
                </a:moveTo>
                <a:cubicBezTo>
                  <a:pt x="13" y="90"/>
                  <a:pt x="13" y="90"/>
                  <a:pt x="13" y="90"/>
                </a:cubicBezTo>
                <a:cubicBezTo>
                  <a:pt x="13" y="82"/>
                  <a:pt x="13" y="82"/>
                  <a:pt x="13" y="82"/>
                </a:cubicBezTo>
                <a:cubicBezTo>
                  <a:pt x="11" y="82"/>
                  <a:pt x="11" y="82"/>
                  <a:pt x="11" y="82"/>
                </a:cubicBezTo>
                <a:lnTo>
                  <a:pt x="11" y="90"/>
                </a:lnTo>
                <a:close/>
                <a:moveTo>
                  <a:pt x="11" y="121"/>
                </a:moveTo>
                <a:cubicBezTo>
                  <a:pt x="13" y="121"/>
                  <a:pt x="13" y="121"/>
                  <a:pt x="13" y="121"/>
                </a:cubicBezTo>
                <a:cubicBezTo>
                  <a:pt x="13" y="113"/>
                  <a:pt x="13" y="113"/>
                  <a:pt x="13" y="113"/>
                </a:cubicBezTo>
                <a:cubicBezTo>
                  <a:pt x="11" y="113"/>
                  <a:pt x="11" y="113"/>
                  <a:pt x="11" y="113"/>
                </a:cubicBezTo>
                <a:lnTo>
                  <a:pt x="11" y="121"/>
                </a:lnTo>
                <a:close/>
                <a:moveTo>
                  <a:pt x="13" y="65"/>
                </a:moveTo>
                <a:cubicBezTo>
                  <a:pt x="13" y="64"/>
                  <a:pt x="14" y="63"/>
                  <a:pt x="14" y="63"/>
                </a:cubicBezTo>
                <a:cubicBezTo>
                  <a:pt x="13" y="61"/>
                  <a:pt x="13" y="61"/>
                  <a:pt x="13" y="61"/>
                </a:cubicBezTo>
                <a:cubicBezTo>
                  <a:pt x="12" y="62"/>
                  <a:pt x="11" y="64"/>
                  <a:pt x="11" y="65"/>
                </a:cubicBezTo>
                <a:cubicBezTo>
                  <a:pt x="11" y="69"/>
                  <a:pt x="11" y="69"/>
                  <a:pt x="11" y="69"/>
                </a:cubicBezTo>
                <a:cubicBezTo>
                  <a:pt x="13" y="69"/>
                  <a:pt x="13" y="69"/>
                  <a:pt x="13" y="69"/>
                </a:cubicBezTo>
                <a:lnTo>
                  <a:pt x="13" y="65"/>
                </a:lnTo>
                <a:close/>
                <a:moveTo>
                  <a:pt x="11" y="124"/>
                </a:moveTo>
                <a:cubicBezTo>
                  <a:pt x="11" y="127"/>
                  <a:pt x="14" y="129"/>
                  <a:pt x="16" y="130"/>
                </a:cubicBezTo>
                <a:cubicBezTo>
                  <a:pt x="17" y="128"/>
                  <a:pt x="17" y="128"/>
                  <a:pt x="17" y="128"/>
                </a:cubicBezTo>
                <a:cubicBezTo>
                  <a:pt x="15" y="127"/>
                  <a:pt x="13" y="126"/>
                  <a:pt x="13" y="124"/>
                </a:cubicBezTo>
                <a:cubicBezTo>
                  <a:pt x="13" y="124"/>
                  <a:pt x="13" y="124"/>
                  <a:pt x="13" y="124"/>
                </a:cubicBezTo>
                <a:cubicBezTo>
                  <a:pt x="11" y="124"/>
                  <a:pt x="11" y="124"/>
                  <a:pt x="11" y="124"/>
                </a:cubicBezTo>
                <a:close/>
                <a:moveTo>
                  <a:pt x="11" y="110"/>
                </a:moveTo>
                <a:cubicBezTo>
                  <a:pt x="13" y="110"/>
                  <a:pt x="13" y="110"/>
                  <a:pt x="13" y="110"/>
                </a:cubicBezTo>
                <a:cubicBezTo>
                  <a:pt x="13" y="103"/>
                  <a:pt x="13" y="103"/>
                  <a:pt x="13" y="103"/>
                </a:cubicBezTo>
                <a:cubicBezTo>
                  <a:pt x="11" y="103"/>
                  <a:pt x="11" y="103"/>
                  <a:pt x="11" y="103"/>
                </a:cubicBezTo>
                <a:lnTo>
                  <a:pt x="11" y="110"/>
                </a:lnTo>
                <a:close/>
                <a:moveTo>
                  <a:pt x="103" y="116"/>
                </a:moveTo>
                <a:cubicBezTo>
                  <a:pt x="101" y="116"/>
                  <a:pt x="101" y="116"/>
                  <a:pt x="101" y="116"/>
                </a:cubicBezTo>
                <a:cubicBezTo>
                  <a:pt x="101" y="112"/>
                  <a:pt x="101" y="112"/>
                  <a:pt x="101" y="112"/>
                </a:cubicBezTo>
                <a:cubicBezTo>
                  <a:pt x="83" y="112"/>
                  <a:pt x="83" y="112"/>
                  <a:pt x="83" y="112"/>
                </a:cubicBezTo>
                <a:cubicBezTo>
                  <a:pt x="73" y="112"/>
                  <a:pt x="65" y="104"/>
                  <a:pt x="65" y="94"/>
                </a:cubicBezTo>
                <a:cubicBezTo>
                  <a:pt x="65" y="84"/>
                  <a:pt x="73" y="76"/>
                  <a:pt x="83" y="76"/>
                </a:cubicBezTo>
                <a:cubicBezTo>
                  <a:pt x="107" y="76"/>
                  <a:pt x="107" y="76"/>
                  <a:pt x="107" y="76"/>
                </a:cubicBezTo>
                <a:cubicBezTo>
                  <a:pt x="107" y="62"/>
                  <a:pt x="107" y="62"/>
                  <a:pt x="107" y="62"/>
                </a:cubicBezTo>
                <a:cubicBezTo>
                  <a:pt x="107" y="58"/>
                  <a:pt x="104" y="55"/>
                  <a:pt x="101" y="55"/>
                </a:cubicBezTo>
                <a:cubicBezTo>
                  <a:pt x="14" y="55"/>
                  <a:pt x="14" y="55"/>
                  <a:pt x="14" y="55"/>
                </a:cubicBezTo>
                <a:cubicBezTo>
                  <a:pt x="10" y="55"/>
                  <a:pt x="7" y="58"/>
                  <a:pt x="7" y="62"/>
                </a:cubicBezTo>
                <a:cubicBezTo>
                  <a:pt x="7" y="127"/>
                  <a:pt x="7" y="127"/>
                  <a:pt x="7" y="127"/>
                </a:cubicBezTo>
                <a:cubicBezTo>
                  <a:pt x="7" y="131"/>
                  <a:pt x="10" y="134"/>
                  <a:pt x="14" y="134"/>
                </a:cubicBezTo>
                <a:cubicBezTo>
                  <a:pt x="101" y="134"/>
                  <a:pt x="101" y="134"/>
                  <a:pt x="101" y="134"/>
                </a:cubicBezTo>
                <a:cubicBezTo>
                  <a:pt x="104" y="134"/>
                  <a:pt x="107" y="131"/>
                  <a:pt x="107" y="127"/>
                </a:cubicBezTo>
                <a:cubicBezTo>
                  <a:pt x="107" y="113"/>
                  <a:pt x="107" y="113"/>
                  <a:pt x="107" y="113"/>
                </a:cubicBezTo>
                <a:cubicBezTo>
                  <a:pt x="114" y="113"/>
                  <a:pt x="114" y="113"/>
                  <a:pt x="114" y="113"/>
                </a:cubicBezTo>
                <a:cubicBezTo>
                  <a:pt x="114" y="127"/>
                  <a:pt x="114" y="127"/>
                  <a:pt x="114" y="127"/>
                </a:cubicBezTo>
                <a:cubicBezTo>
                  <a:pt x="114" y="135"/>
                  <a:pt x="108" y="141"/>
                  <a:pt x="101" y="141"/>
                </a:cubicBezTo>
                <a:cubicBezTo>
                  <a:pt x="14" y="141"/>
                  <a:pt x="14" y="141"/>
                  <a:pt x="14" y="141"/>
                </a:cubicBezTo>
                <a:cubicBezTo>
                  <a:pt x="6" y="141"/>
                  <a:pt x="0" y="135"/>
                  <a:pt x="0" y="127"/>
                </a:cubicBezTo>
                <a:cubicBezTo>
                  <a:pt x="0" y="62"/>
                  <a:pt x="0" y="62"/>
                  <a:pt x="0" y="62"/>
                </a:cubicBezTo>
                <a:cubicBezTo>
                  <a:pt x="0" y="54"/>
                  <a:pt x="6" y="48"/>
                  <a:pt x="14" y="48"/>
                </a:cubicBezTo>
                <a:cubicBezTo>
                  <a:pt x="19" y="48"/>
                  <a:pt x="19" y="48"/>
                  <a:pt x="19" y="48"/>
                </a:cubicBezTo>
                <a:cubicBezTo>
                  <a:pt x="22" y="45"/>
                  <a:pt x="22" y="45"/>
                  <a:pt x="22" y="45"/>
                </a:cubicBezTo>
                <a:cubicBezTo>
                  <a:pt x="64" y="3"/>
                  <a:pt x="64" y="3"/>
                  <a:pt x="64" y="3"/>
                </a:cubicBezTo>
                <a:cubicBezTo>
                  <a:pt x="66" y="0"/>
                  <a:pt x="70" y="0"/>
                  <a:pt x="73" y="3"/>
                </a:cubicBezTo>
                <a:cubicBezTo>
                  <a:pt x="101" y="32"/>
                  <a:pt x="101" y="32"/>
                  <a:pt x="101" y="32"/>
                </a:cubicBezTo>
                <a:cubicBezTo>
                  <a:pt x="104" y="34"/>
                  <a:pt x="104" y="38"/>
                  <a:pt x="101" y="41"/>
                </a:cubicBezTo>
                <a:cubicBezTo>
                  <a:pt x="96" y="46"/>
                  <a:pt x="96" y="46"/>
                  <a:pt x="96" y="46"/>
                </a:cubicBezTo>
                <a:cubicBezTo>
                  <a:pt x="94" y="48"/>
                  <a:pt x="94" y="48"/>
                  <a:pt x="94" y="48"/>
                </a:cubicBezTo>
                <a:cubicBezTo>
                  <a:pt x="101" y="48"/>
                  <a:pt x="101" y="48"/>
                  <a:pt x="101" y="48"/>
                </a:cubicBezTo>
                <a:cubicBezTo>
                  <a:pt x="108" y="48"/>
                  <a:pt x="114" y="54"/>
                  <a:pt x="114" y="62"/>
                </a:cubicBezTo>
                <a:cubicBezTo>
                  <a:pt x="114" y="76"/>
                  <a:pt x="114" y="76"/>
                  <a:pt x="114" y="76"/>
                </a:cubicBezTo>
                <a:cubicBezTo>
                  <a:pt x="118" y="76"/>
                  <a:pt x="118" y="76"/>
                  <a:pt x="118" y="76"/>
                </a:cubicBezTo>
                <a:cubicBezTo>
                  <a:pt x="118" y="112"/>
                  <a:pt x="118" y="112"/>
                  <a:pt x="118" y="112"/>
                </a:cubicBezTo>
                <a:cubicBezTo>
                  <a:pt x="103" y="112"/>
                  <a:pt x="103" y="112"/>
                  <a:pt x="103" y="112"/>
                </a:cubicBezTo>
                <a:lnTo>
                  <a:pt x="103" y="116"/>
                </a:lnTo>
                <a:close/>
                <a:moveTo>
                  <a:pt x="69" y="48"/>
                </a:moveTo>
                <a:cubicBezTo>
                  <a:pt x="69" y="47"/>
                  <a:pt x="69" y="46"/>
                  <a:pt x="69" y="45"/>
                </a:cubicBezTo>
                <a:cubicBezTo>
                  <a:pt x="69" y="42"/>
                  <a:pt x="68" y="40"/>
                  <a:pt x="66" y="38"/>
                </a:cubicBezTo>
                <a:cubicBezTo>
                  <a:pt x="60" y="32"/>
                  <a:pt x="50" y="33"/>
                  <a:pt x="44" y="39"/>
                </a:cubicBezTo>
                <a:cubicBezTo>
                  <a:pt x="42" y="41"/>
                  <a:pt x="41" y="43"/>
                  <a:pt x="40" y="45"/>
                </a:cubicBezTo>
                <a:cubicBezTo>
                  <a:pt x="40" y="46"/>
                  <a:pt x="39" y="47"/>
                  <a:pt x="39" y="48"/>
                </a:cubicBezTo>
                <a:cubicBezTo>
                  <a:pt x="47" y="48"/>
                  <a:pt x="47" y="48"/>
                  <a:pt x="47" y="48"/>
                </a:cubicBezTo>
                <a:cubicBezTo>
                  <a:pt x="47" y="47"/>
                  <a:pt x="47" y="46"/>
                  <a:pt x="48" y="45"/>
                </a:cubicBezTo>
                <a:cubicBezTo>
                  <a:pt x="48" y="45"/>
                  <a:pt x="48" y="44"/>
                  <a:pt x="48" y="44"/>
                </a:cubicBezTo>
                <a:cubicBezTo>
                  <a:pt x="46" y="42"/>
                  <a:pt x="46" y="42"/>
                  <a:pt x="46" y="42"/>
                </a:cubicBezTo>
                <a:cubicBezTo>
                  <a:pt x="48" y="41"/>
                  <a:pt x="48" y="41"/>
                  <a:pt x="48" y="41"/>
                </a:cubicBezTo>
                <a:cubicBezTo>
                  <a:pt x="50" y="42"/>
                  <a:pt x="50" y="42"/>
                  <a:pt x="50" y="42"/>
                </a:cubicBezTo>
                <a:cubicBezTo>
                  <a:pt x="51" y="41"/>
                  <a:pt x="52" y="41"/>
                  <a:pt x="53" y="40"/>
                </a:cubicBezTo>
                <a:cubicBezTo>
                  <a:pt x="54" y="43"/>
                  <a:pt x="54" y="43"/>
                  <a:pt x="54" y="43"/>
                </a:cubicBezTo>
                <a:cubicBezTo>
                  <a:pt x="54" y="43"/>
                  <a:pt x="52" y="43"/>
                  <a:pt x="51" y="45"/>
                </a:cubicBezTo>
                <a:cubicBezTo>
                  <a:pt x="51" y="45"/>
                  <a:pt x="51" y="45"/>
                  <a:pt x="51" y="45"/>
                </a:cubicBezTo>
                <a:cubicBezTo>
                  <a:pt x="50" y="46"/>
                  <a:pt x="50" y="47"/>
                  <a:pt x="50" y="47"/>
                </a:cubicBezTo>
                <a:cubicBezTo>
                  <a:pt x="51" y="48"/>
                  <a:pt x="52" y="48"/>
                  <a:pt x="54" y="47"/>
                </a:cubicBezTo>
                <a:cubicBezTo>
                  <a:pt x="57" y="45"/>
                  <a:pt x="59" y="45"/>
                  <a:pt x="60" y="47"/>
                </a:cubicBezTo>
                <a:cubicBezTo>
                  <a:pt x="61" y="47"/>
                  <a:pt x="61" y="48"/>
                  <a:pt x="61" y="48"/>
                </a:cubicBezTo>
                <a:lnTo>
                  <a:pt x="69" y="48"/>
                </a:lnTo>
                <a:close/>
                <a:moveTo>
                  <a:pt x="79" y="30"/>
                </a:moveTo>
                <a:cubicBezTo>
                  <a:pt x="79" y="30"/>
                  <a:pt x="79" y="29"/>
                  <a:pt x="79" y="28"/>
                </a:cubicBezTo>
                <a:cubicBezTo>
                  <a:pt x="78" y="28"/>
                  <a:pt x="78" y="28"/>
                  <a:pt x="78" y="28"/>
                </a:cubicBezTo>
                <a:cubicBezTo>
                  <a:pt x="78" y="28"/>
                  <a:pt x="78" y="28"/>
                  <a:pt x="78" y="28"/>
                </a:cubicBezTo>
                <a:cubicBezTo>
                  <a:pt x="78" y="28"/>
                  <a:pt x="78" y="28"/>
                  <a:pt x="78" y="28"/>
                </a:cubicBezTo>
                <a:cubicBezTo>
                  <a:pt x="78" y="27"/>
                  <a:pt x="78" y="27"/>
                  <a:pt x="78" y="27"/>
                </a:cubicBezTo>
                <a:cubicBezTo>
                  <a:pt x="78" y="27"/>
                  <a:pt x="78" y="27"/>
                  <a:pt x="78" y="27"/>
                </a:cubicBezTo>
                <a:cubicBezTo>
                  <a:pt x="78" y="27"/>
                  <a:pt x="78" y="27"/>
                  <a:pt x="78" y="27"/>
                </a:cubicBezTo>
                <a:cubicBezTo>
                  <a:pt x="77" y="27"/>
                  <a:pt x="77" y="26"/>
                  <a:pt x="77" y="26"/>
                </a:cubicBezTo>
                <a:cubicBezTo>
                  <a:pt x="77" y="26"/>
                  <a:pt x="76" y="25"/>
                  <a:pt x="75" y="25"/>
                </a:cubicBezTo>
                <a:cubicBezTo>
                  <a:pt x="75" y="25"/>
                  <a:pt x="75" y="25"/>
                  <a:pt x="75" y="25"/>
                </a:cubicBezTo>
                <a:cubicBezTo>
                  <a:pt x="75" y="25"/>
                  <a:pt x="75" y="25"/>
                  <a:pt x="75" y="25"/>
                </a:cubicBezTo>
                <a:cubicBezTo>
                  <a:pt x="75" y="25"/>
                  <a:pt x="75" y="25"/>
                  <a:pt x="74" y="25"/>
                </a:cubicBezTo>
                <a:cubicBezTo>
                  <a:pt x="74" y="25"/>
                  <a:pt x="74" y="25"/>
                  <a:pt x="74" y="25"/>
                </a:cubicBezTo>
                <a:cubicBezTo>
                  <a:pt x="74" y="25"/>
                  <a:pt x="74" y="25"/>
                  <a:pt x="74" y="25"/>
                </a:cubicBezTo>
                <a:cubicBezTo>
                  <a:pt x="74" y="25"/>
                  <a:pt x="74" y="25"/>
                  <a:pt x="74" y="25"/>
                </a:cubicBezTo>
                <a:cubicBezTo>
                  <a:pt x="73" y="24"/>
                  <a:pt x="73" y="24"/>
                  <a:pt x="73" y="25"/>
                </a:cubicBezTo>
                <a:cubicBezTo>
                  <a:pt x="73" y="25"/>
                  <a:pt x="73" y="25"/>
                  <a:pt x="73" y="25"/>
                </a:cubicBezTo>
                <a:cubicBezTo>
                  <a:pt x="73" y="25"/>
                  <a:pt x="72" y="25"/>
                  <a:pt x="72" y="25"/>
                </a:cubicBezTo>
                <a:cubicBezTo>
                  <a:pt x="72" y="25"/>
                  <a:pt x="72" y="25"/>
                  <a:pt x="72" y="25"/>
                </a:cubicBezTo>
                <a:cubicBezTo>
                  <a:pt x="72" y="25"/>
                  <a:pt x="72" y="25"/>
                  <a:pt x="71" y="25"/>
                </a:cubicBezTo>
                <a:cubicBezTo>
                  <a:pt x="71" y="25"/>
                  <a:pt x="71" y="25"/>
                  <a:pt x="71" y="25"/>
                </a:cubicBezTo>
                <a:cubicBezTo>
                  <a:pt x="71" y="25"/>
                  <a:pt x="71" y="25"/>
                  <a:pt x="71" y="25"/>
                </a:cubicBezTo>
                <a:cubicBezTo>
                  <a:pt x="71" y="25"/>
                  <a:pt x="71" y="25"/>
                  <a:pt x="71" y="25"/>
                </a:cubicBezTo>
                <a:cubicBezTo>
                  <a:pt x="70" y="25"/>
                  <a:pt x="70" y="25"/>
                  <a:pt x="70" y="26"/>
                </a:cubicBezTo>
                <a:cubicBezTo>
                  <a:pt x="70" y="26"/>
                  <a:pt x="70" y="26"/>
                  <a:pt x="70" y="26"/>
                </a:cubicBezTo>
                <a:cubicBezTo>
                  <a:pt x="70" y="26"/>
                  <a:pt x="69" y="26"/>
                  <a:pt x="69" y="26"/>
                </a:cubicBezTo>
                <a:cubicBezTo>
                  <a:pt x="69" y="26"/>
                  <a:pt x="69" y="27"/>
                  <a:pt x="69" y="27"/>
                </a:cubicBezTo>
                <a:cubicBezTo>
                  <a:pt x="69" y="27"/>
                  <a:pt x="69" y="27"/>
                  <a:pt x="69" y="27"/>
                </a:cubicBezTo>
                <a:cubicBezTo>
                  <a:pt x="68" y="27"/>
                  <a:pt x="68" y="27"/>
                  <a:pt x="68" y="28"/>
                </a:cubicBezTo>
                <a:cubicBezTo>
                  <a:pt x="68" y="28"/>
                  <a:pt x="68" y="28"/>
                  <a:pt x="68" y="28"/>
                </a:cubicBezTo>
                <a:cubicBezTo>
                  <a:pt x="68" y="28"/>
                  <a:pt x="68" y="28"/>
                  <a:pt x="68" y="29"/>
                </a:cubicBezTo>
                <a:cubicBezTo>
                  <a:pt x="68" y="29"/>
                  <a:pt x="68" y="29"/>
                  <a:pt x="68" y="29"/>
                </a:cubicBezTo>
                <a:cubicBezTo>
                  <a:pt x="68" y="29"/>
                  <a:pt x="68" y="29"/>
                  <a:pt x="68" y="30"/>
                </a:cubicBezTo>
                <a:cubicBezTo>
                  <a:pt x="68" y="30"/>
                  <a:pt x="68" y="30"/>
                  <a:pt x="68" y="30"/>
                </a:cubicBezTo>
                <a:cubicBezTo>
                  <a:pt x="68" y="30"/>
                  <a:pt x="68" y="30"/>
                  <a:pt x="68" y="31"/>
                </a:cubicBezTo>
                <a:cubicBezTo>
                  <a:pt x="68" y="31"/>
                  <a:pt x="68" y="31"/>
                  <a:pt x="68" y="31"/>
                </a:cubicBezTo>
                <a:cubicBezTo>
                  <a:pt x="68" y="31"/>
                  <a:pt x="68" y="31"/>
                  <a:pt x="68" y="32"/>
                </a:cubicBezTo>
                <a:cubicBezTo>
                  <a:pt x="68" y="32"/>
                  <a:pt x="68" y="32"/>
                  <a:pt x="68" y="32"/>
                </a:cubicBezTo>
                <a:cubicBezTo>
                  <a:pt x="68" y="32"/>
                  <a:pt x="68" y="32"/>
                  <a:pt x="68" y="32"/>
                </a:cubicBezTo>
                <a:cubicBezTo>
                  <a:pt x="68" y="32"/>
                  <a:pt x="68" y="33"/>
                  <a:pt x="68" y="33"/>
                </a:cubicBezTo>
                <a:cubicBezTo>
                  <a:pt x="68" y="33"/>
                  <a:pt x="69" y="33"/>
                  <a:pt x="69" y="33"/>
                </a:cubicBezTo>
                <a:cubicBezTo>
                  <a:pt x="69" y="33"/>
                  <a:pt x="69" y="33"/>
                  <a:pt x="69" y="33"/>
                </a:cubicBezTo>
                <a:cubicBezTo>
                  <a:pt x="69" y="33"/>
                  <a:pt x="69" y="33"/>
                  <a:pt x="69" y="33"/>
                </a:cubicBezTo>
                <a:cubicBezTo>
                  <a:pt x="69" y="34"/>
                  <a:pt x="69" y="34"/>
                  <a:pt x="69" y="34"/>
                </a:cubicBezTo>
                <a:cubicBezTo>
                  <a:pt x="69" y="34"/>
                  <a:pt x="69" y="34"/>
                  <a:pt x="69" y="34"/>
                </a:cubicBezTo>
                <a:cubicBezTo>
                  <a:pt x="69" y="34"/>
                  <a:pt x="70" y="34"/>
                  <a:pt x="70" y="34"/>
                </a:cubicBezTo>
                <a:cubicBezTo>
                  <a:pt x="70" y="34"/>
                  <a:pt x="70" y="34"/>
                  <a:pt x="70" y="34"/>
                </a:cubicBezTo>
                <a:cubicBezTo>
                  <a:pt x="70" y="34"/>
                  <a:pt x="70" y="35"/>
                  <a:pt x="70" y="35"/>
                </a:cubicBezTo>
                <a:cubicBezTo>
                  <a:pt x="70" y="35"/>
                  <a:pt x="70" y="35"/>
                  <a:pt x="70" y="35"/>
                </a:cubicBezTo>
                <a:cubicBezTo>
                  <a:pt x="70" y="35"/>
                  <a:pt x="71" y="35"/>
                  <a:pt x="71" y="35"/>
                </a:cubicBezTo>
                <a:cubicBezTo>
                  <a:pt x="71" y="35"/>
                  <a:pt x="71" y="35"/>
                  <a:pt x="71" y="35"/>
                </a:cubicBezTo>
                <a:cubicBezTo>
                  <a:pt x="71" y="35"/>
                  <a:pt x="71" y="35"/>
                  <a:pt x="71" y="35"/>
                </a:cubicBezTo>
                <a:cubicBezTo>
                  <a:pt x="71" y="35"/>
                  <a:pt x="71" y="35"/>
                  <a:pt x="71" y="35"/>
                </a:cubicBezTo>
                <a:cubicBezTo>
                  <a:pt x="71" y="35"/>
                  <a:pt x="71" y="35"/>
                  <a:pt x="72" y="35"/>
                </a:cubicBezTo>
                <a:cubicBezTo>
                  <a:pt x="72" y="35"/>
                  <a:pt x="72" y="35"/>
                  <a:pt x="72" y="35"/>
                </a:cubicBezTo>
                <a:cubicBezTo>
                  <a:pt x="72" y="35"/>
                  <a:pt x="72" y="35"/>
                  <a:pt x="72" y="35"/>
                </a:cubicBezTo>
                <a:cubicBezTo>
                  <a:pt x="72" y="35"/>
                  <a:pt x="72" y="35"/>
                  <a:pt x="72" y="35"/>
                </a:cubicBezTo>
                <a:cubicBezTo>
                  <a:pt x="72" y="35"/>
                  <a:pt x="73" y="35"/>
                  <a:pt x="73" y="35"/>
                </a:cubicBezTo>
                <a:cubicBezTo>
                  <a:pt x="73" y="35"/>
                  <a:pt x="73" y="35"/>
                  <a:pt x="73" y="35"/>
                </a:cubicBezTo>
                <a:cubicBezTo>
                  <a:pt x="73" y="35"/>
                  <a:pt x="73" y="36"/>
                  <a:pt x="73" y="36"/>
                </a:cubicBezTo>
                <a:cubicBezTo>
                  <a:pt x="73" y="36"/>
                  <a:pt x="73" y="36"/>
                  <a:pt x="73" y="35"/>
                </a:cubicBezTo>
                <a:cubicBezTo>
                  <a:pt x="73" y="36"/>
                  <a:pt x="73" y="36"/>
                  <a:pt x="73" y="35"/>
                </a:cubicBezTo>
                <a:cubicBezTo>
                  <a:pt x="73" y="35"/>
                  <a:pt x="74" y="35"/>
                  <a:pt x="74" y="35"/>
                </a:cubicBezTo>
                <a:cubicBezTo>
                  <a:pt x="74" y="35"/>
                  <a:pt x="74" y="35"/>
                  <a:pt x="74" y="35"/>
                </a:cubicBezTo>
                <a:cubicBezTo>
                  <a:pt x="74" y="35"/>
                  <a:pt x="74" y="35"/>
                  <a:pt x="74" y="35"/>
                </a:cubicBezTo>
                <a:cubicBezTo>
                  <a:pt x="74" y="35"/>
                  <a:pt x="74" y="35"/>
                  <a:pt x="74" y="35"/>
                </a:cubicBezTo>
                <a:cubicBezTo>
                  <a:pt x="75" y="35"/>
                  <a:pt x="75" y="35"/>
                  <a:pt x="75" y="35"/>
                </a:cubicBezTo>
                <a:cubicBezTo>
                  <a:pt x="75" y="35"/>
                  <a:pt x="75" y="35"/>
                  <a:pt x="75" y="35"/>
                </a:cubicBezTo>
                <a:cubicBezTo>
                  <a:pt x="75" y="35"/>
                  <a:pt x="75" y="35"/>
                  <a:pt x="75" y="35"/>
                </a:cubicBezTo>
                <a:cubicBezTo>
                  <a:pt x="75" y="35"/>
                  <a:pt x="75" y="35"/>
                  <a:pt x="75" y="35"/>
                </a:cubicBezTo>
                <a:cubicBezTo>
                  <a:pt x="76" y="35"/>
                  <a:pt x="76" y="35"/>
                  <a:pt x="76" y="35"/>
                </a:cubicBezTo>
                <a:cubicBezTo>
                  <a:pt x="76" y="35"/>
                  <a:pt x="76" y="35"/>
                  <a:pt x="76" y="35"/>
                </a:cubicBezTo>
                <a:cubicBezTo>
                  <a:pt x="76" y="35"/>
                  <a:pt x="76" y="35"/>
                  <a:pt x="76" y="35"/>
                </a:cubicBezTo>
                <a:cubicBezTo>
                  <a:pt x="76" y="35"/>
                  <a:pt x="76" y="35"/>
                  <a:pt x="76" y="34"/>
                </a:cubicBezTo>
                <a:cubicBezTo>
                  <a:pt x="76" y="34"/>
                  <a:pt x="77" y="34"/>
                  <a:pt x="77" y="34"/>
                </a:cubicBezTo>
                <a:cubicBezTo>
                  <a:pt x="77" y="34"/>
                  <a:pt x="77" y="34"/>
                  <a:pt x="77" y="34"/>
                </a:cubicBezTo>
                <a:cubicBezTo>
                  <a:pt x="77" y="34"/>
                  <a:pt x="77" y="34"/>
                  <a:pt x="77" y="34"/>
                </a:cubicBezTo>
                <a:cubicBezTo>
                  <a:pt x="77" y="34"/>
                  <a:pt x="77" y="34"/>
                  <a:pt x="77" y="34"/>
                </a:cubicBezTo>
                <a:cubicBezTo>
                  <a:pt x="77" y="34"/>
                  <a:pt x="78" y="33"/>
                  <a:pt x="78" y="33"/>
                </a:cubicBezTo>
                <a:cubicBezTo>
                  <a:pt x="78" y="33"/>
                  <a:pt x="78" y="33"/>
                  <a:pt x="78" y="33"/>
                </a:cubicBezTo>
                <a:cubicBezTo>
                  <a:pt x="78" y="33"/>
                  <a:pt x="78" y="33"/>
                  <a:pt x="78" y="32"/>
                </a:cubicBezTo>
                <a:cubicBezTo>
                  <a:pt x="78" y="32"/>
                  <a:pt x="78" y="32"/>
                  <a:pt x="78" y="32"/>
                </a:cubicBezTo>
                <a:cubicBezTo>
                  <a:pt x="78" y="32"/>
                  <a:pt x="78" y="32"/>
                  <a:pt x="79" y="31"/>
                </a:cubicBezTo>
                <a:cubicBezTo>
                  <a:pt x="79" y="31"/>
                  <a:pt x="79" y="31"/>
                  <a:pt x="79" y="31"/>
                </a:cubicBezTo>
                <a:cubicBezTo>
                  <a:pt x="79" y="31"/>
                  <a:pt x="79" y="31"/>
                  <a:pt x="79" y="30"/>
                </a:cubicBezTo>
                <a:cubicBezTo>
                  <a:pt x="79" y="30"/>
                  <a:pt x="79" y="30"/>
                  <a:pt x="79" y="30"/>
                </a:cubicBezTo>
                <a:close/>
                <a:moveTo>
                  <a:pt x="93" y="45"/>
                </a:moveTo>
                <a:cubicBezTo>
                  <a:pt x="99" y="39"/>
                  <a:pt x="99" y="39"/>
                  <a:pt x="99" y="39"/>
                </a:cubicBezTo>
                <a:cubicBezTo>
                  <a:pt x="99" y="39"/>
                  <a:pt x="99" y="39"/>
                  <a:pt x="99" y="39"/>
                </a:cubicBezTo>
                <a:cubicBezTo>
                  <a:pt x="100" y="38"/>
                  <a:pt x="100" y="35"/>
                  <a:pt x="99" y="34"/>
                </a:cubicBezTo>
                <a:cubicBezTo>
                  <a:pt x="71" y="6"/>
                  <a:pt x="71" y="6"/>
                  <a:pt x="71" y="6"/>
                </a:cubicBezTo>
                <a:cubicBezTo>
                  <a:pt x="69" y="4"/>
                  <a:pt x="67" y="4"/>
                  <a:pt x="65" y="6"/>
                </a:cubicBezTo>
                <a:cubicBezTo>
                  <a:pt x="64" y="6"/>
                  <a:pt x="64" y="6"/>
                  <a:pt x="64" y="6"/>
                </a:cubicBezTo>
                <a:cubicBezTo>
                  <a:pt x="26" y="45"/>
                  <a:pt x="26" y="45"/>
                  <a:pt x="26" y="45"/>
                </a:cubicBezTo>
                <a:cubicBezTo>
                  <a:pt x="23" y="48"/>
                  <a:pt x="23" y="48"/>
                  <a:pt x="23" y="48"/>
                </a:cubicBezTo>
                <a:cubicBezTo>
                  <a:pt x="27" y="48"/>
                  <a:pt x="27" y="48"/>
                  <a:pt x="27" y="48"/>
                </a:cubicBezTo>
                <a:cubicBezTo>
                  <a:pt x="30" y="45"/>
                  <a:pt x="30" y="45"/>
                  <a:pt x="30" y="45"/>
                </a:cubicBezTo>
                <a:cubicBezTo>
                  <a:pt x="63" y="12"/>
                  <a:pt x="63" y="12"/>
                  <a:pt x="63" y="12"/>
                </a:cubicBezTo>
                <a:cubicBezTo>
                  <a:pt x="63" y="12"/>
                  <a:pt x="63" y="12"/>
                  <a:pt x="63" y="12"/>
                </a:cubicBezTo>
                <a:cubicBezTo>
                  <a:pt x="63" y="12"/>
                  <a:pt x="64" y="12"/>
                  <a:pt x="64" y="12"/>
                </a:cubicBezTo>
                <a:cubicBezTo>
                  <a:pt x="64" y="12"/>
                  <a:pt x="64" y="13"/>
                  <a:pt x="64" y="13"/>
                </a:cubicBezTo>
                <a:cubicBezTo>
                  <a:pt x="66" y="14"/>
                  <a:pt x="69" y="14"/>
                  <a:pt x="71" y="12"/>
                </a:cubicBezTo>
                <a:cubicBezTo>
                  <a:pt x="71" y="12"/>
                  <a:pt x="71" y="12"/>
                  <a:pt x="71" y="12"/>
                </a:cubicBezTo>
                <a:cubicBezTo>
                  <a:pt x="71" y="11"/>
                  <a:pt x="72" y="11"/>
                  <a:pt x="72" y="11"/>
                </a:cubicBezTo>
                <a:cubicBezTo>
                  <a:pt x="72" y="11"/>
                  <a:pt x="72" y="11"/>
                  <a:pt x="72" y="11"/>
                </a:cubicBezTo>
                <a:cubicBezTo>
                  <a:pt x="93" y="32"/>
                  <a:pt x="93" y="32"/>
                  <a:pt x="93" y="32"/>
                </a:cubicBezTo>
                <a:cubicBezTo>
                  <a:pt x="93" y="32"/>
                  <a:pt x="93" y="32"/>
                  <a:pt x="93" y="32"/>
                </a:cubicBezTo>
                <a:cubicBezTo>
                  <a:pt x="93" y="33"/>
                  <a:pt x="93" y="33"/>
                  <a:pt x="93" y="33"/>
                </a:cubicBezTo>
                <a:cubicBezTo>
                  <a:pt x="92" y="33"/>
                  <a:pt x="92" y="33"/>
                  <a:pt x="92" y="34"/>
                </a:cubicBezTo>
                <a:cubicBezTo>
                  <a:pt x="90" y="35"/>
                  <a:pt x="90" y="38"/>
                  <a:pt x="91" y="40"/>
                </a:cubicBezTo>
                <a:cubicBezTo>
                  <a:pt x="92" y="40"/>
                  <a:pt x="92" y="40"/>
                  <a:pt x="92" y="41"/>
                </a:cubicBezTo>
                <a:cubicBezTo>
                  <a:pt x="92" y="41"/>
                  <a:pt x="93" y="41"/>
                  <a:pt x="93" y="41"/>
                </a:cubicBezTo>
                <a:cubicBezTo>
                  <a:pt x="93" y="41"/>
                  <a:pt x="93" y="41"/>
                  <a:pt x="92" y="41"/>
                </a:cubicBezTo>
                <a:cubicBezTo>
                  <a:pt x="89" y="45"/>
                  <a:pt x="89" y="45"/>
                  <a:pt x="89" y="45"/>
                </a:cubicBezTo>
                <a:cubicBezTo>
                  <a:pt x="86" y="48"/>
                  <a:pt x="86" y="48"/>
                  <a:pt x="86" y="48"/>
                </a:cubicBezTo>
                <a:cubicBezTo>
                  <a:pt x="90" y="48"/>
                  <a:pt x="90" y="48"/>
                  <a:pt x="90" y="48"/>
                </a:cubicBezTo>
                <a:lnTo>
                  <a:pt x="93" y="45"/>
                </a:lnTo>
                <a:close/>
                <a:moveTo>
                  <a:pt x="111" y="105"/>
                </a:moveTo>
                <a:cubicBezTo>
                  <a:pt x="111" y="84"/>
                  <a:pt x="111" y="84"/>
                  <a:pt x="111" y="84"/>
                </a:cubicBezTo>
                <a:cubicBezTo>
                  <a:pt x="83" y="84"/>
                  <a:pt x="83" y="84"/>
                  <a:pt x="83" y="84"/>
                </a:cubicBezTo>
                <a:cubicBezTo>
                  <a:pt x="77" y="84"/>
                  <a:pt x="72" y="88"/>
                  <a:pt x="72" y="94"/>
                </a:cubicBezTo>
                <a:cubicBezTo>
                  <a:pt x="72" y="100"/>
                  <a:pt x="77" y="105"/>
                  <a:pt x="83" y="105"/>
                </a:cubicBezTo>
                <a:lnTo>
                  <a:pt x="111" y="105"/>
                </a:lnTo>
                <a:close/>
                <a:moveTo>
                  <a:pt x="92" y="128"/>
                </a:moveTo>
                <a:cubicBezTo>
                  <a:pt x="92" y="130"/>
                  <a:pt x="92" y="130"/>
                  <a:pt x="92" y="130"/>
                </a:cubicBezTo>
                <a:cubicBezTo>
                  <a:pt x="97" y="130"/>
                  <a:pt x="97" y="130"/>
                  <a:pt x="97" y="130"/>
                </a:cubicBezTo>
                <a:cubicBezTo>
                  <a:pt x="98" y="130"/>
                  <a:pt x="99" y="130"/>
                  <a:pt x="99" y="129"/>
                </a:cubicBezTo>
                <a:cubicBezTo>
                  <a:pt x="99" y="128"/>
                  <a:pt x="99" y="128"/>
                  <a:pt x="99" y="128"/>
                </a:cubicBezTo>
                <a:cubicBezTo>
                  <a:pt x="98" y="128"/>
                  <a:pt x="97" y="128"/>
                  <a:pt x="97" y="128"/>
                </a:cubicBezTo>
                <a:lnTo>
                  <a:pt x="92" y="128"/>
                </a:lnTo>
                <a:close/>
                <a:moveTo>
                  <a:pt x="78" y="130"/>
                </a:moveTo>
                <a:cubicBezTo>
                  <a:pt x="78" y="128"/>
                  <a:pt x="78" y="128"/>
                  <a:pt x="78" y="128"/>
                </a:cubicBezTo>
                <a:cubicBezTo>
                  <a:pt x="71" y="128"/>
                  <a:pt x="71" y="128"/>
                  <a:pt x="71" y="128"/>
                </a:cubicBezTo>
                <a:cubicBezTo>
                  <a:pt x="71" y="130"/>
                  <a:pt x="71" y="130"/>
                  <a:pt x="71" y="130"/>
                </a:cubicBezTo>
                <a:lnTo>
                  <a:pt x="78" y="130"/>
                </a:lnTo>
                <a:close/>
                <a:moveTo>
                  <a:pt x="82" y="130"/>
                </a:moveTo>
                <a:cubicBezTo>
                  <a:pt x="89" y="130"/>
                  <a:pt x="89" y="130"/>
                  <a:pt x="89" y="130"/>
                </a:cubicBezTo>
                <a:cubicBezTo>
                  <a:pt x="89" y="128"/>
                  <a:pt x="89" y="128"/>
                  <a:pt x="89" y="128"/>
                </a:cubicBezTo>
                <a:cubicBezTo>
                  <a:pt x="82" y="128"/>
                  <a:pt x="82" y="128"/>
                  <a:pt x="82" y="128"/>
                </a:cubicBezTo>
                <a:lnTo>
                  <a:pt x="82" y="130"/>
                </a:lnTo>
                <a:close/>
                <a:moveTo>
                  <a:pt x="11" y="79"/>
                </a:moveTo>
                <a:cubicBezTo>
                  <a:pt x="13" y="79"/>
                  <a:pt x="13" y="79"/>
                  <a:pt x="13" y="79"/>
                </a:cubicBezTo>
                <a:cubicBezTo>
                  <a:pt x="13" y="72"/>
                  <a:pt x="13" y="72"/>
                  <a:pt x="13" y="72"/>
                </a:cubicBezTo>
                <a:cubicBezTo>
                  <a:pt x="11" y="72"/>
                  <a:pt x="11" y="72"/>
                  <a:pt x="11" y="72"/>
                </a:cubicBezTo>
                <a:lnTo>
                  <a:pt x="11" y="79"/>
                </a:lnTo>
                <a:close/>
                <a:moveTo>
                  <a:pt x="101" y="124"/>
                </a:moveTo>
                <a:cubicBezTo>
                  <a:pt x="101" y="125"/>
                  <a:pt x="101" y="125"/>
                  <a:pt x="100" y="126"/>
                </a:cubicBezTo>
                <a:cubicBezTo>
                  <a:pt x="102" y="127"/>
                  <a:pt x="102" y="127"/>
                  <a:pt x="102" y="127"/>
                </a:cubicBezTo>
                <a:cubicBezTo>
                  <a:pt x="103" y="126"/>
                  <a:pt x="103" y="125"/>
                  <a:pt x="103" y="124"/>
                </a:cubicBezTo>
                <a:cubicBezTo>
                  <a:pt x="103" y="119"/>
                  <a:pt x="103" y="119"/>
                  <a:pt x="103" y="119"/>
                </a:cubicBezTo>
                <a:cubicBezTo>
                  <a:pt x="101" y="119"/>
                  <a:pt x="101" y="119"/>
                  <a:pt x="101" y="119"/>
                </a:cubicBezTo>
                <a:lnTo>
                  <a:pt x="101" y="124"/>
                </a:lnTo>
                <a:close/>
                <a:moveTo>
                  <a:pt x="64" y="59"/>
                </a:moveTo>
                <a:cubicBezTo>
                  <a:pt x="57" y="59"/>
                  <a:pt x="57" y="59"/>
                  <a:pt x="57" y="59"/>
                </a:cubicBezTo>
                <a:cubicBezTo>
                  <a:pt x="57" y="61"/>
                  <a:pt x="57" y="61"/>
                  <a:pt x="57" y="61"/>
                </a:cubicBezTo>
                <a:cubicBezTo>
                  <a:pt x="64" y="61"/>
                  <a:pt x="64" y="61"/>
                  <a:pt x="64" y="61"/>
                </a:cubicBezTo>
                <a:lnTo>
                  <a:pt x="64" y="59"/>
                </a:lnTo>
                <a:close/>
                <a:moveTo>
                  <a:pt x="85" y="59"/>
                </a:moveTo>
                <a:cubicBezTo>
                  <a:pt x="78" y="59"/>
                  <a:pt x="78" y="59"/>
                  <a:pt x="78" y="59"/>
                </a:cubicBezTo>
                <a:cubicBezTo>
                  <a:pt x="78" y="61"/>
                  <a:pt x="78" y="61"/>
                  <a:pt x="78" y="61"/>
                </a:cubicBezTo>
                <a:cubicBezTo>
                  <a:pt x="85" y="61"/>
                  <a:pt x="85" y="61"/>
                  <a:pt x="85" y="61"/>
                </a:cubicBezTo>
                <a:lnTo>
                  <a:pt x="85" y="59"/>
                </a:lnTo>
                <a:close/>
                <a:moveTo>
                  <a:pt x="68" y="128"/>
                </a:moveTo>
                <a:cubicBezTo>
                  <a:pt x="61" y="128"/>
                  <a:pt x="61" y="128"/>
                  <a:pt x="61" y="128"/>
                </a:cubicBezTo>
                <a:cubicBezTo>
                  <a:pt x="61" y="130"/>
                  <a:pt x="61" y="130"/>
                  <a:pt x="61" y="130"/>
                </a:cubicBezTo>
                <a:cubicBezTo>
                  <a:pt x="68" y="130"/>
                  <a:pt x="68" y="130"/>
                  <a:pt x="68" y="130"/>
                </a:cubicBezTo>
                <a:lnTo>
                  <a:pt x="68" y="128"/>
                </a:lnTo>
                <a:close/>
                <a:moveTo>
                  <a:pt x="75" y="59"/>
                </a:moveTo>
                <a:cubicBezTo>
                  <a:pt x="67" y="59"/>
                  <a:pt x="67" y="59"/>
                  <a:pt x="67" y="59"/>
                </a:cubicBezTo>
                <a:cubicBezTo>
                  <a:pt x="67" y="61"/>
                  <a:pt x="67" y="61"/>
                  <a:pt x="67" y="61"/>
                </a:cubicBezTo>
                <a:cubicBezTo>
                  <a:pt x="75" y="61"/>
                  <a:pt x="75" y="61"/>
                  <a:pt x="75" y="61"/>
                </a:cubicBezTo>
                <a:lnTo>
                  <a:pt x="75" y="59"/>
                </a:lnTo>
                <a:close/>
                <a:moveTo>
                  <a:pt x="101" y="76"/>
                </a:moveTo>
                <a:cubicBezTo>
                  <a:pt x="103" y="76"/>
                  <a:pt x="103" y="76"/>
                  <a:pt x="103" y="76"/>
                </a:cubicBezTo>
                <a:cubicBezTo>
                  <a:pt x="103" y="69"/>
                  <a:pt x="103" y="69"/>
                  <a:pt x="103" y="69"/>
                </a:cubicBezTo>
                <a:cubicBezTo>
                  <a:pt x="101" y="69"/>
                  <a:pt x="101" y="69"/>
                  <a:pt x="101" y="69"/>
                </a:cubicBezTo>
                <a:lnTo>
                  <a:pt x="101" y="76"/>
                </a:lnTo>
                <a:close/>
                <a:moveTo>
                  <a:pt x="88" y="59"/>
                </a:moveTo>
                <a:cubicBezTo>
                  <a:pt x="88" y="61"/>
                  <a:pt x="88" y="61"/>
                  <a:pt x="88" y="61"/>
                </a:cubicBezTo>
                <a:cubicBezTo>
                  <a:pt x="95" y="61"/>
                  <a:pt x="95" y="61"/>
                  <a:pt x="95" y="61"/>
                </a:cubicBezTo>
                <a:cubicBezTo>
                  <a:pt x="95" y="59"/>
                  <a:pt x="95" y="59"/>
                  <a:pt x="95" y="59"/>
                </a:cubicBezTo>
                <a:lnTo>
                  <a:pt x="88" y="59"/>
                </a:lnTo>
                <a:close/>
                <a:moveTo>
                  <a:pt x="103" y="65"/>
                </a:moveTo>
                <a:cubicBezTo>
                  <a:pt x="103" y="62"/>
                  <a:pt x="101" y="60"/>
                  <a:pt x="98" y="59"/>
                </a:cubicBezTo>
                <a:cubicBezTo>
                  <a:pt x="98" y="61"/>
                  <a:pt x="98" y="61"/>
                  <a:pt x="98" y="61"/>
                </a:cubicBezTo>
                <a:cubicBezTo>
                  <a:pt x="100" y="62"/>
                  <a:pt x="101" y="63"/>
                  <a:pt x="101" y="65"/>
                </a:cubicBezTo>
                <a:cubicBezTo>
                  <a:pt x="101" y="65"/>
                  <a:pt x="101" y="65"/>
                  <a:pt x="101" y="65"/>
                </a:cubicBezTo>
                <a:cubicBezTo>
                  <a:pt x="103" y="65"/>
                  <a:pt x="103" y="65"/>
                  <a:pt x="103" y="65"/>
                </a:cubicBezTo>
                <a:close/>
                <a:moveTo>
                  <a:pt x="23" y="61"/>
                </a:moveTo>
                <a:cubicBezTo>
                  <a:pt x="23" y="59"/>
                  <a:pt x="23" y="59"/>
                  <a:pt x="23" y="59"/>
                </a:cubicBezTo>
                <a:cubicBezTo>
                  <a:pt x="18" y="59"/>
                  <a:pt x="18" y="59"/>
                  <a:pt x="18" y="59"/>
                </a:cubicBezTo>
                <a:cubicBezTo>
                  <a:pt x="17" y="59"/>
                  <a:pt x="16" y="59"/>
                  <a:pt x="15" y="59"/>
                </a:cubicBezTo>
                <a:cubicBezTo>
                  <a:pt x="16" y="61"/>
                  <a:pt x="16" y="61"/>
                  <a:pt x="16" y="61"/>
                </a:cubicBezTo>
                <a:cubicBezTo>
                  <a:pt x="17" y="61"/>
                  <a:pt x="17" y="61"/>
                  <a:pt x="18" y="61"/>
                </a:cubicBezTo>
                <a:lnTo>
                  <a:pt x="23" y="61"/>
                </a:lnTo>
                <a:close/>
                <a:moveTo>
                  <a:pt x="33" y="59"/>
                </a:moveTo>
                <a:cubicBezTo>
                  <a:pt x="26" y="59"/>
                  <a:pt x="26" y="59"/>
                  <a:pt x="26" y="59"/>
                </a:cubicBezTo>
                <a:cubicBezTo>
                  <a:pt x="26" y="61"/>
                  <a:pt x="26" y="61"/>
                  <a:pt x="26" y="61"/>
                </a:cubicBezTo>
                <a:cubicBezTo>
                  <a:pt x="33" y="61"/>
                  <a:pt x="33" y="61"/>
                  <a:pt x="33" y="61"/>
                </a:cubicBezTo>
                <a:lnTo>
                  <a:pt x="33" y="59"/>
                </a:lnTo>
                <a:close/>
                <a:moveTo>
                  <a:pt x="27" y="128"/>
                </a:moveTo>
                <a:cubicBezTo>
                  <a:pt x="20" y="128"/>
                  <a:pt x="20" y="128"/>
                  <a:pt x="20" y="128"/>
                </a:cubicBezTo>
                <a:cubicBezTo>
                  <a:pt x="20" y="130"/>
                  <a:pt x="20" y="130"/>
                  <a:pt x="20" y="130"/>
                </a:cubicBezTo>
                <a:cubicBezTo>
                  <a:pt x="27" y="130"/>
                  <a:pt x="27" y="130"/>
                  <a:pt x="27" y="130"/>
                </a:cubicBezTo>
                <a:lnTo>
                  <a:pt x="27" y="128"/>
                </a:lnTo>
                <a:close/>
                <a:moveTo>
                  <a:pt x="37" y="128"/>
                </a:moveTo>
                <a:cubicBezTo>
                  <a:pt x="30" y="128"/>
                  <a:pt x="30" y="128"/>
                  <a:pt x="30" y="128"/>
                </a:cubicBezTo>
                <a:cubicBezTo>
                  <a:pt x="30" y="130"/>
                  <a:pt x="30" y="130"/>
                  <a:pt x="30" y="130"/>
                </a:cubicBezTo>
                <a:cubicBezTo>
                  <a:pt x="37" y="130"/>
                  <a:pt x="37" y="130"/>
                  <a:pt x="37" y="130"/>
                </a:cubicBezTo>
                <a:lnTo>
                  <a:pt x="37" y="128"/>
                </a:lnTo>
                <a:close/>
                <a:moveTo>
                  <a:pt x="44" y="59"/>
                </a:moveTo>
                <a:cubicBezTo>
                  <a:pt x="36" y="59"/>
                  <a:pt x="36" y="59"/>
                  <a:pt x="36" y="59"/>
                </a:cubicBezTo>
                <a:cubicBezTo>
                  <a:pt x="36" y="61"/>
                  <a:pt x="36" y="61"/>
                  <a:pt x="36" y="61"/>
                </a:cubicBezTo>
                <a:cubicBezTo>
                  <a:pt x="44" y="61"/>
                  <a:pt x="44" y="61"/>
                  <a:pt x="44" y="61"/>
                </a:cubicBezTo>
                <a:lnTo>
                  <a:pt x="44" y="59"/>
                </a:lnTo>
                <a:close/>
                <a:moveTo>
                  <a:pt x="54" y="59"/>
                </a:moveTo>
                <a:cubicBezTo>
                  <a:pt x="47" y="59"/>
                  <a:pt x="47" y="59"/>
                  <a:pt x="47" y="59"/>
                </a:cubicBezTo>
                <a:cubicBezTo>
                  <a:pt x="47" y="61"/>
                  <a:pt x="47" y="61"/>
                  <a:pt x="47" y="61"/>
                </a:cubicBezTo>
                <a:cubicBezTo>
                  <a:pt x="54" y="61"/>
                  <a:pt x="54" y="61"/>
                  <a:pt x="54" y="61"/>
                </a:cubicBezTo>
                <a:lnTo>
                  <a:pt x="54" y="59"/>
                </a:lnTo>
                <a:close/>
                <a:moveTo>
                  <a:pt x="47" y="128"/>
                </a:moveTo>
                <a:cubicBezTo>
                  <a:pt x="40" y="128"/>
                  <a:pt x="40" y="128"/>
                  <a:pt x="40" y="128"/>
                </a:cubicBezTo>
                <a:cubicBezTo>
                  <a:pt x="40" y="130"/>
                  <a:pt x="40" y="130"/>
                  <a:pt x="40" y="130"/>
                </a:cubicBezTo>
                <a:cubicBezTo>
                  <a:pt x="47" y="130"/>
                  <a:pt x="47" y="130"/>
                  <a:pt x="47" y="130"/>
                </a:cubicBezTo>
                <a:lnTo>
                  <a:pt x="47" y="128"/>
                </a:lnTo>
                <a:close/>
                <a:moveTo>
                  <a:pt x="58" y="128"/>
                </a:moveTo>
                <a:cubicBezTo>
                  <a:pt x="51" y="128"/>
                  <a:pt x="51" y="128"/>
                  <a:pt x="51" y="128"/>
                </a:cubicBezTo>
                <a:cubicBezTo>
                  <a:pt x="51" y="130"/>
                  <a:pt x="51" y="130"/>
                  <a:pt x="51" y="130"/>
                </a:cubicBezTo>
                <a:cubicBezTo>
                  <a:pt x="58" y="130"/>
                  <a:pt x="58" y="130"/>
                  <a:pt x="58" y="130"/>
                </a:cubicBezTo>
                <a:lnTo>
                  <a:pt x="58" y="128"/>
                </a:lnTo>
                <a:close/>
                <a:moveTo>
                  <a:pt x="84" y="88"/>
                </a:moveTo>
                <a:cubicBezTo>
                  <a:pt x="81" y="88"/>
                  <a:pt x="78" y="91"/>
                  <a:pt x="78" y="94"/>
                </a:cubicBezTo>
                <a:cubicBezTo>
                  <a:pt x="78" y="98"/>
                  <a:pt x="81" y="100"/>
                  <a:pt x="84" y="100"/>
                </a:cubicBezTo>
                <a:cubicBezTo>
                  <a:pt x="88" y="100"/>
                  <a:pt x="91" y="98"/>
                  <a:pt x="91" y="94"/>
                </a:cubicBezTo>
                <a:cubicBezTo>
                  <a:pt x="91" y="91"/>
                  <a:pt x="88" y="88"/>
                  <a:pt x="84" y="88"/>
                </a:cubicBezTo>
                <a:close/>
              </a:path>
            </a:pathLst>
          </a:custGeom>
          <a:solidFill>
            <a:schemeClr val="accent2"/>
          </a:solidFill>
          <a:ln>
            <a:noFill/>
          </a:ln>
        </p:spPr>
        <p:txBody>
          <a:bodyPr vert="horz" wrap="square" lIns="91416" tIns="45708" rIns="91416" bIns="45708" numCol="1" anchor="t" anchorCtr="0" compatLnSpc="1"/>
          <a:lstStyle/>
          <a:p>
            <a:endParaRPr lang="zh-CN" altLang="en-US" sz="1350">
              <a:cs typeface="+mn-ea"/>
              <a:sym typeface="+mn-lt"/>
            </a:endParaRPr>
          </a:p>
        </p:txBody>
      </p:sp>
      <p:sp>
        <p:nvSpPr>
          <p:cNvPr id="20" name="Freeform 30"/>
          <p:cNvSpPr/>
          <p:nvPr>
            <p:custDataLst>
              <p:tags r:id="rId14"/>
            </p:custDataLst>
          </p:nvPr>
        </p:nvSpPr>
        <p:spPr bwMode="auto">
          <a:xfrm>
            <a:off x="6779097" y="4312303"/>
            <a:ext cx="568440" cy="413879"/>
          </a:xfrm>
          <a:custGeom>
            <a:avLst/>
            <a:gdLst>
              <a:gd name="T0" fmla="*/ 9 w 140"/>
              <a:gd name="T1" fmla="*/ 0 h 102"/>
              <a:gd name="T2" fmla="*/ 0 w 140"/>
              <a:gd name="T3" fmla="*/ 93 h 102"/>
              <a:gd name="T4" fmla="*/ 131 w 140"/>
              <a:gd name="T5" fmla="*/ 102 h 102"/>
              <a:gd name="T6" fmla="*/ 140 w 140"/>
              <a:gd name="T7" fmla="*/ 9 h 102"/>
              <a:gd name="T8" fmla="*/ 136 w 140"/>
              <a:gd name="T9" fmla="*/ 93 h 102"/>
              <a:gd name="T10" fmla="*/ 9 w 140"/>
              <a:gd name="T11" fmla="*/ 98 h 102"/>
              <a:gd name="T12" fmla="*/ 4 w 140"/>
              <a:gd name="T13" fmla="*/ 9 h 102"/>
              <a:gd name="T14" fmla="*/ 131 w 140"/>
              <a:gd name="T15" fmla="*/ 4 h 102"/>
              <a:gd name="T16" fmla="*/ 136 w 140"/>
              <a:gd name="T17" fmla="*/ 93 h 102"/>
              <a:gd name="T18" fmla="*/ 129 w 140"/>
              <a:gd name="T19" fmla="*/ 11 h 102"/>
              <a:gd name="T20" fmla="*/ 11 w 140"/>
              <a:gd name="T21" fmla="*/ 32 h 102"/>
              <a:gd name="T22" fmla="*/ 11 w 140"/>
              <a:gd name="T23" fmla="*/ 70 h 102"/>
              <a:gd name="T24" fmla="*/ 129 w 140"/>
              <a:gd name="T25" fmla="*/ 91 h 102"/>
              <a:gd name="T26" fmla="*/ 11 w 140"/>
              <a:gd name="T27" fmla="*/ 70 h 102"/>
              <a:gd name="T28" fmla="*/ 51 w 140"/>
              <a:gd name="T29" fmla="*/ 65 h 102"/>
              <a:gd name="T30" fmla="*/ 62 w 140"/>
              <a:gd name="T31" fmla="*/ 37 h 102"/>
              <a:gd name="T32" fmla="*/ 49 w 140"/>
              <a:gd name="T33" fmla="*/ 37 h 102"/>
              <a:gd name="T34" fmla="*/ 39 w 140"/>
              <a:gd name="T35" fmla="*/ 65 h 102"/>
              <a:gd name="T36" fmla="*/ 28 w 140"/>
              <a:gd name="T37" fmla="*/ 37 h 102"/>
              <a:gd name="T38" fmla="*/ 38 w 140"/>
              <a:gd name="T39" fmla="*/ 58 h 102"/>
              <a:gd name="T40" fmla="*/ 95 w 140"/>
              <a:gd name="T41" fmla="*/ 59 h 102"/>
              <a:gd name="T42" fmla="*/ 106 w 140"/>
              <a:gd name="T43" fmla="*/ 65 h 102"/>
              <a:gd name="T44" fmla="*/ 107 w 140"/>
              <a:gd name="T45" fmla="*/ 37 h 102"/>
              <a:gd name="T46" fmla="*/ 86 w 140"/>
              <a:gd name="T47" fmla="*/ 65 h 102"/>
              <a:gd name="T48" fmla="*/ 95 w 140"/>
              <a:gd name="T49" fmla="*/ 59 h 102"/>
              <a:gd name="T50" fmla="*/ 105 w 140"/>
              <a:gd name="T51" fmla="*/ 54 h 102"/>
              <a:gd name="T52" fmla="*/ 103 w 140"/>
              <a:gd name="T53" fmla="*/ 43 h 102"/>
              <a:gd name="T54" fmla="*/ 79 w 140"/>
              <a:gd name="T55" fmla="*/ 57 h 102"/>
              <a:gd name="T56" fmla="*/ 74 w 140"/>
              <a:gd name="T57" fmla="*/ 53 h 102"/>
              <a:gd name="T58" fmla="*/ 67 w 140"/>
              <a:gd name="T59" fmla="*/ 48 h 102"/>
              <a:gd name="T60" fmla="*/ 69 w 140"/>
              <a:gd name="T61" fmla="*/ 39 h 102"/>
              <a:gd name="T62" fmla="*/ 83 w 140"/>
              <a:gd name="T63" fmla="*/ 39 h 102"/>
              <a:gd name="T64" fmla="*/ 81 w 140"/>
              <a:gd name="T65" fmla="*/ 45 h 102"/>
              <a:gd name="T66" fmla="*/ 76 w 140"/>
              <a:gd name="T67" fmla="*/ 41 h 102"/>
              <a:gd name="T68" fmla="*/ 72 w 140"/>
              <a:gd name="T69" fmla="*/ 44 h 102"/>
              <a:gd name="T70" fmla="*/ 77 w 140"/>
              <a:gd name="T71" fmla="*/ 48 h 102"/>
              <a:gd name="T72" fmla="*/ 84 w 140"/>
              <a:gd name="T73" fmla="*/ 56 h 102"/>
              <a:gd name="T74" fmla="*/ 74 w 140"/>
              <a:gd name="T75" fmla="*/ 65 h 102"/>
              <a:gd name="T76" fmla="*/ 64 w 140"/>
              <a:gd name="T77" fmla="*/ 61 h 102"/>
              <a:gd name="T78" fmla="*/ 68 w 140"/>
              <a:gd name="T79" fmla="*/ 56 h 102"/>
              <a:gd name="T80" fmla="*/ 74 w 140"/>
              <a:gd name="T81" fmla="*/ 6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 h="102">
                <a:moveTo>
                  <a:pt x="131" y="0"/>
                </a:moveTo>
                <a:cubicBezTo>
                  <a:pt x="9" y="0"/>
                  <a:pt x="9" y="0"/>
                  <a:pt x="9" y="0"/>
                </a:cubicBezTo>
                <a:cubicBezTo>
                  <a:pt x="4" y="0"/>
                  <a:pt x="0" y="4"/>
                  <a:pt x="0" y="9"/>
                </a:cubicBezTo>
                <a:cubicBezTo>
                  <a:pt x="0" y="93"/>
                  <a:pt x="0" y="93"/>
                  <a:pt x="0" y="93"/>
                </a:cubicBezTo>
                <a:cubicBezTo>
                  <a:pt x="0" y="98"/>
                  <a:pt x="4" y="102"/>
                  <a:pt x="9" y="102"/>
                </a:cubicBezTo>
                <a:cubicBezTo>
                  <a:pt x="131" y="102"/>
                  <a:pt x="131" y="102"/>
                  <a:pt x="131" y="102"/>
                </a:cubicBezTo>
                <a:cubicBezTo>
                  <a:pt x="136" y="102"/>
                  <a:pt x="140" y="98"/>
                  <a:pt x="140" y="93"/>
                </a:cubicBezTo>
                <a:cubicBezTo>
                  <a:pt x="140" y="9"/>
                  <a:pt x="140" y="9"/>
                  <a:pt x="140" y="9"/>
                </a:cubicBezTo>
                <a:cubicBezTo>
                  <a:pt x="140" y="4"/>
                  <a:pt x="136" y="0"/>
                  <a:pt x="131" y="0"/>
                </a:cubicBezTo>
                <a:close/>
                <a:moveTo>
                  <a:pt x="136" y="93"/>
                </a:moveTo>
                <a:cubicBezTo>
                  <a:pt x="136" y="96"/>
                  <a:pt x="134" y="98"/>
                  <a:pt x="131" y="98"/>
                </a:cubicBezTo>
                <a:cubicBezTo>
                  <a:pt x="9" y="98"/>
                  <a:pt x="9" y="98"/>
                  <a:pt x="9" y="98"/>
                </a:cubicBezTo>
                <a:cubicBezTo>
                  <a:pt x="6" y="98"/>
                  <a:pt x="4" y="96"/>
                  <a:pt x="4" y="93"/>
                </a:cubicBezTo>
                <a:cubicBezTo>
                  <a:pt x="4" y="9"/>
                  <a:pt x="4" y="9"/>
                  <a:pt x="4" y="9"/>
                </a:cubicBezTo>
                <a:cubicBezTo>
                  <a:pt x="4" y="6"/>
                  <a:pt x="6" y="4"/>
                  <a:pt x="9" y="4"/>
                </a:cubicBezTo>
                <a:cubicBezTo>
                  <a:pt x="131" y="4"/>
                  <a:pt x="131" y="4"/>
                  <a:pt x="131" y="4"/>
                </a:cubicBezTo>
                <a:cubicBezTo>
                  <a:pt x="134" y="4"/>
                  <a:pt x="136" y="6"/>
                  <a:pt x="136" y="9"/>
                </a:cubicBezTo>
                <a:lnTo>
                  <a:pt x="136" y="93"/>
                </a:lnTo>
                <a:close/>
                <a:moveTo>
                  <a:pt x="11" y="11"/>
                </a:moveTo>
                <a:cubicBezTo>
                  <a:pt x="129" y="11"/>
                  <a:pt x="129" y="11"/>
                  <a:pt x="129" y="11"/>
                </a:cubicBezTo>
                <a:cubicBezTo>
                  <a:pt x="129" y="32"/>
                  <a:pt x="129" y="32"/>
                  <a:pt x="129" y="32"/>
                </a:cubicBezTo>
                <a:cubicBezTo>
                  <a:pt x="11" y="32"/>
                  <a:pt x="11" y="32"/>
                  <a:pt x="11" y="32"/>
                </a:cubicBezTo>
                <a:lnTo>
                  <a:pt x="11" y="11"/>
                </a:lnTo>
                <a:close/>
                <a:moveTo>
                  <a:pt x="11" y="70"/>
                </a:moveTo>
                <a:cubicBezTo>
                  <a:pt x="129" y="70"/>
                  <a:pt x="129" y="70"/>
                  <a:pt x="129" y="70"/>
                </a:cubicBezTo>
                <a:cubicBezTo>
                  <a:pt x="129" y="91"/>
                  <a:pt x="129" y="91"/>
                  <a:pt x="129" y="91"/>
                </a:cubicBezTo>
                <a:cubicBezTo>
                  <a:pt x="11" y="91"/>
                  <a:pt x="11" y="91"/>
                  <a:pt x="11" y="91"/>
                </a:cubicBezTo>
                <a:lnTo>
                  <a:pt x="11" y="70"/>
                </a:lnTo>
                <a:close/>
                <a:moveTo>
                  <a:pt x="57" y="65"/>
                </a:moveTo>
                <a:cubicBezTo>
                  <a:pt x="51" y="65"/>
                  <a:pt x="51" y="65"/>
                  <a:pt x="51" y="65"/>
                </a:cubicBezTo>
                <a:cubicBezTo>
                  <a:pt x="57" y="37"/>
                  <a:pt x="57" y="37"/>
                  <a:pt x="57" y="37"/>
                </a:cubicBezTo>
                <a:cubicBezTo>
                  <a:pt x="62" y="37"/>
                  <a:pt x="62" y="37"/>
                  <a:pt x="62" y="37"/>
                </a:cubicBezTo>
                <a:lnTo>
                  <a:pt x="57" y="65"/>
                </a:lnTo>
                <a:close/>
                <a:moveTo>
                  <a:pt x="49" y="37"/>
                </a:moveTo>
                <a:cubicBezTo>
                  <a:pt x="55" y="37"/>
                  <a:pt x="55" y="37"/>
                  <a:pt x="55" y="37"/>
                </a:cubicBezTo>
                <a:cubicBezTo>
                  <a:pt x="39" y="65"/>
                  <a:pt x="39" y="65"/>
                  <a:pt x="39" y="65"/>
                </a:cubicBezTo>
                <a:cubicBezTo>
                  <a:pt x="33" y="65"/>
                  <a:pt x="33" y="65"/>
                  <a:pt x="33" y="65"/>
                </a:cubicBezTo>
                <a:cubicBezTo>
                  <a:pt x="28" y="37"/>
                  <a:pt x="28" y="37"/>
                  <a:pt x="28" y="37"/>
                </a:cubicBezTo>
                <a:cubicBezTo>
                  <a:pt x="34" y="37"/>
                  <a:pt x="34" y="37"/>
                  <a:pt x="34" y="37"/>
                </a:cubicBezTo>
                <a:cubicBezTo>
                  <a:pt x="38" y="58"/>
                  <a:pt x="38" y="58"/>
                  <a:pt x="38" y="58"/>
                </a:cubicBezTo>
                <a:lnTo>
                  <a:pt x="49" y="37"/>
                </a:lnTo>
                <a:close/>
                <a:moveTo>
                  <a:pt x="95" y="59"/>
                </a:moveTo>
                <a:cubicBezTo>
                  <a:pt x="106" y="59"/>
                  <a:pt x="106" y="59"/>
                  <a:pt x="106" y="59"/>
                </a:cubicBezTo>
                <a:cubicBezTo>
                  <a:pt x="106" y="65"/>
                  <a:pt x="106" y="65"/>
                  <a:pt x="106" y="65"/>
                </a:cubicBezTo>
                <a:cubicBezTo>
                  <a:pt x="112" y="65"/>
                  <a:pt x="112" y="65"/>
                  <a:pt x="112" y="65"/>
                </a:cubicBezTo>
                <a:cubicBezTo>
                  <a:pt x="107" y="37"/>
                  <a:pt x="107" y="37"/>
                  <a:pt x="107" y="37"/>
                </a:cubicBezTo>
                <a:cubicBezTo>
                  <a:pt x="101" y="37"/>
                  <a:pt x="101" y="37"/>
                  <a:pt x="101" y="37"/>
                </a:cubicBezTo>
                <a:cubicBezTo>
                  <a:pt x="86" y="65"/>
                  <a:pt x="86" y="65"/>
                  <a:pt x="86" y="65"/>
                </a:cubicBezTo>
                <a:cubicBezTo>
                  <a:pt x="91" y="65"/>
                  <a:pt x="91" y="65"/>
                  <a:pt x="91" y="65"/>
                </a:cubicBezTo>
                <a:lnTo>
                  <a:pt x="95" y="59"/>
                </a:lnTo>
                <a:close/>
                <a:moveTo>
                  <a:pt x="103" y="43"/>
                </a:moveTo>
                <a:cubicBezTo>
                  <a:pt x="105" y="54"/>
                  <a:pt x="105" y="54"/>
                  <a:pt x="105" y="54"/>
                </a:cubicBezTo>
                <a:cubicBezTo>
                  <a:pt x="97" y="54"/>
                  <a:pt x="97" y="54"/>
                  <a:pt x="97" y="54"/>
                </a:cubicBezTo>
                <a:lnTo>
                  <a:pt x="103" y="43"/>
                </a:lnTo>
                <a:close/>
                <a:moveTo>
                  <a:pt x="78" y="59"/>
                </a:moveTo>
                <a:cubicBezTo>
                  <a:pt x="78" y="59"/>
                  <a:pt x="79" y="58"/>
                  <a:pt x="79" y="57"/>
                </a:cubicBezTo>
                <a:cubicBezTo>
                  <a:pt x="79" y="56"/>
                  <a:pt x="79" y="56"/>
                  <a:pt x="78" y="55"/>
                </a:cubicBezTo>
                <a:cubicBezTo>
                  <a:pt x="77" y="55"/>
                  <a:pt x="76" y="54"/>
                  <a:pt x="74" y="53"/>
                </a:cubicBezTo>
                <a:cubicBezTo>
                  <a:pt x="72" y="52"/>
                  <a:pt x="70" y="51"/>
                  <a:pt x="69" y="51"/>
                </a:cubicBezTo>
                <a:cubicBezTo>
                  <a:pt x="68" y="50"/>
                  <a:pt x="68" y="49"/>
                  <a:pt x="67" y="48"/>
                </a:cubicBezTo>
                <a:cubicBezTo>
                  <a:pt x="66" y="47"/>
                  <a:pt x="66" y="46"/>
                  <a:pt x="66" y="45"/>
                </a:cubicBezTo>
                <a:cubicBezTo>
                  <a:pt x="66" y="43"/>
                  <a:pt x="67" y="41"/>
                  <a:pt x="69" y="39"/>
                </a:cubicBezTo>
                <a:cubicBezTo>
                  <a:pt x="70" y="38"/>
                  <a:pt x="73" y="37"/>
                  <a:pt x="76" y="37"/>
                </a:cubicBezTo>
                <a:cubicBezTo>
                  <a:pt x="79" y="37"/>
                  <a:pt x="82" y="38"/>
                  <a:pt x="83" y="39"/>
                </a:cubicBezTo>
                <a:cubicBezTo>
                  <a:pt x="85" y="41"/>
                  <a:pt x="86" y="43"/>
                  <a:pt x="86" y="45"/>
                </a:cubicBezTo>
                <a:cubicBezTo>
                  <a:pt x="81" y="45"/>
                  <a:pt x="81" y="45"/>
                  <a:pt x="81" y="45"/>
                </a:cubicBezTo>
                <a:cubicBezTo>
                  <a:pt x="81" y="44"/>
                  <a:pt x="80" y="43"/>
                  <a:pt x="79" y="42"/>
                </a:cubicBezTo>
                <a:cubicBezTo>
                  <a:pt x="79" y="42"/>
                  <a:pt x="77" y="41"/>
                  <a:pt x="76" y="41"/>
                </a:cubicBezTo>
                <a:cubicBezTo>
                  <a:pt x="74" y="41"/>
                  <a:pt x="73" y="42"/>
                  <a:pt x="73" y="42"/>
                </a:cubicBezTo>
                <a:cubicBezTo>
                  <a:pt x="72" y="43"/>
                  <a:pt x="72" y="43"/>
                  <a:pt x="72" y="44"/>
                </a:cubicBezTo>
                <a:cubicBezTo>
                  <a:pt x="72" y="45"/>
                  <a:pt x="72" y="46"/>
                  <a:pt x="72" y="46"/>
                </a:cubicBezTo>
                <a:cubicBezTo>
                  <a:pt x="73" y="47"/>
                  <a:pt x="74" y="47"/>
                  <a:pt x="77" y="48"/>
                </a:cubicBezTo>
                <a:cubicBezTo>
                  <a:pt x="80" y="50"/>
                  <a:pt x="82" y="51"/>
                  <a:pt x="83" y="52"/>
                </a:cubicBezTo>
                <a:cubicBezTo>
                  <a:pt x="84" y="53"/>
                  <a:pt x="84" y="54"/>
                  <a:pt x="84" y="56"/>
                </a:cubicBezTo>
                <a:cubicBezTo>
                  <a:pt x="84" y="59"/>
                  <a:pt x="84" y="61"/>
                  <a:pt x="82" y="63"/>
                </a:cubicBezTo>
                <a:cubicBezTo>
                  <a:pt x="80" y="64"/>
                  <a:pt x="77" y="65"/>
                  <a:pt x="74" y="65"/>
                </a:cubicBezTo>
                <a:cubicBezTo>
                  <a:pt x="71" y="65"/>
                  <a:pt x="69" y="65"/>
                  <a:pt x="67" y="64"/>
                </a:cubicBezTo>
                <a:cubicBezTo>
                  <a:pt x="66" y="63"/>
                  <a:pt x="64" y="62"/>
                  <a:pt x="64" y="61"/>
                </a:cubicBezTo>
                <a:cubicBezTo>
                  <a:pt x="63" y="59"/>
                  <a:pt x="63" y="58"/>
                  <a:pt x="63" y="56"/>
                </a:cubicBezTo>
                <a:cubicBezTo>
                  <a:pt x="68" y="56"/>
                  <a:pt x="68" y="56"/>
                  <a:pt x="68" y="56"/>
                </a:cubicBezTo>
                <a:cubicBezTo>
                  <a:pt x="68" y="57"/>
                  <a:pt x="69" y="58"/>
                  <a:pt x="69" y="59"/>
                </a:cubicBezTo>
                <a:cubicBezTo>
                  <a:pt x="70" y="60"/>
                  <a:pt x="71" y="60"/>
                  <a:pt x="74" y="60"/>
                </a:cubicBezTo>
                <a:cubicBezTo>
                  <a:pt x="75" y="60"/>
                  <a:pt x="77" y="60"/>
                  <a:pt x="78" y="59"/>
                </a:cubicBezTo>
                <a:close/>
              </a:path>
            </a:pathLst>
          </a:custGeom>
          <a:solidFill>
            <a:schemeClr val="accent1"/>
          </a:solidFill>
          <a:ln>
            <a:noFill/>
          </a:ln>
        </p:spPr>
        <p:txBody>
          <a:bodyPr vert="horz" wrap="square" lIns="91416" tIns="45708" rIns="91416" bIns="45708" numCol="1" anchor="t" anchorCtr="0" compatLnSpc="1"/>
          <a:lstStyle/>
          <a:p>
            <a:endParaRPr lang="zh-CN" altLang="en-US" sz="1350">
              <a:cs typeface="+mn-ea"/>
              <a:sym typeface="+mn-lt"/>
            </a:endParaRPr>
          </a:p>
        </p:txBody>
      </p:sp>
      <p:sp>
        <p:nvSpPr>
          <p:cNvPr id="21" name="TextBox 19"/>
          <p:cNvSpPr txBox="1"/>
          <p:nvPr>
            <p:custDataLst>
              <p:tags r:id="rId15"/>
            </p:custDataLst>
          </p:nvPr>
        </p:nvSpPr>
        <p:spPr>
          <a:xfrm>
            <a:off x="704850" y="3699510"/>
            <a:ext cx="3565525" cy="2215515"/>
          </a:xfrm>
          <a:prstGeom prst="rect">
            <a:avLst/>
          </a:prstGeom>
          <a:noFill/>
        </p:spPr>
        <p:txBody>
          <a:bodyPr wrap="square" tIns="0" bIns="0" rtlCol="0" anchor="t">
            <a:spAutoFit/>
          </a:bodyPr>
          <a:lstStyle/>
          <a:p>
            <a:pPr algn="l">
              <a:lnSpc>
                <a:spcPct val="150000"/>
              </a:lnSpc>
            </a:pPr>
            <a:r>
              <a:rPr lang="zh-CN" altLang="en-US" sz="3200" b="1" dirty="0">
                <a:solidFill>
                  <a:schemeClr val="accent4">
                    <a:lumMod val="75000"/>
                  </a:schemeClr>
                </a:solidFill>
                <a:cs typeface="+mn-ea"/>
                <a:sym typeface="+mn-lt"/>
              </a:rPr>
              <a:t>依据话题</a:t>
            </a:r>
            <a:endParaRPr lang="zh-CN" altLang="en-US" sz="3200" b="1" dirty="0">
              <a:solidFill>
                <a:schemeClr val="accent4">
                  <a:lumMod val="75000"/>
                </a:schemeClr>
              </a:solidFill>
              <a:cs typeface="+mn-ea"/>
              <a:sym typeface="+mn-lt"/>
            </a:endParaRPr>
          </a:p>
          <a:p>
            <a:pPr algn="l">
              <a:lnSpc>
                <a:spcPct val="150000"/>
              </a:lnSpc>
            </a:pPr>
            <a:r>
              <a:rPr lang="zh-CN" altLang="en-US" sz="3200" b="1" dirty="0">
                <a:solidFill>
                  <a:schemeClr val="accent4">
                    <a:lumMod val="75000"/>
                  </a:schemeClr>
                </a:solidFill>
                <a:cs typeface="+mn-ea"/>
                <a:sym typeface="+mn-lt"/>
              </a:rPr>
              <a:t>整合语料</a:t>
            </a:r>
            <a:endParaRPr lang="zh-CN" altLang="en-US" sz="3200" b="1" dirty="0">
              <a:solidFill>
                <a:schemeClr val="accent4">
                  <a:lumMod val="75000"/>
                </a:schemeClr>
              </a:solidFill>
              <a:cs typeface="+mn-ea"/>
              <a:sym typeface="+mn-lt"/>
            </a:endParaRPr>
          </a:p>
          <a:p>
            <a:pPr algn="l">
              <a:lnSpc>
                <a:spcPct val="150000"/>
              </a:lnSpc>
            </a:pPr>
            <a:r>
              <a:rPr lang="en-US" altLang="zh-CN" sz="3200" b="1" dirty="0">
                <a:solidFill>
                  <a:schemeClr val="accent4">
                    <a:lumMod val="75000"/>
                  </a:schemeClr>
                </a:solidFill>
                <a:cs typeface="Calibri" panose="020F0502020204030204" pitchFamily="34" charset="0"/>
                <a:sym typeface="+mn-lt"/>
              </a:rPr>
              <a:t>(</a:t>
            </a:r>
            <a:r>
              <a:rPr lang="en-US" altLang="zh-CN" sz="3200" b="1" dirty="0">
                <a:solidFill>
                  <a:schemeClr val="accent4">
                    <a:lumMod val="75000"/>
                  </a:schemeClr>
                </a:solidFill>
                <a:highlight>
                  <a:srgbClr val="FFFF00"/>
                </a:highlight>
                <a:cs typeface="Calibri" panose="020F0502020204030204" pitchFamily="34" charset="0"/>
                <a:sym typeface="+mn-lt"/>
              </a:rPr>
              <a:t>L</a:t>
            </a:r>
            <a:r>
              <a:rPr lang="en-US" altLang="zh-CN" sz="3200" b="1" dirty="0">
                <a:solidFill>
                  <a:schemeClr val="accent4">
                    <a:lumMod val="75000"/>
                  </a:schemeClr>
                </a:solidFill>
                <a:cs typeface="Calibri" panose="020F0502020204030204" pitchFamily="34" charset="0"/>
                <a:sym typeface="+mn-lt"/>
              </a:rPr>
              <a:t>anguage)</a:t>
            </a:r>
            <a:endParaRPr lang="en-US" altLang="zh-CN" sz="3200" b="1" dirty="0">
              <a:solidFill>
                <a:schemeClr val="accent4">
                  <a:lumMod val="75000"/>
                </a:schemeClr>
              </a:solidFill>
              <a:cs typeface="Calibri" panose="020F0502020204030204" pitchFamily="34" charset="0"/>
              <a:sym typeface="+mn-lt"/>
            </a:endParaRPr>
          </a:p>
        </p:txBody>
      </p:sp>
      <p:sp>
        <p:nvSpPr>
          <p:cNvPr id="24" name="TextBox 22"/>
          <p:cNvSpPr txBox="1"/>
          <p:nvPr>
            <p:custDataLst>
              <p:tags r:id="rId16"/>
            </p:custDataLst>
          </p:nvPr>
        </p:nvSpPr>
        <p:spPr>
          <a:xfrm>
            <a:off x="9130665" y="3797300"/>
            <a:ext cx="2527935" cy="2011045"/>
          </a:xfrm>
          <a:prstGeom prst="rect">
            <a:avLst/>
          </a:prstGeom>
          <a:noFill/>
        </p:spPr>
        <p:txBody>
          <a:bodyPr wrap="square" rtlCol="0">
            <a:spAutoFit/>
          </a:bodyPr>
          <a:lstStyle/>
          <a:p>
            <a:pPr>
              <a:lnSpc>
                <a:spcPct val="130000"/>
              </a:lnSpc>
            </a:pPr>
            <a:r>
              <a:rPr lang="zh-CN" altLang="en-US" sz="3200" b="1" dirty="0">
                <a:solidFill>
                  <a:schemeClr val="bg2">
                    <a:lumMod val="60000"/>
                    <a:lumOff val="40000"/>
                  </a:schemeClr>
                </a:solidFill>
                <a:cs typeface="+mn-ea"/>
                <a:sym typeface="+mn-lt"/>
              </a:rPr>
              <a:t>巧用策略</a:t>
            </a:r>
            <a:endParaRPr lang="zh-CN" altLang="en-US" sz="3200" b="1" dirty="0">
              <a:solidFill>
                <a:schemeClr val="bg2">
                  <a:lumMod val="60000"/>
                  <a:lumOff val="40000"/>
                </a:schemeClr>
              </a:solidFill>
              <a:cs typeface="+mn-ea"/>
              <a:sym typeface="+mn-lt"/>
            </a:endParaRPr>
          </a:p>
          <a:p>
            <a:pPr>
              <a:lnSpc>
                <a:spcPct val="130000"/>
              </a:lnSpc>
            </a:pPr>
            <a:r>
              <a:rPr lang="zh-CN" altLang="en-US" sz="3200" b="1" dirty="0">
                <a:solidFill>
                  <a:schemeClr val="bg2">
                    <a:lumMod val="60000"/>
                    <a:lumOff val="40000"/>
                  </a:schemeClr>
                </a:solidFill>
                <a:cs typeface="+mn-ea"/>
                <a:sym typeface="+mn-lt"/>
              </a:rPr>
              <a:t>润色表达</a:t>
            </a:r>
            <a:r>
              <a:rPr lang="en-US" altLang="zh-CN" sz="3200" b="1" dirty="0">
                <a:solidFill>
                  <a:schemeClr val="bg2">
                    <a:lumMod val="60000"/>
                    <a:lumOff val="40000"/>
                  </a:schemeClr>
                </a:solidFill>
                <a:cs typeface="+mn-ea"/>
                <a:sym typeface="+mn-lt"/>
              </a:rPr>
              <a:t>(</a:t>
            </a:r>
            <a:r>
              <a:rPr lang="en-US" altLang="zh-CN" sz="3200" b="1" dirty="0">
                <a:solidFill>
                  <a:schemeClr val="bg2">
                    <a:lumMod val="60000"/>
                    <a:lumOff val="40000"/>
                  </a:schemeClr>
                </a:solidFill>
                <a:highlight>
                  <a:srgbClr val="FFFF00"/>
                </a:highlight>
                <a:cs typeface="Calibri" panose="020F0502020204030204" pitchFamily="34" charset="0"/>
                <a:sym typeface="+mn-lt"/>
              </a:rPr>
              <a:t>L</a:t>
            </a:r>
            <a:r>
              <a:rPr lang="en-US" altLang="zh-CN" sz="3200" b="1" dirty="0">
                <a:solidFill>
                  <a:schemeClr val="bg2">
                    <a:lumMod val="60000"/>
                    <a:lumOff val="40000"/>
                  </a:schemeClr>
                </a:solidFill>
                <a:cs typeface="Calibri" panose="020F0502020204030204" pitchFamily="34" charset="0"/>
                <a:sym typeface="+mn-lt"/>
              </a:rPr>
              <a:t>anguage</a:t>
            </a:r>
            <a:r>
              <a:rPr lang="en-US" altLang="zh-CN" sz="3200" b="1" dirty="0">
                <a:solidFill>
                  <a:schemeClr val="bg2">
                    <a:lumMod val="60000"/>
                    <a:lumOff val="40000"/>
                  </a:schemeClr>
                </a:solidFill>
                <a:cs typeface="+mn-ea"/>
                <a:sym typeface="+mn-lt"/>
              </a:rPr>
              <a:t>)</a:t>
            </a:r>
            <a:endParaRPr lang="en-US" altLang="zh-CN" sz="3200" b="1" dirty="0">
              <a:solidFill>
                <a:schemeClr val="bg2">
                  <a:lumMod val="60000"/>
                  <a:lumOff val="40000"/>
                </a:schemeClr>
              </a:solidFill>
              <a:cs typeface="+mn-ea"/>
              <a:sym typeface="+mn-lt"/>
            </a:endParaRPr>
          </a:p>
        </p:txBody>
      </p:sp>
      <p:sp>
        <p:nvSpPr>
          <p:cNvPr id="26" name="TextBox 24"/>
          <p:cNvSpPr txBox="1"/>
          <p:nvPr>
            <p:custDataLst>
              <p:tags r:id="rId17"/>
            </p:custDataLst>
          </p:nvPr>
        </p:nvSpPr>
        <p:spPr>
          <a:xfrm>
            <a:off x="7893685" y="1229995"/>
            <a:ext cx="4240530" cy="2011045"/>
          </a:xfrm>
          <a:prstGeom prst="rect">
            <a:avLst/>
          </a:prstGeom>
          <a:noFill/>
        </p:spPr>
        <p:txBody>
          <a:bodyPr wrap="square" rtlCol="0">
            <a:spAutoFit/>
          </a:bodyPr>
          <a:lstStyle/>
          <a:p>
            <a:pPr algn="l">
              <a:lnSpc>
                <a:spcPct val="130000"/>
              </a:lnSpc>
            </a:pPr>
            <a:r>
              <a:rPr lang="en-US" altLang="zh-CN" sz="3200" b="1" dirty="0">
                <a:solidFill>
                  <a:schemeClr val="accent2">
                    <a:lumMod val="50000"/>
                  </a:schemeClr>
                </a:solidFill>
                <a:cs typeface="+mn-ea"/>
                <a:sym typeface="+mn-lt"/>
              </a:rPr>
              <a:t>        </a:t>
            </a:r>
            <a:r>
              <a:rPr lang="en-US" altLang="zh-CN" sz="3200" b="1" dirty="0">
                <a:solidFill>
                  <a:schemeClr val="accent4">
                    <a:lumMod val="75000"/>
                  </a:schemeClr>
                </a:solidFill>
                <a:cs typeface="+mn-ea"/>
                <a:sym typeface="+mn-lt"/>
              </a:rPr>
              <a:t>    </a:t>
            </a:r>
            <a:r>
              <a:rPr lang="zh-CN" altLang="en-US" sz="3200" b="1" dirty="0">
                <a:solidFill>
                  <a:srgbClr val="00B0F0"/>
                </a:solidFill>
                <a:cs typeface="+mn-ea"/>
                <a:sym typeface="+mn-lt"/>
              </a:rPr>
              <a:t>研读要点</a:t>
            </a:r>
            <a:endParaRPr lang="zh-CN" altLang="en-US" sz="3200" b="1" dirty="0">
              <a:solidFill>
                <a:srgbClr val="00B0F0"/>
              </a:solidFill>
              <a:cs typeface="+mn-ea"/>
              <a:sym typeface="+mn-lt"/>
            </a:endParaRPr>
          </a:p>
          <a:p>
            <a:pPr algn="ctr">
              <a:lnSpc>
                <a:spcPct val="130000"/>
              </a:lnSpc>
            </a:pPr>
            <a:r>
              <a:rPr lang="zh-CN" altLang="en-US" sz="3200" b="1" dirty="0">
                <a:solidFill>
                  <a:srgbClr val="00B0F0"/>
                </a:solidFill>
                <a:cs typeface="+mn-ea"/>
                <a:sym typeface="+mn-lt"/>
              </a:rPr>
              <a:t> </a:t>
            </a:r>
            <a:r>
              <a:rPr lang="en-US" altLang="zh-CN" sz="3200" b="1" dirty="0">
                <a:solidFill>
                  <a:srgbClr val="00B0F0"/>
                </a:solidFill>
                <a:cs typeface="+mn-ea"/>
                <a:sym typeface="+mn-lt"/>
              </a:rPr>
              <a:t> </a:t>
            </a:r>
            <a:r>
              <a:rPr lang="zh-CN" altLang="en-US" sz="3200" b="1" dirty="0">
                <a:solidFill>
                  <a:srgbClr val="00B0F0"/>
                </a:solidFill>
                <a:cs typeface="+mn-ea"/>
                <a:sym typeface="+mn-lt"/>
              </a:rPr>
              <a:t>拓展细节</a:t>
            </a:r>
            <a:r>
              <a:rPr lang="en-US" altLang="zh-CN" sz="3200" b="1" dirty="0">
                <a:solidFill>
                  <a:srgbClr val="00B0F0"/>
                </a:solidFill>
                <a:cs typeface="+mn-ea"/>
                <a:sym typeface="+mn-lt"/>
              </a:rPr>
              <a:t>              (</a:t>
            </a:r>
            <a:r>
              <a:rPr lang="en-US" altLang="zh-CN" sz="3200" b="1" dirty="0">
                <a:solidFill>
                  <a:srgbClr val="00B0F0"/>
                </a:solidFill>
                <a:highlight>
                  <a:srgbClr val="FFFF00"/>
                </a:highlight>
                <a:cs typeface="Calibri" panose="020F0502020204030204" pitchFamily="34" charset="0"/>
                <a:sym typeface="+mn-lt"/>
              </a:rPr>
              <a:t>D</a:t>
            </a:r>
            <a:r>
              <a:rPr lang="en-US" altLang="zh-CN" sz="3200" b="1" dirty="0">
                <a:solidFill>
                  <a:srgbClr val="00B0F0"/>
                </a:solidFill>
                <a:cs typeface="Calibri" panose="020F0502020204030204" pitchFamily="34" charset="0"/>
                <a:sym typeface="+mn-lt"/>
              </a:rPr>
              <a:t>etails</a:t>
            </a:r>
            <a:r>
              <a:rPr lang="en-US" altLang="zh-CN" sz="3200" b="1" dirty="0">
                <a:solidFill>
                  <a:srgbClr val="00B0F0"/>
                </a:solidFill>
                <a:cs typeface="+mn-ea"/>
                <a:sym typeface="+mn-lt"/>
              </a:rPr>
              <a:t>)</a:t>
            </a:r>
            <a:endParaRPr lang="en-US" altLang="zh-CN" sz="3200" b="1" dirty="0">
              <a:solidFill>
                <a:srgbClr val="00B0F0"/>
              </a:solidFill>
              <a:cs typeface="+mn-ea"/>
              <a:sym typeface="+mn-lt"/>
            </a:endParaRPr>
          </a:p>
        </p:txBody>
      </p:sp>
      <p:sp>
        <p:nvSpPr>
          <p:cNvPr id="28" name="TextBox 26"/>
          <p:cNvSpPr txBox="1"/>
          <p:nvPr>
            <p:custDataLst>
              <p:tags r:id="rId18"/>
            </p:custDataLst>
          </p:nvPr>
        </p:nvSpPr>
        <p:spPr>
          <a:xfrm>
            <a:off x="687070" y="1319530"/>
            <a:ext cx="2132965" cy="2011045"/>
          </a:xfrm>
          <a:prstGeom prst="rect">
            <a:avLst/>
          </a:prstGeom>
          <a:noFill/>
        </p:spPr>
        <p:txBody>
          <a:bodyPr wrap="square" rtlCol="0">
            <a:spAutoFit/>
          </a:bodyPr>
          <a:lstStyle/>
          <a:p>
            <a:pPr>
              <a:lnSpc>
                <a:spcPct val="130000"/>
              </a:lnSpc>
            </a:pPr>
            <a:r>
              <a:rPr lang="zh-CN" altLang="en-US" sz="3200" b="1" dirty="0">
                <a:solidFill>
                  <a:schemeClr val="accent3">
                    <a:lumMod val="50000"/>
                  </a:schemeClr>
                </a:solidFill>
                <a:cs typeface="+mn-ea"/>
                <a:sym typeface="+mn-lt"/>
              </a:rPr>
              <a:t>仔细审题拟定结构(</a:t>
            </a:r>
            <a:r>
              <a:rPr lang="zh-CN" altLang="en-US" sz="3200" b="1" dirty="0">
                <a:solidFill>
                  <a:schemeClr val="accent3">
                    <a:lumMod val="50000"/>
                  </a:schemeClr>
                </a:solidFill>
                <a:highlight>
                  <a:srgbClr val="FFFF00"/>
                </a:highlight>
                <a:cs typeface="+mn-ea"/>
                <a:sym typeface="+mn-lt"/>
              </a:rPr>
              <a:t>S</a:t>
            </a:r>
            <a:r>
              <a:rPr lang="zh-CN" altLang="en-US" sz="3200" b="1" dirty="0">
                <a:solidFill>
                  <a:schemeClr val="accent3">
                    <a:lumMod val="50000"/>
                  </a:schemeClr>
                </a:solidFill>
                <a:cs typeface="+mn-ea"/>
                <a:sym typeface="+mn-lt"/>
              </a:rPr>
              <a:t>tructure)</a:t>
            </a:r>
            <a:endParaRPr lang="en-US" altLang="zh-CN" sz="3200" b="1" dirty="0">
              <a:solidFill>
                <a:schemeClr val="accent2">
                  <a:lumMod val="75000"/>
                </a:schemeClr>
              </a:solidFill>
              <a:cs typeface="+mn-ea"/>
              <a:sym typeface="+mn-lt"/>
            </a:endParaRPr>
          </a:p>
        </p:txBody>
      </p:sp>
      <p:sp>
        <p:nvSpPr>
          <p:cNvPr id="3" name="灯片编号占位符 2"/>
          <p:cNvSpPr/>
          <p:nvPr>
            <p:ph type="sldNum" sz="quarter" idx="12"/>
            <p:custDataLst>
              <p:tags r:id="rId19"/>
            </p:custDataLst>
          </p:nvPr>
        </p:nvSpPr>
        <p:spPr/>
        <p:txBody>
          <a:bodyPr/>
          <a:p>
            <a:fld id="{C414BCE5-C11B-4D7F-85FC-E4C026A7CA50}" type="slidenum">
              <a:rPr lang="zh-CN" altLang="en-US" smtClean="0"/>
            </a:fld>
            <a:endParaRPr lang="zh-CN" altLang="en-US"/>
          </a:p>
        </p:txBody>
      </p:sp>
      <p:pic>
        <p:nvPicPr>
          <p:cNvPr id="5124" name="图片 6" descr="logo横版 png"/>
          <p:cNvPicPr>
            <a:picLocks noChangeAspect="1"/>
          </p:cNvPicPr>
          <p:nvPr/>
        </p:nvPicPr>
        <p:blipFill>
          <a:blip r:embed="rId20"/>
          <a:stretch>
            <a:fillRect/>
          </a:stretch>
        </p:blipFill>
        <p:spPr>
          <a:xfrm>
            <a:off x="11477625" y="82550"/>
            <a:ext cx="608013" cy="642938"/>
          </a:xfrm>
          <a:prstGeom prst="rect">
            <a:avLst/>
          </a:prstGeom>
          <a:noFill/>
          <a:ln w="9525">
            <a:noFill/>
          </a:ln>
        </p:spPr>
      </p:pic>
    </p:spTree>
    <p:custDataLst>
      <p:tags r:id="rId21"/>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ac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accel="10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accel="10000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accel="10000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right)">
                                      <p:cBhvr>
                                        <p:cTn id="49" dur="500"/>
                                        <p:tgtEl>
                                          <p:spTgt spid="21"/>
                                        </p:tgtEl>
                                      </p:cBhvr>
                                    </p:animEffect>
                                  </p:childTnLst>
                                </p:cTn>
                              </p:par>
                              <p:par>
                                <p:cTn id="50" presetID="41" presetClass="entr" presetSubtype="0" fill="hold" grpId="0" nodeType="withEffect">
                                  <p:stCondLst>
                                    <p:cond delay="0"/>
                                  </p:stCondLst>
                                  <p:iterate type="lt">
                                    <p:tmPct val="10000"/>
                                  </p:iterate>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3"/>
                                        </p:tgtEl>
                                        <p:attrNameLst>
                                          <p:attrName>ppt_y</p:attrName>
                                        </p:attrNameLst>
                                      </p:cBhvr>
                                      <p:tavLst>
                                        <p:tav tm="0">
                                          <p:val>
                                            <p:strVal val="#ppt_y"/>
                                          </p:val>
                                        </p:tav>
                                        <p:tav tm="100000">
                                          <p:val>
                                            <p:strVal val="#ppt_y"/>
                                          </p:val>
                                        </p:tav>
                                      </p:tavLst>
                                    </p:anim>
                                    <p:anim calcmode="lin" valueType="num">
                                      <p:cBhvr>
                                        <p:cTn id="54"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3"/>
                                        </p:tgtEl>
                                      </p:cBhvr>
                                    </p:animEffect>
                                  </p:childTnLst>
                                </p:cTn>
                              </p:par>
                              <p:par>
                                <p:cTn id="57" presetID="41" presetClass="entr" presetSubtype="0" fill="hold" grpId="0" nodeType="withEffect">
                                  <p:stCondLst>
                                    <p:cond delay="0"/>
                                  </p:stCondLst>
                                  <p:iterate type="lt">
                                    <p:tmPct val="10000"/>
                                  </p:iterate>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14"/>
                                        </p:tgtEl>
                                        <p:attrNameLst>
                                          <p:attrName>ppt_y</p:attrName>
                                        </p:attrNameLst>
                                      </p:cBhvr>
                                      <p:tavLst>
                                        <p:tav tm="0">
                                          <p:val>
                                            <p:strVal val="#ppt_y"/>
                                          </p:val>
                                        </p:tav>
                                        <p:tav tm="100000">
                                          <p:val>
                                            <p:strVal val="#ppt_y"/>
                                          </p:val>
                                        </p:tav>
                                      </p:tavLst>
                                    </p:anim>
                                    <p:anim calcmode="lin" valueType="num">
                                      <p:cBhvr>
                                        <p:cTn id="61"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14"/>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par>
                                <p:cTn id="67" presetID="41" presetClass="entr" presetSubtype="0" fill="hold" grpId="0" nodeType="withEffect">
                                  <p:stCondLst>
                                    <p:cond delay="0"/>
                                  </p:stCondLst>
                                  <p:iterate type="lt">
                                    <p:tmPct val="10000"/>
                                  </p:iterate>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15"/>
                                        </p:tgtEl>
                                        <p:attrNameLst>
                                          <p:attrName>ppt_y</p:attrName>
                                        </p:attrNameLst>
                                      </p:cBhvr>
                                      <p:tavLst>
                                        <p:tav tm="0">
                                          <p:val>
                                            <p:strVal val="#ppt_y"/>
                                          </p:val>
                                        </p:tav>
                                        <p:tav tm="100000">
                                          <p:val>
                                            <p:strVal val="#ppt_y"/>
                                          </p:val>
                                        </p:tav>
                                      </p:tavLst>
                                    </p:anim>
                                    <p:anim calcmode="lin" valueType="num">
                                      <p:cBhvr>
                                        <p:cTn id="71"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15"/>
                                        </p:tgtEl>
                                      </p:cBhvr>
                                    </p:animEffect>
                                  </p:childTnLst>
                                </p:cTn>
                              </p:par>
                              <p:par>
                                <p:cTn id="74" presetID="22" presetClass="entr" presetSubtype="2"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right)">
                                      <p:cBhvr>
                                        <p:cTn id="76" dur="500"/>
                                        <p:tgtEl>
                                          <p:spTgt spid="26"/>
                                        </p:tgtEl>
                                      </p:cBhvr>
                                    </p:animEffect>
                                  </p:childTnLst>
                                </p:cTn>
                              </p:par>
                              <p:par>
                                <p:cTn id="77" presetID="41" presetClass="entr" presetSubtype="0" fill="hold" grpId="0" nodeType="withEffect">
                                  <p:stCondLst>
                                    <p:cond delay="0"/>
                                  </p:stCondLst>
                                  <p:iterate type="lt">
                                    <p:tmPct val="10000"/>
                                  </p:iterate>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16"/>
                                        </p:tgtEl>
                                        <p:attrNameLst>
                                          <p:attrName>ppt_y</p:attrName>
                                        </p:attrNameLst>
                                      </p:cBhvr>
                                      <p:tavLst>
                                        <p:tav tm="0">
                                          <p:val>
                                            <p:strVal val="#ppt_y"/>
                                          </p:val>
                                        </p:tav>
                                        <p:tav tm="100000">
                                          <p:val>
                                            <p:strVal val="#ppt_y"/>
                                          </p:val>
                                        </p:tav>
                                      </p:tavLst>
                                    </p:anim>
                                    <p:anim calcmode="lin" valueType="num">
                                      <p:cBhvr>
                                        <p:cTn id="81"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16"/>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left)">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blinds(horizontal)">
                                      <p:cBhvr>
                                        <p:cTn id="9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10" grpId="0" bldLvl="0" animBg="1"/>
      <p:bldP spid="11" grpId="0" bldLvl="0" animBg="1"/>
      <p:bldP spid="12" grpId="0" bldLvl="0" animBg="1"/>
      <p:bldP spid="13" grpId="0" animBg="1"/>
      <p:bldP spid="14" grpId="0" animBg="1"/>
      <p:bldP spid="15" grpId="0" animBg="1"/>
      <p:bldP spid="16" grpId="0" animBg="1"/>
      <p:bldP spid="17" grpId="0" bldLvl="0" animBg="1"/>
      <p:bldP spid="18" grpId="0" bldLvl="0" animBg="1"/>
      <p:bldP spid="19" grpId="0" bldLvl="0" animBg="1"/>
      <p:bldP spid="20" grpId="0" bldLvl="0" animBg="1"/>
      <p:bldP spid="21" grpId="0"/>
      <p:bldP spid="24" grpId="0"/>
      <p:bldP spid="26" grpId="0"/>
      <p:bldP spid="28" grpId="0"/>
      <p:bldP spid="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nvGrpSpPr>
          <p:cNvPr id="3" name="组合 2"/>
          <p:cNvGrpSpPr/>
          <p:nvPr/>
        </p:nvGrpSpPr>
        <p:grpSpPr>
          <a:xfrm>
            <a:off x="11276330" y="106045"/>
            <a:ext cx="856615" cy="862965"/>
            <a:chOff x="1800226" y="-2355851"/>
            <a:chExt cx="3192461" cy="3533776"/>
          </a:xfrm>
        </p:grpSpPr>
        <p:sp>
          <p:nvSpPr>
            <p:cNvPr id="12" name="Freeform 5"/>
            <p:cNvSpPr/>
            <p:nvPr/>
          </p:nvSpPr>
          <p:spPr bwMode="auto">
            <a:xfrm>
              <a:off x="1866900" y="-2355851"/>
              <a:ext cx="3125787" cy="3533776"/>
            </a:xfrm>
            <a:custGeom>
              <a:avLst/>
              <a:gdLst>
                <a:gd name="T0" fmla="*/ 645 w 1114"/>
                <a:gd name="T1" fmla="*/ 1241 h 1259"/>
                <a:gd name="T2" fmla="*/ 69 w 1114"/>
                <a:gd name="T3" fmla="*/ 1008 h 1259"/>
                <a:gd name="T4" fmla="*/ 19 w 1114"/>
                <a:gd name="T5" fmla="*/ 890 h 1259"/>
                <a:gd name="T6" fmla="*/ 350 w 1114"/>
                <a:gd name="T7" fmla="*/ 69 h 1259"/>
                <a:gd name="T8" fmla="*/ 468 w 1114"/>
                <a:gd name="T9" fmla="*/ 19 h 1259"/>
                <a:gd name="T10" fmla="*/ 1044 w 1114"/>
                <a:gd name="T11" fmla="*/ 251 h 1259"/>
                <a:gd name="T12" fmla="*/ 1095 w 1114"/>
                <a:gd name="T13" fmla="*/ 370 h 1259"/>
                <a:gd name="T14" fmla="*/ 764 w 1114"/>
                <a:gd name="T15" fmla="*/ 1190 h 1259"/>
                <a:gd name="T16" fmla="*/ 645 w 1114"/>
                <a:gd name="T17" fmla="*/ 1241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4" h="1259">
                  <a:moveTo>
                    <a:pt x="645" y="1241"/>
                  </a:moveTo>
                  <a:cubicBezTo>
                    <a:pt x="69" y="1008"/>
                    <a:pt x="69" y="1008"/>
                    <a:pt x="69" y="1008"/>
                  </a:cubicBezTo>
                  <a:cubicBezTo>
                    <a:pt x="23" y="989"/>
                    <a:pt x="0" y="936"/>
                    <a:pt x="19" y="890"/>
                  </a:cubicBezTo>
                  <a:cubicBezTo>
                    <a:pt x="350" y="69"/>
                    <a:pt x="350" y="69"/>
                    <a:pt x="350" y="69"/>
                  </a:cubicBezTo>
                  <a:cubicBezTo>
                    <a:pt x="369" y="23"/>
                    <a:pt x="422" y="0"/>
                    <a:pt x="468" y="19"/>
                  </a:cubicBezTo>
                  <a:cubicBezTo>
                    <a:pt x="1044" y="251"/>
                    <a:pt x="1044" y="251"/>
                    <a:pt x="1044" y="251"/>
                  </a:cubicBezTo>
                  <a:cubicBezTo>
                    <a:pt x="1091" y="270"/>
                    <a:pt x="1114" y="323"/>
                    <a:pt x="1095" y="370"/>
                  </a:cubicBezTo>
                  <a:cubicBezTo>
                    <a:pt x="764" y="1190"/>
                    <a:pt x="764" y="1190"/>
                    <a:pt x="764" y="1190"/>
                  </a:cubicBezTo>
                  <a:cubicBezTo>
                    <a:pt x="745" y="1237"/>
                    <a:pt x="692" y="1259"/>
                    <a:pt x="645" y="1241"/>
                  </a:cubicBezTo>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3" name="Freeform 6"/>
            <p:cNvSpPr/>
            <p:nvPr/>
          </p:nvSpPr>
          <p:spPr bwMode="auto">
            <a:xfrm>
              <a:off x="2849563" y="-1682750"/>
              <a:ext cx="1582737" cy="1147763"/>
            </a:xfrm>
            <a:custGeom>
              <a:avLst/>
              <a:gdLst>
                <a:gd name="T0" fmla="*/ 154 w 997"/>
                <a:gd name="T1" fmla="*/ 0 h 723"/>
                <a:gd name="T2" fmla="*/ 0 w 997"/>
                <a:gd name="T3" fmla="*/ 384 h 723"/>
                <a:gd name="T4" fmla="*/ 841 w 997"/>
                <a:gd name="T5" fmla="*/ 723 h 723"/>
                <a:gd name="T6" fmla="*/ 997 w 997"/>
                <a:gd name="T7" fmla="*/ 340 h 723"/>
                <a:gd name="T8" fmla="*/ 154 w 997"/>
                <a:gd name="T9" fmla="*/ 0 h 723"/>
              </a:gdLst>
              <a:ahLst/>
              <a:cxnLst>
                <a:cxn ang="0">
                  <a:pos x="T0" y="T1"/>
                </a:cxn>
                <a:cxn ang="0">
                  <a:pos x="T2" y="T3"/>
                </a:cxn>
                <a:cxn ang="0">
                  <a:pos x="T4" y="T5"/>
                </a:cxn>
                <a:cxn ang="0">
                  <a:pos x="T6" y="T7"/>
                </a:cxn>
                <a:cxn ang="0">
                  <a:pos x="T8" y="T9"/>
                </a:cxn>
              </a:cxnLst>
              <a:rect l="0" t="0" r="r" b="b"/>
              <a:pathLst>
                <a:path w="997" h="723">
                  <a:moveTo>
                    <a:pt x="154" y="0"/>
                  </a:moveTo>
                  <a:lnTo>
                    <a:pt x="0" y="384"/>
                  </a:lnTo>
                  <a:lnTo>
                    <a:pt x="841" y="723"/>
                  </a:lnTo>
                  <a:lnTo>
                    <a:pt x="997" y="340"/>
                  </a:lnTo>
                  <a:lnTo>
                    <a:pt x="154"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 name="Freeform 7"/>
            <p:cNvSpPr/>
            <p:nvPr/>
          </p:nvSpPr>
          <p:spPr bwMode="auto">
            <a:xfrm>
              <a:off x="2849563" y="-1682750"/>
              <a:ext cx="1582737" cy="1147763"/>
            </a:xfrm>
            <a:custGeom>
              <a:avLst/>
              <a:gdLst>
                <a:gd name="T0" fmla="*/ 154 w 997"/>
                <a:gd name="T1" fmla="*/ 0 h 723"/>
                <a:gd name="T2" fmla="*/ 0 w 997"/>
                <a:gd name="T3" fmla="*/ 384 h 723"/>
                <a:gd name="T4" fmla="*/ 841 w 997"/>
                <a:gd name="T5" fmla="*/ 723 h 723"/>
                <a:gd name="T6" fmla="*/ 997 w 997"/>
                <a:gd name="T7" fmla="*/ 340 h 723"/>
                <a:gd name="T8" fmla="*/ 154 w 997"/>
                <a:gd name="T9" fmla="*/ 0 h 723"/>
              </a:gdLst>
              <a:ahLst/>
              <a:cxnLst>
                <a:cxn ang="0">
                  <a:pos x="T0" y="T1"/>
                </a:cxn>
                <a:cxn ang="0">
                  <a:pos x="T2" y="T3"/>
                </a:cxn>
                <a:cxn ang="0">
                  <a:pos x="T4" y="T5"/>
                </a:cxn>
                <a:cxn ang="0">
                  <a:pos x="T6" y="T7"/>
                </a:cxn>
                <a:cxn ang="0">
                  <a:pos x="T8" y="T9"/>
                </a:cxn>
              </a:cxnLst>
              <a:rect l="0" t="0" r="r" b="b"/>
              <a:pathLst>
                <a:path w="997" h="723">
                  <a:moveTo>
                    <a:pt x="154" y="0"/>
                  </a:moveTo>
                  <a:lnTo>
                    <a:pt x="0" y="384"/>
                  </a:lnTo>
                  <a:lnTo>
                    <a:pt x="841" y="723"/>
                  </a:lnTo>
                  <a:lnTo>
                    <a:pt x="997" y="340"/>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3" name="Freeform 8"/>
            <p:cNvSpPr/>
            <p:nvPr/>
          </p:nvSpPr>
          <p:spPr bwMode="auto">
            <a:xfrm>
              <a:off x="2582863" y="-2144713"/>
              <a:ext cx="409575" cy="271463"/>
            </a:xfrm>
            <a:custGeom>
              <a:avLst/>
              <a:gdLst>
                <a:gd name="T0" fmla="*/ 102 w 146"/>
                <a:gd name="T1" fmla="*/ 91 h 97"/>
                <a:gd name="T2" fmla="*/ 22 w 146"/>
                <a:gd name="T3" fmla="*/ 59 h 97"/>
                <a:gd name="T4" fmla="*/ 6 w 146"/>
                <a:gd name="T5" fmla="*/ 21 h 97"/>
                <a:gd name="T6" fmla="*/ 43 w 146"/>
                <a:gd name="T7" fmla="*/ 5 h 97"/>
                <a:gd name="T8" fmla="*/ 124 w 146"/>
                <a:gd name="T9" fmla="*/ 38 h 97"/>
                <a:gd name="T10" fmla="*/ 140 w 146"/>
                <a:gd name="T11" fmla="*/ 75 h 97"/>
                <a:gd name="T12" fmla="*/ 102 w 146"/>
                <a:gd name="T13" fmla="*/ 91 h 97"/>
              </a:gdLst>
              <a:ahLst/>
              <a:cxnLst>
                <a:cxn ang="0">
                  <a:pos x="T0" y="T1"/>
                </a:cxn>
                <a:cxn ang="0">
                  <a:pos x="T2" y="T3"/>
                </a:cxn>
                <a:cxn ang="0">
                  <a:pos x="T4" y="T5"/>
                </a:cxn>
                <a:cxn ang="0">
                  <a:pos x="T6" y="T7"/>
                </a:cxn>
                <a:cxn ang="0">
                  <a:pos x="T8" y="T9"/>
                </a:cxn>
                <a:cxn ang="0">
                  <a:pos x="T10" y="T11"/>
                </a:cxn>
                <a:cxn ang="0">
                  <a:pos x="T12" y="T13"/>
                </a:cxn>
              </a:cxnLst>
              <a:rect l="0" t="0" r="r" b="b"/>
              <a:pathLst>
                <a:path w="146" h="97">
                  <a:moveTo>
                    <a:pt x="102" y="91"/>
                  </a:moveTo>
                  <a:cubicBezTo>
                    <a:pt x="22" y="59"/>
                    <a:pt x="22" y="59"/>
                    <a:pt x="22" y="59"/>
                  </a:cubicBezTo>
                  <a:cubicBezTo>
                    <a:pt x="7" y="53"/>
                    <a:pt x="0" y="36"/>
                    <a:pt x="6" y="21"/>
                  </a:cubicBezTo>
                  <a:cubicBezTo>
                    <a:pt x="12" y="7"/>
                    <a:pt x="29" y="0"/>
                    <a:pt x="43" y="5"/>
                  </a:cubicBezTo>
                  <a:cubicBezTo>
                    <a:pt x="124" y="38"/>
                    <a:pt x="124" y="38"/>
                    <a:pt x="124" y="38"/>
                  </a:cubicBezTo>
                  <a:cubicBezTo>
                    <a:pt x="139" y="44"/>
                    <a:pt x="146" y="61"/>
                    <a:pt x="140" y="75"/>
                  </a:cubicBezTo>
                  <a:cubicBezTo>
                    <a:pt x="134" y="90"/>
                    <a:pt x="117" y="97"/>
                    <a:pt x="102"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4" name="Freeform 9"/>
            <p:cNvSpPr/>
            <p:nvPr/>
          </p:nvSpPr>
          <p:spPr bwMode="auto">
            <a:xfrm>
              <a:off x="2454275" y="-1822450"/>
              <a:ext cx="406400" cy="271463"/>
            </a:xfrm>
            <a:custGeom>
              <a:avLst/>
              <a:gdLst>
                <a:gd name="T0" fmla="*/ 102 w 145"/>
                <a:gd name="T1" fmla="*/ 92 h 97"/>
                <a:gd name="T2" fmla="*/ 21 w 145"/>
                <a:gd name="T3" fmla="*/ 59 h 97"/>
                <a:gd name="T4" fmla="*/ 5 w 145"/>
                <a:gd name="T5" fmla="*/ 22 h 97"/>
                <a:gd name="T6" fmla="*/ 43 w 145"/>
                <a:gd name="T7" fmla="*/ 6 h 97"/>
                <a:gd name="T8" fmla="*/ 123 w 145"/>
                <a:gd name="T9" fmla="*/ 38 h 97"/>
                <a:gd name="T10" fmla="*/ 139 w 145"/>
                <a:gd name="T11" fmla="*/ 76 h 97"/>
                <a:gd name="T12" fmla="*/ 102 w 145"/>
                <a:gd name="T13" fmla="*/ 92 h 97"/>
              </a:gdLst>
              <a:ahLst/>
              <a:cxnLst>
                <a:cxn ang="0">
                  <a:pos x="T0" y="T1"/>
                </a:cxn>
                <a:cxn ang="0">
                  <a:pos x="T2" y="T3"/>
                </a:cxn>
                <a:cxn ang="0">
                  <a:pos x="T4" y="T5"/>
                </a:cxn>
                <a:cxn ang="0">
                  <a:pos x="T6" y="T7"/>
                </a:cxn>
                <a:cxn ang="0">
                  <a:pos x="T8" y="T9"/>
                </a:cxn>
                <a:cxn ang="0">
                  <a:pos x="T10" y="T11"/>
                </a:cxn>
                <a:cxn ang="0">
                  <a:pos x="T12" y="T13"/>
                </a:cxn>
              </a:cxnLst>
              <a:rect l="0" t="0" r="r" b="b"/>
              <a:pathLst>
                <a:path w="145" h="97">
                  <a:moveTo>
                    <a:pt x="102" y="92"/>
                  </a:moveTo>
                  <a:cubicBezTo>
                    <a:pt x="21" y="59"/>
                    <a:pt x="21" y="59"/>
                    <a:pt x="21" y="59"/>
                  </a:cubicBezTo>
                  <a:cubicBezTo>
                    <a:pt x="7" y="53"/>
                    <a:pt x="0" y="36"/>
                    <a:pt x="5" y="22"/>
                  </a:cubicBezTo>
                  <a:cubicBezTo>
                    <a:pt x="11" y="7"/>
                    <a:pt x="28" y="0"/>
                    <a:pt x="43" y="6"/>
                  </a:cubicBezTo>
                  <a:cubicBezTo>
                    <a:pt x="123" y="38"/>
                    <a:pt x="123" y="38"/>
                    <a:pt x="123" y="38"/>
                  </a:cubicBezTo>
                  <a:cubicBezTo>
                    <a:pt x="138" y="44"/>
                    <a:pt x="145" y="61"/>
                    <a:pt x="139" y="76"/>
                  </a:cubicBezTo>
                  <a:cubicBezTo>
                    <a:pt x="133" y="90"/>
                    <a:pt x="117" y="97"/>
                    <a:pt x="102"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5" name="Freeform 10"/>
            <p:cNvSpPr/>
            <p:nvPr/>
          </p:nvSpPr>
          <p:spPr bwMode="auto">
            <a:xfrm>
              <a:off x="2320925" y="-1500188"/>
              <a:ext cx="411162" cy="274638"/>
            </a:xfrm>
            <a:custGeom>
              <a:avLst/>
              <a:gdLst>
                <a:gd name="T0" fmla="*/ 102 w 146"/>
                <a:gd name="T1" fmla="*/ 92 h 98"/>
                <a:gd name="T2" fmla="*/ 22 w 146"/>
                <a:gd name="T3" fmla="*/ 59 h 98"/>
                <a:gd name="T4" fmla="*/ 6 w 146"/>
                <a:gd name="T5" fmla="*/ 22 h 98"/>
                <a:gd name="T6" fmla="*/ 43 w 146"/>
                <a:gd name="T7" fmla="*/ 6 h 98"/>
                <a:gd name="T8" fmla="*/ 124 w 146"/>
                <a:gd name="T9" fmla="*/ 39 h 98"/>
                <a:gd name="T10" fmla="*/ 140 w 146"/>
                <a:gd name="T11" fmla="*/ 76 h 98"/>
                <a:gd name="T12" fmla="*/ 140 w 146"/>
                <a:gd name="T13" fmla="*/ 76 h 98"/>
                <a:gd name="T14" fmla="*/ 102 w 146"/>
                <a:gd name="T15" fmla="*/ 92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98">
                  <a:moveTo>
                    <a:pt x="102" y="92"/>
                  </a:moveTo>
                  <a:cubicBezTo>
                    <a:pt x="22" y="59"/>
                    <a:pt x="22" y="59"/>
                    <a:pt x="22" y="59"/>
                  </a:cubicBezTo>
                  <a:cubicBezTo>
                    <a:pt x="7" y="53"/>
                    <a:pt x="0" y="37"/>
                    <a:pt x="6" y="22"/>
                  </a:cubicBezTo>
                  <a:cubicBezTo>
                    <a:pt x="12" y="7"/>
                    <a:pt x="29" y="0"/>
                    <a:pt x="43" y="6"/>
                  </a:cubicBezTo>
                  <a:cubicBezTo>
                    <a:pt x="124" y="39"/>
                    <a:pt x="124" y="39"/>
                    <a:pt x="124" y="39"/>
                  </a:cubicBezTo>
                  <a:cubicBezTo>
                    <a:pt x="139" y="45"/>
                    <a:pt x="146" y="61"/>
                    <a:pt x="140" y="76"/>
                  </a:cubicBezTo>
                  <a:cubicBezTo>
                    <a:pt x="140" y="76"/>
                    <a:pt x="140" y="76"/>
                    <a:pt x="140" y="76"/>
                  </a:cubicBezTo>
                  <a:cubicBezTo>
                    <a:pt x="134" y="91"/>
                    <a:pt x="117" y="98"/>
                    <a:pt x="102"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 name="Freeform 11"/>
            <p:cNvSpPr/>
            <p:nvPr/>
          </p:nvSpPr>
          <p:spPr bwMode="auto">
            <a:xfrm>
              <a:off x="2192338" y="-1174750"/>
              <a:ext cx="406400" cy="273050"/>
            </a:xfrm>
            <a:custGeom>
              <a:avLst/>
              <a:gdLst>
                <a:gd name="T0" fmla="*/ 102 w 145"/>
                <a:gd name="T1" fmla="*/ 91 h 97"/>
                <a:gd name="T2" fmla="*/ 21 w 145"/>
                <a:gd name="T3" fmla="*/ 59 h 97"/>
                <a:gd name="T4" fmla="*/ 5 w 145"/>
                <a:gd name="T5" fmla="*/ 21 h 97"/>
                <a:gd name="T6" fmla="*/ 5 w 145"/>
                <a:gd name="T7" fmla="*/ 21 h 97"/>
                <a:gd name="T8" fmla="*/ 43 w 145"/>
                <a:gd name="T9" fmla="*/ 5 h 97"/>
                <a:gd name="T10" fmla="*/ 123 w 145"/>
                <a:gd name="T11" fmla="*/ 38 h 97"/>
                <a:gd name="T12" fmla="*/ 139 w 145"/>
                <a:gd name="T13" fmla="*/ 75 h 97"/>
                <a:gd name="T14" fmla="*/ 102 w 145"/>
                <a:gd name="T15" fmla="*/ 91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97">
                  <a:moveTo>
                    <a:pt x="102" y="91"/>
                  </a:moveTo>
                  <a:cubicBezTo>
                    <a:pt x="21" y="59"/>
                    <a:pt x="21" y="59"/>
                    <a:pt x="21" y="59"/>
                  </a:cubicBezTo>
                  <a:cubicBezTo>
                    <a:pt x="7" y="53"/>
                    <a:pt x="0" y="36"/>
                    <a:pt x="5" y="21"/>
                  </a:cubicBezTo>
                  <a:cubicBezTo>
                    <a:pt x="5" y="21"/>
                    <a:pt x="5" y="21"/>
                    <a:pt x="5" y="21"/>
                  </a:cubicBezTo>
                  <a:cubicBezTo>
                    <a:pt x="11" y="7"/>
                    <a:pt x="28" y="0"/>
                    <a:pt x="43" y="5"/>
                  </a:cubicBezTo>
                  <a:cubicBezTo>
                    <a:pt x="123" y="38"/>
                    <a:pt x="123" y="38"/>
                    <a:pt x="123" y="38"/>
                  </a:cubicBezTo>
                  <a:cubicBezTo>
                    <a:pt x="138" y="44"/>
                    <a:pt x="145" y="61"/>
                    <a:pt x="139" y="75"/>
                  </a:cubicBezTo>
                  <a:cubicBezTo>
                    <a:pt x="133" y="90"/>
                    <a:pt x="117" y="97"/>
                    <a:pt x="102"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6" name="Freeform 12"/>
            <p:cNvSpPr/>
            <p:nvPr/>
          </p:nvSpPr>
          <p:spPr bwMode="auto">
            <a:xfrm>
              <a:off x="2060575" y="-850900"/>
              <a:ext cx="409575" cy="271463"/>
            </a:xfrm>
            <a:custGeom>
              <a:avLst/>
              <a:gdLst>
                <a:gd name="T0" fmla="*/ 102 w 146"/>
                <a:gd name="T1" fmla="*/ 92 h 97"/>
                <a:gd name="T2" fmla="*/ 22 w 146"/>
                <a:gd name="T3" fmla="*/ 59 h 97"/>
                <a:gd name="T4" fmla="*/ 6 w 146"/>
                <a:gd name="T5" fmla="*/ 22 h 97"/>
                <a:gd name="T6" fmla="*/ 43 w 146"/>
                <a:gd name="T7" fmla="*/ 6 h 97"/>
                <a:gd name="T8" fmla="*/ 124 w 146"/>
                <a:gd name="T9" fmla="*/ 38 h 97"/>
                <a:gd name="T10" fmla="*/ 140 w 146"/>
                <a:gd name="T11" fmla="*/ 76 h 97"/>
                <a:gd name="T12" fmla="*/ 102 w 146"/>
                <a:gd name="T13" fmla="*/ 92 h 97"/>
              </a:gdLst>
              <a:ahLst/>
              <a:cxnLst>
                <a:cxn ang="0">
                  <a:pos x="T0" y="T1"/>
                </a:cxn>
                <a:cxn ang="0">
                  <a:pos x="T2" y="T3"/>
                </a:cxn>
                <a:cxn ang="0">
                  <a:pos x="T4" y="T5"/>
                </a:cxn>
                <a:cxn ang="0">
                  <a:pos x="T6" y="T7"/>
                </a:cxn>
                <a:cxn ang="0">
                  <a:pos x="T8" y="T9"/>
                </a:cxn>
                <a:cxn ang="0">
                  <a:pos x="T10" y="T11"/>
                </a:cxn>
                <a:cxn ang="0">
                  <a:pos x="T12" y="T13"/>
                </a:cxn>
              </a:cxnLst>
              <a:rect l="0" t="0" r="r" b="b"/>
              <a:pathLst>
                <a:path w="146" h="97">
                  <a:moveTo>
                    <a:pt x="102" y="92"/>
                  </a:moveTo>
                  <a:cubicBezTo>
                    <a:pt x="22" y="59"/>
                    <a:pt x="22" y="59"/>
                    <a:pt x="22" y="59"/>
                  </a:cubicBezTo>
                  <a:cubicBezTo>
                    <a:pt x="7" y="53"/>
                    <a:pt x="0" y="36"/>
                    <a:pt x="6" y="22"/>
                  </a:cubicBezTo>
                  <a:cubicBezTo>
                    <a:pt x="12" y="7"/>
                    <a:pt x="29" y="0"/>
                    <a:pt x="43" y="6"/>
                  </a:cubicBezTo>
                  <a:cubicBezTo>
                    <a:pt x="124" y="38"/>
                    <a:pt x="124" y="38"/>
                    <a:pt x="124" y="38"/>
                  </a:cubicBezTo>
                  <a:cubicBezTo>
                    <a:pt x="139" y="44"/>
                    <a:pt x="146" y="61"/>
                    <a:pt x="140" y="76"/>
                  </a:cubicBezTo>
                  <a:cubicBezTo>
                    <a:pt x="134" y="90"/>
                    <a:pt x="117" y="97"/>
                    <a:pt x="102"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7" name="Freeform 13"/>
            <p:cNvSpPr/>
            <p:nvPr/>
          </p:nvSpPr>
          <p:spPr bwMode="auto">
            <a:xfrm>
              <a:off x="1928813" y="-528637"/>
              <a:ext cx="409575" cy="274638"/>
            </a:xfrm>
            <a:custGeom>
              <a:avLst/>
              <a:gdLst>
                <a:gd name="T0" fmla="*/ 103 w 146"/>
                <a:gd name="T1" fmla="*/ 92 h 98"/>
                <a:gd name="T2" fmla="*/ 22 w 146"/>
                <a:gd name="T3" fmla="*/ 59 h 98"/>
                <a:gd name="T4" fmla="*/ 6 w 146"/>
                <a:gd name="T5" fmla="*/ 22 h 98"/>
                <a:gd name="T6" fmla="*/ 44 w 146"/>
                <a:gd name="T7" fmla="*/ 6 h 98"/>
                <a:gd name="T8" fmla="*/ 124 w 146"/>
                <a:gd name="T9" fmla="*/ 39 h 98"/>
                <a:gd name="T10" fmla="*/ 140 w 146"/>
                <a:gd name="T11" fmla="*/ 76 h 98"/>
                <a:gd name="T12" fmla="*/ 103 w 146"/>
                <a:gd name="T13" fmla="*/ 92 h 98"/>
              </a:gdLst>
              <a:ahLst/>
              <a:cxnLst>
                <a:cxn ang="0">
                  <a:pos x="T0" y="T1"/>
                </a:cxn>
                <a:cxn ang="0">
                  <a:pos x="T2" y="T3"/>
                </a:cxn>
                <a:cxn ang="0">
                  <a:pos x="T4" y="T5"/>
                </a:cxn>
                <a:cxn ang="0">
                  <a:pos x="T6" y="T7"/>
                </a:cxn>
                <a:cxn ang="0">
                  <a:pos x="T8" y="T9"/>
                </a:cxn>
                <a:cxn ang="0">
                  <a:pos x="T10" y="T11"/>
                </a:cxn>
                <a:cxn ang="0">
                  <a:pos x="T12" y="T13"/>
                </a:cxn>
              </a:cxnLst>
              <a:rect l="0" t="0" r="r" b="b"/>
              <a:pathLst>
                <a:path w="146" h="98">
                  <a:moveTo>
                    <a:pt x="103" y="92"/>
                  </a:moveTo>
                  <a:cubicBezTo>
                    <a:pt x="22" y="59"/>
                    <a:pt x="22" y="59"/>
                    <a:pt x="22" y="59"/>
                  </a:cubicBezTo>
                  <a:cubicBezTo>
                    <a:pt x="8" y="53"/>
                    <a:pt x="0" y="37"/>
                    <a:pt x="6" y="22"/>
                  </a:cubicBezTo>
                  <a:cubicBezTo>
                    <a:pt x="12" y="7"/>
                    <a:pt x="29" y="0"/>
                    <a:pt x="44" y="6"/>
                  </a:cubicBezTo>
                  <a:cubicBezTo>
                    <a:pt x="124" y="39"/>
                    <a:pt x="124" y="39"/>
                    <a:pt x="124" y="39"/>
                  </a:cubicBezTo>
                  <a:cubicBezTo>
                    <a:pt x="139" y="45"/>
                    <a:pt x="146" y="61"/>
                    <a:pt x="140" y="76"/>
                  </a:cubicBezTo>
                  <a:cubicBezTo>
                    <a:pt x="134" y="91"/>
                    <a:pt x="118" y="98"/>
                    <a:pt x="103"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8" name="Freeform 14"/>
            <p:cNvSpPr/>
            <p:nvPr/>
          </p:nvSpPr>
          <p:spPr bwMode="auto">
            <a:xfrm>
              <a:off x="1800226" y="-203200"/>
              <a:ext cx="409575" cy="273050"/>
            </a:xfrm>
            <a:custGeom>
              <a:avLst/>
              <a:gdLst>
                <a:gd name="T0" fmla="*/ 102 w 146"/>
                <a:gd name="T1" fmla="*/ 91 h 97"/>
                <a:gd name="T2" fmla="*/ 22 w 146"/>
                <a:gd name="T3" fmla="*/ 59 h 97"/>
                <a:gd name="T4" fmla="*/ 6 w 146"/>
                <a:gd name="T5" fmla="*/ 21 h 97"/>
                <a:gd name="T6" fmla="*/ 43 w 146"/>
                <a:gd name="T7" fmla="*/ 5 h 97"/>
                <a:gd name="T8" fmla="*/ 124 w 146"/>
                <a:gd name="T9" fmla="*/ 38 h 97"/>
                <a:gd name="T10" fmla="*/ 140 w 146"/>
                <a:gd name="T11" fmla="*/ 75 h 97"/>
                <a:gd name="T12" fmla="*/ 102 w 146"/>
                <a:gd name="T13" fmla="*/ 91 h 97"/>
              </a:gdLst>
              <a:ahLst/>
              <a:cxnLst>
                <a:cxn ang="0">
                  <a:pos x="T0" y="T1"/>
                </a:cxn>
                <a:cxn ang="0">
                  <a:pos x="T2" y="T3"/>
                </a:cxn>
                <a:cxn ang="0">
                  <a:pos x="T4" y="T5"/>
                </a:cxn>
                <a:cxn ang="0">
                  <a:pos x="T6" y="T7"/>
                </a:cxn>
                <a:cxn ang="0">
                  <a:pos x="T8" y="T9"/>
                </a:cxn>
                <a:cxn ang="0">
                  <a:pos x="T10" y="T11"/>
                </a:cxn>
                <a:cxn ang="0">
                  <a:pos x="T12" y="T13"/>
                </a:cxn>
              </a:cxnLst>
              <a:rect l="0" t="0" r="r" b="b"/>
              <a:pathLst>
                <a:path w="146" h="97">
                  <a:moveTo>
                    <a:pt x="102" y="91"/>
                  </a:moveTo>
                  <a:cubicBezTo>
                    <a:pt x="22" y="59"/>
                    <a:pt x="22" y="59"/>
                    <a:pt x="22" y="59"/>
                  </a:cubicBezTo>
                  <a:cubicBezTo>
                    <a:pt x="7" y="53"/>
                    <a:pt x="0" y="36"/>
                    <a:pt x="6" y="21"/>
                  </a:cubicBezTo>
                  <a:cubicBezTo>
                    <a:pt x="12" y="7"/>
                    <a:pt x="29" y="0"/>
                    <a:pt x="43" y="5"/>
                  </a:cubicBezTo>
                  <a:cubicBezTo>
                    <a:pt x="124" y="38"/>
                    <a:pt x="124" y="38"/>
                    <a:pt x="124" y="38"/>
                  </a:cubicBezTo>
                  <a:cubicBezTo>
                    <a:pt x="139" y="44"/>
                    <a:pt x="146" y="61"/>
                    <a:pt x="140" y="75"/>
                  </a:cubicBezTo>
                  <a:cubicBezTo>
                    <a:pt x="134" y="90"/>
                    <a:pt x="117" y="97"/>
                    <a:pt x="102"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9" name="Freeform 15"/>
            <p:cNvSpPr/>
            <p:nvPr/>
          </p:nvSpPr>
          <p:spPr bwMode="auto">
            <a:xfrm>
              <a:off x="2043113" y="-425450"/>
              <a:ext cx="2536825" cy="1123950"/>
            </a:xfrm>
            <a:custGeom>
              <a:avLst/>
              <a:gdLst>
                <a:gd name="T0" fmla="*/ 904 w 904"/>
                <a:gd name="T1" fmla="*/ 0 h 400"/>
                <a:gd name="T2" fmla="*/ 0 w 904"/>
                <a:gd name="T3" fmla="*/ 317 h 400"/>
                <a:gd name="T4" fmla="*/ 6 w 904"/>
                <a:gd name="T5" fmla="*/ 320 h 400"/>
                <a:gd name="T6" fmla="*/ 203 w 904"/>
                <a:gd name="T7" fmla="*/ 400 h 400"/>
                <a:gd name="T8" fmla="*/ 831 w 904"/>
                <a:gd name="T9" fmla="*/ 179 h 400"/>
                <a:gd name="T10" fmla="*/ 904 w 904"/>
                <a:gd name="T11" fmla="*/ 0 h 400"/>
              </a:gdLst>
              <a:ahLst/>
              <a:cxnLst>
                <a:cxn ang="0">
                  <a:pos x="T0" y="T1"/>
                </a:cxn>
                <a:cxn ang="0">
                  <a:pos x="T2" y="T3"/>
                </a:cxn>
                <a:cxn ang="0">
                  <a:pos x="T4" y="T5"/>
                </a:cxn>
                <a:cxn ang="0">
                  <a:pos x="T6" y="T7"/>
                </a:cxn>
                <a:cxn ang="0">
                  <a:pos x="T8" y="T9"/>
                </a:cxn>
                <a:cxn ang="0">
                  <a:pos x="T10" y="T11"/>
                </a:cxn>
              </a:cxnLst>
              <a:rect l="0" t="0" r="r" b="b"/>
              <a:pathLst>
                <a:path w="904" h="400">
                  <a:moveTo>
                    <a:pt x="904" y="0"/>
                  </a:moveTo>
                  <a:cubicBezTo>
                    <a:pt x="0" y="317"/>
                    <a:pt x="0" y="317"/>
                    <a:pt x="0" y="317"/>
                  </a:cubicBezTo>
                  <a:cubicBezTo>
                    <a:pt x="2" y="318"/>
                    <a:pt x="4" y="319"/>
                    <a:pt x="6" y="320"/>
                  </a:cubicBezTo>
                  <a:cubicBezTo>
                    <a:pt x="203" y="400"/>
                    <a:pt x="203" y="400"/>
                    <a:pt x="203" y="400"/>
                  </a:cubicBezTo>
                  <a:cubicBezTo>
                    <a:pt x="831" y="179"/>
                    <a:pt x="831" y="179"/>
                    <a:pt x="831" y="179"/>
                  </a:cubicBezTo>
                  <a:cubicBezTo>
                    <a:pt x="904" y="0"/>
                    <a:pt x="904" y="0"/>
                    <a:pt x="904" y="0"/>
                  </a:cubicBezTo>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0" name="Freeform 16"/>
            <p:cNvSpPr/>
            <p:nvPr/>
          </p:nvSpPr>
          <p:spPr bwMode="auto">
            <a:xfrm>
              <a:off x="2781300" y="227013"/>
              <a:ext cx="1535112" cy="652463"/>
            </a:xfrm>
            <a:custGeom>
              <a:avLst/>
              <a:gdLst>
                <a:gd name="T0" fmla="*/ 967 w 967"/>
                <a:gd name="T1" fmla="*/ 0 h 411"/>
                <a:gd name="T2" fmla="*/ 0 w 967"/>
                <a:gd name="T3" fmla="*/ 339 h 411"/>
                <a:gd name="T4" fmla="*/ 181 w 967"/>
                <a:gd name="T5" fmla="*/ 411 h 411"/>
                <a:gd name="T6" fmla="*/ 903 w 967"/>
                <a:gd name="T7" fmla="*/ 159 h 411"/>
                <a:gd name="T8" fmla="*/ 967 w 967"/>
                <a:gd name="T9" fmla="*/ 0 h 411"/>
              </a:gdLst>
              <a:ahLst/>
              <a:cxnLst>
                <a:cxn ang="0">
                  <a:pos x="T0" y="T1"/>
                </a:cxn>
                <a:cxn ang="0">
                  <a:pos x="T2" y="T3"/>
                </a:cxn>
                <a:cxn ang="0">
                  <a:pos x="T4" y="T5"/>
                </a:cxn>
                <a:cxn ang="0">
                  <a:pos x="T6" y="T7"/>
                </a:cxn>
                <a:cxn ang="0">
                  <a:pos x="T8" y="T9"/>
                </a:cxn>
              </a:cxnLst>
              <a:rect l="0" t="0" r="r" b="b"/>
              <a:pathLst>
                <a:path w="967" h="411">
                  <a:moveTo>
                    <a:pt x="967" y="0"/>
                  </a:moveTo>
                  <a:lnTo>
                    <a:pt x="0" y="339"/>
                  </a:lnTo>
                  <a:lnTo>
                    <a:pt x="181" y="411"/>
                  </a:lnTo>
                  <a:lnTo>
                    <a:pt x="903" y="159"/>
                  </a:lnTo>
                  <a:lnTo>
                    <a:pt x="967" y="0"/>
                  </a:lnTo>
                  <a:close/>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1" name="Freeform 17"/>
            <p:cNvSpPr/>
            <p:nvPr/>
          </p:nvSpPr>
          <p:spPr bwMode="auto">
            <a:xfrm>
              <a:off x="2781300" y="227013"/>
              <a:ext cx="1535112" cy="652463"/>
            </a:xfrm>
            <a:custGeom>
              <a:avLst/>
              <a:gdLst>
                <a:gd name="T0" fmla="*/ 967 w 967"/>
                <a:gd name="T1" fmla="*/ 0 h 411"/>
                <a:gd name="T2" fmla="*/ 0 w 967"/>
                <a:gd name="T3" fmla="*/ 339 h 411"/>
                <a:gd name="T4" fmla="*/ 181 w 967"/>
                <a:gd name="T5" fmla="*/ 411 h 411"/>
                <a:gd name="T6" fmla="*/ 903 w 967"/>
                <a:gd name="T7" fmla="*/ 159 h 411"/>
                <a:gd name="T8" fmla="*/ 967 w 967"/>
                <a:gd name="T9" fmla="*/ 0 h 411"/>
              </a:gdLst>
              <a:ahLst/>
              <a:cxnLst>
                <a:cxn ang="0">
                  <a:pos x="T0" y="T1"/>
                </a:cxn>
                <a:cxn ang="0">
                  <a:pos x="T2" y="T3"/>
                </a:cxn>
                <a:cxn ang="0">
                  <a:pos x="T4" y="T5"/>
                </a:cxn>
                <a:cxn ang="0">
                  <a:pos x="T6" y="T7"/>
                </a:cxn>
                <a:cxn ang="0">
                  <a:pos x="T8" y="T9"/>
                </a:cxn>
              </a:cxnLst>
              <a:rect l="0" t="0" r="r" b="b"/>
              <a:pathLst>
                <a:path w="967" h="411">
                  <a:moveTo>
                    <a:pt x="967" y="0"/>
                  </a:moveTo>
                  <a:lnTo>
                    <a:pt x="0" y="339"/>
                  </a:lnTo>
                  <a:lnTo>
                    <a:pt x="181" y="411"/>
                  </a:lnTo>
                  <a:lnTo>
                    <a:pt x="903" y="159"/>
                  </a:lnTo>
                  <a:lnTo>
                    <a:pt x="9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pic>
        <p:nvPicPr>
          <p:cNvPr id="5" name="图片 4"/>
          <p:cNvPicPr>
            <a:picLocks noChangeAspect="1"/>
          </p:cNvPicPr>
          <p:nvPr/>
        </p:nvPicPr>
        <p:blipFill>
          <a:blip r:embed="rId1"/>
          <a:stretch>
            <a:fillRect/>
          </a:stretch>
        </p:blipFill>
        <p:spPr>
          <a:xfrm>
            <a:off x="614680" y="1198245"/>
            <a:ext cx="10882630" cy="5069205"/>
          </a:xfrm>
          <a:prstGeom prst="roundRect">
            <a:avLst/>
          </a:prstGeom>
        </p:spPr>
      </p:pic>
      <p:sp>
        <p:nvSpPr>
          <p:cNvPr id="6" name="标题 5"/>
          <p:cNvSpPr/>
          <p:nvPr>
            <p:ph type="title"/>
            <p:custDataLst>
              <p:tags r:id="rId2"/>
            </p:custDataLst>
          </p:nvPr>
        </p:nvSpPr>
        <p:spPr>
          <a:xfrm>
            <a:off x="666750" y="236220"/>
            <a:ext cx="10800715" cy="714375"/>
          </a:xfrm>
        </p:spPr>
        <p:txBody>
          <a:bodyPr vert="horz" wrap="square" lIns="0" tIns="0" rIns="0" bIns="0" rtlCol="0" anchor="b">
            <a:normAutofit/>
          </a:bodyPr>
          <a:p>
            <a:pPr lvl="0" algn="ctr">
              <a:buClrTx/>
              <a:buSzTx/>
              <a:buFontTx/>
            </a:pPr>
            <a:r>
              <a:rPr lang="zh-CN" altLang="en-US" sz="4000" b="1">
                <a:solidFill>
                  <a:srgbClr val="7030A0"/>
                </a:solidFill>
                <a:latin typeface="Times New Roman" panose="02020603050405020304" charset="0"/>
                <a:ea typeface="华文楷体" panose="02010600040101010101" charset="-122"/>
                <a:cs typeface="Times New Roman" panose="02020603050405020304" charset="0"/>
                <a:sym typeface="+mn-ea"/>
              </a:rPr>
              <a:t>SDL</a:t>
            </a:r>
            <a:r>
              <a:rPr lang="zh-CN" altLang="en-US" sz="4000" b="1">
                <a:solidFill>
                  <a:srgbClr val="7030A0"/>
                </a:solidFill>
                <a:latin typeface="华文楷体" panose="02010600040101010101" charset="-122"/>
                <a:ea typeface="华文楷体" panose="02010600040101010101" charset="-122"/>
                <a:cs typeface="华文楷体" panose="02010600040101010101" charset="-122"/>
                <a:sym typeface="+mn-ea"/>
              </a:rPr>
              <a:t>模式在应用文写作修改过程的策略运用</a:t>
            </a:r>
            <a:endParaRPr lang="zh-CN" altLang="en-US" sz="4000" b="1">
              <a:solidFill>
                <a:srgbClr val="7030A0"/>
              </a:solidFill>
              <a:latin typeface="华文楷体" panose="02010600040101010101" charset="-122"/>
              <a:ea typeface="华文楷体" panose="02010600040101010101" charset="-122"/>
              <a:cs typeface="华文楷体" panose="02010600040101010101" charset="-122"/>
              <a:sym typeface="+mn-ea"/>
            </a:endParaRPr>
          </a:p>
        </p:txBody>
      </p:sp>
      <p:sp>
        <p:nvSpPr>
          <p:cNvPr id="4" name="灯片编号占位符 3"/>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37"/>
          <p:cNvSpPr>
            <a:spLocks noChangeArrowheads="1"/>
          </p:cNvSpPr>
          <p:nvPr/>
        </p:nvSpPr>
        <p:spPr bwMode="auto">
          <a:xfrm>
            <a:off x="589280" y="2148840"/>
            <a:ext cx="972185" cy="1495425"/>
          </a:xfrm>
          <a:prstGeom prst="roundRect">
            <a:avLst/>
          </a:prstGeom>
          <a:noFill/>
          <a:ln w="28575">
            <a:solidFill>
              <a:srgbClr val="FF620E"/>
            </a:solidFill>
            <a:round/>
          </a:ln>
        </p:spPr>
        <p:txBody>
          <a:bodyPr vert="horz" wrap="square" lIns="91440" tIns="45720" rIns="91440" bIns="45720" numCol="1" anchor="t" anchorCtr="0" compatLnSpc="1"/>
          <a:lstStyle/>
          <a:p>
            <a:endParaRPr lang="zh-CN" altLang="en-US">
              <a:latin typeface="造字工房童心（非商用）常规体" pitchFamily="2" charset="-122"/>
              <a:ea typeface="造字工房童心（非商用）常规体" pitchFamily="2" charset="-122"/>
            </a:endParaRPr>
          </a:p>
        </p:txBody>
      </p:sp>
      <p:sp>
        <p:nvSpPr>
          <p:cNvPr id="5" name="文本框 4"/>
          <p:cNvSpPr txBox="1"/>
          <p:nvPr/>
        </p:nvSpPr>
        <p:spPr>
          <a:xfrm>
            <a:off x="1602402" y="2486997"/>
            <a:ext cx="7620635" cy="922020"/>
          </a:xfrm>
          <a:prstGeom prst="rect">
            <a:avLst/>
          </a:prstGeom>
          <a:noFill/>
        </p:spPr>
        <p:txBody>
          <a:bodyPr wrap="none" rtlCol="0">
            <a:spAutoFit/>
          </a:bodyPr>
          <a:lstStyle/>
          <a:p>
            <a:pPr algn="ctr"/>
            <a:r>
              <a:rPr lang="zh-CN" altLang="en-US" sz="5400" b="1" dirty="0">
                <a:solidFill>
                  <a:srgbClr val="C00000"/>
                </a:solidFill>
                <a:latin typeface="华文楷体" panose="02010600040101010101" charset="-122"/>
                <a:ea typeface="华文楷体" panose="02010600040101010101" charset="-122"/>
                <a:cs typeface="华文楷体" panose="02010600040101010101" charset="-122"/>
              </a:rPr>
              <a:t>基于SDL模式的写作步骤</a:t>
            </a:r>
            <a:endParaRPr lang="zh-CN" altLang="en-US" sz="5400" b="1" dirty="0">
              <a:solidFill>
                <a:srgbClr val="C00000"/>
              </a:solidFill>
              <a:latin typeface="华文楷体" panose="02010600040101010101" charset="-122"/>
              <a:ea typeface="华文楷体" panose="02010600040101010101" charset="-122"/>
              <a:cs typeface="华文楷体" panose="02010600040101010101" charset="-122"/>
            </a:endParaRPr>
          </a:p>
        </p:txBody>
      </p:sp>
      <p:sp>
        <p:nvSpPr>
          <p:cNvPr id="6" name="文本框 5"/>
          <p:cNvSpPr txBox="1"/>
          <p:nvPr/>
        </p:nvSpPr>
        <p:spPr>
          <a:xfrm>
            <a:off x="727889" y="2198322"/>
            <a:ext cx="695325" cy="1322070"/>
          </a:xfrm>
          <a:prstGeom prst="rect">
            <a:avLst/>
          </a:prstGeom>
          <a:noFill/>
        </p:spPr>
        <p:txBody>
          <a:bodyPr wrap="none" rtlCol="0">
            <a:spAutoFit/>
          </a:bodyPr>
          <a:lstStyle/>
          <a:p>
            <a:pPr algn="ctr"/>
            <a:r>
              <a:rPr lang="en-US" altLang="zh-CN" sz="8000" b="1" dirty="0">
                <a:solidFill>
                  <a:schemeClr val="bg2">
                    <a:lumMod val="25000"/>
                  </a:schemeClr>
                </a:solidFill>
                <a:latin typeface="造字工房童心（非商用）常规体" pitchFamily="2" charset="-122"/>
                <a:ea typeface="造字工房童心（非商用）常规体" pitchFamily="2" charset="-122"/>
              </a:rPr>
              <a:t>2</a:t>
            </a:r>
            <a:endParaRPr lang="en-US" altLang="zh-CN" sz="8000" b="1" dirty="0">
              <a:solidFill>
                <a:schemeClr val="bg2">
                  <a:lumMod val="25000"/>
                </a:schemeClr>
              </a:solidFill>
              <a:latin typeface="造字工房童心（非商用）常规体" pitchFamily="2" charset="-122"/>
              <a:ea typeface="造字工房童心（非商用）常规体" pitchFamily="2" charset="-122"/>
            </a:endParaRPr>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r="57094"/>
          <a:stretch>
            <a:fillRect/>
          </a:stretch>
        </p:blipFill>
        <p:spPr>
          <a:xfrm>
            <a:off x="7582292" y="0"/>
            <a:ext cx="4609708" cy="6858000"/>
          </a:xfrm>
          <a:prstGeom prst="rect">
            <a:avLst/>
          </a:prstGeom>
        </p:spPr>
      </p:pic>
      <p:grpSp>
        <p:nvGrpSpPr>
          <p:cNvPr id="38" name="组合 37"/>
          <p:cNvGrpSpPr/>
          <p:nvPr/>
        </p:nvGrpSpPr>
        <p:grpSpPr>
          <a:xfrm>
            <a:off x="10222473" y="4945803"/>
            <a:ext cx="1811343" cy="1812288"/>
            <a:chOff x="8831263" y="-1714500"/>
            <a:chExt cx="3043237" cy="3044825"/>
          </a:xfrm>
        </p:grpSpPr>
        <p:sp>
          <p:nvSpPr>
            <p:cNvPr id="12" name="Oval 5"/>
            <p:cNvSpPr>
              <a:spLocks noChangeArrowheads="1"/>
            </p:cNvSpPr>
            <p:nvPr/>
          </p:nvSpPr>
          <p:spPr bwMode="auto">
            <a:xfrm>
              <a:off x="8831263" y="-1714500"/>
              <a:ext cx="3043237" cy="3044825"/>
            </a:xfrm>
            <a:prstGeom prst="ellipse">
              <a:avLst/>
            </a:prstGeom>
            <a:solidFill>
              <a:srgbClr val="F280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6"/>
            <p:cNvSpPr>
              <a:spLocks noEditPoints="1"/>
            </p:cNvSpPr>
            <p:nvPr/>
          </p:nvSpPr>
          <p:spPr bwMode="auto">
            <a:xfrm>
              <a:off x="10328275" y="-214313"/>
              <a:ext cx="1546225" cy="1544638"/>
            </a:xfrm>
            <a:custGeom>
              <a:avLst/>
              <a:gdLst>
                <a:gd name="T0" fmla="*/ 9 w 552"/>
                <a:gd name="T1" fmla="*/ 551 h 551"/>
                <a:gd name="T2" fmla="*/ 8 w 552"/>
                <a:gd name="T3" fmla="*/ 551 h 551"/>
                <a:gd name="T4" fmla="*/ 8 w 552"/>
                <a:gd name="T5" fmla="*/ 551 h 551"/>
                <a:gd name="T6" fmla="*/ 7 w 552"/>
                <a:gd name="T7" fmla="*/ 551 h 551"/>
                <a:gd name="T8" fmla="*/ 7 w 552"/>
                <a:gd name="T9" fmla="*/ 551 h 551"/>
                <a:gd name="T10" fmla="*/ 7 w 552"/>
                <a:gd name="T11" fmla="*/ 551 h 551"/>
                <a:gd name="T12" fmla="*/ 5 w 552"/>
                <a:gd name="T13" fmla="*/ 551 h 551"/>
                <a:gd name="T14" fmla="*/ 4 w 552"/>
                <a:gd name="T15" fmla="*/ 551 h 551"/>
                <a:gd name="T16" fmla="*/ 4 w 552"/>
                <a:gd name="T17" fmla="*/ 551 h 551"/>
                <a:gd name="T18" fmla="*/ 4 w 552"/>
                <a:gd name="T19" fmla="*/ 551 h 551"/>
                <a:gd name="T20" fmla="*/ 3 w 552"/>
                <a:gd name="T21" fmla="*/ 551 h 551"/>
                <a:gd name="T22" fmla="*/ 3 w 552"/>
                <a:gd name="T23" fmla="*/ 551 h 551"/>
                <a:gd name="T24" fmla="*/ 2 w 552"/>
                <a:gd name="T25" fmla="*/ 550 h 551"/>
                <a:gd name="T26" fmla="*/ 1 w 552"/>
                <a:gd name="T27" fmla="*/ 550 h 551"/>
                <a:gd name="T28" fmla="*/ 1 w 552"/>
                <a:gd name="T29" fmla="*/ 550 h 551"/>
                <a:gd name="T30" fmla="*/ 0 w 552"/>
                <a:gd name="T31" fmla="*/ 550 h 551"/>
                <a:gd name="T32" fmla="*/ 552 w 552"/>
                <a:gd name="T33" fmla="*/ 7 h 551"/>
                <a:gd name="T34" fmla="*/ 552 w 552"/>
                <a:gd name="T35" fmla="*/ 7 h 551"/>
                <a:gd name="T36" fmla="*/ 552 w 552"/>
                <a:gd name="T37" fmla="*/ 7 h 551"/>
                <a:gd name="T38" fmla="*/ 552 w 552"/>
                <a:gd name="T39" fmla="*/ 6 h 551"/>
                <a:gd name="T40" fmla="*/ 552 w 552"/>
                <a:gd name="T41" fmla="*/ 6 h 551"/>
                <a:gd name="T42" fmla="*/ 552 w 552"/>
                <a:gd name="T43" fmla="*/ 6 h 551"/>
                <a:gd name="T44" fmla="*/ 552 w 552"/>
                <a:gd name="T45" fmla="*/ 4 h 551"/>
                <a:gd name="T46" fmla="*/ 552 w 552"/>
                <a:gd name="T47" fmla="*/ 4 h 551"/>
                <a:gd name="T48" fmla="*/ 552 w 552"/>
                <a:gd name="T49" fmla="*/ 4 h 551"/>
                <a:gd name="T50" fmla="*/ 552 w 552"/>
                <a:gd name="T51" fmla="*/ 3 h 551"/>
                <a:gd name="T52" fmla="*/ 552 w 552"/>
                <a:gd name="T53" fmla="*/ 3 h 551"/>
                <a:gd name="T54" fmla="*/ 552 w 552"/>
                <a:gd name="T55" fmla="*/ 3 h 551"/>
                <a:gd name="T56" fmla="*/ 552 w 552"/>
                <a:gd name="T57" fmla="*/ 2 h 551"/>
                <a:gd name="T58" fmla="*/ 552 w 552"/>
                <a:gd name="T59" fmla="*/ 2 h 551"/>
                <a:gd name="T60" fmla="*/ 552 w 552"/>
                <a:gd name="T61" fmla="*/ 1 h 551"/>
                <a:gd name="T62" fmla="*/ 552 w 552"/>
                <a:gd name="T63" fmla="*/ 1 h 551"/>
                <a:gd name="T64" fmla="*/ 552 w 552"/>
                <a:gd name="T65" fmla="*/ 1 h 551"/>
                <a:gd name="T66" fmla="*/ 552 w 552"/>
                <a:gd name="T67"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2" h="551">
                  <a:moveTo>
                    <a:pt x="9" y="551"/>
                  </a:moveTo>
                  <a:cubicBezTo>
                    <a:pt x="9" y="551"/>
                    <a:pt x="9" y="551"/>
                    <a:pt x="9" y="551"/>
                  </a:cubicBezTo>
                  <a:cubicBezTo>
                    <a:pt x="9" y="551"/>
                    <a:pt x="9" y="551"/>
                    <a:pt x="9" y="551"/>
                  </a:cubicBezTo>
                  <a:moveTo>
                    <a:pt x="8" y="551"/>
                  </a:moveTo>
                  <a:cubicBezTo>
                    <a:pt x="8" y="551"/>
                    <a:pt x="8" y="551"/>
                    <a:pt x="8" y="551"/>
                  </a:cubicBezTo>
                  <a:cubicBezTo>
                    <a:pt x="8" y="551"/>
                    <a:pt x="8" y="551"/>
                    <a:pt x="8" y="551"/>
                  </a:cubicBezTo>
                  <a:moveTo>
                    <a:pt x="7" y="551"/>
                  </a:moveTo>
                  <a:cubicBezTo>
                    <a:pt x="7" y="551"/>
                    <a:pt x="7" y="551"/>
                    <a:pt x="7" y="551"/>
                  </a:cubicBezTo>
                  <a:cubicBezTo>
                    <a:pt x="7" y="551"/>
                    <a:pt x="7" y="551"/>
                    <a:pt x="7" y="551"/>
                  </a:cubicBezTo>
                  <a:moveTo>
                    <a:pt x="7" y="551"/>
                  </a:moveTo>
                  <a:cubicBezTo>
                    <a:pt x="7" y="551"/>
                    <a:pt x="7" y="551"/>
                    <a:pt x="7" y="551"/>
                  </a:cubicBezTo>
                  <a:cubicBezTo>
                    <a:pt x="7" y="551"/>
                    <a:pt x="7" y="551"/>
                    <a:pt x="7" y="551"/>
                  </a:cubicBezTo>
                  <a:moveTo>
                    <a:pt x="5" y="551"/>
                  </a:moveTo>
                  <a:cubicBezTo>
                    <a:pt x="5" y="551"/>
                    <a:pt x="5" y="551"/>
                    <a:pt x="5" y="551"/>
                  </a:cubicBezTo>
                  <a:cubicBezTo>
                    <a:pt x="5" y="551"/>
                    <a:pt x="5" y="551"/>
                    <a:pt x="5" y="551"/>
                  </a:cubicBezTo>
                  <a:moveTo>
                    <a:pt x="4" y="551"/>
                  </a:moveTo>
                  <a:cubicBezTo>
                    <a:pt x="4" y="551"/>
                    <a:pt x="5" y="551"/>
                    <a:pt x="5" y="551"/>
                  </a:cubicBezTo>
                  <a:cubicBezTo>
                    <a:pt x="5" y="551"/>
                    <a:pt x="5" y="551"/>
                    <a:pt x="4" y="551"/>
                  </a:cubicBezTo>
                  <a:moveTo>
                    <a:pt x="4" y="551"/>
                  </a:moveTo>
                  <a:cubicBezTo>
                    <a:pt x="4" y="551"/>
                    <a:pt x="4" y="551"/>
                    <a:pt x="4" y="551"/>
                  </a:cubicBezTo>
                  <a:cubicBezTo>
                    <a:pt x="4" y="551"/>
                    <a:pt x="4" y="551"/>
                    <a:pt x="4" y="551"/>
                  </a:cubicBezTo>
                  <a:moveTo>
                    <a:pt x="3" y="551"/>
                  </a:moveTo>
                  <a:cubicBezTo>
                    <a:pt x="3" y="551"/>
                    <a:pt x="3" y="551"/>
                    <a:pt x="3" y="551"/>
                  </a:cubicBezTo>
                  <a:cubicBezTo>
                    <a:pt x="3" y="551"/>
                    <a:pt x="3" y="551"/>
                    <a:pt x="3" y="551"/>
                  </a:cubicBezTo>
                  <a:moveTo>
                    <a:pt x="2" y="550"/>
                  </a:moveTo>
                  <a:cubicBezTo>
                    <a:pt x="2" y="550"/>
                    <a:pt x="2" y="550"/>
                    <a:pt x="2" y="550"/>
                  </a:cubicBezTo>
                  <a:cubicBezTo>
                    <a:pt x="2" y="550"/>
                    <a:pt x="2" y="550"/>
                    <a:pt x="2" y="550"/>
                  </a:cubicBezTo>
                  <a:moveTo>
                    <a:pt x="1" y="550"/>
                  </a:moveTo>
                  <a:cubicBezTo>
                    <a:pt x="1" y="550"/>
                    <a:pt x="1" y="550"/>
                    <a:pt x="1" y="550"/>
                  </a:cubicBezTo>
                  <a:cubicBezTo>
                    <a:pt x="1" y="550"/>
                    <a:pt x="1" y="550"/>
                    <a:pt x="1" y="550"/>
                  </a:cubicBezTo>
                  <a:moveTo>
                    <a:pt x="0" y="550"/>
                  </a:moveTo>
                  <a:cubicBezTo>
                    <a:pt x="0" y="550"/>
                    <a:pt x="0" y="550"/>
                    <a:pt x="0" y="550"/>
                  </a:cubicBezTo>
                  <a:cubicBezTo>
                    <a:pt x="0" y="550"/>
                    <a:pt x="0" y="550"/>
                    <a:pt x="0" y="550"/>
                  </a:cubicBezTo>
                  <a:moveTo>
                    <a:pt x="552" y="7"/>
                  </a:moveTo>
                  <a:cubicBezTo>
                    <a:pt x="552" y="7"/>
                    <a:pt x="552" y="7"/>
                    <a:pt x="552" y="7"/>
                  </a:cubicBezTo>
                  <a:cubicBezTo>
                    <a:pt x="552" y="7"/>
                    <a:pt x="552" y="7"/>
                    <a:pt x="552" y="7"/>
                  </a:cubicBezTo>
                  <a:moveTo>
                    <a:pt x="552" y="6"/>
                  </a:moveTo>
                  <a:cubicBezTo>
                    <a:pt x="552" y="6"/>
                    <a:pt x="552" y="7"/>
                    <a:pt x="552" y="7"/>
                  </a:cubicBezTo>
                  <a:cubicBezTo>
                    <a:pt x="552" y="7"/>
                    <a:pt x="552" y="6"/>
                    <a:pt x="552" y="6"/>
                  </a:cubicBezTo>
                  <a:moveTo>
                    <a:pt x="552" y="6"/>
                  </a:moveTo>
                  <a:cubicBezTo>
                    <a:pt x="552" y="6"/>
                    <a:pt x="552" y="6"/>
                    <a:pt x="552" y="6"/>
                  </a:cubicBezTo>
                  <a:cubicBezTo>
                    <a:pt x="552" y="6"/>
                    <a:pt x="552" y="6"/>
                    <a:pt x="552" y="6"/>
                  </a:cubicBezTo>
                  <a:moveTo>
                    <a:pt x="552" y="5"/>
                  </a:moveTo>
                  <a:cubicBezTo>
                    <a:pt x="552" y="5"/>
                    <a:pt x="552" y="6"/>
                    <a:pt x="552" y="6"/>
                  </a:cubicBezTo>
                  <a:cubicBezTo>
                    <a:pt x="552" y="6"/>
                    <a:pt x="552" y="5"/>
                    <a:pt x="552" y="5"/>
                  </a:cubicBezTo>
                  <a:moveTo>
                    <a:pt x="552" y="4"/>
                  </a:moveTo>
                  <a:cubicBezTo>
                    <a:pt x="552" y="4"/>
                    <a:pt x="552" y="4"/>
                    <a:pt x="552" y="4"/>
                  </a:cubicBezTo>
                  <a:cubicBezTo>
                    <a:pt x="552" y="4"/>
                    <a:pt x="552" y="4"/>
                    <a:pt x="552" y="4"/>
                  </a:cubicBezTo>
                  <a:moveTo>
                    <a:pt x="552" y="4"/>
                  </a:moveTo>
                  <a:cubicBezTo>
                    <a:pt x="552" y="4"/>
                    <a:pt x="552" y="4"/>
                    <a:pt x="552" y="4"/>
                  </a:cubicBezTo>
                  <a:cubicBezTo>
                    <a:pt x="552" y="4"/>
                    <a:pt x="552" y="4"/>
                    <a:pt x="552" y="4"/>
                  </a:cubicBezTo>
                  <a:moveTo>
                    <a:pt x="552" y="3"/>
                  </a:moveTo>
                  <a:cubicBezTo>
                    <a:pt x="552" y="3"/>
                    <a:pt x="552" y="3"/>
                    <a:pt x="552" y="3"/>
                  </a:cubicBezTo>
                  <a:cubicBezTo>
                    <a:pt x="552" y="3"/>
                    <a:pt x="552" y="3"/>
                    <a:pt x="552" y="3"/>
                  </a:cubicBezTo>
                  <a:moveTo>
                    <a:pt x="552" y="3"/>
                  </a:moveTo>
                  <a:cubicBezTo>
                    <a:pt x="552" y="3"/>
                    <a:pt x="552" y="3"/>
                    <a:pt x="552" y="3"/>
                  </a:cubicBezTo>
                  <a:cubicBezTo>
                    <a:pt x="552" y="3"/>
                    <a:pt x="552" y="3"/>
                    <a:pt x="552" y="3"/>
                  </a:cubicBezTo>
                  <a:moveTo>
                    <a:pt x="552" y="2"/>
                  </a:moveTo>
                  <a:cubicBezTo>
                    <a:pt x="552" y="2"/>
                    <a:pt x="552" y="2"/>
                    <a:pt x="552" y="2"/>
                  </a:cubicBezTo>
                  <a:cubicBezTo>
                    <a:pt x="552" y="2"/>
                    <a:pt x="552" y="2"/>
                    <a:pt x="552" y="2"/>
                  </a:cubicBezTo>
                  <a:moveTo>
                    <a:pt x="552" y="1"/>
                  </a:moveTo>
                  <a:cubicBezTo>
                    <a:pt x="552" y="1"/>
                    <a:pt x="552" y="1"/>
                    <a:pt x="552" y="1"/>
                  </a:cubicBezTo>
                  <a:cubicBezTo>
                    <a:pt x="552" y="1"/>
                    <a:pt x="552" y="1"/>
                    <a:pt x="552" y="1"/>
                  </a:cubicBezTo>
                  <a:moveTo>
                    <a:pt x="552" y="1"/>
                  </a:moveTo>
                  <a:cubicBezTo>
                    <a:pt x="552" y="1"/>
                    <a:pt x="552" y="1"/>
                    <a:pt x="552" y="1"/>
                  </a:cubicBezTo>
                  <a:cubicBezTo>
                    <a:pt x="552" y="1"/>
                    <a:pt x="552" y="1"/>
                    <a:pt x="552" y="1"/>
                  </a:cubicBezTo>
                  <a:moveTo>
                    <a:pt x="552" y="0"/>
                  </a:moveTo>
                  <a:cubicBezTo>
                    <a:pt x="552" y="0"/>
                    <a:pt x="552" y="0"/>
                    <a:pt x="552" y="0"/>
                  </a:cubicBezTo>
                  <a:cubicBezTo>
                    <a:pt x="552" y="0"/>
                    <a:pt x="552" y="0"/>
                    <a:pt x="552"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7"/>
            <p:cNvSpPr/>
            <p:nvPr/>
          </p:nvSpPr>
          <p:spPr bwMode="auto">
            <a:xfrm>
              <a:off x="8913813" y="-1420813"/>
              <a:ext cx="2960687" cy="2751138"/>
            </a:xfrm>
            <a:custGeom>
              <a:avLst/>
              <a:gdLst>
                <a:gd name="T0" fmla="*/ 864 w 1057"/>
                <a:gd name="T1" fmla="*/ 173 h 981"/>
                <a:gd name="T2" fmla="*/ 939 w 1057"/>
                <a:gd name="T3" fmla="*/ 100 h 981"/>
                <a:gd name="T4" fmla="*/ 802 w 1057"/>
                <a:gd name="T5" fmla="*/ 425 h 981"/>
                <a:gd name="T6" fmla="*/ 592 w 1057"/>
                <a:gd name="T7" fmla="*/ 649 h 981"/>
                <a:gd name="T8" fmla="*/ 784 w 1057"/>
                <a:gd name="T9" fmla="*/ 623 h 981"/>
                <a:gd name="T10" fmla="*/ 963 w 1057"/>
                <a:gd name="T11" fmla="*/ 583 h 981"/>
                <a:gd name="T12" fmla="*/ 1027 w 1057"/>
                <a:gd name="T13" fmla="*/ 618 h 981"/>
                <a:gd name="T14" fmla="*/ 868 w 1057"/>
                <a:gd name="T15" fmla="*/ 625 h 981"/>
                <a:gd name="T16" fmla="*/ 644 w 1057"/>
                <a:gd name="T17" fmla="*/ 688 h 981"/>
                <a:gd name="T18" fmla="*/ 554 w 1057"/>
                <a:gd name="T19" fmla="*/ 663 h 981"/>
                <a:gd name="T20" fmla="*/ 522 w 1057"/>
                <a:gd name="T21" fmla="*/ 790 h 981"/>
                <a:gd name="T22" fmla="*/ 833 w 1057"/>
                <a:gd name="T23" fmla="*/ 877 h 981"/>
                <a:gd name="T24" fmla="*/ 507 w 1057"/>
                <a:gd name="T25" fmla="*/ 815 h 981"/>
                <a:gd name="T26" fmla="*/ 321 w 1057"/>
                <a:gd name="T27" fmla="*/ 716 h 981"/>
                <a:gd name="T28" fmla="*/ 167 w 1057"/>
                <a:gd name="T29" fmla="*/ 839 h 981"/>
                <a:gd name="T30" fmla="*/ 139 w 1057"/>
                <a:gd name="T31" fmla="*/ 829 h 981"/>
                <a:gd name="T32" fmla="*/ 180 w 1057"/>
                <a:gd name="T33" fmla="*/ 697 h 981"/>
                <a:gd name="T34" fmla="*/ 505 w 1057"/>
                <a:gd name="T35" fmla="*/ 980 h 981"/>
                <a:gd name="T36" fmla="*/ 506 w 1057"/>
                <a:gd name="T37" fmla="*/ 980 h 981"/>
                <a:gd name="T38" fmla="*/ 507 w 1057"/>
                <a:gd name="T39" fmla="*/ 980 h 981"/>
                <a:gd name="T40" fmla="*/ 508 w 1057"/>
                <a:gd name="T41" fmla="*/ 981 h 981"/>
                <a:gd name="T42" fmla="*/ 509 w 1057"/>
                <a:gd name="T43" fmla="*/ 981 h 981"/>
                <a:gd name="T44" fmla="*/ 509 w 1057"/>
                <a:gd name="T45" fmla="*/ 981 h 981"/>
                <a:gd name="T46" fmla="*/ 510 w 1057"/>
                <a:gd name="T47" fmla="*/ 981 h 981"/>
                <a:gd name="T48" fmla="*/ 512 w 1057"/>
                <a:gd name="T49" fmla="*/ 981 h 981"/>
                <a:gd name="T50" fmla="*/ 512 w 1057"/>
                <a:gd name="T51" fmla="*/ 981 h 981"/>
                <a:gd name="T52" fmla="*/ 513 w 1057"/>
                <a:gd name="T53" fmla="*/ 981 h 981"/>
                <a:gd name="T54" fmla="*/ 514 w 1057"/>
                <a:gd name="T55" fmla="*/ 981 h 981"/>
                <a:gd name="T56" fmla="*/ 514 w 1057"/>
                <a:gd name="T57" fmla="*/ 981 h 981"/>
                <a:gd name="T58" fmla="*/ 1057 w 1057"/>
                <a:gd name="T59" fmla="*/ 438 h 981"/>
                <a:gd name="T60" fmla="*/ 1057 w 1057"/>
                <a:gd name="T61" fmla="*/ 437 h 981"/>
                <a:gd name="T62" fmla="*/ 1057 w 1057"/>
                <a:gd name="T63" fmla="*/ 436 h 981"/>
                <a:gd name="T64" fmla="*/ 1057 w 1057"/>
                <a:gd name="T65" fmla="*/ 436 h 981"/>
                <a:gd name="T66" fmla="*/ 1057 w 1057"/>
                <a:gd name="T67" fmla="*/ 435 h 981"/>
                <a:gd name="T68" fmla="*/ 1057 w 1057"/>
                <a:gd name="T69" fmla="*/ 434 h 981"/>
                <a:gd name="T70" fmla="*/ 1057 w 1057"/>
                <a:gd name="T71" fmla="*/ 434 h 981"/>
                <a:gd name="T72" fmla="*/ 1057 w 1057"/>
                <a:gd name="T73" fmla="*/ 433 h 981"/>
                <a:gd name="T74" fmla="*/ 1057 w 1057"/>
                <a:gd name="T75" fmla="*/ 433 h 981"/>
                <a:gd name="T76" fmla="*/ 1057 w 1057"/>
                <a:gd name="T77" fmla="*/ 432 h 981"/>
                <a:gd name="T78" fmla="*/ 1057 w 1057"/>
                <a:gd name="T79" fmla="*/ 431 h 981"/>
                <a:gd name="T80" fmla="*/ 1057 w 1057"/>
                <a:gd name="T81" fmla="*/ 431 h 981"/>
                <a:gd name="T82" fmla="*/ 1057 w 1057"/>
                <a:gd name="T83" fmla="*/ 430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7" h="981">
                  <a:moveTo>
                    <a:pt x="836" y="0"/>
                  </a:moveTo>
                  <a:cubicBezTo>
                    <a:pt x="854" y="55"/>
                    <a:pt x="864" y="112"/>
                    <a:pt x="864" y="173"/>
                  </a:cubicBezTo>
                  <a:cubicBezTo>
                    <a:pt x="864" y="225"/>
                    <a:pt x="857" y="277"/>
                    <a:pt x="843" y="325"/>
                  </a:cubicBezTo>
                  <a:cubicBezTo>
                    <a:pt x="888" y="256"/>
                    <a:pt x="921" y="180"/>
                    <a:pt x="939" y="100"/>
                  </a:cubicBezTo>
                  <a:cubicBezTo>
                    <a:pt x="947" y="109"/>
                    <a:pt x="954" y="119"/>
                    <a:pt x="962" y="130"/>
                  </a:cubicBezTo>
                  <a:cubicBezTo>
                    <a:pt x="933" y="239"/>
                    <a:pt x="878" y="341"/>
                    <a:pt x="802" y="425"/>
                  </a:cubicBezTo>
                  <a:cubicBezTo>
                    <a:pt x="753" y="518"/>
                    <a:pt x="678" y="596"/>
                    <a:pt x="586" y="647"/>
                  </a:cubicBezTo>
                  <a:cubicBezTo>
                    <a:pt x="588" y="648"/>
                    <a:pt x="590" y="649"/>
                    <a:pt x="592" y="649"/>
                  </a:cubicBezTo>
                  <a:cubicBezTo>
                    <a:pt x="609" y="656"/>
                    <a:pt x="626" y="658"/>
                    <a:pt x="644" y="658"/>
                  </a:cubicBezTo>
                  <a:cubicBezTo>
                    <a:pt x="689" y="658"/>
                    <a:pt x="735" y="641"/>
                    <a:pt x="784" y="623"/>
                  </a:cubicBezTo>
                  <a:cubicBezTo>
                    <a:pt x="809" y="613"/>
                    <a:pt x="834" y="604"/>
                    <a:pt x="860" y="596"/>
                  </a:cubicBezTo>
                  <a:cubicBezTo>
                    <a:pt x="894" y="587"/>
                    <a:pt x="928" y="583"/>
                    <a:pt x="963" y="583"/>
                  </a:cubicBezTo>
                  <a:cubicBezTo>
                    <a:pt x="988" y="583"/>
                    <a:pt x="1012" y="585"/>
                    <a:pt x="1036" y="589"/>
                  </a:cubicBezTo>
                  <a:cubicBezTo>
                    <a:pt x="1033" y="599"/>
                    <a:pt x="1030" y="608"/>
                    <a:pt x="1027" y="618"/>
                  </a:cubicBezTo>
                  <a:cubicBezTo>
                    <a:pt x="1005" y="614"/>
                    <a:pt x="983" y="612"/>
                    <a:pt x="962" y="612"/>
                  </a:cubicBezTo>
                  <a:cubicBezTo>
                    <a:pt x="930" y="612"/>
                    <a:pt x="898" y="616"/>
                    <a:pt x="868" y="625"/>
                  </a:cubicBezTo>
                  <a:cubicBezTo>
                    <a:pt x="843" y="631"/>
                    <a:pt x="818" y="641"/>
                    <a:pt x="794" y="650"/>
                  </a:cubicBezTo>
                  <a:cubicBezTo>
                    <a:pt x="745" y="669"/>
                    <a:pt x="694" y="688"/>
                    <a:pt x="644" y="688"/>
                  </a:cubicBezTo>
                  <a:cubicBezTo>
                    <a:pt x="623" y="688"/>
                    <a:pt x="602" y="684"/>
                    <a:pt x="582" y="677"/>
                  </a:cubicBezTo>
                  <a:cubicBezTo>
                    <a:pt x="572" y="673"/>
                    <a:pt x="563" y="669"/>
                    <a:pt x="554" y="663"/>
                  </a:cubicBezTo>
                  <a:cubicBezTo>
                    <a:pt x="512" y="684"/>
                    <a:pt x="466" y="699"/>
                    <a:pt x="417" y="707"/>
                  </a:cubicBezTo>
                  <a:cubicBezTo>
                    <a:pt x="450" y="739"/>
                    <a:pt x="485" y="767"/>
                    <a:pt x="522" y="790"/>
                  </a:cubicBezTo>
                  <a:cubicBezTo>
                    <a:pt x="615" y="848"/>
                    <a:pt x="723" y="877"/>
                    <a:pt x="831" y="877"/>
                  </a:cubicBezTo>
                  <a:cubicBezTo>
                    <a:pt x="832" y="877"/>
                    <a:pt x="832" y="877"/>
                    <a:pt x="833" y="877"/>
                  </a:cubicBezTo>
                  <a:cubicBezTo>
                    <a:pt x="819" y="887"/>
                    <a:pt x="805" y="897"/>
                    <a:pt x="790" y="905"/>
                  </a:cubicBezTo>
                  <a:cubicBezTo>
                    <a:pt x="691" y="899"/>
                    <a:pt x="592" y="868"/>
                    <a:pt x="507" y="815"/>
                  </a:cubicBezTo>
                  <a:cubicBezTo>
                    <a:pt x="462" y="787"/>
                    <a:pt x="420" y="752"/>
                    <a:pt x="382" y="712"/>
                  </a:cubicBezTo>
                  <a:cubicBezTo>
                    <a:pt x="362" y="715"/>
                    <a:pt x="342" y="716"/>
                    <a:pt x="321" y="716"/>
                  </a:cubicBezTo>
                  <a:cubicBezTo>
                    <a:pt x="283" y="716"/>
                    <a:pt x="246" y="712"/>
                    <a:pt x="209" y="704"/>
                  </a:cubicBezTo>
                  <a:cubicBezTo>
                    <a:pt x="208" y="748"/>
                    <a:pt x="194" y="795"/>
                    <a:pt x="167" y="839"/>
                  </a:cubicBezTo>
                  <a:cubicBezTo>
                    <a:pt x="165" y="843"/>
                    <a:pt x="163" y="846"/>
                    <a:pt x="161" y="849"/>
                  </a:cubicBezTo>
                  <a:cubicBezTo>
                    <a:pt x="153" y="843"/>
                    <a:pt x="146" y="836"/>
                    <a:pt x="139" y="829"/>
                  </a:cubicBezTo>
                  <a:cubicBezTo>
                    <a:pt x="140" y="828"/>
                    <a:pt x="141" y="826"/>
                    <a:pt x="142" y="824"/>
                  </a:cubicBezTo>
                  <a:cubicBezTo>
                    <a:pt x="167" y="783"/>
                    <a:pt x="180" y="738"/>
                    <a:pt x="180" y="697"/>
                  </a:cubicBezTo>
                  <a:cubicBezTo>
                    <a:pt x="114" y="679"/>
                    <a:pt x="53" y="649"/>
                    <a:pt x="0" y="610"/>
                  </a:cubicBezTo>
                  <a:cubicBezTo>
                    <a:pt x="71" y="822"/>
                    <a:pt x="269" y="976"/>
                    <a:pt x="505" y="980"/>
                  </a:cubicBezTo>
                  <a:cubicBezTo>
                    <a:pt x="505" y="980"/>
                    <a:pt x="505" y="980"/>
                    <a:pt x="505" y="980"/>
                  </a:cubicBezTo>
                  <a:cubicBezTo>
                    <a:pt x="505" y="980"/>
                    <a:pt x="506" y="980"/>
                    <a:pt x="506" y="980"/>
                  </a:cubicBezTo>
                  <a:cubicBezTo>
                    <a:pt x="506" y="980"/>
                    <a:pt x="506" y="980"/>
                    <a:pt x="506" y="980"/>
                  </a:cubicBezTo>
                  <a:cubicBezTo>
                    <a:pt x="506" y="980"/>
                    <a:pt x="506" y="980"/>
                    <a:pt x="507" y="980"/>
                  </a:cubicBezTo>
                  <a:cubicBezTo>
                    <a:pt x="507" y="980"/>
                    <a:pt x="507" y="980"/>
                    <a:pt x="507" y="980"/>
                  </a:cubicBezTo>
                  <a:cubicBezTo>
                    <a:pt x="507" y="980"/>
                    <a:pt x="508" y="981"/>
                    <a:pt x="508" y="981"/>
                  </a:cubicBezTo>
                  <a:cubicBezTo>
                    <a:pt x="508" y="981"/>
                    <a:pt x="508" y="981"/>
                    <a:pt x="508" y="981"/>
                  </a:cubicBezTo>
                  <a:cubicBezTo>
                    <a:pt x="508" y="981"/>
                    <a:pt x="509" y="981"/>
                    <a:pt x="509" y="981"/>
                  </a:cubicBezTo>
                  <a:cubicBezTo>
                    <a:pt x="509" y="981"/>
                    <a:pt x="509" y="981"/>
                    <a:pt x="509" y="981"/>
                  </a:cubicBezTo>
                  <a:cubicBezTo>
                    <a:pt x="509" y="981"/>
                    <a:pt x="509" y="981"/>
                    <a:pt x="509" y="981"/>
                  </a:cubicBezTo>
                  <a:cubicBezTo>
                    <a:pt x="510" y="981"/>
                    <a:pt x="510" y="981"/>
                    <a:pt x="510" y="981"/>
                  </a:cubicBezTo>
                  <a:cubicBezTo>
                    <a:pt x="510" y="981"/>
                    <a:pt x="510" y="981"/>
                    <a:pt x="510" y="981"/>
                  </a:cubicBezTo>
                  <a:cubicBezTo>
                    <a:pt x="510" y="981"/>
                    <a:pt x="510" y="981"/>
                    <a:pt x="510" y="981"/>
                  </a:cubicBezTo>
                  <a:cubicBezTo>
                    <a:pt x="511" y="981"/>
                    <a:pt x="511" y="981"/>
                    <a:pt x="512" y="981"/>
                  </a:cubicBezTo>
                  <a:cubicBezTo>
                    <a:pt x="512" y="981"/>
                    <a:pt x="512" y="981"/>
                    <a:pt x="512" y="981"/>
                  </a:cubicBezTo>
                  <a:cubicBezTo>
                    <a:pt x="512" y="981"/>
                    <a:pt x="512" y="981"/>
                    <a:pt x="512" y="981"/>
                  </a:cubicBezTo>
                  <a:cubicBezTo>
                    <a:pt x="512" y="981"/>
                    <a:pt x="512" y="981"/>
                    <a:pt x="512" y="981"/>
                  </a:cubicBezTo>
                  <a:cubicBezTo>
                    <a:pt x="513" y="981"/>
                    <a:pt x="513" y="981"/>
                    <a:pt x="513" y="981"/>
                  </a:cubicBezTo>
                  <a:cubicBezTo>
                    <a:pt x="513" y="981"/>
                    <a:pt x="513" y="981"/>
                    <a:pt x="513" y="981"/>
                  </a:cubicBezTo>
                  <a:cubicBezTo>
                    <a:pt x="513" y="981"/>
                    <a:pt x="513" y="981"/>
                    <a:pt x="514" y="981"/>
                  </a:cubicBezTo>
                  <a:cubicBezTo>
                    <a:pt x="514" y="981"/>
                    <a:pt x="514" y="981"/>
                    <a:pt x="514" y="981"/>
                  </a:cubicBezTo>
                  <a:cubicBezTo>
                    <a:pt x="514" y="981"/>
                    <a:pt x="514" y="981"/>
                    <a:pt x="514" y="981"/>
                  </a:cubicBezTo>
                  <a:cubicBezTo>
                    <a:pt x="814" y="981"/>
                    <a:pt x="1057" y="737"/>
                    <a:pt x="1057" y="438"/>
                  </a:cubicBezTo>
                  <a:cubicBezTo>
                    <a:pt x="1057" y="438"/>
                    <a:pt x="1057" y="438"/>
                    <a:pt x="1057" y="438"/>
                  </a:cubicBezTo>
                  <a:cubicBezTo>
                    <a:pt x="1057" y="437"/>
                    <a:pt x="1057" y="437"/>
                    <a:pt x="1057" y="437"/>
                  </a:cubicBezTo>
                  <a:cubicBezTo>
                    <a:pt x="1057" y="437"/>
                    <a:pt x="1057" y="437"/>
                    <a:pt x="1057" y="437"/>
                  </a:cubicBezTo>
                  <a:cubicBezTo>
                    <a:pt x="1057" y="437"/>
                    <a:pt x="1057" y="437"/>
                    <a:pt x="1057" y="437"/>
                  </a:cubicBezTo>
                  <a:cubicBezTo>
                    <a:pt x="1057" y="437"/>
                    <a:pt x="1057" y="436"/>
                    <a:pt x="1057" y="436"/>
                  </a:cubicBezTo>
                  <a:cubicBezTo>
                    <a:pt x="1057" y="436"/>
                    <a:pt x="1057" y="436"/>
                    <a:pt x="1057" y="436"/>
                  </a:cubicBezTo>
                  <a:cubicBezTo>
                    <a:pt x="1057" y="436"/>
                    <a:pt x="1057" y="436"/>
                    <a:pt x="1057" y="436"/>
                  </a:cubicBezTo>
                  <a:cubicBezTo>
                    <a:pt x="1057" y="436"/>
                    <a:pt x="1057" y="436"/>
                    <a:pt x="1057" y="436"/>
                  </a:cubicBezTo>
                  <a:cubicBezTo>
                    <a:pt x="1057" y="436"/>
                    <a:pt x="1057" y="435"/>
                    <a:pt x="1057" y="435"/>
                  </a:cubicBezTo>
                  <a:cubicBezTo>
                    <a:pt x="1057" y="435"/>
                    <a:pt x="1057" y="435"/>
                    <a:pt x="1057" y="434"/>
                  </a:cubicBezTo>
                  <a:cubicBezTo>
                    <a:pt x="1057" y="434"/>
                    <a:pt x="1057" y="434"/>
                    <a:pt x="1057" y="434"/>
                  </a:cubicBezTo>
                  <a:cubicBezTo>
                    <a:pt x="1057" y="434"/>
                    <a:pt x="1057" y="434"/>
                    <a:pt x="1057" y="434"/>
                  </a:cubicBezTo>
                  <a:cubicBezTo>
                    <a:pt x="1057" y="434"/>
                    <a:pt x="1057" y="434"/>
                    <a:pt x="1057" y="434"/>
                  </a:cubicBezTo>
                  <a:cubicBezTo>
                    <a:pt x="1057" y="434"/>
                    <a:pt x="1057" y="434"/>
                    <a:pt x="1057" y="433"/>
                  </a:cubicBezTo>
                  <a:cubicBezTo>
                    <a:pt x="1057" y="433"/>
                    <a:pt x="1057" y="433"/>
                    <a:pt x="1057" y="433"/>
                  </a:cubicBezTo>
                  <a:cubicBezTo>
                    <a:pt x="1057" y="433"/>
                    <a:pt x="1057" y="433"/>
                    <a:pt x="1057" y="433"/>
                  </a:cubicBezTo>
                  <a:cubicBezTo>
                    <a:pt x="1057" y="433"/>
                    <a:pt x="1057" y="433"/>
                    <a:pt x="1057" y="433"/>
                  </a:cubicBezTo>
                  <a:cubicBezTo>
                    <a:pt x="1057" y="432"/>
                    <a:pt x="1057" y="432"/>
                    <a:pt x="1057" y="432"/>
                  </a:cubicBezTo>
                  <a:cubicBezTo>
                    <a:pt x="1057" y="432"/>
                    <a:pt x="1057" y="432"/>
                    <a:pt x="1057" y="432"/>
                  </a:cubicBezTo>
                  <a:cubicBezTo>
                    <a:pt x="1057" y="432"/>
                    <a:pt x="1057" y="431"/>
                    <a:pt x="1057" y="431"/>
                  </a:cubicBezTo>
                  <a:cubicBezTo>
                    <a:pt x="1057" y="431"/>
                    <a:pt x="1057" y="431"/>
                    <a:pt x="1057" y="431"/>
                  </a:cubicBezTo>
                  <a:cubicBezTo>
                    <a:pt x="1057" y="431"/>
                    <a:pt x="1057" y="431"/>
                    <a:pt x="1057" y="431"/>
                  </a:cubicBezTo>
                  <a:cubicBezTo>
                    <a:pt x="1057" y="431"/>
                    <a:pt x="1057" y="431"/>
                    <a:pt x="1057" y="431"/>
                  </a:cubicBezTo>
                  <a:cubicBezTo>
                    <a:pt x="1057" y="431"/>
                    <a:pt x="1057" y="430"/>
                    <a:pt x="1057" y="430"/>
                  </a:cubicBezTo>
                  <a:cubicBezTo>
                    <a:pt x="1057" y="430"/>
                    <a:pt x="1057" y="430"/>
                    <a:pt x="1057" y="430"/>
                  </a:cubicBezTo>
                  <a:cubicBezTo>
                    <a:pt x="1055" y="254"/>
                    <a:pt x="969" y="98"/>
                    <a:pt x="836" y="0"/>
                  </a:cubicBezTo>
                </a:path>
              </a:pathLst>
            </a:custGeom>
            <a:solidFill>
              <a:srgbClr val="D97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8"/>
            <p:cNvSpPr/>
            <p:nvPr/>
          </p:nvSpPr>
          <p:spPr bwMode="auto">
            <a:xfrm>
              <a:off x="8842375" y="-1619250"/>
              <a:ext cx="2432050" cy="2195513"/>
            </a:xfrm>
            <a:custGeom>
              <a:avLst/>
              <a:gdLst>
                <a:gd name="T0" fmla="*/ 729 w 868"/>
                <a:gd name="T1" fmla="*/ 0 h 783"/>
                <a:gd name="T2" fmla="*/ 724 w 868"/>
                <a:gd name="T3" fmla="*/ 59 h 783"/>
                <a:gd name="T4" fmla="*/ 710 w 868"/>
                <a:gd name="T5" fmla="*/ 107 h 783"/>
                <a:gd name="T6" fmla="*/ 710 w 868"/>
                <a:gd name="T7" fmla="*/ 114 h 783"/>
                <a:gd name="T8" fmla="*/ 682 w 868"/>
                <a:gd name="T9" fmla="*/ 166 h 783"/>
                <a:gd name="T10" fmla="*/ 609 w 868"/>
                <a:gd name="T11" fmla="*/ 277 h 783"/>
                <a:gd name="T12" fmla="*/ 607 w 868"/>
                <a:gd name="T13" fmla="*/ 281 h 783"/>
                <a:gd name="T14" fmla="*/ 491 w 868"/>
                <a:gd name="T15" fmla="*/ 517 h 783"/>
                <a:gd name="T16" fmla="*/ 516 w 868"/>
                <a:gd name="T17" fmla="*/ 663 h 783"/>
                <a:gd name="T18" fmla="*/ 368 w 868"/>
                <a:gd name="T19" fmla="*/ 690 h 783"/>
                <a:gd name="T20" fmla="*/ 237 w 868"/>
                <a:gd name="T21" fmla="*/ 367 h 783"/>
                <a:gd name="T22" fmla="*/ 230 w 868"/>
                <a:gd name="T23" fmla="*/ 322 h 783"/>
                <a:gd name="T24" fmla="*/ 228 w 868"/>
                <a:gd name="T25" fmla="*/ 324 h 783"/>
                <a:gd name="T26" fmla="*/ 205 w 868"/>
                <a:gd name="T27" fmla="*/ 354 h 783"/>
                <a:gd name="T28" fmla="*/ 208 w 868"/>
                <a:gd name="T29" fmla="*/ 372 h 783"/>
                <a:gd name="T30" fmla="*/ 334 w 868"/>
                <a:gd name="T31" fmla="*/ 692 h 783"/>
                <a:gd name="T32" fmla="*/ 321 w 868"/>
                <a:gd name="T33" fmla="*/ 692 h 783"/>
                <a:gd name="T34" fmla="*/ 216 w 868"/>
                <a:gd name="T35" fmla="*/ 684 h 783"/>
                <a:gd name="T36" fmla="*/ 129 w 868"/>
                <a:gd name="T37" fmla="*/ 575 h 783"/>
                <a:gd name="T38" fmla="*/ 85 w 868"/>
                <a:gd name="T39" fmla="*/ 530 h 783"/>
                <a:gd name="T40" fmla="*/ 9 w 868"/>
                <a:gd name="T41" fmla="*/ 392 h 783"/>
                <a:gd name="T42" fmla="*/ 0 w 868"/>
                <a:gd name="T43" fmla="*/ 448 h 783"/>
                <a:gd name="T44" fmla="*/ 63 w 868"/>
                <a:gd name="T45" fmla="*/ 549 h 783"/>
                <a:gd name="T46" fmla="*/ 109 w 868"/>
                <a:gd name="T47" fmla="*/ 596 h 783"/>
                <a:gd name="T48" fmla="*/ 179 w 868"/>
                <a:gd name="T49" fmla="*/ 677 h 783"/>
                <a:gd name="T50" fmla="*/ 7 w 868"/>
                <a:gd name="T51" fmla="*/ 616 h 783"/>
                <a:gd name="T52" fmla="*/ 16 w 868"/>
                <a:gd name="T53" fmla="*/ 653 h 783"/>
                <a:gd name="T54" fmla="*/ 195 w 868"/>
                <a:gd name="T55" fmla="*/ 710 h 783"/>
                <a:gd name="T56" fmla="*/ 195 w 868"/>
                <a:gd name="T57" fmla="*/ 710 h 783"/>
                <a:gd name="T58" fmla="*/ 205 w 868"/>
                <a:gd name="T59" fmla="*/ 768 h 783"/>
                <a:gd name="T60" fmla="*/ 234 w 868"/>
                <a:gd name="T61" fmla="*/ 775 h 783"/>
                <a:gd name="T62" fmla="*/ 227 w 868"/>
                <a:gd name="T63" fmla="*/ 715 h 783"/>
                <a:gd name="T64" fmla="*/ 322 w 868"/>
                <a:gd name="T65" fmla="*/ 721 h 783"/>
                <a:gd name="T66" fmla="*/ 354 w 868"/>
                <a:gd name="T67" fmla="*/ 720 h 783"/>
                <a:gd name="T68" fmla="*/ 407 w 868"/>
                <a:gd name="T69" fmla="*/ 783 h 783"/>
                <a:gd name="T70" fmla="*/ 442 w 868"/>
                <a:gd name="T71" fmla="*/ 778 h 783"/>
                <a:gd name="T72" fmla="*/ 389 w 868"/>
                <a:gd name="T73" fmla="*/ 717 h 783"/>
                <a:gd name="T74" fmla="*/ 531 w 868"/>
                <a:gd name="T75" fmla="*/ 689 h 783"/>
                <a:gd name="T76" fmla="*/ 579 w 868"/>
                <a:gd name="T77" fmla="*/ 734 h 783"/>
                <a:gd name="T78" fmla="*/ 611 w 868"/>
                <a:gd name="T79" fmla="*/ 718 h 783"/>
                <a:gd name="T80" fmla="*/ 560 w 868"/>
                <a:gd name="T81" fmla="*/ 679 h 783"/>
                <a:gd name="T82" fmla="*/ 623 w 868"/>
                <a:gd name="T83" fmla="*/ 652 h 783"/>
                <a:gd name="T84" fmla="*/ 827 w 868"/>
                <a:gd name="T85" fmla="*/ 496 h 783"/>
                <a:gd name="T86" fmla="*/ 868 w 868"/>
                <a:gd name="T87" fmla="*/ 396 h 783"/>
                <a:gd name="T88" fmla="*/ 610 w 868"/>
                <a:gd name="T89" fmla="*/ 626 h 783"/>
                <a:gd name="T90" fmla="*/ 543 w 868"/>
                <a:gd name="T91" fmla="*/ 654 h 783"/>
                <a:gd name="T92" fmla="*/ 520 w 868"/>
                <a:gd name="T93" fmla="*/ 521 h 783"/>
                <a:gd name="T94" fmla="*/ 630 w 868"/>
                <a:gd name="T95" fmla="*/ 298 h 783"/>
                <a:gd name="T96" fmla="*/ 633 w 868"/>
                <a:gd name="T97" fmla="*/ 293 h 783"/>
                <a:gd name="T98" fmla="*/ 752 w 868"/>
                <a:gd name="T99" fmla="*/ 65 h 783"/>
                <a:gd name="T100" fmla="*/ 758 w 868"/>
                <a:gd name="T101" fmla="*/ 12 h 783"/>
                <a:gd name="T102" fmla="*/ 729 w 868"/>
                <a:gd name="T103" fmla="*/ 0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8" h="783">
                  <a:moveTo>
                    <a:pt x="729" y="0"/>
                  </a:moveTo>
                  <a:cubicBezTo>
                    <a:pt x="729" y="20"/>
                    <a:pt x="728" y="40"/>
                    <a:pt x="724" y="59"/>
                  </a:cubicBezTo>
                  <a:cubicBezTo>
                    <a:pt x="720" y="75"/>
                    <a:pt x="716" y="92"/>
                    <a:pt x="710" y="107"/>
                  </a:cubicBezTo>
                  <a:cubicBezTo>
                    <a:pt x="710" y="110"/>
                    <a:pt x="710" y="112"/>
                    <a:pt x="710" y="114"/>
                  </a:cubicBezTo>
                  <a:cubicBezTo>
                    <a:pt x="710" y="136"/>
                    <a:pt x="699" y="155"/>
                    <a:pt x="682" y="166"/>
                  </a:cubicBezTo>
                  <a:cubicBezTo>
                    <a:pt x="661" y="204"/>
                    <a:pt x="635" y="241"/>
                    <a:pt x="609" y="277"/>
                  </a:cubicBezTo>
                  <a:cubicBezTo>
                    <a:pt x="607" y="281"/>
                    <a:pt x="607" y="281"/>
                    <a:pt x="607" y="281"/>
                  </a:cubicBezTo>
                  <a:cubicBezTo>
                    <a:pt x="553" y="356"/>
                    <a:pt x="504" y="431"/>
                    <a:pt x="491" y="517"/>
                  </a:cubicBezTo>
                  <a:cubicBezTo>
                    <a:pt x="485" y="564"/>
                    <a:pt x="492" y="618"/>
                    <a:pt x="516" y="663"/>
                  </a:cubicBezTo>
                  <a:cubicBezTo>
                    <a:pt x="468" y="678"/>
                    <a:pt x="418" y="687"/>
                    <a:pt x="368" y="690"/>
                  </a:cubicBezTo>
                  <a:cubicBezTo>
                    <a:pt x="303" y="598"/>
                    <a:pt x="257" y="487"/>
                    <a:pt x="237" y="367"/>
                  </a:cubicBezTo>
                  <a:cubicBezTo>
                    <a:pt x="234" y="352"/>
                    <a:pt x="232" y="337"/>
                    <a:pt x="230" y="322"/>
                  </a:cubicBezTo>
                  <a:cubicBezTo>
                    <a:pt x="229" y="323"/>
                    <a:pt x="229" y="324"/>
                    <a:pt x="228" y="324"/>
                  </a:cubicBezTo>
                  <a:cubicBezTo>
                    <a:pt x="220" y="334"/>
                    <a:pt x="213" y="345"/>
                    <a:pt x="205" y="354"/>
                  </a:cubicBezTo>
                  <a:cubicBezTo>
                    <a:pt x="206" y="360"/>
                    <a:pt x="207" y="366"/>
                    <a:pt x="208" y="372"/>
                  </a:cubicBezTo>
                  <a:cubicBezTo>
                    <a:pt x="228" y="490"/>
                    <a:pt x="272" y="599"/>
                    <a:pt x="334" y="692"/>
                  </a:cubicBezTo>
                  <a:cubicBezTo>
                    <a:pt x="330" y="692"/>
                    <a:pt x="326" y="692"/>
                    <a:pt x="321" y="692"/>
                  </a:cubicBezTo>
                  <a:cubicBezTo>
                    <a:pt x="286" y="692"/>
                    <a:pt x="251" y="689"/>
                    <a:pt x="216" y="684"/>
                  </a:cubicBezTo>
                  <a:cubicBezTo>
                    <a:pt x="196" y="641"/>
                    <a:pt x="162" y="608"/>
                    <a:pt x="129" y="575"/>
                  </a:cubicBezTo>
                  <a:cubicBezTo>
                    <a:pt x="114" y="560"/>
                    <a:pt x="99" y="545"/>
                    <a:pt x="85" y="530"/>
                  </a:cubicBezTo>
                  <a:cubicBezTo>
                    <a:pt x="51" y="490"/>
                    <a:pt x="25" y="442"/>
                    <a:pt x="9" y="392"/>
                  </a:cubicBezTo>
                  <a:cubicBezTo>
                    <a:pt x="5" y="410"/>
                    <a:pt x="2" y="429"/>
                    <a:pt x="0" y="448"/>
                  </a:cubicBezTo>
                  <a:cubicBezTo>
                    <a:pt x="16" y="484"/>
                    <a:pt x="37" y="519"/>
                    <a:pt x="63" y="549"/>
                  </a:cubicBezTo>
                  <a:cubicBezTo>
                    <a:pt x="78" y="565"/>
                    <a:pt x="93" y="581"/>
                    <a:pt x="109" y="596"/>
                  </a:cubicBezTo>
                  <a:cubicBezTo>
                    <a:pt x="135" y="622"/>
                    <a:pt x="161" y="648"/>
                    <a:pt x="179" y="677"/>
                  </a:cubicBezTo>
                  <a:cubicBezTo>
                    <a:pt x="119" y="664"/>
                    <a:pt x="61" y="644"/>
                    <a:pt x="7" y="616"/>
                  </a:cubicBezTo>
                  <a:cubicBezTo>
                    <a:pt x="10" y="628"/>
                    <a:pt x="13" y="641"/>
                    <a:pt x="16" y="653"/>
                  </a:cubicBezTo>
                  <a:cubicBezTo>
                    <a:pt x="73" y="680"/>
                    <a:pt x="133" y="699"/>
                    <a:pt x="195" y="710"/>
                  </a:cubicBezTo>
                  <a:cubicBezTo>
                    <a:pt x="195" y="710"/>
                    <a:pt x="195" y="710"/>
                    <a:pt x="195" y="710"/>
                  </a:cubicBezTo>
                  <a:cubicBezTo>
                    <a:pt x="202" y="728"/>
                    <a:pt x="205" y="748"/>
                    <a:pt x="205" y="768"/>
                  </a:cubicBezTo>
                  <a:cubicBezTo>
                    <a:pt x="215" y="771"/>
                    <a:pt x="225" y="773"/>
                    <a:pt x="234" y="775"/>
                  </a:cubicBezTo>
                  <a:cubicBezTo>
                    <a:pt x="235" y="754"/>
                    <a:pt x="232" y="734"/>
                    <a:pt x="227" y="715"/>
                  </a:cubicBezTo>
                  <a:cubicBezTo>
                    <a:pt x="258" y="719"/>
                    <a:pt x="290" y="721"/>
                    <a:pt x="322" y="721"/>
                  </a:cubicBezTo>
                  <a:cubicBezTo>
                    <a:pt x="333" y="721"/>
                    <a:pt x="343" y="720"/>
                    <a:pt x="354" y="720"/>
                  </a:cubicBezTo>
                  <a:cubicBezTo>
                    <a:pt x="371" y="742"/>
                    <a:pt x="388" y="763"/>
                    <a:pt x="407" y="783"/>
                  </a:cubicBezTo>
                  <a:cubicBezTo>
                    <a:pt x="419" y="782"/>
                    <a:pt x="431" y="780"/>
                    <a:pt x="442" y="778"/>
                  </a:cubicBezTo>
                  <a:cubicBezTo>
                    <a:pt x="423" y="759"/>
                    <a:pt x="406" y="739"/>
                    <a:pt x="389" y="717"/>
                  </a:cubicBezTo>
                  <a:cubicBezTo>
                    <a:pt x="437" y="713"/>
                    <a:pt x="485" y="703"/>
                    <a:pt x="531" y="689"/>
                  </a:cubicBezTo>
                  <a:cubicBezTo>
                    <a:pt x="544" y="707"/>
                    <a:pt x="560" y="722"/>
                    <a:pt x="579" y="734"/>
                  </a:cubicBezTo>
                  <a:cubicBezTo>
                    <a:pt x="590" y="729"/>
                    <a:pt x="601" y="724"/>
                    <a:pt x="611" y="718"/>
                  </a:cubicBezTo>
                  <a:cubicBezTo>
                    <a:pt x="591" y="709"/>
                    <a:pt x="574" y="695"/>
                    <a:pt x="560" y="679"/>
                  </a:cubicBezTo>
                  <a:cubicBezTo>
                    <a:pt x="582" y="671"/>
                    <a:pt x="603" y="662"/>
                    <a:pt x="623" y="652"/>
                  </a:cubicBezTo>
                  <a:cubicBezTo>
                    <a:pt x="701" y="614"/>
                    <a:pt x="770" y="560"/>
                    <a:pt x="827" y="496"/>
                  </a:cubicBezTo>
                  <a:cubicBezTo>
                    <a:pt x="844" y="464"/>
                    <a:pt x="858" y="431"/>
                    <a:pt x="868" y="396"/>
                  </a:cubicBezTo>
                  <a:cubicBezTo>
                    <a:pt x="804" y="493"/>
                    <a:pt x="716" y="574"/>
                    <a:pt x="610" y="626"/>
                  </a:cubicBezTo>
                  <a:cubicBezTo>
                    <a:pt x="589" y="637"/>
                    <a:pt x="566" y="646"/>
                    <a:pt x="543" y="654"/>
                  </a:cubicBezTo>
                  <a:cubicBezTo>
                    <a:pt x="521" y="614"/>
                    <a:pt x="514" y="564"/>
                    <a:pt x="520" y="521"/>
                  </a:cubicBezTo>
                  <a:cubicBezTo>
                    <a:pt x="532" y="442"/>
                    <a:pt x="579" y="370"/>
                    <a:pt x="630" y="298"/>
                  </a:cubicBezTo>
                  <a:cubicBezTo>
                    <a:pt x="633" y="293"/>
                    <a:pt x="633" y="293"/>
                    <a:pt x="633" y="293"/>
                  </a:cubicBezTo>
                  <a:cubicBezTo>
                    <a:pt x="683" y="223"/>
                    <a:pt x="735" y="151"/>
                    <a:pt x="752" y="65"/>
                  </a:cubicBezTo>
                  <a:cubicBezTo>
                    <a:pt x="756" y="47"/>
                    <a:pt x="758" y="30"/>
                    <a:pt x="758" y="12"/>
                  </a:cubicBezTo>
                  <a:cubicBezTo>
                    <a:pt x="749" y="8"/>
                    <a:pt x="739" y="3"/>
                    <a:pt x="729" y="0"/>
                  </a:cubicBezTo>
                </a:path>
              </a:pathLst>
            </a:custGeom>
            <a:solidFill>
              <a:srgbClr val="A9591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9"/>
            <p:cNvSpPr>
              <a:spLocks noEditPoints="1"/>
            </p:cNvSpPr>
            <p:nvPr/>
          </p:nvSpPr>
          <p:spPr bwMode="auto">
            <a:xfrm>
              <a:off x="9302750" y="-1139825"/>
              <a:ext cx="2513012" cy="2257425"/>
            </a:xfrm>
            <a:custGeom>
              <a:avLst/>
              <a:gdLst>
                <a:gd name="T0" fmla="*/ 278 w 897"/>
                <a:gd name="T1" fmla="*/ 607 h 805"/>
                <a:gd name="T2" fmla="*/ 243 w 897"/>
                <a:gd name="T3" fmla="*/ 612 h 805"/>
                <a:gd name="T4" fmla="*/ 368 w 897"/>
                <a:gd name="T5" fmla="*/ 715 h 805"/>
                <a:gd name="T6" fmla="*/ 651 w 897"/>
                <a:gd name="T7" fmla="*/ 805 h 805"/>
                <a:gd name="T8" fmla="*/ 694 w 897"/>
                <a:gd name="T9" fmla="*/ 777 h 805"/>
                <a:gd name="T10" fmla="*/ 692 w 897"/>
                <a:gd name="T11" fmla="*/ 777 h 805"/>
                <a:gd name="T12" fmla="*/ 383 w 897"/>
                <a:gd name="T13" fmla="*/ 690 h 805"/>
                <a:gd name="T14" fmla="*/ 278 w 897"/>
                <a:gd name="T15" fmla="*/ 607 h 805"/>
                <a:gd name="T16" fmla="*/ 41 w 897"/>
                <a:gd name="T17" fmla="*/ 597 h 805"/>
                <a:gd name="T18" fmla="*/ 3 w 897"/>
                <a:gd name="T19" fmla="*/ 724 h 805"/>
                <a:gd name="T20" fmla="*/ 0 w 897"/>
                <a:gd name="T21" fmla="*/ 729 h 805"/>
                <a:gd name="T22" fmla="*/ 22 w 897"/>
                <a:gd name="T23" fmla="*/ 749 h 805"/>
                <a:gd name="T24" fmla="*/ 28 w 897"/>
                <a:gd name="T25" fmla="*/ 739 h 805"/>
                <a:gd name="T26" fmla="*/ 70 w 897"/>
                <a:gd name="T27" fmla="*/ 604 h 805"/>
                <a:gd name="T28" fmla="*/ 41 w 897"/>
                <a:gd name="T29" fmla="*/ 597 h 805"/>
                <a:gd name="T30" fmla="*/ 824 w 897"/>
                <a:gd name="T31" fmla="*/ 483 h 805"/>
                <a:gd name="T32" fmla="*/ 721 w 897"/>
                <a:gd name="T33" fmla="*/ 496 h 805"/>
                <a:gd name="T34" fmla="*/ 645 w 897"/>
                <a:gd name="T35" fmla="*/ 523 h 805"/>
                <a:gd name="T36" fmla="*/ 505 w 897"/>
                <a:gd name="T37" fmla="*/ 558 h 805"/>
                <a:gd name="T38" fmla="*/ 453 w 897"/>
                <a:gd name="T39" fmla="*/ 549 h 805"/>
                <a:gd name="T40" fmla="*/ 447 w 897"/>
                <a:gd name="T41" fmla="*/ 547 h 805"/>
                <a:gd name="T42" fmla="*/ 415 w 897"/>
                <a:gd name="T43" fmla="*/ 563 h 805"/>
                <a:gd name="T44" fmla="*/ 443 w 897"/>
                <a:gd name="T45" fmla="*/ 577 h 805"/>
                <a:gd name="T46" fmla="*/ 505 w 897"/>
                <a:gd name="T47" fmla="*/ 588 h 805"/>
                <a:gd name="T48" fmla="*/ 655 w 897"/>
                <a:gd name="T49" fmla="*/ 550 h 805"/>
                <a:gd name="T50" fmla="*/ 729 w 897"/>
                <a:gd name="T51" fmla="*/ 525 h 805"/>
                <a:gd name="T52" fmla="*/ 823 w 897"/>
                <a:gd name="T53" fmla="*/ 512 h 805"/>
                <a:gd name="T54" fmla="*/ 888 w 897"/>
                <a:gd name="T55" fmla="*/ 518 h 805"/>
                <a:gd name="T56" fmla="*/ 897 w 897"/>
                <a:gd name="T57" fmla="*/ 489 h 805"/>
                <a:gd name="T58" fmla="*/ 824 w 897"/>
                <a:gd name="T59" fmla="*/ 483 h 805"/>
                <a:gd name="T60" fmla="*/ 800 w 897"/>
                <a:gd name="T61" fmla="*/ 0 h 805"/>
                <a:gd name="T62" fmla="*/ 704 w 897"/>
                <a:gd name="T63" fmla="*/ 225 h 805"/>
                <a:gd name="T64" fmla="*/ 663 w 897"/>
                <a:gd name="T65" fmla="*/ 325 h 805"/>
                <a:gd name="T66" fmla="*/ 823 w 897"/>
                <a:gd name="T67" fmla="*/ 30 h 805"/>
                <a:gd name="T68" fmla="*/ 800 w 897"/>
                <a:gd name="T69"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7" h="805">
                  <a:moveTo>
                    <a:pt x="278" y="607"/>
                  </a:moveTo>
                  <a:cubicBezTo>
                    <a:pt x="267" y="609"/>
                    <a:pt x="255" y="611"/>
                    <a:pt x="243" y="612"/>
                  </a:cubicBezTo>
                  <a:cubicBezTo>
                    <a:pt x="281" y="652"/>
                    <a:pt x="323" y="687"/>
                    <a:pt x="368" y="715"/>
                  </a:cubicBezTo>
                  <a:cubicBezTo>
                    <a:pt x="453" y="768"/>
                    <a:pt x="552" y="799"/>
                    <a:pt x="651" y="805"/>
                  </a:cubicBezTo>
                  <a:cubicBezTo>
                    <a:pt x="666" y="797"/>
                    <a:pt x="680" y="787"/>
                    <a:pt x="694" y="777"/>
                  </a:cubicBezTo>
                  <a:cubicBezTo>
                    <a:pt x="693" y="777"/>
                    <a:pt x="693" y="777"/>
                    <a:pt x="692" y="777"/>
                  </a:cubicBezTo>
                  <a:cubicBezTo>
                    <a:pt x="584" y="777"/>
                    <a:pt x="476" y="748"/>
                    <a:pt x="383" y="690"/>
                  </a:cubicBezTo>
                  <a:cubicBezTo>
                    <a:pt x="346" y="667"/>
                    <a:pt x="311" y="639"/>
                    <a:pt x="278" y="607"/>
                  </a:cubicBezTo>
                  <a:moveTo>
                    <a:pt x="41" y="597"/>
                  </a:moveTo>
                  <a:cubicBezTo>
                    <a:pt x="41" y="638"/>
                    <a:pt x="28" y="683"/>
                    <a:pt x="3" y="724"/>
                  </a:cubicBezTo>
                  <a:cubicBezTo>
                    <a:pt x="2" y="726"/>
                    <a:pt x="1" y="728"/>
                    <a:pt x="0" y="729"/>
                  </a:cubicBezTo>
                  <a:cubicBezTo>
                    <a:pt x="7" y="736"/>
                    <a:pt x="14" y="743"/>
                    <a:pt x="22" y="749"/>
                  </a:cubicBezTo>
                  <a:cubicBezTo>
                    <a:pt x="24" y="746"/>
                    <a:pt x="26" y="743"/>
                    <a:pt x="28" y="739"/>
                  </a:cubicBezTo>
                  <a:cubicBezTo>
                    <a:pt x="55" y="695"/>
                    <a:pt x="69" y="648"/>
                    <a:pt x="70" y="604"/>
                  </a:cubicBezTo>
                  <a:cubicBezTo>
                    <a:pt x="61" y="602"/>
                    <a:pt x="51" y="600"/>
                    <a:pt x="41" y="597"/>
                  </a:cubicBezTo>
                  <a:moveTo>
                    <a:pt x="824" y="483"/>
                  </a:moveTo>
                  <a:cubicBezTo>
                    <a:pt x="789" y="483"/>
                    <a:pt x="755" y="487"/>
                    <a:pt x="721" y="496"/>
                  </a:cubicBezTo>
                  <a:cubicBezTo>
                    <a:pt x="695" y="504"/>
                    <a:pt x="670" y="513"/>
                    <a:pt x="645" y="523"/>
                  </a:cubicBezTo>
                  <a:cubicBezTo>
                    <a:pt x="596" y="541"/>
                    <a:pt x="550" y="558"/>
                    <a:pt x="505" y="558"/>
                  </a:cubicBezTo>
                  <a:cubicBezTo>
                    <a:pt x="487" y="558"/>
                    <a:pt x="470" y="556"/>
                    <a:pt x="453" y="549"/>
                  </a:cubicBezTo>
                  <a:cubicBezTo>
                    <a:pt x="451" y="549"/>
                    <a:pt x="449" y="548"/>
                    <a:pt x="447" y="547"/>
                  </a:cubicBezTo>
                  <a:cubicBezTo>
                    <a:pt x="437" y="553"/>
                    <a:pt x="426" y="558"/>
                    <a:pt x="415" y="563"/>
                  </a:cubicBezTo>
                  <a:cubicBezTo>
                    <a:pt x="424" y="569"/>
                    <a:pt x="433" y="573"/>
                    <a:pt x="443" y="577"/>
                  </a:cubicBezTo>
                  <a:cubicBezTo>
                    <a:pt x="463" y="584"/>
                    <a:pt x="484" y="588"/>
                    <a:pt x="505" y="588"/>
                  </a:cubicBezTo>
                  <a:cubicBezTo>
                    <a:pt x="555" y="588"/>
                    <a:pt x="606" y="569"/>
                    <a:pt x="655" y="550"/>
                  </a:cubicBezTo>
                  <a:cubicBezTo>
                    <a:pt x="679" y="541"/>
                    <a:pt x="704" y="531"/>
                    <a:pt x="729" y="525"/>
                  </a:cubicBezTo>
                  <a:cubicBezTo>
                    <a:pt x="759" y="516"/>
                    <a:pt x="791" y="512"/>
                    <a:pt x="823" y="512"/>
                  </a:cubicBezTo>
                  <a:cubicBezTo>
                    <a:pt x="844" y="512"/>
                    <a:pt x="866" y="514"/>
                    <a:pt x="888" y="518"/>
                  </a:cubicBezTo>
                  <a:cubicBezTo>
                    <a:pt x="891" y="508"/>
                    <a:pt x="894" y="499"/>
                    <a:pt x="897" y="489"/>
                  </a:cubicBezTo>
                  <a:cubicBezTo>
                    <a:pt x="873" y="485"/>
                    <a:pt x="849" y="483"/>
                    <a:pt x="824" y="483"/>
                  </a:cubicBezTo>
                  <a:moveTo>
                    <a:pt x="800" y="0"/>
                  </a:moveTo>
                  <a:cubicBezTo>
                    <a:pt x="782" y="80"/>
                    <a:pt x="749" y="156"/>
                    <a:pt x="704" y="225"/>
                  </a:cubicBezTo>
                  <a:cubicBezTo>
                    <a:pt x="694" y="260"/>
                    <a:pt x="680" y="293"/>
                    <a:pt x="663" y="325"/>
                  </a:cubicBezTo>
                  <a:cubicBezTo>
                    <a:pt x="739" y="241"/>
                    <a:pt x="794" y="139"/>
                    <a:pt x="823" y="30"/>
                  </a:cubicBezTo>
                  <a:cubicBezTo>
                    <a:pt x="815" y="19"/>
                    <a:pt x="808" y="9"/>
                    <a:pt x="800" y="0"/>
                  </a:cubicBezTo>
                </a:path>
              </a:pathLst>
            </a:custGeom>
            <a:solidFill>
              <a:srgbClr val="9750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0"/>
            <p:cNvSpPr/>
            <p:nvPr/>
          </p:nvSpPr>
          <p:spPr bwMode="auto">
            <a:xfrm>
              <a:off x="9390063" y="-1450975"/>
              <a:ext cx="106362" cy="341313"/>
            </a:xfrm>
            <a:custGeom>
              <a:avLst/>
              <a:gdLst>
                <a:gd name="T0" fmla="*/ 38 w 38"/>
                <a:gd name="T1" fmla="*/ 0 h 122"/>
                <a:gd name="T2" fmla="*/ 6 w 38"/>
                <a:gd name="T3" fmla="*/ 24 h 122"/>
                <a:gd name="T4" fmla="*/ 0 w 38"/>
                <a:gd name="T5" fmla="*/ 122 h 122"/>
                <a:gd name="T6" fmla="*/ 30 w 38"/>
                <a:gd name="T7" fmla="*/ 95 h 122"/>
                <a:gd name="T8" fmla="*/ 38 w 38"/>
                <a:gd name="T9" fmla="*/ 0 h 122"/>
              </a:gdLst>
              <a:ahLst/>
              <a:cxnLst>
                <a:cxn ang="0">
                  <a:pos x="T0" y="T1"/>
                </a:cxn>
                <a:cxn ang="0">
                  <a:pos x="T2" y="T3"/>
                </a:cxn>
                <a:cxn ang="0">
                  <a:pos x="T4" y="T5"/>
                </a:cxn>
                <a:cxn ang="0">
                  <a:pos x="T6" y="T7"/>
                </a:cxn>
                <a:cxn ang="0">
                  <a:pos x="T8" y="T9"/>
                </a:cxn>
              </a:cxnLst>
              <a:rect l="0" t="0" r="r" b="b"/>
              <a:pathLst>
                <a:path w="38" h="122">
                  <a:moveTo>
                    <a:pt x="38" y="0"/>
                  </a:moveTo>
                  <a:cubicBezTo>
                    <a:pt x="27" y="8"/>
                    <a:pt x="16" y="16"/>
                    <a:pt x="6" y="24"/>
                  </a:cubicBezTo>
                  <a:cubicBezTo>
                    <a:pt x="2" y="57"/>
                    <a:pt x="0" y="90"/>
                    <a:pt x="0" y="122"/>
                  </a:cubicBezTo>
                  <a:cubicBezTo>
                    <a:pt x="9" y="113"/>
                    <a:pt x="19" y="104"/>
                    <a:pt x="30" y="95"/>
                  </a:cubicBezTo>
                  <a:cubicBezTo>
                    <a:pt x="31" y="64"/>
                    <a:pt x="34" y="32"/>
                    <a:pt x="38" y="0"/>
                  </a:cubicBezTo>
                </a:path>
              </a:pathLst>
            </a:custGeom>
            <a:solidFill>
              <a:srgbClr val="A9591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1"/>
            <p:cNvSpPr>
              <a:spLocks noEditPoints="1"/>
            </p:cNvSpPr>
            <p:nvPr/>
          </p:nvSpPr>
          <p:spPr bwMode="auto">
            <a:xfrm>
              <a:off x="9058275" y="-1471613"/>
              <a:ext cx="1244600" cy="962025"/>
            </a:xfrm>
            <a:custGeom>
              <a:avLst/>
              <a:gdLst>
                <a:gd name="T0" fmla="*/ 118 w 444"/>
                <a:gd name="T1" fmla="*/ 129 h 343"/>
                <a:gd name="T2" fmla="*/ 45 w 444"/>
                <a:gd name="T3" fmla="*/ 218 h 343"/>
                <a:gd name="T4" fmla="*/ 12 w 444"/>
                <a:gd name="T5" fmla="*/ 310 h 343"/>
                <a:gd name="T6" fmla="*/ 60 w 444"/>
                <a:gd name="T7" fmla="*/ 343 h 343"/>
                <a:gd name="T8" fmla="*/ 106 w 444"/>
                <a:gd name="T9" fmla="*/ 325 h 343"/>
                <a:gd name="T10" fmla="*/ 128 w 444"/>
                <a:gd name="T11" fmla="*/ 301 h 343"/>
                <a:gd name="T12" fmla="*/ 118 w 444"/>
                <a:gd name="T13" fmla="*/ 129 h 343"/>
                <a:gd name="T14" fmla="*/ 348 w 444"/>
                <a:gd name="T15" fmla="*/ 0 h 343"/>
                <a:gd name="T16" fmla="*/ 236 w 444"/>
                <a:gd name="T17" fmla="*/ 40 h 343"/>
                <a:gd name="T18" fmla="*/ 148 w 444"/>
                <a:gd name="T19" fmla="*/ 102 h 343"/>
                <a:gd name="T20" fmla="*/ 153 w 444"/>
                <a:gd name="T21" fmla="*/ 269 h 343"/>
                <a:gd name="T22" fmla="*/ 259 w 444"/>
                <a:gd name="T23" fmla="*/ 195 h 343"/>
                <a:gd name="T24" fmla="*/ 375 w 444"/>
                <a:gd name="T25" fmla="*/ 160 h 343"/>
                <a:gd name="T26" fmla="*/ 439 w 444"/>
                <a:gd name="T27" fmla="*/ 67 h 343"/>
                <a:gd name="T28" fmla="*/ 349 w 444"/>
                <a:gd name="T29" fmla="*/ 0 h 343"/>
                <a:gd name="T30" fmla="*/ 348 w 444"/>
                <a:gd name="T31"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4" h="343">
                  <a:moveTo>
                    <a:pt x="118" y="129"/>
                  </a:moveTo>
                  <a:cubicBezTo>
                    <a:pt x="90" y="156"/>
                    <a:pt x="66" y="185"/>
                    <a:pt x="45" y="218"/>
                  </a:cubicBezTo>
                  <a:cubicBezTo>
                    <a:pt x="29" y="244"/>
                    <a:pt x="0" y="278"/>
                    <a:pt x="12" y="310"/>
                  </a:cubicBezTo>
                  <a:cubicBezTo>
                    <a:pt x="21" y="333"/>
                    <a:pt x="40" y="343"/>
                    <a:pt x="60" y="343"/>
                  </a:cubicBezTo>
                  <a:cubicBezTo>
                    <a:pt x="76" y="343"/>
                    <a:pt x="93" y="337"/>
                    <a:pt x="106" y="325"/>
                  </a:cubicBezTo>
                  <a:cubicBezTo>
                    <a:pt x="114" y="318"/>
                    <a:pt x="121" y="310"/>
                    <a:pt x="128" y="301"/>
                  </a:cubicBezTo>
                  <a:cubicBezTo>
                    <a:pt x="120" y="246"/>
                    <a:pt x="116" y="189"/>
                    <a:pt x="118" y="129"/>
                  </a:cubicBezTo>
                  <a:moveTo>
                    <a:pt x="348" y="0"/>
                  </a:moveTo>
                  <a:cubicBezTo>
                    <a:pt x="308" y="0"/>
                    <a:pt x="270" y="19"/>
                    <a:pt x="236" y="40"/>
                  </a:cubicBezTo>
                  <a:cubicBezTo>
                    <a:pt x="205" y="59"/>
                    <a:pt x="175" y="79"/>
                    <a:pt x="148" y="102"/>
                  </a:cubicBezTo>
                  <a:cubicBezTo>
                    <a:pt x="145" y="160"/>
                    <a:pt x="147" y="215"/>
                    <a:pt x="153" y="269"/>
                  </a:cubicBezTo>
                  <a:cubicBezTo>
                    <a:pt x="181" y="235"/>
                    <a:pt x="218" y="210"/>
                    <a:pt x="259" y="195"/>
                  </a:cubicBezTo>
                  <a:cubicBezTo>
                    <a:pt x="297" y="182"/>
                    <a:pt x="338" y="177"/>
                    <a:pt x="375" y="160"/>
                  </a:cubicBezTo>
                  <a:cubicBezTo>
                    <a:pt x="411" y="143"/>
                    <a:pt x="444" y="107"/>
                    <a:pt x="439" y="67"/>
                  </a:cubicBezTo>
                  <a:cubicBezTo>
                    <a:pt x="433" y="27"/>
                    <a:pt x="390" y="0"/>
                    <a:pt x="349" y="0"/>
                  </a:cubicBezTo>
                  <a:cubicBezTo>
                    <a:pt x="349" y="0"/>
                    <a:pt x="349" y="0"/>
                    <a:pt x="348" y="0"/>
                  </a:cubicBezTo>
                </a:path>
              </a:pathLst>
            </a:custGeom>
            <a:solidFill>
              <a:srgbClr val="F599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2"/>
            <p:cNvSpPr/>
            <p:nvPr/>
          </p:nvSpPr>
          <p:spPr bwMode="auto">
            <a:xfrm>
              <a:off x="9383713" y="-1185863"/>
              <a:ext cx="103187" cy="558800"/>
            </a:xfrm>
            <a:custGeom>
              <a:avLst/>
              <a:gdLst>
                <a:gd name="T0" fmla="*/ 32 w 37"/>
                <a:gd name="T1" fmla="*/ 0 h 199"/>
                <a:gd name="T2" fmla="*/ 2 w 37"/>
                <a:gd name="T3" fmla="*/ 27 h 199"/>
                <a:gd name="T4" fmla="*/ 12 w 37"/>
                <a:gd name="T5" fmla="*/ 199 h 199"/>
                <a:gd name="T6" fmla="*/ 35 w 37"/>
                <a:gd name="T7" fmla="*/ 169 h 199"/>
                <a:gd name="T8" fmla="*/ 37 w 37"/>
                <a:gd name="T9" fmla="*/ 167 h 199"/>
                <a:gd name="T10" fmla="*/ 32 w 37"/>
                <a:gd name="T11" fmla="*/ 0 h 199"/>
              </a:gdLst>
              <a:ahLst/>
              <a:cxnLst>
                <a:cxn ang="0">
                  <a:pos x="T0" y="T1"/>
                </a:cxn>
                <a:cxn ang="0">
                  <a:pos x="T2" y="T3"/>
                </a:cxn>
                <a:cxn ang="0">
                  <a:pos x="T4" y="T5"/>
                </a:cxn>
                <a:cxn ang="0">
                  <a:pos x="T6" y="T7"/>
                </a:cxn>
                <a:cxn ang="0">
                  <a:pos x="T8" y="T9"/>
                </a:cxn>
                <a:cxn ang="0">
                  <a:pos x="T10" y="T11"/>
                </a:cxn>
              </a:cxnLst>
              <a:rect l="0" t="0" r="r" b="b"/>
              <a:pathLst>
                <a:path w="37" h="199">
                  <a:moveTo>
                    <a:pt x="32" y="0"/>
                  </a:moveTo>
                  <a:cubicBezTo>
                    <a:pt x="21" y="9"/>
                    <a:pt x="11" y="18"/>
                    <a:pt x="2" y="27"/>
                  </a:cubicBezTo>
                  <a:cubicBezTo>
                    <a:pt x="0" y="87"/>
                    <a:pt x="4" y="144"/>
                    <a:pt x="12" y="199"/>
                  </a:cubicBezTo>
                  <a:cubicBezTo>
                    <a:pt x="20" y="190"/>
                    <a:pt x="27" y="179"/>
                    <a:pt x="35" y="169"/>
                  </a:cubicBezTo>
                  <a:cubicBezTo>
                    <a:pt x="36" y="169"/>
                    <a:pt x="36" y="168"/>
                    <a:pt x="37" y="167"/>
                  </a:cubicBezTo>
                  <a:cubicBezTo>
                    <a:pt x="31" y="113"/>
                    <a:pt x="29" y="58"/>
                    <a:pt x="32" y="0"/>
                  </a:cubicBezTo>
                </a:path>
              </a:pathLst>
            </a:custGeom>
            <a:solidFill>
              <a:srgbClr val="BA7A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3"/>
            <p:cNvSpPr/>
            <p:nvPr/>
          </p:nvSpPr>
          <p:spPr bwMode="auto">
            <a:xfrm>
              <a:off x="10487025" y="-1471613"/>
              <a:ext cx="344487" cy="344488"/>
            </a:xfrm>
            <a:custGeom>
              <a:avLst/>
              <a:gdLst>
                <a:gd name="T0" fmla="*/ 61 w 123"/>
                <a:gd name="T1" fmla="*/ 0 h 123"/>
                <a:gd name="T2" fmla="*/ 0 w 123"/>
                <a:gd name="T3" fmla="*/ 61 h 123"/>
                <a:gd name="T4" fmla="*/ 61 w 123"/>
                <a:gd name="T5" fmla="*/ 123 h 123"/>
                <a:gd name="T6" fmla="*/ 95 w 123"/>
                <a:gd name="T7" fmla="*/ 113 h 123"/>
                <a:gd name="T8" fmla="*/ 123 w 123"/>
                <a:gd name="T9" fmla="*/ 54 h 123"/>
                <a:gd name="T10" fmla="*/ 61 w 123"/>
                <a:gd name="T11" fmla="*/ 0 h 123"/>
              </a:gdLst>
              <a:ahLst/>
              <a:cxnLst>
                <a:cxn ang="0">
                  <a:pos x="T0" y="T1"/>
                </a:cxn>
                <a:cxn ang="0">
                  <a:pos x="T2" y="T3"/>
                </a:cxn>
                <a:cxn ang="0">
                  <a:pos x="T4" y="T5"/>
                </a:cxn>
                <a:cxn ang="0">
                  <a:pos x="T6" y="T7"/>
                </a:cxn>
                <a:cxn ang="0">
                  <a:pos x="T8" y="T9"/>
                </a:cxn>
                <a:cxn ang="0">
                  <a:pos x="T10" y="T11"/>
                </a:cxn>
              </a:cxnLst>
              <a:rect l="0" t="0" r="r" b="b"/>
              <a:pathLst>
                <a:path w="123" h="123">
                  <a:moveTo>
                    <a:pt x="61" y="0"/>
                  </a:moveTo>
                  <a:cubicBezTo>
                    <a:pt x="28" y="0"/>
                    <a:pt x="0" y="27"/>
                    <a:pt x="0" y="61"/>
                  </a:cubicBezTo>
                  <a:cubicBezTo>
                    <a:pt x="0" y="95"/>
                    <a:pt x="28" y="123"/>
                    <a:pt x="61" y="123"/>
                  </a:cubicBezTo>
                  <a:cubicBezTo>
                    <a:pt x="74" y="123"/>
                    <a:pt x="86" y="119"/>
                    <a:pt x="95" y="113"/>
                  </a:cubicBezTo>
                  <a:cubicBezTo>
                    <a:pt x="106" y="94"/>
                    <a:pt x="115" y="74"/>
                    <a:pt x="123" y="54"/>
                  </a:cubicBezTo>
                  <a:cubicBezTo>
                    <a:pt x="119" y="24"/>
                    <a:pt x="93" y="0"/>
                    <a:pt x="61" y="0"/>
                  </a:cubicBezTo>
                </a:path>
              </a:pathLst>
            </a:custGeom>
            <a:solidFill>
              <a:srgbClr val="F599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4"/>
            <p:cNvSpPr/>
            <p:nvPr/>
          </p:nvSpPr>
          <p:spPr bwMode="auto">
            <a:xfrm>
              <a:off x="10753725" y="-1319213"/>
              <a:ext cx="77787" cy="165100"/>
            </a:xfrm>
            <a:custGeom>
              <a:avLst/>
              <a:gdLst>
                <a:gd name="T0" fmla="*/ 28 w 28"/>
                <a:gd name="T1" fmla="*/ 0 h 59"/>
                <a:gd name="T2" fmla="*/ 0 w 28"/>
                <a:gd name="T3" fmla="*/ 59 h 59"/>
                <a:gd name="T4" fmla="*/ 28 w 28"/>
                <a:gd name="T5" fmla="*/ 7 h 59"/>
                <a:gd name="T6" fmla="*/ 28 w 28"/>
                <a:gd name="T7" fmla="*/ 0 h 59"/>
              </a:gdLst>
              <a:ahLst/>
              <a:cxnLst>
                <a:cxn ang="0">
                  <a:pos x="T0" y="T1"/>
                </a:cxn>
                <a:cxn ang="0">
                  <a:pos x="T2" y="T3"/>
                </a:cxn>
                <a:cxn ang="0">
                  <a:pos x="T4" y="T5"/>
                </a:cxn>
                <a:cxn ang="0">
                  <a:pos x="T6" y="T7"/>
                </a:cxn>
              </a:cxnLst>
              <a:rect l="0" t="0" r="r" b="b"/>
              <a:pathLst>
                <a:path w="28" h="59">
                  <a:moveTo>
                    <a:pt x="28" y="0"/>
                  </a:moveTo>
                  <a:cubicBezTo>
                    <a:pt x="20" y="20"/>
                    <a:pt x="11" y="40"/>
                    <a:pt x="0" y="59"/>
                  </a:cubicBezTo>
                  <a:cubicBezTo>
                    <a:pt x="17" y="48"/>
                    <a:pt x="28" y="29"/>
                    <a:pt x="28" y="7"/>
                  </a:cubicBezTo>
                  <a:cubicBezTo>
                    <a:pt x="28" y="5"/>
                    <a:pt x="28" y="3"/>
                    <a:pt x="28" y="0"/>
                  </a:cubicBezTo>
                </a:path>
              </a:pathLst>
            </a:custGeom>
            <a:solidFill>
              <a:srgbClr val="BA7A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9" name="组合 38"/>
          <p:cNvGrpSpPr/>
          <p:nvPr/>
        </p:nvGrpSpPr>
        <p:grpSpPr>
          <a:xfrm>
            <a:off x="8000752" y="5589432"/>
            <a:ext cx="977009" cy="984569"/>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0" name="组合 39"/>
          <p:cNvGrpSpPr/>
          <p:nvPr/>
        </p:nvGrpSpPr>
        <p:grpSpPr>
          <a:xfrm>
            <a:off x="10642131" y="3344394"/>
            <a:ext cx="1371027" cy="1433390"/>
            <a:chOff x="7024688" y="-4549775"/>
            <a:chExt cx="2303462" cy="2408238"/>
          </a:xfrm>
        </p:grpSpPr>
        <p:sp>
          <p:nvSpPr>
            <p:cNvPr id="33" name="Freeform 26"/>
            <p:cNvSpPr/>
            <p:nvPr/>
          </p:nvSpPr>
          <p:spPr bwMode="auto">
            <a:xfrm>
              <a:off x="7456488" y="-3751263"/>
              <a:ext cx="1871662" cy="1116013"/>
            </a:xfrm>
            <a:custGeom>
              <a:avLst/>
              <a:gdLst>
                <a:gd name="T0" fmla="*/ 905 w 1179"/>
                <a:gd name="T1" fmla="*/ 50 h 703"/>
                <a:gd name="T2" fmla="*/ 1179 w 1179"/>
                <a:gd name="T3" fmla="*/ 0 h 703"/>
                <a:gd name="T4" fmla="*/ 55 w 1179"/>
                <a:gd name="T5" fmla="*/ 703 h 703"/>
                <a:gd name="T6" fmla="*/ 0 w 1179"/>
                <a:gd name="T7" fmla="*/ 615 h 703"/>
                <a:gd name="T8" fmla="*/ 905 w 1179"/>
                <a:gd name="T9" fmla="*/ 50 h 703"/>
              </a:gdLst>
              <a:ahLst/>
              <a:cxnLst>
                <a:cxn ang="0">
                  <a:pos x="T0" y="T1"/>
                </a:cxn>
                <a:cxn ang="0">
                  <a:pos x="T2" y="T3"/>
                </a:cxn>
                <a:cxn ang="0">
                  <a:pos x="T4" y="T5"/>
                </a:cxn>
                <a:cxn ang="0">
                  <a:pos x="T6" y="T7"/>
                </a:cxn>
                <a:cxn ang="0">
                  <a:pos x="T8" y="T9"/>
                </a:cxn>
              </a:cxnLst>
              <a:rect l="0" t="0" r="r" b="b"/>
              <a:pathLst>
                <a:path w="1179" h="703">
                  <a:moveTo>
                    <a:pt x="905" y="50"/>
                  </a:moveTo>
                  <a:lnTo>
                    <a:pt x="1179" y="0"/>
                  </a:lnTo>
                  <a:lnTo>
                    <a:pt x="55" y="703"/>
                  </a:lnTo>
                  <a:lnTo>
                    <a:pt x="0" y="615"/>
                  </a:lnTo>
                  <a:lnTo>
                    <a:pt x="905" y="50"/>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7"/>
            <p:cNvSpPr/>
            <p:nvPr/>
          </p:nvSpPr>
          <p:spPr bwMode="auto">
            <a:xfrm>
              <a:off x="7486650" y="-4549775"/>
              <a:ext cx="981075" cy="1939925"/>
            </a:xfrm>
            <a:custGeom>
              <a:avLst/>
              <a:gdLst>
                <a:gd name="T0" fmla="*/ 590 w 618"/>
                <a:gd name="T1" fmla="*/ 277 h 1222"/>
                <a:gd name="T2" fmla="*/ 618 w 618"/>
                <a:gd name="T3" fmla="*/ 0 h 1222"/>
                <a:gd name="T4" fmla="*/ 0 w 618"/>
                <a:gd name="T5" fmla="*/ 1173 h 1222"/>
                <a:gd name="T6" fmla="*/ 92 w 618"/>
                <a:gd name="T7" fmla="*/ 1222 h 1222"/>
                <a:gd name="T8" fmla="*/ 590 w 618"/>
                <a:gd name="T9" fmla="*/ 277 h 1222"/>
              </a:gdLst>
              <a:ahLst/>
              <a:cxnLst>
                <a:cxn ang="0">
                  <a:pos x="T0" y="T1"/>
                </a:cxn>
                <a:cxn ang="0">
                  <a:pos x="T2" y="T3"/>
                </a:cxn>
                <a:cxn ang="0">
                  <a:pos x="T4" y="T5"/>
                </a:cxn>
                <a:cxn ang="0">
                  <a:pos x="T6" y="T7"/>
                </a:cxn>
                <a:cxn ang="0">
                  <a:pos x="T8" y="T9"/>
                </a:cxn>
              </a:cxnLst>
              <a:rect l="0" t="0" r="r" b="b"/>
              <a:pathLst>
                <a:path w="618" h="1222">
                  <a:moveTo>
                    <a:pt x="590" y="277"/>
                  </a:moveTo>
                  <a:lnTo>
                    <a:pt x="618" y="0"/>
                  </a:lnTo>
                  <a:lnTo>
                    <a:pt x="0" y="1173"/>
                  </a:lnTo>
                  <a:lnTo>
                    <a:pt x="92" y="1222"/>
                  </a:lnTo>
                  <a:lnTo>
                    <a:pt x="590" y="277"/>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8"/>
            <p:cNvSpPr/>
            <p:nvPr/>
          </p:nvSpPr>
          <p:spPr bwMode="auto">
            <a:xfrm>
              <a:off x="7024688" y="-2682875"/>
              <a:ext cx="520700" cy="541338"/>
            </a:xfrm>
            <a:custGeom>
              <a:avLst/>
              <a:gdLst>
                <a:gd name="T0" fmla="*/ 127 w 186"/>
                <a:gd name="T1" fmla="*/ 0 h 193"/>
                <a:gd name="T2" fmla="*/ 186 w 186"/>
                <a:gd name="T3" fmla="*/ 55 h 193"/>
                <a:gd name="T4" fmla="*/ 74 w 186"/>
                <a:gd name="T5" fmla="*/ 176 h 193"/>
                <a:gd name="T6" fmla="*/ 17 w 186"/>
                <a:gd name="T7" fmla="*/ 178 h 193"/>
                <a:gd name="T8" fmla="*/ 15 w 186"/>
                <a:gd name="T9" fmla="*/ 121 h 193"/>
                <a:gd name="T10" fmla="*/ 127 w 186"/>
                <a:gd name="T11" fmla="*/ 0 h 193"/>
              </a:gdLst>
              <a:ahLst/>
              <a:cxnLst>
                <a:cxn ang="0">
                  <a:pos x="T0" y="T1"/>
                </a:cxn>
                <a:cxn ang="0">
                  <a:pos x="T2" y="T3"/>
                </a:cxn>
                <a:cxn ang="0">
                  <a:pos x="T4" y="T5"/>
                </a:cxn>
                <a:cxn ang="0">
                  <a:pos x="T6" y="T7"/>
                </a:cxn>
                <a:cxn ang="0">
                  <a:pos x="T8" y="T9"/>
                </a:cxn>
                <a:cxn ang="0">
                  <a:pos x="T10" y="T11"/>
                </a:cxn>
              </a:cxnLst>
              <a:rect l="0" t="0" r="r" b="b"/>
              <a:pathLst>
                <a:path w="186" h="193">
                  <a:moveTo>
                    <a:pt x="127" y="0"/>
                  </a:moveTo>
                  <a:cubicBezTo>
                    <a:pt x="186" y="55"/>
                    <a:pt x="186" y="55"/>
                    <a:pt x="186" y="55"/>
                  </a:cubicBezTo>
                  <a:cubicBezTo>
                    <a:pt x="74" y="176"/>
                    <a:pt x="74" y="176"/>
                    <a:pt x="74" y="176"/>
                  </a:cubicBezTo>
                  <a:cubicBezTo>
                    <a:pt x="59" y="192"/>
                    <a:pt x="33" y="193"/>
                    <a:pt x="17" y="178"/>
                  </a:cubicBezTo>
                  <a:cubicBezTo>
                    <a:pt x="1" y="163"/>
                    <a:pt x="0" y="137"/>
                    <a:pt x="15" y="121"/>
                  </a:cubicBezTo>
                  <a:lnTo>
                    <a:pt x="127" y="0"/>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9"/>
            <p:cNvSpPr/>
            <p:nvPr/>
          </p:nvSpPr>
          <p:spPr bwMode="auto">
            <a:xfrm>
              <a:off x="7259638" y="-3203575"/>
              <a:ext cx="779462" cy="790575"/>
            </a:xfrm>
            <a:custGeom>
              <a:avLst/>
              <a:gdLst>
                <a:gd name="T0" fmla="*/ 241 w 278"/>
                <a:gd name="T1" fmla="*/ 32 h 282"/>
                <a:gd name="T2" fmla="*/ 241 w 278"/>
                <a:gd name="T3" fmla="*/ 32 h 282"/>
                <a:gd name="T4" fmla="*/ 246 w 278"/>
                <a:gd name="T5" fmla="*/ 152 h 282"/>
                <a:gd name="T6" fmla="*/ 125 w 278"/>
                <a:gd name="T7" fmla="*/ 282 h 282"/>
                <a:gd name="T8" fmla="*/ 0 w 278"/>
                <a:gd name="T9" fmla="*/ 166 h 282"/>
                <a:gd name="T10" fmla="*/ 121 w 278"/>
                <a:gd name="T11" fmla="*/ 36 h 282"/>
                <a:gd name="T12" fmla="*/ 241 w 278"/>
                <a:gd name="T13" fmla="*/ 32 h 282"/>
              </a:gdLst>
              <a:ahLst/>
              <a:cxnLst>
                <a:cxn ang="0">
                  <a:pos x="T0" y="T1"/>
                </a:cxn>
                <a:cxn ang="0">
                  <a:pos x="T2" y="T3"/>
                </a:cxn>
                <a:cxn ang="0">
                  <a:pos x="T4" y="T5"/>
                </a:cxn>
                <a:cxn ang="0">
                  <a:pos x="T6" y="T7"/>
                </a:cxn>
                <a:cxn ang="0">
                  <a:pos x="T8" y="T9"/>
                </a:cxn>
                <a:cxn ang="0">
                  <a:pos x="T10" y="T11"/>
                </a:cxn>
                <a:cxn ang="0">
                  <a:pos x="T12" y="T13"/>
                </a:cxn>
              </a:cxnLst>
              <a:rect l="0" t="0" r="r" b="b"/>
              <a:pathLst>
                <a:path w="278" h="282">
                  <a:moveTo>
                    <a:pt x="241" y="32"/>
                  </a:moveTo>
                  <a:cubicBezTo>
                    <a:pt x="241" y="32"/>
                    <a:pt x="241" y="32"/>
                    <a:pt x="241" y="32"/>
                  </a:cubicBezTo>
                  <a:cubicBezTo>
                    <a:pt x="276" y="64"/>
                    <a:pt x="278" y="118"/>
                    <a:pt x="246" y="152"/>
                  </a:cubicBezTo>
                  <a:cubicBezTo>
                    <a:pt x="125" y="282"/>
                    <a:pt x="125" y="282"/>
                    <a:pt x="125" y="282"/>
                  </a:cubicBezTo>
                  <a:cubicBezTo>
                    <a:pt x="0" y="166"/>
                    <a:pt x="0" y="166"/>
                    <a:pt x="0" y="166"/>
                  </a:cubicBezTo>
                  <a:cubicBezTo>
                    <a:pt x="121" y="36"/>
                    <a:pt x="121" y="36"/>
                    <a:pt x="121" y="36"/>
                  </a:cubicBezTo>
                  <a:cubicBezTo>
                    <a:pt x="153" y="2"/>
                    <a:pt x="207" y="0"/>
                    <a:pt x="241" y="32"/>
                  </a:cubicBezTo>
                  <a:close/>
                </a:path>
              </a:pathLst>
            </a:custGeom>
            <a:solidFill>
              <a:srgbClr val="F280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0"/>
            <p:cNvSpPr/>
            <p:nvPr/>
          </p:nvSpPr>
          <p:spPr bwMode="auto">
            <a:xfrm>
              <a:off x="7604125" y="-3016250"/>
              <a:ext cx="249237" cy="249238"/>
            </a:xfrm>
            <a:custGeom>
              <a:avLst/>
              <a:gdLst>
                <a:gd name="T0" fmla="*/ 15 w 89"/>
                <a:gd name="T1" fmla="*/ 17 h 89"/>
                <a:gd name="T2" fmla="*/ 72 w 89"/>
                <a:gd name="T3" fmla="*/ 15 h 89"/>
                <a:gd name="T4" fmla="*/ 74 w 89"/>
                <a:gd name="T5" fmla="*/ 71 h 89"/>
                <a:gd name="T6" fmla="*/ 17 w 89"/>
                <a:gd name="T7" fmla="*/ 73 h 89"/>
                <a:gd name="T8" fmla="*/ 15 w 89"/>
                <a:gd name="T9" fmla="*/ 17 h 89"/>
              </a:gdLst>
              <a:ahLst/>
              <a:cxnLst>
                <a:cxn ang="0">
                  <a:pos x="T0" y="T1"/>
                </a:cxn>
                <a:cxn ang="0">
                  <a:pos x="T2" y="T3"/>
                </a:cxn>
                <a:cxn ang="0">
                  <a:pos x="T4" y="T5"/>
                </a:cxn>
                <a:cxn ang="0">
                  <a:pos x="T6" y="T7"/>
                </a:cxn>
                <a:cxn ang="0">
                  <a:pos x="T8" y="T9"/>
                </a:cxn>
              </a:cxnLst>
              <a:rect l="0" t="0" r="r" b="b"/>
              <a:pathLst>
                <a:path w="89" h="89">
                  <a:moveTo>
                    <a:pt x="15" y="17"/>
                  </a:moveTo>
                  <a:cubicBezTo>
                    <a:pt x="30" y="1"/>
                    <a:pt x="56" y="0"/>
                    <a:pt x="72" y="15"/>
                  </a:cubicBezTo>
                  <a:cubicBezTo>
                    <a:pt x="88" y="30"/>
                    <a:pt x="89" y="55"/>
                    <a:pt x="74" y="71"/>
                  </a:cubicBezTo>
                  <a:cubicBezTo>
                    <a:pt x="59" y="88"/>
                    <a:pt x="34" y="89"/>
                    <a:pt x="17" y="73"/>
                  </a:cubicBezTo>
                  <a:cubicBezTo>
                    <a:pt x="1" y="58"/>
                    <a:pt x="0" y="33"/>
                    <a:pt x="15" y="17"/>
                  </a:cubicBez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1" name="组合 40"/>
          <p:cNvGrpSpPr/>
          <p:nvPr/>
        </p:nvGrpSpPr>
        <p:grpSpPr>
          <a:xfrm>
            <a:off x="8525074" y="3668112"/>
            <a:ext cx="1897536" cy="2191468"/>
            <a:chOff x="3770313" y="-1868488"/>
            <a:chExt cx="3238500" cy="3740150"/>
          </a:xfrm>
        </p:grpSpPr>
        <p:sp>
          <p:nvSpPr>
            <p:cNvPr id="42" name="Freeform 20"/>
            <p:cNvSpPr/>
            <p:nvPr/>
          </p:nvSpPr>
          <p:spPr bwMode="auto">
            <a:xfrm>
              <a:off x="3770313" y="-1868488"/>
              <a:ext cx="3238500" cy="3740150"/>
            </a:xfrm>
            <a:custGeom>
              <a:avLst/>
              <a:gdLst>
                <a:gd name="T0" fmla="*/ 674 w 1154"/>
                <a:gd name="T1" fmla="*/ 1311 h 1332"/>
                <a:gd name="T2" fmla="*/ 86 w 1154"/>
                <a:gd name="T3" fmla="*/ 1096 h 1332"/>
                <a:gd name="T4" fmla="*/ 20 w 1154"/>
                <a:gd name="T5" fmla="*/ 955 h 1332"/>
                <a:gd name="T6" fmla="*/ 339 w 1154"/>
                <a:gd name="T7" fmla="*/ 86 h 1332"/>
                <a:gd name="T8" fmla="*/ 479 w 1154"/>
                <a:gd name="T9" fmla="*/ 20 h 1332"/>
                <a:gd name="T10" fmla="*/ 1068 w 1154"/>
                <a:gd name="T11" fmla="*/ 236 h 1332"/>
                <a:gd name="T12" fmla="*/ 1133 w 1154"/>
                <a:gd name="T13" fmla="*/ 377 h 1332"/>
                <a:gd name="T14" fmla="*/ 815 w 1154"/>
                <a:gd name="T15" fmla="*/ 1246 h 1332"/>
                <a:gd name="T16" fmla="*/ 674 w 1154"/>
                <a:gd name="T17" fmla="*/ 1311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4" h="1332">
                  <a:moveTo>
                    <a:pt x="674" y="1311"/>
                  </a:moveTo>
                  <a:cubicBezTo>
                    <a:pt x="86" y="1096"/>
                    <a:pt x="86" y="1096"/>
                    <a:pt x="86" y="1096"/>
                  </a:cubicBezTo>
                  <a:cubicBezTo>
                    <a:pt x="29" y="1075"/>
                    <a:pt x="0" y="1012"/>
                    <a:pt x="20" y="955"/>
                  </a:cubicBezTo>
                  <a:cubicBezTo>
                    <a:pt x="339" y="86"/>
                    <a:pt x="339" y="86"/>
                    <a:pt x="339" y="86"/>
                  </a:cubicBezTo>
                  <a:cubicBezTo>
                    <a:pt x="359" y="29"/>
                    <a:pt x="422" y="0"/>
                    <a:pt x="479" y="20"/>
                  </a:cubicBezTo>
                  <a:cubicBezTo>
                    <a:pt x="1068" y="236"/>
                    <a:pt x="1068" y="236"/>
                    <a:pt x="1068" y="236"/>
                  </a:cubicBezTo>
                  <a:cubicBezTo>
                    <a:pt x="1125" y="257"/>
                    <a:pt x="1154" y="320"/>
                    <a:pt x="1133" y="377"/>
                  </a:cubicBezTo>
                  <a:cubicBezTo>
                    <a:pt x="815" y="1246"/>
                    <a:pt x="815" y="1246"/>
                    <a:pt x="815" y="1246"/>
                  </a:cubicBezTo>
                  <a:cubicBezTo>
                    <a:pt x="794" y="1303"/>
                    <a:pt x="731" y="1332"/>
                    <a:pt x="674" y="1311"/>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1"/>
            <p:cNvSpPr>
              <a:spLocks noEditPoints="1"/>
            </p:cNvSpPr>
            <p:nvPr/>
          </p:nvSpPr>
          <p:spPr bwMode="auto">
            <a:xfrm>
              <a:off x="6211888" y="-1411288"/>
              <a:ext cx="555625" cy="204788"/>
            </a:xfrm>
            <a:custGeom>
              <a:avLst/>
              <a:gdLst>
                <a:gd name="T0" fmla="*/ 198 w 198"/>
                <a:gd name="T1" fmla="*/ 73 h 73"/>
                <a:gd name="T2" fmla="*/ 198 w 198"/>
                <a:gd name="T3" fmla="*/ 73 h 73"/>
                <a:gd name="T4" fmla="*/ 198 w 198"/>
                <a:gd name="T5" fmla="*/ 73 h 73"/>
                <a:gd name="T6" fmla="*/ 198 w 198"/>
                <a:gd name="T7" fmla="*/ 73 h 73"/>
                <a:gd name="T8" fmla="*/ 198 w 198"/>
                <a:gd name="T9" fmla="*/ 73 h 73"/>
                <a:gd name="T10" fmla="*/ 198 w 198"/>
                <a:gd name="T11" fmla="*/ 73 h 73"/>
                <a:gd name="T12" fmla="*/ 0 w 198"/>
                <a:gd name="T13" fmla="*/ 0 h 73"/>
                <a:gd name="T14" fmla="*/ 0 w 198"/>
                <a:gd name="T15" fmla="*/ 0 h 73"/>
                <a:gd name="T16" fmla="*/ 198 w 198"/>
                <a:gd name="T17" fmla="*/ 73 h 73"/>
                <a:gd name="T18" fmla="*/ 198 w 198"/>
                <a:gd name="T19" fmla="*/ 73 h 73"/>
                <a:gd name="T20" fmla="*/ 198 w 198"/>
                <a:gd name="T21" fmla="*/ 73 h 73"/>
                <a:gd name="T22" fmla="*/ 0 w 198"/>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73">
                  <a:moveTo>
                    <a:pt x="198" y="73"/>
                  </a:moveTo>
                  <a:cubicBezTo>
                    <a:pt x="198" y="73"/>
                    <a:pt x="198" y="73"/>
                    <a:pt x="198" y="73"/>
                  </a:cubicBezTo>
                  <a:cubicBezTo>
                    <a:pt x="198" y="73"/>
                    <a:pt x="198" y="73"/>
                    <a:pt x="198" y="73"/>
                  </a:cubicBezTo>
                  <a:moveTo>
                    <a:pt x="198" y="73"/>
                  </a:moveTo>
                  <a:cubicBezTo>
                    <a:pt x="198" y="73"/>
                    <a:pt x="198" y="73"/>
                    <a:pt x="198" y="73"/>
                  </a:cubicBezTo>
                  <a:cubicBezTo>
                    <a:pt x="198" y="73"/>
                    <a:pt x="198" y="73"/>
                    <a:pt x="198" y="73"/>
                  </a:cubicBezTo>
                  <a:moveTo>
                    <a:pt x="0" y="0"/>
                  </a:moveTo>
                  <a:cubicBezTo>
                    <a:pt x="0" y="0"/>
                    <a:pt x="0" y="0"/>
                    <a:pt x="0" y="0"/>
                  </a:cubicBezTo>
                  <a:cubicBezTo>
                    <a:pt x="198" y="73"/>
                    <a:pt x="198" y="73"/>
                    <a:pt x="198" y="73"/>
                  </a:cubicBezTo>
                  <a:cubicBezTo>
                    <a:pt x="198" y="73"/>
                    <a:pt x="198" y="73"/>
                    <a:pt x="198" y="73"/>
                  </a:cubicBezTo>
                  <a:cubicBezTo>
                    <a:pt x="198" y="73"/>
                    <a:pt x="198" y="73"/>
                    <a:pt x="198" y="73"/>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2"/>
            <p:cNvSpPr>
              <a:spLocks noEditPoints="1"/>
            </p:cNvSpPr>
            <p:nvPr/>
          </p:nvSpPr>
          <p:spPr bwMode="auto">
            <a:xfrm>
              <a:off x="4511675" y="-1411288"/>
              <a:ext cx="2409825" cy="2505075"/>
            </a:xfrm>
            <a:custGeom>
              <a:avLst/>
              <a:gdLst>
                <a:gd name="T0" fmla="*/ 310 w 859"/>
                <a:gd name="T1" fmla="*/ 387 h 892"/>
                <a:gd name="T2" fmla="*/ 0 w 859"/>
                <a:gd name="T3" fmla="*/ 794 h 892"/>
                <a:gd name="T4" fmla="*/ 269 w 859"/>
                <a:gd name="T5" fmla="*/ 892 h 892"/>
                <a:gd name="T6" fmla="*/ 579 w 859"/>
                <a:gd name="T7" fmla="*/ 486 h 892"/>
                <a:gd name="T8" fmla="*/ 310 w 859"/>
                <a:gd name="T9" fmla="*/ 387 h 892"/>
                <a:gd name="T10" fmla="*/ 606 w 859"/>
                <a:gd name="T11" fmla="*/ 0 h 892"/>
                <a:gd name="T12" fmla="*/ 446 w 859"/>
                <a:gd name="T13" fmla="*/ 210 h 892"/>
                <a:gd name="T14" fmla="*/ 714 w 859"/>
                <a:gd name="T15" fmla="*/ 308 h 892"/>
                <a:gd name="T16" fmla="*/ 859 w 859"/>
                <a:gd name="T17" fmla="*/ 118 h 892"/>
                <a:gd name="T18" fmla="*/ 804 w 859"/>
                <a:gd name="T19" fmla="*/ 73 h 892"/>
                <a:gd name="T20" fmla="*/ 804 w 859"/>
                <a:gd name="T21" fmla="*/ 73 h 892"/>
                <a:gd name="T22" fmla="*/ 804 w 859"/>
                <a:gd name="T23" fmla="*/ 73 h 892"/>
                <a:gd name="T24" fmla="*/ 804 w 859"/>
                <a:gd name="T25" fmla="*/ 73 h 892"/>
                <a:gd name="T26" fmla="*/ 804 w 859"/>
                <a:gd name="T27" fmla="*/ 73 h 892"/>
                <a:gd name="T28" fmla="*/ 804 w 859"/>
                <a:gd name="T29" fmla="*/ 73 h 892"/>
                <a:gd name="T30" fmla="*/ 606 w 859"/>
                <a:gd name="T31" fmla="*/ 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9" h="892">
                  <a:moveTo>
                    <a:pt x="310" y="387"/>
                  </a:moveTo>
                  <a:cubicBezTo>
                    <a:pt x="0" y="794"/>
                    <a:pt x="0" y="794"/>
                    <a:pt x="0" y="794"/>
                  </a:cubicBezTo>
                  <a:cubicBezTo>
                    <a:pt x="269" y="892"/>
                    <a:pt x="269" y="892"/>
                    <a:pt x="269" y="892"/>
                  </a:cubicBezTo>
                  <a:cubicBezTo>
                    <a:pt x="579" y="486"/>
                    <a:pt x="579" y="486"/>
                    <a:pt x="579" y="486"/>
                  </a:cubicBezTo>
                  <a:cubicBezTo>
                    <a:pt x="310" y="387"/>
                    <a:pt x="310" y="387"/>
                    <a:pt x="310" y="387"/>
                  </a:cubicBezTo>
                  <a:moveTo>
                    <a:pt x="606" y="0"/>
                  </a:moveTo>
                  <a:cubicBezTo>
                    <a:pt x="446" y="210"/>
                    <a:pt x="446" y="210"/>
                    <a:pt x="446" y="210"/>
                  </a:cubicBezTo>
                  <a:cubicBezTo>
                    <a:pt x="714" y="308"/>
                    <a:pt x="714" y="308"/>
                    <a:pt x="714" y="308"/>
                  </a:cubicBezTo>
                  <a:cubicBezTo>
                    <a:pt x="859" y="118"/>
                    <a:pt x="859" y="118"/>
                    <a:pt x="859" y="118"/>
                  </a:cubicBezTo>
                  <a:cubicBezTo>
                    <a:pt x="847" y="98"/>
                    <a:pt x="828" y="82"/>
                    <a:pt x="804" y="73"/>
                  </a:cubicBezTo>
                  <a:cubicBezTo>
                    <a:pt x="804" y="73"/>
                    <a:pt x="804" y="73"/>
                    <a:pt x="804" y="73"/>
                  </a:cubicBezTo>
                  <a:cubicBezTo>
                    <a:pt x="804" y="73"/>
                    <a:pt x="804" y="73"/>
                    <a:pt x="804" y="73"/>
                  </a:cubicBezTo>
                  <a:cubicBezTo>
                    <a:pt x="804" y="73"/>
                    <a:pt x="804" y="73"/>
                    <a:pt x="804" y="73"/>
                  </a:cubicBezTo>
                  <a:cubicBezTo>
                    <a:pt x="804" y="73"/>
                    <a:pt x="804" y="73"/>
                    <a:pt x="804" y="73"/>
                  </a:cubicBezTo>
                  <a:cubicBezTo>
                    <a:pt x="804" y="73"/>
                    <a:pt x="804" y="73"/>
                    <a:pt x="804" y="73"/>
                  </a:cubicBezTo>
                  <a:cubicBezTo>
                    <a:pt x="606" y="0"/>
                    <a:pt x="606" y="0"/>
                    <a:pt x="606" y="0"/>
                  </a:cubicBezTo>
                </a:path>
              </a:pathLst>
            </a:custGeom>
            <a:solidFill>
              <a:srgbClr val="7AC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
            <p:cNvSpPr/>
            <p:nvPr/>
          </p:nvSpPr>
          <p:spPr bwMode="auto">
            <a:xfrm>
              <a:off x="6456363" y="-122238"/>
              <a:ext cx="241300" cy="660400"/>
            </a:xfrm>
            <a:custGeom>
              <a:avLst/>
              <a:gdLst>
                <a:gd name="T0" fmla="*/ 152 w 152"/>
                <a:gd name="T1" fmla="*/ 0 h 416"/>
                <a:gd name="T2" fmla="*/ 0 w 152"/>
                <a:gd name="T3" fmla="*/ 416 h 416"/>
                <a:gd name="T4" fmla="*/ 0 w 152"/>
                <a:gd name="T5" fmla="*/ 416 h 416"/>
                <a:gd name="T6" fmla="*/ 152 w 152"/>
                <a:gd name="T7" fmla="*/ 0 h 416"/>
              </a:gdLst>
              <a:ahLst/>
              <a:cxnLst>
                <a:cxn ang="0">
                  <a:pos x="T0" y="T1"/>
                </a:cxn>
                <a:cxn ang="0">
                  <a:pos x="T2" y="T3"/>
                </a:cxn>
                <a:cxn ang="0">
                  <a:pos x="T4" y="T5"/>
                </a:cxn>
                <a:cxn ang="0">
                  <a:pos x="T6" y="T7"/>
                </a:cxn>
              </a:cxnLst>
              <a:rect l="0" t="0" r="r" b="b"/>
              <a:pathLst>
                <a:path w="152" h="416">
                  <a:moveTo>
                    <a:pt x="152" y="0"/>
                  </a:moveTo>
                  <a:lnTo>
                    <a:pt x="0" y="416"/>
                  </a:lnTo>
                  <a:lnTo>
                    <a:pt x="0" y="416"/>
                  </a:lnTo>
                  <a:lnTo>
                    <a:pt x="15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4"/>
            <p:cNvSpPr/>
            <p:nvPr/>
          </p:nvSpPr>
          <p:spPr bwMode="auto">
            <a:xfrm>
              <a:off x="6456363" y="-122238"/>
              <a:ext cx="241300" cy="660400"/>
            </a:xfrm>
            <a:custGeom>
              <a:avLst/>
              <a:gdLst>
                <a:gd name="T0" fmla="*/ 152 w 152"/>
                <a:gd name="T1" fmla="*/ 0 h 416"/>
                <a:gd name="T2" fmla="*/ 0 w 152"/>
                <a:gd name="T3" fmla="*/ 416 h 416"/>
                <a:gd name="T4" fmla="*/ 0 w 152"/>
                <a:gd name="T5" fmla="*/ 416 h 416"/>
                <a:gd name="T6" fmla="*/ 152 w 152"/>
                <a:gd name="T7" fmla="*/ 0 h 416"/>
              </a:gdLst>
              <a:ahLst/>
              <a:cxnLst>
                <a:cxn ang="0">
                  <a:pos x="T0" y="T1"/>
                </a:cxn>
                <a:cxn ang="0">
                  <a:pos x="T2" y="T3"/>
                </a:cxn>
                <a:cxn ang="0">
                  <a:pos x="T4" y="T5"/>
                </a:cxn>
                <a:cxn ang="0">
                  <a:pos x="T6" y="T7"/>
                </a:cxn>
              </a:cxnLst>
              <a:rect l="0" t="0" r="r" b="b"/>
              <a:pathLst>
                <a:path w="152" h="416">
                  <a:moveTo>
                    <a:pt x="152" y="0"/>
                  </a:moveTo>
                  <a:lnTo>
                    <a:pt x="0" y="416"/>
                  </a:lnTo>
                  <a:lnTo>
                    <a:pt x="0" y="41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5"/>
            <p:cNvSpPr>
              <a:spLocks noEditPoints="1"/>
            </p:cNvSpPr>
            <p:nvPr/>
          </p:nvSpPr>
          <p:spPr bwMode="auto">
            <a:xfrm>
              <a:off x="5283200" y="-677863"/>
              <a:ext cx="1619250" cy="2439988"/>
            </a:xfrm>
            <a:custGeom>
              <a:avLst/>
              <a:gdLst>
                <a:gd name="T0" fmla="*/ 0 w 577"/>
                <a:gd name="T1" fmla="*/ 838 h 869"/>
                <a:gd name="T2" fmla="*/ 86 w 577"/>
                <a:gd name="T3" fmla="*/ 869 h 869"/>
                <a:gd name="T4" fmla="*/ 0 w 577"/>
                <a:gd name="T5" fmla="*/ 838 h 869"/>
                <a:gd name="T6" fmla="*/ 577 w 577"/>
                <a:gd name="T7" fmla="*/ 0 h 869"/>
                <a:gd name="T8" fmla="*/ 73 w 577"/>
                <a:gd name="T9" fmla="*/ 661 h 869"/>
                <a:gd name="T10" fmla="*/ 201 w 577"/>
                <a:gd name="T11" fmla="*/ 707 h 869"/>
                <a:gd name="T12" fmla="*/ 206 w 577"/>
                <a:gd name="T13" fmla="*/ 709 h 869"/>
                <a:gd name="T14" fmla="*/ 207 w 577"/>
                <a:gd name="T15" fmla="*/ 710 h 869"/>
                <a:gd name="T16" fmla="*/ 418 w 577"/>
                <a:gd name="T17" fmla="*/ 433 h 869"/>
                <a:gd name="T18" fmla="*/ 504 w 577"/>
                <a:gd name="T19" fmla="*/ 198 h 869"/>
                <a:gd name="T20" fmla="*/ 577 w 577"/>
                <a:gd name="T21"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869">
                  <a:moveTo>
                    <a:pt x="0" y="838"/>
                  </a:moveTo>
                  <a:cubicBezTo>
                    <a:pt x="86" y="869"/>
                    <a:pt x="86" y="869"/>
                    <a:pt x="86" y="869"/>
                  </a:cubicBezTo>
                  <a:cubicBezTo>
                    <a:pt x="0" y="838"/>
                    <a:pt x="0" y="838"/>
                    <a:pt x="0" y="838"/>
                  </a:cubicBezTo>
                  <a:moveTo>
                    <a:pt x="577" y="0"/>
                  </a:moveTo>
                  <a:cubicBezTo>
                    <a:pt x="73" y="661"/>
                    <a:pt x="73" y="661"/>
                    <a:pt x="73" y="661"/>
                  </a:cubicBezTo>
                  <a:cubicBezTo>
                    <a:pt x="201" y="707"/>
                    <a:pt x="201" y="707"/>
                    <a:pt x="201" y="707"/>
                  </a:cubicBezTo>
                  <a:cubicBezTo>
                    <a:pt x="203" y="708"/>
                    <a:pt x="204" y="709"/>
                    <a:pt x="206" y="709"/>
                  </a:cubicBezTo>
                  <a:cubicBezTo>
                    <a:pt x="207" y="710"/>
                    <a:pt x="207" y="710"/>
                    <a:pt x="207" y="710"/>
                  </a:cubicBezTo>
                  <a:cubicBezTo>
                    <a:pt x="418" y="433"/>
                    <a:pt x="418" y="433"/>
                    <a:pt x="418" y="433"/>
                  </a:cubicBezTo>
                  <a:cubicBezTo>
                    <a:pt x="504" y="198"/>
                    <a:pt x="504" y="198"/>
                    <a:pt x="504" y="198"/>
                  </a:cubicBezTo>
                  <a:cubicBezTo>
                    <a:pt x="577" y="0"/>
                    <a:pt x="577" y="0"/>
                    <a:pt x="577" y="0"/>
                  </a:cubicBezTo>
                </a:path>
              </a:pathLst>
            </a:custGeom>
            <a:solidFill>
              <a:srgbClr val="7AC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6"/>
            <p:cNvSpPr>
              <a:spLocks noEditPoints="1"/>
            </p:cNvSpPr>
            <p:nvPr/>
          </p:nvSpPr>
          <p:spPr bwMode="auto">
            <a:xfrm>
              <a:off x="4721225" y="-1828800"/>
              <a:ext cx="657225" cy="198438"/>
            </a:xfrm>
            <a:custGeom>
              <a:avLst/>
              <a:gdLst>
                <a:gd name="T0" fmla="*/ 131 w 234"/>
                <a:gd name="T1" fmla="*/ 4 h 71"/>
                <a:gd name="T2" fmla="*/ 140 w 234"/>
                <a:gd name="T3" fmla="*/ 6 h 71"/>
                <a:gd name="T4" fmla="*/ 234 w 234"/>
                <a:gd name="T5" fmla="*/ 41 h 71"/>
                <a:gd name="T6" fmla="*/ 234 w 234"/>
                <a:gd name="T7" fmla="*/ 41 h 71"/>
                <a:gd name="T8" fmla="*/ 140 w 234"/>
                <a:gd name="T9" fmla="*/ 6 h 71"/>
                <a:gd name="T10" fmla="*/ 131 w 234"/>
                <a:gd name="T11" fmla="*/ 4 h 71"/>
                <a:gd name="T12" fmla="*/ 103 w 234"/>
                <a:gd name="T13" fmla="*/ 0 h 71"/>
                <a:gd name="T14" fmla="*/ 0 w 234"/>
                <a:gd name="T15" fmla="*/ 71 h 71"/>
                <a:gd name="T16" fmla="*/ 103 w 234"/>
                <a:gd name="T17" fmla="*/ 0 h 71"/>
                <a:gd name="T18" fmla="*/ 121 w 234"/>
                <a:gd name="T19" fmla="*/ 1 h 71"/>
                <a:gd name="T20" fmla="*/ 103 w 234"/>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71">
                  <a:moveTo>
                    <a:pt x="131" y="4"/>
                  </a:moveTo>
                  <a:cubicBezTo>
                    <a:pt x="134" y="4"/>
                    <a:pt x="137" y="5"/>
                    <a:pt x="140" y="6"/>
                  </a:cubicBezTo>
                  <a:cubicBezTo>
                    <a:pt x="234" y="41"/>
                    <a:pt x="234" y="41"/>
                    <a:pt x="234" y="41"/>
                  </a:cubicBezTo>
                  <a:cubicBezTo>
                    <a:pt x="234" y="41"/>
                    <a:pt x="234" y="41"/>
                    <a:pt x="234" y="41"/>
                  </a:cubicBezTo>
                  <a:cubicBezTo>
                    <a:pt x="140" y="6"/>
                    <a:pt x="140" y="6"/>
                    <a:pt x="140" y="6"/>
                  </a:cubicBezTo>
                  <a:cubicBezTo>
                    <a:pt x="137" y="5"/>
                    <a:pt x="134" y="4"/>
                    <a:pt x="131" y="4"/>
                  </a:cubicBezTo>
                  <a:moveTo>
                    <a:pt x="103" y="0"/>
                  </a:moveTo>
                  <a:cubicBezTo>
                    <a:pt x="58" y="0"/>
                    <a:pt x="16" y="27"/>
                    <a:pt x="0" y="71"/>
                  </a:cubicBezTo>
                  <a:cubicBezTo>
                    <a:pt x="16" y="27"/>
                    <a:pt x="58" y="0"/>
                    <a:pt x="103" y="0"/>
                  </a:cubicBezTo>
                  <a:cubicBezTo>
                    <a:pt x="109" y="0"/>
                    <a:pt x="115" y="0"/>
                    <a:pt x="121" y="1"/>
                  </a:cubicBezTo>
                  <a:cubicBezTo>
                    <a:pt x="115" y="0"/>
                    <a:pt x="109" y="0"/>
                    <a:pt x="103" y="0"/>
                  </a:cubicBezTo>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7"/>
            <p:cNvSpPr>
              <a:spLocks noEditPoints="1"/>
            </p:cNvSpPr>
            <p:nvPr/>
          </p:nvSpPr>
          <p:spPr bwMode="auto">
            <a:xfrm>
              <a:off x="3810000" y="-1828800"/>
              <a:ext cx="1568450" cy="3036888"/>
            </a:xfrm>
            <a:custGeom>
              <a:avLst/>
              <a:gdLst>
                <a:gd name="T0" fmla="*/ 71 w 559"/>
                <a:gd name="T1" fmla="*/ 1081 h 1082"/>
                <a:gd name="T2" fmla="*/ 71 w 559"/>
                <a:gd name="T3" fmla="*/ 1082 h 1082"/>
                <a:gd name="T4" fmla="*/ 71 w 559"/>
                <a:gd name="T5" fmla="*/ 1081 h 1082"/>
                <a:gd name="T6" fmla="*/ 71 w 559"/>
                <a:gd name="T7" fmla="*/ 1081 h 1082"/>
                <a:gd name="T8" fmla="*/ 71 w 559"/>
                <a:gd name="T9" fmla="*/ 1081 h 1082"/>
                <a:gd name="T10" fmla="*/ 71 w 559"/>
                <a:gd name="T11" fmla="*/ 1081 h 1082"/>
                <a:gd name="T12" fmla="*/ 71 w 559"/>
                <a:gd name="T13" fmla="*/ 1081 h 1082"/>
                <a:gd name="T14" fmla="*/ 71 w 559"/>
                <a:gd name="T15" fmla="*/ 1081 h 1082"/>
                <a:gd name="T16" fmla="*/ 71 w 559"/>
                <a:gd name="T17" fmla="*/ 1081 h 1082"/>
                <a:gd name="T18" fmla="*/ 71 w 559"/>
                <a:gd name="T19" fmla="*/ 1081 h 1082"/>
                <a:gd name="T20" fmla="*/ 71 w 559"/>
                <a:gd name="T21" fmla="*/ 1081 h 1082"/>
                <a:gd name="T22" fmla="*/ 71 w 559"/>
                <a:gd name="T23" fmla="*/ 1081 h 1082"/>
                <a:gd name="T24" fmla="*/ 428 w 559"/>
                <a:gd name="T25" fmla="*/ 0 h 1082"/>
                <a:gd name="T26" fmla="*/ 325 w 559"/>
                <a:gd name="T27" fmla="*/ 71 h 1082"/>
                <a:gd name="T28" fmla="*/ 325 w 559"/>
                <a:gd name="T29" fmla="*/ 72 h 1082"/>
                <a:gd name="T30" fmla="*/ 325 w 559"/>
                <a:gd name="T31" fmla="*/ 72 h 1082"/>
                <a:gd name="T32" fmla="*/ 6 w 559"/>
                <a:gd name="T33" fmla="*/ 941 h 1082"/>
                <a:gd name="T34" fmla="*/ 0 w 559"/>
                <a:gd name="T35" fmla="*/ 979 h 1082"/>
                <a:gd name="T36" fmla="*/ 71 w 559"/>
                <a:gd name="T37" fmla="*/ 1081 h 1082"/>
                <a:gd name="T38" fmla="*/ 0 w 559"/>
                <a:gd name="T39" fmla="*/ 979 h 1082"/>
                <a:gd name="T40" fmla="*/ 0 w 559"/>
                <a:gd name="T41" fmla="*/ 979 h 1082"/>
                <a:gd name="T42" fmla="*/ 0 w 559"/>
                <a:gd name="T43" fmla="*/ 971 h 1082"/>
                <a:gd name="T44" fmla="*/ 0 w 559"/>
                <a:gd name="T45" fmla="*/ 971 h 1082"/>
                <a:gd name="T46" fmla="*/ 0 w 559"/>
                <a:gd name="T47" fmla="*/ 971 h 1082"/>
                <a:gd name="T48" fmla="*/ 0 w 559"/>
                <a:gd name="T49" fmla="*/ 971 h 1082"/>
                <a:gd name="T50" fmla="*/ 0 w 559"/>
                <a:gd name="T51" fmla="*/ 971 h 1082"/>
                <a:gd name="T52" fmla="*/ 0 w 559"/>
                <a:gd name="T53" fmla="*/ 970 h 1082"/>
                <a:gd name="T54" fmla="*/ 0 w 559"/>
                <a:gd name="T55" fmla="*/ 970 h 1082"/>
                <a:gd name="T56" fmla="*/ 0 w 559"/>
                <a:gd name="T57" fmla="*/ 970 h 1082"/>
                <a:gd name="T58" fmla="*/ 0 w 559"/>
                <a:gd name="T59" fmla="*/ 970 h 1082"/>
                <a:gd name="T60" fmla="*/ 0 w 559"/>
                <a:gd name="T61" fmla="*/ 970 h 1082"/>
                <a:gd name="T62" fmla="*/ 0 w 559"/>
                <a:gd name="T63" fmla="*/ 970 h 1082"/>
                <a:gd name="T64" fmla="*/ 2 w 559"/>
                <a:gd name="T65" fmla="*/ 955 h 1082"/>
                <a:gd name="T66" fmla="*/ 2 w 559"/>
                <a:gd name="T67" fmla="*/ 955 h 1082"/>
                <a:gd name="T68" fmla="*/ 2 w 559"/>
                <a:gd name="T69" fmla="*/ 955 h 1082"/>
                <a:gd name="T70" fmla="*/ 2 w 559"/>
                <a:gd name="T71" fmla="*/ 955 h 1082"/>
                <a:gd name="T72" fmla="*/ 2 w 559"/>
                <a:gd name="T73" fmla="*/ 955 h 1082"/>
                <a:gd name="T74" fmla="*/ 2 w 559"/>
                <a:gd name="T75" fmla="*/ 955 h 1082"/>
                <a:gd name="T76" fmla="*/ 2 w 559"/>
                <a:gd name="T77" fmla="*/ 954 h 1082"/>
                <a:gd name="T78" fmla="*/ 2 w 559"/>
                <a:gd name="T79" fmla="*/ 954 h 1082"/>
                <a:gd name="T80" fmla="*/ 2 w 559"/>
                <a:gd name="T81" fmla="*/ 954 h 1082"/>
                <a:gd name="T82" fmla="*/ 100 w 559"/>
                <a:gd name="T83" fmla="*/ 895 h 1082"/>
                <a:gd name="T84" fmla="*/ 137 w 559"/>
                <a:gd name="T85" fmla="*/ 902 h 1082"/>
                <a:gd name="T86" fmla="*/ 137 w 559"/>
                <a:gd name="T87" fmla="*/ 902 h 1082"/>
                <a:gd name="T88" fmla="*/ 231 w 559"/>
                <a:gd name="T89" fmla="*/ 936 h 1082"/>
                <a:gd name="T90" fmla="*/ 559 w 559"/>
                <a:gd name="T91" fmla="*/ 41 h 1082"/>
                <a:gd name="T92" fmla="*/ 465 w 559"/>
                <a:gd name="T93" fmla="*/ 6 h 1082"/>
                <a:gd name="T94" fmla="*/ 456 w 559"/>
                <a:gd name="T95" fmla="*/ 4 h 1082"/>
                <a:gd name="T96" fmla="*/ 446 w 559"/>
                <a:gd name="T97" fmla="*/ 1 h 1082"/>
                <a:gd name="T98" fmla="*/ 428 w 559"/>
                <a:gd name="T99"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59" h="1082">
                  <a:moveTo>
                    <a:pt x="71" y="1081"/>
                  </a:moveTo>
                  <a:cubicBezTo>
                    <a:pt x="71" y="1081"/>
                    <a:pt x="71" y="1081"/>
                    <a:pt x="71" y="1082"/>
                  </a:cubicBezTo>
                  <a:cubicBezTo>
                    <a:pt x="71" y="1081"/>
                    <a:pt x="71" y="1081"/>
                    <a:pt x="71" y="1081"/>
                  </a:cubicBezTo>
                  <a:moveTo>
                    <a:pt x="71" y="1081"/>
                  </a:moveTo>
                  <a:cubicBezTo>
                    <a:pt x="71" y="1081"/>
                    <a:pt x="71" y="1081"/>
                    <a:pt x="71" y="1081"/>
                  </a:cubicBezTo>
                  <a:cubicBezTo>
                    <a:pt x="71" y="1081"/>
                    <a:pt x="71" y="1081"/>
                    <a:pt x="71" y="1081"/>
                  </a:cubicBezTo>
                  <a:moveTo>
                    <a:pt x="71" y="1081"/>
                  </a:moveTo>
                  <a:cubicBezTo>
                    <a:pt x="71" y="1081"/>
                    <a:pt x="71" y="1081"/>
                    <a:pt x="71" y="1081"/>
                  </a:cubicBezTo>
                  <a:cubicBezTo>
                    <a:pt x="71" y="1081"/>
                    <a:pt x="71" y="1081"/>
                    <a:pt x="71" y="1081"/>
                  </a:cubicBezTo>
                  <a:moveTo>
                    <a:pt x="71" y="1081"/>
                  </a:moveTo>
                  <a:cubicBezTo>
                    <a:pt x="71" y="1081"/>
                    <a:pt x="71" y="1081"/>
                    <a:pt x="71" y="1081"/>
                  </a:cubicBezTo>
                  <a:cubicBezTo>
                    <a:pt x="71" y="1081"/>
                    <a:pt x="71" y="1081"/>
                    <a:pt x="71" y="1081"/>
                  </a:cubicBezTo>
                  <a:moveTo>
                    <a:pt x="428" y="0"/>
                  </a:moveTo>
                  <a:cubicBezTo>
                    <a:pt x="383" y="0"/>
                    <a:pt x="341" y="27"/>
                    <a:pt x="325" y="71"/>
                  </a:cubicBezTo>
                  <a:cubicBezTo>
                    <a:pt x="325" y="71"/>
                    <a:pt x="325" y="71"/>
                    <a:pt x="325" y="72"/>
                  </a:cubicBezTo>
                  <a:cubicBezTo>
                    <a:pt x="325" y="72"/>
                    <a:pt x="325" y="72"/>
                    <a:pt x="325" y="72"/>
                  </a:cubicBezTo>
                  <a:cubicBezTo>
                    <a:pt x="6" y="941"/>
                    <a:pt x="6" y="941"/>
                    <a:pt x="6" y="941"/>
                  </a:cubicBezTo>
                  <a:cubicBezTo>
                    <a:pt x="2" y="953"/>
                    <a:pt x="0" y="966"/>
                    <a:pt x="0" y="979"/>
                  </a:cubicBezTo>
                  <a:cubicBezTo>
                    <a:pt x="0" y="1023"/>
                    <a:pt x="27" y="1065"/>
                    <a:pt x="71" y="1081"/>
                  </a:cubicBezTo>
                  <a:cubicBezTo>
                    <a:pt x="27" y="1065"/>
                    <a:pt x="0" y="1023"/>
                    <a:pt x="0" y="979"/>
                  </a:cubicBezTo>
                  <a:cubicBezTo>
                    <a:pt x="0" y="979"/>
                    <a:pt x="0" y="979"/>
                    <a:pt x="0" y="979"/>
                  </a:cubicBezTo>
                  <a:cubicBezTo>
                    <a:pt x="0" y="976"/>
                    <a:pt x="0" y="973"/>
                    <a:pt x="0" y="971"/>
                  </a:cubicBezTo>
                  <a:cubicBezTo>
                    <a:pt x="0" y="971"/>
                    <a:pt x="0" y="971"/>
                    <a:pt x="0" y="971"/>
                  </a:cubicBezTo>
                  <a:cubicBezTo>
                    <a:pt x="0" y="971"/>
                    <a:pt x="0" y="971"/>
                    <a:pt x="0" y="971"/>
                  </a:cubicBezTo>
                  <a:cubicBezTo>
                    <a:pt x="0" y="971"/>
                    <a:pt x="0" y="971"/>
                    <a:pt x="0" y="971"/>
                  </a:cubicBezTo>
                  <a:cubicBezTo>
                    <a:pt x="0" y="971"/>
                    <a:pt x="0" y="971"/>
                    <a:pt x="0" y="971"/>
                  </a:cubicBezTo>
                  <a:cubicBezTo>
                    <a:pt x="0" y="970"/>
                    <a:pt x="0" y="970"/>
                    <a:pt x="0" y="970"/>
                  </a:cubicBezTo>
                  <a:cubicBezTo>
                    <a:pt x="0" y="970"/>
                    <a:pt x="0" y="970"/>
                    <a:pt x="0" y="970"/>
                  </a:cubicBezTo>
                  <a:cubicBezTo>
                    <a:pt x="0" y="970"/>
                    <a:pt x="0" y="970"/>
                    <a:pt x="0" y="970"/>
                  </a:cubicBezTo>
                  <a:cubicBezTo>
                    <a:pt x="0" y="970"/>
                    <a:pt x="0" y="970"/>
                    <a:pt x="0" y="970"/>
                  </a:cubicBezTo>
                  <a:cubicBezTo>
                    <a:pt x="0" y="970"/>
                    <a:pt x="0" y="970"/>
                    <a:pt x="0" y="970"/>
                  </a:cubicBezTo>
                  <a:cubicBezTo>
                    <a:pt x="0" y="970"/>
                    <a:pt x="0" y="970"/>
                    <a:pt x="0" y="970"/>
                  </a:cubicBezTo>
                  <a:cubicBezTo>
                    <a:pt x="0" y="965"/>
                    <a:pt x="1" y="960"/>
                    <a:pt x="2" y="955"/>
                  </a:cubicBezTo>
                  <a:cubicBezTo>
                    <a:pt x="2" y="955"/>
                    <a:pt x="2" y="955"/>
                    <a:pt x="2" y="955"/>
                  </a:cubicBezTo>
                  <a:cubicBezTo>
                    <a:pt x="2" y="955"/>
                    <a:pt x="2" y="955"/>
                    <a:pt x="2" y="955"/>
                  </a:cubicBezTo>
                  <a:cubicBezTo>
                    <a:pt x="2" y="955"/>
                    <a:pt x="2" y="955"/>
                    <a:pt x="2" y="955"/>
                  </a:cubicBezTo>
                  <a:cubicBezTo>
                    <a:pt x="2" y="955"/>
                    <a:pt x="2" y="955"/>
                    <a:pt x="2" y="955"/>
                  </a:cubicBezTo>
                  <a:cubicBezTo>
                    <a:pt x="2" y="955"/>
                    <a:pt x="2" y="955"/>
                    <a:pt x="2" y="955"/>
                  </a:cubicBezTo>
                  <a:cubicBezTo>
                    <a:pt x="2" y="954"/>
                    <a:pt x="2" y="954"/>
                    <a:pt x="2" y="954"/>
                  </a:cubicBezTo>
                  <a:cubicBezTo>
                    <a:pt x="2" y="954"/>
                    <a:pt x="2" y="954"/>
                    <a:pt x="2" y="954"/>
                  </a:cubicBezTo>
                  <a:cubicBezTo>
                    <a:pt x="2" y="954"/>
                    <a:pt x="2" y="954"/>
                    <a:pt x="2" y="954"/>
                  </a:cubicBezTo>
                  <a:cubicBezTo>
                    <a:pt x="22" y="918"/>
                    <a:pt x="60" y="895"/>
                    <a:pt x="100" y="895"/>
                  </a:cubicBezTo>
                  <a:cubicBezTo>
                    <a:pt x="112" y="895"/>
                    <a:pt x="125" y="897"/>
                    <a:pt x="137" y="902"/>
                  </a:cubicBezTo>
                  <a:cubicBezTo>
                    <a:pt x="137" y="902"/>
                    <a:pt x="137" y="902"/>
                    <a:pt x="137" y="902"/>
                  </a:cubicBezTo>
                  <a:cubicBezTo>
                    <a:pt x="231" y="936"/>
                    <a:pt x="231" y="936"/>
                    <a:pt x="231" y="936"/>
                  </a:cubicBezTo>
                  <a:cubicBezTo>
                    <a:pt x="559" y="41"/>
                    <a:pt x="559" y="41"/>
                    <a:pt x="559" y="41"/>
                  </a:cubicBezTo>
                  <a:cubicBezTo>
                    <a:pt x="465" y="6"/>
                    <a:pt x="465" y="6"/>
                    <a:pt x="465" y="6"/>
                  </a:cubicBezTo>
                  <a:cubicBezTo>
                    <a:pt x="462" y="5"/>
                    <a:pt x="459" y="4"/>
                    <a:pt x="456" y="4"/>
                  </a:cubicBezTo>
                  <a:cubicBezTo>
                    <a:pt x="453" y="3"/>
                    <a:pt x="450" y="2"/>
                    <a:pt x="446" y="1"/>
                  </a:cubicBezTo>
                  <a:cubicBezTo>
                    <a:pt x="440" y="0"/>
                    <a:pt x="434" y="0"/>
                    <a:pt x="428" y="0"/>
                  </a:cubicBezTo>
                </a:path>
              </a:pathLst>
            </a:custGeom>
            <a:solidFill>
              <a:srgbClr val="569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8"/>
            <p:cNvSpPr>
              <a:spLocks noEditPoints="1"/>
            </p:cNvSpPr>
            <p:nvPr/>
          </p:nvSpPr>
          <p:spPr bwMode="auto">
            <a:xfrm>
              <a:off x="5159375" y="-966788"/>
              <a:ext cx="1392238" cy="996950"/>
            </a:xfrm>
            <a:custGeom>
              <a:avLst/>
              <a:gdLst>
                <a:gd name="T0" fmla="*/ 854 w 877"/>
                <a:gd name="T1" fmla="*/ 265 h 628"/>
                <a:gd name="T2" fmla="*/ 615 w 877"/>
                <a:gd name="T3" fmla="*/ 580 h 628"/>
                <a:gd name="T4" fmla="*/ 748 w 877"/>
                <a:gd name="T5" fmla="*/ 628 h 628"/>
                <a:gd name="T6" fmla="*/ 877 w 877"/>
                <a:gd name="T7" fmla="*/ 274 h 628"/>
                <a:gd name="T8" fmla="*/ 854 w 877"/>
                <a:gd name="T9" fmla="*/ 265 h 628"/>
                <a:gd name="T10" fmla="*/ 129 w 877"/>
                <a:gd name="T11" fmla="*/ 0 h 628"/>
                <a:gd name="T12" fmla="*/ 0 w 877"/>
                <a:gd name="T13" fmla="*/ 353 h 628"/>
                <a:gd name="T14" fmla="*/ 140 w 877"/>
                <a:gd name="T15" fmla="*/ 405 h 628"/>
                <a:gd name="T16" fmla="*/ 380 w 877"/>
                <a:gd name="T17" fmla="*/ 92 h 628"/>
                <a:gd name="T18" fmla="*/ 129 w 877"/>
                <a:gd name="T1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7" h="628">
                  <a:moveTo>
                    <a:pt x="854" y="265"/>
                  </a:moveTo>
                  <a:lnTo>
                    <a:pt x="615" y="580"/>
                  </a:lnTo>
                  <a:lnTo>
                    <a:pt x="748" y="628"/>
                  </a:lnTo>
                  <a:lnTo>
                    <a:pt x="877" y="274"/>
                  </a:lnTo>
                  <a:lnTo>
                    <a:pt x="854" y="265"/>
                  </a:lnTo>
                  <a:close/>
                  <a:moveTo>
                    <a:pt x="129" y="0"/>
                  </a:moveTo>
                  <a:lnTo>
                    <a:pt x="0" y="353"/>
                  </a:lnTo>
                  <a:lnTo>
                    <a:pt x="140" y="405"/>
                  </a:lnTo>
                  <a:lnTo>
                    <a:pt x="380" y="92"/>
                  </a:lnTo>
                  <a:lnTo>
                    <a:pt x="129" y="0"/>
                  </a:lnTo>
                  <a:close/>
                </a:path>
              </a:pathLst>
            </a:custGeom>
            <a:solidFill>
              <a:srgbClr val="90D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9"/>
            <p:cNvSpPr>
              <a:spLocks noEditPoints="1"/>
            </p:cNvSpPr>
            <p:nvPr/>
          </p:nvSpPr>
          <p:spPr bwMode="auto">
            <a:xfrm>
              <a:off x="5159375" y="-966788"/>
              <a:ext cx="1392238" cy="996950"/>
            </a:xfrm>
            <a:custGeom>
              <a:avLst/>
              <a:gdLst>
                <a:gd name="T0" fmla="*/ 854 w 877"/>
                <a:gd name="T1" fmla="*/ 265 h 628"/>
                <a:gd name="T2" fmla="*/ 615 w 877"/>
                <a:gd name="T3" fmla="*/ 580 h 628"/>
                <a:gd name="T4" fmla="*/ 748 w 877"/>
                <a:gd name="T5" fmla="*/ 628 h 628"/>
                <a:gd name="T6" fmla="*/ 877 w 877"/>
                <a:gd name="T7" fmla="*/ 274 h 628"/>
                <a:gd name="T8" fmla="*/ 854 w 877"/>
                <a:gd name="T9" fmla="*/ 265 h 628"/>
                <a:gd name="T10" fmla="*/ 129 w 877"/>
                <a:gd name="T11" fmla="*/ 0 h 628"/>
                <a:gd name="T12" fmla="*/ 0 w 877"/>
                <a:gd name="T13" fmla="*/ 353 h 628"/>
                <a:gd name="T14" fmla="*/ 140 w 877"/>
                <a:gd name="T15" fmla="*/ 405 h 628"/>
                <a:gd name="T16" fmla="*/ 380 w 877"/>
                <a:gd name="T17" fmla="*/ 92 h 628"/>
                <a:gd name="T18" fmla="*/ 129 w 877"/>
                <a:gd name="T1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7" h="628">
                  <a:moveTo>
                    <a:pt x="854" y="265"/>
                  </a:moveTo>
                  <a:lnTo>
                    <a:pt x="615" y="580"/>
                  </a:lnTo>
                  <a:lnTo>
                    <a:pt x="748" y="628"/>
                  </a:lnTo>
                  <a:lnTo>
                    <a:pt x="877" y="274"/>
                  </a:lnTo>
                  <a:lnTo>
                    <a:pt x="854" y="265"/>
                  </a:lnTo>
                  <a:moveTo>
                    <a:pt x="129" y="0"/>
                  </a:moveTo>
                  <a:lnTo>
                    <a:pt x="0" y="353"/>
                  </a:lnTo>
                  <a:lnTo>
                    <a:pt x="140" y="405"/>
                  </a:lnTo>
                  <a:lnTo>
                    <a:pt x="380" y="92"/>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0"/>
            <p:cNvSpPr/>
            <p:nvPr/>
          </p:nvSpPr>
          <p:spPr bwMode="auto">
            <a:xfrm>
              <a:off x="5381625" y="-820738"/>
              <a:ext cx="1133475" cy="774700"/>
            </a:xfrm>
            <a:custGeom>
              <a:avLst/>
              <a:gdLst>
                <a:gd name="T0" fmla="*/ 240 w 714"/>
                <a:gd name="T1" fmla="*/ 0 h 488"/>
                <a:gd name="T2" fmla="*/ 0 w 714"/>
                <a:gd name="T3" fmla="*/ 313 h 488"/>
                <a:gd name="T4" fmla="*/ 475 w 714"/>
                <a:gd name="T5" fmla="*/ 488 h 488"/>
                <a:gd name="T6" fmla="*/ 714 w 714"/>
                <a:gd name="T7" fmla="*/ 173 h 488"/>
                <a:gd name="T8" fmla="*/ 240 w 714"/>
                <a:gd name="T9" fmla="*/ 0 h 488"/>
              </a:gdLst>
              <a:ahLst/>
              <a:cxnLst>
                <a:cxn ang="0">
                  <a:pos x="T0" y="T1"/>
                </a:cxn>
                <a:cxn ang="0">
                  <a:pos x="T2" y="T3"/>
                </a:cxn>
                <a:cxn ang="0">
                  <a:pos x="T4" y="T5"/>
                </a:cxn>
                <a:cxn ang="0">
                  <a:pos x="T6" y="T7"/>
                </a:cxn>
                <a:cxn ang="0">
                  <a:pos x="T8" y="T9"/>
                </a:cxn>
              </a:cxnLst>
              <a:rect l="0" t="0" r="r" b="b"/>
              <a:pathLst>
                <a:path w="714" h="488">
                  <a:moveTo>
                    <a:pt x="240" y="0"/>
                  </a:moveTo>
                  <a:lnTo>
                    <a:pt x="0" y="313"/>
                  </a:lnTo>
                  <a:lnTo>
                    <a:pt x="475" y="488"/>
                  </a:lnTo>
                  <a:lnTo>
                    <a:pt x="714" y="173"/>
                  </a:lnTo>
                  <a:lnTo>
                    <a:pt x="240" y="0"/>
                  </a:lnTo>
                  <a:close/>
                </a:path>
              </a:pathLst>
            </a:custGeom>
            <a:solidFill>
              <a:srgbClr val="9CE0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1"/>
            <p:cNvSpPr/>
            <p:nvPr/>
          </p:nvSpPr>
          <p:spPr bwMode="auto">
            <a:xfrm>
              <a:off x="5381625" y="-820738"/>
              <a:ext cx="1133475" cy="774700"/>
            </a:xfrm>
            <a:custGeom>
              <a:avLst/>
              <a:gdLst>
                <a:gd name="T0" fmla="*/ 240 w 714"/>
                <a:gd name="T1" fmla="*/ 0 h 488"/>
                <a:gd name="T2" fmla="*/ 0 w 714"/>
                <a:gd name="T3" fmla="*/ 313 h 488"/>
                <a:gd name="T4" fmla="*/ 475 w 714"/>
                <a:gd name="T5" fmla="*/ 488 h 488"/>
                <a:gd name="T6" fmla="*/ 714 w 714"/>
                <a:gd name="T7" fmla="*/ 173 h 488"/>
                <a:gd name="T8" fmla="*/ 240 w 714"/>
                <a:gd name="T9" fmla="*/ 0 h 488"/>
              </a:gdLst>
              <a:ahLst/>
              <a:cxnLst>
                <a:cxn ang="0">
                  <a:pos x="T0" y="T1"/>
                </a:cxn>
                <a:cxn ang="0">
                  <a:pos x="T2" y="T3"/>
                </a:cxn>
                <a:cxn ang="0">
                  <a:pos x="T4" y="T5"/>
                </a:cxn>
                <a:cxn ang="0">
                  <a:pos x="T6" y="T7"/>
                </a:cxn>
                <a:cxn ang="0">
                  <a:pos x="T8" y="T9"/>
                </a:cxn>
              </a:cxnLst>
              <a:rect l="0" t="0" r="r" b="b"/>
              <a:pathLst>
                <a:path w="714" h="488">
                  <a:moveTo>
                    <a:pt x="240" y="0"/>
                  </a:moveTo>
                  <a:lnTo>
                    <a:pt x="0" y="313"/>
                  </a:lnTo>
                  <a:lnTo>
                    <a:pt x="475" y="488"/>
                  </a:lnTo>
                  <a:lnTo>
                    <a:pt x="714" y="173"/>
                  </a:lnTo>
                  <a:lnTo>
                    <a:pt x="2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32"/>
            <p:cNvSpPr/>
            <p:nvPr/>
          </p:nvSpPr>
          <p:spPr bwMode="auto">
            <a:xfrm>
              <a:off x="3781425" y="649288"/>
              <a:ext cx="2354263" cy="1182688"/>
            </a:xfrm>
            <a:custGeom>
              <a:avLst/>
              <a:gdLst>
                <a:gd name="T0" fmla="*/ 741 w 839"/>
                <a:gd name="T1" fmla="*/ 236 h 421"/>
                <a:gd name="T2" fmla="*/ 736 w 839"/>
                <a:gd name="T3" fmla="*/ 234 h 421"/>
                <a:gd name="T4" fmla="*/ 147 w 839"/>
                <a:gd name="T5" fmla="*/ 19 h 421"/>
                <a:gd name="T6" fmla="*/ 12 w 839"/>
                <a:gd name="T7" fmla="*/ 71 h 421"/>
                <a:gd name="T8" fmla="*/ 82 w 839"/>
                <a:gd name="T9" fmla="*/ 199 h 421"/>
                <a:gd name="T10" fmla="*/ 670 w 839"/>
                <a:gd name="T11" fmla="*/ 414 h 421"/>
                <a:gd name="T12" fmla="*/ 681 w 839"/>
                <a:gd name="T13" fmla="*/ 417 h 421"/>
                <a:gd name="T14" fmla="*/ 684 w 839"/>
                <a:gd name="T15" fmla="*/ 418 h 421"/>
                <a:gd name="T16" fmla="*/ 691 w 839"/>
                <a:gd name="T17" fmla="*/ 419 h 421"/>
                <a:gd name="T18" fmla="*/ 695 w 839"/>
                <a:gd name="T19" fmla="*/ 420 h 421"/>
                <a:gd name="T20" fmla="*/ 701 w 839"/>
                <a:gd name="T21" fmla="*/ 421 h 421"/>
                <a:gd name="T22" fmla="*/ 706 w 839"/>
                <a:gd name="T23" fmla="*/ 421 h 421"/>
                <a:gd name="T24" fmla="*/ 712 w 839"/>
                <a:gd name="T25" fmla="*/ 421 h 421"/>
                <a:gd name="T26" fmla="*/ 717 w 839"/>
                <a:gd name="T27" fmla="*/ 420 h 421"/>
                <a:gd name="T28" fmla="*/ 722 w 839"/>
                <a:gd name="T29" fmla="*/ 420 h 421"/>
                <a:gd name="T30" fmla="*/ 727 w 839"/>
                <a:gd name="T31" fmla="*/ 419 h 421"/>
                <a:gd name="T32" fmla="*/ 732 w 839"/>
                <a:gd name="T33" fmla="*/ 418 h 421"/>
                <a:gd name="T34" fmla="*/ 737 w 839"/>
                <a:gd name="T35" fmla="*/ 417 h 421"/>
                <a:gd name="T36" fmla="*/ 741 w 839"/>
                <a:gd name="T37" fmla="*/ 416 h 421"/>
                <a:gd name="T38" fmla="*/ 747 w 839"/>
                <a:gd name="T39" fmla="*/ 414 h 421"/>
                <a:gd name="T40" fmla="*/ 750 w 839"/>
                <a:gd name="T41" fmla="*/ 412 h 421"/>
                <a:gd name="T42" fmla="*/ 756 w 839"/>
                <a:gd name="T43" fmla="*/ 410 h 421"/>
                <a:gd name="T44" fmla="*/ 759 w 839"/>
                <a:gd name="T45" fmla="*/ 408 h 421"/>
                <a:gd name="T46" fmla="*/ 765 w 839"/>
                <a:gd name="T47" fmla="*/ 405 h 421"/>
                <a:gd name="T48" fmla="*/ 766 w 839"/>
                <a:gd name="T49" fmla="*/ 404 h 421"/>
                <a:gd name="T50" fmla="*/ 811 w 839"/>
                <a:gd name="T51" fmla="*/ 349 h 421"/>
                <a:gd name="T52" fmla="*/ 839 w 839"/>
                <a:gd name="T53" fmla="*/ 272 h 421"/>
                <a:gd name="T54" fmla="*/ 741 w 839"/>
                <a:gd name="T55"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9" h="421">
                  <a:moveTo>
                    <a:pt x="741" y="236"/>
                  </a:moveTo>
                  <a:cubicBezTo>
                    <a:pt x="739" y="236"/>
                    <a:pt x="738" y="235"/>
                    <a:pt x="736" y="234"/>
                  </a:cubicBezTo>
                  <a:cubicBezTo>
                    <a:pt x="147" y="19"/>
                    <a:pt x="147" y="19"/>
                    <a:pt x="147" y="19"/>
                  </a:cubicBezTo>
                  <a:cubicBezTo>
                    <a:pt x="95" y="0"/>
                    <a:pt x="37" y="23"/>
                    <a:pt x="12" y="71"/>
                  </a:cubicBezTo>
                  <a:cubicBezTo>
                    <a:pt x="0" y="124"/>
                    <a:pt x="29" y="179"/>
                    <a:pt x="82" y="199"/>
                  </a:cubicBezTo>
                  <a:cubicBezTo>
                    <a:pt x="670" y="414"/>
                    <a:pt x="670" y="414"/>
                    <a:pt x="670" y="414"/>
                  </a:cubicBezTo>
                  <a:cubicBezTo>
                    <a:pt x="674" y="415"/>
                    <a:pt x="677" y="416"/>
                    <a:pt x="681" y="417"/>
                  </a:cubicBezTo>
                  <a:cubicBezTo>
                    <a:pt x="682" y="418"/>
                    <a:pt x="683" y="418"/>
                    <a:pt x="684" y="418"/>
                  </a:cubicBezTo>
                  <a:cubicBezTo>
                    <a:pt x="687" y="419"/>
                    <a:pt x="689" y="419"/>
                    <a:pt x="691" y="419"/>
                  </a:cubicBezTo>
                  <a:cubicBezTo>
                    <a:pt x="693" y="420"/>
                    <a:pt x="694" y="420"/>
                    <a:pt x="695" y="420"/>
                  </a:cubicBezTo>
                  <a:cubicBezTo>
                    <a:pt x="697" y="420"/>
                    <a:pt x="699" y="420"/>
                    <a:pt x="701" y="421"/>
                  </a:cubicBezTo>
                  <a:cubicBezTo>
                    <a:pt x="703" y="421"/>
                    <a:pt x="705" y="421"/>
                    <a:pt x="706" y="421"/>
                  </a:cubicBezTo>
                  <a:cubicBezTo>
                    <a:pt x="708" y="421"/>
                    <a:pt x="710" y="421"/>
                    <a:pt x="712" y="421"/>
                  </a:cubicBezTo>
                  <a:cubicBezTo>
                    <a:pt x="713" y="421"/>
                    <a:pt x="715" y="421"/>
                    <a:pt x="717" y="420"/>
                  </a:cubicBezTo>
                  <a:cubicBezTo>
                    <a:pt x="718" y="420"/>
                    <a:pt x="720" y="420"/>
                    <a:pt x="722" y="420"/>
                  </a:cubicBezTo>
                  <a:cubicBezTo>
                    <a:pt x="724" y="420"/>
                    <a:pt x="725" y="419"/>
                    <a:pt x="727" y="419"/>
                  </a:cubicBezTo>
                  <a:cubicBezTo>
                    <a:pt x="729" y="419"/>
                    <a:pt x="730" y="418"/>
                    <a:pt x="732" y="418"/>
                  </a:cubicBezTo>
                  <a:cubicBezTo>
                    <a:pt x="733" y="418"/>
                    <a:pt x="735" y="417"/>
                    <a:pt x="737" y="417"/>
                  </a:cubicBezTo>
                  <a:cubicBezTo>
                    <a:pt x="738" y="416"/>
                    <a:pt x="740" y="416"/>
                    <a:pt x="741" y="416"/>
                  </a:cubicBezTo>
                  <a:cubicBezTo>
                    <a:pt x="743" y="415"/>
                    <a:pt x="745" y="414"/>
                    <a:pt x="747" y="414"/>
                  </a:cubicBezTo>
                  <a:cubicBezTo>
                    <a:pt x="748" y="413"/>
                    <a:pt x="749" y="413"/>
                    <a:pt x="750" y="412"/>
                  </a:cubicBezTo>
                  <a:cubicBezTo>
                    <a:pt x="752" y="411"/>
                    <a:pt x="754" y="411"/>
                    <a:pt x="756" y="410"/>
                  </a:cubicBezTo>
                  <a:cubicBezTo>
                    <a:pt x="757" y="409"/>
                    <a:pt x="758" y="409"/>
                    <a:pt x="759" y="408"/>
                  </a:cubicBezTo>
                  <a:cubicBezTo>
                    <a:pt x="761" y="407"/>
                    <a:pt x="763" y="406"/>
                    <a:pt x="765" y="405"/>
                  </a:cubicBezTo>
                  <a:cubicBezTo>
                    <a:pt x="766" y="404"/>
                    <a:pt x="766" y="404"/>
                    <a:pt x="766" y="404"/>
                  </a:cubicBezTo>
                  <a:cubicBezTo>
                    <a:pt x="786" y="392"/>
                    <a:pt x="802" y="373"/>
                    <a:pt x="811" y="349"/>
                  </a:cubicBezTo>
                  <a:cubicBezTo>
                    <a:pt x="839" y="272"/>
                    <a:pt x="839" y="272"/>
                    <a:pt x="839" y="272"/>
                  </a:cubicBezTo>
                  <a:cubicBezTo>
                    <a:pt x="741" y="236"/>
                    <a:pt x="741" y="236"/>
                    <a:pt x="741" y="23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33"/>
            <p:cNvSpPr>
              <a:spLocks noEditPoints="1"/>
            </p:cNvSpPr>
            <p:nvPr/>
          </p:nvSpPr>
          <p:spPr bwMode="auto">
            <a:xfrm>
              <a:off x="3810000" y="849313"/>
              <a:ext cx="4763" cy="47625"/>
            </a:xfrm>
            <a:custGeom>
              <a:avLst/>
              <a:gdLst>
                <a:gd name="T0" fmla="*/ 0 w 2"/>
                <a:gd name="T1" fmla="*/ 17 h 17"/>
                <a:gd name="T2" fmla="*/ 0 w 2"/>
                <a:gd name="T3" fmla="*/ 17 h 17"/>
                <a:gd name="T4" fmla="*/ 0 w 2"/>
                <a:gd name="T5" fmla="*/ 17 h 17"/>
                <a:gd name="T6" fmla="*/ 0 w 2"/>
                <a:gd name="T7" fmla="*/ 17 h 17"/>
                <a:gd name="T8" fmla="*/ 0 w 2"/>
                <a:gd name="T9" fmla="*/ 17 h 17"/>
                <a:gd name="T10" fmla="*/ 0 w 2"/>
                <a:gd name="T11" fmla="*/ 17 h 17"/>
                <a:gd name="T12" fmla="*/ 0 w 2"/>
                <a:gd name="T13" fmla="*/ 16 h 17"/>
                <a:gd name="T14" fmla="*/ 0 w 2"/>
                <a:gd name="T15" fmla="*/ 17 h 17"/>
                <a:gd name="T16" fmla="*/ 0 w 2"/>
                <a:gd name="T17" fmla="*/ 16 h 17"/>
                <a:gd name="T18" fmla="*/ 0 w 2"/>
                <a:gd name="T19" fmla="*/ 16 h 17"/>
                <a:gd name="T20" fmla="*/ 0 w 2"/>
                <a:gd name="T21" fmla="*/ 16 h 17"/>
                <a:gd name="T22" fmla="*/ 0 w 2"/>
                <a:gd name="T23" fmla="*/ 16 h 17"/>
                <a:gd name="T24" fmla="*/ 0 w 2"/>
                <a:gd name="T25" fmla="*/ 16 h 17"/>
                <a:gd name="T26" fmla="*/ 0 w 2"/>
                <a:gd name="T27" fmla="*/ 16 h 17"/>
                <a:gd name="T28" fmla="*/ 0 w 2"/>
                <a:gd name="T29" fmla="*/ 16 h 17"/>
                <a:gd name="T30" fmla="*/ 2 w 2"/>
                <a:gd name="T31" fmla="*/ 1 h 17"/>
                <a:gd name="T32" fmla="*/ 0 w 2"/>
                <a:gd name="T33" fmla="*/ 16 h 17"/>
                <a:gd name="T34" fmla="*/ 2 w 2"/>
                <a:gd name="T35" fmla="*/ 1 h 17"/>
                <a:gd name="T36" fmla="*/ 2 w 2"/>
                <a:gd name="T37" fmla="*/ 1 h 17"/>
                <a:gd name="T38" fmla="*/ 2 w 2"/>
                <a:gd name="T39" fmla="*/ 1 h 17"/>
                <a:gd name="T40" fmla="*/ 2 w 2"/>
                <a:gd name="T41" fmla="*/ 1 h 17"/>
                <a:gd name="T42" fmla="*/ 2 w 2"/>
                <a:gd name="T43" fmla="*/ 1 h 17"/>
                <a:gd name="T44" fmla="*/ 2 w 2"/>
                <a:gd name="T45" fmla="*/ 1 h 17"/>
                <a:gd name="T46" fmla="*/ 2 w 2"/>
                <a:gd name="T47" fmla="*/ 1 h 17"/>
                <a:gd name="T48" fmla="*/ 2 w 2"/>
                <a:gd name="T49" fmla="*/ 0 h 17"/>
                <a:gd name="T50" fmla="*/ 2 w 2"/>
                <a:gd name="T51" fmla="*/ 1 h 17"/>
                <a:gd name="T52" fmla="*/ 2 w 2"/>
                <a:gd name="T5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 h="17">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7"/>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2" y="1"/>
                  </a:moveTo>
                  <a:cubicBezTo>
                    <a:pt x="1" y="6"/>
                    <a:pt x="0" y="11"/>
                    <a:pt x="0" y="16"/>
                  </a:cubicBezTo>
                  <a:cubicBezTo>
                    <a:pt x="0" y="11"/>
                    <a:pt x="1" y="6"/>
                    <a:pt x="2" y="1"/>
                  </a:cubicBezTo>
                  <a:moveTo>
                    <a:pt x="2" y="1"/>
                  </a:moveTo>
                  <a:cubicBezTo>
                    <a:pt x="2" y="1"/>
                    <a:pt x="2" y="1"/>
                    <a:pt x="2" y="1"/>
                  </a:cubicBezTo>
                  <a:cubicBezTo>
                    <a:pt x="2" y="1"/>
                    <a:pt x="2" y="1"/>
                    <a:pt x="2" y="1"/>
                  </a:cubicBezTo>
                  <a:moveTo>
                    <a:pt x="2" y="1"/>
                  </a:moveTo>
                  <a:cubicBezTo>
                    <a:pt x="2" y="1"/>
                    <a:pt x="2" y="1"/>
                    <a:pt x="2" y="1"/>
                  </a:cubicBezTo>
                  <a:cubicBezTo>
                    <a:pt x="2" y="1"/>
                    <a:pt x="2" y="1"/>
                    <a:pt x="2" y="1"/>
                  </a:cubicBezTo>
                  <a:moveTo>
                    <a:pt x="2" y="0"/>
                  </a:moveTo>
                  <a:cubicBezTo>
                    <a:pt x="2" y="0"/>
                    <a:pt x="2" y="0"/>
                    <a:pt x="2" y="1"/>
                  </a:cubicBezTo>
                  <a:cubicBezTo>
                    <a:pt x="2" y="0"/>
                    <a:pt x="2" y="0"/>
                    <a:pt x="2" y="0"/>
                  </a:cubicBezTo>
                </a:path>
              </a:pathLst>
            </a:custGeom>
            <a:solidFill>
              <a:srgbClr val="4D8A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4"/>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35"/>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36"/>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close/>
                </a:path>
              </a:pathLst>
            </a:custGeom>
            <a:solidFill>
              <a:srgbClr val="60AD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37"/>
            <p:cNvSpPr/>
            <p:nvPr/>
          </p:nvSpPr>
          <p:spPr bwMode="auto">
            <a:xfrm>
              <a:off x="6061075" y="1492250"/>
              <a:ext cx="47625" cy="131763"/>
            </a:xfrm>
            <a:custGeom>
              <a:avLst/>
              <a:gdLst>
                <a:gd name="T0" fmla="*/ 30 w 30"/>
                <a:gd name="T1" fmla="*/ 0 h 83"/>
                <a:gd name="T2" fmla="*/ 0 w 30"/>
                <a:gd name="T3" fmla="*/ 83 h 83"/>
                <a:gd name="T4" fmla="*/ 0 w 30"/>
                <a:gd name="T5" fmla="*/ 83 h 83"/>
                <a:gd name="T6" fmla="*/ 30 w 30"/>
                <a:gd name="T7" fmla="*/ 0 h 83"/>
                <a:gd name="T8" fmla="*/ 30 w 30"/>
                <a:gd name="T9" fmla="*/ 0 h 83"/>
              </a:gdLst>
              <a:ahLst/>
              <a:cxnLst>
                <a:cxn ang="0">
                  <a:pos x="T0" y="T1"/>
                </a:cxn>
                <a:cxn ang="0">
                  <a:pos x="T2" y="T3"/>
                </a:cxn>
                <a:cxn ang="0">
                  <a:pos x="T4" y="T5"/>
                </a:cxn>
                <a:cxn ang="0">
                  <a:pos x="T6" y="T7"/>
                </a:cxn>
                <a:cxn ang="0">
                  <a:pos x="T8" y="T9"/>
                </a:cxn>
              </a:cxnLst>
              <a:rect l="0" t="0" r="r" b="b"/>
              <a:pathLst>
                <a:path w="30" h="83">
                  <a:moveTo>
                    <a:pt x="30" y="0"/>
                  </a:moveTo>
                  <a:lnTo>
                    <a:pt x="0" y="83"/>
                  </a:lnTo>
                  <a:lnTo>
                    <a:pt x="0" y="83"/>
                  </a:lnTo>
                  <a:lnTo>
                    <a:pt x="30" y="0"/>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38"/>
            <p:cNvSpPr>
              <a:spLocks noEditPoints="1"/>
            </p:cNvSpPr>
            <p:nvPr/>
          </p:nvSpPr>
          <p:spPr bwMode="auto">
            <a:xfrm>
              <a:off x="3814763" y="684213"/>
              <a:ext cx="2293938" cy="939800"/>
            </a:xfrm>
            <a:custGeom>
              <a:avLst/>
              <a:gdLst>
                <a:gd name="T0" fmla="*/ 98 w 817"/>
                <a:gd name="T1" fmla="*/ 29 h 335"/>
                <a:gd name="T2" fmla="*/ 28 w 817"/>
                <a:gd name="T3" fmla="*/ 70 h 335"/>
                <a:gd name="T4" fmla="*/ 27 w 817"/>
                <a:gd name="T5" fmla="*/ 84 h 335"/>
                <a:gd name="T6" fmla="*/ 30 w 817"/>
                <a:gd name="T7" fmla="*/ 104 h 335"/>
                <a:gd name="T8" fmla="*/ 94 w 817"/>
                <a:gd name="T9" fmla="*/ 83 h 335"/>
                <a:gd name="T10" fmla="*/ 132 w 817"/>
                <a:gd name="T11" fmla="*/ 90 h 335"/>
                <a:gd name="T12" fmla="*/ 720 w 817"/>
                <a:gd name="T13" fmla="*/ 306 h 335"/>
                <a:gd name="T14" fmla="*/ 725 w 817"/>
                <a:gd name="T15" fmla="*/ 308 h 335"/>
                <a:gd name="T16" fmla="*/ 800 w 817"/>
                <a:gd name="T17" fmla="*/ 335 h 335"/>
                <a:gd name="T18" fmla="*/ 817 w 817"/>
                <a:gd name="T19" fmla="*/ 288 h 335"/>
                <a:gd name="T20" fmla="*/ 719 w 817"/>
                <a:gd name="T21" fmla="*/ 252 h 335"/>
                <a:gd name="T22" fmla="*/ 718 w 817"/>
                <a:gd name="T23" fmla="*/ 252 h 335"/>
                <a:gd name="T24" fmla="*/ 718 w 817"/>
                <a:gd name="T25" fmla="*/ 251 h 335"/>
                <a:gd name="T26" fmla="*/ 716 w 817"/>
                <a:gd name="T27" fmla="*/ 250 h 335"/>
                <a:gd name="T28" fmla="*/ 714 w 817"/>
                <a:gd name="T29" fmla="*/ 250 h 335"/>
                <a:gd name="T30" fmla="*/ 125 w 817"/>
                <a:gd name="T31" fmla="*/ 34 h 335"/>
                <a:gd name="T32" fmla="*/ 98 w 817"/>
                <a:gd name="T33" fmla="*/ 29 h 335"/>
                <a:gd name="T34" fmla="*/ 98 w 817"/>
                <a:gd name="T35" fmla="*/ 0 h 335"/>
                <a:gd name="T36" fmla="*/ 0 w 817"/>
                <a:gd name="T37" fmla="*/ 59 h 335"/>
                <a:gd name="T38" fmla="*/ 98 w 817"/>
                <a:gd name="T39" fmla="*/ 0 h 335"/>
                <a:gd name="T40" fmla="*/ 135 w 817"/>
                <a:gd name="T41" fmla="*/ 7 h 335"/>
                <a:gd name="T42" fmla="*/ 98 w 817"/>
                <a:gd name="T43"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7" h="335">
                  <a:moveTo>
                    <a:pt x="98" y="29"/>
                  </a:moveTo>
                  <a:cubicBezTo>
                    <a:pt x="69" y="29"/>
                    <a:pt x="43" y="45"/>
                    <a:pt x="28" y="70"/>
                  </a:cubicBezTo>
                  <a:cubicBezTo>
                    <a:pt x="27" y="74"/>
                    <a:pt x="27" y="79"/>
                    <a:pt x="27" y="84"/>
                  </a:cubicBezTo>
                  <a:cubicBezTo>
                    <a:pt x="27" y="91"/>
                    <a:pt x="28" y="98"/>
                    <a:pt x="30" y="104"/>
                  </a:cubicBezTo>
                  <a:cubicBezTo>
                    <a:pt x="48" y="91"/>
                    <a:pt x="71" y="83"/>
                    <a:pt x="94" y="83"/>
                  </a:cubicBezTo>
                  <a:cubicBezTo>
                    <a:pt x="107" y="83"/>
                    <a:pt x="119" y="86"/>
                    <a:pt x="132" y="90"/>
                  </a:cubicBezTo>
                  <a:cubicBezTo>
                    <a:pt x="720" y="306"/>
                    <a:pt x="720" y="306"/>
                    <a:pt x="720" y="306"/>
                  </a:cubicBezTo>
                  <a:cubicBezTo>
                    <a:pt x="722" y="306"/>
                    <a:pt x="724" y="307"/>
                    <a:pt x="725" y="308"/>
                  </a:cubicBezTo>
                  <a:cubicBezTo>
                    <a:pt x="800" y="335"/>
                    <a:pt x="800" y="335"/>
                    <a:pt x="800" y="335"/>
                  </a:cubicBezTo>
                  <a:cubicBezTo>
                    <a:pt x="817" y="288"/>
                    <a:pt x="817" y="288"/>
                    <a:pt x="817" y="288"/>
                  </a:cubicBezTo>
                  <a:cubicBezTo>
                    <a:pt x="719" y="252"/>
                    <a:pt x="719" y="252"/>
                    <a:pt x="719" y="252"/>
                  </a:cubicBezTo>
                  <a:cubicBezTo>
                    <a:pt x="718" y="252"/>
                    <a:pt x="718" y="252"/>
                    <a:pt x="718" y="252"/>
                  </a:cubicBezTo>
                  <a:cubicBezTo>
                    <a:pt x="718" y="251"/>
                    <a:pt x="718" y="251"/>
                    <a:pt x="718" y="251"/>
                  </a:cubicBezTo>
                  <a:cubicBezTo>
                    <a:pt x="716" y="250"/>
                    <a:pt x="716" y="250"/>
                    <a:pt x="716" y="250"/>
                  </a:cubicBezTo>
                  <a:cubicBezTo>
                    <a:pt x="715" y="250"/>
                    <a:pt x="715" y="250"/>
                    <a:pt x="714" y="250"/>
                  </a:cubicBezTo>
                  <a:cubicBezTo>
                    <a:pt x="125" y="34"/>
                    <a:pt x="125" y="34"/>
                    <a:pt x="125" y="34"/>
                  </a:cubicBezTo>
                  <a:cubicBezTo>
                    <a:pt x="116" y="31"/>
                    <a:pt x="107" y="29"/>
                    <a:pt x="98" y="29"/>
                  </a:cubicBezTo>
                  <a:moveTo>
                    <a:pt x="98" y="0"/>
                  </a:moveTo>
                  <a:cubicBezTo>
                    <a:pt x="58" y="0"/>
                    <a:pt x="20" y="23"/>
                    <a:pt x="0" y="59"/>
                  </a:cubicBezTo>
                  <a:cubicBezTo>
                    <a:pt x="20" y="23"/>
                    <a:pt x="58" y="0"/>
                    <a:pt x="98" y="0"/>
                  </a:cubicBezTo>
                  <a:cubicBezTo>
                    <a:pt x="110" y="0"/>
                    <a:pt x="123" y="2"/>
                    <a:pt x="135" y="7"/>
                  </a:cubicBezTo>
                  <a:cubicBezTo>
                    <a:pt x="123" y="2"/>
                    <a:pt x="110" y="0"/>
                    <a:pt x="98"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39"/>
            <p:cNvSpPr/>
            <p:nvPr/>
          </p:nvSpPr>
          <p:spPr bwMode="auto">
            <a:xfrm>
              <a:off x="3781425" y="684213"/>
              <a:ext cx="2354263" cy="1147763"/>
            </a:xfrm>
            <a:custGeom>
              <a:avLst/>
              <a:gdLst>
                <a:gd name="T0" fmla="*/ 537 w 839"/>
                <a:gd name="T1" fmla="*/ 322 h 409"/>
                <a:gd name="T2" fmla="*/ 92 w 839"/>
                <a:gd name="T3" fmla="*/ 159 h 409"/>
                <a:gd name="T4" fmla="*/ 40 w 839"/>
                <a:gd name="T5" fmla="*/ 70 h 409"/>
                <a:gd name="T6" fmla="*/ 110 w 839"/>
                <a:gd name="T7" fmla="*/ 29 h 409"/>
                <a:gd name="T8" fmla="*/ 137 w 839"/>
                <a:gd name="T9" fmla="*/ 34 h 409"/>
                <a:gd name="T10" fmla="*/ 726 w 839"/>
                <a:gd name="T11" fmla="*/ 250 h 409"/>
                <a:gd name="T12" fmla="*/ 728 w 839"/>
                <a:gd name="T13" fmla="*/ 250 h 409"/>
                <a:gd name="T14" fmla="*/ 730 w 839"/>
                <a:gd name="T15" fmla="*/ 251 h 409"/>
                <a:gd name="T16" fmla="*/ 730 w 839"/>
                <a:gd name="T17" fmla="*/ 252 h 409"/>
                <a:gd name="T18" fmla="*/ 731 w 839"/>
                <a:gd name="T19" fmla="*/ 252 h 409"/>
                <a:gd name="T20" fmla="*/ 829 w 839"/>
                <a:gd name="T21" fmla="*/ 288 h 409"/>
                <a:gd name="T22" fmla="*/ 839 w 839"/>
                <a:gd name="T23" fmla="*/ 260 h 409"/>
                <a:gd name="T24" fmla="*/ 741 w 839"/>
                <a:gd name="T25" fmla="*/ 224 h 409"/>
                <a:gd name="T26" fmla="*/ 736 w 839"/>
                <a:gd name="T27" fmla="*/ 222 h 409"/>
                <a:gd name="T28" fmla="*/ 147 w 839"/>
                <a:gd name="T29" fmla="*/ 7 h 409"/>
                <a:gd name="T30" fmla="*/ 110 w 839"/>
                <a:gd name="T31" fmla="*/ 0 h 409"/>
                <a:gd name="T32" fmla="*/ 12 w 839"/>
                <a:gd name="T33" fmla="*/ 59 h 409"/>
                <a:gd name="T34" fmla="*/ 82 w 839"/>
                <a:gd name="T35" fmla="*/ 187 h 409"/>
                <a:gd name="T36" fmla="*/ 670 w 839"/>
                <a:gd name="T37" fmla="*/ 402 h 409"/>
                <a:gd name="T38" fmla="*/ 681 w 839"/>
                <a:gd name="T39" fmla="*/ 405 h 409"/>
                <a:gd name="T40" fmla="*/ 684 w 839"/>
                <a:gd name="T41" fmla="*/ 406 h 409"/>
                <a:gd name="T42" fmla="*/ 691 w 839"/>
                <a:gd name="T43" fmla="*/ 407 h 409"/>
                <a:gd name="T44" fmla="*/ 695 w 839"/>
                <a:gd name="T45" fmla="*/ 408 h 409"/>
                <a:gd name="T46" fmla="*/ 701 w 839"/>
                <a:gd name="T47" fmla="*/ 409 h 409"/>
                <a:gd name="T48" fmla="*/ 706 w 839"/>
                <a:gd name="T49" fmla="*/ 409 h 409"/>
                <a:gd name="T50" fmla="*/ 709 w 839"/>
                <a:gd name="T51" fmla="*/ 409 h 409"/>
                <a:gd name="T52" fmla="*/ 712 w 839"/>
                <a:gd name="T53" fmla="*/ 409 h 409"/>
                <a:gd name="T54" fmla="*/ 717 w 839"/>
                <a:gd name="T55" fmla="*/ 408 h 409"/>
                <a:gd name="T56" fmla="*/ 722 w 839"/>
                <a:gd name="T57" fmla="*/ 408 h 409"/>
                <a:gd name="T58" fmla="*/ 727 w 839"/>
                <a:gd name="T59" fmla="*/ 407 h 409"/>
                <a:gd name="T60" fmla="*/ 732 w 839"/>
                <a:gd name="T61" fmla="*/ 406 h 409"/>
                <a:gd name="T62" fmla="*/ 737 w 839"/>
                <a:gd name="T63" fmla="*/ 405 h 409"/>
                <a:gd name="T64" fmla="*/ 741 w 839"/>
                <a:gd name="T65" fmla="*/ 404 h 409"/>
                <a:gd name="T66" fmla="*/ 747 w 839"/>
                <a:gd name="T67" fmla="*/ 402 h 409"/>
                <a:gd name="T68" fmla="*/ 749 w 839"/>
                <a:gd name="T69" fmla="*/ 401 h 409"/>
                <a:gd name="T70" fmla="*/ 537 w 839"/>
                <a:gd name="T71" fmla="*/ 32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9" h="409">
                  <a:moveTo>
                    <a:pt x="537" y="322"/>
                  </a:moveTo>
                  <a:cubicBezTo>
                    <a:pt x="92" y="159"/>
                    <a:pt x="92" y="159"/>
                    <a:pt x="92" y="159"/>
                  </a:cubicBezTo>
                  <a:cubicBezTo>
                    <a:pt x="55" y="146"/>
                    <a:pt x="33" y="108"/>
                    <a:pt x="40" y="70"/>
                  </a:cubicBezTo>
                  <a:cubicBezTo>
                    <a:pt x="55" y="45"/>
                    <a:pt x="81" y="29"/>
                    <a:pt x="110" y="29"/>
                  </a:cubicBezTo>
                  <a:cubicBezTo>
                    <a:pt x="119" y="29"/>
                    <a:pt x="128" y="31"/>
                    <a:pt x="137" y="34"/>
                  </a:cubicBezTo>
                  <a:cubicBezTo>
                    <a:pt x="726" y="250"/>
                    <a:pt x="726" y="250"/>
                    <a:pt x="726" y="250"/>
                  </a:cubicBezTo>
                  <a:cubicBezTo>
                    <a:pt x="727" y="250"/>
                    <a:pt x="727" y="250"/>
                    <a:pt x="728" y="250"/>
                  </a:cubicBezTo>
                  <a:cubicBezTo>
                    <a:pt x="730" y="251"/>
                    <a:pt x="730" y="251"/>
                    <a:pt x="730" y="251"/>
                  </a:cubicBezTo>
                  <a:cubicBezTo>
                    <a:pt x="730" y="252"/>
                    <a:pt x="730" y="252"/>
                    <a:pt x="730" y="252"/>
                  </a:cubicBezTo>
                  <a:cubicBezTo>
                    <a:pt x="731" y="252"/>
                    <a:pt x="731" y="252"/>
                    <a:pt x="731" y="252"/>
                  </a:cubicBezTo>
                  <a:cubicBezTo>
                    <a:pt x="829" y="288"/>
                    <a:pt x="829" y="288"/>
                    <a:pt x="829" y="288"/>
                  </a:cubicBezTo>
                  <a:cubicBezTo>
                    <a:pt x="839" y="260"/>
                    <a:pt x="839" y="260"/>
                    <a:pt x="839" y="260"/>
                  </a:cubicBezTo>
                  <a:cubicBezTo>
                    <a:pt x="741" y="224"/>
                    <a:pt x="741" y="224"/>
                    <a:pt x="741" y="224"/>
                  </a:cubicBezTo>
                  <a:cubicBezTo>
                    <a:pt x="739" y="224"/>
                    <a:pt x="738" y="223"/>
                    <a:pt x="736" y="222"/>
                  </a:cubicBezTo>
                  <a:cubicBezTo>
                    <a:pt x="147" y="7"/>
                    <a:pt x="147" y="7"/>
                    <a:pt x="147" y="7"/>
                  </a:cubicBezTo>
                  <a:cubicBezTo>
                    <a:pt x="135" y="2"/>
                    <a:pt x="122" y="0"/>
                    <a:pt x="110" y="0"/>
                  </a:cubicBezTo>
                  <a:cubicBezTo>
                    <a:pt x="70" y="0"/>
                    <a:pt x="32" y="23"/>
                    <a:pt x="12" y="59"/>
                  </a:cubicBezTo>
                  <a:cubicBezTo>
                    <a:pt x="0" y="112"/>
                    <a:pt x="29" y="167"/>
                    <a:pt x="82" y="187"/>
                  </a:cubicBezTo>
                  <a:cubicBezTo>
                    <a:pt x="670" y="402"/>
                    <a:pt x="670" y="402"/>
                    <a:pt x="670" y="402"/>
                  </a:cubicBezTo>
                  <a:cubicBezTo>
                    <a:pt x="674" y="403"/>
                    <a:pt x="677" y="404"/>
                    <a:pt x="681" y="405"/>
                  </a:cubicBezTo>
                  <a:cubicBezTo>
                    <a:pt x="682" y="406"/>
                    <a:pt x="683" y="406"/>
                    <a:pt x="684" y="406"/>
                  </a:cubicBezTo>
                  <a:cubicBezTo>
                    <a:pt x="687" y="407"/>
                    <a:pt x="689" y="407"/>
                    <a:pt x="691" y="407"/>
                  </a:cubicBezTo>
                  <a:cubicBezTo>
                    <a:pt x="693" y="408"/>
                    <a:pt x="694" y="408"/>
                    <a:pt x="695" y="408"/>
                  </a:cubicBezTo>
                  <a:cubicBezTo>
                    <a:pt x="697" y="408"/>
                    <a:pt x="699" y="408"/>
                    <a:pt x="701" y="409"/>
                  </a:cubicBezTo>
                  <a:cubicBezTo>
                    <a:pt x="703" y="409"/>
                    <a:pt x="705" y="409"/>
                    <a:pt x="706" y="409"/>
                  </a:cubicBezTo>
                  <a:cubicBezTo>
                    <a:pt x="707" y="409"/>
                    <a:pt x="708" y="409"/>
                    <a:pt x="709" y="409"/>
                  </a:cubicBezTo>
                  <a:cubicBezTo>
                    <a:pt x="710" y="409"/>
                    <a:pt x="711" y="409"/>
                    <a:pt x="712" y="409"/>
                  </a:cubicBezTo>
                  <a:cubicBezTo>
                    <a:pt x="713" y="409"/>
                    <a:pt x="715" y="409"/>
                    <a:pt x="717" y="408"/>
                  </a:cubicBezTo>
                  <a:cubicBezTo>
                    <a:pt x="718" y="408"/>
                    <a:pt x="720" y="408"/>
                    <a:pt x="722" y="408"/>
                  </a:cubicBezTo>
                  <a:cubicBezTo>
                    <a:pt x="724" y="408"/>
                    <a:pt x="725" y="407"/>
                    <a:pt x="727" y="407"/>
                  </a:cubicBezTo>
                  <a:cubicBezTo>
                    <a:pt x="729" y="407"/>
                    <a:pt x="730" y="406"/>
                    <a:pt x="732" y="406"/>
                  </a:cubicBezTo>
                  <a:cubicBezTo>
                    <a:pt x="733" y="406"/>
                    <a:pt x="735" y="405"/>
                    <a:pt x="737" y="405"/>
                  </a:cubicBezTo>
                  <a:cubicBezTo>
                    <a:pt x="738" y="404"/>
                    <a:pt x="740" y="404"/>
                    <a:pt x="741" y="404"/>
                  </a:cubicBezTo>
                  <a:cubicBezTo>
                    <a:pt x="743" y="403"/>
                    <a:pt x="745" y="402"/>
                    <a:pt x="747" y="402"/>
                  </a:cubicBezTo>
                  <a:cubicBezTo>
                    <a:pt x="748" y="401"/>
                    <a:pt x="749" y="401"/>
                    <a:pt x="749" y="401"/>
                  </a:cubicBezTo>
                  <a:cubicBezTo>
                    <a:pt x="537" y="322"/>
                    <a:pt x="537" y="322"/>
                    <a:pt x="537" y="322"/>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40"/>
            <p:cNvSpPr/>
            <p:nvPr/>
          </p:nvSpPr>
          <p:spPr bwMode="auto">
            <a:xfrm>
              <a:off x="3810000" y="684213"/>
              <a:ext cx="2325688" cy="1147763"/>
            </a:xfrm>
            <a:custGeom>
              <a:avLst/>
              <a:gdLst>
                <a:gd name="T0" fmla="*/ 100 w 829"/>
                <a:gd name="T1" fmla="*/ 0 h 409"/>
                <a:gd name="T2" fmla="*/ 2 w 829"/>
                <a:gd name="T3" fmla="*/ 59 h 409"/>
                <a:gd name="T4" fmla="*/ 0 w 829"/>
                <a:gd name="T5" fmla="*/ 84 h 409"/>
                <a:gd name="T6" fmla="*/ 72 w 829"/>
                <a:gd name="T7" fmla="*/ 187 h 409"/>
                <a:gd name="T8" fmla="*/ 660 w 829"/>
                <a:gd name="T9" fmla="*/ 402 h 409"/>
                <a:gd name="T10" fmla="*/ 671 w 829"/>
                <a:gd name="T11" fmla="*/ 405 h 409"/>
                <a:gd name="T12" fmla="*/ 674 w 829"/>
                <a:gd name="T13" fmla="*/ 406 h 409"/>
                <a:gd name="T14" fmla="*/ 681 w 829"/>
                <a:gd name="T15" fmla="*/ 407 h 409"/>
                <a:gd name="T16" fmla="*/ 685 w 829"/>
                <a:gd name="T17" fmla="*/ 408 h 409"/>
                <a:gd name="T18" fmla="*/ 691 w 829"/>
                <a:gd name="T19" fmla="*/ 409 h 409"/>
                <a:gd name="T20" fmla="*/ 696 w 829"/>
                <a:gd name="T21" fmla="*/ 409 h 409"/>
                <a:gd name="T22" fmla="*/ 699 w 829"/>
                <a:gd name="T23" fmla="*/ 409 h 409"/>
                <a:gd name="T24" fmla="*/ 702 w 829"/>
                <a:gd name="T25" fmla="*/ 409 h 409"/>
                <a:gd name="T26" fmla="*/ 707 w 829"/>
                <a:gd name="T27" fmla="*/ 408 h 409"/>
                <a:gd name="T28" fmla="*/ 712 w 829"/>
                <a:gd name="T29" fmla="*/ 408 h 409"/>
                <a:gd name="T30" fmla="*/ 717 w 829"/>
                <a:gd name="T31" fmla="*/ 407 h 409"/>
                <a:gd name="T32" fmla="*/ 722 w 829"/>
                <a:gd name="T33" fmla="*/ 406 h 409"/>
                <a:gd name="T34" fmla="*/ 727 w 829"/>
                <a:gd name="T35" fmla="*/ 405 h 409"/>
                <a:gd name="T36" fmla="*/ 731 w 829"/>
                <a:gd name="T37" fmla="*/ 404 h 409"/>
                <a:gd name="T38" fmla="*/ 737 w 829"/>
                <a:gd name="T39" fmla="*/ 402 h 409"/>
                <a:gd name="T40" fmla="*/ 739 w 829"/>
                <a:gd name="T41" fmla="*/ 401 h 409"/>
                <a:gd name="T42" fmla="*/ 527 w 829"/>
                <a:gd name="T43" fmla="*/ 322 h 409"/>
                <a:gd name="T44" fmla="*/ 82 w 829"/>
                <a:gd name="T45" fmla="*/ 159 h 409"/>
                <a:gd name="T46" fmla="*/ 29 w 829"/>
                <a:gd name="T47" fmla="*/ 84 h 409"/>
                <a:gd name="T48" fmla="*/ 30 w 829"/>
                <a:gd name="T49" fmla="*/ 70 h 409"/>
                <a:gd name="T50" fmla="*/ 100 w 829"/>
                <a:gd name="T51" fmla="*/ 29 h 409"/>
                <a:gd name="T52" fmla="*/ 127 w 829"/>
                <a:gd name="T53" fmla="*/ 34 h 409"/>
                <a:gd name="T54" fmla="*/ 716 w 829"/>
                <a:gd name="T55" fmla="*/ 250 h 409"/>
                <a:gd name="T56" fmla="*/ 718 w 829"/>
                <a:gd name="T57" fmla="*/ 250 h 409"/>
                <a:gd name="T58" fmla="*/ 720 w 829"/>
                <a:gd name="T59" fmla="*/ 251 h 409"/>
                <a:gd name="T60" fmla="*/ 720 w 829"/>
                <a:gd name="T61" fmla="*/ 252 h 409"/>
                <a:gd name="T62" fmla="*/ 721 w 829"/>
                <a:gd name="T63" fmla="*/ 252 h 409"/>
                <a:gd name="T64" fmla="*/ 819 w 829"/>
                <a:gd name="T65" fmla="*/ 288 h 409"/>
                <a:gd name="T66" fmla="*/ 829 w 829"/>
                <a:gd name="T67" fmla="*/ 260 h 409"/>
                <a:gd name="T68" fmla="*/ 732 w 829"/>
                <a:gd name="T69" fmla="*/ 225 h 409"/>
                <a:gd name="T70" fmla="*/ 731 w 829"/>
                <a:gd name="T71" fmla="*/ 224 h 409"/>
                <a:gd name="T72" fmla="*/ 726 w 829"/>
                <a:gd name="T73" fmla="*/ 222 h 409"/>
                <a:gd name="T74" fmla="*/ 598 w 829"/>
                <a:gd name="T75" fmla="*/ 176 h 409"/>
                <a:gd name="T76" fmla="*/ 519 w 829"/>
                <a:gd name="T77" fmla="*/ 146 h 409"/>
                <a:gd name="T78" fmla="*/ 250 w 829"/>
                <a:gd name="T79" fmla="*/ 48 h 409"/>
                <a:gd name="T80" fmla="*/ 137 w 829"/>
                <a:gd name="T81" fmla="*/ 7 h 409"/>
                <a:gd name="T82" fmla="*/ 100 w 829"/>
                <a:gd name="T83"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29" h="409">
                  <a:moveTo>
                    <a:pt x="100" y="0"/>
                  </a:moveTo>
                  <a:cubicBezTo>
                    <a:pt x="60" y="0"/>
                    <a:pt x="22" y="23"/>
                    <a:pt x="2" y="59"/>
                  </a:cubicBezTo>
                  <a:cubicBezTo>
                    <a:pt x="1" y="67"/>
                    <a:pt x="0" y="76"/>
                    <a:pt x="0" y="84"/>
                  </a:cubicBezTo>
                  <a:cubicBezTo>
                    <a:pt x="0" y="128"/>
                    <a:pt x="27" y="170"/>
                    <a:pt x="72" y="187"/>
                  </a:cubicBezTo>
                  <a:cubicBezTo>
                    <a:pt x="660" y="402"/>
                    <a:pt x="660" y="402"/>
                    <a:pt x="660" y="402"/>
                  </a:cubicBezTo>
                  <a:cubicBezTo>
                    <a:pt x="664" y="403"/>
                    <a:pt x="667" y="404"/>
                    <a:pt x="671" y="405"/>
                  </a:cubicBezTo>
                  <a:cubicBezTo>
                    <a:pt x="672" y="406"/>
                    <a:pt x="673" y="406"/>
                    <a:pt x="674" y="406"/>
                  </a:cubicBezTo>
                  <a:cubicBezTo>
                    <a:pt x="677" y="407"/>
                    <a:pt x="679" y="407"/>
                    <a:pt x="681" y="407"/>
                  </a:cubicBezTo>
                  <a:cubicBezTo>
                    <a:pt x="683" y="408"/>
                    <a:pt x="684" y="408"/>
                    <a:pt x="685" y="408"/>
                  </a:cubicBezTo>
                  <a:cubicBezTo>
                    <a:pt x="687" y="408"/>
                    <a:pt x="689" y="408"/>
                    <a:pt x="691" y="409"/>
                  </a:cubicBezTo>
                  <a:cubicBezTo>
                    <a:pt x="693" y="409"/>
                    <a:pt x="695" y="409"/>
                    <a:pt x="696" y="409"/>
                  </a:cubicBezTo>
                  <a:cubicBezTo>
                    <a:pt x="697" y="409"/>
                    <a:pt x="698" y="409"/>
                    <a:pt x="699" y="409"/>
                  </a:cubicBezTo>
                  <a:cubicBezTo>
                    <a:pt x="700" y="409"/>
                    <a:pt x="701" y="409"/>
                    <a:pt x="702" y="409"/>
                  </a:cubicBezTo>
                  <a:cubicBezTo>
                    <a:pt x="703" y="409"/>
                    <a:pt x="705" y="409"/>
                    <a:pt x="707" y="408"/>
                  </a:cubicBezTo>
                  <a:cubicBezTo>
                    <a:pt x="708" y="408"/>
                    <a:pt x="710" y="408"/>
                    <a:pt x="712" y="408"/>
                  </a:cubicBezTo>
                  <a:cubicBezTo>
                    <a:pt x="714" y="408"/>
                    <a:pt x="715" y="407"/>
                    <a:pt x="717" y="407"/>
                  </a:cubicBezTo>
                  <a:cubicBezTo>
                    <a:pt x="719" y="407"/>
                    <a:pt x="720" y="406"/>
                    <a:pt x="722" y="406"/>
                  </a:cubicBezTo>
                  <a:cubicBezTo>
                    <a:pt x="723" y="406"/>
                    <a:pt x="725" y="405"/>
                    <a:pt x="727" y="405"/>
                  </a:cubicBezTo>
                  <a:cubicBezTo>
                    <a:pt x="728" y="404"/>
                    <a:pt x="730" y="404"/>
                    <a:pt x="731" y="404"/>
                  </a:cubicBezTo>
                  <a:cubicBezTo>
                    <a:pt x="733" y="403"/>
                    <a:pt x="735" y="402"/>
                    <a:pt x="737" y="402"/>
                  </a:cubicBezTo>
                  <a:cubicBezTo>
                    <a:pt x="738" y="401"/>
                    <a:pt x="739" y="401"/>
                    <a:pt x="739" y="401"/>
                  </a:cubicBezTo>
                  <a:cubicBezTo>
                    <a:pt x="527" y="322"/>
                    <a:pt x="527" y="322"/>
                    <a:pt x="527" y="322"/>
                  </a:cubicBezTo>
                  <a:cubicBezTo>
                    <a:pt x="82" y="159"/>
                    <a:pt x="82" y="159"/>
                    <a:pt x="82" y="159"/>
                  </a:cubicBezTo>
                  <a:cubicBezTo>
                    <a:pt x="50" y="147"/>
                    <a:pt x="29" y="117"/>
                    <a:pt x="29" y="84"/>
                  </a:cubicBezTo>
                  <a:cubicBezTo>
                    <a:pt x="29" y="79"/>
                    <a:pt x="29" y="74"/>
                    <a:pt x="30" y="70"/>
                  </a:cubicBezTo>
                  <a:cubicBezTo>
                    <a:pt x="45" y="45"/>
                    <a:pt x="71" y="29"/>
                    <a:pt x="100" y="29"/>
                  </a:cubicBezTo>
                  <a:cubicBezTo>
                    <a:pt x="109" y="29"/>
                    <a:pt x="118" y="31"/>
                    <a:pt x="127" y="34"/>
                  </a:cubicBezTo>
                  <a:cubicBezTo>
                    <a:pt x="716" y="250"/>
                    <a:pt x="716" y="250"/>
                    <a:pt x="716" y="250"/>
                  </a:cubicBezTo>
                  <a:cubicBezTo>
                    <a:pt x="717" y="250"/>
                    <a:pt x="717" y="250"/>
                    <a:pt x="718" y="250"/>
                  </a:cubicBezTo>
                  <a:cubicBezTo>
                    <a:pt x="720" y="251"/>
                    <a:pt x="720" y="251"/>
                    <a:pt x="720" y="251"/>
                  </a:cubicBezTo>
                  <a:cubicBezTo>
                    <a:pt x="720" y="252"/>
                    <a:pt x="720" y="252"/>
                    <a:pt x="720" y="252"/>
                  </a:cubicBezTo>
                  <a:cubicBezTo>
                    <a:pt x="721" y="252"/>
                    <a:pt x="721" y="252"/>
                    <a:pt x="721" y="252"/>
                  </a:cubicBezTo>
                  <a:cubicBezTo>
                    <a:pt x="819" y="288"/>
                    <a:pt x="819" y="288"/>
                    <a:pt x="819" y="288"/>
                  </a:cubicBezTo>
                  <a:cubicBezTo>
                    <a:pt x="829" y="260"/>
                    <a:pt x="829" y="260"/>
                    <a:pt x="829" y="260"/>
                  </a:cubicBezTo>
                  <a:cubicBezTo>
                    <a:pt x="732" y="225"/>
                    <a:pt x="732" y="225"/>
                    <a:pt x="732" y="225"/>
                  </a:cubicBezTo>
                  <a:cubicBezTo>
                    <a:pt x="731" y="224"/>
                    <a:pt x="731" y="224"/>
                    <a:pt x="731" y="224"/>
                  </a:cubicBezTo>
                  <a:cubicBezTo>
                    <a:pt x="729" y="224"/>
                    <a:pt x="728" y="223"/>
                    <a:pt x="726" y="222"/>
                  </a:cubicBezTo>
                  <a:cubicBezTo>
                    <a:pt x="598" y="176"/>
                    <a:pt x="598" y="176"/>
                    <a:pt x="598" y="176"/>
                  </a:cubicBezTo>
                  <a:cubicBezTo>
                    <a:pt x="519" y="146"/>
                    <a:pt x="519" y="146"/>
                    <a:pt x="519" y="146"/>
                  </a:cubicBezTo>
                  <a:cubicBezTo>
                    <a:pt x="250" y="48"/>
                    <a:pt x="250" y="48"/>
                    <a:pt x="250" y="48"/>
                  </a:cubicBezTo>
                  <a:cubicBezTo>
                    <a:pt x="137" y="7"/>
                    <a:pt x="137" y="7"/>
                    <a:pt x="137" y="7"/>
                  </a:cubicBezTo>
                  <a:cubicBezTo>
                    <a:pt x="125" y="2"/>
                    <a:pt x="112" y="0"/>
                    <a:pt x="100" y="0"/>
                  </a:cubicBezTo>
                </a:path>
              </a:pathLst>
            </a:custGeom>
            <a:solidFill>
              <a:srgbClr val="407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41"/>
            <p:cNvSpPr/>
            <p:nvPr/>
          </p:nvSpPr>
          <p:spPr bwMode="auto">
            <a:xfrm>
              <a:off x="5075238" y="1287463"/>
              <a:ext cx="295275" cy="274638"/>
            </a:xfrm>
            <a:custGeom>
              <a:avLst/>
              <a:gdLst>
                <a:gd name="T0" fmla="*/ 44 w 186"/>
                <a:gd name="T1" fmla="*/ 0 h 173"/>
                <a:gd name="T2" fmla="*/ 0 w 186"/>
                <a:gd name="T3" fmla="*/ 122 h 173"/>
                <a:gd name="T4" fmla="*/ 81 w 186"/>
                <a:gd name="T5" fmla="*/ 117 h 173"/>
                <a:gd name="T6" fmla="*/ 141 w 186"/>
                <a:gd name="T7" fmla="*/ 173 h 173"/>
                <a:gd name="T8" fmla="*/ 186 w 186"/>
                <a:gd name="T9" fmla="*/ 53 h 173"/>
                <a:gd name="T10" fmla="*/ 44 w 186"/>
                <a:gd name="T11" fmla="*/ 0 h 173"/>
              </a:gdLst>
              <a:ahLst/>
              <a:cxnLst>
                <a:cxn ang="0">
                  <a:pos x="T0" y="T1"/>
                </a:cxn>
                <a:cxn ang="0">
                  <a:pos x="T2" y="T3"/>
                </a:cxn>
                <a:cxn ang="0">
                  <a:pos x="T4" y="T5"/>
                </a:cxn>
                <a:cxn ang="0">
                  <a:pos x="T6" y="T7"/>
                </a:cxn>
                <a:cxn ang="0">
                  <a:pos x="T8" y="T9"/>
                </a:cxn>
                <a:cxn ang="0">
                  <a:pos x="T10" y="T11"/>
                </a:cxn>
              </a:cxnLst>
              <a:rect l="0" t="0" r="r" b="b"/>
              <a:pathLst>
                <a:path w="186" h="173">
                  <a:moveTo>
                    <a:pt x="44" y="0"/>
                  </a:moveTo>
                  <a:lnTo>
                    <a:pt x="0" y="122"/>
                  </a:lnTo>
                  <a:lnTo>
                    <a:pt x="81" y="117"/>
                  </a:lnTo>
                  <a:lnTo>
                    <a:pt x="141" y="173"/>
                  </a:lnTo>
                  <a:lnTo>
                    <a:pt x="186" y="53"/>
                  </a:lnTo>
                  <a:lnTo>
                    <a:pt x="44" y="0"/>
                  </a:lnTo>
                  <a:close/>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4" name="组合 73"/>
          <p:cNvGrpSpPr/>
          <p:nvPr/>
        </p:nvGrpSpPr>
        <p:grpSpPr>
          <a:xfrm>
            <a:off x="10030937" y="1713790"/>
            <a:ext cx="1008298" cy="1931022"/>
            <a:chOff x="11706225" y="-2335213"/>
            <a:chExt cx="1720850" cy="3295651"/>
          </a:xfrm>
        </p:grpSpPr>
        <p:sp>
          <p:nvSpPr>
            <p:cNvPr id="75" name="Freeform 88"/>
            <p:cNvSpPr/>
            <p:nvPr/>
          </p:nvSpPr>
          <p:spPr bwMode="auto">
            <a:xfrm>
              <a:off x="11706225" y="-2335213"/>
              <a:ext cx="1720850" cy="3295651"/>
            </a:xfrm>
            <a:custGeom>
              <a:avLst/>
              <a:gdLst>
                <a:gd name="T0" fmla="*/ 432 w 1084"/>
                <a:gd name="T1" fmla="*/ 0 h 2076"/>
                <a:gd name="T2" fmla="*/ 1084 w 1084"/>
                <a:gd name="T3" fmla="*/ 1931 h 2076"/>
                <a:gd name="T4" fmla="*/ 652 w 1084"/>
                <a:gd name="T5" fmla="*/ 2076 h 2076"/>
                <a:gd name="T6" fmla="*/ 0 w 1084"/>
                <a:gd name="T7" fmla="*/ 145 h 2076"/>
                <a:gd name="T8" fmla="*/ 432 w 1084"/>
                <a:gd name="T9" fmla="*/ 0 h 2076"/>
              </a:gdLst>
              <a:ahLst/>
              <a:cxnLst>
                <a:cxn ang="0">
                  <a:pos x="T0" y="T1"/>
                </a:cxn>
                <a:cxn ang="0">
                  <a:pos x="T2" y="T3"/>
                </a:cxn>
                <a:cxn ang="0">
                  <a:pos x="T4" y="T5"/>
                </a:cxn>
                <a:cxn ang="0">
                  <a:pos x="T6" y="T7"/>
                </a:cxn>
                <a:cxn ang="0">
                  <a:pos x="T8" y="T9"/>
                </a:cxn>
              </a:cxnLst>
              <a:rect l="0" t="0" r="r" b="b"/>
              <a:pathLst>
                <a:path w="1084" h="2076">
                  <a:moveTo>
                    <a:pt x="432" y="0"/>
                  </a:moveTo>
                  <a:lnTo>
                    <a:pt x="1084" y="1931"/>
                  </a:lnTo>
                  <a:lnTo>
                    <a:pt x="652" y="2076"/>
                  </a:lnTo>
                  <a:lnTo>
                    <a:pt x="0" y="145"/>
                  </a:lnTo>
                  <a:lnTo>
                    <a:pt x="432" y="0"/>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89"/>
            <p:cNvSpPr/>
            <p:nvPr/>
          </p:nvSpPr>
          <p:spPr bwMode="auto">
            <a:xfrm>
              <a:off x="11706225" y="-2335213"/>
              <a:ext cx="1720850" cy="3295651"/>
            </a:xfrm>
            <a:custGeom>
              <a:avLst/>
              <a:gdLst>
                <a:gd name="T0" fmla="*/ 432 w 1084"/>
                <a:gd name="T1" fmla="*/ 0 h 2076"/>
                <a:gd name="T2" fmla="*/ 1084 w 1084"/>
                <a:gd name="T3" fmla="*/ 1931 h 2076"/>
                <a:gd name="T4" fmla="*/ 652 w 1084"/>
                <a:gd name="T5" fmla="*/ 2076 h 2076"/>
                <a:gd name="T6" fmla="*/ 0 w 1084"/>
                <a:gd name="T7" fmla="*/ 145 h 2076"/>
                <a:gd name="T8" fmla="*/ 432 w 1084"/>
                <a:gd name="T9" fmla="*/ 0 h 2076"/>
              </a:gdLst>
              <a:ahLst/>
              <a:cxnLst>
                <a:cxn ang="0">
                  <a:pos x="T0" y="T1"/>
                </a:cxn>
                <a:cxn ang="0">
                  <a:pos x="T2" y="T3"/>
                </a:cxn>
                <a:cxn ang="0">
                  <a:pos x="T4" y="T5"/>
                </a:cxn>
                <a:cxn ang="0">
                  <a:pos x="T6" y="T7"/>
                </a:cxn>
                <a:cxn ang="0">
                  <a:pos x="T8" y="T9"/>
                </a:cxn>
              </a:cxnLst>
              <a:rect l="0" t="0" r="r" b="b"/>
              <a:pathLst>
                <a:path w="1084" h="2076">
                  <a:moveTo>
                    <a:pt x="432" y="0"/>
                  </a:moveTo>
                  <a:lnTo>
                    <a:pt x="1084" y="1931"/>
                  </a:lnTo>
                  <a:lnTo>
                    <a:pt x="652" y="2076"/>
                  </a:lnTo>
                  <a:lnTo>
                    <a:pt x="0" y="145"/>
                  </a:lnTo>
                  <a:lnTo>
                    <a:pt x="4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90"/>
            <p:cNvSpPr>
              <a:spLocks noEditPoints="1"/>
            </p:cNvSpPr>
            <p:nvPr/>
          </p:nvSpPr>
          <p:spPr bwMode="auto">
            <a:xfrm>
              <a:off x="11972925" y="-1316038"/>
              <a:ext cx="104775" cy="314325"/>
            </a:xfrm>
            <a:custGeom>
              <a:avLst/>
              <a:gdLst>
                <a:gd name="T0" fmla="*/ 19 w 66"/>
                <a:gd name="T1" fmla="*/ 60 h 198"/>
                <a:gd name="T2" fmla="*/ 19 w 66"/>
                <a:gd name="T3" fmla="*/ 60 h 198"/>
                <a:gd name="T4" fmla="*/ 66 w 66"/>
                <a:gd name="T5" fmla="*/ 198 h 198"/>
                <a:gd name="T6" fmla="*/ 19 w 66"/>
                <a:gd name="T7" fmla="*/ 60 h 198"/>
                <a:gd name="T8" fmla="*/ 0 w 66"/>
                <a:gd name="T9" fmla="*/ 0 h 198"/>
                <a:gd name="T10" fmla="*/ 0 w 66"/>
                <a:gd name="T11" fmla="*/ 0 h 198"/>
                <a:gd name="T12" fmla="*/ 16 w 66"/>
                <a:gd name="T13" fmla="*/ 49 h 198"/>
                <a:gd name="T14" fmla="*/ 14 w 66"/>
                <a:gd name="T15" fmla="*/ 44 h 198"/>
                <a:gd name="T16" fmla="*/ 0 w 66"/>
                <a:gd name="T1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98">
                  <a:moveTo>
                    <a:pt x="19" y="60"/>
                  </a:moveTo>
                  <a:lnTo>
                    <a:pt x="19" y="60"/>
                  </a:lnTo>
                  <a:lnTo>
                    <a:pt x="66" y="198"/>
                  </a:lnTo>
                  <a:lnTo>
                    <a:pt x="19" y="60"/>
                  </a:lnTo>
                  <a:close/>
                  <a:moveTo>
                    <a:pt x="0" y="0"/>
                  </a:moveTo>
                  <a:lnTo>
                    <a:pt x="0" y="0"/>
                  </a:lnTo>
                  <a:lnTo>
                    <a:pt x="16" y="49"/>
                  </a:lnTo>
                  <a:lnTo>
                    <a:pt x="14" y="4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91"/>
            <p:cNvSpPr>
              <a:spLocks noEditPoints="1"/>
            </p:cNvSpPr>
            <p:nvPr/>
          </p:nvSpPr>
          <p:spPr bwMode="auto">
            <a:xfrm>
              <a:off x="11972925" y="-1316038"/>
              <a:ext cx="104775" cy="314325"/>
            </a:xfrm>
            <a:custGeom>
              <a:avLst/>
              <a:gdLst>
                <a:gd name="T0" fmla="*/ 19 w 66"/>
                <a:gd name="T1" fmla="*/ 60 h 198"/>
                <a:gd name="T2" fmla="*/ 19 w 66"/>
                <a:gd name="T3" fmla="*/ 60 h 198"/>
                <a:gd name="T4" fmla="*/ 66 w 66"/>
                <a:gd name="T5" fmla="*/ 198 h 198"/>
                <a:gd name="T6" fmla="*/ 19 w 66"/>
                <a:gd name="T7" fmla="*/ 60 h 198"/>
                <a:gd name="T8" fmla="*/ 0 w 66"/>
                <a:gd name="T9" fmla="*/ 0 h 198"/>
                <a:gd name="T10" fmla="*/ 0 w 66"/>
                <a:gd name="T11" fmla="*/ 0 h 198"/>
                <a:gd name="T12" fmla="*/ 16 w 66"/>
                <a:gd name="T13" fmla="*/ 49 h 198"/>
                <a:gd name="T14" fmla="*/ 14 w 66"/>
                <a:gd name="T15" fmla="*/ 44 h 198"/>
                <a:gd name="T16" fmla="*/ 0 w 66"/>
                <a:gd name="T1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98">
                  <a:moveTo>
                    <a:pt x="19" y="60"/>
                  </a:moveTo>
                  <a:lnTo>
                    <a:pt x="19" y="60"/>
                  </a:lnTo>
                  <a:lnTo>
                    <a:pt x="66" y="198"/>
                  </a:lnTo>
                  <a:lnTo>
                    <a:pt x="19" y="60"/>
                  </a:lnTo>
                  <a:moveTo>
                    <a:pt x="0" y="0"/>
                  </a:moveTo>
                  <a:lnTo>
                    <a:pt x="0" y="0"/>
                  </a:lnTo>
                  <a:lnTo>
                    <a:pt x="16" y="49"/>
                  </a:lnTo>
                  <a:lnTo>
                    <a:pt x="14"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92"/>
            <p:cNvSpPr/>
            <p:nvPr/>
          </p:nvSpPr>
          <p:spPr bwMode="auto">
            <a:xfrm>
              <a:off x="12180888" y="-2147888"/>
              <a:ext cx="601663" cy="1438275"/>
            </a:xfrm>
            <a:custGeom>
              <a:avLst/>
              <a:gdLst>
                <a:gd name="T0" fmla="*/ 174 w 379"/>
                <a:gd name="T1" fmla="*/ 0 h 906"/>
                <a:gd name="T2" fmla="*/ 0 w 379"/>
                <a:gd name="T3" fmla="*/ 298 h 906"/>
                <a:gd name="T4" fmla="*/ 206 w 379"/>
                <a:gd name="T5" fmla="*/ 906 h 906"/>
                <a:gd name="T6" fmla="*/ 379 w 379"/>
                <a:gd name="T7" fmla="*/ 609 h 906"/>
                <a:gd name="T8" fmla="*/ 174 w 379"/>
                <a:gd name="T9" fmla="*/ 0 h 906"/>
              </a:gdLst>
              <a:ahLst/>
              <a:cxnLst>
                <a:cxn ang="0">
                  <a:pos x="T0" y="T1"/>
                </a:cxn>
                <a:cxn ang="0">
                  <a:pos x="T2" y="T3"/>
                </a:cxn>
                <a:cxn ang="0">
                  <a:pos x="T4" y="T5"/>
                </a:cxn>
                <a:cxn ang="0">
                  <a:pos x="T6" y="T7"/>
                </a:cxn>
                <a:cxn ang="0">
                  <a:pos x="T8" y="T9"/>
                </a:cxn>
              </a:cxnLst>
              <a:rect l="0" t="0" r="r" b="b"/>
              <a:pathLst>
                <a:path w="379" h="906">
                  <a:moveTo>
                    <a:pt x="174" y="0"/>
                  </a:moveTo>
                  <a:lnTo>
                    <a:pt x="0" y="298"/>
                  </a:lnTo>
                  <a:lnTo>
                    <a:pt x="206" y="906"/>
                  </a:lnTo>
                  <a:lnTo>
                    <a:pt x="379" y="609"/>
                  </a:lnTo>
                  <a:lnTo>
                    <a:pt x="174" y="0"/>
                  </a:lnTo>
                  <a:close/>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93"/>
            <p:cNvSpPr/>
            <p:nvPr/>
          </p:nvSpPr>
          <p:spPr bwMode="auto">
            <a:xfrm>
              <a:off x="12180888" y="-2147888"/>
              <a:ext cx="601663" cy="1438275"/>
            </a:xfrm>
            <a:custGeom>
              <a:avLst/>
              <a:gdLst>
                <a:gd name="T0" fmla="*/ 174 w 379"/>
                <a:gd name="T1" fmla="*/ 0 h 906"/>
                <a:gd name="T2" fmla="*/ 0 w 379"/>
                <a:gd name="T3" fmla="*/ 298 h 906"/>
                <a:gd name="T4" fmla="*/ 206 w 379"/>
                <a:gd name="T5" fmla="*/ 906 h 906"/>
                <a:gd name="T6" fmla="*/ 379 w 379"/>
                <a:gd name="T7" fmla="*/ 609 h 906"/>
                <a:gd name="T8" fmla="*/ 174 w 379"/>
                <a:gd name="T9" fmla="*/ 0 h 906"/>
              </a:gdLst>
              <a:ahLst/>
              <a:cxnLst>
                <a:cxn ang="0">
                  <a:pos x="T0" y="T1"/>
                </a:cxn>
                <a:cxn ang="0">
                  <a:pos x="T2" y="T3"/>
                </a:cxn>
                <a:cxn ang="0">
                  <a:pos x="T4" y="T5"/>
                </a:cxn>
                <a:cxn ang="0">
                  <a:pos x="T6" y="T7"/>
                </a:cxn>
                <a:cxn ang="0">
                  <a:pos x="T8" y="T9"/>
                </a:cxn>
              </a:cxnLst>
              <a:rect l="0" t="0" r="r" b="b"/>
              <a:pathLst>
                <a:path w="379" h="906">
                  <a:moveTo>
                    <a:pt x="174" y="0"/>
                  </a:moveTo>
                  <a:lnTo>
                    <a:pt x="0" y="298"/>
                  </a:lnTo>
                  <a:lnTo>
                    <a:pt x="206" y="906"/>
                  </a:lnTo>
                  <a:lnTo>
                    <a:pt x="379" y="609"/>
                  </a:lnTo>
                  <a:lnTo>
                    <a:pt x="1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94"/>
            <p:cNvSpPr/>
            <p:nvPr/>
          </p:nvSpPr>
          <p:spPr bwMode="auto">
            <a:xfrm>
              <a:off x="12603163" y="-895350"/>
              <a:ext cx="438150" cy="955675"/>
            </a:xfrm>
            <a:custGeom>
              <a:avLst/>
              <a:gdLst>
                <a:gd name="T0" fmla="*/ 173 w 276"/>
                <a:gd name="T1" fmla="*/ 0 h 602"/>
                <a:gd name="T2" fmla="*/ 0 w 276"/>
                <a:gd name="T3" fmla="*/ 297 h 602"/>
                <a:gd name="T4" fmla="*/ 102 w 276"/>
                <a:gd name="T5" fmla="*/ 602 h 602"/>
                <a:gd name="T6" fmla="*/ 276 w 276"/>
                <a:gd name="T7" fmla="*/ 304 h 602"/>
                <a:gd name="T8" fmla="*/ 255 w 276"/>
                <a:gd name="T9" fmla="*/ 237 h 602"/>
                <a:gd name="T10" fmla="*/ 173 w 276"/>
                <a:gd name="T11" fmla="*/ 0 h 602"/>
              </a:gdLst>
              <a:ahLst/>
              <a:cxnLst>
                <a:cxn ang="0">
                  <a:pos x="T0" y="T1"/>
                </a:cxn>
                <a:cxn ang="0">
                  <a:pos x="T2" y="T3"/>
                </a:cxn>
                <a:cxn ang="0">
                  <a:pos x="T4" y="T5"/>
                </a:cxn>
                <a:cxn ang="0">
                  <a:pos x="T6" y="T7"/>
                </a:cxn>
                <a:cxn ang="0">
                  <a:pos x="T8" y="T9"/>
                </a:cxn>
                <a:cxn ang="0">
                  <a:pos x="T10" y="T11"/>
                </a:cxn>
              </a:cxnLst>
              <a:rect l="0" t="0" r="r" b="b"/>
              <a:pathLst>
                <a:path w="276" h="602">
                  <a:moveTo>
                    <a:pt x="173" y="0"/>
                  </a:moveTo>
                  <a:lnTo>
                    <a:pt x="0" y="297"/>
                  </a:lnTo>
                  <a:lnTo>
                    <a:pt x="102" y="602"/>
                  </a:lnTo>
                  <a:lnTo>
                    <a:pt x="276" y="304"/>
                  </a:lnTo>
                  <a:lnTo>
                    <a:pt x="255" y="237"/>
                  </a:lnTo>
                  <a:lnTo>
                    <a:pt x="173" y="0"/>
                  </a:lnTo>
                  <a:close/>
                </a:path>
              </a:pathLst>
            </a:custGeom>
            <a:solidFill>
              <a:srgbClr val="CD9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95"/>
            <p:cNvSpPr/>
            <p:nvPr/>
          </p:nvSpPr>
          <p:spPr bwMode="auto">
            <a:xfrm>
              <a:off x="12603163" y="-895350"/>
              <a:ext cx="438150" cy="955675"/>
            </a:xfrm>
            <a:custGeom>
              <a:avLst/>
              <a:gdLst>
                <a:gd name="T0" fmla="*/ 173 w 276"/>
                <a:gd name="T1" fmla="*/ 0 h 602"/>
                <a:gd name="T2" fmla="*/ 0 w 276"/>
                <a:gd name="T3" fmla="*/ 297 h 602"/>
                <a:gd name="T4" fmla="*/ 102 w 276"/>
                <a:gd name="T5" fmla="*/ 602 h 602"/>
                <a:gd name="T6" fmla="*/ 276 w 276"/>
                <a:gd name="T7" fmla="*/ 304 h 602"/>
                <a:gd name="T8" fmla="*/ 255 w 276"/>
                <a:gd name="T9" fmla="*/ 237 h 602"/>
                <a:gd name="T10" fmla="*/ 173 w 276"/>
                <a:gd name="T11" fmla="*/ 0 h 602"/>
              </a:gdLst>
              <a:ahLst/>
              <a:cxnLst>
                <a:cxn ang="0">
                  <a:pos x="T0" y="T1"/>
                </a:cxn>
                <a:cxn ang="0">
                  <a:pos x="T2" y="T3"/>
                </a:cxn>
                <a:cxn ang="0">
                  <a:pos x="T4" y="T5"/>
                </a:cxn>
                <a:cxn ang="0">
                  <a:pos x="T6" y="T7"/>
                </a:cxn>
                <a:cxn ang="0">
                  <a:pos x="T8" y="T9"/>
                </a:cxn>
                <a:cxn ang="0">
                  <a:pos x="T10" y="T11"/>
                </a:cxn>
              </a:cxnLst>
              <a:rect l="0" t="0" r="r" b="b"/>
              <a:pathLst>
                <a:path w="276" h="602">
                  <a:moveTo>
                    <a:pt x="173" y="0"/>
                  </a:moveTo>
                  <a:lnTo>
                    <a:pt x="0" y="297"/>
                  </a:lnTo>
                  <a:lnTo>
                    <a:pt x="102" y="602"/>
                  </a:lnTo>
                  <a:lnTo>
                    <a:pt x="276" y="304"/>
                  </a:lnTo>
                  <a:lnTo>
                    <a:pt x="255" y="237"/>
                  </a:lnTo>
                  <a:lnTo>
                    <a:pt x="1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96"/>
            <p:cNvSpPr/>
            <p:nvPr/>
          </p:nvSpPr>
          <p:spPr bwMode="auto">
            <a:xfrm>
              <a:off x="12741275" y="860425"/>
              <a:ext cx="296863" cy="100013"/>
            </a:xfrm>
            <a:custGeom>
              <a:avLst/>
              <a:gdLst>
                <a:gd name="T0" fmla="*/ 187 w 187"/>
                <a:gd name="T1" fmla="*/ 0 h 63"/>
                <a:gd name="T2" fmla="*/ 0 w 187"/>
                <a:gd name="T3" fmla="*/ 63 h 63"/>
                <a:gd name="T4" fmla="*/ 187 w 187"/>
                <a:gd name="T5" fmla="*/ 0 h 63"/>
              </a:gdLst>
              <a:ahLst/>
              <a:cxnLst>
                <a:cxn ang="0">
                  <a:pos x="T0" y="T1"/>
                </a:cxn>
                <a:cxn ang="0">
                  <a:pos x="T2" y="T3"/>
                </a:cxn>
                <a:cxn ang="0">
                  <a:pos x="T4" y="T5"/>
                </a:cxn>
              </a:cxnLst>
              <a:rect l="0" t="0" r="r" b="b"/>
              <a:pathLst>
                <a:path w="187" h="63">
                  <a:moveTo>
                    <a:pt x="187" y="0"/>
                  </a:moveTo>
                  <a:lnTo>
                    <a:pt x="0" y="63"/>
                  </a:lnTo>
                  <a:lnTo>
                    <a:pt x="187"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97"/>
            <p:cNvSpPr/>
            <p:nvPr/>
          </p:nvSpPr>
          <p:spPr bwMode="auto">
            <a:xfrm>
              <a:off x="12741275" y="860425"/>
              <a:ext cx="296863" cy="100013"/>
            </a:xfrm>
            <a:custGeom>
              <a:avLst/>
              <a:gdLst>
                <a:gd name="T0" fmla="*/ 187 w 187"/>
                <a:gd name="T1" fmla="*/ 0 h 63"/>
                <a:gd name="T2" fmla="*/ 0 w 187"/>
                <a:gd name="T3" fmla="*/ 63 h 63"/>
                <a:gd name="T4" fmla="*/ 187 w 187"/>
                <a:gd name="T5" fmla="*/ 0 h 63"/>
              </a:gdLst>
              <a:ahLst/>
              <a:cxnLst>
                <a:cxn ang="0">
                  <a:pos x="T0" y="T1"/>
                </a:cxn>
                <a:cxn ang="0">
                  <a:pos x="T2" y="T3"/>
                </a:cxn>
                <a:cxn ang="0">
                  <a:pos x="T4" y="T5"/>
                </a:cxn>
              </a:cxnLst>
              <a:rect l="0" t="0" r="r" b="b"/>
              <a:pathLst>
                <a:path w="187" h="63">
                  <a:moveTo>
                    <a:pt x="187" y="0"/>
                  </a:moveTo>
                  <a:lnTo>
                    <a:pt x="0" y="63"/>
                  </a:lnTo>
                  <a:lnTo>
                    <a:pt x="1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98"/>
            <p:cNvSpPr>
              <a:spLocks noEditPoints="1"/>
            </p:cNvSpPr>
            <p:nvPr/>
          </p:nvSpPr>
          <p:spPr bwMode="auto">
            <a:xfrm>
              <a:off x="11706225" y="-2206625"/>
              <a:ext cx="1331913" cy="3167063"/>
            </a:xfrm>
            <a:custGeom>
              <a:avLst/>
              <a:gdLst>
                <a:gd name="T0" fmla="*/ 303 w 474"/>
                <a:gd name="T1" fmla="*/ 935 h 1128"/>
                <a:gd name="T2" fmla="*/ 288 w 474"/>
                <a:gd name="T3" fmla="*/ 891 h 1128"/>
                <a:gd name="T4" fmla="*/ 285 w 474"/>
                <a:gd name="T5" fmla="*/ 883 h 1128"/>
                <a:gd name="T6" fmla="*/ 346 w 474"/>
                <a:gd name="T7" fmla="*/ 861 h 1128"/>
                <a:gd name="T8" fmla="*/ 303 w 474"/>
                <a:gd name="T9" fmla="*/ 935 h 1128"/>
                <a:gd name="T10" fmla="*/ 357 w 474"/>
                <a:gd name="T11" fmla="*/ 917 h 1128"/>
                <a:gd name="T12" fmla="*/ 361 w 474"/>
                <a:gd name="T13" fmla="*/ 942 h 1128"/>
                <a:gd name="T14" fmla="*/ 305 w 474"/>
                <a:gd name="T15" fmla="*/ 942 h 1128"/>
                <a:gd name="T16" fmla="*/ 375 w 474"/>
                <a:gd name="T17" fmla="*/ 986 h 1128"/>
                <a:gd name="T18" fmla="*/ 391 w 474"/>
                <a:gd name="T19" fmla="*/ 993 h 1128"/>
                <a:gd name="T20" fmla="*/ 334 w 474"/>
                <a:gd name="T21" fmla="*/ 1026 h 1128"/>
                <a:gd name="T22" fmla="*/ 352 w 474"/>
                <a:gd name="T23" fmla="*/ 1081 h 1128"/>
                <a:gd name="T24" fmla="*/ 398 w 474"/>
                <a:gd name="T25" fmla="*/ 1053 h 1128"/>
                <a:gd name="T26" fmla="*/ 414 w 474"/>
                <a:gd name="T27" fmla="*/ 1061 h 1128"/>
                <a:gd name="T28" fmla="*/ 356 w 474"/>
                <a:gd name="T29" fmla="*/ 1093 h 1128"/>
                <a:gd name="T30" fmla="*/ 474 w 474"/>
                <a:gd name="T31" fmla="*/ 1092 h 1128"/>
                <a:gd name="T32" fmla="*/ 285 w 474"/>
                <a:gd name="T33" fmla="*/ 533 h 1128"/>
                <a:gd name="T34" fmla="*/ 255 w 474"/>
                <a:gd name="T35" fmla="*/ 588 h 1128"/>
                <a:gd name="T36" fmla="*/ 243 w 474"/>
                <a:gd name="T37" fmla="*/ 605 h 1128"/>
                <a:gd name="T38" fmla="*/ 197 w 474"/>
                <a:gd name="T39" fmla="*/ 621 h 1128"/>
                <a:gd name="T40" fmla="*/ 215 w 474"/>
                <a:gd name="T41" fmla="*/ 675 h 1128"/>
                <a:gd name="T42" fmla="*/ 262 w 474"/>
                <a:gd name="T43" fmla="*/ 648 h 1128"/>
                <a:gd name="T44" fmla="*/ 277 w 474"/>
                <a:gd name="T45" fmla="*/ 656 h 1128"/>
                <a:gd name="T46" fmla="*/ 220 w 474"/>
                <a:gd name="T47" fmla="*/ 689 h 1128"/>
                <a:gd name="T48" fmla="*/ 280 w 474"/>
                <a:gd name="T49" fmla="*/ 867 h 1128"/>
                <a:gd name="T50" fmla="*/ 265 w 474"/>
                <a:gd name="T51" fmla="*/ 823 h 1128"/>
                <a:gd name="T52" fmla="*/ 245 w 474"/>
                <a:gd name="T53" fmla="*/ 763 h 1128"/>
                <a:gd name="T54" fmla="*/ 243 w 474"/>
                <a:gd name="T55" fmla="*/ 756 h 1128"/>
                <a:gd name="T56" fmla="*/ 270 w 474"/>
                <a:gd name="T57" fmla="*/ 721 h 1128"/>
                <a:gd name="T58" fmla="*/ 285 w 474"/>
                <a:gd name="T59" fmla="*/ 533 h 1128"/>
                <a:gd name="T60" fmla="*/ 189 w 474"/>
                <a:gd name="T61" fmla="*/ 597 h 1128"/>
                <a:gd name="T62" fmla="*/ 132 w 474"/>
                <a:gd name="T63" fmla="*/ 429 h 1128"/>
                <a:gd name="T64" fmla="*/ 83 w 474"/>
                <a:gd name="T65" fmla="*/ 284 h 1128"/>
                <a:gd name="T66" fmla="*/ 122 w 474"/>
                <a:gd name="T67" fmla="*/ 271 h 1128"/>
                <a:gd name="T68" fmla="*/ 52 w 474"/>
                <a:gd name="T69" fmla="*/ 192 h 1128"/>
                <a:gd name="T70" fmla="*/ 106 w 474"/>
                <a:gd name="T71" fmla="*/ 175 h 1128"/>
                <a:gd name="T72" fmla="*/ 110 w 474"/>
                <a:gd name="T73" fmla="*/ 199 h 1128"/>
                <a:gd name="T74" fmla="*/ 15 w 474"/>
                <a:gd name="T75" fmla="*/ 81 h 1128"/>
                <a:gd name="T76" fmla="*/ 57 w 474"/>
                <a:gd name="T77" fmla="*/ 41 h 1128"/>
                <a:gd name="T78" fmla="*/ 73 w 474"/>
                <a:gd name="T79" fmla="*/ 49 h 1128"/>
                <a:gd name="T80" fmla="*/ 15 w 474"/>
                <a:gd name="T81" fmla="*/ 81 h 1128"/>
                <a:gd name="T82" fmla="*/ 0 w 474"/>
                <a:gd name="T83" fmla="*/ 36 h 1128"/>
                <a:gd name="T84" fmla="*/ 79 w 474"/>
                <a:gd name="T85" fmla="*/ 108 h 1128"/>
                <a:gd name="T86" fmla="*/ 95 w 474"/>
                <a:gd name="T87" fmla="*/ 116 h 1128"/>
                <a:gd name="T88" fmla="*/ 38 w 474"/>
                <a:gd name="T89" fmla="*/ 149 h 1128"/>
                <a:gd name="T90" fmla="*/ 77 w 474"/>
                <a:gd name="T91" fmla="*/ 266 h 1128"/>
                <a:gd name="T92" fmla="*/ 125 w 474"/>
                <a:gd name="T93" fmla="*/ 243 h 1128"/>
                <a:gd name="T94" fmla="*/ 137 w 474"/>
                <a:gd name="T95" fmla="*/ 245 h 1128"/>
                <a:gd name="T96" fmla="*/ 105 w 474"/>
                <a:gd name="T97" fmla="*/ 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4" h="1128">
                  <a:moveTo>
                    <a:pt x="285" y="883"/>
                  </a:moveTo>
                  <a:cubicBezTo>
                    <a:pt x="303" y="935"/>
                    <a:pt x="303" y="935"/>
                    <a:pt x="303" y="935"/>
                  </a:cubicBezTo>
                  <a:cubicBezTo>
                    <a:pt x="303" y="935"/>
                    <a:pt x="303" y="935"/>
                    <a:pt x="303" y="935"/>
                  </a:cubicBezTo>
                  <a:cubicBezTo>
                    <a:pt x="288" y="891"/>
                    <a:pt x="288" y="891"/>
                    <a:pt x="288" y="891"/>
                  </a:cubicBezTo>
                  <a:cubicBezTo>
                    <a:pt x="288" y="891"/>
                    <a:pt x="288" y="891"/>
                    <a:pt x="288" y="891"/>
                  </a:cubicBezTo>
                  <a:cubicBezTo>
                    <a:pt x="285" y="883"/>
                    <a:pt x="285" y="883"/>
                    <a:pt x="285" y="883"/>
                  </a:cubicBezTo>
                  <a:moveTo>
                    <a:pt x="377" y="807"/>
                  </a:moveTo>
                  <a:cubicBezTo>
                    <a:pt x="346" y="861"/>
                    <a:pt x="346" y="861"/>
                    <a:pt x="346" y="861"/>
                  </a:cubicBezTo>
                  <a:cubicBezTo>
                    <a:pt x="347" y="866"/>
                    <a:pt x="344" y="872"/>
                    <a:pt x="339" y="874"/>
                  </a:cubicBezTo>
                  <a:cubicBezTo>
                    <a:pt x="303" y="935"/>
                    <a:pt x="303" y="935"/>
                    <a:pt x="303" y="935"/>
                  </a:cubicBezTo>
                  <a:cubicBezTo>
                    <a:pt x="353" y="918"/>
                    <a:pt x="353" y="918"/>
                    <a:pt x="353" y="918"/>
                  </a:cubicBezTo>
                  <a:cubicBezTo>
                    <a:pt x="354" y="918"/>
                    <a:pt x="355" y="917"/>
                    <a:pt x="357" y="917"/>
                  </a:cubicBezTo>
                  <a:cubicBezTo>
                    <a:pt x="362" y="917"/>
                    <a:pt x="367" y="921"/>
                    <a:pt x="368" y="926"/>
                  </a:cubicBezTo>
                  <a:cubicBezTo>
                    <a:pt x="371" y="932"/>
                    <a:pt x="367" y="939"/>
                    <a:pt x="361" y="942"/>
                  </a:cubicBezTo>
                  <a:cubicBezTo>
                    <a:pt x="311" y="958"/>
                    <a:pt x="311" y="958"/>
                    <a:pt x="311" y="958"/>
                  </a:cubicBezTo>
                  <a:cubicBezTo>
                    <a:pt x="305" y="942"/>
                    <a:pt x="305" y="942"/>
                    <a:pt x="305" y="942"/>
                  </a:cubicBezTo>
                  <a:cubicBezTo>
                    <a:pt x="326" y="1002"/>
                    <a:pt x="326" y="1002"/>
                    <a:pt x="326" y="1002"/>
                  </a:cubicBezTo>
                  <a:cubicBezTo>
                    <a:pt x="375" y="986"/>
                    <a:pt x="375" y="986"/>
                    <a:pt x="375" y="986"/>
                  </a:cubicBezTo>
                  <a:cubicBezTo>
                    <a:pt x="377" y="985"/>
                    <a:pt x="378" y="985"/>
                    <a:pt x="379" y="985"/>
                  </a:cubicBezTo>
                  <a:cubicBezTo>
                    <a:pt x="385" y="985"/>
                    <a:pt x="389" y="988"/>
                    <a:pt x="391" y="993"/>
                  </a:cubicBezTo>
                  <a:cubicBezTo>
                    <a:pt x="393" y="1000"/>
                    <a:pt x="390" y="1007"/>
                    <a:pt x="383" y="1009"/>
                  </a:cubicBezTo>
                  <a:cubicBezTo>
                    <a:pt x="334" y="1026"/>
                    <a:pt x="334" y="1026"/>
                    <a:pt x="334" y="1026"/>
                  </a:cubicBezTo>
                  <a:cubicBezTo>
                    <a:pt x="326" y="1004"/>
                    <a:pt x="326" y="1004"/>
                    <a:pt x="326" y="1004"/>
                  </a:cubicBezTo>
                  <a:cubicBezTo>
                    <a:pt x="352" y="1081"/>
                    <a:pt x="352" y="1081"/>
                    <a:pt x="352" y="1081"/>
                  </a:cubicBezTo>
                  <a:cubicBezTo>
                    <a:pt x="348" y="1070"/>
                    <a:pt x="348" y="1070"/>
                    <a:pt x="348" y="1070"/>
                  </a:cubicBezTo>
                  <a:cubicBezTo>
                    <a:pt x="398" y="1053"/>
                    <a:pt x="398" y="1053"/>
                    <a:pt x="398" y="1053"/>
                  </a:cubicBezTo>
                  <a:cubicBezTo>
                    <a:pt x="399" y="1053"/>
                    <a:pt x="401" y="1052"/>
                    <a:pt x="402" y="1052"/>
                  </a:cubicBezTo>
                  <a:cubicBezTo>
                    <a:pt x="407" y="1052"/>
                    <a:pt x="412" y="1056"/>
                    <a:pt x="414" y="1061"/>
                  </a:cubicBezTo>
                  <a:cubicBezTo>
                    <a:pt x="416" y="1067"/>
                    <a:pt x="413" y="1074"/>
                    <a:pt x="406" y="1077"/>
                  </a:cubicBezTo>
                  <a:cubicBezTo>
                    <a:pt x="356" y="1093"/>
                    <a:pt x="356" y="1093"/>
                    <a:pt x="356" y="1093"/>
                  </a:cubicBezTo>
                  <a:cubicBezTo>
                    <a:pt x="368" y="1128"/>
                    <a:pt x="368" y="1128"/>
                    <a:pt x="368" y="1128"/>
                  </a:cubicBezTo>
                  <a:cubicBezTo>
                    <a:pt x="474" y="1092"/>
                    <a:pt x="474" y="1092"/>
                    <a:pt x="474" y="1092"/>
                  </a:cubicBezTo>
                  <a:cubicBezTo>
                    <a:pt x="377" y="807"/>
                    <a:pt x="377" y="807"/>
                    <a:pt x="377" y="807"/>
                  </a:cubicBezTo>
                  <a:moveTo>
                    <a:pt x="285" y="533"/>
                  </a:moveTo>
                  <a:cubicBezTo>
                    <a:pt x="254" y="587"/>
                    <a:pt x="254" y="587"/>
                    <a:pt x="254" y="587"/>
                  </a:cubicBezTo>
                  <a:cubicBezTo>
                    <a:pt x="254" y="587"/>
                    <a:pt x="254" y="588"/>
                    <a:pt x="255" y="588"/>
                  </a:cubicBezTo>
                  <a:cubicBezTo>
                    <a:pt x="257" y="595"/>
                    <a:pt x="253" y="602"/>
                    <a:pt x="247" y="604"/>
                  </a:cubicBezTo>
                  <a:cubicBezTo>
                    <a:pt x="243" y="605"/>
                    <a:pt x="243" y="605"/>
                    <a:pt x="243" y="605"/>
                  </a:cubicBezTo>
                  <a:cubicBezTo>
                    <a:pt x="211" y="661"/>
                    <a:pt x="211" y="661"/>
                    <a:pt x="211" y="661"/>
                  </a:cubicBezTo>
                  <a:cubicBezTo>
                    <a:pt x="197" y="621"/>
                    <a:pt x="197" y="621"/>
                    <a:pt x="197" y="621"/>
                  </a:cubicBezTo>
                  <a:cubicBezTo>
                    <a:pt x="197" y="621"/>
                    <a:pt x="197" y="621"/>
                    <a:pt x="197" y="621"/>
                  </a:cubicBezTo>
                  <a:cubicBezTo>
                    <a:pt x="215" y="675"/>
                    <a:pt x="215" y="675"/>
                    <a:pt x="215" y="675"/>
                  </a:cubicBezTo>
                  <a:cubicBezTo>
                    <a:pt x="212" y="665"/>
                    <a:pt x="212" y="665"/>
                    <a:pt x="212" y="665"/>
                  </a:cubicBezTo>
                  <a:cubicBezTo>
                    <a:pt x="262" y="648"/>
                    <a:pt x="262" y="648"/>
                    <a:pt x="262" y="648"/>
                  </a:cubicBezTo>
                  <a:cubicBezTo>
                    <a:pt x="263" y="648"/>
                    <a:pt x="264" y="647"/>
                    <a:pt x="266" y="647"/>
                  </a:cubicBezTo>
                  <a:cubicBezTo>
                    <a:pt x="271" y="647"/>
                    <a:pt x="276" y="651"/>
                    <a:pt x="277" y="656"/>
                  </a:cubicBezTo>
                  <a:cubicBezTo>
                    <a:pt x="280" y="662"/>
                    <a:pt x="276" y="670"/>
                    <a:pt x="270" y="672"/>
                  </a:cubicBezTo>
                  <a:cubicBezTo>
                    <a:pt x="220" y="689"/>
                    <a:pt x="220" y="689"/>
                    <a:pt x="220" y="689"/>
                  </a:cubicBezTo>
                  <a:cubicBezTo>
                    <a:pt x="280" y="867"/>
                    <a:pt x="280" y="867"/>
                    <a:pt x="280" y="867"/>
                  </a:cubicBezTo>
                  <a:cubicBezTo>
                    <a:pt x="280" y="867"/>
                    <a:pt x="280" y="867"/>
                    <a:pt x="280" y="867"/>
                  </a:cubicBezTo>
                  <a:cubicBezTo>
                    <a:pt x="265" y="823"/>
                    <a:pt x="265" y="823"/>
                    <a:pt x="265" y="823"/>
                  </a:cubicBezTo>
                  <a:cubicBezTo>
                    <a:pt x="265" y="823"/>
                    <a:pt x="265" y="823"/>
                    <a:pt x="265" y="823"/>
                  </a:cubicBezTo>
                  <a:cubicBezTo>
                    <a:pt x="262" y="813"/>
                    <a:pt x="262" y="813"/>
                    <a:pt x="262" y="813"/>
                  </a:cubicBezTo>
                  <a:cubicBezTo>
                    <a:pt x="245" y="763"/>
                    <a:pt x="245" y="763"/>
                    <a:pt x="245" y="763"/>
                  </a:cubicBezTo>
                  <a:cubicBezTo>
                    <a:pt x="251" y="753"/>
                    <a:pt x="251" y="753"/>
                    <a:pt x="251" y="753"/>
                  </a:cubicBezTo>
                  <a:cubicBezTo>
                    <a:pt x="243" y="756"/>
                    <a:pt x="243" y="756"/>
                    <a:pt x="243" y="756"/>
                  </a:cubicBezTo>
                  <a:cubicBezTo>
                    <a:pt x="235" y="732"/>
                    <a:pt x="235" y="732"/>
                    <a:pt x="235" y="732"/>
                  </a:cubicBezTo>
                  <a:cubicBezTo>
                    <a:pt x="270" y="721"/>
                    <a:pt x="270" y="721"/>
                    <a:pt x="270" y="721"/>
                  </a:cubicBezTo>
                  <a:cubicBezTo>
                    <a:pt x="319" y="635"/>
                    <a:pt x="319" y="635"/>
                    <a:pt x="319" y="635"/>
                  </a:cubicBezTo>
                  <a:cubicBezTo>
                    <a:pt x="285" y="533"/>
                    <a:pt x="285" y="533"/>
                    <a:pt x="285" y="533"/>
                  </a:cubicBezTo>
                  <a:moveTo>
                    <a:pt x="132" y="429"/>
                  </a:moveTo>
                  <a:cubicBezTo>
                    <a:pt x="189" y="597"/>
                    <a:pt x="189" y="597"/>
                    <a:pt x="189" y="597"/>
                  </a:cubicBezTo>
                  <a:cubicBezTo>
                    <a:pt x="189" y="597"/>
                    <a:pt x="189" y="597"/>
                    <a:pt x="189" y="597"/>
                  </a:cubicBezTo>
                  <a:cubicBezTo>
                    <a:pt x="132" y="429"/>
                    <a:pt x="132" y="429"/>
                    <a:pt x="132" y="429"/>
                  </a:cubicBezTo>
                  <a:moveTo>
                    <a:pt x="122" y="271"/>
                  </a:moveTo>
                  <a:cubicBezTo>
                    <a:pt x="83" y="284"/>
                    <a:pt x="83" y="284"/>
                    <a:pt x="83" y="284"/>
                  </a:cubicBezTo>
                  <a:cubicBezTo>
                    <a:pt x="95" y="317"/>
                    <a:pt x="95" y="317"/>
                    <a:pt x="95" y="317"/>
                  </a:cubicBezTo>
                  <a:cubicBezTo>
                    <a:pt x="122" y="271"/>
                    <a:pt x="122" y="271"/>
                    <a:pt x="122" y="271"/>
                  </a:cubicBezTo>
                  <a:moveTo>
                    <a:pt x="60" y="216"/>
                  </a:moveTo>
                  <a:cubicBezTo>
                    <a:pt x="52" y="192"/>
                    <a:pt x="52" y="192"/>
                    <a:pt x="52" y="192"/>
                  </a:cubicBezTo>
                  <a:cubicBezTo>
                    <a:pt x="102" y="176"/>
                    <a:pt x="102" y="176"/>
                    <a:pt x="102" y="176"/>
                  </a:cubicBezTo>
                  <a:cubicBezTo>
                    <a:pt x="104" y="175"/>
                    <a:pt x="105" y="175"/>
                    <a:pt x="106" y="175"/>
                  </a:cubicBezTo>
                  <a:cubicBezTo>
                    <a:pt x="111" y="175"/>
                    <a:pt x="116" y="178"/>
                    <a:pt x="118" y="184"/>
                  </a:cubicBezTo>
                  <a:cubicBezTo>
                    <a:pt x="120" y="190"/>
                    <a:pt x="117" y="197"/>
                    <a:pt x="110" y="199"/>
                  </a:cubicBezTo>
                  <a:cubicBezTo>
                    <a:pt x="60" y="216"/>
                    <a:pt x="60" y="216"/>
                    <a:pt x="60" y="216"/>
                  </a:cubicBezTo>
                  <a:moveTo>
                    <a:pt x="15" y="81"/>
                  </a:moveTo>
                  <a:cubicBezTo>
                    <a:pt x="7" y="57"/>
                    <a:pt x="7" y="57"/>
                    <a:pt x="7" y="57"/>
                  </a:cubicBezTo>
                  <a:cubicBezTo>
                    <a:pt x="57" y="41"/>
                    <a:pt x="57" y="41"/>
                    <a:pt x="57" y="41"/>
                  </a:cubicBezTo>
                  <a:cubicBezTo>
                    <a:pt x="58" y="40"/>
                    <a:pt x="59" y="40"/>
                    <a:pt x="61" y="40"/>
                  </a:cubicBezTo>
                  <a:cubicBezTo>
                    <a:pt x="66" y="40"/>
                    <a:pt x="71" y="43"/>
                    <a:pt x="73" y="49"/>
                  </a:cubicBezTo>
                  <a:cubicBezTo>
                    <a:pt x="75" y="55"/>
                    <a:pt x="71" y="62"/>
                    <a:pt x="65" y="64"/>
                  </a:cubicBezTo>
                  <a:cubicBezTo>
                    <a:pt x="15" y="81"/>
                    <a:pt x="15" y="81"/>
                    <a:pt x="15" y="81"/>
                  </a:cubicBezTo>
                  <a:moveTo>
                    <a:pt x="105" y="0"/>
                  </a:moveTo>
                  <a:cubicBezTo>
                    <a:pt x="0" y="36"/>
                    <a:pt x="0" y="36"/>
                    <a:pt x="0" y="36"/>
                  </a:cubicBezTo>
                  <a:cubicBezTo>
                    <a:pt x="30" y="125"/>
                    <a:pt x="30" y="125"/>
                    <a:pt x="30" y="125"/>
                  </a:cubicBezTo>
                  <a:cubicBezTo>
                    <a:pt x="79" y="108"/>
                    <a:pt x="79" y="108"/>
                    <a:pt x="79" y="108"/>
                  </a:cubicBezTo>
                  <a:cubicBezTo>
                    <a:pt x="81" y="108"/>
                    <a:pt x="82" y="108"/>
                    <a:pt x="83" y="108"/>
                  </a:cubicBezTo>
                  <a:cubicBezTo>
                    <a:pt x="89" y="108"/>
                    <a:pt x="94" y="111"/>
                    <a:pt x="95" y="116"/>
                  </a:cubicBezTo>
                  <a:cubicBezTo>
                    <a:pt x="97" y="123"/>
                    <a:pt x="94" y="130"/>
                    <a:pt x="87" y="132"/>
                  </a:cubicBezTo>
                  <a:cubicBezTo>
                    <a:pt x="38" y="149"/>
                    <a:pt x="38" y="149"/>
                    <a:pt x="38" y="149"/>
                  </a:cubicBezTo>
                  <a:cubicBezTo>
                    <a:pt x="32" y="131"/>
                    <a:pt x="32" y="131"/>
                    <a:pt x="32" y="131"/>
                  </a:cubicBezTo>
                  <a:cubicBezTo>
                    <a:pt x="77" y="266"/>
                    <a:pt x="77" y="266"/>
                    <a:pt x="77" y="266"/>
                  </a:cubicBezTo>
                  <a:cubicBezTo>
                    <a:pt x="75" y="260"/>
                    <a:pt x="75" y="260"/>
                    <a:pt x="75" y="260"/>
                  </a:cubicBezTo>
                  <a:cubicBezTo>
                    <a:pt x="125" y="243"/>
                    <a:pt x="125" y="243"/>
                    <a:pt x="125" y="243"/>
                  </a:cubicBezTo>
                  <a:cubicBezTo>
                    <a:pt x="126" y="243"/>
                    <a:pt x="128" y="243"/>
                    <a:pt x="129" y="243"/>
                  </a:cubicBezTo>
                  <a:cubicBezTo>
                    <a:pt x="132" y="243"/>
                    <a:pt x="134" y="243"/>
                    <a:pt x="137" y="245"/>
                  </a:cubicBezTo>
                  <a:cubicBezTo>
                    <a:pt x="169" y="189"/>
                    <a:pt x="169" y="189"/>
                    <a:pt x="169" y="189"/>
                  </a:cubicBezTo>
                  <a:cubicBezTo>
                    <a:pt x="105" y="0"/>
                    <a:pt x="105" y="0"/>
                    <a:pt x="105" y="0"/>
                  </a:cubicBezTo>
                </a:path>
              </a:pathLst>
            </a:custGeom>
            <a:solidFill>
              <a:srgbClr val="AC69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99"/>
            <p:cNvSpPr>
              <a:spLocks noEditPoints="1"/>
            </p:cNvSpPr>
            <p:nvPr/>
          </p:nvSpPr>
          <p:spPr bwMode="auto">
            <a:xfrm>
              <a:off x="11972925" y="-1674813"/>
              <a:ext cx="534988" cy="1323975"/>
            </a:xfrm>
            <a:custGeom>
              <a:avLst/>
              <a:gdLst>
                <a:gd name="T0" fmla="*/ 148 w 190"/>
                <a:gd name="T1" fmla="*/ 416 h 472"/>
                <a:gd name="T2" fmla="*/ 102 w 190"/>
                <a:gd name="T3" fmla="*/ 432 h 472"/>
                <a:gd name="T4" fmla="*/ 116 w 190"/>
                <a:gd name="T5" fmla="*/ 472 h 472"/>
                <a:gd name="T6" fmla="*/ 148 w 190"/>
                <a:gd name="T7" fmla="*/ 416 h 472"/>
                <a:gd name="T8" fmla="*/ 79 w 190"/>
                <a:gd name="T9" fmla="*/ 365 h 472"/>
                <a:gd name="T10" fmla="*/ 71 w 190"/>
                <a:gd name="T11" fmla="*/ 341 h 472"/>
                <a:gd name="T12" fmla="*/ 121 w 190"/>
                <a:gd name="T13" fmla="*/ 324 h 472"/>
                <a:gd name="T14" fmla="*/ 125 w 190"/>
                <a:gd name="T15" fmla="*/ 323 h 472"/>
                <a:gd name="T16" fmla="*/ 137 w 190"/>
                <a:gd name="T17" fmla="*/ 332 h 472"/>
                <a:gd name="T18" fmla="*/ 129 w 190"/>
                <a:gd name="T19" fmla="*/ 348 h 472"/>
                <a:gd name="T20" fmla="*/ 79 w 190"/>
                <a:gd name="T21" fmla="*/ 365 h 472"/>
                <a:gd name="T22" fmla="*/ 56 w 190"/>
                <a:gd name="T23" fmla="*/ 297 h 472"/>
                <a:gd name="T24" fmla="*/ 49 w 190"/>
                <a:gd name="T25" fmla="*/ 273 h 472"/>
                <a:gd name="T26" fmla="*/ 98 w 190"/>
                <a:gd name="T27" fmla="*/ 257 h 472"/>
                <a:gd name="T28" fmla="*/ 102 w 190"/>
                <a:gd name="T29" fmla="*/ 256 h 472"/>
                <a:gd name="T30" fmla="*/ 114 w 190"/>
                <a:gd name="T31" fmla="*/ 264 h 472"/>
                <a:gd name="T32" fmla="*/ 106 w 190"/>
                <a:gd name="T33" fmla="*/ 280 h 472"/>
                <a:gd name="T34" fmla="*/ 56 w 190"/>
                <a:gd name="T35" fmla="*/ 297 h 472"/>
                <a:gd name="T36" fmla="*/ 34 w 190"/>
                <a:gd name="T37" fmla="*/ 230 h 472"/>
                <a:gd name="T38" fmla="*/ 26 w 190"/>
                <a:gd name="T39" fmla="*/ 206 h 472"/>
                <a:gd name="T40" fmla="*/ 75 w 190"/>
                <a:gd name="T41" fmla="*/ 189 h 472"/>
                <a:gd name="T42" fmla="*/ 79 w 190"/>
                <a:gd name="T43" fmla="*/ 188 h 472"/>
                <a:gd name="T44" fmla="*/ 91 w 190"/>
                <a:gd name="T45" fmla="*/ 197 h 472"/>
                <a:gd name="T46" fmla="*/ 83 w 190"/>
                <a:gd name="T47" fmla="*/ 213 h 472"/>
                <a:gd name="T48" fmla="*/ 34 w 190"/>
                <a:gd name="T49" fmla="*/ 230 h 472"/>
                <a:gd name="T50" fmla="*/ 74 w 190"/>
                <a:gd name="T51" fmla="*/ 0 h 472"/>
                <a:gd name="T52" fmla="*/ 42 w 190"/>
                <a:gd name="T53" fmla="*/ 56 h 472"/>
                <a:gd name="T54" fmla="*/ 46 w 190"/>
                <a:gd name="T55" fmla="*/ 62 h 472"/>
                <a:gd name="T56" fmla="*/ 38 w 190"/>
                <a:gd name="T57" fmla="*/ 78 h 472"/>
                <a:gd name="T58" fmla="*/ 27 w 190"/>
                <a:gd name="T59" fmla="*/ 82 h 472"/>
                <a:gd name="T60" fmla="*/ 0 w 190"/>
                <a:gd name="T61" fmla="*/ 128 h 472"/>
                <a:gd name="T62" fmla="*/ 8 w 190"/>
                <a:gd name="T63" fmla="*/ 153 h 472"/>
                <a:gd name="T64" fmla="*/ 3 w 190"/>
                <a:gd name="T65" fmla="*/ 138 h 472"/>
                <a:gd name="T66" fmla="*/ 53 w 190"/>
                <a:gd name="T67" fmla="*/ 122 h 472"/>
                <a:gd name="T68" fmla="*/ 57 w 190"/>
                <a:gd name="T69" fmla="*/ 121 h 472"/>
                <a:gd name="T70" fmla="*/ 69 w 190"/>
                <a:gd name="T71" fmla="*/ 129 h 472"/>
                <a:gd name="T72" fmla="*/ 61 w 190"/>
                <a:gd name="T73" fmla="*/ 145 h 472"/>
                <a:gd name="T74" fmla="*/ 11 w 190"/>
                <a:gd name="T75" fmla="*/ 162 h 472"/>
                <a:gd name="T76" fmla="*/ 37 w 190"/>
                <a:gd name="T77" fmla="*/ 240 h 472"/>
                <a:gd name="T78" fmla="*/ 94 w 190"/>
                <a:gd name="T79" fmla="*/ 408 h 472"/>
                <a:gd name="T80" fmla="*/ 144 w 190"/>
                <a:gd name="T81" fmla="*/ 392 h 472"/>
                <a:gd name="T82" fmla="*/ 148 w 190"/>
                <a:gd name="T83" fmla="*/ 391 h 472"/>
                <a:gd name="T84" fmla="*/ 159 w 190"/>
                <a:gd name="T85" fmla="*/ 398 h 472"/>
                <a:gd name="T86" fmla="*/ 190 w 190"/>
                <a:gd name="T87" fmla="*/ 344 h 472"/>
                <a:gd name="T88" fmla="*/ 74 w 190"/>
                <a:gd name="T8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 h="472">
                  <a:moveTo>
                    <a:pt x="148" y="416"/>
                  </a:moveTo>
                  <a:cubicBezTo>
                    <a:pt x="102" y="432"/>
                    <a:pt x="102" y="432"/>
                    <a:pt x="102" y="432"/>
                  </a:cubicBezTo>
                  <a:cubicBezTo>
                    <a:pt x="116" y="472"/>
                    <a:pt x="116" y="472"/>
                    <a:pt x="116" y="472"/>
                  </a:cubicBezTo>
                  <a:cubicBezTo>
                    <a:pt x="148" y="416"/>
                    <a:pt x="148" y="416"/>
                    <a:pt x="148" y="416"/>
                  </a:cubicBezTo>
                  <a:moveTo>
                    <a:pt x="79" y="365"/>
                  </a:moveTo>
                  <a:cubicBezTo>
                    <a:pt x="71" y="341"/>
                    <a:pt x="71" y="341"/>
                    <a:pt x="71" y="341"/>
                  </a:cubicBezTo>
                  <a:cubicBezTo>
                    <a:pt x="121" y="324"/>
                    <a:pt x="121" y="324"/>
                    <a:pt x="121" y="324"/>
                  </a:cubicBezTo>
                  <a:cubicBezTo>
                    <a:pt x="122" y="324"/>
                    <a:pt x="124" y="323"/>
                    <a:pt x="125" y="323"/>
                  </a:cubicBezTo>
                  <a:cubicBezTo>
                    <a:pt x="130" y="323"/>
                    <a:pt x="135" y="327"/>
                    <a:pt x="137" y="332"/>
                  </a:cubicBezTo>
                  <a:cubicBezTo>
                    <a:pt x="139" y="338"/>
                    <a:pt x="136" y="346"/>
                    <a:pt x="129" y="348"/>
                  </a:cubicBezTo>
                  <a:cubicBezTo>
                    <a:pt x="79" y="365"/>
                    <a:pt x="79" y="365"/>
                    <a:pt x="79" y="365"/>
                  </a:cubicBezTo>
                  <a:moveTo>
                    <a:pt x="56" y="297"/>
                  </a:moveTo>
                  <a:cubicBezTo>
                    <a:pt x="49" y="273"/>
                    <a:pt x="49" y="273"/>
                    <a:pt x="49" y="273"/>
                  </a:cubicBezTo>
                  <a:cubicBezTo>
                    <a:pt x="98" y="257"/>
                    <a:pt x="98" y="257"/>
                    <a:pt x="98" y="257"/>
                  </a:cubicBezTo>
                  <a:cubicBezTo>
                    <a:pt x="100" y="256"/>
                    <a:pt x="101" y="256"/>
                    <a:pt x="102" y="256"/>
                  </a:cubicBezTo>
                  <a:cubicBezTo>
                    <a:pt x="107" y="256"/>
                    <a:pt x="112" y="259"/>
                    <a:pt x="114" y="264"/>
                  </a:cubicBezTo>
                  <a:cubicBezTo>
                    <a:pt x="116" y="271"/>
                    <a:pt x="113" y="278"/>
                    <a:pt x="106" y="280"/>
                  </a:cubicBezTo>
                  <a:cubicBezTo>
                    <a:pt x="56" y="297"/>
                    <a:pt x="56" y="297"/>
                    <a:pt x="56" y="297"/>
                  </a:cubicBezTo>
                  <a:moveTo>
                    <a:pt x="34" y="230"/>
                  </a:moveTo>
                  <a:cubicBezTo>
                    <a:pt x="26" y="206"/>
                    <a:pt x="26" y="206"/>
                    <a:pt x="26" y="206"/>
                  </a:cubicBezTo>
                  <a:cubicBezTo>
                    <a:pt x="75" y="189"/>
                    <a:pt x="75" y="189"/>
                    <a:pt x="75" y="189"/>
                  </a:cubicBezTo>
                  <a:cubicBezTo>
                    <a:pt x="77" y="189"/>
                    <a:pt x="78" y="188"/>
                    <a:pt x="79" y="188"/>
                  </a:cubicBezTo>
                  <a:cubicBezTo>
                    <a:pt x="85" y="188"/>
                    <a:pt x="90" y="192"/>
                    <a:pt x="91" y="197"/>
                  </a:cubicBezTo>
                  <a:cubicBezTo>
                    <a:pt x="94" y="204"/>
                    <a:pt x="90" y="211"/>
                    <a:pt x="83" y="213"/>
                  </a:cubicBezTo>
                  <a:cubicBezTo>
                    <a:pt x="34" y="230"/>
                    <a:pt x="34" y="230"/>
                    <a:pt x="34" y="230"/>
                  </a:cubicBezTo>
                  <a:moveTo>
                    <a:pt x="74" y="0"/>
                  </a:moveTo>
                  <a:cubicBezTo>
                    <a:pt x="42" y="56"/>
                    <a:pt x="42" y="56"/>
                    <a:pt x="42" y="56"/>
                  </a:cubicBezTo>
                  <a:cubicBezTo>
                    <a:pt x="43" y="58"/>
                    <a:pt x="45" y="60"/>
                    <a:pt x="46" y="62"/>
                  </a:cubicBezTo>
                  <a:cubicBezTo>
                    <a:pt x="48" y="69"/>
                    <a:pt x="44" y="76"/>
                    <a:pt x="38" y="78"/>
                  </a:cubicBezTo>
                  <a:cubicBezTo>
                    <a:pt x="27" y="82"/>
                    <a:pt x="27" y="82"/>
                    <a:pt x="27" y="82"/>
                  </a:cubicBezTo>
                  <a:cubicBezTo>
                    <a:pt x="0" y="128"/>
                    <a:pt x="0" y="128"/>
                    <a:pt x="0" y="128"/>
                  </a:cubicBezTo>
                  <a:cubicBezTo>
                    <a:pt x="8" y="153"/>
                    <a:pt x="8" y="153"/>
                    <a:pt x="8" y="153"/>
                  </a:cubicBezTo>
                  <a:cubicBezTo>
                    <a:pt x="3" y="138"/>
                    <a:pt x="3" y="138"/>
                    <a:pt x="3" y="138"/>
                  </a:cubicBezTo>
                  <a:cubicBezTo>
                    <a:pt x="53" y="122"/>
                    <a:pt x="53" y="122"/>
                    <a:pt x="53" y="122"/>
                  </a:cubicBezTo>
                  <a:cubicBezTo>
                    <a:pt x="54" y="121"/>
                    <a:pt x="55" y="121"/>
                    <a:pt x="57" y="121"/>
                  </a:cubicBezTo>
                  <a:cubicBezTo>
                    <a:pt x="62" y="121"/>
                    <a:pt x="67" y="124"/>
                    <a:pt x="69" y="129"/>
                  </a:cubicBezTo>
                  <a:cubicBezTo>
                    <a:pt x="71" y="136"/>
                    <a:pt x="67" y="143"/>
                    <a:pt x="61" y="145"/>
                  </a:cubicBezTo>
                  <a:cubicBezTo>
                    <a:pt x="11" y="162"/>
                    <a:pt x="11" y="162"/>
                    <a:pt x="11" y="162"/>
                  </a:cubicBezTo>
                  <a:cubicBezTo>
                    <a:pt x="37" y="240"/>
                    <a:pt x="37" y="240"/>
                    <a:pt x="37" y="240"/>
                  </a:cubicBezTo>
                  <a:cubicBezTo>
                    <a:pt x="94" y="408"/>
                    <a:pt x="94" y="408"/>
                    <a:pt x="94" y="408"/>
                  </a:cubicBezTo>
                  <a:cubicBezTo>
                    <a:pt x="144" y="392"/>
                    <a:pt x="144" y="392"/>
                    <a:pt x="144" y="392"/>
                  </a:cubicBezTo>
                  <a:cubicBezTo>
                    <a:pt x="145" y="391"/>
                    <a:pt x="146" y="391"/>
                    <a:pt x="148" y="391"/>
                  </a:cubicBezTo>
                  <a:cubicBezTo>
                    <a:pt x="152" y="391"/>
                    <a:pt x="157" y="394"/>
                    <a:pt x="159" y="398"/>
                  </a:cubicBezTo>
                  <a:cubicBezTo>
                    <a:pt x="190" y="344"/>
                    <a:pt x="190" y="344"/>
                    <a:pt x="190" y="344"/>
                  </a:cubicBezTo>
                  <a:cubicBezTo>
                    <a:pt x="74" y="0"/>
                    <a:pt x="74" y="0"/>
                    <a:pt x="74" y="0"/>
                  </a:cubicBezTo>
                </a:path>
              </a:pathLst>
            </a:custGeom>
            <a:solidFill>
              <a:srgbClr val="B882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00"/>
            <p:cNvSpPr>
              <a:spLocks noEditPoints="1"/>
            </p:cNvSpPr>
            <p:nvPr/>
          </p:nvSpPr>
          <p:spPr bwMode="auto">
            <a:xfrm>
              <a:off x="12395200" y="-423862"/>
              <a:ext cx="369888" cy="842963"/>
            </a:xfrm>
            <a:custGeom>
              <a:avLst/>
              <a:gdLst>
                <a:gd name="T0" fmla="*/ 94 w 132"/>
                <a:gd name="T1" fmla="*/ 239 h 300"/>
                <a:gd name="T2" fmla="*/ 93 w 132"/>
                <a:gd name="T3" fmla="*/ 239 h 300"/>
                <a:gd name="T4" fmla="*/ 43 w 132"/>
                <a:gd name="T5" fmla="*/ 256 h 300"/>
                <a:gd name="T6" fmla="*/ 58 w 132"/>
                <a:gd name="T7" fmla="*/ 300 h 300"/>
                <a:gd name="T8" fmla="*/ 58 w 132"/>
                <a:gd name="T9" fmla="*/ 300 h 300"/>
                <a:gd name="T10" fmla="*/ 94 w 132"/>
                <a:gd name="T11" fmla="*/ 239 h 300"/>
                <a:gd name="T12" fmla="*/ 74 w 132"/>
                <a:gd name="T13" fmla="*/ 0 h 300"/>
                <a:gd name="T14" fmla="*/ 25 w 132"/>
                <a:gd name="T15" fmla="*/ 86 h 300"/>
                <a:gd name="T16" fmla="*/ 39 w 132"/>
                <a:gd name="T17" fmla="*/ 81 h 300"/>
                <a:gd name="T18" fmla="*/ 43 w 132"/>
                <a:gd name="T19" fmla="*/ 80 h 300"/>
                <a:gd name="T20" fmla="*/ 55 w 132"/>
                <a:gd name="T21" fmla="*/ 88 h 300"/>
                <a:gd name="T22" fmla="*/ 47 w 132"/>
                <a:gd name="T23" fmla="*/ 104 h 300"/>
                <a:gd name="T24" fmla="*/ 6 w 132"/>
                <a:gd name="T25" fmla="*/ 118 h 300"/>
                <a:gd name="T26" fmla="*/ 0 w 132"/>
                <a:gd name="T27" fmla="*/ 128 h 300"/>
                <a:gd name="T28" fmla="*/ 17 w 132"/>
                <a:gd name="T29" fmla="*/ 178 h 300"/>
                <a:gd name="T30" fmla="*/ 12 w 132"/>
                <a:gd name="T31" fmla="*/ 165 h 300"/>
                <a:gd name="T32" fmla="*/ 62 w 132"/>
                <a:gd name="T33" fmla="*/ 148 h 300"/>
                <a:gd name="T34" fmla="*/ 66 w 132"/>
                <a:gd name="T35" fmla="*/ 147 h 300"/>
                <a:gd name="T36" fmla="*/ 78 w 132"/>
                <a:gd name="T37" fmla="*/ 156 h 300"/>
                <a:gd name="T38" fmla="*/ 70 w 132"/>
                <a:gd name="T39" fmla="*/ 172 h 300"/>
                <a:gd name="T40" fmla="*/ 20 w 132"/>
                <a:gd name="T41" fmla="*/ 188 h 300"/>
                <a:gd name="T42" fmla="*/ 35 w 132"/>
                <a:gd name="T43" fmla="*/ 232 h 300"/>
                <a:gd name="T44" fmla="*/ 85 w 132"/>
                <a:gd name="T45" fmla="*/ 216 h 300"/>
                <a:gd name="T46" fmla="*/ 89 w 132"/>
                <a:gd name="T47" fmla="*/ 215 h 300"/>
                <a:gd name="T48" fmla="*/ 101 w 132"/>
                <a:gd name="T49" fmla="*/ 223 h 300"/>
                <a:gd name="T50" fmla="*/ 101 w 132"/>
                <a:gd name="T51" fmla="*/ 226 h 300"/>
                <a:gd name="T52" fmla="*/ 132 w 132"/>
                <a:gd name="T53" fmla="*/ 172 h 300"/>
                <a:gd name="T54" fmla="*/ 74 w 132"/>
                <a:gd name="T5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2" h="300">
                  <a:moveTo>
                    <a:pt x="94" y="239"/>
                  </a:moveTo>
                  <a:cubicBezTo>
                    <a:pt x="93" y="239"/>
                    <a:pt x="93" y="239"/>
                    <a:pt x="93" y="239"/>
                  </a:cubicBezTo>
                  <a:cubicBezTo>
                    <a:pt x="43" y="256"/>
                    <a:pt x="43" y="256"/>
                    <a:pt x="43" y="256"/>
                  </a:cubicBezTo>
                  <a:cubicBezTo>
                    <a:pt x="58" y="300"/>
                    <a:pt x="58" y="300"/>
                    <a:pt x="58" y="300"/>
                  </a:cubicBezTo>
                  <a:cubicBezTo>
                    <a:pt x="58" y="300"/>
                    <a:pt x="58" y="300"/>
                    <a:pt x="58" y="300"/>
                  </a:cubicBezTo>
                  <a:cubicBezTo>
                    <a:pt x="94" y="239"/>
                    <a:pt x="94" y="239"/>
                    <a:pt x="94" y="239"/>
                  </a:cubicBezTo>
                  <a:moveTo>
                    <a:pt x="74" y="0"/>
                  </a:moveTo>
                  <a:cubicBezTo>
                    <a:pt x="25" y="86"/>
                    <a:pt x="25" y="86"/>
                    <a:pt x="25" y="86"/>
                  </a:cubicBezTo>
                  <a:cubicBezTo>
                    <a:pt x="39" y="81"/>
                    <a:pt x="39" y="81"/>
                    <a:pt x="39" y="81"/>
                  </a:cubicBezTo>
                  <a:cubicBezTo>
                    <a:pt x="41" y="80"/>
                    <a:pt x="42" y="80"/>
                    <a:pt x="43" y="80"/>
                  </a:cubicBezTo>
                  <a:cubicBezTo>
                    <a:pt x="48" y="80"/>
                    <a:pt x="53" y="83"/>
                    <a:pt x="55" y="88"/>
                  </a:cubicBezTo>
                  <a:cubicBezTo>
                    <a:pt x="57" y="95"/>
                    <a:pt x="54" y="102"/>
                    <a:pt x="47" y="104"/>
                  </a:cubicBezTo>
                  <a:cubicBezTo>
                    <a:pt x="6" y="118"/>
                    <a:pt x="6" y="118"/>
                    <a:pt x="6" y="118"/>
                  </a:cubicBezTo>
                  <a:cubicBezTo>
                    <a:pt x="0" y="128"/>
                    <a:pt x="0" y="128"/>
                    <a:pt x="0" y="128"/>
                  </a:cubicBezTo>
                  <a:cubicBezTo>
                    <a:pt x="17" y="178"/>
                    <a:pt x="17" y="178"/>
                    <a:pt x="17" y="178"/>
                  </a:cubicBezTo>
                  <a:cubicBezTo>
                    <a:pt x="12" y="165"/>
                    <a:pt x="12" y="165"/>
                    <a:pt x="12" y="165"/>
                  </a:cubicBezTo>
                  <a:cubicBezTo>
                    <a:pt x="62" y="148"/>
                    <a:pt x="62" y="148"/>
                    <a:pt x="62" y="148"/>
                  </a:cubicBezTo>
                  <a:cubicBezTo>
                    <a:pt x="63" y="148"/>
                    <a:pt x="65" y="147"/>
                    <a:pt x="66" y="147"/>
                  </a:cubicBezTo>
                  <a:cubicBezTo>
                    <a:pt x="71" y="147"/>
                    <a:pt x="76" y="151"/>
                    <a:pt x="78" y="156"/>
                  </a:cubicBezTo>
                  <a:cubicBezTo>
                    <a:pt x="80" y="162"/>
                    <a:pt x="77" y="169"/>
                    <a:pt x="70" y="172"/>
                  </a:cubicBezTo>
                  <a:cubicBezTo>
                    <a:pt x="20" y="188"/>
                    <a:pt x="20" y="188"/>
                    <a:pt x="20" y="188"/>
                  </a:cubicBezTo>
                  <a:cubicBezTo>
                    <a:pt x="35" y="232"/>
                    <a:pt x="35" y="232"/>
                    <a:pt x="35" y="232"/>
                  </a:cubicBezTo>
                  <a:cubicBezTo>
                    <a:pt x="85" y="216"/>
                    <a:pt x="85" y="216"/>
                    <a:pt x="85" y="216"/>
                  </a:cubicBezTo>
                  <a:cubicBezTo>
                    <a:pt x="86" y="215"/>
                    <a:pt x="87" y="215"/>
                    <a:pt x="89" y="215"/>
                  </a:cubicBezTo>
                  <a:cubicBezTo>
                    <a:pt x="94" y="215"/>
                    <a:pt x="99" y="218"/>
                    <a:pt x="101" y="223"/>
                  </a:cubicBezTo>
                  <a:cubicBezTo>
                    <a:pt x="101" y="224"/>
                    <a:pt x="101" y="225"/>
                    <a:pt x="101" y="226"/>
                  </a:cubicBezTo>
                  <a:cubicBezTo>
                    <a:pt x="132" y="172"/>
                    <a:pt x="132" y="172"/>
                    <a:pt x="132" y="172"/>
                  </a:cubicBezTo>
                  <a:cubicBezTo>
                    <a:pt x="74" y="0"/>
                    <a:pt x="74" y="0"/>
                    <a:pt x="74" y="0"/>
                  </a:cubicBezTo>
                </a:path>
              </a:pathLst>
            </a:custGeom>
            <a:solidFill>
              <a:srgbClr val="B882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01"/>
            <p:cNvSpPr/>
            <p:nvPr/>
          </p:nvSpPr>
          <p:spPr bwMode="auto">
            <a:xfrm>
              <a:off x="12684125" y="747713"/>
              <a:ext cx="192088" cy="114300"/>
            </a:xfrm>
            <a:custGeom>
              <a:avLst/>
              <a:gdLst>
                <a:gd name="T0" fmla="*/ 54 w 68"/>
                <a:gd name="T1" fmla="*/ 0 h 41"/>
                <a:gd name="T2" fmla="*/ 50 w 68"/>
                <a:gd name="T3" fmla="*/ 1 h 41"/>
                <a:gd name="T4" fmla="*/ 0 w 68"/>
                <a:gd name="T5" fmla="*/ 18 h 41"/>
                <a:gd name="T6" fmla="*/ 4 w 68"/>
                <a:gd name="T7" fmla="*/ 29 h 41"/>
                <a:gd name="T8" fmla="*/ 8 w 68"/>
                <a:gd name="T9" fmla="*/ 41 h 41"/>
                <a:gd name="T10" fmla="*/ 58 w 68"/>
                <a:gd name="T11" fmla="*/ 25 h 41"/>
                <a:gd name="T12" fmla="*/ 66 w 68"/>
                <a:gd name="T13" fmla="*/ 9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3" y="0"/>
                    <a:pt x="51" y="1"/>
                    <a:pt x="50" y="1"/>
                  </a:cubicBezTo>
                  <a:cubicBezTo>
                    <a:pt x="0" y="18"/>
                    <a:pt x="0" y="18"/>
                    <a:pt x="0" y="18"/>
                  </a:cubicBezTo>
                  <a:cubicBezTo>
                    <a:pt x="4" y="29"/>
                    <a:pt x="4" y="29"/>
                    <a:pt x="4" y="29"/>
                  </a:cubicBezTo>
                  <a:cubicBezTo>
                    <a:pt x="8" y="41"/>
                    <a:pt x="8" y="41"/>
                    <a:pt x="8" y="41"/>
                  </a:cubicBezTo>
                  <a:cubicBezTo>
                    <a:pt x="58" y="25"/>
                    <a:pt x="58" y="25"/>
                    <a:pt x="58" y="25"/>
                  </a:cubicBezTo>
                  <a:cubicBezTo>
                    <a:pt x="65" y="22"/>
                    <a:pt x="68" y="15"/>
                    <a:pt x="66"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02"/>
            <p:cNvSpPr/>
            <p:nvPr/>
          </p:nvSpPr>
          <p:spPr bwMode="auto">
            <a:xfrm>
              <a:off x="12622213" y="606425"/>
              <a:ext cx="0" cy="6350"/>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03"/>
            <p:cNvSpPr/>
            <p:nvPr/>
          </p:nvSpPr>
          <p:spPr bwMode="auto">
            <a:xfrm>
              <a:off x="12622213" y="606425"/>
              <a:ext cx="0" cy="6350"/>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04"/>
            <p:cNvSpPr/>
            <p:nvPr/>
          </p:nvSpPr>
          <p:spPr bwMode="auto">
            <a:xfrm>
              <a:off x="12622213" y="558800"/>
              <a:ext cx="188913" cy="115888"/>
            </a:xfrm>
            <a:custGeom>
              <a:avLst/>
              <a:gdLst>
                <a:gd name="T0" fmla="*/ 53 w 67"/>
                <a:gd name="T1" fmla="*/ 0 h 41"/>
                <a:gd name="T2" fmla="*/ 49 w 67"/>
                <a:gd name="T3" fmla="*/ 1 h 41"/>
                <a:gd name="T4" fmla="*/ 0 w 67"/>
                <a:gd name="T5" fmla="*/ 17 h 41"/>
                <a:gd name="T6" fmla="*/ 0 w 67"/>
                <a:gd name="T7" fmla="*/ 19 h 41"/>
                <a:gd name="T8" fmla="*/ 8 w 67"/>
                <a:gd name="T9" fmla="*/ 41 h 41"/>
                <a:gd name="T10" fmla="*/ 57 w 67"/>
                <a:gd name="T11" fmla="*/ 24 h 41"/>
                <a:gd name="T12" fmla="*/ 65 w 67"/>
                <a:gd name="T13" fmla="*/ 8 h 41"/>
                <a:gd name="T14" fmla="*/ 53 w 67"/>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1">
                  <a:moveTo>
                    <a:pt x="53" y="0"/>
                  </a:moveTo>
                  <a:cubicBezTo>
                    <a:pt x="52" y="0"/>
                    <a:pt x="51" y="0"/>
                    <a:pt x="49" y="1"/>
                  </a:cubicBezTo>
                  <a:cubicBezTo>
                    <a:pt x="0" y="17"/>
                    <a:pt x="0" y="17"/>
                    <a:pt x="0" y="17"/>
                  </a:cubicBezTo>
                  <a:cubicBezTo>
                    <a:pt x="0" y="19"/>
                    <a:pt x="0" y="19"/>
                    <a:pt x="0" y="19"/>
                  </a:cubicBezTo>
                  <a:cubicBezTo>
                    <a:pt x="8" y="41"/>
                    <a:pt x="8" y="41"/>
                    <a:pt x="8" y="41"/>
                  </a:cubicBezTo>
                  <a:cubicBezTo>
                    <a:pt x="57" y="24"/>
                    <a:pt x="57" y="24"/>
                    <a:pt x="57" y="24"/>
                  </a:cubicBezTo>
                  <a:cubicBezTo>
                    <a:pt x="64" y="22"/>
                    <a:pt x="67" y="15"/>
                    <a:pt x="65" y="8"/>
                  </a:cubicBezTo>
                  <a:cubicBezTo>
                    <a:pt x="63" y="3"/>
                    <a:pt x="59" y="0"/>
                    <a:pt x="53"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05"/>
            <p:cNvSpPr/>
            <p:nvPr/>
          </p:nvSpPr>
          <p:spPr bwMode="auto">
            <a:xfrm>
              <a:off x="12557125" y="419100"/>
              <a:ext cx="6350" cy="19050"/>
            </a:xfrm>
            <a:custGeom>
              <a:avLst/>
              <a:gdLst>
                <a:gd name="T0" fmla="*/ 0 w 4"/>
                <a:gd name="T1" fmla="*/ 0 h 12"/>
                <a:gd name="T2" fmla="*/ 0 w 4"/>
                <a:gd name="T3" fmla="*/ 0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0" y="0"/>
                  </a:lnTo>
                  <a:lnTo>
                    <a:pt x="4" y="12"/>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06"/>
            <p:cNvSpPr/>
            <p:nvPr/>
          </p:nvSpPr>
          <p:spPr bwMode="auto">
            <a:xfrm>
              <a:off x="12557125" y="419100"/>
              <a:ext cx="6350" cy="19050"/>
            </a:xfrm>
            <a:custGeom>
              <a:avLst/>
              <a:gdLst>
                <a:gd name="T0" fmla="*/ 0 w 4"/>
                <a:gd name="T1" fmla="*/ 0 h 12"/>
                <a:gd name="T2" fmla="*/ 0 w 4"/>
                <a:gd name="T3" fmla="*/ 0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0" y="0"/>
                  </a:lnTo>
                  <a:lnTo>
                    <a:pt x="4"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07"/>
            <p:cNvSpPr/>
            <p:nvPr/>
          </p:nvSpPr>
          <p:spPr bwMode="auto">
            <a:xfrm>
              <a:off x="12557125" y="368300"/>
              <a:ext cx="192088" cy="115888"/>
            </a:xfrm>
            <a:custGeom>
              <a:avLst/>
              <a:gdLst>
                <a:gd name="T0" fmla="*/ 54 w 68"/>
                <a:gd name="T1" fmla="*/ 0 h 41"/>
                <a:gd name="T2" fmla="*/ 50 w 68"/>
                <a:gd name="T3" fmla="*/ 1 h 41"/>
                <a:gd name="T4" fmla="*/ 0 w 68"/>
                <a:gd name="T5" fmla="*/ 18 h 41"/>
                <a:gd name="T6" fmla="*/ 0 w 68"/>
                <a:gd name="T7" fmla="*/ 18 h 41"/>
                <a:gd name="T8" fmla="*/ 0 w 68"/>
                <a:gd name="T9" fmla="*/ 18 h 41"/>
                <a:gd name="T10" fmla="*/ 0 w 68"/>
                <a:gd name="T11" fmla="*/ 18 h 41"/>
                <a:gd name="T12" fmla="*/ 2 w 68"/>
                <a:gd name="T13" fmla="*/ 25 h 41"/>
                <a:gd name="T14" fmla="*/ 8 w 68"/>
                <a:gd name="T15" fmla="*/ 41 h 41"/>
                <a:gd name="T16" fmla="*/ 58 w 68"/>
                <a:gd name="T17" fmla="*/ 25 h 41"/>
                <a:gd name="T18" fmla="*/ 65 w 68"/>
                <a:gd name="T19" fmla="*/ 9 h 41"/>
                <a:gd name="T20" fmla="*/ 54 w 68"/>
                <a:gd name="T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41">
                  <a:moveTo>
                    <a:pt x="54" y="0"/>
                  </a:moveTo>
                  <a:cubicBezTo>
                    <a:pt x="52" y="0"/>
                    <a:pt x="51" y="1"/>
                    <a:pt x="50" y="1"/>
                  </a:cubicBezTo>
                  <a:cubicBezTo>
                    <a:pt x="0" y="18"/>
                    <a:pt x="0" y="18"/>
                    <a:pt x="0" y="18"/>
                  </a:cubicBezTo>
                  <a:cubicBezTo>
                    <a:pt x="0" y="18"/>
                    <a:pt x="0" y="18"/>
                    <a:pt x="0" y="18"/>
                  </a:cubicBezTo>
                  <a:cubicBezTo>
                    <a:pt x="0" y="18"/>
                    <a:pt x="0" y="18"/>
                    <a:pt x="0" y="18"/>
                  </a:cubicBezTo>
                  <a:cubicBezTo>
                    <a:pt x="0" y="18"/>
                    <a:pt x="0" y="18"/>
                    <a:pt x="0" y="18"/>
                  </a:cubicBezTo>
                  <a:cubicBezTo>
                    <a:pt x="2" y="25"/>
                    <a:pt x="2" y="25"/>
                    <a:pt x="2" y="25"/>
                  </a:cubicBezTo>
                  <a:cubicBezTo>
                    <a:pt x="8" y="41"/>
                    <a:pt x="8" y="41"/>
                    <a:pt x="8" y="41"/>
                  </a:cubicBezTo>
                  <a:cubicBezTo>
                    <a:pt x="58" y="25"/>
                    <a:pt x="58" y="25"/>
                    <a:pt x="58" y="25"/>
                  </a:cubicBezTo>
                  <a:cubicBezTo>
                    <a:pt x="64" y="22"/>
                    <a:pt x="68" y="15"/>
                    <a:pt x="65"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Rectangle 108"/>
            <p:cNvSpPr>
              <a:spLocks noChangeArrowheads="1"/>
            </p:cNvSpPr>
            <p:nvPr/>
          </p:nvSpPr>
          <p:spPr bwMode="auto">
            <a:xfrm>
              <a:off x="12557125" y="419100"/>
              <a:ext cx="1588" cy="1588"/>
            </a:xfrm>
            <a:prstGeom prst="rect">
              <a:avLst/>
            </a:prstGeom>
            <a:solidFill>
              <a:srgbClr val="A575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6" name="Freeform 109"/>
            <p:cNvSpPr/>
            <p:nvPr/>
          </p:nvSpPr>
          <p:spPr bwMode="auto">
            <a:xfrm>
              <a:off x="12557125" y="41910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10"/>
            <p:cNvSpPr/>
            <p:nvPr/>
          </p:nvSpPr>
          <p:spPr bwMode="auto">
            <a:xfrm>
              <a:off x="12493625" y="228600"/>
              <a:ext cx="14288" cy="44450"/>
            </a:xfrm>
            <a:custGeom>
              <a:avLst/>
              <a:gdLst>
                <a:gd name="T0" fmla="*/ 0 w 9"/>
                <a:gd name="T1" fmla="*/ 0 h 28"/>
                <a:gd name="T2" fmla="*/ 0 w 9"/>
                <a:gd name="T3" fmla="*/ 0 h 28"/>
                <a:gd name="T4" fmla="*/ 9 w 9"/>
                <a:gd name="T5" fmla="*/ 28 h 28"/>
                <a:gd name="T6" fmla="*/ 0 w 9"/>
                <a:gd name="T7" fmla="*/ 0 h 28"/>
              </a:gdLst>
              <a:ahLst/>
              <a:cxnLst>
                <a:cxn ang="0">
                  <a:pos x="T0" y="T1"/>
                </a:cxn>
                <a:cxn ang="0">
                  <a:pos x="T2" y="T3"/>
                </a:cxn>
                <a:cxn ang="0">
                  <a:pos x="T4" y="T5"/>
                </a:cxn>
                <a:cxn ang="0">
                  <a:pos x="T6" y="T7"/>
                </a:cxn>
              </a:cxnLst>
              <a:rect l="0" t="0" r="r" b="b"/>
              <a:pathLst>
                <a:path w="9" h="28">
                  <a:moveTo>
                    <a:pt x="0" y="0"/>
                  </a:moveTo>
                  <a:lnTo>
                    <a:pt x="0" y="0"/>
                  </a:lnTo>
                  <a:lnTo>
                    <a:pt x="9" y="28"/>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11"/>
            <p:cNvSpPr/>
            <p:nvPr/>
          </p:nvSpPr>
          <p:spPr bwMode="auto">
            <a:xfrm>
              <a:off x="12493625" y="228600"/>
              <a:ext cx="14288" cy="44450"/>
            </a:xfrm>
            <a:custGeom>
              <a:avLst/>
              <a:gdLst>
                <a:gd name="T0" fmla="*/ 0 w 9"/>
                <a:gd name="T1" fmla="*/ 0 h 28"/>
                <a:gd name="T2" fmla="*/ 0 w 9"/>
                <a:gd name="T3" fmla="*/ 0 h 28"/>
                <a:gd name="T4" fmla="*/ 9 w 9"/>
                <a:gd name="T5" fmla="*/ 28 h 28"/>
                <a:gd name="T6" fmla="*/ 0 w 9"/>
                <a:gd name="T7" fmla="*/ 0 h 28"/>
              </a:gdLst>
              <a:ahLst/>
              <a:cxnLst>
                <a:cxn ang="0">
                  <a:pos x="T0" y="T1"/>
                </a:cxn>
                <a:cxn ang="0">
                  <a:pos x="T2" y="T3"/>
                </a:cxn>
                <a:cxn ang="0">
                  <a:pos x="T4" y="T5"/>
                </a:cxn>
                <a:cxn ang="0">
                  <a:pos x="T6" y="T7"/>
                </a:cxn>
              </a:cxnLst>
              <a:rect l="0" t="0" r="r" b="b"/>
              <a:pathLst>
                <a:path w="9" h="28">
                  <a:moveTo>
                    <a:pt x="0" y="0"/>
                  </a:moveTo>
                  <a:lnTo>
                    <a:pt x="0" y="0"/>
                  </a:lnTo>
                  <a:lnTo>
                    <a:pt x="9"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12"/>
            <p:cNvSpPr>
              <a:spLocks noEditPoints="1"/>
            </p:cNvSpPr>
            <p:nvPr/>
          </p:nvSpPr>
          <p:spPr bwMode="auto">
            <a:xfrm>
              <a:off x="12493625" y="211138"/>
              <a:ext cx="187325" cy="84138"/>
            </a:xfrm>
            <a:custGeom>
              <a:avLst/>
              <a:gdLst>
                <a:gd name="T0" fmla="*/ 0 w 67"/>
                <a:gd name="T1" fmla="*/ 6 h 30"/>
                <a:gd name="T2" fmla="*/ 0 w 67"/>
                <a:gd name="T3" fmla="*/ 6 h 30"/>
                <a:gd name="T4" fmla="*/ 5 w 67"/>
                <a:gd name="T5" fmla="*/ 22 h 30"/>
                <a:gd name="T6" fmla="*/ 8 w 67"/>
                <a:gd name="T7" fmla="*/ 30 h 30"/>
                <a:gd name="T8" fmla="*/ 0 w 67"/>
                <a:gd name="T9" fmla="*/ 6 h 30"/>
                <a:gd name="T10" fmla="*/ 66 w 67"/>
                <a:gd name="T11" fmla="*/ 0 h 30"/>
                <a:gd name="T12" fmla="*/ 59 w 67"/>
                <a:gd name="T13" fmla="*/ 13 h 30"/>
                <a:gd name="T14" fmla="*/ 66 w 67"/>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30">
                  <a:moveTo>
                    <a:pt x="0" y="6"/>
                  </a:moveTo>
                  <a:cubicBezTo>
                    <a:pt x="0" y="6"/>
                    <a:pt x="0" y="6"/>
                    <a:pt x="0" y="6"/>
                  </a:cubicBezTo>
                  <a:cubicBezTo>
                    <a:pt x="5" y="22"/>
                    <a:pt x="5" y="22"/>
                    <a:pt x="5" y="22"/>
                  </a:cubicBezTo>
                  <a:cubicBezTo>
                    <a:pt x="8" y="30"/>
                    <a:pt x="8" y="30"/>
                    <a:pt x="8" y="30"/>
                  </a:cubicBezTo>
                  <a:cubicBezTo>
                    <a:pt x="0" y="6"/>
                    <a:pt x="0" y="6"/>
                    <a:pt x="0" y="6"/>
                  </a:cubicBezTo>
                  <a:moveTo>
                    <a:pt x="66" y="0"/>
                  </a:moveTo>
                  <a:cubicBezTo>
                    <a:pt x="59" y="13"/>
                    <a:pt x="59" y="13"/>
                    <a:pt x="59" y="13"/>
                  </a:cubicBezTo>
                  <a:cubicBezTo>
                    <a:pt x="64" y="11"/>
                    <a:pt x="67" y="5"/>
                    <a:pt x="66"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13"/>
            <p:cNvSpPr/>
            <p:nvPr/>
          </p:nvSpPr>
          <p:spPr bwMode="auto">
            <a:xfrm>
              <a:off x="12493625" y="180975"/>
              <a:ext cx="185738" cy="114300"/>
            </a:xfrm>
            <a:custGeom>
              <a:avLst/>
              <a:gdLst>
                <a:gd name="T0" fmla="*/ 54 w 66"/>
                <a:gd name="T1" fmla="*/ 0 h 41"/>
                <a:gd name="T2" fmla="*/ 50 w 66"/>
                <a:gd name="T3" fmla="*/ 1 h 41"/>
                <a:gd name="T4" fmla="*/ 0 w 66"/>
                <a:gd name="T5" fmla="*/ 17 h 41"/>
                <a:gd name="T6" fmla="*/ 8 w 66"/>
                <a:gd name="T7" fmla="*/ 41 h 41"/>
                <a:gd name="T8" fmla="*/ 58 w 66"/>
                <a:gd name="T9" fmla="*/ 24 h 41"/>
                <a:gd name="T10" fmla="*/ 59 w 66"/>
                <a:gd name="T11" fmla="*/ 24 h 41"/>
                <a:gd name="T12" fmla="*/ 66 w 66"/>
                <a:gd name="T13" fmla="*/ 11 h 41"/>
                <a:gd name="T14" fmla="*/ 66 w 66"/>
                <a:gd name="T15" fmla="*/ 8 h 41"/>
                <a:gd name="T16" fmla="*/ 54 w 66"/>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1">
                  <a:moveTo>
                    <a:pt x="54" y="0"/>
                  </a:moveTo>
                  <a:cubicBezTo>
                    <a:pt x="52" y="0"/>
                    <a:pt x="51" y="0"/>
                    <a:pt x="50" y="1"/>
                  </a:cubicBezTo>
                  <a:cubicBezTo>
                    <a:pt x="0" y="17"/>
                    <a:pt x="0" y="17"/>
                    <a:pt x="0" y="17"/>
                  </a:cubicBezTo>
                  <a:cubicBezTo>
                    <a:pt x="8" y="41"/>
                    <a:pt x="8" y="41"/>
                    <a:pt x="8" y="41"/>
                  </a:cubicBezTo>
                  <a:cubicBezTo>
                    <a:pt x="58" y="24"/>
                    <a:pt x="58" y="24"/>
                    <a:pt x="58" y="24"/>
                  </a:cubicBezTo>
                  <a:cubicBezTo>
                    <a:pt x="58" y="24"/>
                    <a:pt x="58" y="24"/>
                    <a:pt x="59" y="24"/>
                  </a:cubicBezTo>
                  <a:cubicBezTo>
                    <a:pt x="66" y="11"/>
                    <a:pt x="66" y="11"/>
                    <a:pt x="66" y="11"/>
                  </a:cubicBezTo>
                  <a:cubicBezTo>
                    <a:pt x="66" y="10"/>
                    <a:pt x="66" y="9"/>
                    <a:pt x="66" y="8"/>
                  </a:cubicBezTo>
                  <a:cubicBezTo>
                    <a:pt x="64" y="3"/>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14"/>
            <p:cNvSpPr/>
            <p:nvPr/>
          </p:nvSpPr>
          <p:spPr bwMode="auto">
            <a:xfrm>
              <a:off x="12428538" y="-11112"/>
              <a:ext cx="190500" cy="115888"/>
            </a:xfrm>
            <a:custGeom>
              <a:avLst/>
              <a:gdLst>
                <a:gd name="T0" fmla="*/ 54 w 68"/>
                <a:gd name="T1" fmla="*/ 0 h 41"/>
                <a:gd name="T2" fmla="*/ 50 w 68"/>
                <a:gd name="T3" fmla="*/ 1 h 41"/>
                <a:gd name="T4" fmla="*/ 0 w 68"/>
                <a:gd name="T5" fmla="*/ 18 h 41"/>
                <a:gd name="T6" fmla="*/ 5 w 68"/>
                <a:gd name="T7" fmla="*/ 31 h 41"/>
                <a:gd name="T8" fmla="*/ 8 w 68"/>
                <a:gd name="T9" fmla="*/ 41 h 41"/>
                <a:gd name="T10" fmla="*/ 58 w 68"/>
                <a:gd name="T11" fmla="*/ 25 h 41"/>
                <a:gd name="T12" fmla="*/ 66 w 68"/>
                <a:gd name="T13" fmla="*/ 9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3" y="0"/>
                    <a:pt x="51" y="1"/>
                    <a:pt x="50" y="1"/>
                  </a:cubicBezTo>
                  <a:cubicBezTo>
                    <a:pt x="0" y="18"/>
                    <a:pt x="0" y="18"/>
                    <a:pt x="0" y="18"/>
                  </a:cubicBezTo>
                  <a:cubicBezTo>
                    <a:pt x="5" y="31"/>
                    <a:pt x="5" y="31"/>
                    <a:pt x="5" y="31"/>
                  </a:cubicBezTo>
                  <a:cubicBezTo>
                    <a:pt x="8" y="41"/>
                    <a:pt x="8" y="41"/>
                    <a:pt x="8" y="41"/>
                  </a:cubicBezTo>
                  <a:cubicBezTo>
                    <a:pt x="58" y="25"/>
                    <a:pt x="58" y="25"/>
                    <a:pt x="58" y="25"/>
                  </a:cubicBezTo>
                  <a:cubicBezTo>
                    <a:pt x="65" y="22"/>
                    <a:pt x="68" y="15"/>
                    <a:pt x="66" y="9"/>
                  </a:cubicBezTo>
                  <a:cubicBezTo>
                    <a:pt x="64" y="4"/>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15"/>
            <p:cNvSpPr/>
            <p:nvPr/>
          </p:nvSpPr>
          <p:spPr bwMode="auto">
            <a:xfrm>
              <a:off x="12366625" y="-182562"/>
              <a:ext cx="98425" cy="98425"/>
            </a:xfrm>
            <a:custGeom>
              <a:avLst/>
              <a:gdLst>
                <a:gd name="T0" fmla="*/ 62 w 62"/>
                <a:gd name="T1" fmla="*/ 0 h 62"/>
                <a:gd name="T2" fmla="*/ 0 w 62"/>
                <a:gd name="T3" fmla="*/ 20 h 62"/>
                <a:gd name="T4" fmla="*/ 14 w 62"/>
                <a:gd name="T5" fmla="*/ 62 h 62"/>
                <a:gd name="T6" fmla="*/ 28 w 62"/>
                <a:gd name="T7" fmla="*/ 57 h 62"/>
                <a:gd name="T8" fmla="*/ 62 w 62"/>
                <a:gd name="T9" fmla="*/ 0 h 62"/>
              </a:gdLst>
              <a:ahLst/>
              <a:cxnLst>
                <a:cxn ang="0">
                  <a:pos x="T0" y="T1"/>
                </a:cxn>
                <a:cxn ang="0">
                  <a:pos x="T2" y="T3"/>
                </a:cxn>
                <a:cxn ang="0">
                  <a:pos x="T4" y="T5"/>
                </a:cxn>
                <a:cxn ang="0">
                  <a:pos x="T6" y="T7"/>
                </a:cxn>
                <a:cxn ang="0">
                  <a:pos x="T8" y="T9"/>
                </a:cxn>
              </a:cxnLst>
              <a:rect l="0" t="0" r="r" b="b"/>
              <a:pathLst>
                <a:path w="62" h="62">
                  <a:moveTo>
                    <a:pt x="62" y="0"/>
                  </a:moveTo>
                  <a:lnTo>
                    <a:pt x="0" y="20"/>
                  </a:lnTo>
                  <a:lnTo>
                    <a:pt x="14" y="62"/>
                  </a:lnTo>
                  <a:lnTo>
                    <a:pt x="28" y="57"/>
                  </a:lnTo>
                  <a:lnTo>
                    <a:pt x="62" y="0"/>
                  </a:lnTo>
                  <a:close/>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16"/>
            <p:cNvSpPr/>
            <p:nvPr/>
          </p:nvSpPr>
          <p:spPr bwMode="auto">
            <a:xfrm>
              <a:off x="12366625" y="-182562"/>
              <a:ext cx="98425" cy="98425"/>
            </a:xfrm>
            <a:custGeom>
              <a:avLst/>
              <a:gdLst>
                <a:gd name="T0" fmla="*/ 62 w 62"/>
                <a:gd name="T1" fmla="*/ 0 h 62"/>
                <a:gd name="T2" fmla="*/ 0 w 62"/>
                <a:gd name="T3" fmla="*/ 20 h 62"/>
                <a:gd name="T4" fmla="*/ 14 w 62"/>
                <a:gd name="T5" fmla="*/ 62 h 62"/>
                <a:gd name="T6" fmla="*/ 28 w 62"/>
                <a:gd name="T7" fmla="*/ 57 h 62"/>
                <a:gd name="T8" fmla="*/ 62 w 62"/>
                <a:gd name="T9" fmla="*/ 0 h 62"/>
              </a:gdLst>
              <a:ahLst/>
              <a:cxnLst>
                <a:cxn ang="0">
                  <a:pos x="T0" y="T1"/>
                </a:cxn>
                <a:cxn ang="0">
                  <a:pos x="T2" y="T3"/>
                </a:cxn>
                <a:cxn ang="0">
                  <a:pos x="T4" y="T5"/>
                </a:cxn>
                <a:cxn ang="0">
                  <a:pos x="T6" y="T7"/>
                </a:cxn>
                <a:cxn ang="0">
                  <a:pos x="T8" y="T9"/>
                </a:cxn>
              </a:cxnLst>
              <a:rect l="0" t="0" r="r" b="b"/>
              <a:pathLst>
                <a:path w="62" h="62">
                  <a:moveTo>
                    <a:pt x="62" y="0"/>
                  </a:moveTo>
                  <a:lnTo>
                    <a:pt x="0" y="20"/>
                  </a:lnTo>
                  <a:lnTo>
                    <a:pt x="14" y="62"/>
                  </a:lnTo>
                  <a:lnTo>
                    <a:pt x="28" y="57"/>
                  </a:lnTo>
                  <a:lnTo>
                    <a:pt x="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17"/>
            <p:cNvSpPr/>
            <p:nvPr/>
          </p:nvSpPr>
          <p:spPr bwMode="auto">
            <a:xfrm>
              <a:off x="12411075" y="-198437"/>
              <a:ext cx="144463" cy="106363"/>
            </a:xfrm>
            <a:custGeom>
              <a:avLst/>
              <a:gdLst>
                <a:gd name="T0" fmla="*/ 37 w 51"/>
                <a:gd name="T1" fmla="*/ 0 h 38"/>
                <a:gd name="T2" fmla="*/ 33 w 51"/>
                <a:gd name="T3" fmla="*/ 1 h 38"/>
                <a:gd name="T4" fmla="*/ 19 w 51"/>
                <a:gd name="T5" fmla="*/ 6 h 38"/>
                <a:gd name="T6" fmla="*/ 0 w 51"/>
                <a:gd name="T7" fmla="*/ 38 h 38"/>
                <a:gd name="T8" fmla="*/ 41 w 51"/>
                <a:gd name="T9" fmla="*/ 24 h 38"/>
                <a:gd name="T10" fmla="*/ 49 w 51"/>
                <a:gd name="T11" fmla="*/ 8 h 38"/>
                <a:gd name="T12" fmla="*/ 37 w 51"/>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51" h="38">
                  <a:moveTo>
                    <a:pt x="37" y="0"/>
                  </a:moveTo>
                  <a:cubicBezTo>
                    <a:pt x="36" y="0"/>
                    <a:pt x="35" y="0"/>
                    <a:pt x="33" y="1"/>
                  </a:cubicBezTo>
                  <a:cubicBezTo>
                    <a:pt x="19" y="6"/>
                    <a:pt x="19" y="6"/>
                    <a:pt x="19" y="6"/>
                  </a:cubicBezTo>
                  <a:cubicBezTo>
                    <a:pt x="0" y="38"/>
                    <a:pt x="0" y="38"/>
                    <a:pt x="0" y="38"/>
                  </a:cubicBezTo>
                  <a:cubicBezTo>
                    <a:pt x="41" y="24"/>
                    <a:pt x="41" y="24"/>
                    <a:pt x="41" y="24"/>
                  </a:cubicBezTo>
                  <a:cubicBezTo>
                    <a:pt x="48" y="22"/>
                    <a:pt x="51" y="15"/>
                    <a:pt x="49" y="8"/>
                  </a:cubicBezTo>
                  <a:cubicBezTo>
                    <a:pt x="47" y="3"/>
                    <a:pt x="42" y="0"/>
                    <a:pt x="37"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18"/>
            <p:cNvSpPr/>
            <p:nvPr/>
          </p:nvSpPr>
          <p:spPr bwMode="auto">
            <a:xfrm>
              <a:off x="12301538" y="-388937"/>
              <a:ext cx="192088" cy="117475"/>
            </a:xfrm>
            <a:custGeom>
              <a:avLst/>
              <a:gdLst>
                <a:gd name="T0" fmla="*/ 54 w 68"/>
                <a:gd name="T1" fmla="*/ 0 h 42"/>
                <a:gd name="T2" fmla="*/ 50 w 68"/>
                <a:gd name="T3" fmla="*/ 1 h 42"/>
                <a:gd name="T4" fmla="*/ 0 w 68"/>
                <a:gd name="T5" fmla="*/ 18 h 42"/>
                <a:gd name="T6" fmla="*/ 3 w 68"/>
                <a:gd name="T7" fmla="*/ 28 h 42"/>
                <a:gd name="T8" fmla="*/ 8 w 68"/>
                <a:gd name="T9" fmla="*/ 42 h 42"/>
                <a:gd name="T10" fmla="*/ 58 w 68"/>
                <a:gd name="T11" fmla="*/ 25 h 42"/>
                <a:gd name="T12" fmla="*/ 65 w 68"/>
                <a:gd name="T13" fmla="*/ 9 h 42"/>
                <a:gd name="T14" fmla="*/ 54 w 68"/>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2">
                  <a:moveTo>
                    <a:pt x="54" y="0"/>
                  </a:moveTo>
                  <a:cubicBezTo>
                    <a:pt x="52" y="0"/>
                    <a:pt x="51" y="1"/>
                    <a:pt x="50" y="1"/>
                  </a:cubicBezTo>
                  <a:cubicBezTo>
                    <a:pt x="0" y="18"/>
                    <a:pt x="0" y="18"/>
                    <a:pt x="0" y="18"/>
                  </a:cubicBezTo>
                  <a:cubicBezTo>
                    <a:pt x="3" y="28"/>
                    <a:pt x="3" y="28"/>
                    <a:pt x="3" y="28"/>
                  </a:cubicBezTo>
                  <a:cubicBezTo>
                    <a:pt x="8" y="42"/>
                    <a:pt x="8" y="42"/>
                    <a:pt x="8" y="42"/>
                  </a:cubicBezTo>
                  <a:cubicBezTo>
                    <a:pt x="58" y="25"/>
                    <a:pt x="58" y="25"/>
                    <a:pt x="58" y="25"/>
                  </a:cubicBezTo>
                  <a:cubicBezTo>
                    <a:pt x="64" y="23"/>
                    <a:pt x="68" y="15"/>
                    <a:pt x="65" y="9"/>
                  </a:cubicBezTo>
                  <a:cubicBezTo>
                    <a:pt x="64" y="4"/>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19"/>
            <p:cNvSpPr/>
            <p:nvPr/>
          </p:nvSpPr>
          <p:spPr bwMode="auto">
            <a:xfrm>
              <a:off x="12238038" y="-530225"/>
              <a:ext cx="22225" cy="68263"/>
            </a:xfrm>
            <a:custGeom>
              <a:avLst/>
              <a:gdLst>
                <a:gd name="T0" fmla="*/ 0 w 14"/>
                <a:gd name="T1" fmla="*/ 0 h 43"/>
                <a:gd name="T2" fmla="*/ 0 w 14"/>
                <a:gd name="T3" fmla="*/ 0 h 43"/>
                <a:gd name="T4" fmla="*/ 14 w 14"/>
                <a:gd name="T5" fmla="*/ 43 h 43"/>
                <a:gd name="T6" fmla="*/ 0 w 14"/>
                <a:gd name="T7" fmla="*/ 0 h 43"/>
              </a:gdLst>
              <a:ahLst/>
              <a:cxnLst>
                <a:cxn ang="0">
                  <a:pos x="T0" y="T1"/>
                </a:cxn>
                <a:cxn ang="0">
                  <a:pos x="T2" y="T3"/>
                </a:cxn>
                <a:cxn ang="0">
                  <a:pos x="T4" y="T5"/>
                </a:cxn>
                <a:cxn ang="0">
                  <a:pos x="T6" y="T7"/>
                </a:cxn>
              </a:cxnLst>
              <a:rect l="0" t="0" r="r" b="b"/>
              <a:pathLst>
                <a:path w="14" h="43">
                  <a:moveTo>
                    <a:pt x="0" y="0"/>
                  </a:moveTo>
                  <a:lnTo>
                    <a:pt x="0" y="0"/>
                  </a:lnTo>
                  <a:lnTo>
                    <a:pt x="14" y="43"/>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20"/>
            <p:cNvSpPr/>
            <p:nvPr/>
          </p:nvSpPr>
          <p:spPr bwMode="auto">
            <a:xfrm>
              <a:off x="12238038" y="-530225"/>
              <a:ext cx="22225" cy="68263"/>
            </a:xfrm>
            <a:custGeom>
              <a:avLst/>
              <a:gdLst>
                <a:gd name="T0" fmla="*/ 0 w 14"/>
                <a:gd name="T1" fmla="*/ 0 h 43"/>
                <a:gd name="T2" fmla="*/ 0 w 14"/>
                <a:gd name="T3" fmla="*/ 0 h 43"/>
                <a:gd name="T4" fmla="*/ 14 w 14"/>
                <a:gd name="T5" fmla="*/ 43 h 43"/>
                <a:gd name="T6" fmla="*/ 0 w 14"/>
                <a:gd name="T7" fmla="*/ 0 h 43"/>
              </a:gdLst>
              <a:ahLst/>
              <a:cxnLst>
                <a:cxn ang="0">
                  <a:pos x="T0" y="T1"/>
                </a:cxn>
                <a:cxn ang="0">
                  <a:pos x="T2" y="T3"/>
                </a:cxn>
                <a:cxn ang="0">
                  <a:pos x="T4" y="T5"/>
                </a:cxn>
                <a:cxn ang="0">
                  <a:pos x="T6" y="T7"/>
                </a:cxn>
              </a:cxnLst>
              <a:rect l="0" t="0" r="r" b="b"/>
              <a:pathLst>
                <a:path w="14" h="43">
                  <a:moveTo>
                    <a:pt x="0" y="0"/>
                  </a:moveTo>
                  <a:lnTo>
                    <a:pt x="0" y="0"/>
                  </a:lnTo>
                  <a:lnTo>
                    <a:pt x="14"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21"/>
            <p:cNvSpPr>
              <a:spLocks noEditPoints="1"/>
            </p:cNvSpPr>
            <p:nvPr/>
          </p:nvSpPr>
          <p:spPr bwMode="auto">
            <a:xfrm>
              <a:off x="12238038" y="-558800"/>
              <a:ext cx="190500" cy="96838"/>
            </a:xfrm>
            <a:custGeom>
              <a:avLst/>
              <a:gdLst>
                <a:gd name="T0" fmla="*/ 0 w 68"/>
                <a:gd name="T1" fmla="*/ 10 h 34"/>
                <a:gd name="T2" fmla="*/ 0 w 68"/>
                <a:gd name="T3" fmla="*/ 10 h 34"/>
                <a:gd name="T4" fmla="*/ 8 w 68"/>
                <a:gd name="T5" fmla="*/ 34 h 34"/>
                <a:gd name="T6" fmla="*/ 8 w 68"/>
                <a:gd name="T7" fmla="*/ 34 h 34"/>
                <a:gd name="T8" fmla="*/ 0 w 68"/>
                <a:gd name="T9" fmla="*/ 10 h 34"/>
                <a:gd name="T10" fmla="*/ 65 w 68"/>
                <a:gd name="T11" fmla="*/ 0 h 34"/>
                <a:gd name="T12" fmla="*/ 54 w 68"/>
                <a:gd name="T13" fmla="*/ 18 h 34"/>
                <a:gd name="T14" fmla="*/ 58 w 68"/>
                <a:gd name="T15" fmla="*/ 17 h 34"/>
                <a:gd name="T16" fmla="*/ 66 w 68"/>
                <a:gd name="T17" fmla="*/ 1 h 34"/>
                <a:gd name="T18" fmla="*/ 65 w 68"/>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4">
                  <a:moveTo>
                    <a:pt x="0" y="10"/>
                  </a:moveTo>
                  <a:cubicBezTo>
                    <a:pt x="0" y="10"/>
                    <a:pt x="0" y="10"/>
                    <a:pt x="0" y="10"/>
                  </a:cubicBezTo>
                  <a:cubicBezTo>
                    <a:pt x="8" y="34"/>
                    <a:pt x="8" y="34"/>
                    <a:pt x="8" y="34"/>
                  </a:cubicBezTo>
                  <a:cubicBezTo>
                    <a:pt x="8" y="34"/>
                    <a:pt x="8" y="34"/>
                    <a:pt x="8" y="34"/>
                  </a:cubicBezTo>
                  <a:cubicBezTo>
                    <a:pt x="0" y="10"/>
                    <a:pt x="0" y="10"/>
                    <a:pt x="0" y="10"/>
                  </a:cubicBezTo>
                  <a:moveTo>
                    <a:pt x="65" y="0"/>
                  </a:moveTo>
                  <a:cubicBezTo>
                    <a:pt x="54" y="18"/>
                    <a:pt x="54" y="18"/>
                    <a:pt x="54" y="18"/>
                  </a:cubicBezTo>
                  <a:cubicBezTo>
                    <a:pt x="58" y="17"/>
                    <a:pt x="58" y="17"/>
                    <a:pt x="58" y="17"/>
                  </a:cubicBezTo>
                  <a:cubicBezTo>
                    <a:pt x="64" y="15"/>
                    <a:pt x="68" y="8"/>
                    <a:pt x="66" y="1"/>
                  </a:cubicBezTo>
                  <a:cubicBezTo>
                    <a:pt x="65" y="1"/>
                    <a:pt x="65" y="0"/>
                    <a:pt x="65"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22"/>
            <p:cNvSpPr/>
            <p:nvPr/>
          </p:nvSpPr>
          <p:spPr bwMode="auto">
            <a:xfrm>
              <a:off x="12238038" y="-577850"/>
              <a:ext cx="182563" cy="115888"/>
            </a:xfrm>
            <a:custGeom>
              <a:avLst/>
              <a:gdLst>
                <a:gd name="T0" fmla="*/ 54 w 65"/>
                <a:gd name="T1" fmla="*/ 0 h 41"/>
                <a:gd name="T2" fmla="*/ 50 w 65"/>
                <a:gd name="T3" fmla="*/ 1 h 41"/>
                <a:gd name="T4" fmla="*/ 0 w 65"/>
                <a:gd name="T5" fmla="*/ 17 h 41"/>
                <a:gd name="T6" fmla="*/ 8 w 65"/>
                <a:gd name="T7" fmla="*/ 41 h 41"/>
                <a:gd name="T8" fmla="*/ 54 w 65"/>
                <a:gd name="T9" fmla="*/ 25 h 41"/>
                <a:gd name="T10" fmla="*/ 65 w 65"/>
                <a:gd name="T11" fmla="*/ 7 h 41"/>
                <a:gd name="T12" fmla="*/ 54 w 65"/>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5" h="41">
                  <a:moveTo>
                    <a:pt x="54" y="0"/>
                  </a:moveTo>
                  <a:cubicBezTo>
                    <a:pt x="52" y="0"/>
                    <a:pt x="51" y="0"/>
                    <a:pt x="50" y="1"/>
                  </a:cubicBezTo>
                  <a:cubicBezTo>
                    <a:pt x="0" y="17"/>
                    <a:pt x="0" y="17"/>
                    <a:pt x="0" y="17"/>
                  </a:cubicBezTo>
                  <a:cubicBezTo>
                    <a:pt x="8" y="41"/>
                    <a:pt x="8" y="41"/>
                    <a:pt x="8" y="41"/>
                  </a:cubicBezTo>
                  <a:cubicBezTo>
                    <a:pt x="54" y="25"/>
                    <a:pt x="54" y="25"/>
                    <a:pt x="54" y="25"/>
                  </a:cubicBezTo>
                  <a:cubicBezTo>
                    <a:pt x="65" y="7"/>
                    <a:pt x="65" y="7"/>
                    <a:pt x="65" y="7"/>
                  </a:cubicBezTo>
                  <a:cubicBezTo>
                    <a:pt x="63" y="3"/>
                    <a:pt x="58"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23"/>
            <p:cNvSpPr/>
            <p:nvPr/>
          </p:nvSpPr>
          <p:spPr bwMode="auto">
            <a:xfrm>
              <a:off x="12172950" y="-768350"/>
              <a:ext cx="190500" cy="117475"/>
            </a:xfrm>
            <a:custGeom>
              <a:avLst/>
              <a:gdLst>
                <a:gd name="T0" fmla="*/ 54 w 68"/>
                <a:gd name="T1" fmla="*/ 0 h 42"/>
                <a:gd name="T2" fmla="*/ 50 w 68"/>
                <a:gd name="T3" fmla="*/ 1 h 42"/>
                <a:gd name="T4" fmla="*/ 0 w 68"/>
                <a:gd name="T5" fmla="*/ 18 h 42"/>
                <a:gd name="T6" fmla="*/ 8 w 68"/>
                <a:gd name="T7" fmla="*/ 42 h 42"/>
                <a:gd name="T8" fmla="*/ 58 w 68"/>
                <a:gd name="T9" fmla="*/ 25 h 42"/>
                <a:gd name="T10" fmla="*/ 66 w 68"/>
                <a:gd name="T11" fmla="*/ 9 h 42"/>
                <a:gd name="T12" fmla="*/ 54 w 68"/>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68" h="42">
                  <a:moveTo>
                    <a:pt x="54" y="0"/>
                  </a:moveTo>
                  <a:cubicBezTo>
                    <a:pt x="53" y="0"/>
                    <a:pt x="51" y="1"/>
                    <a:pt x="50" y="1"/>
                  </a:cubicBezTo>
                  <a:cubicBezTo>
                    <a:pt x="0" y="18"/>
                    <a:pt x="0" y="18"/>
                    <a:pt x="0" y="18"/>
                  </a:cubicBezTo>
                  <a:cubicBezTo>
                    <a:pt x="8" y="42"/>
                    <a:pt x="8" y="42"/>
                    <a:pt x="8" y="42"/>
                  </a:cubicBezTo>
                  <a:cubicBezTo>
                    <a:pt x="58" y="25"/>
                    <a:pt x="58" y="25"/>
                    <a:pt x="58" y="25"/>
                  </a:cubicBezTo>
                  <a:cubicBezTo>
                    <a:pt x="65" y="23"/>
                    <a:pt x="68" y="15"/>
                    <a:pt x="66" y="9"/>
                  </a:cubicBezTo>
                  <a:cubicBezTo>
                    <a:pt x="64" y="4"/>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24"/>
            <p:cNvSpPr/>
            <p:nvPr/>
          </p:nvSpPr>
          <p:spPr bwMode="auto">
            <a:xfrm>
              <a:off x="12111038" y="-957263"/>
              <a:ext cx="187325" cy="115888"/>
            </a:xfrm>
            <a:custGeom>
              <a:avLst/>
              <a:gdLst>
                <a:gd name="T0" fmla="*/ 53 w 67"/>
                <a:gd name="T1" fmla="*/ 0 h 41"/>
                <a:gd name="T2" fmla="*/ 49 w 67"/>
                <a:gd name="T3" fmla="*/ 1 h 41"/>
                <a:gd name="T4" fmla="*/ 0 w 67"/>
                <a:gd name="T5" fmla="*/ 17 h 41"/>
                <a:gd name="T6" fmla="*/ 7 w 67"/>
                <a:gd name="T7" fmla="*/ 41 h 41"/>
                <a:gd name="T8" fmla="*/ 57 w 67"/>
                <a:gd name="T9" fmla="*/ 24 h 41"/>
                <a:gd name="T10" fmla="*/ 65 w 67"/>
                <a:gd name="T11" fmla="*/ 8 h 41"/>
                <a:gd name="T12" fmla="*/ 53 w 67"/>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53" y="0"/>
                  </a:moveTo>
                  <a:cubicBezTo>
                    <a:pt x="52" y="0"/>
                    <a:pt x="51" y="0"/>
                    <a:pt x="49" y="1"/>
                  </a:cubicBezTo>
                  <a:cubicBezTo>
                    <a:pt x="0" y="17"/>
                    <a:pt x="0" y="17"/>
                    <a:pt x="0" y="17"/>
                  </a:cubicBezTo>
                  <a:cubicBezTo>
                    <a:pt x="7" y="41"/>
                    <a:pt x="7" y="41"/>
                    <a:pt x="7" y="41"/>
                  </a:cubicBezTo>
                  <a:cubicBezTo>
                    <a:pt x="57" y="24"/>
                    <a:pt x="57" y="24"/>
                    <a:pt x="57" y="24"/>
                  </a:cubicBezTo>
                  <a:cubicBezTo>
                    <a:pt x="64" y="22"/>
                    <a:pt x="67" y="15"/>
                    <a:pt x="65" y="8"/>
                  </a:cubicBezTo>
                  <a:cubicBezTo>
                    <a:pt x="63" y="3"/>
                    <a:pt x="58" y="0"/>
                    <a:pt x="53"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25"/>
            <p:cNvSpPr/>
            <p:nvPr/>
          </p:nvSpPr>
          <p:spPr bwMode="auto">
            <a:xfrm>
              <a:off x="12045950" y="-1147763"/>
              <a:ext cx="192088" cy="117475"/>
            </a:xfrm>
            <a:custGeom>
              <a:avLst/>
              <a:gdLst>
                <a:gd name="T0" fmla="*/ 53 w 68"/>
                <a:gd name="T1" fmla="*/ 0 h 42"/>
                <a:gd name="T2" fmla="*/ 49 w 68"/>
                <a:gd name="T3" fmla="*/ 1 h 42"/>
                <a:gd name="T4" fmla="*/ 0 w 68"/>
                <a:gd name="T5" fmla="*/ 18 h 42"/>
                <a:gd name="T6" fmla="*/ 8 w 68"/>
                <a:gd name="T7" fmla="*/ 42 h 42"/>
                <a:gd name="T8" fmla="*/ 57 w 68"/>
                <a:gd name="T9" fmla="*/ 25 h 42"/>
                <a:gd name="T10" fmla="*/ 65 w 68"/>
                <a:gd name="T11" fmla="*/ 9 h 42"/>
                <a:gd name="T12" fmla="*/ 53 w 68"/>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68" h="42">
                  <a:moveTo>
                    <a:pt x="53" y="0"/>
                  </a:moveTo>
                  <a:cubicBezTo>
                    <a:pt x="52" y="0"/>
                    <a:pt x="51" y="1"/>
                    <a:pt x="49" y="1"/>
                  </a:cubicBezTo>
                  <a:cubicBezTo>
                    <a:pt x="0" y="18"/>
                    <a:pt x="0" y="18"/>
                    <a:pt x="0" y="18"/>
                  </a:cubicBezTo>
                  <a:cubicBezTo>
                    <a:pt x="8" y="42"/>
                    <a:pt x="8" y="42"/>
                    <a:pt x="8" y="42"/>
                  </a:cubicBezTo>
                  <a:cubicBezTo>
                    <a:pt x="57" y="25"/>
                    <a:pt x="57" y="25"/>
                    <a:pt x="57" y="25"/>
                  </a:cubicBezTo>
                  <a:cubicBezTo>
                    <a:pt x="64" y="23"/>
                    <a:pt x="68" y="16"/>
                    <a:pt x="65" y="9"/>
                  </a:cubicBezTo>
                  <a:cubicBezTo>
                    <a:pt x="64" y="4"/>
                    <a:pt x="59" y="0"/>
                    <a:pt x="53"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26"/>
            <p:cNvSpPr/>
            <p:nvPr/>
          </p:nvSpPr>
          <p:spPr bwMode="auto">
            <a:xfrm>
              <a:off x="11995150" y="-1246188"/>
              <a:ext cx="7938" cy="25400"/>
            </a:xfrm>
            <a:custGeom>
              <a:avLst/>
              <a:gdLst>
                <a:gd name="T0" fmla="*/ 0 w 5"/>
                <a:gd name="T1" fmla="*/ 0 h 16"/>
                <a:gd name="T2" fmla="*/ 2 w 5"/>
                <a:gd name="T3" fmla="*/ 5 h 16"/>
                <a:gd name="T4" fmla="*/ 5 w 5"/>
                <a:gd name="T5" fmla="*/ 16 h 16"/>
                <a:gd name="T6" fmla="*/ 5 w 5"/>
                <a:gd name="T7" fmla="*/ 16 h 16"/>
                <a:gd name="T8" fmla="*/ 0 w 5"/>
                <a:gd name="T9" fmla="*/ 0 h 16"/>
              </a:gdLst>
              <a:ahLst/>
              <a:cxnLst>
                <a:cxn ang="0">
                  <a:pos x="T0" y="T1"/>
                </a:cxn>
                <a:cxn ang="0">
                  <a:pos x="T2" y="T3"/>
                </a:cxn>
                <a:cxn ang="0">
                  <a:pos x="T4" y="T5"/>
                </a:cxn>
                <a:cxn ang="0">
                  <a:pos x="T6" y="T7"/>
                </a:cxn>
                <a:cxn ang="0">
                  <a:pos x="T8" y="T9"/>
                </a:cxn>
              </a:cxnLst>
              <a:rect l="0" t="0" r="r" b="b"/>
              <a:pathLst>
                <a:path w="5" h="16">
                  <a:moveTo>
                    <a:pt x="0" y="0"/>
                  </a:moveTo>
                  <a:lnTo>
                    <a:pt x="2" y="5"/>
                  </a:lnTo>
                  <a:lnTo>
                    <a:pt x="5" y="16"/>
                  </a:lnTo>
                  <a:lnTo>
                    <a:pt x="5" y="16"/>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27"/>
            <p:cNvSpPr/>
            <p:nvPr/>
          </p:nvSpPr>
          <p:spPr bwMode="auto">
            <a:xfrm>
              <a:off x="11995150" y="-1246188"/>
              <a:ext cx="7938" cy="25400"/>
            </a:xfrm>
            <a:custGeom>
              <a:avLst/>
              <a:gdLst>
                <a:gd name="T0" fmla="*/ 0 w 5"/>
                <a:gd name="T1" fmla="*/ 0 h 16"/>
                <a:gd name="T2" fmla="*/ 2 w 5"/>
                <a:gd name="T3" fmla="*/ 5 h 16"/>
                <a:gd name="T4" fmla="*/ 5 w 5"/>
                <a:gd name="T5" fmla="*/ 16 h 16"/>
                <a:gd name="T6" fmla="*/ 5 w 5"/>
                <a:gd name="T7" fmla="*/ 16 h 16"/>
                <a:gd name="T8" fmla="*/ 0 w 5"/>
                <a:gd name="T9" fmla="*/ 0 h 16"/>
              </a:gdLst>
              <a:ahLst/>
              <a:cxnLst>
                <a:cxn ang="0">
                  <a:pos x="T0" y="T1"/>
                </a:cxn>
                <a:cxn ang="0">
                  <a:pos x="T2" y="T3"/>
                </a:cxn>
                <a:cxn ang="0">
                  <a:pos x="T4" y="T5"/>
                </a:cxn>
                <a:cxn ang="0">
                  <a:pos x="T6" y="T7"/>
                </a:cxn>
                <a:cxn ang="0">
                  <a:pos x="T8" y="T9"/>
                </a:cxn>
              </a:cxnLst>
              <a:rect l="0" t="0" r="r" b="b"/>
              <a:pathLst>
                <a:path w="5" h="16">
                  <a:moveTo>
                    <a:pt x="0" y="0"/>
                  </a:moveTo>
                  <a:lnTo>
                    <a:pt x="2" y="5"/>
                  </a:lnTo>
                  <a:lnTo>
                    <a:pt x="5" y="16"/>
                  </a:lnTo>
                  <a:lnTo>
                    <a:pt x="5" y="1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28"/>
            <p:cNvSpPr/>
            <p:nvPr/>
          </p:nvSpPr>
          <p:spPr bwMode="auto">
            <a:xfrm>
              <a:off x="11980863" y="-1335088"/>
              <a:ext cx="192088" cy="114300"/>
            </a:xfrm>
            <a:custGeom>
              <a:avLst/>
              <a:gdLst>
                <a:gd name="T0" fmla="*/ 54 w 68"/>
                <a:gd name="T1" fmla="*/ 0 h 41"/>
                <a:gd name="T2" fmla="*/ 50 w 68"/>
                <a:gd name="T3" fmla="*/ 1 h 41"/>
                <a:gd name="T4" fmla="*/ 0 w 68"/>
                <a:gd name="T5" fmla="*/ 17 h 41"/>
                <a:gd name="T6" fmla="*/ 5 w 68"/>
                <a:gd name="T7" fmla="*/ 32 h 41"/>
                <a:gd name="T8" fmla="*/ 8 w 68"/>
                <a:gd name="T9" fmla="*/ 41 h 41"/>
                <a:gd name="T10" fmla="*/ 58 w 68"/>
                <a:gd name="T11" fmla="*/ 24 h 41"/>
                <a:gd name="T12" fmla="*/ 66 w 68"/>
                <a:gd name="T13" fmla="*/ 8 h 41"/>
                <a:gd name="T14" fmla="*/ 54 w 68"/>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54" y="0"/>
                  </a:moveTo>
                  <a:cubicBezTo>
                    <a:pt x="52" y="0"/>
                    <a:pt x="51" y="0"/>
                    <a:pt x="50" y="1"/>
                  </a:cubicBezTo>
                  <a:cubicBezTo>
                    <a:pt x="0" y="17"/>
                    <a:pt x="0" y="17"/>
                    <a:pt x="0" y="17"/>
                  </a:cubicBezTo>
                  <a:cubicBezTo>
                    <a:pt x="5" y="32"/>
                    <a:pt x="5" y="32"/>
                    <a:pt x="5" y="32"/>
                  </a:cubicBezTo>
                  <a:cubicBezTo>
                    <a:pt x="8" y="41"/>
                    <a:pt x="8" y="41"/>
                    <a:pt x="8" y="41"/>
                  </a:cubicBezTo>
                  <a:cubicBezTo>
                    <a:pt x="58" y="24"/>
                    <a:pt x="58" y="24"/>
                    <a:pt x="58" y="24"/>
                  </a:cubicBezTo>
                  <a:cubicBezTo>
                    <a:pt x="64" y="22"/>
                    <a:pt x="68" y="15"/>
                    <a:pt x="66" y="8"/>
                  </a:cubicBezTo>
                  <a:cubicBezTo>
                    <a:pt x="64" y="3"/>
                    <a:pt x="59" y="0"/>
                    <a:pt x="54"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29"/>
            <p:cNvSpPr/>
            <p:nvPr/>
          </p:nvSpPr>
          <p:spPr bwMode="auto">
            <a:xfrm>
              <a:off x="11917363" y="-1524000"/>
              <a:ext cx="173038" cy="115888"/>
            </a:xfrm>
            <a:custGeom>
              <a:avLst/>
              <a:gdLst>
                <a:gd name="T0" fmla="*/ 54 w 62"/>
                <a:gd name="T1" fmla="*/ 0 h 41"/>
                <a:gd name="T2" fmla="*/ 50 w 62"/>
                <a:gd name="T3" fmla="*/ 0 h 41"/>
                <a:gd name="T4" fmla="*/ 0 w 62"/>
                <a:gd name="T5" fmla="*/ 17 h 41"/>
                <a:gd name="T6" fmla="*/ 2 w 62"/>
                <a:gd name="T7" fmla="*/ 23 h 41"/>
                <a:gd name="T8" fmla="*/ 8 w 62"/>
                <a:gd name="T9" fmla="*/ 41 h 41"/>
                <a:gd name="T10" fmla="*/ 47 w 62"/>
                <a:gd name="T11" fmla="*/ 28 h 41"/>
                <a:gd name="T12" fmla="*/ 62 w 62"/>
                <a:gd name="T13" fmla="*/ 2 h 41"/>
                <a:gd name="T14" fmla="*/ 54 w 6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41">
                  <a:moveTo>
                    <a:pt x="54" y="0"/>
                  </a:moveTo>
                  <a:cubicBezTo>
                    <a:pt x="53" y="0"/>
                    <a:pt x="51" y="0"/>
                    <a:pt x="50" y="0"/>
                  </a:cubicBezTo>
                  <a:cubicBezTo>
                    <a:pt x="0" y="17"/>
                    <a:pt x="0" y="17"/>
                    <a:pt x="0" y="17"/>
                  </a:cubicBezTo>
                  <a:cubicBezTo>
                    <a:pt x="2" y="23"/>
                    <a:pt x="2" y="23"/>
                    <a:pt x="2" y="23"/>
                  </a:cubicBezTo>
                  <a:cubicBezTo>
                    <a:pt x="8" y="41"/>
                    <a:pt x="8" y="41"/>
                    <a:pt x="8" y="41"/>
                  </a:cubicBezTo>
                  <a:cubicBezTo>
                    <a:pt x="47" y="28"/>
                    <a:pt x="47" y="28"/>
                    <a:pt x="47" y="28"/>
                  </a:cubicBezTo>
                  <a:cubicBezTo>
                    <a:pt x="62" y="2"/>
                    <a:pt x="62" y="2"/>
                    <a:pt x="62" y="2"/>
                  </a:cubicBezTo>
                  <a:cubicBezTo>
                    <a:pt x="59" y="0"/>
                    <a:pt x="57"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30"/>
            <p:cNvSpPr/>
            <p:nvPr/>
          </p:nvSpPr>
          <p:spPr bwMode="auto">
            <a:xfrm>
              <a:off x="12049125" y="-1517650"/>
              <a:ext cx="58738" cy="73025"/>
            </a:xfrm>
            <a:custGeom>
              <a:avLst/>
              <a:gdLst>
                <a:gd name="T0" fmla="*/ 15 w 21"/>
                <a:gd name="T1" fmla="*/ 0 h 26"/>
                <a:gd name="T2" fmla="*/ 0 w 21"/>
                <a:gd name="T3" fmla="*/ 26 h 26"/>
                <a:gd name="T4" fmla="*/ 11 w 21"/>
                <a:gd name="T5" fmla="*/ 22 h 26"/>
                <a:gd name="T6" fmla="*/ 19 w 21"/>
                <a:gd name="T7" fmla="*/ 6 h 26"/>
                <a:gd name="T8" fmla="*/ 15 w 21"/>
                <a:gd name="T9" fmla="*/ 0 h 26"/>
              </a:gdLst>
              <a:ahLst/>
              <a:cxnLst>
                <a:cxn ang="0">
                  <a:pos x="T0" y="T1"/>
                </a:cxn>
                <a:cxn ang="0">
                  <a:pos x="T2" y="T3"/>
                </a:cxn>
                <a:cxn ang="0">
                  <a:pos x="T4" y="T5"/>
                </a:cxn>
                <a:cxn ang="0">
                  <a:pos x="T6" y="T7"/>
                </a:cxn>
                <a:cxn ang="0">
                  <a:pos x="T8" y="T9"/>
                </a:cxn>
              </a:cxnLst>
              <a:rect l="0" t="0" r="r" b="b"/>
              <a:pathLst>
                <a:path w="21" h="26">
                  <a:moveTo>
                    <a:pt x="15" y="0"/>
                  </a:moveTo>
                  <a:cubicBezTo>
                    <a:pt x="0" y="26"/>
                    <a:pt x="0" y="26"/>
                    <a:pt x="0" y="26"/>
                  </a:cubicBezTo>
                  <a:cubicBezTo>
                    <a:pt x="11" y="22"/>
                    <a:pt x="11" y="22"/>
                    <a:pt x="11" y="22"/>
                  </a:cubicBezTo>
                  <a:cubicBezTo>
                    <a:pt x="17" y="20"/>
                    <a:pt x="21" y="13"/>
                    <a:pt x="19" y="6"/>
                  </a:cubicBezTo>
                  <a:cubicBezTo>
                    <a:pt x="18" y="4"/>
                    <a:pt x="16" y="2"/>
                    <a:pt x="15" y="0"/>
                  </a:cubicBezTo>
                </a:path>
              </a:pathLst>
            </a:custGeom>
            <a:solidFill>
              <a:srgbClr val="A575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31"/>
            <p:cNvSpPr/>
            <p:nvPr/>
          </p:nvSpPr>
          <p:spPr bwMode="auto">
            <a:xfrm>
              <a:off x="11852275" y="-1714500"/>
              <a:ext cx="190500" cy="114300"/>
            </a:xfrm>
            <a:custGeom>
              <a:avLst/>
              <a:gdLst>
                <a:gd name="T0" fmla="*/ 54 w 68"/>
                <a:gd name="T1" fmla="*/ 0 h 41"/>
                <a:gd name="T2" fmla="*/ 50 w 68"/>
                <a:gd name="T3" fmla="*/ 1 h 41"/>
                <a:gd name="T4" fmla="*/ 0 w 68"/>
                <a:gd name="T5" fmla="*/ 17 h 41"/>
                <a:gd name="T6" fmla="*/ 8 w 68"/>
                <a:gd name="T7" fmla="*/ 41 h 41"/>
                <a:gd name="T8" fmla="*/ 58 w 68"/>
                <a:gd name="T9" fmla="*/ 24 h 41"/>
                <a:gd name="T10" fmla="*/ 66 w 68"/>
                <a:gd name="T11" fmla="*/ 9 h 41"/>
                <a:gd name="T12" fmla="*/ 54 w 6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8" h="41">
                  <a:moveTo>
                    <a:pt x="54" y="0"/>
                  </a:moveTo>
                  <a:cubicBezTo>
                    <a:pt x="53" y="0"/>
                    <a:pt x="52" y="0"/>
                    <a:pt x="50" y="1"/>
                  </a:cubicBezTo>
                  <a:cubicBezTo>
                    <a:pt x="0" y="17"/>
                    <a:pt x="0" y="17"/>
                    <a:pt x="0" y="17"/>
                  </a:cubicBezTo>
                  <a:cubicBezTo>
                    <a:pt x="8" y="41"/>
                    <a:pt x="8" y="41"/>
                    <a:pt x="8" y="41"/>
                  </a:cubicBezTo>
                  <a:cubicBezTo>
                    <a:pt x="58" y="24"/>
                    <a:pt x="58" y="24"/>
                    <a:pt x="58" y="24"/>
                  </a:cubicBezTo>
                  <a:cubicBezTo>
                    <a:pt x="65" y="22"/>
                    <a:pt x="68" y="15"/>
                    <a:pt x="66" y="9"/>
                  </a:cubicBezTo>
                  <a:cubicBezTo>
                    <a:pt x="64" y="3"/>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32"/>
            <p:cNvSpPr/>
            <p:nvPr/>
          </p:nvSpPr>
          <p:spPr bwMode="auto">
            <a:xfrm>
              <a:off x="11790363" y="-1855788"/>
              <a:ext cx="4763" cy="17463"/>
            </a:xfrm>
            <a:custGeom>
              <a:avLst/>
              <a:gdLst>
                <a:gd name="T0" fmla="*/ 0 w 3"/>
                <a:gd name="T1" fmla="*/ 0 h 11"/>
                <a:gd name="T2" fmla="*/ 0 w 3"/>
                <a:gd name="T3" fmla="*/ 0 h 11"/>
                <a:gd name="T4" fmla="*/ 3 w 3"/>
                <a:gd name="T5" fmla="*/ 11 h 11"/>
                <a:gd name="T6" fmla="*/ 0 w 3"/>
                <a:gd name="T7" fmla="*/ 0 h 11"/>
              </a:gdLst>
              <a:ahLst/>
              <a:cxnLst>
                <a:cxn ang="0">
                  <a:pos x="T0" y="T1"/>
                </a:cxn>
                <a:cxn ang="0">
                  <a:pos x="T2" y="T3"/>
                </a:cxn>
                <a:cxn ang="0">
                  <a:pos x="T4" y="T5"/>
                </a:cxn>
                <a:cxn ang="0">
                  <a:pos x="T6" y="T7"/>
                </a:cxn>
              </a:cxnLst>
              <a:rect l="0" t="0" r="r" b="b"/>
              <a:pathLst>
                <a:path w="3" h="11">
                  <a:moveTo>
                    <a:pt x="0" y="0"/>
                  </a:moveTo>
                  <a:lnTo>
                    <a:pt x="0" y="0"/>
                  </a:lnTo>
                  <a:lnTo>
                    <a:pt x="3" y="11"/>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33"/>
            <p:cNvSpPr/>
            <p:nvPr/>
          </p:nvSpPr>
          <p:spPr bwMode="auto">
            <a:xfrm>
              <a:off x="11790363" y="-1855788"/>
              <a:ext cx="4763" cy="17463"/>
            </a:xfrm>
            <a:custGeom>
              <a:avLst/>
              <a:gdLst>
                <a:gd name="T0" fmla="*/ 0 w 3"/>
                <a:gd name="T1" fmla="*/ 0 h 11"/>
                <a:gd name="T2" fmla="*/ 0 w 3"/>
                <a:gd name="T3" fmla="*/ 0 h 11"/>
                <a:gd name="T4" fmla="*/ 3 w 3"/>
                <a:gd name="T5" fmla="*/ 11 h 11"/>
                <a:gd name="T6" fmla="*/ 0 w 3"/>
                <a:gd name="T7" fmla="*/ 0 h 11"/>
              </a:gdLst>
              <a:ahLst/>
              <a:cxnLst>
                <a:cxn ang="0">
                  <a:pos x="T0" y="T1"/>
                </a:cxn>
                <a:cxn ang="0">
                  <a:pos x="T2" y="T3"/>
                </a:cxn>
                <a:cxn ang="0">
                  <a:pos x="T4" y="T5"/>
                </a:cxn>
                <a:cxn ang="0">
                  <a:pos x="T6" y="T7"/>
                </a:cxn>
              </a:cxnLst>
              <a:rect l="0" t="0" r="r" b="b"/>
              <a:pathLst>
                <a:path w="3" h="11">
                  <a:moveTo>
                    <a:pt x="0" y="0"/>
                  </a:moveTo>
                  <a:lnTo>
                    <a:pt x="0" y="0"/>
                  </a:lnTo>
                  <a:lnTo>
                    <a:pt x="3"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34"/>
            <p:cNvSpPr/>
            <p:nvPr/>
          </p:nvSpPr>
          <p:spPr bwMode="auto">
            <a:xfrm>
              <a:off x="11790363" y="-1903413"/>
              <a:ext cx="188913" cy="115888"/>
            </a:xfrm>
            <a:custGeom>
              <a:avLst/>
              <a:gdLst>
                <a:gd name="T0" fmla="*/ 53 w 67"/>
                <a:gd name="T1" fmla="*/ 0 h 41"/>
                <a:gd name="T2" fmla="*/ 49 w 67"/>
                <a:gd name="T3" fmla="*/ 0 h 41"/>
                <a:gd name="T4" fmla="*/ 0 w 67"/>
                <a:gd name="T5" fmla="*/ 17 h 41"/>
                <a:gd name="T6" fmla="*/ 2 w 67"/>
                <a:gd name="T7" fmla="*/ 23 h 41"/>
                <a:gd name="T8" fmla="*/ 8 w 67"/>
                <a:gd name="T9" fmla="*/ 41 h 41"/>
                <a:gd name="T10" fmla="*/ 57 w 67"/>
                <a:gd name="T11" fmla="*/ 24 h 41"/>
                <a:gd name="T12" fmla="*/ 65 w 67"/>
                <a:gd name="T13" fmla="*/ 8 h 41"/>
                <a:gd name="T14" fmla="*/ 53 w 67"/>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1">
                  <a:moveTo>
                    <a:pt x="53" y="0"/>
                  </a:moveTo>
                  <a:cubicBezTo>
                    <a:pt x="52" y="0"/>
                    <a:pt x="51" y="0"/>
                    <a:pt x="49" y="0"/>
                  </a:cubicBezTo>
                  <a:cubicBezTo>
                    <a:pt x="0" y="17"/>
                    <a:pt x="0" y="17"/>
                    <a:pt x="0" y="17"/>
                  </a:cubicBezTo>
                  <a:cubicBezTo>
                    <a:pt x="2" y="23"/>
                    <a:pt x="2" y="23"/>
                    <a:pt x="2" y="23"/>
                  </a:cubicBezTo>
                  <a:cubicBezTo>
                    <a:pt x="8" y="41"/>
                    <a:pt x="8" y="41"/>
                    <a:pt x="8" y="41"/>
                  </a:cubicBezTo>
                  <a:cubicBezTo>
                    <a:pt x="57" y="24"/>
                    <a:pt x="57" y="24"/>
                    <a:pt x="57" y="24"/>
                  </a:cubicBezTo>
                  <a:cubicBezTo>
                    <a:pt x="64" y="22"/>
                    <a:pt x="67" y="15"/>
                    <a:pt x="65" y="8"/>
                  </a:cubicBezTo>
                  <a:cubicBezTo>
                    <a:pt x="64" y="3"/>
                    <a:pt x="59" y="0"/>
                    <a:pt x="53"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35"/>
            <p:cNvSpPr/>
            <p:nvPr/>
          </p:nvSpPr>
          <p:spPr bwMode="auto">
            <a:xfrm>
              <a:off x="11725275" y="-2093913"/>
              <a:ext cx="192088" cy="114300"/>
            </a:xfrm>
            <a:custGeom>
              <a:avLst/>
              <a:gdLst>
                <a:gd name="T0" fmla="*/ 54 w 68"/>
                <a:gd name="T1" fmla="*/ 0 h 41"/>
                <a:gd name="T2" fmla="*/ 50 w 68"/>
                <a:gd name="T3" fmla="*/ 1 h 41"/>
                <a:gd name="T4" fmla="*/ 0 w 68"/>
                <a:gd name="T5" fmla="*/ 17 h 41"/>
                <a:gd name="T6" fmla="*/ 8 w 68"/>
                <a:gd name="T7" fmla="*/ 41 h 41"/>
                <a:gd name="T8" fmla="*/ 58 w 68"/>
                <a:gd name="T9" fmla="*/ 24 h 41"/>
                <a:gd name="T10" fmla="*/ 66 w 68"/>
                <a:gd name="T11" fmla="*/ 9 h 41"/>
                <a:gd name="T12" fmla="*/ 54 w 6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68" h="41">
                  <a:moveTo>
                    <a:pt x="54" y="0"/>
                  </a:moveTo>
                  <a:cubicBezTo>
                    <a:pt x="52" y="0"/>
                    <a:pt x="51" y="0"/>
                    <a:pt x="50" y="1"/>
                  </a:cubicBezTo>
                  <a:cubicBezTo>
                    <a:pt x="0" y="17"/>
                    <a:pt x="0" y="17"/>
                    <a:pt x="0" y="17"/>
                  </a:cubicBezTo>
                  <a:cubicBezTo>
                    <a:pt x="8" y="41"/>
                    <a:pt x="8" y="41"/>
                    <a:pt x="8" y="41"/>
                  </a:cubicBezTo>
                  <a:cubicBezTo>
                    <a:pt x="58" y="24"/>
                    <a:pt x="58" y="24"/>
                    <a:pt x="58" y="24"/>
                  </a:cubicBezTo>
                  <a:cubicBezTo>
                    <a:pt x="64" y="22"/>
                    <a:pt x="68" y="15"/>
                    <a:pt x="66" y="9"/>
                  </a:cubicBezTo>
                  <a:cubicBezTo>
                    <a:pt x="64" y="3"/>
                    <a:pt x="59" y="0"/>
                    <a:pt x="54" y="0"/>
                  </a:cubicBezTo>
                </a:path>
              </a:pathLst>
            </a:custGeom>
            <a:solidFill>
              <a:srgbClr val="9A5E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3" name="组合 122"/>
          <p:cNvGrpSpPr/>
          <p:nvPr/>
        </p:nvGrpSpPr>
        <p:grpSpPr>
          <a:xfrm>
            <a:off x="10778790" y="1019452"/>
            <a:ext cx="1278977" cy="1278976"/>
            <a:chOff x="728663" y="-2744788"/>
            <a:chExt cx="2182813" cy="2182812"/>
          </a:xfrm>
        </p:grpSpPr>
        <p:sp>
          <p:nvSpPr>
            <p:cNvPr id="124" name="Freeform 139"/>
            <p:cNvSpPr/>
            <p:nvPr/>
          </p:nvSpPr>
          <p:spPr bwMode="auto">
            <a:xfrm>
              <a:off x="1441451" y="-2033588"/>
              <a:ext cx="1214438" cy="1216025"/>
            </a:xfrm>
            <a:custGeom>
              <a:avLst/>
              <a:gdLst>
                <a:gd name="T0" fmla="*/ 765 w 765"/>
                <a:gd name="T1" fmla="*/ 674 h 766"/>
                <a:gd name="T2" fmla="*/ 675 w 765"/>
                <a:gd name="T3" fmla="*/ 766 h 766"/>
                <a:gd name="T4" fmla="*/ 0 w 765"/>
                <a:gd name="T5" fmla="*/ 92 h 766"/>
                <a:gd name="T6" fmla="*/ 91 w 765"/>
                <a:gd name="T7" fmla="*/ 0 h 766"/>
                <a:gd name="T8" fmla="*/ 765 w 765"/>
                <a:gd name="T9" fmla="*/ 674 h 766"/>
              </a:gdLst>
              <a:ahLst/>
              <a:cxnLst>
                <a:cxn ang="0">
                  <a:pos x="T0" y="T1"/>
                </a:cxn>
                <a:cxn ang="0">
                  <a:pos x="T2" y="T3"/>
                </a:cxn>
                <a:cxn ang="0">
                  <a:pos x="T4" y="T5"/>
                </a:cxn>
                <a:cxn ang="0">
                  <a:pos x="T6" y="T7"/>
                </a:cxn>
                <a:cxn ang="0">
                  <a:pos x="T8" y="T9"/>
                </a:cxn>
              </a:cxnLst>
              <a:rect l="0" t="0" r="r" b="b"/>
              <a:pathLst>
                <a:path w="765" h="766">
                  <a:moveTo>
                    <a:pt x="765" y="674"/>
                  </a:moveTo>
                  <a:lnTo>
                    <a:pt x="675" y="766"/>
                  </a:lnTo>
                  <a:lnTo>
                    <a:pt x="0" y="92"/>
                  </a:lnTo>
                  <a:lnTo>
                    <a:pt x="91" y="0"/>
                  </a:lnTo>
                  <a:lnTo>
                    <a:pt x="765" y="674"/>
                  </a:lnTo>
                  <a:close/>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40"/>
            <p:cNvSpPr/>
            <p:nvPr/>
          </p:nvSpPr>
          <p:spPr bwMode="auto">
            <a:xfrm>
              <a:off x="1441451" y="-2033588"/>
              <a:ext cx="1214438" cy="1216025"/>
            </a:xfrm>
            <a:custGeom>
              <a:avLst/>
              <a:gdLst>
                <a:gd name="T0" fmla="*/ 765 w 765"/>
                <a:gd name="T1" fmla="*/ 674 h 766"/>
                <a:gd name="T2" fmla="*/ 675 w 765"/>
                <a:gd name="T3" fmla="*/ 766 h 766"/>
                <a:gd name="T4" fmla="*/ 0 w 765"/>
                <a:gd name="T5" fmla="*/ 92 h 766"/>
                <a:gd name="T6" fmla="*/ 91 w 765"/>
                <a:gd name="T7" fmla="*/ 0 h 766"/>
                <a:gd name="T8" fmla="*/ 765 w 765"/>
                <a:gd name="T9" fmla="*/ 674 h 766"/>
              </a:gdLst>
              <a:ahLst/>
              <a:cxnLst>
                <a:cxn ang="0">
                  <a:pos x="T0" y="T1"/>
                </a:cxn>
                <a:cxn ang="0">
                  <a:pos x="T2" y="T3"/>
                </a:cxn>
                <a:cxn ang="0">
                  <a:pos x="T4" y="T5"/>
                </a:cxn>
                <a:cxn ang="0">
                  <a:pos x="T6" y="T7"/>
                </a:cxn>
                <a:cxn ang="0">
                  <a:pos x="T8" y="T9"/>
                </a:cxn>
              </a:cxnLst>
              <a:rect l="0" t="0" r="r" b="b"/>
              <a:pathLst>
                <a:path w="765" h="766">
                  <a:moveTo>
                    <a:pt x="765" y="674"/>
                  </a:moveTo>
                  <a:lnTo>
                    <a:pt x="675" y="766"/>
                  </a:lnTo>
                  <a:lnTo>
                    <a:pt x="0" y="92"/>
                  </a:lnTo>
                  <a:lnTo>
                    <a:pt x="91" y="0"/>
                  </a:lnTo>
                  <a:lnTo>
                    <a:pt x="765" y="6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41"/>
            <p:cNvSpPr/>
            <p:nvPr/>
          </p:nvSpPr>
          <p:spPr bwMode="auto">
            <a:xfrm>
              <a:off x="2160588" y="-1311276"/>
              <a:ext cx="750888" cy="749300"/>
            </a:xfrm>
            <a:custGeom>
              <a:avLst/>
              <a:gdLst>
                <a:gd name="T0" fmla="*/ 250 w 267"/>
                <a:gd name="T1" fmla="*/ 241 h 267"/>
                <a:gd name="T2" fmla="*/ 242 w 267"/>
                <a:gd name="T3" fmla="*/ 250 h 267"/>
                <a:gd name="T4" fmla="*/ 180 w 267"/>
                <a:gd name="T5" fmla="*/ 250 h 267"/>
                <a:gd name="T6" fmla="*/ 17 w 267"/>
                <a:gd name="T7" fmla="*/ 87 h 267"/>
                <a:gd name="T8" fmla="*/ 17 w 267"/>
                <a:gd name="T9" fmla="*/ 25 h 267"/>
                <a:gd name="T10" fmla="*/ 25 w 267"/>
                <a:gd name="T11" fmla="*/ 17 h 267"/>
                <a:gd name="T12" fmla="*/ 87 w 267"/>
                <a:gd name="T13" fmla="*/ 17 h 267"/>
                <a:gd name="T14" fmla="*/ 250 w 267"/>
                <a:gd name="T15" fmla="*/ 180 h 267"/>
                <a:gd name="T16" fmla="*/ 250 w 267"/>
                <a:gd name="T17" fmla="*/ 24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267">
                  <a:moveTo>
                    <a:pt x="250" y="241"/>
                  </a:moveTo>
                  <a:cubicBezTo>
                    <a:pt x="242" y="250"/>
                    <a:pt x="242" y="250"/>
                    <a:pt x="242" y="250"/>
                  </a:cubicBezTo>
                  <a:cubicBezTo>
                    <a:pt x="225" y="267"/>
                    <a:pt x="197" y="267"/>
                    <a:pt x="180" y="250"/>
                  </a:cubicBezTo>
                  <a:cubicBezTo>
                    <a:pt x="17" y="87"/>
                    <a:pt x="17" y="87"/>
                    <a:pt x="17" y="87"/>
                  </a:cubicBezTo>
                  <a:cubicBezTo>
                    <a:pt x="0" y="70"/>
                    <a:pt x="0" y="42"/>
                    <a:pt x="17" y="25"/>
                  </a:cubicBezTo>
                  <a:cubicBezTo>
                    <a:pt x="25" y="17"/>
                    <a:pt x="25" y="17"/>
                    <a:pt x="25" y="17"/>
                  </a:cubicBezTo>
                  <a:cubicBezTo>
                    <a:pt x="42" y="0"/>
                    <a:pt x="70" y="0"/>
                    <a:pt x="87" y="17"/>
                  </a:cubicBezTo>
                  <a:cubicBezTo>
                    <a:pt x="250" y="180"/>
                    <a:pt x="250" y="180"/>
                    <a:pt x="250" y="180"/>
                  </a:cubicBezTo>
                  <a:cubicBezTo>
                    <a:pt x="267" y="197"/>
                    <a:pt x="267" y="224"/>
                    <a:pt x="250" y="241"/>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42"/>
            <p:cNvSpPr/>
            <p:nvPr/>
          </p:nvSpPr>
          <p:spPr bwMode="auto">
            <a:xfrm>
              <a:off x="2171701" y="-1300163"/>
              <a:ext cx="728663" cy="723900"/>
            </a:xfrm>
            <a:custGeom>
              <a:avLst/>
              <a:gdLst>
                <a:gd name="T0" fmla="*/ 52 w 259"/>
                <a:gd name="T1" fmla="*/ 0 h 258"/>
                <a:gd name="T2" fmla="*/ 52 w 259"/>
                <a:gd name="T3" fmla="*/ 0 h 258"/>
                <a:gd name="T4" fmla="*/ 21 w 259"/>
                <a:gd name="T5" fmla="*/ 13 h 258"/>
                <a:gd name="T6" fmla="*/ 13 w 259"/>
                <a:gd name="T7" fmla="*/ 21 h 258"/>
                <a:gd name="T8" fmla="*/ 0 w 259"/>
                <a:gd name="T9" fmla="*/ 51 h 258"/>
                <a:gd name="T10" fmla="*/ 0 w 259"/>
                <a:gd name="T11" fmla="*/ 52 h 258"/>
                <a:gd name="T12" fmla="*/ 13 w 259"/>
                <a:gd name="T13" fmla="*/ 83 h 258"/>
                <a:gd name="T14" fmla="*/ 176 w 259"/>
                <a:gd name="T15" fmla="*/ 246 h 258"/>
                <a:gd name="T16" fmla="*/ 207 w 259"/>
                <a:gd name="T17" fmla="*/ 258 h 258"/>
                <a:gd name="T18" fmla="*/ 238 w 259"/>
                <a:gd name="T19" fmla="*/ 246 h 258"/>
                <a:gd name="T20" fmla="*/ 246 w 259"/>
                <a:gd name="T21" fmla="*/ 237 h 258"/>
                <a:gd name="T22" fmla="*/ 259 w 259"/>
                <a:gd name="T23" fmla="*/ 206 h 258"/>
                <a:gd name="T24" fmla="*/ 246 w 259"/>
                <a:gd name="T25" fmla="*/ 176 h 258"/>
                <a:gd name="T26" fmla="*/ 83 w 259"/>
                <a:gd name="T27" fmla="*/ 13 h 258"/>
                <a:gd name="T28" fmla="*/ 52 w 259"/>
                <a:gd name="T29"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258">
                  <a:moveTo>
                    <a:pt x="52" y="0"/>
                  </a:moveTo>
                  <a:cubicBezTo>
                    <a:pt x="52" y="0"/>
                    <a:pt x="52" y="0"/>
                    <a:pt x="52" y="0"/>
                  </a:cubicBezTo>
                  <a:cubicBezTo>
                    <a:pt x="41" y="0"/>
                    <a:pt x="30" y="4"/>
                    <a:pt x="21" y="13"/>
                  </a:cubicBezTo>
                  <a:cubicBezTo>
                    <a:pt x="13" y="21"/>
                    <a:pt x="13" y="21"/>
                    <a:pt x="13" y="21"/>
                  </a:cubicBezTo>
                  <a:cubicBezTo>
                    <a:pt x="5" y="29"/>
                    <a:pt x="0" y="40"/>
                    <a:pt x="0" y="51"/>
                  </a:cubicBezTo>
                  <a:cubicBezTo>
                    <a:pt x="0" y="52"/>
                    <a:pt x="0" y="52"/>
                    <a:pt x="0" y="52"/>
                  </a:cubicBezTo>
                  <a:cubicBezTo>
                    <a:pt x="0" y="63"/>
                    <a:pt x="5" y="74"/>
                    <a:pt x="13" y="83"/>
                  </a:cubicBezTo>
                  <a:cubicBezTo>
                    <a:pt x="176" y="246"/>
                    <a:pt x="176" y="246"/>
                    <a:pt x="176" y="246"/>
                  </a:cubicBezTo>
                  <a:cubicBezTo>
                    <a:pt x="185" y="254"/>
                    <a:pt x="196" y="258"/>
                    <a:pt x="207" y="258"/>
                  </a:cubicBezTo>
                  <a:cubicBezTo>
                    <a:pt x="218" y="258"/>
                    <a:pt x="229" y="254"/>
                    <a:pt x="238" y="246"/>
                  </a:cubicBezTo>
                  <a:cubicBezTo>
                    <a:pt x="246" y="237"/>
                    <a:pt x="246" y="237"/>
                    <a:pt x="246" y="237"/>
                  </a:cubicBezTo>
                  <a:cubicBezTo>
                    <a:pt x="255" y="229"/>
                    <a:pt x="259" y="218"/>
                    <a:pt x="259" y="206"/>
                  </a:cubicBezTo>
                  <a:cubicBezTo>
                    <a:pt x="259" y="195"/>
                    <a:pt x="255" y="184"/>
                    <a:pt x="246" y="176"/>
                  </a:cubicBezTo>
                  <a:cubicBezTo>
                    <a:pt x="83" y="13"/>
                    <a:pt x="83" y="13"/>
                    <a:pt x="83" y="13"/>
                  </a:cubicBezTo>
                  <a:cubicBezTo>
                    <a:pt x="75" y="4"/>
                    <a:pt x="63" y="0"/>
                    <a:pt x="52" y="0"/>
                  </a:cubicBezTo>
                </a:path>
              </a:pathLst>
            </a:custGeom>
            <a:solidFill>
              <a:srgbClr val="993B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43"/>
            <p:cNvSpPr/>
            <p:nvPr/>
          </p:nvSpPr>
          <p:spPr bwMode="auto">
            <a:xfrm>
              <a:off x="728663" y="-2744788"/>
              <a:ext cx="1606550" cy="1604963"/>
            </a:xfrm>
            <a:custGeom>
              <a:avLst/>
              <a:gdLst>
                <a:gd name="T0" fmla="*/ 470 w 572"/>
                <a:gd name="T1" fmla="*/ 102 h 571"/>
                <a:gd name="T2" fmla="*/ 470 w 572"/>
                <a:gd name="T3" fmla="*/ 470 h 571"/>
                <a:gd name="T4" fmla="*/ 102 w 572"/>
                <a:gd name="T5" fmla="*/ 470 h 571"/>
                <a:gd name="T6" fmla="*/ 102 w 572"/>
                <a:gd name="T7" fmla="*/ 102 h 571"/>
                <a:gd name="T8" fmla="*/ 470 w 572"/>
                <a:gd name="T9" fmla="*/ 102 h 571"/>
              </a:gdLst>
              <a:ahLst/>
              <a:cxnLst>
                <a:cxn ang="0">
                  <a:pos x="T0" y="T1"/>
                </a:cxn>
                <a:cxn ang="0">
                  <a:pos x="T2" y="T3"/>
                </a:cxn>
                <a:cxn ang="0">
                  <a:pos x="T4" y="T5"/>
                </a:cxn>
                <a:cxn ang="0">
                  <a:pos x="T6" y="T7"/>
                </a:cxn>
                <a:cxn ang="0">
                  <a:pos x="T8" y="T9"/>
                </a:cxn>
              </a:cxnLst>
              <a:rect l="0" t="0" r="r" b="b"/>
              <a:pathLst>
                <a:path w="572" h="571">
                  <a:moveTo>
                    <a:pt x="470" y="102"/>
                  </a:moveTo>
                  <a:cubicBezTo>
                    <a:pt x="572" y="203"/>
                    <a:pt x="572" y="368"/>
                    <a:pt x="470" y="470"/>
                  </a:cubicBezTo>
                  <a:cubicBezTo>
                    <a:pt x="368" y="571"/>
                    <a:pt x="204" y="571"/>
                    <a:pt x="102" y="470"/>
                  </a:cubicBezTo>
                  <a:cubicBezTo>
                    <a:pt x="0" y="368"/>
                    <a:pt x="0" y="203"/>
                    <a:pt x="102" y="102"/>
                  </a:cubicBezTo>
                  <a:cubicBezTo>
                    <a:pt x="204" y="0"/>
                    <a:pt x="368" y="0"/>
                    <a:pt x="470" y="102"/>
                  </a:cubicBezTo>
                </a:path>
              </a:pathLst>
            </a:custGeom>
            <a:solidFill>
              <a:srgbClr val="FF6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4"/>
            <p:cNvSpPr/>
            <p:nvPr/>
          </p:nvSpPr>
          <p:spPr bwMode="auto">
            <a:xfrm>
              <a:off x="882651" y="-2592388"/>
              <a:ext cx="1298575" cy="1300163"/>
            </a:xfrm>
            <a:custGeom>
              <a:avLst/>
              <a:gdLst>
                <a:gd name="T0" fmla="*/ 380 w 462"/>
                <a:gd name="T1" fmla="*/ 83 h 463"/>
                <a:gd name="T2" fmla="*/ 380 w 462"/>
                <a:gd name="T3" fmla="*/ 380 h 463"/>
                <a:gd name="T4" fmla="*/ 82 w 462"/>
                <a:gd name="T5" fmla="*/ 380 h 463"/>
                <a:gd name="T6" fmla="*/ 82 w 462"/>
                <a:gd name="T7" fmla="*/ 83 h 463"/>
                <a:gd name="T8" fmla="*/ 380 w 462"/>
                <a:gd name="T9" fmla="*/ 83 h 463"/>
              </a:gdLst>
              <a:ahLst/>
              <a:cxnLst>
                <a:cxn ang="0">
                  <a:pos x="T0" y="T1"/>
                </a:cxn>
                <a:cxn ang="0">
                  <a:pos x="T2" y="T3"/>
                </a:cxn>
                <a:cxn ang="0">
                  <a:pos x="T4" y="T5"/>
                </a:cxn>
                <a:cxn ang="0">
                  <a:pos x="T6" y="T7"/>
                </a:cxn>
                <a:cxn ang="0">
                  <a:pos x="T8" y="T9"/>
                </a:cxn>
              </a:cxnLst>
              <a:rect l="0" t="0" r="r" b="b"/>
              <a:pathLst>
                <a:path w="462" h="463">
                  <a:moveTo>
                    <a:pt x="380" y="83"/>
                  </a:moveTo>
                  <a:cubicBezTo>
                    <a:pt x="462" y="165"/>
                    <a:pt x="462" y="298"/>
                    <a:pt x="380" y="380"/>
                  </a:cubicBezTo>
                  <a:cubicBezTo>
                    <a:pt x="298" y="463"/>
                    <a:pt x="164" y="463"/>
                    <a:pt x="82" y="380"/>
                  </a:cubicBezTo>
                  <a:cubicBezTo>
                    <a:pt x="0" y="298"/>
                    <a:pt x="0" y="165"/>
                    <a:pt x="82" y="83"/>
                  </a:cubicBezTo>
                  <a:cubicBezTo>
                    <a:pt x="164" y="0"/>
                    <a:pt x="298" y="0"/>
                    <a:pt x="380" y="83"/>
                  </a:cubicBezTo>
                </a:path>
              </a:pathLst>
            </a:custGeom>
            <a:solidFill>
              <a:srgbClr val="6B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45"/>
            <p:cNvSpPr/>
            <p:nvPr/>
          </p:nvSpPr>
          <p:spPr bwMode="auto">
            <a:xfrm>
              <a:off x="1295401" y="-2533651"/>
              <a:ext cx="365125" cy="1182688"/>
            </a:xfrm>
            <a:custGeom>
              <a:avLst/>
              <a:gdLst>
                <a:gd name="T0" fmla="*/ 84 w 130"/>
                <a:gd name="T1" fmla="*/ 0 h 421"/>
                <a:gd name="T2" fmla="*/ 0 w 130"/>
                <a:gd name="T3" fmla="*/ 17 h 421"/>
                <a:gd name="T4" fmla="*/ 0 w 130"/>
                <a:gd name="T5" fmla="*/ 404 h 421"/>
                <a:gd name="T6" fmla="*/ 84 w 130"/>
                <a:gd name="T7" fmla="*/ 421 h 421"/>
                <a:gd name="T8" fmla="*/ 130 w 130"/>
                <a:gd name="T9" fmla="*/ 416 h 421"/>
                <a:gd name="T10" fmla="*/ 130 w 130"/>
                <a:gd name="T11" fmla="*/ 5 h 421"/>
                <a:gd name="T12" fmla="*/ 84 w 130"/>
                <a:gd name="T13" fmla="*/ 0 h 421"/>
              </a:gdLst>
              <a:ahLst/>
              <a:cxnLst>
                <a:cxn ang="0">
                  <a:pos x="T0" y="T1"/>
                </a:cxn>
                <a:cxn ang="0">
                  <a:pos x="T2" y="T3"/>
                </a:cxn>
                <a:cxn ang="0">
                  <a:pos x="T4" y="T5"/>
                </a:cxn>
                <a:cxn ang="0">
                  <a:pos x="T6" y="T7"/>
                </a:cxn>
                <a:cxn ang="0">
                  <a:pos x="T8" y="T9"/>
                </a:cxn>
                <a:cxn ang="0">
                  <a:pos x="T10" y="T11"/>
                </a:cxn>
                <a:cxn ang="0">
                  <a:pos x="T12" y="T13"/>
                </a:cxn>
              </a:cxnLst>
              <a:rect l="0" t="0" r="r" b="b"/>
              <a:pathLst>
                <a:path w="130" h="421">
                  <a:moveTo>
                    <a:pt x="84" y="0"/>
                  </a:moveTo>
                  <a:cubicBezTo>
                    <a:pt x="55" y="0"/>
                    <a:pt x="27" y="6"/>
                    <a:pt x="0" y="17"/>
                  </a:cubicBezTo>
                  <a:cubicBezTo>
                    <a:pt x="0" y="404"/>
                    <a:pt x="0" y="404"/>
                    <a:pt x="0" y="404"/>
                  </a:cubicBezTo>
                  <a:cubicBezTo>
                    <a:pt x="27" y="415"/>
                    <a:pt x="55" y="421"/>
                    <a:pt x="84" y="421"/>
                  </a:cubicBezTo>
                  <a:cubicBezTo>
                    <a:pt x="99" y="421"/>
                    <a:pt x="115" y="419"/>
                    <a:pt x="130" y="416"/>
                  </a:cubicBezTo>
                  <a:cubicBezTo>
                    <a:pt x="130" y="5"/>
                    <a:pt x="130" y="5"/>
                    <a:pt x="130" y="5"/>
                  </a:cubicBezTo>
                  <a:cubicBezTo>
                    <a:pt x="115" y="2"/>
                    <a:pt x="99" y="0"/>
                    <a:pt x="84" y="0"/>
                  </a:cubicBezTo>
                </a:path>
              </a:pathLst>
            </a:custGeom>
            <a:solidFill>
              <a:srgbClr val="89C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46"/>
            <p:cNvSpPr/>
            <p:nvPr/>
          </p:nvSpPr>
          <p:spPr bwMode="auto">
            <a:xfrm>
              <a:off x="1722438" y="-2503488"/>
              <a:ext cx="182563" cy="1120775"/>
            </a:xfrm>
            <a:custGeom>
              <a:avLst/>
              <a:gdLst>
                <a:gd name="T0" fmla="*/ 0 w 65"/>
                <a:gd name="T1" fmla="*/ 0 h 399"/>
                <a:gd name="T2" fmla="*/ 0 w 65"/>
                <a:gd name="T3" fmla="*/ 399 h 399"/>
                <a:gd name="T4" fmla="*/ 65 w 65"/>
                <a:gd name="T5" fmla="*/ 363 h 399"/>
                <a:gd name="T6" fmla="*/ 65 w 65"/>
                <a:gd name="T7" fmla="*/ 36 h 399"/>
                <a:gd name="T8" fmla="*/ 0 w 65"/>
                <a:gd name="T9" fmla="*/ 0 h 399"/>
              </a:gdLst>
              <a:ahLst/>
              <a:cxnLst>
                <a:cxn ang="0">
                  <a:pos x="T0" y="T1"/>
                </a:cxn>
                <a:cxn ang="0">
                  <a:pos x="T2" y="T3"/>
                </a:cxn>
                <a:cxn ang="0">
                  <a:pos x="T4" y="T5"/>
                </a:cxn>
                <a:cxn ang="0">
                  <a:pos x="T6" y="T7"/>
                </a:cxn>
                <a:cxn ang="0">
                  <a:pos x="T8" y="T9"/>
                </a:cxn>
              </a:cxnLst>
              <a:rect l="0" t="0" r="r" b="b"/>
              <a:pathLst>
                <a:path w="65" h="399">
                  <a:moveTo>
                    <a:pt x="0" y="0"/>
                  </a:moveTo>
                  <a:cubicBezTo>
                    <a:pt x="0" y="399"/>
                    <a:pt x="0" y="399"/>
                    <a:pt x="0" y="399"/>
                  </a:cubicBezTo>
                  <a:cubicBezTo>
                    <a:pt x="23" y="391"/>
                    <a:pt x="45" y="379"/>
                    <a:pt x="65" y="363"/>
                  </a:cubicBezTo>
                  <a:cubicBezTo>
                    <a:pt x="65" y="36"/>
                    <a:pt x="65" y="36"/>
                    <a:pt x="65" y="36"/>
                  </a:cubicBezTo>
                  <a:cubicBezTo>
                    <a:pt x="45" y="20"/>
                    <a:pt x="23" y="8"/>
                    <a:pt x="0" y="0"/>
                  </a:cubicBezTo>
                </a:path>
              </a:pathLst>
            </a:custGeom>
            <a:solidFill>
              <a:srgbClr val="89C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灯片编号占位符 1"/>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695" y="85725"/>
            <a:ext cx="696595" cy="692785"/>
            <a:chOff x="4551363" y="-655638"/>
            <a:chExt cx="1641474" cy="1654175"/>
          </a:xfrm>
        </p:grpSpPr>
        <p:sp>
          <p:nvSpPr>
            <p:cNvPr id="22" name="Freeform 15"/>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close/>
                </a:path>
              </a:pathLst>
            </a:custGeom>
            <a:solidFill>
              <a:srgbClr val="C075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6"/>
            <p:cNvSpPr/>
            <p:nvPr/>
          </p:nvSpPr>
          <p:spPr bwMode="auto">
            <a:xfrm>
              <a:off x="4603750" y="-598488"/>
              <a:ext cx="1589087" cy="1597025"/>
            </a:xfrm>
            <a:custGeom>
              <a:avLst/>
              <a:gdLst>
                <a:gd name="T0" fmla="*/ 916 w 1001"/>
                <a:gd name="T1" fmla="*/ 791 h 1006"/>
                <a:gd name="T2" fmla="*/ 1001 w 1001"/>
                <a:gd name="T3" fmla="*/ 1006 h 1006"/>
                <a:gd name="T4" fmla="*/ 786 w 1001"/>
                <a:gd name="T5" fmla="*/ 920 h 1006"/>
                <a:gd name="T6" fmla="*/ 0 w 1001"/>
                <a:gd name="T7" fmla="*/ 127 h 1006"/>
                <a:gd name="T8" fmla="*/ 129 w 1001"/>
                <a:gd name="T9" fmla="*/ 0 h 1006"/>
                <a:gd name="T10" fmla="*/ 916 w 1001"/>
                <a:gd name="T11" fmla="*/ 791 h 1006"/>
              </a:gdLst>
              <a:ahLst/>
              <a:cxnLst>
                <a:cxn ang="0">
                  <a:pos x="T0" y="T1"/>
                </a:cxn>
                <a:cxn ang="0">
                  <a:pos x="T2" y="T3"/>
                </a:cxn>
                <a:cxn ang="0">
                  <a:pos x="T4" y="T5"/>
                </a:cxn>
                <a:cxn ang="0">
                  <a:pos x="T6" y="T7"/>
                </a:cxn>
                <a:cxn ang="0">
                  <a:pos x="T8" y="T9"/>
                </a:cxn>
                <a:cxn ang="0">
                  <a:pos x="T10" y="T11"/>
                </a:cxn>
              </a:cxnLst>
              <a:rect l="0" t="0" r="r" b="b"/>
              <a:pathLst>
                <a:path w="1001" h="1006">
                  <a:moveTo>
                    <a:pt x="916" y="791"/>
                  </a:moveTo>
                  <a:lnTo>
                    <a:pt x="1001" y="1006"/>
                  </a:lnTo>
                  <a:lnTo>
                    <a:pt x="786" y="920"/>
                  </a:lnTo>
                  <a:lnTo>
                    <a:pt x="0" y="127"/>
                  </a:lnTo>
                  <a:lnTo>
                    <a:pt x="129" y="0"/>
                  </a:lnTo>
                  <a:lnTo>
                    <a:pt x="916" y="7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17"/>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close/>
                  <a:moveTo>
                    <a:pt x="130" y="0"/>
                  </a:moveTo>
                  <a:lnTo>
                    <a:pt x="130" y="0"/>
                  </a:lnTo>
                  <a:lnTo>
                    <a:pt x="130" y="2"/>
                  </a:lnTo>
                  <a:lnTo>
                    <a:pt x="130" y="2"/>
                  </a:lnTo>
                  <a:lnTo>
                    <a:pt x="13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18"/>
            <p:cNvSpPr>
              <a:spLocks noEditPoints="1"/>
            </p:cNvSpPr>
            <p:nvPr/>
          </p:nvSpPr>
          <p:spPr bwMode="auto">
            <a:xfrm>
              <a:off x="5851525" y="657225"/>
              <a:ext cx="206375" cy="204788"/>
            </a:xfrm>
            <a:custGeom>
              <a:avLst/>
              <a:gdLst>
                <a:gd name="T0" fmla="*/ 0 w 130"/>
                <a:gd name="T1" fmla="*/ 129 h 129"/>
                <a:gd name="T2" fmla="*/ 1 w 130"/>
                <a:gd name="T3" fmla="*/ 129 h 129"/>
                <a:gd name="T4" fmla="*/ 0 w 130"/>
                <a:gd name="T5" fmla="*/ 129 h 129"/>
                <a:gd name="T6" fmla="*/ 130 w 130"/>
                <a:gd name="T7" fmla="*/ 0 h 129"/>
                <a:gd name="T8" fmla="*/ 130 w 130"/>
                <a:gd name="T9" fmla="*/ 0 h 129"/>
                <a:gd name="T10" fmla="*/ 130 w 130"/>
                <a:gd name="T11" fmla="*/ 2 h 129"/>
                <a:gd name="T12" fmla="*/ 130 w 130"/>
                <a:gd name="T13" fmla="*/ 2 h 129"/>
                <a:gd name="T14" fmla="*/ 130 w 130"/>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9">
                  <a:moveTo>
                    <a:pt x="0" y="129"/>
                  </a:moveTo>
                  <a:lnTo>
                    <a:pt x="1" y="129"/>
                  </a:lnTo>
                  <a:lnTo>
                    <a:pt x="0" y="129"/>
                  </a:lnTo>
                  <a:moveTo>
                    <a:pt x="130" y="0"/>
                  </a:moveTo>
                  <a:lnTo>
                    <a:pt x="130" y="0"/>
                  </a:lnTo>
                  <a:lnTo>
                    <a:pt x="130" y="2"/>
                  </a:lnTo>
                  <a:lnTo>
                    <a:pt x="130" y="2"/>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19"/>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close/>
                </a:path>
              </a:pathLst>
            </a:custGeom>
            <a:solidFill>
              <a:srgbClr val="9A5E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0"/>
            <p:cNvSpPr/>
            <p:nvPr/>
          </p:nvSpPr>
          <p:spPr bwMode="auto">
            <a:xfrm>
              <a:off x="5486400" y="290513"/>
              <a:ext cx="571500" cy="571500"/>
            </a:xfrm>
            <a:custGeom>
              <a:avLst/>
              <a:gdLst>
                <a:gd name="T0" fmla="*/ 131 w 360"/>
                <a:gd name="T1" fmla="*/ 0 h 360"/>
                <a:gd name="T2" fmla="*/ 0 w 360"/>
                <a:gd name="T3" fmla="*/ 128 h 360"/>
                <a:gd name="T4" fmla="*/ 230 w 360"/>
                <a:gd name="T5" fmla="*/ 360 h 360"/>
                <a:gd name="T6" fmla="*/ 231 w 360"/>
                <a:gd name="T7" fmla="*/ 360 h 360"/>
                <a:gd name="T8" fmla="*/ 360 w 360"/>
                <a:gd name="T9" fmla="*/ 233 h 360"/>
                <a:gd name="T10" fmla="*/ 360 w 360"/>
                <a:gd name="T11" fmla="*/ 231 h 360"/>
                <a:gd name="T12" fmla="*/ 131 w 36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360" h="360">
                  <a:moveTo>
                    <a:pt x="131" y="0"/>
                  </a:moveTo>
                  <a:lnTo>
                    <a:pt x="0" y="128"/>
                  </a:lnTo>
                  <a:lnTo>
                    <a:pt x="230" y="360"/>
                  </a:lnTo>
                  <a:lnTo>
                    <a:pt x="231" y="360"/>
                  </a:lnTo>
                  <a:lnTo>
                    <a:pt x="360" y="233"/>
                  </a:lnTo>
                  <a:lnTo>
                    <a:pt x="360" y="231"/>
                  </a:lnTo>
                  <a:lnTo>
                    <a:pt x="1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1"/>
            <p:cNvSpPr/>
            <p:nvPr/>
          </p:nvSpPr>
          <p:spPr bwMode="auto">
            <a:xfrm>
              <a:off x="4551363" y="-655638"/>
              <a:ext cx="1165225" cy="1173163"/>
            </a:xfrm>
            <a:custGeom>
              <a:avLst/>
              <a:gdLst>
                <a:gd name="T0" fmla="*/ 416 w 416"/>
                <a:gd name="T1" fmla="*/ 329 h 418"/>
                <a:gd name="T2" fmla="*/ 326 w 416"/>
                <a:gd name="T3" fmla="*/ 418 h 418"/>
                <a:gd name="T4" fmla="*/ 24 w 416"/>
                <a:gd name="T5" fmla="*/ 113 h 418"/>
                <a:gd name="T6" fmla="*/ 24 w 416"/>
                <a:gd name="T7" fmla="*/ 25 h 418"/>
                <a:gd name="T8" fmla="*/ 24 w 416"/>
                <a:gd name="T9" fmla="*/ 25 h 418"/>
                <a:gd name="T10" fmla="*/ 113 w 416"/>
                <a:gd name="T11" fmla="*/ 25 h 418"/>
                <a:gd name="T12" fmla="*/ 416 w 416"/>
                <a:gd name="T13" fmla="*/ 329 h 418"/>
              </a:gdLst>
              <a:ahLst/>
              <a:cxnLst>
                <a:cxn ang="0">
                  <a:pos x="T0" y="T1"/>
                </a:cxn>
                <a:cxn ang="0">
                  <a:pos x="T2" y="T3"/>
                </a:cxn>
                <a:cxn ang="0">
                  <a:pos x="T4" y="T5"/>
                </a:cxn>
                <a:cxn ang="0">
                  <a:pos x="T6" y="T7"/>
                </a:cxn>
                <a:cxn ang="0">
                  <a:pos x="T8" y="T9"/>
                </a:cxn>
                <a:cxn ang="0">
                  <a:pos x="T10" y="T11"/>
                </a:cxn>
                <a:cxn ang="0">
                  <a:pos x="T12" y="T13"/>
                </a:cxn>
              </a:cxnLst>
              <a:rect l="0" t="0" r="r" b="b"/>
              <a:pathLst>
                <a:path w="416" h="418">
                  <a:moveTo>
                    <a:pt x="416" y="329"/>
                  </a:moveTo>
                  <a:cubicBezTo>
                    <a:pt x="326" y="418"/>
                    <a:pt x="326" y="418"/>
                    <a:pt x="326" y="418"/>
                  </a:cubicBezTo>
                  <a:cubicBezTo>
                    <a:pt x="24" y="113"/>
                    <a:pt x="24" y="113"/>
                    <a:pt x="24" y="113"/>
                  </a:cubicBezTo>
                  <a:cubicBezTo>
                    <a:pt x="0" y="89"/>
                    <a:pt x="0" y="49"/>
                    <a:pt x="24" y="25"/>
                  </a:cubicBezTo>
                  <a:cubicBezTo>
                    <a:pt x="24" y="25"/>
                    <a:pt x="24" y="25"/>
                    <a:pt x="24" y="25"/>
                  </a:cubicBezTo>
                  <a:cubicBezTo>
                    <a:pt x="49" y="0"/>
                    <a:pt x="89" y="0"/>
                    <a:pt x="113" y="25"/>
                  </a:cubicBezTo>
                  <a:cubicBezTo>
                    <a:pt x="416" y="329"/>
                    <a:pt x="416" y="329"/>
                    <a:pt x="416" y="329"/>
                  </a:cubicBezTo>
                </a:path>
              </a:pathLst>
            </a:custGeom>
            <a:solidFill>
              <a:srgbClr val="F2B2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Freeform 22"/>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3"/>
            <p:cNvSpPr/>
            <p:nvPr/>
          </p:nvSpPr>
          <p:spPr bwMode="auto">
            <a:xfrm>
              <a:off x="4910138" y="-542925"/>
              <a:ext cx="249237" cy="249238"/>
            </a:xfrm>
            <a:custGeom>
              <a:avLst/>
              <a:gdLst>
                <a:gd name="T0" fmla="*/ 0 w 157"/>
                <a:gd name="T1" fmla="*/ 0 h 157"/>
                <a:gd name="T2" fmla="*/ 0 w 157"/>
                <a:gd name="T3" fmla="*/ 0 h 157"/>
                <a:gd name="T4" fmla="*/ 157 w 157"/>
                <a:gd name="T5" fmla="*/ 157 h 157"/>
                <a:gd name="T6" fmla="*/ 157 w 157"/>
                <a:gd name="T7" fmla="*/ 157 h 157"/>
                <a:gd name="T8" fmla="*/ 0 w 157"/>
                <a:gd name="T9" fmla="*/ 0 h 157"/>
              </a:gdLst>
              <a:ahLst/>
              <a:cxnLst>
                <a:cxn ang="0">
                  <a:pos x="T0" y="T1"/>
                </a:cxn>
                <a:cxn ang="0">
                  <a:pos x="T2" y="T3"/>
                </a:cxn>
                <a:cxn ang="0">
                  <a:pos x="T4" y="T5"/>
                </a:cxn>
                <a:cxn ang="0">
                  <a:pos x="T6" y="T7"/>
                </a:cxn>
                <a:cxn ang="0">
                  <a:pos x="T8" y="T9"/>
                </a:cxn>
              </a:cxnLst>
              <a:rect l="0" t="0" r="r" b="b"/>
              <a:pathLst>
                <a:path w="157" h="157">
                  <a:moveTo>
                    <a:pt x="0" y="0"/>
                  </a:moveTo>
                  <a:lnTo>
                    <a:pt x="0" y="0"/>
                  </a:lnTo>
                  <a:lnTo>
                    <a:pt x="157" y="157"/>
                  </a:lnTo>
                  <a:lnTo>
                    <a:pt x="157" y="15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4"/>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close/>
                </a:path>
              </a:pathLst>
            </a:custGeom>
            <a:solidFill>
              <a:srgbClr val="C28E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5"/>
            <p:cNvSpPr/>
            <p:nvPr/>
          </p:nvSpPr>
          <p:spPr bwMode="auto">
            <a:xfrm>
              <a:off x="4660900" y="-542925"/>
              <a:ext cx="498475" cy="498475"/>
            </a:xfrm>
            <a:custGeom>
              <a:avLst/>
              <a:gdLst>
                <a:gd name="T0" fmla="*/ 157 w 314"/>
                <a:gd name="T1" fmla="*/ 0 h 314"/>
                <a:gd name="T2" fmla="*/ 0 w 314"/>
                <a:gd name="T3" fmla="*/ 155 h 314"/>
                <a:gd name="T4" fmla="*/ 157 w 314"/>
                <a:gd name="T5" fmla="*/ 314 h 314"/>
                <a:gd name="T6" fmla="*/ 314 w 314"/>
                <a:gd name="T7" fmla="*/ 157 h 314"/>
                <a:gd name="T8" fmla="*/ 157 w 314"/>
                <a:gd name="T9" fmla="*/ 0 h 314"/>
              </a:gdLst>
              <a:ahLst/>
              <a:cxnLst>
                <a:cxn ang="0">
                  <a:pos x="T0" y="T1"/>
                </a:cxn>
                <a:cxn ang="0">
                  <a:pos x="T2" y="T3"/>
                </a:cxn>
                <a:cxn ang="0">
                  <a:pos x="T4" y="T5"/>
                </a:cxn>
                <a:cxn ang="0">
                  <a:pos x="T6" y="T7"/>
                </a:cxn>
                <a:cxn ang="0">
                  <a:pos x="T8" y="T9"/>
                </a:cxn>
              </a:cxnLst>
              <a:rect l="0" t="0" r="r" b="b"/>
              <a:pathLst>
                <a:path w="314" h="314">
                  <a:moveTo>
                    <a:pt x="157" y="0"/>
                  </a:moveTo>
                  <a:lnTo>
                    <a:pt x="0" y="155"/>
                  </a:lnTo>
                  <a:lnTo>
                    <a:pt x="157" y="314"/>
                  </a:lnTo>
                  <a:lnTo>
                    <a:pt x="314" y="157"/>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58" name="五边形 242"/>
          <p:cNvSpPr>
            <a:spLocks noChangeArrowheads="1"/>
          </p:cNvSpPr>
          <p:nvPr/>
        </p:nvSpPr>
        <p:spPr bwMode="auto">
          <a:xfrm flipH="1">
            <a:off x="4524375" y="0"/>
            <a:ext cx="7667625" cy="932180"/>
          </a:xfrm>
          <a:prstGeom prst="homePlate">
            <a:avLst>
              <a:gd name="adj" fmla="val 49961"/>
            </a:avLst>
          </a:prstGeom>
          <a:solidFill>
            <a:schemeClr val="accent4">
              <a:lumMod val="40000"/>
              <a:lumOff val="60000"/>
            </a:schemeClr>
          </a:solidFill>
          <a:ln>
            <a:noFill/>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2400">
              <a:solidFill>
                <a:srgbClr val="000000"/>
              </a:solidFill>
            </a:endParaRPr>
          </a:p>
        </p:txBody>
      </p:sp>
      <p:sp>
        <p:nvSpPr>
          <p:cNvPr id="4" name="文本框 3"/>
          <p:cNvSpPr txBox="1"/>
          <p:nvPr/>
        </p:nvSpPr>
        <p:spPr>
          <a:xfrm>
            <a:off x="5057775" y="132715"/>
            <a:ext cx="7174865" cy="1076325"/>
          </a:xfrm>
          <a:prstGeom prst="rect">
            <a:avLst/>
          </a:prstGeom>
          <a:noFill/>
        </p:spPr>
        <p:txBody>
          <a:bodyPr wrap="square" rtlCol="0">
            <a:spAutoFit/>
          </a:bodyPr>
          <a:p>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 </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Step 1:</a:t>
            </a:r>
            <a:r>
              <a:rPr lang="zh-CN" altLang="en-US"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仔细审题，拟定结构</a:t>
            </a:r>
            <a:r>
              <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rPr>
              <a:t>(structure)</a:t>
            </a:r>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a:p>
            <a:endParaRPr lang="en-US" altLang="zh-CN" sz="3200" b="1">
              <a:solidFill>
                <a:srgbClr val="C00000"/>
              </a:solidFill>
              <a:latin typeface="Calibri" panose="020F0502020204030204" pitchFamily="34" charset="0"/>
              <a:ea typeface="宋体" panose="02010600030101010101" pitchFamily="2" charset="-122"/>
              <a:cs typeface="Calibri" panose="020F0502020204030204" pitchFamily="34" charset="0"/>
              <a:sym typeface="+mn-ea"/>
            </a:endParaRPr>
          </a:p>
        </p:txBody>
      </p:sp>
      <p:graphicFrame>
        <p:nvGraphicFramePr>
          <p:cNvPr id="5" name="表格 4"/>
          <p:cNvGraphicFramePr/>
          <p:nvPr>
            <p:custDataLst>
              <p:tags r:id="rId1"/>
            </p:custDataLst>
          </p:nvPr>
        </p:nvGraphicFramePr>
        <p:xfrm>
          <a:off x="313690" y="1029335"/>
          <a:ext cx="11596370" cy="5571490"/>
        </p:xfrm>
        <a:graphic>
          <a:graphicData uri="http://schemas.openxmlformats.org/drawingml/2006/table">
            <a:tbl>
              <a:tblPr firstRow="1" bandRow="1">
                <a:tableStyleId>{8AA67533-C184-40E8-AD5F-9C23E834D47E}</a:tableStyleId>
              </a:tblPr>
              <a:tblGrid>
                <a:gridCol w="1497330"/>
                <a:gridCol w="10099040"/>
              </a:tblGrid>
              <a:tr h="723265">
                <a:tc>
                  <a:txBody>
                    <a:bodyPr/>
                    <a:p>
                      <a:pPr>
                        <a:lnSpc>
                          <a:spcPct val="140000"/>
                        </a:lnSpc>
                        <a:buNone/>
                      </a:pPr>
                      <a:r>
                        <a:rPr lang="zh-CN" altLang="en-US" sz="2400">
                          <a:solidFill>
                            <a:schemeClr val="accent6">
                              <a:lumMod val="50000"/>
                            </a:schemeClr>
                          </a:solidFill>
                          <a:latin typeface="华文楷体" panose="02010600040101010101" charset="-122"/>
                          <a:ea typeface="华文楷体" panose="02010600040101010101" charset="-122"/>
                        </a:rPr>
                        <a:t>体裁</a:t>
                      </a:r>
                      <a:endParaRPr lang="zh-CN" altLang="en-US" sz="2400">
                        <a:solidFill>
                          <a:schemeClr val="accent6">
                            <a:lumMod val="50000"/>
                          </a:schemeClr>
                        </a:solidFill>
                        <a:latin typeface="华文楷体" panose="02010600040101010101" charset="-122"/>
                        <a:ea typeface="华文楷体" panose="02010600040101010101" charset="-122"/>
                      </a:endParaRPr>
                    </a:p>
                  </a:txBody>
                  <a:tcPr/>
                </a:tc>
                <a:tc>
                  <a:txBody>
                    <a:bodyPr/>
                    <a:p>
                      <a:pPr>
                        <a:lnSpc>
                          <a:spcPct val="140000"/>
                        </a:lnSpc>
                        <a:buNone/>
                      </a:pPr>
                      <a:r>
                        <a:rPr lang="zh-CN" altLang="en-US" sz="2400" b="1">
                          <a:solidFill>
                            <a:srgbClr val="160B11"/>
                          </a:solidFill>
                          <a:latin typeface="华文楷体" panose="02010600040101010101" charset="-122"/>
                          <a:ea typeface="华文楷体" panose="02010600040101010101" charset="-122"/>
                        </a:rPr>
                        <a:t>发言稿</a:t>
                      </a:r>
                      <a:endParaRPr lang="zh-CN" altLang="en-US" sz="2400" b="1">
                        <a:solidFill>
                          <a:srgbClr val="160B11"/>
                        </a:solidFill>
                        <a:latin typeface="华文楷体" panose="02010600040101010101" charset="-122"/>
                        <a:ea typeface="华文楷体" panose="02010600040101010101" charset="-122"/>
                      </a:endParaRPr>
                    </a:p>
                  </a:txBody>
                  <a:tcPr/>
                </a:tc>
              </a:tr>
              <a:tr h="777240">
                <a:tc>
                  <a:txBody>
                    <a:bodyPr/>
                    <a:p>
                      <a:pPr algn="l">
                        <a:lnSpc>
                          <a:spcPct val="150000"/>
                        </a:lnSpc>
                        <a:buClrTx/>
                        <a:buSzTx/>
                        <a:buFontTx/>
                        <a:buNone/>
                      </a:pPr>
                      <a:r>
                        <a:rPr lang="zh-CN" altLang="en-US" sz="2400" b="1">
                          <a:solidFill>
                            <a:schemeClr val="accent6">
                              <a:lumMod val="50000"/>
                            </a:schemeClr>
                          </a:solidFill>
                          <a:latin typeface="华文楷体" panose="02010600040101010101" charset="-122"/>
                          <a:ea typeface="华文楷体" panose="02010600040101010101" charset="-122"/>
                        </a:rPr>
                        <a:t>人称</a:t>
                      </a:r>
                      <a:endParaRPr lang="zh-CN" altLang="en-US" sz="2400" b="1">
                        <a:solidFill>
                          <a:schemeClr val="accent6">
                            <a:lumMod val="50000"/>
                          </a:schemeClr>
                        </a:solidFill>
                        <a:latin typeface="华文楷体" panose="02010600040101010101" charset="-122"/>
                        <a:ea typeface="华文楷体" panose="02010600040101010101" charset="-122"/>
                      </a:endParaRPr>
                    </a:p>
                  </a:txBody>
                  <a:tcPr/>
                </a:tc>
                <a:tc>
                  <a:txBody>
                    <a:bodyPr/>
                    <a:p>
                      <a:pPr>
                        <a:lnSpc>
                          <a:spcPct val="150000"/>
                        </a:lnSpc>
                        <a:buNone/>
                      </a:pPr>
                      <a:r>
                        <a:rPr lang="zh-CN" altLang="en-US" sz="2400" b="1">
                          <a:solidFill>
                            <a:srgbClr val="160B11"/>
                          </a:solidFill>
                          <a:latin typeface="华文楷体" panose="02010600040101010101" charset="-122"/>
                          <a:ea typeface="华文楷体" panose="02010600040101010101" charset="-122"/>
                        </a:rPr>
                        <a:t>第一人称，第二人称</a:t>
                      </a:r>
                      <a:endParaRPr lang="zh-CN" altLang="en-US" sz="2400" b="1">
                        <a:solidFill>
                          <a:srgbClr val="160B11"/>
                        </a:solidFill>
                        <a:latin typeface="华文楷体" panose="02010600040101010101" charset="-122"/>
                        <a:ea typeface="华文楷体" panose="02010600040101010101" charset="-122"/>
                      </a:endParaRPr>
                    </a:p>
                  </a:txBody>
                  <a:tcPr/>
                </a:tc>
              </a:tr>
              <a:tr h="763905">
                <a:tc>
                  <a:txBody>
                    <a:bodyPr/>
                    <a:p>
                      <a:pPr algn="l">
                        <a:lnSpc>
                          <a:spcPct val="160000"/>
                        </a:lnSpc>
                        <a:buClrTx/>
                        <a:buSzTx/>
                        <a:buFontTx/>
                        <a:buNone/>
                      </a:pPr>
                      <a:r>
                        <a:rPr lang="zh-CN" altLang="en-US" sz="2400" b="1">
                          <a:solidFill>
                            <a:schemeClr val="accent6">
                              <a:lumMod val="50000"/>
                            </a:schemeClr>
                          </a:solidFill>
                          <a:latin typeface="华文楷体" panose="02010600040101010101" charset="-122"/>
                          <a:ea typeface="华文楷体" panose="02010600040101010101" charset="-122"/>
                        </a:rPr>
                        <a:t>时态</a:t>
                      </a:r>
                      <a:endParaRPr lang="zh-CN" altLang="en-US" sz="2400" b="1">
                        <a:solidFill>
                          <a:schemeClr val="accent6">
                            <a:lumMod val="50000"/>
                          </a:schemeClr>
                        </a:solidFill>
                        <a:latin typeface="华文楷体" panose="02010600040101010101" charset="-122"/>
                        <a:ea typeface="华文楷体" panose="02010600040101010101" charset="-122"/>
                      </a:endParaRPr>
                    </a:p>
                  </a:txBody>
                  <a:tcPr/>
                </a:tc>
                <a:tc>
                  <a:txBody>
                    <a:bodyPr/>
                    <a:p>
                      <a:pPr>
                        <a:lnSpc>
                          <a:spcPct val="160000"/>
                        </a:lnSpc>
                        <a:buNone/>
                      </a:pPr>
                      <a:r>
                        <a:rPr lang="zh-CN" altLang="en-US" sz="2400" b="1">
                          <a:solidFill>
                            <a:srgbClr val="160B11"/>
                          </a:solidFill>
                          <a:latin typeface="华文楷体" panose="02010600040101010101" charset="-122"/>
                          <a:ea typeface="华文楷体" panose="02010600040101010101" charset="-122"/>
                        </a:rPr>
                        <a:t>一般现在时，一般过去时</a:t>
                      </a:r>
                      <a:endParaRPr lang="zh-CN" altLang="en-US" sz="2400" b="1">
                        <a:solidFill>
                          <a:srgbClr val="160B11"/>
                        </a:solidFill>
                        <a:latin typeface="华文楷体" panose="02010600040101010101" charset="-122"/>
                        <a:ea typeface="华文楷体" panose="02010600040101010101" charset="-122"/>
                      </a:endParaRPr>
                    </a:p>
                  </a:txBody>
                  <a:tcPr/>
                </a:tc>
              </a:tr>
              <a:tr h="3307080">
                <a:tc>
                  <a:txBody>
                    <a:bodyPr/>
                    <a:p>
                      <a:pPr algn="l">
                        <a:buClrTx/>
                        <a:buSzTx/>
                        <a:buFontTx/>
                        <a:buNone/>
                      </a:pPr>
                      <a:endParaRPr lang="zh-CN" altLang="en-US" sz="2400" b="1">
                        <a:solidFill>
                          <a:srgbClr val="C00000"/>
                        </a:solidFill>
                        <a:latin typeface="Calibri" panose="020F0502020204030204" pitchFamily="34" charset="0"/>
                        <a:ea typeface="华文楷体" panose="02010600040101010101" charset="-122"/>
                      </a:endParaRPr>
                    </a:p>
                    <a:p>
                      <a:pPr algn="l">
                        <a:buClrTx/>
                        <a:buSzTx/>
                        <a:buFontTx/>
                        <a:buNone/>
                      </a:pPr>
                      <a:endParaRPr lang="zh-CN" altLang="en-US" sz="2400" b="1">
                        <a:solidFill>
                          <a:srgbClr val="C00000"/>
                        </a:solidFill>
                        <a:latin typeface="Calibri" panose="020F0502020204030204" pitchFamily="34" charset="0"/>
                        <a:ea typeface="华文楷体" panose="02010600040101010101" charset="-122"/>
                      </a:endParaRPr>
                    </a:p>
                    <a:p>
                      <a:pPr algn="l">
                        <a:buClrTx/>
                        <a:buSzTx/>
                        <a:buFontTx/>
                        <a:buNone/>
                      </a:pPr>
                      <a:r>
                        <a:rPr lang="zh-CN" altLang="en-US" sz="2400" b="1">
                          <a:solidFill>
                            <a:srgbClr val="C00000"/>
                          </a:solidFill>
                          <a:latin typeface="Calibri" panose="020F0502020204030204" pitchFamily="34" charset="0"/>
                          <a:ea typeface="华文楷体" panose="02010600040101010101" charset="-122"/>
                        </a:rPr>
                        <a:t>结构</a:t>
                      </a:r>
                      <a:endParaRPr lang="zh-CN" altLang="en-US" sz="2400" b="1">
                        <a:solidFill>
                          <a:srgbClr val="C00000"/>
                        </a:solidFill>
                        <a:latin typeface="Calibri" panose="020F0502020204030204" pitchFamily="34" charset="0"/>
                        <a:ea typeface="华文楷体" panose="02010600040101010101" charset="-122"/>
                      </a:endParaRPr>
                    </a:p>
                  </a:txBody>
                  <a:tcPr/>
                </a:tc>
                <a:tc>
                  <a:txBody>
                    <a:bodyPr/>
                    <a:p>
                      <a:pPr>
                        <a:buNone/>
                      </a:pPr>
                      <a:endParaRPr lang="en-US" altLang="zh-CN" sz="2400" b="1">
                        <a:latin typeface="Calibri" panose="020F0502020204030204" pitchFamily="34" charset="0"/>
                        <a:ea typeface="华文楷体" panose="02010600040101010101" charset="-122"/>
                        <a:cs typeface="Calibri" panose="020F0502020204030204" pitchFamily="34" charset="0"/>
                      </a:endParaRPr>
                    </a:p>
                    <a:p>
                      <a:pPr>
                        <a:lnSpc>
                          <a:spcPct val="130000"/>
                        </a:lnSpc>
                        <a:buNone/>
                      </a:pPr>
                      <a:r>
                        <a:rPr lang="en-US" altLang="zh-CN" sz="2400" b="1">
                          <a:latin typeface="Calibri" panose="020F0502020204030204" pitchFamily="34" charset="0"/>
                          <a:ea typeface="华文楷体" panose="02010600040101010101" charset="-122"/>
                          <a:cs typeface="Calibri" panose="020F0502020204030204" pitchFamily="34" charset="0"/>
                        </a:rPr>
                        <a:t>Para 1: (</a:t>
                      </a:r>
                      <a:r>
                        <a:rPr lang="zh-CN" altLang="en-US" sz="2400" b="1">
                          <a:latin typeface="Calibri" panose="020F0502020204030204" pitchFamily="34" charset="0"/>
                          <a:ea typeface="华文楷体" panose="02010600040101010101" charset="-122"/>
                          <a:cs typeface="Calibri" panose="020F0502020204030204" pitchFamily="34" charset="0"/>
                        </a:rPr>
                        <a:t>自我介绍</a:t>
                      </a:r>
                      <a:r>
                        <a:rPr lang="en-US" altLang="zh-CN" sz="2400" b="1">
                          <a:latin typeface="Calibri" panose="020F0502020204030204" pitchFamily="34" charset="0"/>
                          <a:ea typeface="华文楷体" panose="02010600040101010101" charset="-122"/>
                          <a:cs typeface="Calibri" panose="020F0502020204030204" pitchFamily="34" charset="0"/>
                        </a:rPr>
                        <a:t>)+</a:t>
                      </a:r>
                      <a:r>
                        <a:rPr lang="zh-CN" altLang="en-US" sz="2400" b="1">
                          <a:latin typeface="Calibri" panose="020F0502020204030204" pitchFamily="34" charset="0"/>
                          <a:ea typeface="华文楷体" panose="02010600040101010101" charset="-122"/>
                          <a:cs typeface="Calibri" panose="020F0502020204030204" pitchFamily="34" charset="0"/>
                        </a:rPr>
                        <a:t>演讲背景</a:t>
                      </a:r>
                      <a:r>
                        <a:rPr lang="en-US" altLang="zh-CN" sz="2400" b="1">
                          <a:latin typeface="Calibri" panose="020F0502020204030204" pitchFamily="34" charset="0"/>
                          <a:ea typeface="华文楷体" panose="02010600040101010101" charset="-122"/>
                          <a:cs typeface="Calibri" panose="020F0502020204030204" pitchFamily="34" charset="0"/>
                        </a:rPr>
                        <a:t>+</a:t>
                      </a:r>
                      <a:r>
                        <a:rPr lang="zh-CN" altLang="en-US" sz="2400" b="1">
                          <a:latin typeface="Calibri" panose="020F0502020204030204" pitchFamily="34" charset="0"/>
                          <a:ea typeface="华文楷体" panose="02010600040101010101" charset="-122"/>
                          <a:cs typeface="Calibri" panose="020F0502020204030204" pitchFamily="34" charset="0"/>
                        </a:rPr>
                        <a:t>演讲目的</a:t>
                      </a:r>
                      <a:r>
                        <a:rPr lang="en-US" altLang="zh-CN" sz="2400" b="1">
                          <a:latin typeface="Calibri" panose="020F0502020204030204" pitchFamily="34" charset="0"/>
                          <a:ea typeface="华文楷体" panose="02010600040101010101" charset="-122"/>
                          <a:cs typeface="Calibri" panose="020F0502020204030204" pitchFamily="34" charset="0"/>
                        </a:rPr>
                        <a:t>(background information+speech purpose)</a:t>
                      </a:r>
                      <a:endParaRPr lang="zh-CN" altLang="en-US" sz="2400" b="1">
                        <a:latin typeface="Calibri" panose="020F0502020204030204" pitchFamily="34" charset="0"/>
                        <a:ea typeface="华文楷体" panose="02010600040101010101" charset="-122"/>
                        <a:cs typeface="Calibri" panose="020F0502020204030204" pitchFamily="34" charset="0"/>
                      </a:endParaRPr>
                    </a:p>
                    <a:p>
                      <a:pPr>
                        <a:lnSpc>
                          <a:spcPct val="130000"/>
                        </a:lnSpc>
                        <a:buNone/>
                      </a:pPr>
                      <a:r>
                        <a:rPr lang="en-US" altLang="zh-CN" sz="2400" b="1">
                          <a:latin typeface="Calibri" panose="020F0502020204030204" pitchFamily="34" charset="0"/>
                          <a:ea typeface="华文楷体" panose="02010600040101010101" charset="-122"/>
                          <a:cs typeface="Calibri" panose="020F0502020204030204" pitchFamily="34" charset="0"/>
                        </a:rPr>
                        <a:t>Para 2: </a:t>
                      </a:r>
                      <a:r>
                        <a:rPr lang="zh-CN" altLang="en-US" sz="2400" b="1">
                          <a:latin typeface="Calibri" panose="020F0502020204030204" pitchFamily="34" charset="0"/>
                          <a:ea typeface="华文楷体" panose="02010600040101010101" charset="-122"/>
                          <a:cs typeface="Calibri" panose="020F0502020204030204" pitchFamily="34" charset="0"/>
                        </a:rPr>
                        <a:t>获奖感受</a:t>
                      </a:r>
                      <a:r>
                        <a:rPr lang="en-US" altLang="zh-CN" sz="2400" b="1">
                          <a:latin typeface="Calibri" panose="020F0502020204030204" pitchFamily="34" charset="0"/>
                          <a:ea typeface="华文楷体" panose="02010600040101010101" charset="-122"/>
                          <a:cs typeface="Calibri" panose="020F0502020204030204" pitchFamily="34" charset="0"/>
                        </a:rPr>
                        <a:t>+</a:t>
                      </a:r>
                      <a:r>
                        <a:rPr lang="zh-CN" altLang="en-US" sz="2400" b="1">
                          <a:latin typeface="Calibri" panose="020F0502020204030204" pitchFamily="34" charset="0"/>
                          <a:ea typeface="华文楷体" panose="02010600040101010101" charset="-122"/>
                          <a:cs typeface="Calibri" panose="020F0502020204030204" pitchFamily="34" charset="0"/>
                        </a:rPr>
                        <a:t>写作建议</a:t>
                      </a:r>
                      <a:r>
                        <a:rPr lang="en-US" altLang="zh-CN" sz="2400" b="1">
                          <a:latin typeface="Calibri" panose="020F0502020204030204" pitchFamily="34" charset="0"/>
                          <a:ea typeface="华文楷体" panose="02010600040101010101" charset="-122"/>
                          <a:cs typeface="Calibri" panose="020F0502020204030204" pitchFamily="34" charset="0"/>
                        </a:rPr>
                        <a:t>(personal feelings&amp;reflections+suggestions on writing)</a:t>
                      </a:r>
                      <a:endParaRPr lang="en-US" altLang="zh-CN" sz="2400" b="1">
                        <a:latin typeface="Calibri" panose="020F0502020204030204" pitchFamily="34" charset="0"/>
                        <a:ea typeface="华文楷体" panose="02010600040101010101" charset="-122"/>
                        <a:cs typeface="Calibri" panose="020F0502020204030204" pitchFamily="34" charset="0"/>
                      </a:endParaRPr>
                    </a:p>
                    <a:p>
                      <a:pPr>
                        <a:lnSpc>
                          <a:spcPct val="130000"/>
                        </a:lnSpc>
                        <a:buNone/>
                      </a:pPr>
                      <a:r>
                        <a:rPr lang="en-US" altLang="zh-CN" sz="2400" b="1">
                          <a:latin typeface="Calibri" panose="020F0502020204030204" pitchFamily="34" charset="0"/>
                          <a:ea typeface="华文楷体" panose="02010600040101010101" charset="-122"/>
                          <a:cs typeface="Calibri" panose="020F0502020204030204" pitchFamily="34" charset="0"/>
                        </a:rPr>
                        <a:t>Para 3: </a:t>
                      </a:r>
                      <a:r>
                        <a:rPr lang="zh-CN" altLang="en-US" sz="2400" b="1">
                          <a:latin typeface="Calibri" panose="020F0502020204030204" pitchFamily="34" charset="0"/>
                          <a:ea typeface="华文楷体" panose="02010600040101010101" charset="-122"/>
                          <a:cs typeface="Calibri" panose="020F0502020204030204" pitchFamily="34" charset="0"/>
                        </a:rPr>
                        <a:t>致谢</a:t>
                      </a:r>
                      <a:r>
                        <a:rPr lang="en-US" altLang="zh-CN" sz="2400" b="1">
                          <a:latin typeface="Calibri" panose="020F0502020204030204" pitchFamily="34" charset="0"/>
                          <a:ea typeface="华文楷体" panose="02010600040101010101" charset="-122"/>
                          <a:cs typeface="Calibri" panose="020F0502020204030204" pitchFamily="34" charset="0"/>
                        </a:rPr>
                        <a:t>+</a:t>
                      </a:r>
                      <a:r>
                        <a:rPr lang="zh-CN" altLang="en-US" sz="2400" b="1">
                          <a:latin typeface="Calibri" panose="020F0502020204030204" pitchFamily="34" charset="0"/>
                          <a:ea typeface="华文楷体" panose="02010600040101010101" charset="-122"/>
                          <a:cs typeface="Calibri" panose="020F0502020204030204" pitchFamily="34" charset="0"/>
                        </a:rPr>
                        <a:t>表达期望</a:t>
                      </a:r>
                      <a:r>
                        <a:rPr lang="en-US" altLang="zh-CN" sz="2400" b="1">
                          <a:latin typeface="Calibri" panose="020F0502020204030204" pitchFamily="34" charset="0"/>
                          <a:ea typeface="华文楷体" panose="02010600040101010101" charset="-122"/>
                          <a:cs typeface="Calibri" panose="020F0502020204030204" pitchFamily="34" charset="0"/>
                        </a:rPr>
                        <a:t>(acknowledgement+hope)</a:t>
                      </a:r>
                      <a:endParaRPr lang="en-US" altLang="zh-CN" sz="2400" b="1">
                        <a:latin typeface="Calibri" panose="020F0502020204030204" pitchFamily="34" charset="0"/>
                        <a:ea typeface="华文楷体" panose="02010600040101010101" charset="-122"/>
                        <a:cs typeface="Calibri" panose="020F0502020204030204" pitchFamily="34" charset="0"/>
                      </a:endParaRPr>
                    </a:p>
                    <a:p>
                      <a:pPr>
                        <a:lnSpc>
                          <a:spcPct val="130000"/>
                        </a:lnSpc>
                        <a:buNone/>
                      </a:pPr>
                      <a:endParaRPr lang="en-US" altLang="zh-CN" sz="2400" b="1">
                        <a:latin typeface="Calibri" panose="020F0502020204030204" pitchFamily="34" charset="0"/>
                        <a:ea typeface="华文楷体" panose="02010600040101010101" charset="-122"/>
                        <a:cs typeface="Calibri" panose="020F0502020204030204" pitchFamily="34" charset="0"/>
                      </a:endParaRPr>
                    </a:p>
                  </a:txBody>
                  <a:tcPr/>
                </a:tc>
              </a:tr>
            </a:tbl>
          </a:graphicData>
        </a:graphic>
      </p:graphicFrame>
      <p:sp>
        <p:nvSpPr>
          <p:cNvPr id="3" name="灯片编号占位符 2"/>
          <p:cNvSpPr>
            <a:spLocks noGrp="1"/>
          </p:cNvSpPr>
          <p:nvPr>
            <p:ph type="sldNum" sz="quarter" idx="12"/>
          </p:nvPr>
        </p:nvSpPr>
        <p:spPr/>
        <p:txBody>
          <a:bodyPr/>
          <a:p>
            <a:fld id="{6882BFB2-9B44-4B4E-911A-1C90D1C5327D}" type="slidenum">
              <a:rPr lang="zh-CN" altLang="en-US" smtClean="0"/>
            </a:fld>
            <a:endParaRPr lang="zh-CN" altLang="en-US"/>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DIAGRAM_VIRTUALLY_FRAME" val="{&quot;height&quot;:167.29376888215134,&quot;left&quot;:110.0684251968504,&quot;top&quot;:295.0111023622047,&quot;width&quot;:782.8315748031496}"/>
</p:tagLst>
</file>

<file path=ppt/tags/tag101.xml><?xml version="1.0" encoding="utf-8"?>
<p:tagLst xmlns:p="http://schemas.openxmlformats.org/presentationml/2006/main">
  <p:tag name="KSO_WM_DIAGRAM_VIRTUALLY_FRAME" val="{&quot;height&quot;:167.29376888215134,&quot;left&quot;:110.0684251968504,&quot;top&quot;:295.0111023622047,&quot;width&quot;:782.8315748031496}"/>
</p:tagLst>
</file>

<file path=ppt/tags/tag102.xml><?xml version="1.0" encoding="utf-8"?>
<p:tagLst xmlns:p="http://schemas.openxmlformats.org/presentationml/2006/main">
  <p:tag name="KSO_WM_DIAGRAM_VIRTUALLY_FRAME" val="{&quot;height&quot;:167.29376888215134,&quot;left&quot;:110.0684251968504,&quot;top&quot;:295.0111023622047,&quot;width&quot;:782.8315748031496}"/>
</p:tagLst>
</file>

<file path=ppt/tags/tag103.xml><?xml version="1.0" encoding="utf-8"?>
<p:tagLst xmlns:p="http://schemas.openxmlformats.org/presentationml/2006/main">
  <p:tag name="KSO_WM_DIAGRAM_VIRTUALLY_FRAME" val="{&quot;height&quot;:167.29376888215134,&quot;left&quot;:110.0684251968504,&quot;top&quot;:295.0111023622047,&quot;width&quot;:782.8315748031496}"/>
</p:tagLst>
</file>

<file path=ppt/tags/tag104.xml><?xml version="1.0" encoding="utf-8"?>
<p:tagLst xmlns:p="http://schemas.openxmlformats.org/presentationml/2006/main">
  <p:tag name="KSO_WM_DIAGRAM_VIRTUALLY_FRAME" val="{&quot;height&quot;:167.29376888215134,&quot;left&quot;:110.0684251968504,&quot;top&quot;:295.0111023622047,&quot;width&quot;:782.8315748031496}"/>
</p:tagLst>
</file>

<file path=ppt/tags/tag105.xml><?xml version="1.0" encoding="utf-8"?>
<p:tagLst xmlns:p="http://schemas.openxmlformats.org/presentationml/2006/main">
  <p:tag name="KSO_WM_DIAGRAM_VIRTUALLY_FRAME" val="{&quot;height&quot;:167.29376888215134,&quot;left&quot;:110.0684251968504,&quot;top&quot;:295.0111023622047,&quot;width&quot;:782.8315748031496}"/>
</p:tagLst>
</file>

<file path=ppt/tags/tag106.xml><?xml version="1.0" encoding="utf-8"?>
<p:tagLst xmlns:p="http://schemas.openxmlformats.org/presentationml/2006/main">
  <p:tag name="KSO_WM_DIAGRAM_VIRTUALLY_FRAME" val="{&quot;height&quot;:167.29376888215134,&quot;left&quot;:110.0684251968504,&quot;top&quot;:295.0111023622047,&quot;width&quot;:782.8315748031496}"/>
</p:tagLst>
</file>

<file path=ppt/tags/tag107.xml><?xml version="1.0" encoding="utf-8"?>
<p:tagLst xmlns:p="http://schemas.openxmlformats.org/presentationml/2006/main">
  <p:tag name="KSO_WM_DIAGRAM_VIRTUALLY_FRAME" val="{&quot;height&quot;:167.29376888215134,&quot;left&quot;:110.0684251968504,&quot;top&quot;:295.0111023622047,&quot;width&quot;:782.8315748031496}"/>
</p:tagLst>
</file>

<file path=ppt/tags/tag108.xml><?xml version="1.0" encoding="utf-8"?>
<p:tagLst xmlns:p="http://schemas.openxmlformats.org/presentationml/2006/main">
  <p:tag name="KSO_WM_DIAGRAM_VIRTUALLY_FRAME" val="{&quot;height&quot;:167.29376888215134,&quot;left&quot;:110.0684251968504,&quot;top&quot;:295.0111023622047,&quot;width&quot;:782.8315748031496}"/>
</p:tagLst>
</file>

<file path=ppt/tags/tag109.xml><?xml version="1.0" encoding="utf-8"?>
<p:tagLst xmlns:p="http://schemas.openxmlformats.org/presentationml/2006/main">
  <p:tag name="KSO_WM_DIAGRAM_VIRTUALLY_FRAME" val="{&quot;height&quot;:167.29376888215134,&quot;left&quot;:110.0684251968504,&quot;top&quot;:295.0111023622047,&quot;width&quot;:782.8315748031496}"/>
</p:tagLst>
</file>

<file path=ppt/tags/tag1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MH" val="20150516230504"/>
  <p:tag name="MH_LIBRARY" val="CONTENTS"/>
  <p:tag name="MH_TYPE" val="OTHERS"/>
  <p:tag name="ID" val="545812"/>
</p:tagLst>
</file>

<file path=ppt/tags/tag111.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112.xml><?xml version="1.0" encoding="utf-8"?>
<p:tagLst xmlns:p="http://schemas.openxmlformats.org/presentationml/2006/main">
  <p:tag name="KSO_WM_DIAGRAM_VIRTUALLY_FRAME" val="{&quot;height&quot;:411.38700787401575,&quot;left&quot;:-9.6,&quot;top&quot;:126.68559055118112,&quot;width&quot;:903.6}"/>
</p:tagLst>
</file>

<file path=ppt/tags/tag113.xml><?xml version="1.0" encoding="utf-8"?>
<p:tagLst xmlns:p="http://schemas.openxmlformats.org/presentationml/2006/main">
  <p:tag name="KSO_WM_DIAGRAM_VIRTUALLY_FRAME" val="{&quot;height&quot;:411.38700787401575,&quot;left&quot;:-9.6,&quot;top&quot;:126.68559055118112,&quot;width&quot;:903.6}"/>
</p:tagLst>
</file>

<file path=ppt/tags/tag114.xml><?xml version="1.0" encoding="utf-8"?>
<p:tagLst xmlns:p="http://schemas.openxmlformats.org/presentationml/2006/main">
  <p:tag name="KSO_WM_DIAGRAM_VIRTUALLY_FRAME" val="{&quot;height&quot;:411.38700787401575,&quot;left&quot;:-9.6,&quot;top&quot;:126.68559055118112,&quot;width&quot;:903.6}"/>
</p:tagLst>
</file>

<file path=ppt/tags/tag115.xml><?xml version="1.0" encoding="utf-8"?>
<p:tagLst xmlns:p="http://schemas.openxmlformats.org/presentationml/2006/main">
  <p:tag name="KSO_WM_DIAGRAM_VIRTUALLY_FRAME" val="{&quot;height&quot;:411.38700787401575,&quot;left&quot;:-9.6,&quot;top&quot;:126.68559055118112,&quot;width&quot;:903.6}"/>
</p:tagLst>
</file>

<file path=ppt/tags/tag116.xml><?xml version="1.0" encoding="utf-8"?>
<p:tagLst xmlns:p="http://schemas.openxmlformats.org/presentationml/2006/main">
  <p:tag name="KSO_WM_DIAGRAM_VIRTUALLY_FRAME" val="{&quot;height&quot;:411.38700787401575,&quot;left&quot;:-9.6,&quot;top&quot;:126.68559055118112,&quot;width&quot;:903.6}"/>
</p:tagLst>
</file>

<file path=ppt/tags/tag117.xml><?xml version="1.0" encoding="utf-8"?>
<p:tagLst xmlns:p="http://schemas.openxmlformats.org/presentationml/2006/main">
  <p:tag name="KSO_WM_DIAGRAM_VIRTUALLY_FRAME" val="{&quot;height&quot;:411.38700787401575,&quot;left&quot;:-9.6,&quot;top&quot;:126.68559055118112,&quot;width&quot;:903.6}"/>
  <p:tag name="KSO_WM_UNIT_INDEX" val="3"/>
  <p:tag name="KSO_WM_UNIT_TYPE" val="f"/>
  <p:tag name="KSO_WM_BEAUTIFY_FLAG" val="#wm#"/>
</p:tagLst>
</file>

<file path=ppt/tags/tag118.xml><?xml version="1.0" encoding="utf-8"?>
<p:tagLst xmlns:p="http://schemas.openxmlformats.org/presentationml/2006/main">
  <p:tag name="KSO_WM_DIAGRAM_VIRTUALLY_FRAME" val="{&quot;height&quot;:411.38700787401575,&quot;left&quot;:-9.6,&quot;top&quot;:126.68559055118112,&quot;width&quot;:903.6}"/>
  <p:tag name="KSO_WM_UNIT_INDEX" val="4"/>
  <p:tag name="KSO_WM_UNIT_TYPE" val="f"/>
  <p:tag name="KSO_WM_BEAUTIFY_FLAG" val="#wm#"/>
</p:tagLst>
</file>

<file path=ppt/tags/tag119.xml><?xml version="1.0" encoding="utf-8"?>
<p:tagLst xmlns:p="http://schemas.openxmlformats.org/presentationml/2006/main">
  <p:tag name="KSO_WM_DIAGRAM_VIRTUALLY_FRAME" val="{&quot;height&quot;:411.38700787401575,&quot;left&quot;:-9.6,&quot;top&quot;:126.68559055118112,&quot;width&quot;:903.6}"/>
  <p:tag name="KSO_WM_UNIT_INDEX" val="5"/>
  <p:tag name="KSO_WM_UNIT_TYPE" val="f"/>
  <p:tag name="KSO_WM_BEAUTIFY_FLAG" val="#wm#"/>
</p:tagLst>
</file>

<file path=ppt/tags/tag1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p="http://schemas.openxmlformats.org/presentationml/2006/main">
  <p:tag name="KSO_WM_DIAGRAM_VIRTUALLY_FRAME" val="{&quot;height&quot;:411.38700787401575,&quot;left&quot;:-9.6,&quot;top&quot;:126.68559055118112,&quot;width&quot;:903.6}"/>
  <p:tag name="KSO_WM_UNIT_INDEX" val="6"/>
  <p:tag name="KSO_WM_UNIT_TYPE" val="f"/>
  <p:tag name="KSO_WM_BEAUTIFY_FLAG" val="#wm#"/>
</p:tagLst>
</file>

<file path=ppt/tags/tag121.xml><?xml version="1.0" encoding="utf-8"?>
<p:tagLst xmlns:p="http://schemas.openxmlformats.org/presentationml/2006/main">
  <p:tag name="KSO_WM_DIAGRAM_VIRTUALLY_FRAME" val="{&quot;height&quot;:411.38700787401575,&quot;left&quot;:-9.6,&quot;top&quot;:126.68559055118112,&quot;width&quot;:903.6}"/>
</p:tagLst>
</file>

<file path=ppt/tags/tag122.xml><?xml version="1.0" encoding="utf-8"?>
<p:tagLst xmlns:p="http://schemas.openxmlformats.org/presentationml/2006/main">
  <p:tag name="KSO_WM_DIAGRAM_VIRTUALLY_FRAME" val="{&quot;height&quot;:411.38700787401575,&quot;left&quot;:-9.6,&quot;top&quot;:126.68559055118112,&quot;width&quot;:903.6}"/>
</p:tagLst>
</file>

<file path=ppt/tags/tag123.xml><?xml version="1.0" encoding="utf-8"?>
<p:tagLst xmlns:p="http://schemas.openxmlformats.org/presentationml/2006/main">
  <p:tag name="KSO_WM_DIAGRAM_VIRTUALLY_FRAME" val="{&quot;height&quot;:411.38700787401575,&quot;left&quot;:-9.6,&quot;top&quot;:126.68559055118112,&quot;width&quot;:903.6}"/>
</p:tagLst>
</file>

<file path=ppt/tags/tag124.xml><?xml version="1.0" encoding="utf-8"?>
<p:tagLst xmlns:p="http://schemas.openxmlformats.org/presentationml/2006/main">
  <p:tag name="KSO_WM_DIAGRAM_VIRTUALLY_FRAME" val="{&quot;height&quot;:411.38700787401575,&quot;left&quot;:-9.6,&quot;top&quot;:126.68559055118112,&quot;width&quot;:903.6}"/>
</p:tagLst>
</file>

<file path=ppt/tags/tag125.xml><?xml version="1.0" encoding="utf-8"?>
<p:tagLst xmlns:p="http://schemas.openxmlformats.org/presentationml/2006/main">
  <p:tag name="KSO_WM_DIAGRAM_VIRTUALLY_FRAME" val="{&quot;height&quot;:411.38700787401575,&quot;left&quot;:-9.6,&quot;top&quot;:126.68559055118112,&quot;width&quot;:903.6}"/>
  <p:tag name="KSO_WM_UNIT_INDEX" val="7"/>
  <p:tag name="KSO_WM_UNIT_TYPE" val="f"/>
  <p:tag name="KSO_WM_BEAUTIFY_FLAG" val="#wm#"/>
</p:tagLst>
</file>

<file path=ppt/tags/tag126.xml><?xml version="1.0" encoding="utf-8"?>
<p:tagLst xmlns:p="http://schemas.openxmlformats.org/presentationml/2006/main">
  <p:tag name="KSO_WM_DIAGRAM_VIRTUALLY_FRAME" val="{&quot;height&quot;:411.38700787401575,&quot;left&quot;:-9.6,&quot;top&quot;:126.68559055118112,&quot;width&quot;:903.6}"/>
  <p:tag name="KSO_WM_UNIT_INDEX" val="8"/>
  <p:tag name="KSO_WM_UNIT_TYPE" val="f"/>
  <p:tag name="KSO_WM_BEAUTIFY_FLAG" val="#wm#"/>
</p:tagLst>
</file>

<file path=ppt/tags/tag127.xml><?xml version="1.0" encoding="utf-8"?>
<p:tagLst xmlns:p="http://schemas.openxmlformats.org/presentationml/2006/main">
  <p:tag name="KSO_WM_DIAGRAM_VIRTUALLY_FRAME" val="{&quot;height&quot;:411.38700787401575,&quot;left&quot;:-9.6,&quot;top&quot;:126.68559055118112,&quot;width&quot;:903.6}"/>
  <p:tag name="KSO_WM_UNIT_INDEX" val="9"/>
  <p:tag name="KSO_WM_UNIT_TYPE" val="f"/>
  <p:tag name="KSO_WM_BEAUTIFY_FLAG" val="#wm#"/>
</p:tagLst>
</file>

<file path=ppt/tags/tag128.xml><?xml version="1.0" encoding="utf-8"?>
<p:tagLst xmlns:p="http://schemas.openxmlformats.org/presentationml/2006/main">
  <p:tag name="KSO_WM_DIAGRAM_VIRTUALLY_FRAME" val="{&quot;height&quot;:411.38700787401575,&quot;left&quot;:-9.6,&quot;top&quot;:126.68559055118112,&quot;width&quot;:903.6}"/>
  <p:tag name="KSO_WM_UNIT_INDEX" val="10"/>
  <p:tag name="KSO_WM_UNIT_TYPE" val="f"/>
  <p:tag name="KSO_WM_BEAUTIFY_FLAG" val="#wm#"/>
</p:tagLst>
</file>

<file path=ppt/tags/tag129.xml><?xml version="1.0" encoding="utf-8"?>
<p:tagLst xmlns:p="http://schemas.openxmlformats.org/presentationml/2006/main">
  <p:tag name="KSO_WM_UNIT_INDEX" val="2"/>
  <p:tag name="KSO_WM_UNIT_TYPE" val="k"/>
  <p:tag name="KSO_WM_BEAUTIFY_FLAG" val="#wm#"/>
  <p:tag name="KSO_WM_UNIT_ID" val="_3**"/>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p="http://schemas.openxmlformats.org/presentationml/2006/main">
  <p:tag name="KSO_WM_SLIDE_TYPE" val="contents"/>
  <p:tag name="KSO_WM_BEAUTIFY_FLAG" val="#wm#"/>
  <p:tag name="KSO_WM_SLIDE_THEME_ID" val="3331742"/>
  <p:tag name="KSO_WM_SLIDE_THEME_NAME" val="紫蓝色电子商务3D科技风主题"/>
</p:tagLst>
</file>

<file path=ppt/tags/tag131.xml><?xml version="1.0" encoding="utf-8"?>
<p:tagLst xmlns:p="http://schemas.openxmlformats.org/presentationml/2006/main">
  <p:tag name="KSO_WM_UNIT_INDEX" val="1"/>
  <p:tag name="KSO_WM_UNIT_TYPE" val="a"/>
  <p:tag name="KSO_WM_BEAUTIFY_FLAG" val="#wm#"/>
</p:tagLst>
</file>

<file path=ppt/tags/tag132.xml><?xml version="1.0" encoding="utf-8"?>
<p:tagLst xmlns:p="http://schemas.openxmlformats.org/presentationml/2006/main">
  <p:tag name="TABLE_ENDDRAG_ORIGIN_RECT" val="912*442"/>
  <p:tag name="TABLE_ENDDRAG_RECT" val="24*81*912*442"/>
</p:tagLst>
</file>

<file path=ppt/tags/tag133.xml><?xml version="1.0" encoding="utf-8"?>
<p:tagLst xmlns:p="http://schemas.openxmlformats.org/presentationml/2006/main">
  <p:tag name="KSO_WM_DIAGRAM_VIRTUALLY_FRAME" val="{&quot;height&quot;:403.5117322834646,&quot;left&quot;:68.46330708661417,&quot;top&quot;:80.34070866141731,&quot;width&quot;:823.0733858267719}"/>
</p:tagLst>
</file>

<file path=ppt/tags/tag134.xml><?xml version="1.0" encoding="utf-8"?>
<p:tagLst xmlns:p="http://schemas.openxmlformats.org/presentationml/2006/main">
  <p:tag name="KSO_WM_DIAGRAM_VIRTUALLY_FRAME" val="{&quot;height&quot;:403.5117322834646,&quot;left&quot;:68.46330708661417,&quot;top&quot;:80.34070866141731,&quot;width&quot;:823.0733858267719}"/>
</p:tagLst>
</file>

<file path=ppt/tags/tag135.xml><?xml version="1.0" encoding="utf-8"?>
<p:tagLst xmlns:p="http://schemas.openxmlformats.org/presentationml/2006/main">
  <p:tag name="MH" val="20151019131715"/>
  <p:tag name="MH_LIBRARY" val="GRAPHIC"/>
  <p:tag name="MH_TYPE" val="Other"/>
  <p:tag name="MH_ORDER" val="1"/>
</p:tagLst>
</file>

<file path=ppt/tags/tag136.xml><?xml version="1.0" encoding="utf-8"?>
<p:tagLst xmlns:p="http://schemas.openxmlformats.org/presentationml/2006/main">
  <p:tag name="MH" val="20151019131715"/>
  <p:tag name="MH_LIBRARY" val="GRAPHIC"/>
  <p:tag name="MH_TYPE" val="SubTitle"/>
  <p:tag name="MH_ORDER" val="1"/>
</p:tagLst>
</file>

<file path=ppt/tags/tag137.xml><?xml version="1.0" encoding="utf-8"?>
<p:tagLst xmlns:p="http://schemas.openxmlformats.org/presentationml/2006/main">
  <p:tag name="MH" val="20151019131715"/>
  <p:tag name="MH_LIBRARY" val="GRAPHIC"/>
  <p:tag name="MH_TYPE" val="SubTitle"/>
  <p:tag name="MH_ORDER" val="4"/>
</p:tagLst>
</file>

<file path=ppt/tags/tag138.xml><?xml version="1.0" encoding="utf-8"?>
<p:tagLst xmlns:p="http://schemas.openxmlformats.org/presentationml/2006/main">
  <p:tag name="MH" val="20151019131715"/>
  <p:tag name="MH_LIBRARY" val="GRAPHIC"/>
  <p:tag name="MH_TYPE" val="SubTitle"/>
  <p:tag name="MH_ORDER" val="2"/>
</p:tagLst>
</file>

<file path=ppt/tags/tag139.xml><?xml version="1.0" encoding="utf-8"?>
<p:tagLst xmlns:p="http://schemas.openxmlformats.org/presentationml/2006/main">
  <p:tag name="MH" val="20151019131715"/>
  <p:tag name="MH_LIBRARY" val="GRAPHIC"/>
  <p:tag name="MH_TYPE" val="SubTitle"/>
  <p:tag name="MH_ORDER" val="3"/>
</p:tagLst>
</file>

<file path=ppt/tags/tag14.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21.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25.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4"/>
</p:tagLst>
</file>

<file path=ppt/tags/tag30.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xml><?xml version="1.0" encoding="utf-8"?>
<p:tagLst xmlns:p="http://schemas.openxmlformats.org/presentationml/2006/main">
  <p:tag name="KSO_WM_UNIT_TYPE" val="a"/>
  <p:tag name="KSO_WM_UNIT_INDEX" val="1"/>
  <p:tag name="KSO_WM_BEAUTIFY_FLAG" val="#wm#"/>
  <p:tag name="KSO_WM_TAG_VERSION" val="3.0"/>
  <p:tag name="KSO_WM_UNIT_PRESET_TEXT" val="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7"/>
</p:tagLst>
</file>

<file path=ppt/tags/tag3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7"/>
</p:tagLst>
</file>

<file path=ppt/tags/tag34.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5"/>
</p:tagLst>
</file>

<file path=ppt/tags/tag35.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xml><?xml version="1.0" encoding="utf-8"?>
<p:tagLst xmlns:p="http://schemas.openxmlformats.org/presentationml/2006/main">
  <p:tag name="KSO_WM_UNIT_TYPE" val="f"/>
  <p:tag name="KSO_WM_UNIT_SUBTYPE" val="g"/>
  <p:tag name="KSO_WM_UNIT_INDEX" val="3"/>
  <p:tag name="KSO_WM_BEAUTIFY_FLAG" val="#wm#"/>
  <p:tag name="KSO_WM_TAG_VERSION" val="3.0"/>
  <p:tag name="KSO_WM_UNIT_PRESET_TEXT" val="公司名"/>
  <p:tag name="KSO_WM_UNIT_ID" val="_1*f*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1"/>
</p:tagLst>
</file>

<file path=ppt/tags/tag40.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
</p:tagLst>
</file>

<file path=ppt/tags/tag5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51.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文本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52.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53.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文本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54.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55.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9.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3.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1"/>
</p:tagLst>
</file>

<file path=ppt/tags/tag71.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5.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f"/>
  <p:tag name="KSO_WM_UNIT_SUBTYPE" val="g"/>
  <p:tag name="KSO_WM_UNIT_INDEX" val="2"/>
  <p:tag name="KSO_WM_BEAUTIFY_FLAG" val="#wm#"/>
  <p:tag name="KSO_WM_TAG_VERSION" val="3.0"/>
  <p:tag name="KSO_WM_UNIT_PRESET_TEXT" val="公司名"/>
  <p:tag name="KSO_WM_UNIT_ID" val="_1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3"/>
</p:tagLst>
</file>

<file path=ppt/tags/tag79.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3"/>
</p:tagLst>
</file>

<file path=ppt/tags/tag8.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3"/>
</p:tagLst>
</file>

<file path=ppt/tags/tag80.xml><?xml version="1.0" encoding="utf-8"?>
<p:tagLst xmlns:p="http://schemas.openxmlformats.org/presentationml/2006/main">
  <p:tag name="KSO_WM_UNIT_TYPE" val="a"/>
  <p:tag name="KSO_WM_UNIT_INDEX" val="1"/>
  <p:tag name="KSO_WM_BEAUTIFY_FLAG" val="#wm#"/>
  <p:tag name="KSO_WM_TAG_VERSION" val="3.0"/>
  <p:tag name="KSO_WM_UNIT_PRESET_TEXT" val="编辑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5"/>
</p:tagLst>
</file>

<file path=ppt/tags/tag81.xml><?xml version="1.0" encoding="utf-8"?>
<p:tagLst xmlns:p="http://schemas.openxmlformats.org/presentationml/2006/main">
  <p:tag name="KSO_WM_UNIT_TYPE" val="b"/>
  <p:tag name="KSO_WM_UNIT_INDEX" val="1"/>
  <p:tag name="KSO_WM_BEAUTIFY_FLAG" val="#wm#"/>
  <p:tag name="KSO_WM_TAG_VERSION" val="3.0"/>
  <p:tag name="KSO_WM_UNIT_PRESET_TEXT" val="编辑副标题"/>
  <p:tag name="KSO_WM_UNIT_ID" val="_1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9"/>
</p:tagLst>
</file>

<file path=ppt/tags/tag82.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 name="KSO_WM_TEMPLATE_CATEGORY" val="custom"/>
  <p:tag name="KSO_WM_TEMPLATE_INDEX" val="20236029"/>
</p:tagLst>
</file>

<file path=ppt/tags/tag93.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6029"/>
</p:tagLst>
</file>

<file path=ppt/tags/tag94.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6.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7.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6029"/>
  <p:tag name="KSO_WM_TEMPLATE_CATEGORY" val="custom"/>
  <p:tag name="KSO_WM_TEMPLATE_MASTER_TYPE" val="0"/>
</p:tagLst>
</file>

<file path=ppt/tags/tag98.xml><?xml version="1.0" encoding="utf-8"?>
<p:tagLst xmlns:p="http://schemas.openxmlformats.org/presentationml/2006/main">
  <p:tag name="KSO_WM_DIAGRAM_VIRTUALLY_FRAME" val="{&quot;height&quot;:167.29376888215134,&quot;left&quot;:110.0684251968504,&quot;top&quot;:295.0111023622047,&quot;width&quot;:782.8315748031496}"/>
</p:tagLst>
</file>

<file path=ppt/tags/tag99.xml><?xml version="1.0" encoding="utf-8"?>
<p:tagLst xmlns:p="http://schemas.openxmlformats.org/presentationml/2006/main">
  <p:tag name="KSO_WM_DIAGRAM_VIRTUALLY_FRAME" val="{&quot;height&quot;:167.29376888215134,&quot;left&quot;:110.0684251968504,&quot;top&quot;:295.0111023622047,&quot;width&quot;:782.8315748031496}"/>
</p:tagLst>
</file>

<file path=ppt/theme/theme1.xml><?xml version="1.0" encoding="utf-8"?>
<a:theme xmlns:a="http://schemas.openxmlformats.org/drawingml/2006/main" name="Office 主题​​">
  <a:themeElements>
    <a:clrScheme name="自定义 254">
      <a:dk1>
        <a:sysClr val="windowText" lastClr="000000"/>
      </a:dk1>
      <a:lt1>
        <a:sysClr val="window" lastClr="FFFFFF"/>
      </a:lt1>
      <a:dk2>
        <a:srgbClr val="44546A"/>
      </a:dk2>
      <a:lt2>
        <a:srgbClr val="E7E6E6"/>
      </a:lt2>
      <a:accent1>
        <a:srgbClr val="FF620E"/>
      </a:accent1>
      <a:accent2>
        <a:srgbClr val="C075FF"/>
      </a:accent2>
      <a:accent3>
        <a:srgbClr val="6BC1FF"/>
      </a:accent3>
      <a:accent4>
        <a:srgbClr val="F7C834"/>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5">
      <a:dk1>
        <a:srgbClr val="21024F"/>
      </a:dk1>
      <a:lt1>
        <a:srgbClr val="FFFFFF"/>
      </a:lt1>
      <a:dk2>
        <a:srgbClr val="390488"/>
      </a:dk2>
      <a:lt2>
        <a:srgbClr val="EFE4FF"/>
      </a:lt2>
      <a:accent1>
        <a:srgbClr val="771FF9"/>
      </a:accent1>
      <a:accent2>
        <a:srgbClr val="00A8E6"/>
      </a:accent2>
      <a:accent3>
        <a:srgbClr val="FFB923"/>
      </a:accent3>
      <a:accent4>
        <a:srgbClr val="DC33FF"/>
      </a:accent4>
      <a:accent5>
        <a:srgbClr val="516EFD"/>
      </a:accent5>
      <a:accent6>
        <a:srgbClr val="92D050"/>
      </a:accent6>
      <a:hlink>
        <a:srgbClr val="FFC000"/>
      </a:hlink>
      <a:folHlink>
        <a:srgbClr val="F84949"/>
      </a:folHlink>
    </a:clrScheme>
    <a:fontScheme name="主题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zQ5OTA0NDY1NzAyIiwKCSJHcm91cElkIiA6ICIzNzg0OTM2MCIsCgkiSW1hZ2UiIDogImlWQk9SdzBLR2dvQUFBQU5TVWhFVWdBQUIrOEFBQUxRQ0FZQUFBQlIrREpyQUFBQUFYTlNSMElBcnM0YzZRQUFJQUJKUkVGVWVKenMzWGQ4MVBYOUIvRFhyZVJ5eWVXeTk0QXdFOElPZ2lBb2l1TEFLaTdVbjFwdEViVzJXdXVzVnEyajJycXExYXJZdXVyQUJZb2dLQ3JJa2owU01zamU2NUxMN2R5KzcrK1BTeTY1WEFLWEVEakExL1B4OE5GeTk3M3ZmYjZmKzY1ODM1LzMreU1TQkVFQUVSRVJFUkVSRVJFUkVSRVJFUkVSQlkwNDJBMGdJaUlpSWlJaUlpSWlJaUlpSWlMNnBXUHdub2lJaUlpSWlJaUlpSWlJaUlpSUtNZ1l2Q2NpSWlJaUlpSWlJaUlpSWlJaUlnb3lCdStKaUlpSWlJaUlpSWlJaUlpSWlJaUNqTUY3SWlJaUlpSWlJaUlpSWlJaUlpS2lJR1B3bm9pSWlJaUlpSWlJaUlpSWlJaUlLTWdZdkNjaUlpSWlJaUlpSWlJaUlpSWlJZ295QnUrSmlJaUlpSWlJaUlpSWlJaUlpSWlDak1GN0lpSWlJaUlpSWlJaUlpSWlJaUtpSUdQd25vaUlpSWlJaUlpSWlJaUlpSWlJS01nWXZDY2lJaUlpSWlJaUlpSWlJaUlpSWdveUJ1K0ppSWlJaUlpSWlJaUlpSWlJaUlpQ2pNRjdJaUlpSWlJaUlpSWlJaUlpSWlLaUlHUHdub2lJaUlpSWlJaUlpSWlJaUlpSUtNZ1l2Q2NpSWlJaUlpSWlJaUlpSWlJaUlnb3lCdStKaUlpSWlJaUlpSWlJaUlpSWlJaUNqTUY3SWlJaUlpSWlJaUlpSWlJaUlpS2lJR1B3bm9pSWlJaUlpSWlJaUlpSWlJaUlLTWdZdkNjaUlpSWlJaUlpSWlJaUlpSWlJZ295QnUrSmlJaUlpSWlJaUlpSWlJaUlpSWlDak1GN0lpSWlJaUlpSWlJaUlpSWlJaUtpSUdQd25vaUlpSWlJaUlpSWlJaUlpSWlJS01nWXZDY2lJaUlpSWlJaUlpSWlJaUlpSWdveUJ1K0ppSWlJaUlpSWlJaUlpSWlJaUlpQ2pNRjdJaUlpSWlJaUlpSWlJaUlpSWlLaUlHUHdub2lJaUlpSWlJaUlpSWlJaUlpSUtNZ1l2Q2NpSWlJaUlpSWlJaUlpSWlJaUlnb3lCdStKaUlpSWlJaUlpSWlJaUlpSWlJaUNqTUY3SWlJaUlpSWlJaUlpSWlJaUlpS2lJR1B3bm9pSWlJaUlpSWlJaUlpSWlJaUlLTWdZdkNjaUlpSWlJaUlpSWlJaUlpSWlJZ295QnUrSmlJaUlpSWlJaUlpSWlJaUlpSWlDak1GN0lpSWlJaUlpSWlJaUlpSWlJaUtpSUdQd25vaUlpSWlJaUlpSWlJaUlpSWlJS01nWXZDY2lJaUlpSWlJaUlpSWlJaUlpSWdveUJ1K0ppSWlJaUlpSWlJaUlpSWlJaUlpQ2pNRjdJaUlpSWlJaUlpSWlJaUlpSWlLaUlHUHdub2lJaUlpSWlJaUlpSWlJaUlpSUtNZ1l2Q2NpSWlJaUlpSWlJaUlpSWlJaUlnb3lCdStKaUlpSWlJaUlpSWlJaUlpSWlJaUNqTUY3SWlJaUlpSWlJaUlpSWlJaUlpS2lJR1B3bm9pSWlJaUlpSWlJaUlpSWlJaUlLTWdZdkNjaUlpSWlJaUlpSWlJaUlpSWlJZ295QnUrSmlJaUlpSWlJaUlpSWlJaUlpSWlDVEJyc0JoQVJFUkdSUDBFUVlMV2E0YkJiNFhUWTRISTU0WGE3NEhhN2d0MDBJaUlpSWlMNmhSR0xKUkNMSlpCSXBKREtRaUVMa1VNdUQ0ZElKQXAyMDRpSWlJaE9LeUpCRUlSZ040S0lpSWlJQUpmTENhdkZCRXVuQVE2SERTS1JDTHhWSXlJaUlpS2lrNDFJSklZZ3VDR1RoU0lzUEJKeWVRUWtFdWFKRVJFUkVSMHJCdStKaUlpSWdrd1FCT2gxcmJCYU9pRUl6S3duSWlJaUlxSlRpMWdzUWFnOEhGSFJpY0Z1Q2hFUkVkRXBqY0Y3SWlJaW9pQXk2TnRoTm1tRDNRd2lJaUlpSXFKaEVSNFJqVWhWWExDYlFVUkVSSFJLWXZDZWlJaUlLQWpzZGd1MG1oYTQzYzVnTjRXSWlJaUlpR2hZaVNVU1JNZWtJQ1JFSHV5bUVCRVJFWjFTR0x3bklpSWlPc0hNSmgwTStyWmdONE9JaUlpSWlPaTRpbFRGSXp3aUt0ak5JQ0lpSWpwbE1IaFBSRVJFZEFMcGRXcDBtdlhCYmdZUkVSRVJFZEVKb1FoWFFSV1ZFT3htRUJFUkVaMFN4TUZ1QUJFUkVkRXZoZEdnUWFmWkVPeG1FQkVSRVJFUm5UQ2RaajJNUmsyd20wRkVSRVIwU21EbVBSRVJFZEVKWU5DM3dXeldBN3oxSWlJaUlpS2lYeHFSQ09IaFVZaFV4UVc3SlVSRVJFUW5OV2JlRXhFUkVSMW5Gb3ZSazNIUHdEMFJFUkVSRWYwU0NRSTZ6WHBZTGFaZ3Q0U0lpSWpvcE1iZ1BSRVJFZEZ4NUhUWW9kZXFJUWp1WURlRmlJaUlpSWdvYUFUQkRaMjJGVTZuUGRoTklTSWlJanBwTVhoUFJFUkVkQnhwdFMwTTNCTVJFUkVSRWNFVHdOZDJ0QVM3R1VSRVJFUW5MUWJ2aVlpSWlJNFRrMUVEbDlNUjdHWVFFUkVSRVJHZE5GeE9CMHpHam1BM2c0aUlpT2lreE9BOUVSRVIwWEVnQ0FLTWhnNW0zUk1SRVJFUkVmVWlDRzRZRFpwZ040T0lpSWpvcE1UZ1BSRVJFZEZ4b05lcGc5MEVJaUlpSWlLaWt4Yi9aaUlpSWlMeXgrQTlFUkVSMFRCek9aMndXYzNCYmdZUkVSRVJFZEZKeTJJeHdlMXlCcnNaUkVSRVJDY1ZCdStKaUlpSWhwblZhb0xiN1JyMjlWYlVkYUsreGVMM3V0MGhvS2pjQ0wweDhBZGZlcU1UR3EzZDV6V0gwNDBtdFEyQ0VIaWJUR1luN0k2QlA2RFIyUWQ4TDFDTnJWWVl6WU43cUxkcVF3dSszdGpxODVyTExXRGRablcvMjdkdWl4b0dFeDhjRWhFUkVSR2RLSUxiQlNzSFBSTVJFUkg1WVBDZWlJaUlhSmhaT2czSFpiMHZ2bE9Kajc5dTlIdGRxN2ZqZ2VkTHNLOUlGL0M2M2x4Umc3KzhVdXJ6MmsrN08zRHJYL0pSMStRL1FHQWdINjFweExYMzdJTzZ3ejlJYjNjSXVPMnhBdnpqUHhVQnI2OC85enhUaEI5M3RBL3FNd2RLOURoNDJQZDN5Qzh4NE44ZjFXRE5KdCtnZm5tdEdmLytzQWFydm04K3BuYlNxYWxkYThldkh6eUloLzk1T05oTk9hN3UrT3NoWExKc04yeDJkN0NiTW1pL2xOK290emRXMU9DU1pidXh0ekR3OHpvZG5jSGt3Q1hMZHVOUHp4WU4rN283OUo1MTMvZVBrbUZmOTNBeW1aMjRaTmx1L09ISlE4Zjl1Lzc4NG1IYzh1ZDh2OEdDQTltMnJ3T1hMTnVOZDFmV0grZVdIUisveEhQVkw5R3BmRDA5V1hVZXA3K2RpSWlJaUU1VjBtQTNnSWlJaU9oMElnZ0NIQTdiTWEzRDdSYlEwdWEvRHFkVGdNWG1RbE9yMWVkMWpjNEJBTkFabkg3dlJZUkxFQmtodzM4L3IwUE9LQ1ZtVDR2dTl6dGRiZ0ZmZnQrTXpOUXdkTnBjS0treStTMlRrUnlHOERCSlQzdGNBcmJ0NjhDWUVlRklpQW54Vy81QWlSNFdxeHQ1RTZNRzNGYW5TMEI1N1pHemJWeHVRSzJ4OTl1bWJxb0lHVklTUW8rNG5ta1RWSmcyUVlYM1Z0WGp6S25SaUkvMnRQbWpyeHVnREpmaXFndVNqL2o1VTkzWEcxdXgvSk5hM0hGZEpoYk5UL1I1ejJaM1F5SVJRU29SQmFsMVF5Y0lnTTN1Z2p4VWN2U0YrOUhXWVVlNzFnNnp4UW1uU3pnbCsrQjBkN3I5UmsrK1hvNzloVHE4Lzl3VXFDSmt3VzRPMFhIaGRMcFJXbTJDemU1R204Nk8yR2pmKzRST3F4TUsrZW4xU09wbzU2clRjWnNIRXVoOVJXVjlKKzU2cWhCWFhKQ0UzMTZWY1lKYVJ5Y2JoOTBLUVJBZ0VwM2ExM2NpSWlLaTRmTEwrS3VCaUlpSTZBU3hXczJBU0lSQjFaN3ZvOVBpd3EyUEZ2VDdYcFBhaWoySCtuL3Y3Uy9xOFBZWGRUNnZMWnFmZ051V1pNTGxFdkRNOG5MY2RtMG1MdTBUdUFXQWRadlZxRzMwWk56ZjkvZmlmdGYvOTN1ek1YR2NFazZuR3c2bmdIMUZlblRvSGJqbHluUllySjVwQWtRaWVJT29HM2UwUXlvVllleUljTFQxeWJvVEFZaUxEb0haNHNRakx4MDVRODFtZCtPYnphMzRkcXQ2d0dYT25SV0gzOTh3NG9qckFZQmwxMlRnemljS3NldWdGb3ZtSjZLd3pJZzloL1M0NDdwTVJJU2YzcmZHa1YzYnAreXpuZTk5V1k4MUc5VjQ4OG1KM2dFTnA0cHQrenJ3MXFlMXVQbUtkSnc3SzI1STY4Z2VGWUduL3pnT01hcVFVejRvZkxvNm5YNmpkcTBkZXdwMG1KY1h3OEE5bmRha1VqRmVlQ2dIQnBNRDQwZEcrTHozOEl1SDBhNXo0SzJuSmdhcGRjZkhRT2VxK2hZTC92NW1KY1ptaGVQdW0wWUdzWVVueG1EdUs5WnY5dHpiWFRnMzRVUTBqVTVXSWhGc1ZqUGtZUkZIWDVhSWlJam9GK0QwZmtKSlJFUkVkSUk1N0paakN0d0RRRmlZQkM4OGxPUDMrZ3R2VnlJeExoUTNYcGJtODdwVzU4RGYzaXpIOVplbVl0b0VsYzk3TVpFeWlNVWkzSFp0SnFJaVpYaHpSUzJVQ3Q5YndPcUdUcnk3c2g0THo0ckhYZjA4Vkg1MmVRWHlTd3dZbFJrR0FGaTNwUTNMUDZuMXZ2L2lPMVhlL3g4YUlzYXExL0pnTURtd00xOExwMVBBN1kvNWwrYnRYazRWSWNPcTEvS08yQi9YM0wwUDExK2Fpc3NYSkIxeHVmN1VOMXVRbmh5R2lsb3p5bW84R2Y3bnpZNkRXQ3pDdXMxcWZMdFZqZEFRTVFSNEJqQkl4TURDMC9RQmNvUkMwdlcvdnI5L1NhVUpWcHNyR0UwNlpyVk5GbS9saVdNeE5VZDE5SVVvcUU2WDMraTdiVzF3dXdWY2ZQYnBlWjRoNmkwclRkSHY2L21sQmlUSEg3bGF6cW1xdjNPVlZ1OUFUVk1ueG1hRkI2RkZKMTZnOXhVV3F3cy83VzdIbFBHUlNFMlVuNENXMFVsTEVHQzNXeGk4SnlJaUl1ckM0RDBSRVJIUk1ISTRBcHZYOVVna1loR3lzeUpRWEduRTZJd0loTWc4MlZ1WG5KMkl4TGdRWkdmNVB0Z3lkN3B3dzJWcE9ITktGREpURkJpbzR1U1NpMU9Ra2lESG1WT2lzQ3RmQ3dCb1V0dnd4R3RsaUlzT3dleXAwU2lxTUdMQ2FLWDNNN3NLZE5pMnJ3TkxyMDczSy9XNjlPb01uMnoxbjNhMmUwdmJmLzFqSzV4T0FYKzhPUXNSWVdLZnozM3hiUXNhMUw3bC9mLzRUQkhxbWl6OXR0dG1kK1BkVmZYNDMxY04vYjUvLzIremNPYlVHRzk3VzlvODZ5NHVOK0wzVHhYaXhZY21ZRStoSGgrdWJrQm9pS2N0bTNkcmZOYng3c3A2dU53Q1JEaDlnL2ZoM3N6N29aV1hKNkpqNDNJTDJMQzFEUmtwWVpnd1JubjBENUNYMnkxQUxENjFxeTRRa2E5TnV6V3dXTjI0Y043cGVkOTFLaE1FRFBqM3hQSGlISWEvb1lpSWlJaE9Gd3plRXhFUkVRMGp0OHM1TE91eDJkMzQyeHNWR0RjaUhJLzhiZ3djRGplMjd0VkFHU0hGbkdreFBzdXUvYWtWWC8zUWd1c3VTY0hMNzFkREpBS1dYcFdCY0lWL2tIWnVYZ3cwT2p2VUdzOERzdHBHTThSaTRNbTd4bUxsZHkzWThITWI3cnh1QkM2WUc0L0QxU2E4OUc0VmNrWkg0RmZuK1dlOW41VVg0MU1PdGFMV2hKSXFFNHhtSjliOHBNYWNhZEU0ZjdaL0tmUHZmOWFnUldQemVlMkp1OGJDTmNUazc5Nlo1RHNQYXFFM2VYNkRuREZLMk93dXZQSitGV1pOaVVac2xBei9lMjdxZ092NWVtTXIzdWt6N1VBM285bUp2eSt2UUd4MENPNjVPZXVZSG1oYWJTNnMvckVWMi9acTBLaTJRU3dHMHBQQzhKc3JNekJ4bkNlZ1Y5OXN3ZGNiVzFGWWJrUnJ1dzFTaVFpNVl5Tnh5eFZwU0U4Tzg2NXIyNzRPUEx1OEFsY3RUTWFGOHhMdzloZDFLQ2cxd09rVU1IbDhKRzYvTmhPSmNaN3N4cmpvRU15WkZ1MmRkM2o1SjdYNGVtT3JkMTAzUDNnUUFEQnRnZ3BQM1QzdXFOdFJVbVhDcXUrYVVWeHBncW5UQ1ZXRUZIbTVVVDdWRzV3dUFldTNxTEZwWnp2cW1pMXd1UVFreGNzeGIwWXNGaTlJZ2p5MFoyQ0h3ZVRBZFg4NmdIRWp3L0hNbjhiai9TOGJzSDEvQnd3bUp6SlRGZmpOVmVtWVBDNFNBTERqUUFlZWZxUEMrOWtYMzZuQ2krOVVRU1lWNGF2WFp3QUE5Q1lIMW05dXc0NkRXclMyMldCenVEQXlUWUhyRnFWaXhzUW83MmM3OUE3Y2VQOEJaSTlTNG9VSHM3MnYzL0hYUTZocnNtRFZhM25Zc0wwTmF6ZTFvclhkaHRqb0VGeDJYaEorZGE3LzlCTjk5ZDZtdi81aEhONytvZzY3OG5Wd3V3WE1tQmlGMjYvTGhESmNpbzA3MjdIeTJ4WTBxaTFRS1dXNGNGNENycjA0QlNKUnozekFLUWx5L09mcFNYN2ZzWG0zQnMvOXR4SlhMa3pHYjY1TVAycWJBR0ROcGxhczJhaUdXbU5GdENvRWk4NUp3SlVMazMyV0NiVC8rdmJWdG4wYWZQVkRLeHBhTEZDRVNURnJjaFJ1V3B6bVV5TCtqUlUxV0x0SmpTZnVHb3R3aFJRZnJHNUFXYlVKSW9pUU16b0NOMStSanBHOU1uYUg4emZTNk96NDZPdEc3RG1rZzhIc1JFSk1LTTQ5TXc1WFg1anNVK2JhWkhiaXF4OWJzWFd2Qm1xTkhhRWhZbVJsS0hEdnpWbmVZeWlRWlhyYlU2QkR1ODZPMnhkbUJ2UTdkU3VwTXZuMDBZUXhFZmoxWXQ4KzZsWmVZOEpIYXhwUlhHR0N3eWtnTXpVTVYxNlFqTGw1TWYyc3VYOTdEK253OWFaV2xGV2JZYkc2RUsyU0lTODNDa3N1U2ZHZTg2c2FPdkdISnd1Um5oeUdONS93TDMyKzRwc21mTGk2QVRkZmtZNnJML1RzVzRIMmZmZnYrdG5MMC9IV1o3WFl2cjhEeVhHaGVQV3hpWGpwM1NyOHVLTWRmN2xqdEhmUUZ0QnpuR1NsSy9EcW83aytiYm5ubVNKVU4zVGkwNWVuKzd4dXM3dngvcGNOMkxwWEE2UFppZlRrTVB6NjhqVGs5ZG0vajdWZnU3ZG41YXZUOGVYM0xkaXd2UjE2b3dOalJvVGp0bXN6a1pXbVFHbVZHZTkvV1kvU0dqT2tVaEZtVGxUaHRtdEgrRjNIYlhZM1ZuM2ZnazA3MjlHcXNVRVpMc1VaRTZOdzArVnBpSXIwbllaQkVJQnZ0NnF4YnJNYURTMFdoTWtsT0hOS05KWmNuSExVTmdNNDVyNE9EUkZqMmFPSDBOaHF3ZW8zWmtBcUVlRVBUeDVDVllObm9GNXptdzJYTE5zTkFMaDVjUnF1dnNpM1hjMXROcDlyMnNReGtiajEyblNrSllZaEVJSDAxVHNyNjdIeXUyWmNQQzhCZC9hYWVzZG1kK1BXditURGJISGpqYi9tSWlIV2N4MDkydlc3NzduS1pIWml5VDM3dmV2ZHNLME5HN2ExQVFCZWVDakhPeGd6MEdPajk3blRhblBqMDI4YTBkQnE2NnJLbElvNTAyS2cxVHZ3OWhmMTJGdW9nODN1UnM2b0NDeGJrb25NVlA5KzI3eGJnNjkrYUVGTm93VXlxZWY4ZThObDZSaWQwWE51R2N4OXhtRHZLOVp2VmlNcVVvWXpwL2dmYzkzVUdodHUrWE0rc3RMQzhPcGp2dWVhSjE4dng2NkRXano2dXpHWU5TWGErL3JlUXpvOC9tb1pycnNrQlRkY2xnYUgwNDB0ZXpUNGZyc0dUV29MOUNaUEgxODBMd0dMejAveXVhY2I3SGs5a092cGtkUTFXZkQ1dDgwb09HeUF6dVNBUWk1QjltZ2xycmtvMlR2ZGhOTWw0TWI3RDhCb2R1S0Q1NllpV3VWN3JCZVZHL0hBOHlYSW14Q0ZKKzRlQ3lEd2MwWHYzM2RLZGlTV2YxcUhoaFlMSHJuZDk3Zy9FVnpEOURjVUVSRVIwZW1Bd1hzaUlpS2lZZVIyRDAvNThkQVFNUjY1WXpUKy9PSmh2UE5GUGVxYUxXaHFzK0haRy8zbmRYZTZCTmp0YmdEQTJUTmk4Y0k3bFRoUXJNZER0NDMybVdlMnFNS0liMzVTWS91K0RqaGRBakpTd25EbTFCak1tQmdGcVZTTU8yOFlnWVRZRUx6eVFUVU9sT3F4TzErUDJLZ1FQUHE3TVpBTUl1UHg4L1hOc0ZoY3VPRlhhZjIrNzNhN0laUDZyazhWSWNOZFR4ZWlvY1hhNzJjR2N2ZXZSK0xzR2JIZWZ6ZTBXREJ4YkNUS2F6MGw4cGRlbFlGWDNxK0czbmhzRHdRcmFqdHg4TEFCQUhEck5SbCs4OFlIeW1CeTRPRVhTMUhkMkltRTJGQ2NOVDBHZG9jYkpSVW1sTldZdk1IN3AxNnZnTTVneDVUc1NFek5WcUcyc1JPNzhyVW9xekZoK1JPVC9BSTZHcDBEZjNxMkNLbUpZWmc1S1JxRjVVYnNMdENoc2RXR2Z6OCtBVEtwR1BIUklYajQ5akhleitTT1ZjSXRDTmh4UUF1TnpvRUZzK01nRHhValBlbm9nWkZ2Zm1yRkd5dHFJUmFKTURrN0VuSFJJV2hXMjdCMWI0YzNlTzl3dXZINHEyWElMekVnTmtxRzJWT2lBWkVJQmFVR2ZMaTZBWHNLdEhqbVQ5aytBWHdBY0x1QngxOHRnMWJ2d0pUeGthaHR0cUtpMW96SFh5bkZhNC9uSWkweERJbnhjaXlhbjREU2FqUEthOHlZa2hPSnRFUTVKT0tlZFgzd1ZTTTJiR3REN2pnbHpwa1ZDNzNKZ1ovM2FmSEVhMlY0L29FY1pJOEtyRFRyQjZ2cjhlTU9EYWFNajBSU3JCeDdpM1JZL2trdHdzUEVPTy9NK0lEVzRYQUtlT1NmaHlHVGlwQ1hHNFg4dzNyOHRGc0RyZEdCT1ZPajhkWm5kWmllRzRYa3hGRHNPYVREaDZzYklBOFJZL0g1U1JpVnJrQld1Z0pWOVoyb3FPdjBDYW9Bd0U5ZFZTVDZHeWh6dE8xSmpndkYzaUlkM2xsWkQzbW9HSmVjMHhQc0hrci9mZkZkTTc3NHRobVR4aW1SbGl4SFVaa1IzMjV0UTBtVkNTODlOTUh2dHk0cU4yTFY5eTBZT3lJY3M2ZEVvN0xPZ3IyRmVoUlhtUERpUXpuSVNBa3NTQmZvYjlTa3R1R2hGNHFoMFRrd1BWZUZwRGhQR3o5YzNZRGF4azQ4dEd3MEFFL1E0NzduU2xEZmJNSGs3RWhNeTFGQmEzRGdRSWtCT3BNVHNkRWhBUzNUMS9yTmJRaVJpVEYvVnF6ZmV3UHAyMGNWOVozWWMwaVB3bklqWG5nd0J5TlNlL2FIblFlMWVIWjVCU1FTRVdaTmlVWm9pQmg3RHVudzk3Y3FvRGRtWXRIOG93ODQrWEIxQTFaODB3UjVxQVRUSjBRaVhDRkZaWjBaNjdlbzhmT0JEdnpqdm15a0o0Y2hLMDJCRVNrSzFEUjFlcWNuNlczclhnM0VZaEhPN2RyV1FQdSt0M2RXMXFHazBvVHp6b3lESUhpdUdYa1RWZmh4Unp2eUR4dDlBa3Y3aTNRQWdLcjZUdWlOVHFpVW5uTzB4ZXBDWlYwbkpvMlBSR2lJR0RhNzV4cnRkZ09QL2FzVUhUb0hwbVNyVU45c1FYbXRHVS8rdXh3di8yV0NUN24zNGVoWEFIaGpSUzBLeTQzSUhhTkVaYjBaaFdWR1BQTFNZVHk0YkJTZWVMVU1veklpTUd0eUZBNlU2UEhqVGcxTUZqY2V1N1BubkcxM0NIanNYNlVvTERNaUsxMkJDK2ZHbzc3Rml1KzJ0ZUZRbVJFdlB6SUI0V0U5MTRiWFA2ckJ1aTFxUklSTE1XdHFOQVEzc0gyZkZwWDFuUUcxOTFqN3VqL3pac1FpWjR3ZGF6ZXBFUjRtOFI0TG96Tjl5OGxyZEE3YysvY2lwTVRMdmRlMHZVVTYxTDFzd1p0UFRCeHcvWVB0cStzWHBXRHpiZzIrMjlhR3k4OVA4cFp1LytLN1ptaDBEaXhia3VFTjNBZDYvZTVOS2hWajBmd0V0R3Z0MkhsUWgvVGtNRXdlNzFrdXBpdUFPcFJqWSt2ZUR1ek0xMkZhVGlTVTRUTGtseHJ3N1BJS1BIYm5XTHoxYVMxRUloSE9tS2hDV2EwWkJ3OGI4T2dyaC9IV1U1TWdEKzNaUDk3NW9oNHJOelFqTmtxRytUTmpZYkc1c09PQUZnV2x4ZmpIZmVNeFpvVHZPVDZRKzR6QjNGZVVWcGxSVmQrSnF5OUtobFE2OE8rWkVCdUs5R1E1cWhvczBKc2Mzb0ZnVHFjYkJZZjFBSUFESlhxZjRIMUJxUkVBTUQzWE15amc1LzA2dlBSdU5iTFNGWmc1T1JwdXQ0Q2ZEMmp4OWhkMWNMbmR1UHBDejhDUndaN1hBNzJlRG1SM2dRN1BMaStId3lsZ2NuWWtwc2VvMEthMVkwK0JEbnNMZExodmFSYm01Y1ZDS2hGaDNvd1lyTjJreG82RFdyOXBWN2JzOWR3SExKamp1UThZN0xrQzhQeStmM3V6SEROeW81QTlLZ0lLeFlsL1hEeGNmME1SRVJFUm5RNFl2Q2NpSWlJYVJzUDU0Q2xubEJJMy9Db043NjJxaDBJdXdkL3VHWWVzZFAvNVVudVhFNTZhRTRsWEg4M0ZLKzlYSVZ6dWVUQzNmWDhIUGxqZGdQcG1LK0tpUW5EajVXazRWR3FBdXNPVGZkLzdvZW1VN0Vpay9oeUdMYnM3a0R0V2lZZHZINDNJQ0puZmR4N0o5WmVtSUhlc0VvMnRGbWlORG0rMmREZVhHNUJKL0FjRFdHMEN6ajRqTnVCQXlGMVBGY0xsRXJ6L0ZnU2dwc0dDUmZNVHZjSDdrV2tLdlB6SUJLejRwbWxRMjlEWDVQRktMTDA2QTdIUnNpRUg3Z0hnNWZkclVOM1lpWXZQVHNCdDEyWjZNK29jVGplMCtwNjUyeTg5SndIbnpZbjFtYXFnT3d0eSs3NE9YRERYTjJpOGFWYzc3cml1SjRoa3RyaHd6elBGYUd5MVlGK1JIck1tUjZPdk9kTmlNR2RhREdvYVBmUEczM0JabWs4bGhZR1UxNWp3NWlkMVVJWkw4ZlE5NHpFcXZTZkkxZGphTS9qaW96V055Qzh4NE15cDBYaGc2V2p2OUE4T3B4dlB2bFdKWFFlMStHUmRJMjVlN0pzdFhsNXJ4dGxueE9KdmZ4d0hxVlFNUVFCZWVMc1NQKzNXNE5zdGFpeTkycE9wZXNkMUkvRFJta2FVMTVoeDNxdzRuRHZMTjNpZE8wYUpxeFltSVNtK1p4N2Q3M1BhOGZKN1Zmam1KM1hBd2Z2OXhRYTg4ZGVKM2t5MTlWdlVlTzNER3F6K3NUWGc0SDFWZlNjdW5aK0kyNi96WkZ3YlRBN2MvdmdoNUpjWVVGeHV4S08vRzRPOHJpRER6b05hUFBWNk9kWnZhY1BpOHowVkx5NllIWTgzUDYzRnRyMGRQc0Y3ZzhtSi9VVjZqQjhaNFJjOEhjanVBZ05lZXl3WHNWRWhQdHV6N3FjMm4yRERVUHB2dzdZMi9Pc3ZFN3h0TVZ0Y2VPSzFVaFNWbTdCbVk0dGZadTNLNzFydzU5dEdlUU9EZ2dEODkvTTZmUFZEQy83emVWMUFGU0NBd0gramw5NnBoRWJud0FPM2p2SU8rbkc2QkR6MTd6SnMzZHVCaFdmcE1UVkhoZDBGT3RRM1czRE9HYkc0ZitrbzcrZDd6K0VjeURLOXFUVTI3Q3ZXWWNHWmNUN1RqUnhOM3o1eXV3VXMvN1FXYXplcDhkWm5kWGptbnZFQUFMM1JpUmZmcVlKY0xzRUxEMlI3ZndPOXlZRS9QRm1JZDFiVzQ1d3pZby80M2Z1TDlGanhUUk5TNGtQeDdIM1ppT3QxUHZqODIyYTh0Nm9lcjd4ZmpSY2V5Z0VBbkRNckJ1K3Q2c1QyL1ZwY2UwblAvbGZmYkVGdG93VXpKcXE4KzFtZ2ZkOWJXWTBacno2YTZ4T29uWmF0Z2tRc1FuNnB3V2ZaZllVR3BDVEkwYVMyNG1DSkhtZWY0Zm1Pb25JalhHNEJlYm0rNnk2dk5XUE90Qmc4L2NkeGtIV2RaNTUvdXhLYmQydXdZV3ViOTFnZGpuN3QxdEJzeGI4Znk0VThWQUtuUzhEanI1YmlZTEVCai8rckRJc1hKT1BtS3p3RDNqUTZPMjc5U3dGMjVXdWgwZG05ZmZqeDJnWVVsaG14YUg0Q2JsdVM2YjN1ZjdhK0NlOS8yWUF2dm0zQ3I3dk9wN3NMZEZpM1JZM1V4REE4ZC85NDc3R2hNemp3eUV1bFIyM3JjUFoxYjkzbmdMV2IxSWlNa09LTzYvd0hKQUtlYTlyU3F6Tzg1OEJPcXhOLy9Gc0pHbHN0Mkh0SWp6blQvYTlwdlFYYVYvSlFDVzVia29tL3ZWbU9EMVkzNEtGbG82SFIyckh5dTJhTUhSR09TM3ZkandSNi9lNU5IaXJHSGRlTlFFR3BBVHNQNnBBOUtzSnZtNGR5Yk96TTErR2ZEK1VncFd1d3djZHJHdkhSbWtiODdjMXlaR2NwOGNSZFl4RWFJb2JUNmNZRHo1ZWd0TnFNWGZsNm5IMkc1enl5djBpUGxSdWFNWDVrQko3ODR6aHZJTGVvd29nSG5pdkI4ay9yOE1LRE9YNi95ZEh1TXdaelg3RitxeG9pRVhCUkFGTVY1ZVZHb2I2NUJZZEtqVGhydW1jYlNpck5zRmpkU0VtUTQwQ3g3ejU2cU13QXBVS0tzU005OTh4eE1UTDgvZDVzbndFV1YxeVFqRHNlUDRTMUc5WGU0UDFneit1QlhrLzdvemM2OGZ4L0t5RUl3Ti92elVidTJKNjJGWlViOGZCTGgvSEsreldZUEQ0U3FnZ1o1cytLdzlwTmFtemIzK0VUdkhlN0JXemZyNFZTSWNYTXJudTl3WndydW0zWm84SGRONC9FZWJNQ0d3aDRQREI0VDBSRVJOVGp5TU9WaVlpSWlBZzJXeWQwMmxhMHErdlIwbFNCNXNieUFmOGJUb2RLalZpN3lWTitORDQyQkdOR1JNRGM2Y0ozVzlVKy8xWFVtdUYyQzk1Lzd5blFZdmJVYUJSWEdOSGNab1BCNUlSTUlzS2ZmcE9GdDUrWmhLc1dKa1BSRmRoM09OMG9MRFBpazIrYWNOOC9pdkhIWjRwaE1IcXl6Wjc5MDNpZlV0ZUJrb2RLTUQxWGhVL1dOZVBaTnl1OGM5QjNjem9GU0dYRGZ4dmFxTGFnMCtyQ2lCVC9VdExIU2l3V1lmSDVTWmlYRjNqR2JGLzF6UmJzeXRjaUpUNFV5NVprK0pUQ2xVbkYzdXcrQUxqMHZFU2Z3RDBBekp6a2VTaGIxK0tmTlRrNk05eG4wRU40bUFRTHovSThnSzJxQ3l6TE1sQXJON1RBN1Jad3k1WHBQb0Y3QU42c1JhZEx3RGViMUFnTkVlTjMxNC93QnU0Qno3YmV2aVFERXJFSTMyMXQ4MXUvVkNyQ2JkZG1lQWVWaUVUQTVRczgyMVpaWndtNG5lZk1qUFVKUEFQQXpFbWVBSGxkYytCOTh1dkY2VDRsWnMrZkU0L3dNQW1xR3l4d3U0VWpmTEpIaUV5RUd5L3ZxVVFSR1NIemx0dWVscVB5QnU0QllPYmthQ2dWVWpTMld1QndlaXBxekpzWkE2bFVoRzM3TkQ3cjNiYmZVMFhqL0xNQ2Y5aCt5eFdwM2tCRDkvYUV5Y1dvYmU2RXE5ZjJES1gvYmw3c082MURlSmdFUzYvS0FBQnMzZGZodC94NXMrTjhNbnBGSXVER3k5S2dESmRpZjVFZTVzNTRiOStDQUFBZ0FFbEVRVlRBSHVRSDhodVZWcGxSVW1YQ3JDbFJQdFU2cEJJUkxsL2dLWEc4TTE4THdKUFJDUUJ1d2ZmM2xZZEt2Sm1yZ1N6VDIvb3RhZ2dDY09IWmc1dmJlVUdmUGhLTFJiamxpblFvRlZMa2x4aThmYlJoZXhzNnJTNWN2eWpGNXpkUVJjaXdZSFk4YkhhM3QzcklRRmIvNExuZS9QYWFESi9BUFFCY2VVRVNVaFBEVUZKbFFtMmo1emc4WjJZY1JDTFBBTEhlTnUveC9QdjhPWjZCRTRQcCs5NFduNS9rbDJFZEVTN0YrRkhocUd1eVFHZndCRXd0VmhkS3FvdzQ5OHc0S09RUzdDL1dlNWZ2eWNEMURYNUtKU0w4N3ZwTXlIcWRaeTQ3MXhNb3JtN3MyYitIbzErNy9kK3ZVcjM3aGxRaXdzVmQ4M3dyNUJKY3Q2aG5ZRXRzVkFpbVRmQzB0NjdKMDlkT3B4dmZiRkpEcFpSaTZkVVozbUFjQUZ5K0lCbGlzUWc3ODNYZTE5WnQ5dnlXdDF5UjZuTnNSRVhLc1BTYWpJRGFPMXg5UFJSWmFXSGV3RDBBS09SU25OK1ZWVnpUZE9UejkyRDdhdmEwYU15WXFNTFd2UjJvcURYai9hOGE0SFFLK01OTkk3MmZIY3oxZXpDR2VteGNOQy9lRzdnSGdFdm1KM1J0dTRDbFY2ZDdqeHVwVkl4elpuYjFXNlBadTN6M3NYN25EWmsrR2RnVFJpdVJQVXFKa2tvVERDYmZBUW5EZVo5aDduUmh5eDROcGsxUWVVdnVIMG5lUk04KzFiMlBBY0MrWWgza29SS2NkMlljR2x1dFVIZE54OVJkQVdMcWhFaHYxYWdKbzVWK2xSRlNFK1ZJVHdwRHU4Nk9UcXVuT3ROZ3ordUJYay83MDMxdVdUUS93U2R3RHdBVHhpaHgzcGx4c05wYzJOSjFQaDAvTWdJcENYSVVsaHFoNy9YYkhDbzNRcXQzNE95Wk1RaVJpUWE5LzNkTGpBM0J1VE9ERjdnbklpSWlJbC9NdkNjaUlpSWFnTnZ0Z2w2bmh0VmlDdmd6QW9Cam1BNGRBS0RWTy9ET3lucHMzTm1PdVhreG1Kc1hnMmZlck1EMi9SMFlrUmFHNVovNnpzdnVkQXB3dVFXLzF3SGczdDlrNGZ3NThiaG9YdjhCSTdjYmVQSGRLcWcxTm96TzlNeS91MkIyckYvZ3VEL2RjNW4yMXYzQVdDSVc0YUZsbzNIMzA0VjQ4dlZ5dlBSUVRrL1F5K1ZmTnIvYnhoM3QyTHhiMCs5N1I1T2FFSWJYSDUrSTFDUjV2KzlyZEE1YzhmdTlBMzdlNVJhTytiYzdrb0t1N01VNWVUSGVnTkdSVk5aM291Q3dBWFhORmpTcmJXaHM5UVJ4YkRiL0I4SmpSL2hYWkVpSzgvU0QyVEs4bVV3RnBRYUlSUEFKTlBSVjE5U0pUcXNMdVdPVmlGSDVEd0JKaUExRlVud29HbHV0YU5QYWZUTHprdU5EL1FhTkpIWnRpNmx6Y05NZnFEdnNPRkNzUjNWOUo1clZOalMzZXdhUzJMcW1tUWpFdUQ1OUs1V0lFQjhkaXBxbVRsaHNici9Tcy8xSmpKUDdMUmNmNHdsWWpNdnl6V0FYaVlDWWFCbU1uVTVZckc3SUlzUlFSY2d3YzFJMHR1L3ZRSG10R1dPNlNreHYzcTFCYUlnWWN3Y3hxR1I4bG0rUVFDb1JJUzQ2RlBYTkZsajdiTTlnKzIvUytFaS8xMFpsaGtNaUZxR3gxZWIzM3BSK2xwZUhpakV5VFlHQ1VnT2EycXplYlQyU1FINmpraXBQME1kaWMrTi9Yelg0TEc4MGVmYXJGclduR3NuMDNDZ293NlhZc3FjREJ2TmhYSFZCQ3Faa1Ivck1peHpJTXQyY0xnSGYvOXlPckhTRnoxUW1nWmpjYng5Sk1DSk5nVU5sQmpTcExSZ3pJZ0lsVlo3clZFMmp4Vy83S21zOWdiWG1Odi9mb0xlU2FpUEVZcEhQWUpKdVlyRUlFOGRHb0xIVmdzcDZNekpUd3hBZkhZTGNNWkU0VkdaQWM1c055ZkdlZlhyclhvMW5mdVd1d1I2RDZmdmVza2Y1bHlFSGdCbTVVU2dxTnlHLzFJQ3paOFFpdjJ2KzdabVRvMUJlWThhQlhnSGxRMlVHSk1hRitKWHRUb29QOVpzalBxbXIvWjI5enBuRDBhL2RSbVg0N3FmZDU3MnNESVhmSUlYWUtGbFhXenpIV20yekZaMVdGMUlpNVZpeDFyK1NqRXdxUWt1dmRoeXVORU1zRm1IR1JQL2ZjbFJHNEFQY2hxT3ZoNkx2ZVFvQWt1TDhmNS8rRExhdkFPRDJhek9SZjdnUXI3eGZoZXBHQzY2Nk1ObG42b1RCWHI4RE5kUmpZMVNmS2t5cUNCbENROFJ3dXdWazlSbFUxNzB2V2F3OTUrMlNLbVBYZ0RBdHR1M3pIUnpRZloxdFZ0dDlLaThONTMzR2p6dmJZYk83dlFOWWppWjN0QkpoY2pIeUQvZnNiL3VMOUppYUU0bThpVkg0WUhVRERoVHJzWEJ1d29BVklNeWRMdVFmTnVCd2xRbk5iVlkwcTIxb1VQZmNWeW5rZ3p1dkE0TzdudloxdU91M1AyTlMvMVVrSm8rUHhIZmIybERWYTVxTGMyYkc0dU0xamRoNVVJZUZaM2tHUjIzdEhpdzEyL1B2b2V6L0FEQitsSExBN1R4UnhPS2ozMDhSRVJFUi9WSXdlRTlFUkVUVUQwRndvMTFkRDVlci8xS29BeG1PNTE0U2lRZ05MUlk4Zk5zWXpKa2VEYlhHQnFsVWhJMDcydkhZNzhkaTFXdDVQc3YvNWVWU0hDalc0K2w3eGlGbmdHQkhYNW1wQ3NqbEVvU0dpUEhFSDhiaW04MnRHSkdxR0RESTM1K2xWMmY0bEFyK2FXZTdOOUFCZUlLd2Q5NHdBcy85cHhKdnJLakZQVGRuQWZBTU5nanBKL1ArM2x1eW9GSktjTGpLaks5K2FNRS83cy8yQzJoczJhdkJlNnZxOGM4LzU2SzJxZE1uU0NBU0FabXBBd2NOSXNLbCtNMFZhZDVxQm92bUp5Sy8xSWh0ZXp0dzUvOWxJci9VaUovMysyY0hENWZ1c3JwSlI4a3lzOXBjK01kL0tyRzdRSWNRbVFnalVoVklpZzlGZEpRU1czWjNvTDljcnU1S0NyMkZobnIyeGtDend3UGhjZ3ZRRzUySWpaSWRjYzVoUTFmUUlTNXE0REw4MFNvWkdsdXRzRmhjUUs5bjEvMXVTL2QzQ1lGdnk0ZXJHL0RwK21ZSWdvRDA1REFrSjhneFkySVVHbHRidlBObkJ5THNDSDByQk5pM0NybC9YM1ZuYnZhMy9wN2dVTS82ejU4VGgrMzdPN0IxVHdmR1pJYWpUV3RIWVprUjU4NktDMmdBZ2JjdC9TemIzYis5dDJjby9hZFMrZy9Va0loRkNBa1JlYXNJOURiUWxCenlVRTk3bk03QStqZVEzOGhvOXV5VCtTVUc1SmYwbnlsdGM3aTcyaVhGOHc5bTQ2MVA2N0MvU0krRHhRYWtKOHZ4MjZzeXZNSFFRSmJwdHZPZ0ZscTlBOWN2U2cxb2Uzb2JxSS9DdXZZcFoxZk16TmlWaWJsaG0zODFpMjUyeDhDRFZseHVBZVpPRjJLalpENVp4YjNGZEIzUHZZT241ODZNeGFFeUE3YnY3OEJWQzVOUlZXOUdRNHNWbDU2YjZOMlBCOVAzUHQvWHo4QWZBSmcrTVFydmZkbUFnc09lZ1BMK0lnUGlva0tRbGFiQTFKeEk3TXJYb3E3Smd2aVlFRlRXZGVMQ2ZxNXIvUjB6M2dvaHZjNHp4OXF2dlhYdjE5MGtYZjBUZm9SemdOQjFEdWh1UjVQYWlrL1hIWGthR0pkYmdMSFRjNTd1Ynk3eGdRYlA5V2M0K25vbytqdFBoWFNkcDQ1MlRSdE1YM1ZMaXBmai9EbngrT2FuVnNpa0lseHpVYkxQKzRGZXZ3ZHJxTWRHMkFEWEZMRk03Sk5wRGZSTWpkUzlMN25jZ2pmWWZxVCs2YnRmRCtkOXhyZGIxWWlOa21IR0pQL0JKZjJSU3NXWWtxM0NqZ09lcVNRa1loRXE2enF4Nk94RWpFcFhRS1dVWW4reEFRdm5Kbml6ODZmbDlLeDd4NEVPdlB5L0dwak1Uc1RIaENBOU9RelpveU5ndHJxZzF0aThWOXJCbk5lQndLK24vVG5hZlZLMHFuc0FUOC81ZHY3TU9IeThwaEUvNysvQXdyUGk0WFFKMkw2L0F5TlRGUmpkTmRCdEtQdC83KzhMSmdidmlZaUlpSG93ZUU5RVJFVFVENE5lNHhPNFY0U3JvQWhYUVNvTmdlZ0lxU21hOWtiWWJjZFdwand5UW9wL1Bqd0JnQ2VRKzh5YkZZQUFIQ2pSdytrU2ZBSXJUcGVBc2hwUHdIenJubzUrZy9jR2t3TmxOV2FmMTBabktqQTZVNEc5aFRyWTdRTFdibEpqenJSb3hNY01IR3lWU2tXWU1yNG5rK21zdkJpZmpPbUtXcE5QOEI3d1pHZHYzNmZGeHAwYVhMWWdDVmxwQ2pnY0FzSzZzdkRidEhhMGEzdXl5clJHSjJLaVpHaHBzK0hGZDZxdytJS2VzcmxXcXh1dmZlQ1ovN09welFxWlRJd1dqUTB0WGFWU3g0MEk5M3RvM2UyY00ySXhZWFFFSm8yTHhQYy9hNUFjSDRxRmN4Tmdjd2llaDZCekV6QTFSNFh6WngrL2txSGRnWWNPM1pFSGhIenlUVE4yRitodytZSWsvSHB4dWplZ2RLQllqeTI3ajkvZ2drQkl4Q0xJcENMb2pVNjQzSUszSkcxZllhR2VQek02QnBnSEdBQzBlcytENjhITS94Mm9mWVdldWJzbmpvM0VROHRHZVROc25VNDN2dnFoWmRpLzcwU1lOa0dGMkNnWnR1M1g0RGRYcFhzclZIU1hraDVPUSswL3A5TU5xY1QzNGJ2SjdLa2cwRitBb3IrQVBnQzBkM2lPNmY0R0F3eFZkK0QwbGl2VGNkWEM1S01zRGFRbmhlR3B1OGVodHRHQ05adGFzV0ZiRy83NmFobWV1WGM4Sm8rTERIZ1pBRmkzUlExNXFBVG56SXdaNk9zR2ROUStpdkFjUDkwREdQNzU1eHlNSFdSMlA5QTF5RUltUHVLeDNSM0FWSWIzL0M1enBzZmdqVTlxc0gyZkozaS9aYTl2eVh4ZzhIMS9ORmxwQ3NSR3lWRFFWYTUrZjVIT0d3U2MxalUzK0lFU1BWSVQ1SEM1aFdNcTQzNnMvVHBjNUYzdHlNdFY0WW03eGgxeFdZbFlCSWxZQktQWkJVR0FYemF0emhoNEJaTVQyZGZEWlRCOTFhMUQ3OENXM1JwRVJraGhNRG54elU4OTg2QURnVisvQjkzV1lUNDJBdUU1MWtVUWlVUlkrV3JlQ2MrMkxxb3dvcmJSZ3VzdlRSM3dIcUkvZWJtZTRIM0JZWU0zMkQ0OVZ3V1JDSmlTcmNMK1FqM2NiZ0dIeWd3WW5SbnVEVVliVEE2OCtHNFY1S0VTdlBwWXJrOUZoZnYrVWV3dHQ5OHQwUFA2c1ZMMHVrL3FQUVZDdCs1N0pHV3ZlNlNVaEZDTUh4bUJnNGM5VTZhVVZwdGdNRG14NU9LZWZYVW8rejh3UElPUGo1VkV3a2ZVUkVSRVJOMTRaMFJFUkVUVWh5QUk2RFQzekFlcGlrcUFJanl3QjlJeVdjZ3hCKys3bVMwdVBQbnZNblJhWGJqemhoRjQ1ZjFxTkt1dFB2UHU3aW5Rd3R6cHdubXpZckZsYndkdXVqek5Md3Uxck1hTXgvOVZkdFR2Mjc1ZmkrMzcvZWRXN2FZTWwrS1RmMDRiOUhiODd2cE1YTEV3eWZ2QTFHWjNRU2J6UEZUZHVLTjl3TXlndllVNjdDMzBuNWR6WDVFZSs0cjBmcTkvL09MVWZ1Y2tCVHhWQUxwTE9qZTJXakI5Z3Y4RDJJVFkwQ0hQV3h1STdqSzMrd3IxdUc1UjZvQVB6THZMd2w1N1NZclBYUEhWRFlIUDl6NFlJZ3d1aTN4VWVqZ09WNXR3b0ZqZmIzbHR3Rk1CSVVRbVFubXRDWHFqRXlxbDc1OGQ2ZzQ3V3R1dFNJd0xHVEM3ZGpEY2ZlS2IrVjJCcGwrZG0raFRHcnU2OGZqMDRZa2dFWXN3ZjJZY3Z2aXVHYVZWWm16ZXJVRlNmQ2dtamgyK1lFSzNvZlpmUlcybjM5eTlPN3JtMXUwN1BZQm5lYk8zdEhxM0pyVU5OVTFXUkVaSXZjZnNjQmlaNmpuL0ZKY2JnVUVFeVRKVHcvRDdHMFpnZEtZQ3IzNVFnMDA3MnYwQ09FZGFwcW5WaXZ3U0F5NmNHeC9RZENSOUhiV1BFanhCbnhFcEN1d3IxS09vd2pqa0lQUFlrZUVvTERQMmUyeTczUUlLeXozN1JmYW9udkxaNFFvSlprejBUT21nN3JCajI5NE9aS1VyTUtwWDZlNmg5djJSVE0rTndvWnRiU2dvOVpUc1gzcU41eHFkbWloSFFtd285aGZwb2RFNklKT0tNSGxjWUJWcCtqTWMvVG9jTXBMbEVJdEZLSzgxdzJaM0g3SHlDUUNrSnNsUjEyUkJhWTNKYjZxR1E0Zjd6L0FleVBIcWExZmdzNWNNeW1EN0NnRCsvVkUxVEJZbi92bndCTHo4YmpVK1h0T0VPVk5qdkVIVlFLL2ZBK20renZiTlVEOGV4MFlnUnFRcVVGWmpSbVdkMlp1eFBaeU9kRit4Zm5NYnhHSVJMamdyM3UrOUkraytKeFdVR1dHM3V6RXFRNEhZcmdHa1UzTlUyTHhiZzRJeUF5cnJPbkYxcjhvSlpkVm1XS3h1TEpnZDd4TzRkenJkYUdpMkR2aDlnWno3ajhXWWtlSFlXNlREbmtNNnYrc200Sm1HQXZBOTN3TEFPYk5pY2JqYWhGMEZXaHdxTTBJcThkd2JkQnZLL24reWtNcU8zejA0RVJFUjBhbm0xTG1MSXlJaUlqcEI3UGFlQUZWSWFGakFnWHNBa0lXRSthZTVEVUZsZlNmKzlHd1IxQm83bnY3ak9PKzh6enBEVDhhYzB5WGc0N1ZOeUIycnhNMVhac0JrZG1MRk4vNkI4R2s1S3F4NkxhL2YvOTU5ZGpMQ0ZSSmtaMFVnTkVTTWkrY2xETGpzLzU2Yk9xUnRpWXFVK1FRUHJIWTNRa004UWZZbEY2ZDQxNy9pcFdtRC91K3pWNlo3UHo5UTRMNjNraXBQbHRLa0l6eUEzYlN6SFcxYS96bG10WHJITWMwZlB6azdFc254b1RoY2JjSVgzL3IrVGhhckMvVXRudjFPMmxYU3VMWlhvTFMxM1lZdnZndTgvT2xnZEFmV0cxc0hmb2pkMjRWbmU4b2lMMTlSQzNXSGJ6K1ZkMVdCa0llS2NmNmNCRmlzYnZ6N28ycWY3R0dyellVM1A2NkIweVZnOFhuSEZxem96anB1YlBVTktzdTZCajNVTlBZTXBMSFozWGo3OC9waityNWdXOUNWWmYvVmo4Mm9xdS9FZ3RueHh5VnJjcWo5OTlabnRUQ1llakpUTlZvN1BsN1RDQUM0YUo1L29PYkw3MXRRVmQ5VEZjVGhkT08vbjlYQzdSWnc0ZHpoM2JiSjJaR0lVY213cTBDSG4zWnBmTjRUQkdEem5wN1hhaG83dmVXc3UzVVBpcEpJUkFFdkF3RHJ0Nm9CQUJlZG5UaWtkZ2ZhUitmTWlnVUFmUHBOczgvdkJuaCt1NTBIQng2WTFXM1JPWjQydnZWcEhUUjl6b0dmcm10Q2ZiTVZzNmRHK3cxeU9yZnJ1Ny8rc1JuTmJUYWZySHRnY0gwZnFCbGRnYnd2dm11R1RDckMxT3llNi9UVTdFZ1VWNWh3dU5xSUNXT1ZBVjBiQmpJYy9Ub2NGSElwWmsyT2d0N294TnRmMU1QcDhnMktsdGVhMGRUckhENTN1cWZLdzF1ZjFIckxjd05BZmJNRkgzenRPN2Y2MFJ5UHZvNk1rRUtydDZQVEduZ1ZnRUFOdHE4Mjc5Wmc1MEVkTHB5YmdER1o0YmgxU1Ryc0RqZGUrN0RHdTB5ZzErK0JESFNkUFI3SFJpRE83UXIydnJuQ2QvOEFBSTNPamtOZHBlZUhhcUR0TlppYzJMNWZneGtUbzN3cU53VWlMam9FSTFNVktLazBvcWpDaURONmxiR2ZsdTI1cDF2OVE2dGZCWWp1ZTZxNlBvUFBQbGpkQ0dPbjc3WUhlbDRmRGhmTWlVT0lUSVN2TjdhZ3FNSzN2dzhVRy9EOTlqYkVSc2t3WjFxc3ozdnpac1JBS2hGaFY3NE8rNHYwbURFcHltZUE1R0QzLzRFY0tEWmc0ODUyNzcvTm5TNnMrYkVWVGVxZVNnWDFMUlo4dmJFVkZ1dlE3NDI5UkNLRWhQaFhJQ0FpSWlMNnBXTG1QUkVSRVZFZmRsdlBBejY1ZkhDWmRuSjUrS0RtNWU1UHU5YU8rLzVlakVsakkvR24zNDZFS2tLRyttWlBtMXk5VW96LzkyVURxaHM2OGZ3RE9ZaFJ5YkJvZmlKVy85Q0N2RnlWVDNCYUxCWWhOTVQvb2FQZTVNQ3p5eXNBQVBmOU5ndUhxOHg0L3UxS2hJVkpjTlBsYVFQT2UzeXN6QmFYMzN5dE5yc2JWL3grNzZEWGRmMmxxZmkvU3dPYlI5cmxGdkRlcW5xTXlsQWdaL1RBMllFZnJtbkVqR296YnI4dTAvdGFmYk1GZjNpcUVKRVJVdnpuNmNsRHltU1NTa1M0LzdlajhlZ3JoL0hlbHczWXVFdUQ4VmtSTUpxZEtDbzNZc25GS1VoUENzTzhHYkVvcmpEaHI2K1Y0cXhwTWJBNTNkaGJvRWZlUkJXMjdCbitzdm1UeDBkaTI3NE92UFJ1RldaTWpJSXlYSXBicmt3ZmNQa0ZaOGJoUUxFZW0zZHJjUHRqQlppYUV3bGx1QXgxVFoxb2FMWGlzNWVuQXdCdXVTSU5aZFVtYk4rdlJlbkRCWmljSFFtYjNZMlNTaU0wT2dmbTVzVmcwYmxEQzJoMm16UXVFaUtSSjhEWnJuWEFZblBoTDNlTXdleHBNZmg4ZlRNK1h0dUl5bm96SWlOa09GaGl3UGlzNGM4d1BKSFNrOEtRblJXQkxYczZJQklCNTUxNWZLWjVHR3IvS1JWUzNQYllJVXdaSHdtSVBGbXFab3NMRjgvelRFdlIxOWdSNGJqbjJXSk16WTVFbEZLRy9GSWoxQm9iUm1lRzQ5cExCajgvL0pISXBHTGNkZE5JUFAxNk9aNS91eEpyZjJyRnlGUUZIQzRCaFdXZWpPS3paM2lDSkFXbFJyeTNxaDU1dVNva3hJWkFaM0RoNXdNZG5nRk9YUUh1UUpaeE9OMzQ0ZWQyakIwUmp0RVppZ0hiZGlSak1nUHJvNncwQmE2NUtCbWZyVy9HM1U4WFlVcDJKSkxpUTJFd09uR2d4SURNMURETW1oSjl4TythbXhlRGdzTUpXTGRGaldXUEhjTDBDU3JJUTBTb3FPOUViYU1GNmNseS9QNkdrWDZmeTh0VlFSa3V4WGRiMnlHVmluRDJHYjdUQXd5bTd3TTFKVWNKcVZTRWc4VUdUTW1KOURrblQ4MVI0YnR0YlNpdE11UG1Ld1krbHdWaU9QcDF1Tng2VFFZT1Y1bnd6VSt0T0ZDc1I4N29DSVRJeEtpc002TzAyb3huN3gzdnpSUy80b0lrYk5uYmdkSnFNKzc0NnlGTUdxdUUxZTVHL21FRExqZ3JIbXMydGdiOHZjZWpyNmVNajhTV3ZSMTQ4TGtTakJrUmdaelJTaXdZeG1sckF1MHJuY0dCTnorcFJiaENncHN1OXh4UFU3SlZtRGtsR3JzT2F2SGR0allzUENzKzRPdjNRRklTUWhFWEhZS1NTaE1lZjZVTXlnZ3BGbCtRaEZIcGltRS9OZ0p4MFRrSjJIYWdBNFZsUnR6MldBRW1qWXRFZEtRTXpXb2JEcGJxY2MxRktaaDREQlVyQnJxditIRkhHK3dPQVJmM001Z3JFSGtUbzdCeVF6UGNiZ0Y1dlNxU3hFWjc1ckhmWDZSSFJMZ1U0M29OR0IyZkZZR0UyRkRrbHhwdzc3UEZ5TXBRb0x6V0RIT25DNk15RktpczZ4bVVFOGg1ZmJna3hJYmlyaHRINHFYM3F2SGc4eVdZa3ExQ2ZFd0ltdFJXRkpVYkVSWXF3VU8zamZaT3JkQk5GU0hEdEFrcTdDL1NvOVBxd2gzWFovcXRlekRuaXY1MFdwMTQvRitsY0xrRnhLaGttSkt0d3Fmcm1yQnlRek55OW1udy9BTTVBSUNYM3FsQ1dZMFplcU1ETjE2V2Rtd2RJZ2lRaHdXdnVna1JFUkhSeVliQmV5SWlJcUkrSFBhZWpCU3BiSENaUVNLUkNESlpLQndPMjlFWEhrQmNkQWllZXlBYm96UEN2Vm1WM1E4WEUySThHWThyMWpaaTVZWm1YSDFSTXJKSGVSNTIzWFI1R25ibmEvSFhWOHZ3Nk8vR1ltcE8vOW5sZ2dCczI5ZUIvMzVlQjFPbkM0Ly9mZ3lTNHVWSWlwZERiM0xnN2MvcnNlK1FIcmN1U2Nmazhhb0JzMTl2ZTdUQTU5OHVsM0RVektTcWVrOFp6OWgrNXI4R2dMdHZISW1wQWM2WisrY1hTZ0phRHZBOGlIenhuU3JVTmxydy9BUFozbTBTaVlEZVF5MmNMZ0h0SFhha0pmaysxSFE0M1hDNUFidmoyQVptak1zS3g4dVA1T0xUZFkwNFVLekh4aDN0VUNtbG1KSWRpZWtUUE51OTZKeEVPSjF1ck52Y2hzMTdORWlJRGNXdFN6S1FGQmQ2WElMM0Y4eUpRMzJ6QlZ2MmRtRFRMZzB1bkh2a2grb2lFWEQvYjBkaDhqZ2x2dDNhaGdQRkJvakZRSEs4SERmOHF1ZmhiWmhjZ24vY240MHZ2Mi9CNWowYWJOMnJnVmdzeHNqVU1OeHdhUnJPUCt2WU02c3pVc0x3aHh0SDRyUDFUZGk2VjRNUlhTV0lSNlVyOE5pZFkvRGhta1ljS0RZZ1BFeUNjMmZGNFliTFVvOUxINTVJNTgyT1EwbVZDVk95VlVpSUdkejVLVkJEN2I4SGw0M0d4MnNic1dXUEJoYXJDMm1KY2x4MGRpSXVtcGZRNy9LTEwwakNyS25SK1BxSEZod29NU0JHRllJckwwakd0WXVTajB1cDN4a1RvL0RjL1RuNGRGMGppaXRNcUt3ekl5NHFCRm5wNGJqbmxpenZjaFBHS0RGNWZDU0tLa3pZWGVCRXRDb0VaMDJQd2RVWEpudW5MUWxrbWUzN3REQ1luTWNVUUw1aVlSTE9iSTNHNm8xSDc2TmZMMDVIWm9vQ2F6ZTE0bENaSnpzMVBpWVVaNThSZzhVTGtnTDZ2anR2R0lHYzBSRll0MFdOZlVWNnVGeHVKTVdINHJwTFVyRDRnbVNFaC9sblZrdWxZc3pOaThHNnpXck1tUllOVllUL1ZCaUI5bjJnRkhJcEpveFNJci9VZ0JrVGZFdjhUOG4yRE9weHVnVGtEY01jN01QUnI4TWhJVFlVLzN4NEFsYXNiY1NlUTU1TTdTaWxEQ21KY2p5d2RCUW1qT2tKdHNwREpYanUvdkg0MzFlTjJIRlFpeDBIdFVoT2tHUHBOUm1ZTnoxbVVNSDc0OUhYUzYvSmdNM3V4cUV5STlSYUxTYVBIOTdwUHdMdHE5Yy85bVNlMzNadEppSjc3YmRMcjB6SHZrSWQzbGxaanpNbVJpRmFKUXZvK2owUXFWU01oMjRialRkWDFLS2dUQStWVW9ZbGwzZ3F6d3ozc1JFSXFVU0VKKzhhaDFVYm1yRjVqd2E3OHJVSWswdVFHQnVLRzM2VmlvdUhXQ21rMjBEM0ZldTN0Q01oTmhUVGp0SmZBOG5MVmVIemI1c1FHU0hGMkQ3bC9xZmxxTEM2MllKcDJaR1FpSHR1THVTaEVqeDU5MWk4ODBVOVNpcE1xRyt4WUdxT0NzdnV5TUJ6YjFmNnJDT1E4L3B3bWo4ckRzbUpjbnkrdmduRkZTWWNLalVnU2luRGd0bnhXSEp4eW9CVHg4eWZGWXZkQlRwRVJjcjZuYjVvTU9lSy9zaERKQmlYRlE2MXhvN1Vya0VwMmFQQ0VTWVgrd3dPbmpnMkVnMHRWb3p2WjFxY3dXTFdQUkVSRVpFdmtTQWNZMm9ZRVJFUjBXbEcwOWJnTFowZkc1ZUdrTkRCUGJBem0zVXc2TnFPdVIwZnJHNUFtRndDbTkyTk5SdGJFUmNWZ3NmdkdvczNWdFJpMTBFdEZzMVB3TzNYanZBSmdMYTBXZkhnQzRlaDBkbXg4S3g0M0hSNU9sUktLVnh1QVJVMW5kaGJwTU5QTzl2UjFPYkozTHozbGl4a3BQaHVYMkdaRVMrOVY0bldkanZpb2tJd2UxbzBScVFwa0pvZ3g1Z1I0Zmh1V3h1V2YxS0xLeGNtZTh1SkFzQ2VBaTFxR2kxWTlWb2VBS0MweW95dk5qWWpQaW9VaWpBSm5DNEJQKzVvaDFwanc3UDNqdmQ1QU5pZGViLzA2Z3hNQ3ZBaC90T3ZsMlBCN0xoK00rOGZmYVVVTXBrWWovMXVESFljNk1CYm45VkRKaFhoa2R2SElETzFaM3UzN2V2QXM4c3JjUFBpTkNURXlsRlFxc2UzVzl2d3drTTV5Tzd6TUxLbHpZb3d1ZFJ2L25haUUrbWpOWTM0ZUUwakhyaDExSEhKeUJ5S08vNTZDSFZObm1NL2tLRDdHeXRxc0hhVEdrL2NOYmJmd01QcDRzRVhTbEJkMzRrUG5wOTZTczA3VEVRMDNQSkxEWGo0eGNPNDZmSTBMTGs0SmRqTm9aT0tDS3FvK0VGTlUwWkVSRVIwdXVPVFJ5SWlJcUpoSnBkSHdDVHVnTnQ5YkhOQWJ0K3ZSWDJ6QmFFaFlvd2ZHWUhmM1pDSmw5K3ZRbkc1Q2N1V1pPQ3k4L3d6L3BMaTVYaitnV3k4OUc0MU51N1VZUDdNT0J3b3R1T1YvMVhEN3ZDVTNNOGVGWUViTGt2SHZCa3gvV1krNTQ1VjRxMm5KbVBMSGczV2JHekZtazJ0RUFRZ095c0NmNzgvMjd2Y3BlY20rc3hacWpQWVVkTnJUbEdWVW9LdGV6cDhaaEVJRDVQZ2xpdlRCNXh6L245ZjFVTVVZRHEyemU0KzZqSW1zeE5mL3RDQ3M2Wkg0Lzh1VGZXYmozZkd4Q2hNejFYaHc2OGI0WFFKQ0pHSmNkRzhCSXdmNlo5RmxCVFByQ0FLTHBkYndJYXRiWWlNa09MTUtURkgvd0FGVFgyekJZVmxSaXlhbjhEQVBSSDk0cTNmcklaVUlzTDVjNFpXTXA5T1gyS3hHUEt3VTN0YUl5SWlJcUxoeHN4N0lpSWlvajZPTmZNZUFQUzZWblNhRGNmY0ZrR0FUNEM5VFd1SHplNUNXdUtSMnlRSVFLUGFnclRFTURpZGJyeTdxZ0VaeVhKTW5SQTE2RkxiSnJNVGhlVkdaS1Vya0JBYmlrNnJFMGFUQzNFeElUNmxTUWZpY0xwaHR3dHd1UVZFUm5Ec0tORlFmYjJ4RmNzL3FUM3BNaGVaZWUrdnFNS0lneVVHbkRzcmJzRFN4MFJFdndTQ0FIeitiUk5VU2hrV25zWGdQZmxTaEt1Z2l1cC9laDBpSWlLaVh5bytQU1VpSWlJNkRsUlJpY01Tdk8rYmhONDcwLzFvbitzTzhFdWxZdHg2VGNhUTJ4QVJMc1dzS2RIZWZ5dmtVaWprZ2Q5R3lxUml5SGpYU1RSa2YzbTVGRklKc0xkUWo2eDBCUzQvZ2ZOczA5Qk1HSzNFaE5GSG5sZVlpT2lYUUNRQ3Jybm81Qmx3UmljWEJ1NkppSWlJL1BFeEtoRVJFZEZ4RXFHTWdjbllFZXhtRU5FcHJxcmVES2RUd055OEdDeTdKcE5sMkltSWlPaVVGNkhrRkVCRVJFUkUvV0haZkNJaUlxSStocU5zZmpkMVN6VmNMdWR3TlkySWlJaUlpT2lVSnBGSWtaQTBNdGpOSUNJaUlqb3BNV1dEaUlpSTZEaUtpVXNCY1BSNTRZbUlpSWlJaUU1L0lzVEVwUWE3RVVSRVJFUW5MUWJ2aVlpSWlJNGpxVFFVVWRFSkVQV2R2SjZJaUlpSWlPZ1hSQ1FTSVNvbUVWSnBTTENiUWtSRVJIVFNZdkNlaUlpSTZEZ0xVMFJDRWE0S2RqT0lpSWlJaUlpQ1JoRWVoYkF3WmJDYlFVUkVSSFJTWS9DZWlJaUk2QVNJVk1ValFoa2I3R1lRRVJFUkVSR2RjQkdSc1loVXhRVzdHVVJFUkVRblBXbXdHMEJFUkVUMFM2R01qSUVndU5IWmFZRGdkZ1c3T2RCaTV5QUFBQ0FBU1VSQlZFUkVSRVJFUk1lVlNDeEdlSGdVbE1xWVlEZUZpSWlJNkpUQXpIc2lJaUtpRXloU0ZZZW9xQVNJUkx3Tkl5SWlJaUtpMDVkSUpFWlVWQ0tVa2F4QVJrUkVSQlFvWnQ0VEVSRVJuV0R5c0FqRXlVS2cxVFRENVhKQ0VOekJiaElSRVJFUkVkR3dFSW5Fa0VobGlJNUpobFFxQzNaemlJaUlpRTRwVFBraUlpSWlDZ0twTkFUeGlabUlVRVlIdXlsRVJFUkVSRVRESmtJWmpmaUVEQWJ1aVlpSWlJYUFtZmRFUkVSRVFSU2hqRUdFTWdaNm5ScFdpd2x1dHl2WVRTSWlJaUlpSWhvVWtVaU1NTVgvczNmZjRXMVY1eC9BdjFyV3NDenZIZHVKa3ppT25iMGhrTEFTQ0pDeXd5d0ZmbUdWTWdwbEY4cHFLU3NGU2xsbFUvYUdRRWlBN0pDOW5YakVLM2E4YmRrYXR2YTl2ejlreTVZbDI1S1hrdkQ5UEk4ZmlIVjFkWFR2dWVkZW4vZWM5MFFnTWlvaDFFVWhJaUlpT3FZeGVFOUVSRVIwRklpTVNrQkVSQXdzRmpQYTJveHdPbXloTGhJUkVSRVJFVkd2NUlvd2FEU1JVR3Uwa0VyWjFVeEVSRVEwVUh5aUlpSWlJanBLU0dWeWhHdWpFSzZOZ2lpS3NGck1zRnBiNFhJNUlBZ3VpSUxBbWZsRVJFUkVSRFRzcEZJWkpGSXBwRklaNURJRmxHb3QxR3B0cUl0RlJFUkVkTnhoOEo2SWlJam9LQ1NSU0tEV1JFQ3RpUWgxVVlpSWlJaUlpSWlJaUlob0dFaERYUUFpSWlJaUlpSWlJaUlpSWlJaUlxTGZPZ2J2aVlpSWlJaUlpSWlJaUlpSWlJaUlRb3pCZXlJaUlpSWlJaUlpSWlJaUlpSWlvaEJqOEo2SWlJaUlpSWlJaUlpSWlJaUlpQ2pFR0x3bklpSWlJaUlpSWlJaUlpSWlJaUlLTVFidmlZaUlpSWlJaUlpSWlJaUlpSWlJUW96QmV5SWlJaUlpSWlJaUlpSWlJaUlpb2hCajhKNklpSWlJaUlpSWlJaUlpSWlJaUNqRUdMd25JaUlpSWlJaUlpSWlJaUlpSWlJS01RYnZpWWlJaUlpSWlJaUlpSWlJaUlpSVFvekJleUlpSWlJaUlpSWlJaUlpSWlJaW9oQ1RoN29BUkVSRVJPU2Z3MjZGeldhQncyR0R5K1dBNEhKQ0VBVElaREk0blk1UUY0K0lpSWlJaUlqSWgweXVnT0J5UVNxVlFpcVRReVpUUUtGUVFxblVRQkdtREhYeGlJaUlqbW9NM2hNUkVSRWRSYXpXVmxndFpsZ3RaZ0NBS0FvKzJ6aWR2cjhqSWlJaUlpSWlPaHE0MmdlYnUxd0NYQzRuSExEQ2FqSEJMSkVDRWtDbDBrS3Qxa0twQ2c5eFNZbUlpSTQrRE40VEVSRVJIUVVzYlNZWURRMEFBRUZ3aGJnMFJFUkVSRVJFUklOTEZBVkFCQ3h0UnRpc3JZQkVBcDB1RG1wTlJLaUxSa1JFZE5SZzhKNklpSWdvaEd6V1ZoZ01EUkFGZ1VGN0lpSWlJaUlpK2szbytQdlhhR2lBeWRTRXlNZ0VLRldhRUplS2lJZ285Qmk4SnlJaUlncVJabjBON0RZTGcvWkVSRVJFUkVUMG15UUlMa0J3b2FXNUZtRktOYUpqa2tOZEpDSWlvcENTaHJvQVJFUkVSTDgxZ3N1RjJ1b1NXQzFtQnU2SmlJaUlpSWpvTjA4UVhMQmF6S2l0THVIZnlVUkU5SnZHNEQwUkVSSFJNTExaMmxCWFcrWmU2NCtJaUlpSWlJaUlQRVJSUUYxTktleTJ0bEFYaFlpSUtDUVl2Q2NpSWlJYUpuYTdCYzFOMVFERVVCZUZpSWlJaUlpSTZLalYxRmdGdTkwUzZtSVFFUkVOT3didmlZaUlpSWFCemRhR3BvWXFpQ0lEOTBSRVJFUkVSRVI5MFRkV3dXNWpBSitJaUg1YkdMd25JaUlpR21LQ3l3VjlJMmZjRXhFUkVSRVJFUVZLRkVVME5SNkJJTGhDWFJRaUlxSmh3K0E5RVJFUjBSQ3JyeXNIQS9kRVJFUkVSRVJFd2F1dkxROTFFWWlJaUlZTmcvZEVSRVJFUTZpcHNRcWlLSVM2R0VSRVJFUkVSRVRISkZFVW9HK3NDblV4aUlpSWhnV0Q5MFJFUkVSRHhHcHBoZDNXRnVwaUVCRVJFUkVSRVIzVGJMWTIyS3o4KzVxSWlJNS9ETjRURVJFUkRSRkRTMzJvaTBCRVJFUkVSRVIwWERDMDFJVzZDRVJFUkVPT3dYc2lJaUtpSVdCcE0wRVVYYUV1QmhFUkVSRVJFZEZ4d1NXNFlMR1lRbDBNSWlLaUljWGdQUkVSRWRFUU1Cb2FJSXBpcUl0QlJFUkVSRVJFZEh3UVJSaGJHa0pkQ2lJaW9pSEY0RDBSRVJIUklMTmFXNGM4Y0grNHlvSjEyL1NvcnJjTjZlZjB4ZFRxUkZHWkdVNm5NT2o3cnRmYmtWOXFocU9mK3phM09tRjM5SHdlbWxycy9TM2FnRFMxMkxGNXR4NFdLek16RUJFUkVSRVJCVU1VUmRpc2JhRXVCaEVSMFpDUmg3b0FSRVJFUk1jYnE4VU1VUno4WUhZSFU2c1RENzFRZ0tZV0J5NDVLd1hYWERoaXdQdTg3b0U5R0plcHhiMUx4d1Qxdmw4Mk4rTGRyNDdnZytlbVFDNGYzSEdoMy81U2k2OStxc1c3VDAxQlhIUlkwTy8vNExzcXJOellnRmNmbTRTRUdPLzMyeDBpYm54NEgyWk9qTUs5MS9mOG5XMTJBVGI3d0lMc0VlRUtTQ1NkL3k0cU0rT0pWNHJ4NnFNVGtaYXNCZ0JVMWxoZ2QvWTk0Q05DSTBOQ3JISkE1Umt1RzNmcThlUnJ4Ymo0ekdSY2UxRmFxSXZqc1c2YkhrKy9VWXhMejA3QjFlY1AvTnJwN3RiSDlxUDBpQVdmL0dzYXRPSDhjeXNVMW14cHhCY3JhMUZWYjBITzZBajgvYzdzVUJjcHBPNS9yZ0MxalRZOGU4OTR4UGFqTFIxdXIzeFVqdVZyNnZIb2JWbVlNU0dxMTIyUHRlL1dYVkdaR1c5L2VRVEZoMXNobFVudzlwT1RvRkc1MnczV1l3cUd1ZFdKUy8rOEM1a2oxUGozd3hORFhSdzZ4ckZ0T243WUhTSSsvYUVLYTdZMW9iSFpqaVdMVW5EbDRsUUE3Z0hGYjMxZWlUMEZSclJaWEhqNGxpeE16ZEdGdU1TQkVVVUJWcXNKU3BVbTFFVWhJaUlhRXV4TklpSWlJaHBrVm90NVNQZi84Z2ZsYUdweElDMVpoYzlYVm1QR2hFaE15SXJvOS81c2RnRjFqWFpNR2ljTGFIdW5VNENqUGRDOGNZY2UweWRFUWdLSlp5YTVRaTdCRCtzYjhOckhoM3ZjeDdQMzVXQjhwcmJYejNHNTNKOGhsMGw2M2M1dkdWMGlOdTdVWSt6SWNKL0FQUURzempmQVloVXdZMkx2Z2FIM3Z6bUNyMzZxRGZyenUvcG8yVlRvdElwZXQzbjBwU0xVTlBTZFJlRzBPWEc0NjdyTUFaV0hLSlRhckU1UEFHQW9yTnZlaEdmZktrVmtoQnduejRpRlFoNTgrM0U4Y1RvRkZKYVpZYk1MYUdpeEQwdUFlNmpQY1lkUWZMZkJWTk5ndzMzUEZjQWxpRGh4U2pRc3RzNkJZc05kajIxMkFUS1pwRi8zMis1S0t0dHcyK041dUhCaEV2N3Y0dlJCS0Yzb0RWZWRwcUZ4UE5iSndieG11MlBiZEh6NTd5ZUg4Y1A2ZXFTbnFERi9SZ3dpMmdlV09wMENIbm14RUtWSExKaVNyWU11UXQ3amNmNzY1MXI4OTlNSy9PMVBXWmcxcWZlL25ZYVR4V0pHWkZSaXFJdEJSRVEwSlBqWEJ4RVJFZEVnY3RpdFE3ci96MVpVWS8wT1BjNmVsNENyemh1QlB6MjJIOCs4V1lKbDkrWDBPM0JoTURrQUFIRlJ2UWVZTzN6MVV5M2UrZXFJMSs4dTNyM1Q4Ly9YWFpTR3FibVJtSkViaGJrem9pSHBNdTI4cU5TTUg5YlhReGZBakdSWGUvS0NZRHJzT2dZVzdEeGdnTjdnd0xVWHBYa0dGVWdrZ0VycEhxQ3dlbk1qNUhJSnNrYUdvNkhaTzMyK0JQQ1o2Zi9uYXpLaENES3p3THJ0VGRpNnR6bmc3VStjR28xckwreDVodnI5eXdxZ1VYUFZLenAyUGZCY0FScGJISGo5OGFHYkZicDhUUjBBNE1rN3h5TWpWVDFrbjNPc2tNdWxlUGErSEJqTkRtU1A2bjNBMUdBWWpuUGNZYmkvMjJENytkY0cyT3dDYnJvOEE0dFA5UTQrREdjOWZ1ZXJTbnkzdWg2dlBqWVI4WU13QUdMRnVub0F3RmtuSnd4NFgwZUQ0YXpUTkRTT3R6bzUyTmRzZDJ5YmpoOTJoNGdmTnpZZ05rcUJGeDZjZ0RCRjU5OVVlWWRNS0QxaXdkeHBNWGpncHQ0enIvMjRvUjd4TVdHWU1TRnlxSXNjSEJGd09HeFFLSTZOckdSRVJFVEJZUENlaUlpSWFCRFpiRzFEbGpMLys3VjFlT2VySXhpZHJzSFNKZWxRaGtseDEzV1plT2lGSXR5L3JBQlAzcG5kcndCK2RZTjd3RUZNVkdEdm5UWWhDdUVhT2Rac2JZVGU0TUJGQzVNQnVHZkh2UEZaQmNJMU1qanNJblljYU1FSjA2Sncxc254bnZmKy9Hc0R4bVNFSXpWUjFlZm5PTnZYdWxjb0FnOVlkNS94Lzl4YnBaNy9WNFpKOGVWTE0yQTBPN0JsYnpPY1RoRTNQYnpmWng4ZDIzVTFkMW8wMUtyQU1oTjBLSzFzeGRhOW5mL2VrMitBeGVwQ1labDdmY1k5QlVZY3FiVmcxQWgzdWtlMVNvYVVYbzZMeGVaQ2hJYVA3M1RzMmx0b1JITDgwSGF3MWpUWW9BeVRNbkRmUmVhSTRVc3BPeHpudUt2aC9HNkRyYnJlZmU4ZE56TGM1N1hock1mNUpXWlliUU5iSHFhRHhlckMybTJObUpLdEMrZytmeXdZN2pwTmcrdDRySk9EZWMzNnc3YnArRkhYWklVZ2lCZzFRdU1WdUFlQTZ2YU1YMW1qZk05elYvc0xUYWlzc2VLcTgwWkFLajI2c2htSm9nQ2JyWTNCZXlJaU9pNng5NCtJaUlob0VBM1Z6UHN2VnRiZzdTOHJrWmFzeHVPM1owTVo1ZzVvVHhrZmliOWNsNGxuM2l6Qi9jc0s4TkFmeDNyV1VROVUrUkVMQUVEZll1OWpTN2ZSYVJxTVNGVGgvVytPNEtyZnBlTHMrZTRaTEp0MjZRRUFrOFpGSWlWQmlZVW54ZU90THlxUk96WUNhVWxxYk55cFIxNlJDWCs5Mlh0Mng2TXZGV0Z2Z2RIbmM1enRxZmt2djNOWHIrVVprNkhCMDNmbmVQMXU2U1hwWHV1TnI5M1NpUHhTOTNJRzMvNVNCNmRUeEIzWFpFTGJiU2I3NXovVzRrajkwSnpEbHorc1FGV2R4ZlB2Vno5eUR6SzQ4YklNbjIxLzNkVU11ME9BV2kyRFhDckIzZ0lqV3R0Y0dKVjI3QWFxaUlhRDB5a09TUnBob3NIV3NUU016RTlXbDZHdXg2TG96a1l6Mk5ac2E0TEZLdUNzZWNNenMxVVF4S011bUVTRGJ5RG5lYmpySkRCMDE5ZHdZZHQwL09qclhBSjlaemo3WVgwZFpGSUpGczZORy93Q0RvS2h6bnBIUkVRVUtnemVFeEVSRVEwaWw4czVxUHV6MlFYOCsvMXlyTm5haUxSa0ZmNXhaellpSTd3ZjRlYlBpb1ZURVBIQ08yVzQvZThIY1AyU2RDd0tvbk9xdE5JOUUzeEhuZ0ZYblRjaW9QZHMzS1dIMGV4RVVYa3J4aDlwUTBhS0doOS9YNDN4bVZxa0pMaG5QL3pmUlduSUx6SGpyOHNLY2RQbDZWajJkaW5tVEluQ0NWTmp2UFkxYVZ3RW9uUytLZnYzNUJ2Um9MZGgvcXpZSHN1eGRtc2pSTkgzOXlmTmlQRktzVmw4Mkl6OFVqTk1yVTU4dDdZZWM2ZEZZOEdKdnAxUVAvM2FoTnFtbnRlZTMzM1FpTWRmTHVyeDljZ0lCZDUrY3JMZjF6cFM3bTdlcmNjVHJ4VGoxVWNuZWdaYWZQdExyZGUyMi9hMzRLZE5EWjUvUzZVU0xEZ3hEaWRNaWZiWnI2blZpWCsrVm96WTZERDgrWnJNZm5kNkdzd09yRmpYZ00xN21sSFhZSVBONGNLb0VScGNmbTRxWms3MFhkK3lYbS9INXovV1lFZGVNNXBhSE5Db1pNakswT0sycTBmMm1nSGlsWS9Lc1h4TlBYTEdhUEhFSFowRFVTcXFMZmpzeHhyc0t6Q2l4ZXplMy9neEVWaXlLTmtySmZhMTkrOUZnOTZHRDUrYkJwMjI4MXJvV0kvei9ET1NjUDJTenJWTUxWWVhMcjFqRjdKSGgvc004dWp1VUxrWkgzeFhoWVBGWmppY0lqSlMxYmhvWVRKT25oSGpzKzIrUWlNKytiNGFoZVh1UVNFNVl5SncvU1U5cjZIYVpuWGk0K1UxMkxCVEQ3M0JqdmpvTUp4elNnSVNZMVg0KzZ1SDhMdlRFbjBHY2dSU0hxUFpnY3Z2M0kxeG84THh5SzNqOE9ibkZkaTZ0d1dDSUdMbXhDamNkSGtHSXNMbFdMMmxFVi84V0l1cWVnc2lJeFE0YTE0Q0xqczd4YWUrTkxYWThjRzNWZGkrdndYR1ZpY1NZcFE0N1lRNFhISldzbGNIYjhkNWZQUzJMTWlrVW56dzNSR1VWclpCR1NiRnlUTmk4WDhYcDNuTzdhMlA3VWRwK3lDaG1nWWJ6cmxoR3dEZ21ndEc0SkpGS2IyZUU2ZEx4SXIxOVZpenBSRVZOUmE0WENLUzRsV1lOek1XRjV5UkJKWFMvUmtQdlZDSVhRY01udmQxZk1adHZ4K0pNM3RJa1RzWXg2NWpEZDJVQkJYKys4UWtuODlZdDYwSlQ3OVJnb3ZPVE1aMUYvVzhMTWJOait4SFJiVUZYNzQwQXh0M051SHJuK3R3cE5ZQ2pWcU9PWk9qY1BVRkl4Q3A3V3duSFU0QjY3YzM0YWROVGFpdXQ4QmdkcCtyUmZNU2NNR0NKSy96ZXNORCsxRlZaOEUzcjh6MG5NTmd6aC9nRHA3OXZLa1JQMnlvUjNXZEZZSW9JalZSaldzdkdvRXAyWkVCbmVNOUJRWjh2NlllcFVmYTBOUnNSMFM0SEhNbVIrT2FpOUlRcnU0OXM0blZKdUMrNS9KeHFMd1ZGeXhJd3RMMmEyMHd2aHZRdit1ekordTJOZUhybjJ0UlhtV0JRaTVCemhndHJqb3ZEV1BTM1lPdlBsdFI3YlgwekcyUDV3RUFUcGtWQzJPcnM4OTZiREE3OE9YS1dteloyNHo2Smh0a01nbEdwb2JqM0ZNU2NNcHM3L3ZseHAxNlBQbGFNUzQrTXhsVHh1dncyaWNWT0ZKcndZTTNqY0crUWhPK1hWM24yZmFhZS9jQUFLYmxSdUx4MjhjQkFLcnFyUGgwUlRYMkZaclFiTEJEcDVWanl2aEkzSGx0cHQvdnZtSmRQYUowQ3B3d0piQTFrZmZrRy9ESkR6VTRkTmpkanVhT2ljRDFsNmJqcWRlS1VYckVnay8rTmMwekVLL3JlYTJzc2VDTFZiVm9Oamk4dHVucjJIcytONEM2T0pCMnkyWVg4T1ZQdFZpenBSRjFUVFpFaE1zeGEySVVyajUvaE5melR0ZnpjOWE4Qkx6NWVRWDJGUnJoZElxWW5LM0RUWmRsSURIT2UwYXBLTHBUV1Ard3JoNUhhaTFRcTJRNFlVbzBMajI3NXpJRjJxNEg4aHp3elMrMWVQMlRDcHh6U2lMK2VJWHZOZkhnc2dMc0tUQmkyWDI1R0pmcG50RWI2UDBkNlBzOEQzV2RySzYzNGYxdks3SG5vQkZXbXdzWktScGM5YnRVN0R4Z3dMZXI2L0RYbThkNG5tTjd1NzQ2dGdtMFRsYldXUER0Nmpya0hUS2hydEVHdVV5Q0NWazZYSHZoQ00rejRtc2ZIKzd6bXUwTjI2YkE2a0d3OStOQXJwdkJlbFlJNWppZi84ZnRjTFFINkxmdWFmYWNzL3R1R0lOL3ZsN3MyZTYvbjFiZ3Y1OVdJRFpLZ2ZlZW51cjFXVWF6QTcvdWJzYnN5VkdJRFRCRDIzQnpPUWYzYjI4aUlxS2pCWVAzUkVSRVJJTklFQVl2aldWK3FSa3Z2VmVPOHVvMnpNaU53ajNYajBhNHh0MnAvT1dxV216YzJZVDdiaGlEaEZnbFRwOFRoOFFZSmY3NTMySzg5TDl5ck4zV2hNdlBUY0dVN043WEpoUkZkK2U1UkFJY090eUtlcjBkQ1RGOWQ4NmNPaXNXS29VTTM2eXV3YTJQNVNFcFhvbmFCaHVldm1lOFp4dHR1QnlQM1phRjIvOStBRSs4VW95a2VDWHV2SGEwejc0dVdKRHM5ek1lZUs0QUZxc0x0MTg5cXNkeS9McTdHV0ZoZ2FmVi8yeEZEU3dXRjY3Nm5mOUJDb0lnUUNIdk9mcnRFZ1RZN0FLdVdKeUtoRmp2RHZXMTJ4cFJjcmd0NExMMDV1YkxNM0R0aFdsd3VnUkFCSFFSY2lqOHpKb0JnT0xEYmRqVG5ybmcraVhwaUFqdjN5UCsrMTlYWWRYR0Jrd1lGNEZUNXNUQ1lIYmcxNTNOZVBTbElqeHpUdzdHais3c1lNOHZOZU9SZnhmQjNPckUySXh3VE02T1JJdlJnZjFGUnVnTjloNkQ5OS85VW9mbGErcVJscXpHdzdka2VRSm8yL2ExNE1uWERzSGhGREY1dkE3VFl5TFIwR3pIOW4wdDJMR3ZCWDlabW9sNU05d2Rrak1tUk9LSGRmWFlYMmpDM09tZGd4bDJIVFI0L2JmRGdVTW11QVFSTXliMDNtRzdaVTh6bm55dEdES1pCSE9tUkVNWkpzWDIvUzM0NSt2Rk1KZ3ljRzZYZFYvWGJXdkNNMitXUUNxUllGcXVEcnB3T1E2V21ISGZjd1YrWnpCWnJDN2MrMHdCU2l2YmtCU3Z4S216NDlCc3NPT2RMOTNMWUF5MFBBRGdjSXA0OEY4RlVNZ2xtREVoQ25zTERGaTdyUW5OSmdmbVRvM0c2NTlXWVBxRUtDUW5LckY5Znd2Kzk4MFJxTUtrdUdCQmttY2YxZlUyM1Bmc1FUUzFPREI5UWlTUzRsUTRVR1RDLzc0NWdzTlZiYmp2QnQ4MVVYZm1HYkJ5WXdNbWpZdkFyRWxSMkpsbndQZHI2MkMzdTNESE5lNU85SGt6WTVFejFvN2xhK29ScnBiaDFEbnVjemttby9kVXJRNm5nTC85dXdoNzg0MklqVkxneENuUmdFU0NmWVZHL08rYkk5aStyeG4vdUhNOFZFb3BaaytLUWtxQ0VxczJOa0FRNFZtdUl6Mmw3MndWQXpsMm85TTB5RXpUb0xTeURjVVZiVDRCbWJYYm1nREE3MkFoZno1ZldZUFBmNnpCcEhFUkdKSHNQdjQvYm1oQWZxa1p5KzdMOVF4VytIVlhDNWE5WFliTU5BMW1UNDZHSUlqNGRYY3ozdnk4QWk1QndDVm45UjVjN0JESStRT0FGOTRydzgrL05pSTlSWTNUNXNTaHplTEV3Ukl6eW85WU1DVTdzczl6ckRjNDhPQ3lRc1RIaEdIU09CMDBLaG4yRmhyeHcvcDYxT2x0ZU95Mm5nTlBvZ2dzZTdzVWg4cGJNWDlXTFA3djRwNEh5ZlRudS9Ybit1ekpXNTlYNG90Vk5ZaU5VdURVMmJHdzJGell2THNaK3dvUDRxbS9aR1BzU0MzR1pJVGozRk1Uc0RQUGdKb0dHK2JOaUlFdVFvNnNrZUd3V0lWZTYzRnRneFgzTHl0RWZaTU5tU1BVT0dWMkhGcmJYTmg5MElCbjNpeEJRWmtaTi9rWlpORFU0c0RmWHoyRW1ST2lNSDYwRmhxTkhCT3lJaUNJSWpidmRnL0FPdVBFT0tpVVVxUWx1UU9GNVZWdHVPdWYrWEM1Qkp3d0pScVJFVkdvcWJkaCsvNFd2OSs5c0xRVnBaVnR1R1JSTXVROTNLKzYrbVZMSS83MWRpbGtVZ21tNXVpZzB5cVFYMnpDL2M4VzlEckxldlB1Wm16YTJZeTUwNk5oYW5WQzByNXRJTWNlQ0x3dTlyZmRzanRFUFB4aUlmS0tUTWhNMCtDc2srTlJXV3ZGeW8wTjJGOWt3dk1QNXZvTVZtbHFjZURPSnc4Z05WR04yWk9pa1hmSWhHMzdXbEJWWjhOLy9wYnJkZjkvK1lOeS9MQytIdHB3T2VaTWpZWW9BSnQyTnFPazB2L3pSekR0ZWlEUEFmTm54dUxOenlxeGViY2VOMTJXN25XdVdvd083Q3N5SVMxWjdRbmNCM04vNytzOEQzV2RMSzlxdzczUEZzRGM2c1Q0VEMzU1V0U29xTExnMGY4Y1FtWXZtWS84WFY5QTRIVVNBQjUvdVJndFJqdW1qTmRoNnZoSUhLNXF3OWE5elNncU4rTzFSeWNoWENQcjg1cnREZHVtd090QmgwRHZ4NEZjTjRQMXJCRE1jVDU3ZmlLYVRYYXMzNlpIWWx5WVp5QkJTb0lTNTU2YWdQSXFDL0tLVE1nWm8wVm1tZ1phUDB0enJkellDS2RUREdwUStIQVRCQWJ2aVlqbytNVGdQUkVSRWRFZ0VvU0JyM2R2c3d0NDY0c0tmTCsySGdCd3lhSmtYTjF0bmNHNkppc0t5MXBoczNkKzNvU3NDTHp3WUM2ZWY3Y011dzRZOE9DeVFseTBNQm5YWGR6ekRJN2lpbFkwdFRpdzhLUjRyTjNhaU5XYkczSFpPWDBIZmFSU0NlWk9qOGFFY1ZvODhmSWhIQ3cyUXlxVjRLblhpM0hsNGxTY2VYSUNxdXR0K09EYkl6Q2FuVkFwWmFodHNPRWZyeDNDa2tVcG1EQTJBckkrVXFDYTJweDlCcUlkRGdGS1JlQnIwVit4T0FVVHNpSlFWV2RCczhtQnllTjBYcSs3QkVBUlFEclFXUk1qdlRwZEFhQzBvblZBd2Z2cWVodCsrcld4MTIxMFdqbG1UL0lPUWsvT2pzRFNTOUlSRzYzb2QrQWVBQ2FNamNERlp5WWhLYjV6TGRDZmNocngvRHVsK0g1dHZTZDRiN1c1OE9TcmgyQnVkZUxPNnpKeCtwek9qa2FqMlFGSkQxUC9kK1MxNFBYUEtoQVhGWWJIN3hqbkthdkI1TVF6YjVSQUZJRi8zalVlRTdJaVBPODVjTWlFQjVZVjRJVjN5ekU1VzRkSXJRSXpKa2JoaDNYMTJGZGs4QVR2YlhZQit3dE5TRWxRb2FMYWdxYm16Z0VFK3dwTkFJRHB2UVR2RFNZbm5udXJGQ3FWRE0vZU05NHp5ODFnZHVEV3gvTHcxaGVWT0dWV0xMVGhjalFiSEhqeC9YSW81Qkw4NDY3eEdKL3BQaTRPcDRBWDNuVm55ZWp1dytWVktLMXN3N3haTWJqcjJ0R2VBUCtoY2pQdWZiWmdRT1hwVUZyWmhzV25KdUtteXpNODUrS212KzNIM253akRoNHk0YUUvanZVTVlOaXlweG1QdjN3SUs5WTNlQVh2bDcxVmdxWVdCKzY1ZmpUbXozUUhVNXd1RVkvL3B3Z2JkdWh4NWtrR1RNM3hIaEMwY21PRFZ4RGljSlVGdHo2ZWg5VmJtbkRkeGVuUWFlV2VXYXJMMTlSRHA1WGo1c3RIOW5ndXV2cmd1eXJzelRmaWhLblJ1R2ZwR005NnJRNm5nQ2RmTDhIV1BjMzQrSWNxWEhOQm1tY3d3N3B0ZWdpQ0dQQm5ETWF4VzNoaVBGNzk1REEyN3RCN2RjZ2J6ZTZaaXRtanRBRXZaN0pxWXdOZS9HdXVaL3RXaXd1UHZsU0lBNGZNK0c1MXJlZFl4c1VvOE0rN3htUGl1TTdyNWNLRnliajViL3V4ZkhWOXdNSDdRTTVmaTlHQm4zOXRSRks4RWkvK3RUT1FLQWdpekczdVR2Tyt6ckZjSnNHZnJocUpoU2ZGZTlwK2gxUEFIeC9Kdzg0OEE2cnJiWjZzTGQyOTkzVWxOdTNTWTBxT0RuZGVNeXJnN0NLQmZEY2crT3V6SjdzT0dQREZxaHBrajlMaXNUdkdlUUswQjRwTnVPZnBmTHoyU1FXZXZUY0hVM01pTVRVbkV2OTQ5UkJxR215NGVGRUtSbmNMRFBaVWo1OTlzeFQxVFRaY2UxRWFMajZ6YytCYlU0c2Q5enlUais5VzEySFd4Q2hNeS9XK1R0ZHZiOEx0MTR6eWFxOEJZTzYwR0pSWFdkRFU0c0JWNTQzd3lsanp3N29HV0cwdW4rd1ZMVWFIMysrL1lrTTlKQkpnVVErWkxycHFOamp3bi8rVkkwd2h4VC92eWtaVysreHJwMVBBOHoyMG81M2ZSWTlsRCtSNEJTd0RQZlpBNEhXeHYrM1doOHVQSUsvSWhITlBUY0NObDJaNG50MCtYVkdOZDc4NmdzOS9yTVlmTHZCK0xsdXp0UkUzWDk0NUtLdlY0c0tmLzNFUVZYVVc3RHhnd0p6SjdudmR0bjB0K0dGOVBWSVQxWGo2N216UExQNFdvM3RBZ2ovQnRPdUJQQWRFNlJTWWtxUER6andEOGt2TnlCM1QyUVp0M09tdXR4MEJ5R0R2NzEzNU84L3ZEbUdkQklEbjN5bUR1ZFdKbXk3UHdPSXVBK1MrWDF1SGx6ODgzT1A3L0YxZndkUkpBRmg4U2dKT254c0xqYXJ6dnI3czdWTDhzcmtSbTNicXNmRGtlTXlkRnRQck5kc1R0azNCMVlNT2dkNlBBMzErSG94bmhXQ084dzJYcHFPOHFnM3J0K2t4Y2tTNDF6bTdPVDNjbmVtaHlJUzUwMkp3L2hsSlBwOGxpc0NxRGZWSWlsZjZQUHNkVFFiamIyOGlJcUtqVWVCRERvbUlpSWlvVDFMcHdCK3ZGSElKaXN2YmtKcW93alAzNXVDYUM5SUNYdXN6TmlvTWo5OCtEZy9jT0JiSjhVb3M2R045d25YYjNCM2twODJPdy9RSlVWaTFxUjVPbDU4ODlGMDRuUUlPRkp2dzZzZUhjZDM5KzFCUlk4WDlONDdCYTQ5Tnd2UUpVZEJxRkhqdytRSmMvOWU5MkhIQWdGdXVHb21QbGszRDBrdlNjS2lzRlE4OFY0QXI3dHFOVFR1YmUvMmMyZ1pibjFrQW5FNFJTa1hnZWVKVlNobW1UNGpFeHovVTRNbFhpMUhiNEwxT290TXBRcTRZbmtmazFWc2E4ZUR6Qlo2QWZWR1pHUzkvVUk3bjN5bkZLeCtXKy95ODhHNHBQdnF1eW1jL1Vxa0VGeXhJOGp0ekxSaW56STcxNm5nRTRCa29VRkhUT1NqaGw4Mk5hR3B4NFBRNXNUNmRyVHF0L3dFRWg2c3NlT3IxRW1qVU1qeDIreml2VHRoVm14clFablhoM0ZNVHZEcjJBU0IzYkFST1B5RU9WcHNMNjdmckFRQlRzblVJVTBpd3Q4RGsyZTdBSVJQc0RnR0xUM04zdHUvT04zcGUyMTlrUkV5a0Fwa2plcDQxMTFHR0s4NU44ZW80amRRcWNNYUo4YkRaQlU5Mmc5VmJHbUcxdVhEV3lRbWV3RDBBS09SUzNISmxoay9tQnBjZ1l1WEdCb1FwSkxqK2tneXZtZmxqUjJyeHU5TzlaOUFIVzU0T1lRb0pmbjkrWjBZSm5WYmhTYTgvTFNmU0svUEE3TW5SaU5ESVVWVm5nY1BwN3ZRc0xHMUZmcWtaYzZaRWVRSThnRHZRZGY0WjdnN2lMWHQ5cjltejV5ZDREV1RKU0ZWaldxNE9Ma0ZFUmJYRlovdEFPVjBpdmw5VEQyV1lGSCs4WXFRbmNBKzRqL1ZObDZaREpwVmc1WWFHWHZZU21JRWV1M216WXlDWFM3QnhaNVBYZmpmdTBzUHBFckhncE1EWGliM21naEZlNXp4Y0xjUFM5cG5tRzNicVBiL1BIUlBoRmJnSGdOUkVGZEtTMUdoc3NhUE5HdGhNdEVET1g4YzlRUkFBVWV3OEQxS3BCRHF0NzVJbi91aTBjaXlhbCtBMWFFc2hsMko2ZXlDbmF4dlQxUzliR3ZIcGlocU15UWpIWDI4YUc5U3N5VUMrVzMrdXo1NTg4N003emZNdFYyVjR6YXpPSFJPQjhhTWprRjlpaHRIc1A3Z1VpSTVyZEV4R09DNWE2SjJ4SmpZcURMOXZ6eWp6bzU5cklqRTJES2ZORG02OTRvNzYzZjJSd044eU42MXRMcXpmM29ScHVaRSsrUW9Pa0FBQUlBQkpSRUZVYWQ3OVdiTzFDVGE3Z0xOT1R2QUU3Z0ZBTHBmaWoxZW05NW9CNTZRWk1UNHpqWU01OXYydGk0RndPZ1Y4djZZZWtSRnlMTDNFZTFiNitXY2tReXFWWU10ZTM5bkI3aG5QblhVdFhDM0RtZTN0Um1sRlozbCtXT2YrbnRkZW1PcDFIcUowQ2l4ZDRwdVJJdGgyUGREbmdGUGJselBxL2h5M1lhY2VNcWtFcDdZL0d3UjdmKy9LMzNrZXlqcDU2SEFyRGgxdVJXYWF4aXR3RHdEbm5KTG9kYi92enQvMUZXeDdzUGowUksvQVBRRE1udVFldEZGUk83Q3NUbXliQXE4SFhRVjZQdzcwdWhub3M4SkFqbk4vN01rM29MckJock5PanUvM2tsekRZVEQrOWlZaUlqb2FjZVk5RVJFUlVSOEV3UVdidFEwT2h3MU9weDFpTHlQOEIyUE5lNmxVZ3Z0dkdvT0ljTG5QdXJ5Qm1qczlHaWRNamVvMTZHK3h1ckJxWXlPUzQ1V1lrQlVCcTkyRlIvN2RqSFhiR25INkNmRiszK01TUk56Mjl3TTRYR1ZCdUVhR3MrZkg0K0t6a2owenBzYVAxbUxUYmozR3BtdHh3dVJvbkg1Q0hOUXFkMGZoQlF1U3NYQnVBbjdkMDR5TjIvVVlPNnJuMUxQMWVqdmFyQzZrOXBJSzFPa1M0UkpFdjJuek85Ykg3S3JqV01xa0V0eDN3eGpjL2tRZUhudjVFSmJkbHdPVlV0YSt6OTdUNXZlWElJallmOGlFWFhrR2JOM243dXorWW1VdEpveU5RSHI3ZHp4bGRpeVdYcEtPSy8reUcvZmZPTVpyblhtblU4QlZkKy9wTlczcllLalgyN0g3b0FGbGxXMm9xYmVocHRFOXVLRnJob2Y5UmFiMjhnYlcyV293T2ZESVMwVnd1Z1E4Y1dzMk1sSzl6MmxCcVh0L3N5WkYrM3M3Sm1mcnNISmpBMHJiVXdJcnc2U1lrS1hEcmdNRzZBME94RVFxc090Z0N5TEM1VGg3WGp3Ky9MWUt1dzhhY01hSmNiQllYU2lwYU1OcGMySjc3WGpNTDNXdnQxeGVaY0Y3WHgveGVxMGptMEpOZzYyOXZPNXQ1MHoxTGE5YUpVTnFnaHJsMVoyZHRVZHFyR2h0YzJGQ1ZnUmlJbjA3bGtlbitWNEh3WlNuUTJLY3lpY1ZjM3lNdTZONlhMZWdnMFFDeEVRcllHcHp3bUlWb05CS2tkOStIaXcyd2VjelRXWjN1MVpiYi9jcGE1YWY2emdwVGdYQTRKbVYzUjhWMVcxb3MvWjgzQkppbFVpS1Y2S3F6b3FHWm50QXN3OTdNdEJqRjZsVllQYWthR3phcGNlaHc2MFkyNTVXZTkyMkpzODY2NEdhbEszeitkM29qSERJcEJKVTFYbWY4OVkyRi9ZV0dGRlFha1pOZ3hVMTlUWWNxWGNIcFcwMkVScVZ6NjU4QkhMKzRxTERNREZMaC8xRlJ0ejYrSDVjZkZZSzVzMklDZnIrNUhRS09GQml4b0VpRTZycXJLaHBzS0t5eHJlTjZYQ3cySXd2VnRVZ09WNkpSMi9OOHR4TEFoWElkK3ZQOWRtVC9GSlRlMkNtR1J1N0JUVTdQcSttM2g3d2dJZnVDc282MnNvb3YrMVp4MkNPMHNwV245ZXlSMGNFSFh3NVpYWXNWbTFzd0tzZkhrYko0VmFjZDNvUzBsUDgzNU4vMmRJSW0xM0EyUUdtVnU1b1IyZjdXWDlhbzVJaktWNkZ5aHIvZzMreS9RUlJnejMyd2RiRlFCMnVzYUxONmtLS1RvV1BsbGY3dks2UVMxRGJyZTBHZ0t5UlBkVlY5MnpmRGdVbHJaQktKVjdQQngzOExmSFFuM1k5a09lQUU2ZkZRUFhCWWZ5Nlc0OGJMblVITTV1YTdUaHd5SVJaRTZNODExS3c5L2V1L0ozbllhbVRrLzJYTlRNOTNITnY5aW1ybit1clArMUJTV1ViOWhVWVVWRmpRVTI5RFZWMW5lMzVRTEJ0Q3J3ZWRCWE0vVGlRNjJhZ3p3b0RPYzc5c1dKOVBlUnlDUmJPUFhwVDVnT2NlVTlFUk1jdkJ1K0ppSWlJZXVHd1c5R3Nyd2xpTFhzUndNQ0R2M0VEQ0VSMTZHdTIvdkkxZFdpMXVIRFpPYW1RU0lEcHVaRklTVkRodytYVm1Ec3Qxck9XWTFjeXFRUzNYREVTZFUwMlRNalNRUlhtL295T0dUc2JkdWhSVVdYQlRRKzdPM01kVGdFT3MzZW55c25Uby90YzAzRjMrN3JsL2pxME85Z2Q3bk9pRFBNTjZDeTlKTjBycGZqYUxZMWVuYTdKOFVyY2N0VklQUDNmRXJ6eTBXSDh1WDM5WTZkVFJOZ1F6THgzdW9BSG5pdUFTaW56cElaZWRuK096OXE1T3EwY09XTzBXTE8xeWF0ei90Yzl6VEMxT25IYW5PQm1Kd1hqZjk4Y3dTY3JhaUNLSXRLUzFVaE9VR0hteENoVTFkVjZ6YmJWRzl3ZC9ZSE9ZTnE0U3crTFZjRGtjVHJraklud2VkM1lIa0NJaS9KZjU2UGJnd0J0WFFJWU15ZEdZZGNCQS9ZWEdqRi9WaXgyNUJreFkwSVU1SElwSm1YcnNLZkFDRkhzWE8rK3Q1VDVBR0Jxcjcrck52WThXOG51Y05makZwTjcyL2dleWl2dmxnbWkyZVErWHJFOWJlOG5IaGxNZVRwb1ZMNzF0bU1Xc2IrZ1orY2F5dTZnZ0tuVmZSNzI1aHV4Tjkvb3N6MEEyQnkrSGFRYVAvdnVDT3FLWXY4RERuM1ZDOEJkTjZycXJMQllYSUQvZUV0QUJucnNBR0RCM0RoczJxWEhodTE2ak0wSVIwT3pIWGxGSnB3Mko4NW5ZRUJ2SWlOOGd5Y3lxUVJoWVJMUGJFTUEyTHhiaitmZks0ZTUxWW40bURDa0phc3hmb3dXclZZWDZwdHNDUFRJQjNyK0h2cmpXTHp6VlNWV2JXckE4KytVNHEzUEs3QmtVVExPUHlNNW9NQkxaWTBGZjMvMUVDcHJySWpReUpFeFFvMjBaRFhrY2drT0hESURvdTlPdmwxZEM2ZFR4R2x6NHZ6T3FCeU03OWFmNjlNZmx5QjZncXlmL09BYnRPM1EvYm9OUnVjMTRmOVlSTGNmbzY3QlhzOXJmZ1ltOUdYeU9CMGV2UzBMYjN4V2dSODNOT0RIRFEyWW1oT0pHeTlMOTVrUi9lT0dlc1JHS1RCelV1OXRiWWVXOXVQZTAvWGQyMm80M1FkWkJIdnMrMU1YQTlYUmRsZlhXM3N0UzNkKzY2clNYUTVCY05kVmx5REMxT1pFYkpUQ2J3WUtmd01QZzIzWEEzME9VSVpKY2NLVWFLeloyb2lpTWpPeVJtbXhjWmNlb2dpY2NXTG40TS8rM044NytCdE1NNVIxMHRDZWNqMHUydisxSXV2bDBiRDc5UlZzbmJUYVhIanF2eVhZdHE4RllRb0pScVpxa0JTdlJIUlVCTlp2MHdmY252dkR0aW00ZXRCVm9QZmpRSzhiWUdEUENnTTV6c0hTR3h6WXNxY0ZjNmRGSXpMaTZBNGRjT1k5RVJFZHI0N3VPekFSRVJGUmlCbU52YTlCN3Vzb3ppdllSYjNlam8rK3IwYVVUb0Z6VG5IUHFKQktKYmo4M0JRODkxWXBQdjYrR3RkY09NTHZlM1BIUnVEbnpZMTQ3cTNTSHZkLytaMjdlM3p0dk5PVFBETzFlckp1cXp1bDVOVHh2ck5lT2xpczdvNHpmNE1NVHBvUjR6VVR0L2l3MldmRzFQeVpzZGkwc3htcnR6VGh2RE9Ta0RsQ0E0ZERoRnJaZDdUbW5tY0tmQUpXTHBmWTQ4elFNSVVFVDl5UmpkeXhFZGlaMTR3blhpbnVjZGJxb3BNVHNPenRVbHl4T0FVakV0VndPQVY4K0YwMXNrZHBmZExPRHBhZGVRWjg5SDAxSm1icGNOOE5vejJCTXFkVHdOYy8xM2I3THU3djJHeHdJRFd4NzZtOVo1MmNnTEtxTnV3NWFNVHJueHpHalpkbGVMMnVVYnIvSk5FYkhFanhzNzltZzd1enNtczYvaG01a1hnTndKNENJM0xHUnFDeXhvTEx6MGtGQUV6TDFXSFRMajNLanJSaVg2RUpVcW1rMTNvRWRBWm8vM1YvamxjS1ozL0Myb01taGxZbi9LMHEzbjNOVlhsN3AySnJxLy9PVklQWmQzWjZNT1VaTEIzWFVmZDFWRU5GM2FWZTlLU2pibWo5TE5VdzNLYmxSaUkyU29HTnU1cHczY1ZwV0xmTjNZYjF0WFJKZDA2bkFMbk11eDB4dDdwbitYY0V3SXhtQjU1N3V4UXFwUXovZm5pQzE1SVFmM25xSU9xYmZHZjJEbFM0Um9aYnJoeUpLeGVuNHNjTkRmanE1MXE4OFZrbDJxd0NybHljMnVmN24zK25ERWRxcmJqbit0R1lONk16RThhN1gxVzZBNlorWEw4a0F4OThld1FmTHE5Q1Jvb0djNmNQWUlSR0QvcHpmZm9qazBvUXBwQkFJcEhnaTMvUEdKSVV3eDBaWXBwYS9GOFRMYWFPdHRJM3NOUGY0c3lZRUlYcHVWSFlmZENBTDMrcXhlNkRCdHo5VkQ1ZWUzeWlKK1BPZ1dJVERsZFpjTVhpVks5VTlMM3BPTzdtZmh6MzdzYzIyR1BmbjdvWUtGVjcyejFqUWlRZXZXM2NnUGJWblV3cWdVd3FnYW5WQlZIMFBRNGQ1OStyUEVHMDY4RThCd0RBcWJOanNXWnJJemJ1YkViV0tDMDJiTmREcDVWajFxVE90Ykg3YzMvdjBOTjVIS282S1dzZnNHWHFUNTNzdnE4ZzYrVEgzOWRnMjc0V25IOUdFdjV3UVpwbm1aamRCdzFZdjgxM1NZRmdzRzBLcmg1MEZjajlPTmpyWmlEUENnTTV6c0ZhdGJFQkxrSEVvdmxIOTZ4N0FKREpRdjhNU0VSRU5CUTRQSTJJaUlqSW4yNTlQSEs1QXJySWVNVEVwaUkyYmtTUFAyRmhQYWQ1UDFxNEJCRXZ2bGNHbTEzQUg4NGI0UlZFUG1WV0xNWm1oT09MVlRXZTJlLytuSDk2RWg2OUxjdnI1L3IyOVZiUE9qbmU1N1dPSHdCOXptemZVMkRBM2tJalprNk1SR3d2R1Fpc3R2YmdmVCtYRmdDQVAxNlJnV2Z1SGU4SmZ0bnNMaWdVZlhmd1hYeFdNbTYrWXFUWHo0Unh2UWZXcCtib3ZOYnQ3c2xKTTJLUW1xVENpKytWd2VrUzhmN1hWVGhTYThIMWwvVSs0R0VnOXJhdm4vNjcweEs5WnJpV1ZmbW1MUjZUN3M0V3NIMi83N3E5L3Npa0VqeHd3MWlrSmF2dzdlbzZmUFpqamRmckhjc245TFMvL1VYdXNvMGYzWm1sSUNWUmhaUjRKZllYR3JFcnJ3VlNxUVRUY3QwQitxbmozWUdEWFFlTjJGOWtSSFptZUovQjNaRXA3dk4vb05qVTUvY1prZXdPUU9RVitjNWlySzZ6b3JIWk93WHhpQ1QzOWtXSHpiRGFmSU1DZVVXK3dhSmd5ak5ZUnFXNlAvUGdvYUg5VEZlQWsvc3lVdFVJVTBodzZMQVpCajlCcVhxOUhYV05WaVRHaGZtZG9UbmNaRklKVHAwZGg3cEdPd3BMVzdGdVd4T1M0cFdZbU5YN3dKSHVpZy83cG8vZTNMNUdka2NLLzZLeVZsaXNBazZhSHVNVnVIYzZCUnhwVC8wOVZLSjBDbHgyVGdxZXUyODhBT0NYemI3WklicWZZNnZOaFlJeU0wYW1hREIvcHZjU0Z1VisycGdPc1ZFS1BQeW5jUWhUU1BITW04WElLeHI4dXRtZjY3TW5JMU0xc05rRmxGUU1Uc3JpN2pxV0FkaVo1Ly9ldkwvUWZYeHlSZ2VlNmg4QUpPMFBQS0xnZjM2dlJPSU9PRDF4eHpqTW54VUxVNnNUTzdxMDF5dldOVUFxbFdEaFNmNlgyL0ZuUlBzNjB2dDZhRWQ3Q2s3MUpOQmozOSs2R0dpN2xaNnNnbFFxd2FIRHJRTkt2OStUMUNRVjdBNEJoZVcrOVhKL2dlK3hES1pkRCtZNUFBQ201T2dRSGFuQXI3djFxTmZia1Y5cXhxbXo0N3l5QXZUbi9oNklJYW1UN1RPMjh3cDlqNVhUS1hpV0FBaFVNTzNCM2dMM05YM1pPU2xlejRsbFIvd2YrNzZ1MllHVXBUK09wN2FwcTBEdXg4RmVOd041VmhpcTQ5eWRJSWhZdWJFQnFZbHFUQm9YM0ROTUtNaGtvWDhHSkNJaUdnb00zaE1SRVJINTB5VmRzRm9UZ2ZqRWtRalhSa0dwMGlCTXFlN3hSNmtLNzNtNjBGSGlyYzhyc2Z1Z0FWT3lkVmg0c25lSGxsUXF3VzFYajRSVUFqejFla21QNnlabXBLb3hZMEtVMTA5QnFSbFNxUVFYbjVYaTg5cU1DVkdlamlsbFdNL0h4MkJ5NG9WM3l5R1ZTdnFjemRsbWNRZjBnbDBIdWFzb25RTFpYV1kyVysyQzN6VDhIVWFtYW5ESE5aazQ5OVFFTERneHp1dm42dCtsNGViTFIvYTdMQjNrTWdsdS9mMUlGSmEyNHI1bjgvSEZxaHBjZGs2cVZ6bTdhelk0QnBRbXMyUEFRbmxWWjBlbHpTN2d6YzhxZmJaZE1EY09NcWtFWC85U2kzMkYzc0dDdWthYlp3bUZyc0kxTWp6eXB5em90SEs4ODJVbGZ0blNtZEZpNGR3NGhDa2srSFoxclUrd2V2ZEJJMzdhMUlEWUtBWG1Udk5lQzNUNnhDalVOTml3YVhjenhvOE85OHpjUzR4VElpVkJoYjBGUnBSVXRHRkdIeW56QWVDVU9lNTlmL0o5amRjeDZEZ09XL1owcmhGNzhuVDN0bCtzckVYWmtjNXRXOXRjZVBIOWNwOTlSK2tVbUppbGc5SHN4UHZmVkhtOXRtbG5NOVpzOWMzdUVVeDVCc3ZrOFRyRVJDcXdkVjhMMXJabnZ1Z2dpc0M2N1UwOXZETndPcTBjelFZNzJxeDl6MlpXS2FWWU1EY0JGcXVBLzN4UTVwV2kxbXB6NGRVUHkrRjBpYmpnOU5CbkNlaHdSdnZNdWE5L3FVRnBaUnZPT0RFKzZOdkI2NThlOXJxR21wcnQrUEE3ZDcxWk5NL2RYc3ZiMDJOWGRBc092UDlORlV4dGdjMFVENGJCNVBSWmY3d2pRNG04V3k1cGYrZFlLcFZDSnBXZ3Nka09jMnZuNzdmdGE4RzJmYjBQQWhxVHJzRTlTMGZENlJMeDJNdEZQdGZEUVBYbit1ekphYlBkNS8vVmp3NTcwaHQzYUdxeGV3SXIvVFVwUzRlTVZEVUt5c3o0Y3BYM2pNN2FCaXZlLzZZU1Vxa0U1NTZXRk5SK08xSWlWOVY1RC96SUx6SEQ2ZklPbW9XcnZNKzcwZXpFcGwzdVpWN2lnMWp1NStUcE1RQ0FMMWJXb0xxK00xTkVhNXNMTDd4ZkZsVDVnY0NQZlgvcVlqRHRsa1lseDV6SlVUQ1luSGp6ODBxZjQzZm9jQ3VxNi9vL3dLYmp1TDMrc2ZmM3JLeXg0UDF2ai9oc0gweTdIc3h6QU9BT1FzNmJFWXVhQmh1Ky9jVTlLTytNYnJPSCszdC83OGxRMXNucEUzVFFxR1RZY2FBRm0zZDN6bllYQkJIdmZGV0p1a1o3TCsvMkZVeDcwTkdtSCs3U3B0YzEydkQ1U3Y5cDdudTZaZ2VqTFAxeFBMVk5YUVZ5UHc3MnVnSDYvNnd3Vk1lNXV4MTVCdFEzMlR6Zk1WQ1Z0Ulo4dTdvT0Ztdm4zeU83RHhxeHVzc3p2eWdDUC8zYU9PQTYxMGtDaGFMdkxHQkVSRVRISXVhV0lTSWlJdXJHdmI2OXV4ZEZLcFVoTWlyd2xJRktwUVpta3g3aWdGYW9IRG9mZkZlRnIzK3VSVnhVR081ZU90cnZOcGxwNGJoK1NUcGUrZWd3N2w5V2lJZHZHWXRjUDJ1VmQvWFpqOVhZc0VPUHhhY2xJam5lLzFyb0hSM2w0UnIvajZBdFJnZisrcTlDMURmWmNNWGlWSXdkMlh1NjhLYjJkTnFEbVRLNzFlS0Mycy82MXgzaW9zT3c0RVQvcVMzSFpZWmpYT2JBWnJ0MHlCcXB4WVJ4RWRoejBJaklDRG5PNlNWdFpXV05CYmMrbmdlZFZvNy9Qakc1eDNUOHZUbHhXZ3crVzFHREQ1ZFhvYVN5RlRxdEFudnkzYlBXdTB0TlZPR215elB3bncvS2NmOXpCWmlZcFVOeWdoSU5lanYyRnhteDdQNWM2TFMrczJDUzRsVjQ2SmF4ZU9DNUFyejRiaG1pdEFwTW54Q0poRmdsYnZ2OUtDeDdwd3ozUHBPUEtlTWpFUjhUaHVwNkt3NGNNa0d0bE9HK0c4ZjRMSTh3YzBJVXZsdGRoejBIamZqOStkNERQYWJtUkdMbGh2cUExcnNIZ013UkdpeFpsSXhQVjlUZzlpY09ZTXA0SFpMaWxUQ2FuTmlkYjBSR3FocHpwcmhUZGsvSWlzRHBjMkx4eTVZbTNQbmtRVXpPam9CYUpjUCtJaFBTa3RUSVNGVjdkY0FEd0EyWHBlUHVwL0x4OWMvdUFROWpNc0pSVldkQlFVa3J6amtsRWQrdnJZT2tTODl0TU9VWkxBcTVGTGRkUFFwUHZId0l6N3haZ3VWcjZ6QXFWUU9IUzBSZWtSRTFEVGJNbnhsWWdLVW5VN0oxV0w5RGozdWZ6c2ZZa1Zya2pJbkFHVDFjVHdCdzdZVWpVRlJteHFaZHpTaDhZQjhtajlmQlpoZVFYMkpDVTRzREo4K0l3Ym1uSlE2b1RJTXBMVW1OOFpsYXJOK3VoMFFDbkg1Q2NDbnpBU0JDSThlTkQrL0hsR3dkSUhIUHNHdTF1SEQydkFSTXpYRm5sY2pPMUNJaFZvbTloVWJjOWVSQlpLWnJjT2h3SzFyYlhCaWRya0ZKeGVBR3VKdU5kdnpwc1R4TXl0Smg1QWdOSEE3QkUrZzhmNEYza0tDbmN6eG5TalEyN2RMajFpY09ZRVp1SkJxYWJkaFhhTUxzS2RIWTJzZGdsRGxUb3ZGL0Y2ZmhqYzhxOGZBTGhYajJ2bHdreFBRdkdPTlBzTmRuVHhhZGtvQ051L1hJS3pMaHhvZjNZZEk0SGFKMUN0VFUyN0NuMElBbGkxSXdzWThNTGIyUlNJQjdsbzdHL2M4VjRNM1BLN0JtYXlQR1pJUkQzMkxIZ1dJVExGWUJOMTJhZ1RIcG1yNTMxc1hrYkIwMjd0UmoyZHVsbURreENoSGhjbHg3VVJxKytxa0dCYVZtVE0ySlJFUzRERlYxTm16YjE0S1VCQlZtdGE4Zi9jdm1CdGdkSXM0T01zZ3pjVnhuTy9xbngvWmoxcVFvU0NUd2FVY0RPZTVBNE1jK1RDRUp1aTRHMjI1ZHZ5UWRCYVZtZkwrMkRyc1BHcEF6Um9zd2hSUWxGYTBvTEd2RmszZGwrMDBoSDRnTEZ5WmgvUTQ5Q3N0YWNmTWorekVwS3dKV3U0QzlCVVlzUENrZTM2MnU4OW8rbUhZOW1PZUFEcWZPaWNVM3Y5Umk1WVpHakU3WGVHVUNBZER2KzN0UGhySk9hbFJ5WEg5cE9sNTR0d3hQdkZLTWFibVJpSWxVb0xETURIT2JDeWZQaU1HR0hmcEJyNU1BTUc5bUxBNFdtL0hJUzRVNGFWb01iRTRCTy9ZWk1HTmlKTlp2OTAyYjM5TTFPeGhsNlkvanFXM3FLcEQ3Y1grdW0vNCtLd3pWY2U3dXgvWDFDRk5JZ242R1dmWldLWXJLVzJFd09mRDc4MGFnemVyRTMxNHNoRXNRRVJPcHdKVHhrZGlaMTRMbjN5bUZRaTdCSjg5UDc5ZmZMRjFKSkJLRXFZNytySGRFUkVUOXdlQTlFUkVSVVRlQzBEbkRVNlVLaDBRU2VNZUNJa3pwanZzZlpiRjdtMTNBcXg4ZnhxcU5EZEJwNVhqMDlpeXY5STdkblh0cUl1cWI3UGhpVlEzdWY3WUFWeXhPeFVWbkprRWg5ejRXVFMxMnZQbDVKZFp0YThMa2NUcGNkMUhQcWQzM3RzL1NUazN3N2JRdUtEUGp5VmVLMGRoaXg1a254ZmM1NjE0VTRabEZOakxWdDlQbXhvZjJlZjNiNVJJOTY1bjJwTFRTbmVZMk5zbzNLRlIwdUxYUGRQL2Q5YlJXdDdOalFrb1B4YW1vdG1EWk82VW9xV2pEZ2hQanNHbFhNMjcrMjM1Y2U5RUluSFpDbk04NWNEZ0Z1QVRBN3VoL3BSdWRwc0hEdDR6Ri83NnJ3dTZEUm9TclpUaHRUaHl1T2kvVmI4ZngyZk1UTUNKSmhTOStyRVYrbVFtRlpTYkVSWVZoOGFrSlNJcnpQM2dEQUhKR1IrQ09QMlRpbVRkTDhJL1hpdkhQdThaaDdFZ3RUcDBUaCtSRUZUNWJVWTJEeFdic0x6UWlLa0tCTTA2TXg2Vm5wL2dkRURKeG5BN0tNQ2xzZHNGbmR2MjBIQjIrWDF1SDZFZ0ZScWNGMW9uNWh3dlNrSkdpd2ZJMWRkaGZaTUtCWWhQaVk1U1lQeXNHRjV6aEhhQzgvWnBNcENXcnNXcGpBM2JuR3hHbFZlRFUyYkc0Y3ZFSTNQM1VBWjk5WjQ3UTRKbDd4K085cnlxUmQ4aUU2bm9ieG1SbzhJODdzOUZzZE9EN3RYVSs5U3VZOGd5V21ST2o4UFRkT2Zqa2h5b2NMRGFqcEtJVmNWRmh5RXdMeDUrdnpSencvcGN1U1lmTkxtQi9rUW4xemMyWW5OMTdPbGExU29hbjdoNlByMzZxeGJydFRkaXdvd2xTcVJTalV0VzRhdkVJTERncCtKbnRRKzMwRStPUVgyckdsUEdSL1FvdzMzdkRHSHk0dkFycnR6ZkJZblZoUktJS2krWW5ZdEc4emdFOEtxVU1qOTJlaGJjK3IwUitzUm1WdFJaTXpZbkVEVGVuNCtrM1N3Yno2d0FBWXFQQ2NNYUo4ZGhiWU1UQkVoTzA0WEprcG1sdyt4OUdZVnB1cE5lMlBaM2oyNjhlaGNnSU9iYnViY2JQbXhzeEprT0R2Lzg1RzdzT0d2b00zZ1BBQlF1U1VWVm53NHIxOVhqNGhRSThmWGNPZE5yQjZjN296L1hwajF3bXdXTzNqY09YcTJxd2Juc1R0dTV0aGxvbFEyS3NFbGY5TGhWbnp4LzRRSk9ScVJxOCtOQUVmUHA5TmJibnRXRDE1a2FvbFRKTXpOTGh3Z1hKL1FyQUxad2JoOG9hQzlidjBHUE4xaWFjMVo2Ulo5N01XT2hiSE5pOHB4bE9wNGlFMkRCY2VuWUt6anNqMFpQeFpzWDZSaVRFS24zcVFTQzZ0cU9iOXpRaktrS0IwMmJINFlyRnFiampIKzUyVkJIZ2ZUZVlZeDlzWFF5MjNVcUlWZUpmRCtUaW8rVlYyTDdmUGVNOUtrS0JsRVFWN2xrNkdybGoreDhrVlNsbGVQcnViTHozZFJVMjcybkc1ajNOU0U1UVllbVNkTXliSHVNVHZBY0NiOWVEZlE0QWdMRVo0VWhMVnFHeXhvb3pUdlFmSk8zUC9iMG5RMTBuRjg2TmgxWXR4NmMvVmlPdnlBaWxRb2FwT1RwY2UxRWFQbC9wbnVuYy9SbXNKOEhVeVhOUFNZVFRLZUNIZFExWXQ3MEpDYkZLWEg5cE9wTGlsSDZQZlUvWDdHQ1VwYitPcDdhcFF5RDM0LzVjTjBEL254V0c0amgzMWRCc3gvWThBMDZaRlJ2MFBYWmlsZzVIYXEzSWJsOVNRQlVtdzdqTWNOUTMyWkhhdml4RldySWFzVkVLcENhcWcvNjd5aCtKUkFLRkl2QTJoSWlJNkZnaUVVWHhLT3RhSmlJaUlncXQycG9TaU8wQmZKMHVEdUVSd2Mxd2JXbXVnNlhOZCszUndmVEtSK1ZZdnFZZXJ6NDZFV25KdmM4NEtDb3o0N20zUzNHazFvcUVXQ1VlK1ZNV012d0V2UDM1OExzcWZOQ2VJakkxVVlVWEhzeUYyZUxDd1VObWJObXJ4Nis3M1IxbjU1eVNpUCs3T00wemcrTGIxWFdvckxGQW81SkJJWmVnMmVqQW1xMU5pTkRJOGRyakU2RnFUN2xzdFFuNGFIa1Z2dnFwRmk1QnhPWG5wT0RLMzQzd0NzalZOOW53NUd2RmlOREtvVkhKSUpWS2NQaUlCZVhWYmNoTTArRDVCM01oazBvOG4vdmF4NGR4MFpuSlh1bjB0KzlyUm5tVkJWKytOQU1BVUZqYWlxOVgxeUErU2dtTldnYW5TOFF2bXh2ZG4zVlh0bWVOeHpjK3E4QlhQM21ucGd6V1I4dW1RcWRWNEp0ZmFtRnVjMkhyM21hVVZMVGh3K2VtZVZLQ0xuMXdMOUpUTlVpSURzTVA2K3FSa3FqQ24vK1FpWEdaNGFocnRHSFpPNlhJS3pJaE1rS095ODVKeGUrNnpUYXViYkJDclpKNzlrZkhqcTkrcXNFYm4xWGloa3ZUY2Q3cFF4T1VwK0h6d1hkVitQQzdLdHh6L2VpZ01oWGMvTWgrVkZTNzI2aUJ6a1Nqd2NQcnMyZDdDNDE0NExrQ1hIMytDRng2ZHNxZzdWY1VnU1czNzRSRUNuejYvUFJCMnk4ZC80YXFUZ0xBWXk4VllldStGdno3b1Z4a3BnMU9saVVhR2dPdEI4TnhQKzd2czhKUSs5KzNWZmhvZVJXZXVYYzhja1lQYkNEQWNOQ0VSd2FWSVkrSWlPaFl3dDQ5SWlJaW9tNGtZcGVKOC8yWTFxbFdhMkcxbUNHS1F0OGJEd083UTBSdGd3MHpKMGJpejllTURpckFlOFhpVkl6SkNNZEwveXZEeFF2ZEFmRnZWOWZodmErUFFDR1g0TVNwMGJqb3pCU2ZGSTJtVmlkV3JLOUh4ekJSalVxRzdORmFYSDlKdWlkd0R3Q0h5bHZ4NVUrMWlJeVE0MDlYamNTY3liNERKV0tpd2xCZTFlWTFzenhjSThPSlU2TngvWkowVCtDK3E4V25KWHF0Y2RsaXRLTzhTeXJ6eUFnWk5telhvK3N3MW5DMUROZGVsT1lKM0hmMXdvTzVRWGZnZmZWVExWWnViUEQ4TzcvRWpBMDc5QWhUU0hEZTZVays1MEV1QllvcjJyQjBTVHJPbnA4QWVYdW1nTVE0Slo3NnkzaHMzcTNIaDh1ck1UYkR0OU00S1o3clBSNnJ0dXgxcHgvUEhuWDBkNUpTNzF5Q2lGVWIzTmxOVHBnU0UrcmkwQ0RnOWRtekZldnFJWmRKc0dCdS85TlMrN092eUlnMnF3c3pjdnRlOG9Tb3E2R3FrNjBXRi9ZVkdhRlJ5WkNlTXJDVTVEVDBocW9lREphajlWbkJKWWhZdGJFZUdhbnFZeUp3TDVGSW9WTDF2c1FhRVJIUnNZd3o3NG1JaUlpNnFhc3VnZEFlZU5kRnhpTmNHM3dIY20xTktVVEIxZmVHdzZTeXh0TG5EUDNlMkIwaXdoVHVZTExUSldKSFhnc21adWtRcnBiMStqNUJFQ0dJOEFTaS9kbThXNC9jc2JvKzB6T0tJdUJ5Q1JCRWlhY3MzYlZablRDWlhZaUxDZk1iMU8vTzRSUmd0NHR3Q2VLZ3BXRHVpU0NJRUFRUk1wbjBxRXYxVFVOclQ3NEJTWEZLcjBFV29naDgvbU0xM3ZucUNNWmtoT09GQjNORFdFSWFEQjJaUC9vejI0OHo3ME9IMTJmd1JCSDQ3TWRxUkVZb2NPWkp3UWZJbkU0QkczYm9jZkxNV0svbmc3cEdHeDU2b1JCVmRWWThkTXRZdndQNmlQd1phSjBFZ1BVN21qQTlOOHJyMmRabUYvRDBHOFhZc3FjRkZ5eEl4TkpMTWdhcnlEUUVCcU1lRFBYOWVDRFBDa09wc2RtT2xSc2JrRHRXaXluWi9WOXVZTGhJWlhJa0pvMEtkVEdJaUlpR0RHZmVFeEVSRVEyQnlNaDRHRnJxajVyWjl3TUozQVB3Q3BiTFpaS0FPOVNsVWduNjZ2WTZZV3BnczA0a0VrRGV4MXFqR3BVY0dsWGdqN2dLdVJTS1lYb2lsa29sa0FZd29JQ09QN3NQR3ZIRnFocGtqOUlpTFVVTmwxTkFmb2taMVEwMlJFY3E4SmZyQnI2ZVBJWE9YNTh2aEZ3RzdNZ3pJRE5OZy9QUFlIcjFZd212eitCSkpNQ1NSZjBQT3JrRTRObTNTdkhHNTVYSUhST0JpSEFaR3ZVTzdDMDB3T0VVc2ZpMFJBYnVLU2dEclpNQThQVlB0WGorblRKTUhLdERYSXdDNWpZWDloVWFZVFE3a1QxS2k5K2ZselpJcGFXaE1oajFZS2djN2M4S2NkRmh1SEp4YXFoeWhHQzhBQUFnQUVsRVFWU0xFUkNKUkFwZDVOR1pXWUdJaUdpd01IaFBSRVJFTkFUVW1naVlqRTF3dVk2TzREMFJoYzc4V1RFd21CeklPMlJDeWRZMlNDVHU1UkF1WEppRUN4WWtJeVpTRWVvaTBnQ1VWcmJDNlJSeDhvd1kzTEFrZ3pQbmp6RzhQb2VmUWk3QjBrdlNzV21YSG5tSGpHaHRjeUZjSThQa2NaRTRhMTVjd0lQNmlBYlRra1VwV0xteEFhVVZiZGhUNklCU0lVVmFraHFYbmgyRHMrY245cGoxaVNnUWZGWVlQRktaREdvMVUrWVRFZEh4alduemlZaUlpTG9aakxUNUFHQ3p0cUZaWDNQVXpMNG5JaUlpSWlJaU9oWkpKRkpFeHlaRHFkU0V1aWhFUkVSRGlzUDhpSWlJaUlhSVVxV0JVc1dPQlNJaUlpSWlJcUtCVUtyQ0diZ25JcUxmQkFidmlZaUlpSVpRZEV3eXBGSStjaEVSRVJFUkVSSDFoMVFxUTNSTVVxaUxRVVJFTkN6WWsweEVSRVEweE9JVFI0YTZDRVJFUkVSRVJFVEhKUDVOVFVSRXZ5VU0zaE1SRVJFTk1hbFVodGk0RVpCSUpLRXVDaEVSRVJFUkVkRXhRb0xZdUJITVprZEVSTDhwdk9zUkVSRVJEWU13cFJveGNhbWhMZ1lSRVJFUkVSSFJNU0UyUGhWaFNuV29pMEZFUkRTc0dMd25JaUlpR2laaFlXckVNb0JQUkVSRVJFUkUxS3ZZdUZTRWhURndUMFJFdnowTTNoTVJFUkVOb3pDbEJvbkptWkJJK0JoR1JFUkVSRVJFMUpWRUlrVmk4bWlFS1RXaExnb1JFVkZJc05lWWlJaUlhSmhKcFRJa3BZeUdTcTJGaEd2M0VSRVJFUkVSMFcrY1JDcUZTcTFGVXNwb3JuRlBSRVMvYWZKUUY0Q0lpSWpvdHlvNkpoazJheHNNaG5vSUxoZEVVUWgxa1lpSWlJaUlpSWlHalVRcWhVd3FoeTRxSGtyT3RpY2lJbUx3bm9pSWlDaVVsQ29ORWxRalliR1lZREkwUWhSRkNJSXIxTVVpSWlJaUlpSWlHakx1MmZWUzZLTGlvVlpyUTEwY0lpS2lvd2FEOTBSRVJFUkhBYlU2QW1wMUJHeldObGl0WmxndFpvaWl5Tm40UkVSRVJFUkVkRnlRU0tTUVNDUlFxYlZRcWJSUXFqalRub2lJcURzRzc0bUlpSWlPSWtxVkJrcVZCcEZSQ1hBNGJMQmIyK0J3Mk9CME9TQzRYQkFFRjZReUdWeE9SNmlMU2tSRVJFUkVST1JETGxmQTVYSkJLcFZCS3BOQkxsTkFybEJCcVZKRG9WQ0d1bmhFUkVSSE5RYnZpWWpvTjhucGRLQzh2QXlOalkwd0dnMHdtODFvYTJ1RnhXS0J6V2FESUhDMmMxZFNxUlJLcFJKcXRSb2FUVGkwV2kxMHVrakV4Y1ZqNU1oUmtNdjVTREVVRkFvbE96YUlpSWlJaUlpSWlJaUlmaVBZMDA1RVJMOFpScU1ScGFYRk9IandBSnFhR2lHVlN1RnljVzN4UUFpQ0FJdkZBb3ZGQXIxZTcvbTlUQ2FESUFpSWk0dkgrUEU1R0QxNkRDSWlkQ0VzS1JFUkVSRVJFUkVSRVJIUnNVa2lpcUlZNmtJUUVSRU5wWjA3ZDJEZnZqMndXQ3dRQkJkbjFROFJxVlFLcVZRS2pVYURTWk9tWU5xMEdhRXVVci9WVlpkQWFGOXJYaGNaajNCdFZJaExSRVJFUkVSRVJFUkVSRVRIT3didmlZam91TFY3OTA1czJyUUJVcWtVVHFjejFNWDVUWkhMNVJBRUFYUG56c1BVcWROQ1haeWdNWGhQUkVSRVJFUkVSRVJFUk1PTndYc2lJanJ1NU9jZndQcjFheUVJQWh3T1I2aUw4NXYyLyt6ZGQzelU5ZjNBOGRldDNHWHZTY0pJV0dHRENBaktjaUl1Vk56V1VmV250VlZiMjJwMzFkcXByYTIyZGJUV1doZUtJQ0lpaUNCaDd4VklTRWpJSHBkeGQ3bTczTDd2NzQ5TExqbHlTZTZTQ3duNGVUNGVQSURrZTkvN2ZOZm4rL2w4M3AraFVxbVF5K1VzV0xDSThlTW5ESFp5QWlhQzk0SWdDSUlnQ0lJZ0NJSWdDSUlnQ01MWkpvTDNnaUFJd25tanNiR1JUejlkamQxdXcyNjNEM1p5aEU3Q3d0U28xV3F1dTI0WmlZbUpnNTJjWG9uZ3ZTQUlnaUFJZ2lBSWdpQUlnaUFJZ25DMmllQzlJQWlDY0Y1b0gyMXZzOWtHT3lsQ0Q5UnFOUXNXTEdiOCtOekJUa3FQUlBCZUVBUkJFQVJCRUFSQkVBUkJFQVJCT051VWc1MEFRUkFFUWVpdnI3L2VUR0ZoQVhhN0NOd1BkVGFiamExYk4xTmZYOGVDQllzR096bUNJQWlDSUFpQ0lBaUNJQWlDSUFpQ01HU0k0TDBnQ0lKd1R2dm9vdzlvYkd3UWE5dWZRMncyR3lkTzVLUFYxck44K1cyRG5SeEJFQVJCRUFSQkVBUkJFQVJCRUFSQkdCTGtnNTBBUVJBRVFlaXIxMS8vSjNWMXRTSndmdzV5T0J6VTFkWHk3MysvTnRoSkVRUkJFQVJCRUFSQkVBUkJFQVJCRUlRaFFRVHZCVUVRaEhQUzY2Ly9BNnZWZ2lSSmc1MFVvWThrU2NKc052UEdHLzhjN0tRSWdpQUlnaUFJZ2lBSWdpQUlnaUFJd3FBVHdYdEJFQVRoblBQaGgrOWpzNG4xN2M4WFZxdVZqejc2WUxDVElRaUNJQWlDSUFpQ0lBaUNJQWlDSUFpRFNxeDVMd2lDSUp4VHRtejVpc2JHQmpIaS9qd2lTUklORFZxMmJ0M0NnZ1dMQmpzNTV5eVh5NG5kYnNIdGN1RjJPWEc2bkxoY0R0d3VKMjYzRzRWQ2dkTXBscGdRQkVFUUJFRVFCRUVRQkVFUUJLSC9GRW9WYnBjTHVWeU9YS0ZFb1ZDaFZDcVJ5NVhJRlVyQ3dqUW9GQ0lVSFN4eHhnUkJFSVJ6UmtIQmNVNmVMTVRwZEE1MlVvUVFjenFkRkJTY0lEVTFqZkhqY3djN09lY01oOTJHMVdyQzBtckU3WFlDc3JhT0xWMDd0emlkN3JPZVBrRVFCRUVRQkVFUUJFRVFCRUVRemsrdXRvRkNMcGNibDh1SkEydmJiMlFna3lGRFFxNVFFaDRlalNZOENwVktQWGlKUFllSTRMMGdDSUp3VG1oc2JDQXZieXQydTVndS8zeGx0OXY0K3V2TnBLU2trSkNRT05qSkdiSnNWak5XaXhtTDFRZ1NTRkxub0x5WWtVSVFCRUVRQkVFUUJFRVFCRUVRaE1Fa2dTUWg0UW53bTR6Tm1FMTZrTWtJRDQ5Q280bENyWWtZN0VRT1dXTE5lMEVRQk9HYzhPbW5xN0hackwxdktKelQ3SFliYTlhc0d1eGtERW1XVmlQMXRhWG9kZlcwdGhxUTNPNHpBdmVDSUFpQ0lBaUNJQWlDSUFpQ0lBaERqeVM1a2R3dVdzMEc5TG82NnV0T1k3R1lCanRaUTVJSTNndUNJQWhEM29rVCtWaXRZc1Q5TjRYRll1WGt5WUxCVHNhUVliTzJvcTB2bzhYUWdOdnR3dTEyRFhhU0JFRVFCRUVRQkVFUUJFRVFCRUVRK3NUdGR1RjJPVEhvdFRUVWwyT3p0ZzUya29ZVUVid1hCRUVRaHJ5OHZLOXh0cTJmSTV6L25FNEhYMys5ZWJDVE1lanNkaXVOMmtyMHVqcGNUb2NJMmd1Q0lBaUNJQWlDSUFpQ0lBaUNjTjZRM0M2Y1RqdDZYUjJORFpVNDdHTG1YUkRCZTBFUUJHR0lPM0JnSHk2WENGcCswN2hjTGc0ZlBqall5UmcwZWwwZHVxWnFIQTZyQ05vTGdpQUlnaUFJZ2lBSWdpQUlnbkRlY3J0ZE9PeFdtcHFxMGV2cUJqczVnMDRFN3dWQkVJUWhiZWZPSFNKNC93M2tkRHJadm4zYllDZmpySE83WGRUVmxtQnBOZUoyaS9Yc0JVRVFCRUVRQkVFUUJFRVFCRUg0WnBEY2JpeXRSdXByUzcvUmJhTWllQzhJZ2lBTVdYdjM3a0ltRyt4VUNJTkZKb1A5Ky9jTmRqTE9HcnZOUW4zdGFhUnZjTUZVRUFSQkVBUkJFQVJCRUFSQkVJUnZOcmZiUlgxdEtYYWJaYkNUTWloRThGNFFCRUVZc3ZMejg3L1JQZXkrNlZ3dUYvbjVSd1k3R1dlRjJhUkQxMXdMU0lPZEZFRVFCRUVRQkVFUUJFRVFCRUVRaEVFbW9XdXV4V3pXRDNaQ3pqb1J2QmNFUVJDR3BKYVdGcXpXczllelRxRlFjTWtsQzFpNGNERkpTY2tEOGgwWFhqaWJoUXNYRXgwZE15RDc3MHlqMFhESEhYY3paODVjQUtaTm04R3laVGVqMFdnRzdEdGxNaGthalFhRlFobXlmYmEydG1JeUdVTzJ2NkZJcjZ2SFpOU0p0ZTBGUVJBRVFSQUVRUkFFUVJBRVFSRGF1TjB1VEMzTjZIWDFnNTJVc3lwMHJldUNJQWlDRUVJbEpjVm5kZFQ5dkhuem1UWnRPZ0FPaDRQR3hvYVFmOGZVcWRPSmlJamc0TUVESWQrM1AwbEp5VFEzTndOZ3Mxa1pOaXlUMjI2N2k0OC9Yb0hSNkJzUW56eDVLa3FsRXJsY2prd21ReTZYSTVmTFVTZ1VLSlZLRkFvRkNvVVNwVktCU3FWQ3FWU2hVbm4raElXRm9WWnJVS2xVQUh6MTFaY2NQMzRzWk1kUldscktsQ2xUUTdhL29jU2cwMksxR0pFa01lSmVFQVJCRUFSQkVBUkJFQVJCRUFTaE03ZmJoYVhWaUV3bUl6WXVaYkNUYzFhSTRMMGdDSUl3SkJVV0ZweTE0SDFXMW5DbVRadU8yKzNHN1hZelk4Wk15c3ZMcUtxcURPbjN0STk2TjV0TmZmcDhlM0E4RURLWkRBQ2xVb2xLcGVMVXFXSWNEZ2VqUm1WanRWcFJxVlE0blU1djBIaktsR2trSmlZR3RHK1h5NG5ENGNUaGNPQncyREdiemVqMWVweE9CM2E3QTV2Tkd2ekJkY1BwZEZKWWVPSzhETjdyZFhWWVdrMklxZklGUVJBRVFSQUVRUkFFUVJBRVFSQzZJOUhhMm9Ja1NjVEZwdzUyWWdhY0NONExnaUFJUTQ3VE9UQWozLzJKam83bWlpdXVBbURIam0wNEhBNFdMNzZNSzY1WXdudnZ2WTNWR3BwQXRGcXRRUzZYWTdWYWNibUNueDVkbzlIdzBFUGZDZnB6MmRrNVBQTEk5M3grbHBzN0VZRFBQbHREYVdrSkFKczJiVUN0VmhNVkZZM0JvTWR1dCtOeU9YRTZYYmhjTGhJU0VraElTT1RJa1VOK3YyZng0c3ZKenorS1ZodjZLWXpxNnVwd3VWd29GSXFRNzN1d21FdzZiTlpXUk9CZUVBUkJFQVJCRUFSQkVBUkJFQVNoRjVLRXpXckdiRFlRR1JrNzJLa1pVQ0o0THdpQ0lBdzVwMCtmUnFVS3cyNjNEZWozaElkSHNHelp6VVJHUm5INmRDbUhEbm1tc3g4eFlnUTVPV080NFlhYldMVnFaVWpTRVJ2cktWRDBkZFI5dS9yNk9vcUxpd0xhZHM2Y3VWZ3NsbTREN2sxTlRUNzd6Y3pNWXRHaXhlVG5IMlByMWkwKzJ5NWJkaFB4OFFuVTF0WjBDZENQSDUvTHBFbVRHVDE2REcrOTlTL3NkbnVRUjlVenRUcU1zckxUNU9TTUR1bCtCNHZkWnNGa2JFWTZpOHRDQ0lJZ0NJSWdDSUlnQ0lJZ0NJSWduTXZjYmhlbWxpWlV5akRDMU9HRG5ad0JJNEwzZ2lBSXdwQ2owelVQZU9CZXJWYXpiTmxOeE1YRm85TTFzM0hqRjk3ZmJkcTBrWVNFSkZKU1Vybnh4cHRERXNCUFRrNEdRQzZYOTJzL2pZMk5IRHk0UDZCdEowMmFnbHd1ODlrK0xDeXMyK0I2WFYwdHJhMnRUSjA2bmJLeTA1U1hsM2wvdDN2M1RxNisrbG9XTGJxVUZTdmU4LzVjcVZReWQrNGxBR3pldkNua2dYc0FtODJHVHRjRW5QdkJlN2ZiUlZOak5RTTk0ajYveUVoOHJJcGhxUnEvdnplYW5VU0VLMURJWlg3U0tPRndTb1NwNU1pNi9uckE2UXdPNG1QOUx4SFJhblVpbDhuUXFFTXpDNFBPNEtERjVHVEVzSEJhVEE3c0RvbWsrTENBUGl0SlVLTzErajNIclZZbkVScFJ6QllFUVJBRVFSQUVRUkFFUVJDRVVQSzByMWFSbXA3VDc3YjJvZXI4UENwQkVBVGhuR1l3NkFkMC8zRnhjU3hmZmp0SlNjbm85WHBXcmZySVo1MTJtODNHcWxVZllqRG9TVWxKNWFhYmxudEh6dmRWVXBJbmVCOGZuMEIwZEhTLzlqVi8va0llZWVSN1BmNkppNHZIYkRZUkdSbUZyQzBDSzVmTHVldXVlMW13WUpIZi9UcWRUcjcrMmpQaWZ0R2l5M3dLUDZkT0ZhUFZha2xOVFdQWXNFenZ6MmZOdW9pb3FDaE9uRGpPcVZPQnpRalFGM3E5WWNEMmZUWnA2OHM0RzFQbC8veWxRajdkWE5mdDc5LzRzSUo3bnpxTTFkWjFDWWNqaFVadS9PNStDay8zZlphSXo3YlVjK2NQRDNHcTNCelU1MXBNRHU1NTZqQ3Z2bC91OS9lZmZxWGwxaWNPVWxiZDJ1ZTBkYlpoZXdOUHYxZ0F3UC9XVlBQNDg4YzVlckxGWjV0OXgvVHNQcXpyOHRrVHA0dzg5SXVqVk5aYXV2enV0NitXOE0vM3k3cjhQTlMySDJobTZVTjcrYy9IbFFQK1hlZWpKcjJkUC8ycmhEdC9lSWhsais3bjBJbVczajkwaHExN1BkZmc3VStxQmlDRndwbENjYzFDWWY4eFBjc2ZPOEM3YTZzSDVmc0Q4ZEF2anJIMG9iMDRYWU8vUEV1dzU4dGtkckwwb2IxODc5bGpBNXl5b2FkUlorZWVwdzd6MDc4VURuWlN1dWpMZmYvT3A5WGM4dmdCRHVTZkgrVTRRUkNHanArOFdNaDlQemxDa3k3MG5jZURzV1YzSTk5OUpwOWxqKzdqWjMvdVBlOGVhdm5pOTU3MWxCZE1adWRnSjZWZmdqME91MFBpblRWVmZQdG5SN2orTy9zR3JVelgzWHZmWHpsdXFOMDc1NHBYM2lsajZVTjdmZW9OUTZFT041VExmSDBWYlB2RXVWQ25Fb2EraHZxQmIzc2JMR0pJa0NBSWdqRGtHSTNHQWR2MzhPRWpXTExrR3RScU5TMHRMYXhlL1JGbWM5Y0FvOWxzNXVPUFArTG1tMjhoT1RtRjIyKy9tNjFiTjFOUWNLSlAzNXVhbXViOTk4aVJvemgyN0doUW4yOFB3RXVTeE9uVHBaaE1QUWRXTFJZTHpjM05EQnVXU1Z4Y0hEcWRqakZqeGhJVkZkWGwvQ29VU3VSdEk3Q3JxaW80ZE9nQUpTWEZLQlFLbjNYbXQyL2ZpaVJKYUxYMXFGUXFFaElTbVRIakFscGFET3pZc1EyVnFtTzB0TnN0NFhLRnJnSEFhQnljQUUwbzZacnJncG9xdjBsdng5aE40NE5DTGlNcnZXOVRROWtkRXJzUDY1Z3dPaXBrSTlqUHBHMjJvMjl4RUJQdGZ3UjlkL0wyTmVOeVM4eWRFZS8zOTdzTzYwaE9DR1Brc0loUUpCT1ZVb2FyclVIay8yNGRqc1BocHFERXhKUnhNZDV0dGg5bzVxdGRqZHl6TEl2bFY2VlRvN1hoY3JuWnNMMkJVVzNwcUt5MUVLYVNrNXFrQnFDOHVwVkZzeE5Da2thaEs1dmRqVUloUTZubys5UVFUcWViWC8vdEpLVlZGcWFOanlFbVd0bXYvUVVqRk9rUEpZZlR6VDFQSFNZbFFjMUxQNXM0Mk1ucDFtQmVzek9WVnJYU2FuVnhzaCtkbkw1SnhQbnlLS2xzNWJIbjhybnhpalMrZmZOd3Y5czBOTnRwMU5reFc1dzRYZEtReVNlZ2I5ZXhzTlNFMmVLaXRNck1CWlBPN3pVcGhmTlhLR2RVZXZZZnhSek0xL1BmUDA0ak5pcTRjdkkzbFNTQnplN3lxYmM0blc1T25qWmhzN3RwME50SkRIRG1yRkRidXErSkY5NHNKVFpheVNVekUxRXBlOCt6UmI0NE5MeXhvcHpQODdRTXp3aG53Y3dFb2lNSEowUVN6SHQvc082ZFR6YlY4Y2FIRmZ6cXUyT1pOU1h1ckgzditjUmYvVzhvbC9uT0ZsRkg2TDlBeXlqbjgzUHNkcnZRNmVxSWowL3JmZU56akFqZUM0SWdDRU5PYTJ0b1J0VjJKcGZMdWZEQzJjeWFOUWVaVEVaTlRRM3IxcTNCWXZHTW1sVXFsVng0NFd3QTl1N2RqY3Zsd21ReXNtTEZleXhaY2cyWm1WbGNmdmxWWkdlUFp0ZXVIVFEzTi9YMGRUN0N3OE5KVFUxRGtpUWtTV0wwNkxGQkIrL1ZhazlRME9Hd1UxbFpRV1ZsUmErZmFXelVBcENlbm9IQllHRG16TmxZTEJhT0hqM3NzOTJ0dDk3dW5SbWczZlRwRndTY3RwaVlXQjU4OE9FenZydUI5OTc3WDhENzZNMUEzQk5uazkxdXhXWU5ya0x5NGZvYVB0dWk5ZnM3ZFppY1ZhL003Rk5hZGgxdXhteHhjY1c4RkFCKzlsSWg4NlluY1BXQ2xEN3R6eCtEMFlGTUJna3hnUlUxclRZWGt1UVpDWitWcm1ITWlFZ3NWcytzQUNxbERLVlNUa1dOaFZQbFpxNWRsRXFEbnhFMmtlRnluMHJMblQ4ODVOMUhkMXh1Q2FkVDRzYnYraTVGc2VMekdpNmZsOFFqdDQvazhXK05Ja3dwNTYxVmxhakQ1S3orc281bWc5Mjc1TURqengvSDVaWVlucWJoNVY5T3B0bmdvTm5nWU1Mb0dIOWZLZlRUVzZzcldidFp5NnZQVGlhNUh3MjErY1ZHU3Fzc3pKdVJ3RThmUG50TGNvUXEvYUcwODZBZWc5SEpQVGRrOXI3eElCcXNhK2JQRFplbE15d2xuSWxqb2dZMUhlY0tjYjQ4MW0vMXZOT3Z1cVQ3OTIxdVRoUy9lV0ljQ2JGaFE2NFJ0eS9YOFFmM1pWTllZdUxDS1NKQUpaeDdLdXNzL1A3VkVzWm1SL0w0dDBiMWUzK05PanY3anVxWlB6TkJCTzREdFAxQU02K3ZLT2ZlRzdOWVBDZkorM09sVXM0TFQwK2d4ZVJnL0tqQmU3ZDh0cVVlZ04vOUlKY1J3d0xyV0MzeXhjRm5kMGg4c2IyQnhEZ1ZmLzNaSk1KVWcvZStEZWE5UDFqM3poZmJ0Q1FuaERGVGREYnBrKzdxZjBPNXpIZTJpRHBDLy96MHhVSWE5UTVlZjI1eXI5dWU3OCt4eldMQ0VXbEZGZVovNmRCemxRamVDNElnQ0VPT3hSTGFRTzJ3WVprc1hud1o4Zkdla2JESGp4OWp5NWF2Y0hjYUJkMDVlSC9nd0g1Y0xsZGJXaXlzWHIyU3VYTXY1b0lMTGlRblp6UTVPYU01ZGFxSVBYdDIwZFRVZXhCLzFLaHNaREladGJVMU9Cd09oZzhmUVhSMGRGQXpES2pWbmdLSXpXWUQ0TDc3SGtDajhkOUFjT0RBUHZidTNVMWxwV2VxcWhFalJoSVJFVWxpWWlKNWVWL2pkUG9melYxUWNCeW5zK2RnWjIrVVNnVzV1YUVmdVJucWUrSnNNK2pya2FUZ3BpNitmRzR5RTNLNkJvQS8vYW9PYmJPdHoybFpzNm1PbEVRMXM2ZDVldHNXbkRJeE9pdXl4OC9ZN0c2S1Rwc1psUmxPVkFDakVtb2JyTVJHcTFBcUExdWg2ZDZuai9qTU1uRHpZd2U4Lzc3L3BpeHV1aktkRGRzYkFGaTdwWjYxYlExbG5iVnYxODVpZFhIbHhjbk1tdUovRkQvQXNhSVdWbnhldzQrK25ZMUc3WHRjU2ZHZVJsVzVYTWFqZDQwa0kxWERGZk9TV1AxbEhkKytlVGpYTFU3MWJ2dit1aHAySHZEa0JjZE9HbEVxWld6Zjc1czNYTHM0RFkxYXJGalZYd1VsSnIvTFBRU3Jwc0h6REkwZDFmTzlIMnFoU244b3JjL1RFcUZSc0dCVzRtQW5wVWVEZGMzOENWUEptSGRCOTNtTDRFdWNMODg3NmV1OWpVd2JIOE93MUo0YmxhWlBHSnFOYW4yNWpnbXhxbTVuMHhHRW9VNW5jRkJXMDhyWTdOQzhkelpzYjhEdGxrTGFZZlo4VjE1am9VbnY4UHU3N016UXpNVFZIN1VOTnRSaDhvQUQ5eUR5eGFHZ3ZzbUsyeTB4S2pOaVVBUDM3UUo5N3cvR3ZYUHNwSkhLV2l0M1haL3BuYTFSQ0U1UDliK2hXdVk3VzBRZG9YK09uR3doUFZuZDYzYmZoT2RZa2lUMGVpM0pLZjVuTnp0WGllQzlJQWlDTU9TMEI2aERZZkxrcVN4YWRLbDN2M2w1WDFOUWNEeW9mVWlTeEk0ZDI2aW9LR2Zod2t1Smo0OW45T2l4bEpTVUJCUzhIek5tSEFDbHBTVllyUmFHRHgvQmhBbVQyTE5uVjhCcGFCOFozeDdFVnFuQ2FHa3grRXpqcjFRcW1UTm5ybmVxZTcxZWgwNm5ZOVNvSEVhTnlxR3VycFlqUnc0Qk1IYnNPSXFMaTN3Q3l0dTJiY1ZxdFFhY0puODBHczJBQk8rdDF0RGRFMmViemRxS3krbS8wYWtubzBkRWtwcWs3aktGMzhjYmE4ak9qR1IvdnA1Zi9hMm8yODkvdGtYTFoxdTBKTWFwZVB1UDB3RTRYbXprNUdrekQ5MDYzRHR5dkRzSGp4dll0cStaRXlWR1RsZTI0blJKdlBHYnFRRUY3OHVxTGRqdGJteDJOK3F3d0FMV2s4WkdjOW5jamhrZ0xGWVhyMzFRRG5qV1A5NjR2WUdaRStPNGFuNlN6K2UwelhaZVgxR0JTdFgxZTdMU3c0bUxVZUx1cHQvRWxISFJyUGdjVXBNMVpHZEc0SEpMRkphYW1EZzZ1c3UyeXk3dm1JS3JxczdLL255OTkvKzE5UjNyM2g4dU5LQU9rL041WGdPU0pOSFFiQ2NtU3NsVjgxTkU4TDRUdDFzYTFJcWowK201S2I2cG94emFWZFpaT0ZiVXd0S0ZxUU8yak1hWkpBbGtmVGp0NHBvSjU3SXRlNXV3V04xY05mK2JFYlFiN0R4ZThDV3V4K0J6dVNVMmJtdGdlRVk0RThkMExXY0tIYzZsKzlYcERIeXE2M1BwdU01MzdjdW1LUUxzYVA1TjlubGVQUXE1akN2bUpmVytzU0FJUTlJMzVUbDJPZTNZYksybzFZUGZ1UzlVUlBCZUVBUkJHSUpDVjZrdExTMWgzcnhMcUs2dVpQUG1UWDdYdHc5VVpXVUY3Nzc3WDZaUHY0RE16Q3hPbml6bzlUTnhjZkdNR0RFU1NaSW9LaXJFWnJPellNRmlwazZkenNHRCszRTRBZ3ZxcHFkbkFLRFZka3lqcnRQcE9IaXdZN3B2alViRG5EbHpmVDZYbjMrVVN5NVpnTXZsNU1zdk55QkpFb21KU1Z4MTFWSkdqQmpGbDE5K0VkRDNDMzNYbDFIM0FGWDFGcjcvL0FtZWVqQ0htWk05bytRbHlSTTRuamtwanVIcDRUeDRpLzllcFcrdXJHUmNkaVR6WmlRUTBTa2c5NTlWVlFETU9LT0h0MVpuWSsyV2VncExUQncvNVprUjRyMjExYVFucTVrd09wcjBGRFY1ZTV0UkJ6QXlvYjdSaHJuVjA3UDhTR0ZMd090cFphUm91SHh1UjJXaXhlVHdCdS9YYks2bjFlcmkzcHN5R1hYR0tKdFRGWjRPTFg0YnptVHc4NWRPZGp0OS9pdS9tT1JKYzRPVjdNd0l0dTl2NW8vL0t1RXZQNW5BMkZGUm5DdzFzejZ2bmdkdkhVRmtlTWQ1M0h0VTU3TXVtODVnSnpaS2lkUHBadGRCSGJjdXllQ21LOVBSR1J6YzlhTkRQSGwvZHBkT0dCdTJhVm0zVmN0RHQ0eGcwdGorTitJMjZlMjh0YXFLL2ZsNnJEWVhJeklpdUdWSmh0L1JHVTE2Tys5K1dzMitZM3BhekU1U0V0UXN2aWlKNVZlbEI5d0FlYmpBd0lyUGF5a3U5NXlIaWFPamVmRFc0ZnpodFZPVVZsbFk4WmNaM280ZS8zeS9qTSsyYUhubXNiRlUxbHI0ZUdNZE9vUER1MDFscllWUE45ZVRYMnlrdnRHR1VpRmowdGdZN3JzeGs2eDB6MGltMXo0bzU5UE5IVE11M1B1VVovbVBHUk5qZWU3eGNkNmZiOTNieENlYjZpaXJ0cUJTeXBnd09vcTdyczlpOUhEUGZWTlFhdUtIdisvbzlQVEdoeFc4OFdHRnQ1UEx2ejZxWVBXWGRmenl1Mk9aZmNhOSsvWW5WYXo0dklZbjc4LzJtYm8xRUlHbWYvOHhQWjl1cWFmb3RCbUwxVVY4cklxWmsrSzRkV25HZ0V5ei8wV2VaMGFMSmZPVGU5a1NIdm4xTVNwcUxLeDZaU2JiRHpUeHlhWjZxdW9zUklRcm1UTTFqbTh0eS9TWkJuajdnV1orOTlvcGJyNHluV201TWJ5Mm9vS3FPZ3MvZTNnMEYwMzN6SVJUVVdQaG95OXFPVnJZZ3Q3a0lFS2pJSGQwTkxjc1NmZE9nOXZiTld2WDI3VnZkK1JrQ3g5dnFLV2tvcFZXaTVPa2VEWFhMRXJoK2t2VEF0NW02OTVtL3ZpdlU5eDZkUWJmT21PNWdVQ09xVjNuWjBNaGwvUHUyaXBLSzF0Umg4bTVaR1lpMzc0NXk2Y0RsTVBwSm05ZkUxL3VhS0pHYThGZzhqeS9TK2Fuc096eXRENTFpbWhYbzdYeHYwOHJPWHlpeFp1SDNIWGRNQTRjTi9EcDVucCsva2pIZFF2Mk9lbnVmRW1TWndySHo3ZHFxYXF6RUs1UmNORzBlRzY5T3NOdkdnMG1CK3UzTnJEcnNJNzZCaHMyaDR0Um1SSGNmczB3THB6Y2tZNFdrNFBiZjNDSWNhTWkrZTBQeHZQZjFWWHNPTmhNaThuSmlHRVIzSDl6RmxQSGRaM1pSdHRzWitVWHRlelAxOUdrOTF5N3NTT2llT3hiSTMzV1V5NHVNL0h1Mm1wT25ETGhjRXFNR0JiT1RWZWtjOG5NaEc3UDcvcXRXdUppVkZ3MHJlZDNZclBCd2QwL09rUnVUalF2UEpYci9Ybm41Mi9qamdZKzIxSlBmYU9OeFBnd3JyODB6V2MyR1BCMGV2dmtxM3EyN1c5QzIyUkhIU1luZTNnRVQ5NmI3VDJXWUo5cGY5ZXg4N24rOFFNNS9QWHRNazZVR0xsNmZnci9kOXNJWG5tbmpQVjVXbjd6eEhpbVQvQ2M4MkR2ZS9DczUvbkJaN1ZzTzlCTXM4Rk9jbndZU3hlbWtKcW80ZmxYaTdsdWNTci9kOXVJSHM5dHgzSDBubGNNOUQwVWFGNi81NmllWjE4cFl0bmxhVHl3M0xmTWQraEVDejkvcVpBckxrNzJUdW5lMi9VSU5nOEpKbDhJNXZ4MmZqOHNtSlhBdjFaV1VsaGlJakpjd1ZYelU3amptbUc0WEc3ZVgxZkRWN3NhMGJVNEdKYXE0ZTdyaG5YNVBnaThYQlBvYzJReU83bjErd2U5bjl1NHZZR05iVE5BdmZEMEJIS3pvM0M3SlRidGFPVHpiVnBxNnEyNEpZbGhxZUhjZDFNbTA4WjNIVW01NzZpZVJyMmRoNi9zL1Q0TlpOL0I1c09kei9sMWw2YjJXbWJzZkMvOTRVZTVmTEN1aHMyN20yZzIyRW1KRCtQeWk1TzU2Y3IwTHAyQm5TNko5WGxhdHV4dXBLTFdnc3Nsa1phc1lmNkZpU3k3ekhjV3FwN3UxeW5qb3ZuTlAwOTV0MzN4elZKZWZMTVVsVkxHSi8rNEVJQ0hmbkdNNm5vTGEvN3ArZi9kUHpxRTBlemtmMytjVG55czc3SUV4NHVOL1BoUEJjeWNHTWN6ajQ4RlBET0xyZnF5amkyN0c2bHZzaEVkcVdUVzVEaStkVU1tY1RFOUwydndpNytlNU9CeGcvZi9TeC9hQzhCamQ0L2t5a3RTdlBmYWh5OWR3T3NmbHJQallEUHBTV3BlL3VWa3YvbGl1NEhNbjQ2ZWJHSEZ1aHBPbG5uSzdoTkdSL1BnY3Y5MXlVRGVJZDBaNkhkMU1NZmh6dzNmMlllanJVUG9uc002NzdWNzQ3a3BaS1JxQXFxWFFPanlzZTdlKy81MGQrOEVjMHppcm5BQUFDQUFTVVJCVkM4SFVnNXUxMkp5c1BPUWp0bFQ0MGlNNjcwZWNyalF3TG90V2txcldtblMyWW1PVkRKbmFqejMzcFRsVTVmdWlkWG1ZczFYOVd6ZjMwUzExb1pjRGxscDRkeC8wM0Ftait1b013ZFQzZzVXb0hVSzZQbTl2M0pEYlkvMXZ6T3ZmV2xWSzk5N05wK3M5SEJlZmFick5PanZyNnZoblRWVjNIdGpGc3V2OHN3NDJOOTZmYUQzZXlESGUyYmVVTnRnNDk4ckt6aDZzZ1duVTJMeW1CZ2V2QzJMek5TTy9mWlVwK3J0T3F6NXFvN1hWMVN3ZEdFcTM3bWo2N3YxWjM4dTVIQmhDMzkrZWlMajJtYlFDYVFNM3psdit2WDN4dkh2bFJYc09hTEg3WmE0Y0hJY0Q5OCtndWhJSlp0M04vTHhGM1ZVYXkzRVJxdTRhbjRLdDEyZDBhVXNGZWp6R1V6NStIdlBIcU8weXVJOXorMzUyTDNMTWxtK3hMY2VGZXh6ZkM2VEpBbURYa3RLNnNqQlRrcklpT0M5SUFpQ0VESXVxd1hKNmNEZDlrZHkrUG0zdzlHMmpSMjMwNG5iWWZmOHYrMzNrdE9CU2c0MmQrL2ZGd2l6MmNUNzcvOFBnOEhRKzhZQmNMdmRIRGl3andNSDlnVzAvZlRwTXdBb0x5L3pUcE4vOG1RQkV5ZE9ac3FVYVFIdFI2VlNNWHIwR0Z3dUY0Mk5EZDZmYXpRYTB0STZwZ2tQQy9NdGlHazBHc2FORzkrV2JnbTMyeFBBek16TUFxQyt2Zzd3ZEFpdzJ4MjQzVzRlZnZoUlpMTGdlNkFialMyODg4NS9jYnZkMU5UVW9OZnJndDVIVHpRYU5iVTF4UkNpK3lJWUxrZlg5ZFVEWldrMStpelBFSXpNMUhER1pVZngwdHVuK2Z1dkpoRWJwYUphYThGbWQ1T1RGVWxLb3BvYkx1dGF5UVo0YTFVbDJWa1JQci9mY2JDWmdwS09wUnBXYnFqbDBIRUROcnVidkwzTjdOaXZJM3Q0Qk5tWkVUUTAyL25ORStPODA3aDlucWNsYjI4ellRR01vajk0d3ZPc3lXU3c2N0F1NE9COWQxcE1UdFp1cVdmQnJNUXVnWHNBcWUzOEtwVWR0U1MzVzhKbWR4TWVKdWZkRjZaMytZejNzeEpFYUJRVWxKaVpPVG1POTlmVk1EVTNockZ0Rlg2ZDBVN2UvbWFPbkRUeS9YdEhNYVd0QWVuR0s5TDlUcHUvNTZnZVk2c1RvOW56ckpsYVBVc0JKTVIyYlFEOGNtY1RKUld0N0R5azYzZnd2c1hzNUFlL080RkdMV2ZtcERpMHpUYnlpNHc4LzJveFQ5eWI3ZE1wb2tacjQra1hUdENrZDNEQnBGalNralFjTHpMeXpwb3F5cXRiZWZxaDN0Y1MvMnAzSTMvNVR5a0t1WXpwRTJLSWlWSlJjTXJJVDE0bzdIRkUwYTVET25ZYzBESHZnbmlNWmlleXRtMmYrOGNwOUMxMnB1WEdNRDAzbHZMcVZ2WWMwVkZVWnVLMVo2WVFHYUZnMHRobzNKTEVya09laG9MTDVpYWhVY3ZKU3V1by9MKzVzcEtQTjlhU0dLZGkwZXhFTERZWHV3N3BPSHJ5QkgvNDRYakdqSXdpSVViRk5ZdFNLS3Uya0Y5a1pNTG9LTEt6SW9pS0dOaHFVU0RwZjJkTkZlK3ZxMEdqVm5EQnhCZ2lJNVNVVkpoWm42ZGw1NkZtL3ZERFhMK05LSDFsczd2NWFtY2p1ZGxSZnArdDdxemNVTXZLTDJxWk1pNmF6SFRQL2ZQRnRnWUtTazM4K2VtSlhXYVlhTkk3ZVA3VllpNmNGRWR1VGhRUmJlZDY3MUU5djN1dEdJZFRZbXB1REJja3hOTFF0aDd3L3FONmZ2aEFOdk5uSmdaMHpRSzU5Z0JmN216a3BiZEtpWWxTTW5kNlBES1pqTk9WclJ3OTJlSnR0QXhrbSs0RWVreG5PcEJ2WU1QMkJxYU1pMmJXbERnTzVCdFk5M1U5ZHJ1TEorN045bTYzODZDZVAvL25OTmxaRWN5ZUdvL2JMYkh6a0k1L3I2ekE1WGF6L0NyL1FlL2VsRlczOHRRTGhaak1Ubkt6bzhqS0NLZWkyc0l6Znk4bU8ydmdSaTc4NDkweVBzL1RFaFdwWk03MGVDUTM3RGlnbzZUUy8xSTUvL3VrbW8zYkc1ZzBMcHFGY3hJeG1CenNQS0RqbVZlSytOT1BKNUNiNDl0WTYzYkRyMTR1UW1kd01HMThET1cxVms2Vm0vblZYMC95eXE4bStUUWVGcFNhK1BYTFJaak1Uc2FNaUdUcStGajBMUTZPRmJYUWJMQjdHeVIzSDlieHU5ZE9vVkRJbURNdEhuV1luSDNIOVB6KzlWTVlqQ080WnBGdkVCM2daS21aMHNwV2xpOUpEM2c1bWU3OGIwMGxYKzFxWXRyNEdOSVNOZXcvcnVlMUQ4cUpESmR6NlVXZVRqZzJ1NXNmL3JHQXlsb0xVM05qbURFaEZsMkxnME1GTGVoTnppNk5xOEUrMC81SUVqei82aWtpdzVWY2VYRUtHY205cnpjWjZIMXZzYnA0NmsrRmxGYTJrcGFzWnRIc0pIUUdUNGUxSEQ4TjZUMEpOSzlvTnhEMzBObkk2N3U3SHNIa0lYM0pGNEk5djdVTlZuN3k1NU5NeUlsaTVxUlk5aDB6OE43YWFoUnlHV1hWclJ3dWFHSEd4RmlhOVBhMmNzMHAvdktUQ1Q3NzZVdTVwcmZuU0ttVWM4MmlGQnAxZG5ZZjFwT1ZIczdVOFo2eVdrSmJRL3RmM3o3TnBwMk5ETThJWi9HY0pGb3RUazZVbUNpcnN2Z04zcS9mMmtDWVNzNmlPYjB2VVJQc3ZvTnhacG14VVdmbjZNa1dubisxbUIvY244MmxaM1JPbENUNHpUK0tPVlhSeXVTeDBkZ2RFUndwYk9HL3E2dW8wZHA0NHA1UjNtMGRUamUvZXJtSUl3VXRKTWFwbURzdEhtUXlqcDVzNFowMVZldzdxdU8zUDhqdGtxZjR1MTlUa3pWY3N5aUZrNmZORkplWm1UWWhoc3hVRFFxNS8veElxWkF4LzhJRVB0dWlaZGRoWFplbENmTGFsck82ckczVW9kMGg4Y3UvblNTL3lFaDJWZ1JYWFpKTVpaMlZEZHNiT0ZaazVLV2ZUZXd4MkRoN1Nod1pLV28yYm0vQUxjRlZsM2p5MytFWnZzL0dteDlYVUZCaTR0S0xrcENrbmdOcEE1ay9iZDNieEovK1hZSmNKbVBHeEJoaUlwV2NLREh4OUl1RlhRSjh3YjVEempTUTcrcGdqcU03Vnk5STlkVHg5amFUbWhUbTdWQVFGZW01M29IVVN6b0xSVDdXSDhIY3k4R1djVGRzYjhUcGxGZ1N3S3hCelFZSFAvdnpTWklUd3BneUxvWUlqWUlqSjF2NFBFOUxmYk9OWng4YjErcytXa3dPZnZyaVNVNVh0NUtTcU9iaUN4S3dPOXdVbkRKUlZHYnlCdS83V3Q0T1JERFBZVy92L1VEcWY1MWxaMFl3TWlPQ3NwcFdLbXN0WGNvQzIvWTNJWmZMV056MkhnbEZ2VDZZK3ozUWNnNTQ2bjlQL3Y0NEdja2FaaytKSjcvWXlQN2plaXBlc3ZEcU01TjduWjB4a091dzRNSkUvdjFSSmJzT05mUHdiY045MmlIMExRNk9GaG5KU2cvM0J1NkRMY003bkJJLyswc2hLcVdNbVpQaU9GSm80T3U5VGVpTUR1Wk5qK2YxRHl1NFlGSWM2YWxxOWgzVDg4NmFLalJoY3A4WkcvdnlyZ21rZkR6L3drUW1qTEh6MlJZdGtlRUtiOWxpOUlpdXkvd0U4eHlmRDl3dUZ4YUxpZkR3ME9TeGcwMEU3d1ZCRUFRdlY2c1poN2tGcDluaytkdGt4R2syNGpCNy9uYWFqTjMrWHVyRHRPRGRVVngwUFNoN1g3Y25VS0VLM0Fjck5qYU9DUk04STNzUEgrNFl2WEg0OEVFbVRwek1oUmZPb3FEZ0JLMnRQYzhHTUhYcWRNTEN3aWd0TGNIbDZoaEJuSm1aeFMyMzNPNzNNL0h4OFZ4enpmWEV4eWRRVTFORFJrWUdTNWRleDhhTlh6QmhnbWRhKzdLeTB3QnMyclRCKzdueThqSWlJaUlaTml3VHM5bEViVzF0TDhjWVMzSnlpamZnYjdmYldibnlneDQvMHhjUkVSR2V3UDBnekRRbzlUSDREdEJpYUVDUyt2NzV4NzQxaWtkL2ZZeS92MVBPVHg4ZXplN0RldVJ5R1JQSGVBcWlxemJXMFd5dzhjRHlua2Z4bU14T1h2dWdIS1ZTNXAxNitzUXBFM0tGRElWY3hxSTVpWHpuanBHb3crUWNPdEhDbnFONk5KcU9Tb1RMNGZsTW1KK3A2YyswOTZnbmpWZGRuTXpYZTV0NCtMWVJBVStkNzA5TWxKTGZmSDhjNFdvRjc2K3I0WllsdnFOOG5HMm5WOVdwd2FZOWFCNFZxV1I5bnBZM1Bxem9zdCtyRnlUendQSVJUQndUeGQ1ak91UnlHYlZhS3o5K29DTmdNR2RxUEM4OFBZSG4vbDdNMnMzMTN1RDl2MWRXOE5hcVN1OTJMcmZFOERRTkg2NnZaWGhHT05wbXp6SVBqVHBQeDQvRXVLNzUyU04zakdEWHdXYVdMdXdhNkFuV3h1ME4zSFJsT3ZjdTYxakRMRzkvRTM5NHZZUTNQaXpua2d2aXZWT2kvL25ORXByMERuNzhZQTRMTHZSVThwd3VpZWYrWHNTMi9jMWNlYkdoeDdYM2RBWUhmMytuakRDVm5OOC9PZDdiMGNIcGRQUFNmOHZZc3FleDI4L203V3ZtenorZDBLWEI0dHFGS1Z3Nkw1RUlUVWZWNU0vL0tlV3JYWTNzT05ETUZaY2tNMjlHQXZObUpGQlc3Vm43OUs3ck0zMUdKeDQ4YnVEampiV01IeFhGczArTTgxYUNqNTh5OHVNL0Z2RGFpZ3BlZUdvQ3FVbHFIcmw5cEdlRVFaR1JlVE1TdXUwRUUwcUJwUC85ZFRWa0pLdjUzUTl6U2VyMHU0KytxT1d0VlpYODliK25lZUhwQ1NGTDAvYUR6UmhiblN4WjBQdW8rODQyYm0vZ2J6K2Y2RzFRTWx0Y1BQUEtTWTRYbTFpN3VhNUxiLys4ZlUwOGZ1OG9uNENBd2Vqa1QvOHFRWkxnOTAvbStuUmdPVjVzNUtkL0x1U3YveTFqNnZpWVhxOVpvTmNlNE9NTm5uZmFpMDlOSUtQVHV1UDZsbzR5VENEYitCUE1NWFVlelF5ZWRaQTdOd2lXVjF2NDNuUDViTjdkeFAwM0R5Y215dk5zSkNXbytQMlR1VDRqajI2OElwMUhmbldNenpacit4eThmK210MDVqTVRoNitmUVRYZG1xNFd2ZDFQZjk0cjd4UCsrek4zcU42UHMvVE1pdzFuRC8rYUx4MzVJbSt4ZFA0Njgra01kSGNmR1VhYVowQ3cxOU84RFJFci90YTJ5VWdVRnh1WnNHc1JKNS9ZaHhLcFJ4SmdoZitYY0xYZTV2NElrL3JmWGRhYlM1Kzkyb3hKck96Uy9DcXhlUkExamFFeG1CMDh1S2JwV2cwQ2w3NGNVZUExV0J5OEwxbjgzbno0MG9Xemtyc3Nyek0rbTFhWkRKWWNrbi9HODBPbm1qaG43K2U3RDFmNi9PMHZQSk9HV3UrcXZjRzcvY2UxVk5aYTJIaHJFUis5RUNPOTdQZHJiY2E3RFB0VDBsRks0c3ZTdklKNVBVbTBQdit2YytxS2Exc1pmNnNCSjY4TDhjYm9Da3VNL0hVQzRVQmYxOHdlVVc3VU45RFp5dXY3KzU2QkpPSEJKc3Y5T1g4N2ppbzQ2Y1BqMmJlRE0rSXQvd2lJMCs5VU1ENzY2cUpqbFR5dDU5UEpDWFJVNFo2NDhNS1B0bFV4NGJ0alQ3Qms3NlVhM3A3ampScU9ZL2NQcEtqSjF2WWZWaFBiazRVajl6ZU1ZcEwzK0pnMDg1RzBwTFYvTzNuRTFHMWRjcHh1eVZ2R2JRemJaT05BeWYwWEhaUlVxL0xUd1c3NzJENUt6UHVQS2pqK1ZlTGVYMUZCUmZQU1BBcHR4ZVZtWms2TG9iWG4rMEk0bFRWVy9qeEh3djRja2NEVjE2U1RHNjI1M3E4dTdhYUl3VXRYRFE5bmg4L01OcTdscmpENmVaM3I1ZXc1N0NPRHo2djV0NWxXVDVwNnU1K2ZlVDJrYnk3dHByaU1qT1h6a25xZGRhalJYT1MrR3lMbHUwSG0zMkM5MjYzeEk2RE9xSWpsTXllNnBsZDRMM1Bxc2d2TW5MTm9oVCs3OVlSM25QeDRmb2EvcnU2aXBWZjFIRFBHZW5zckQzSXMzVnZNMjYzNUhOL2RGWlVadWJsWDB6cXRTNDBrUG1UenVEZ2IvOHJRNldVOGRzbmM3M1h5K0YwODFjL1pmZGczeUZuR3FoM2RiREgwWjJIYmgxT1dYVXJlWHViR1prWjJlWGFCVkl2NlN3VStWaC9CSE12QjFQR2xTVFl1RTFMV3JJNm9IWFpsUW9aMzcxckpGZGNuT3l0cXp1Y2JyN3o2M3dPNUJ1bzBkcklTT201amUrbC81Wnh1cnFWcXhkNFpvdHBmOTg3bkc1MEJrOGErMVBlN2swd3oyRWc3LzB4STZONnJQLzVzM0JPQW0rdGFtWEhRUjIzTGUyb00xZldXaWl2dG5EaDVGanY2T24rMXVzaDhQczkwSEpPdXkxN0dubGcrWEJ2SUx2VjZ1U0o1d3VvcnJldy81aWh4M1h1QTcwT2NURXFwazJJNFVDK2dZSXpsajdjZnNDVE43Y1BZdWhMR2I2MHNwVnJGNlh5OE8wanZNZjU4SytPY2FTZ2hSUEZSbjd4blRITW5PVHAvTFA3c0k3bi9sSE0rcndHbitCOVg5NDFnWlNQMjh2bW4yM1JFaE9sN1BZZEZPeHpmRDZRSkRjdGV1MTVFN3dYaTdzSWdpQ2M1K3lHWm95blQ5SjRZRHZWWDY2bWRNWHJGUHpqTnh4Ky9nbjJQWFV2T3grOWtiejdybUR6OGpsc3ZlZFNkbjVuR1h0L2REZUhmdjBveDE1NG1vSi9QcytwdC85RzJjZi9vV3JEU3VxM2I2VHAwRTVhaXZKcHJTbkhibWdPYWVBZUlNemQvNGFKb1dEUm9rdFJLQlRVMUZSVFVkSFJ5TlhVMUVSUjBVbkN3dFFzWExpb3gzMGtKaVl4ZS9aRkFPVG5IL1Ardks2dWhpTkhEdlBlZS8vei9ubi8vWGQ0NzczL1VWZFh5MjIzM1VWY1hEeDVlVit6Y3VVSG5EaVJUMUpTTW5mY2NUZkp5U25VMUZUVDB0SzFVOFA2OWV0WXRlb2pHaHNiQ0ErUDRQRGhnM3orK1ZxL2Y3NysraXMwR2sraE55OXZTeWhPV2JjaUl3ZHZiVWczd1U5NUQyQ3ptdnMwWFg1bktRbGhQTGg4T0RzT052UFY3a1oySGRReExUZkcyOWhvdGpoWi9XVTlSMDYyOUxpZmY2MnN4R0J5Y3R2U1lkNmYvZkxSTVR6MytEaVVTaGx4MGFvZUc1VXNkaGN5R2IwMlBCbU1UZzRYR0pnNE9wb2xDMU5vdGJyNGVtOVRFRWZzMzRTY2FPb2FyTHl6cG9vM1YxYjYvTTdWMWhtaDg1cjNwOG85b3pZelVqUTRuQktSNFFyKzlOUUU3NS9zckFqdmRJa1hUVStnc3RiS3lnMDEzSDFESnRsWmtYeWVwMlhUVGs4RFVIWm1CQy85YkFKUDN1OEo2aWZHaFhIUERWazhjc2RJbGwrVnppdS9tTVF0U3pLSWp3c2pNa0xCUFRka1VsWG5tY0tzUm1zbE9rSkpiSFRYaHRxY3JBanV1ajZ6eTdTZWZaR1pwdUdlVG8yd0FQTm5Kako5UWl6bVZoZUhDenozeDhsU013V2xKdVpNaS9OVzhNSFQySExEWlo1WlBIWWY2WG5XakMxN21yRFozVngxU1lvM2NBK2dWTXI1enAzRFVTbTc3MkZ6OGN3RXZ5TU5ycjAwMWFmQkFHRDJGRStGdnFMTy93amNNNjNaNUptUzhORzdmSmM0bURnNm10eWNhQXBLVExTWVF2dXVDcVgyOUgvN2x1RSt3UnlBbTY1SVkxaHFPQVdsSnNxckxTSDd6dlZiUFNPZUw3NGd1SkVwOXk3em5VWXhNbHpCQXpkN3BpdmRkcUM1eS9hcGlXRXNudTNiNEw1eFJ3T3RWaGZYTEVycE12UEV4REhSWEhwUkVsYWJpN3g5WGZkM3BtQ3V2YXV0dDQvcmpMeTU4NVNGZ1d6alQzK082ZW9GS1Q2TnVDT0doVE5qWWd3dXQwUkZUY2MxbnpnNjJpZm9CakFzVlVOV1dqaU5lanV0MXVETFQ4WGxab3JMeldSblJmZ0U2QUNXTGt6MU5vNkgydWRiUGRmdHZodUgrWnpidUJnVkQzU3pKTXpDMllrK3dRREFPMTEwUlczWHZFS3BsUEYvdHczM2puYVh5ZUNHeXp6SFdGTFJjVjYvMnRWSWs5N0JwWE1TdTR3NmpZbFNlWmM5YWIvR2QxeVQ0Zk1NeEVhcHVHeHVNamE3bThPRnZ1OWpjNnVMdkgxTnpKZ1lTMnBTL3p1bTNyTXN5K2Q4WFQ0dm1jaHdCYWVyTExqZG5udlcyWFlQdTgrNGh6VnFoYmNqVjJmQlB0UCt1Q1dKTzY0SnJ2TklJUGU5eXkyeFlYc0RZU29aRHk0ZjRUT3ljc3pJS0s2N05QQU9jSDE1VDRUNkhqcGJlWDEzMXlQUVBLUXYrVUpmem05dWRwUTM0QVdlV1dwR0RBdkg2WlM0NllvMGI4QUw0TksyQnZpeTZvNW52YS9sbWtDZW81NDQyOWJMZHJ2eEdVMHRsOHVJOFJNc1dwK25SWkxncWdXOWQrQUpkdC9COGxkbW5Ec2pucG1UWWpHWm5Sd3E4SzBmeXVVeW5yaDNsTS9veTh6VWNHNjh3bk4rZHh4bzhxWjczUll0NmpBNTM3bGpwRGR3RDZCU3lubjQxdUVvNURJMmJHdmdUSDNKUC93WlB5cUtqQlFOK1NlTkdEcmRhOGVLamVnTURoYk1UaUJNSmNQcGRMTnVpNWJZYUNVUExQY2RyWG5EWmVuSTVUSjJIOUgzT3owQXl5NVBDNmdUODBEbVQ1dDNOMksxdWJqcWtoU2ZaMWVsbFBQb25TTzZsTjJEZlllY2FhRGUxY0VlUjE4Rld5L3BiejdXSDhIZXk4R1VjUThYR0tocHNISFZKY2tCTGNzVUU2Vmt5ZndVbjA3MktxV2NDeVo2QW9iK3JuMW5sYlVXOWh6UmtaR3M1cUZiaC91ODcxVkt1ZmM4aHJJT2NhWmduc05BMy92QldqZzdDWm5NTTJ0aVoxdmJqdWZ5ZVo1Z2VpanE5UkQ0L1I3czhXWm5odnNFc1NNMFNpNXZtL21rcktibmV5R1k2N0JvbHVmWWR4endQZFp0QjVyYkJxbDR2ck12WmZnd2xZeTdPMDNsSHhPbDhrNnZQMk5DckRkd0R6QjdhanpSRVVxcTZ5MDQycDZ6dnI1ckFxMFhCaUxZNS9oOElVa1NObHRvOHRuQkprYmVDNElnbk1NczlkWFltaHZhL21peE5XazkvMjd5L016YVdIZFcweU5YaFNGVEtwR3J3cEFyVmNpVUt1UktGWEpWMjc5VlljamJmdS85blZLRlRPVzduWmx3OU0yRE0xbytWSEp6SnpCOCtBZ2tTV0w3OXJ3dXY5KzFhenM1T1RtTUhqMldpUk1uYy96NE1UOTdBYXZWQ2tnME5qWlFYbjdhKy9OUFAvM0VaN3UwdEhRV0w3Nk1OV3RXMDlqWVFINytVYXFycXlndExRSGdxNisreEdnME1uWHFkS3hXQzVzM2Y5bHQyaVZKNHNzdk4zRExMYmV4ZE9sMWZQREJPOTRwLzl0RlJrWnk0NDNMaVk2T1p2djJQTXJMeXdJOU5YMFNFeE5EVEhRY1RtZGdQZjc3cTlYYWNieGhZWDFyYkxkWVRQMGFkZC91aWt1UzJYRlF4ei9mSzhOaWRYdUR5QURMcjhwZzgrNG1Ybjc3TlAvNDlSU2ZockxPRkhLNDY3cGhYYVp5REpUSjdDSkMwM3RqemJxdjY3RTdKQzZmbDBoMlpnUmpSa2F5Y24wTmw4MU42ckltNXBrNnJ5ZnF6MFhURTdobVVRcWZiS3BqVkdZRWw3VTFmamhkWGFmTlAzRGNRSFNFa21HcEdnNGNONkJVeXNucE5NVnJlS2RqR2Q1V2VVdUlWWEZqV3dWejg2NUdrUEIrUitkZSsrMXJFWDY2dVo1UE45ZHozYVZwM0htdHAxT0UxZWJHNVpJb3J6bUZ6ZTZtdU14TVZrYnZVd2YzMTZReDBYN1BiMjVPRklkT0dLaXV0d0pRVU9xNXJ5MDJOMjkvVXVXenJkSGthYkN2MC9hOFRFUmhxV2Q5eWRsKzFtMk8wQ2hKUy9hc0ZlblArQjZDZ0NXVnJSd3RiS0dpMWtLdDFrWjF2V2NmTmx0Z0hXQUtTbzBvbFRLMkg5Q3gvWXpLZS90SXRWcXRQU1FOM3dPaDRMUVJ1VnptMHdqUVRpNlhNWGxzRk5YMUZrb3F6WXdZMXYrcDg4dXFXeWtvTVhIOXBZRTFLbmMyWlh6WDlVZHpSa1Npa011b3JyZDErZDM0bk9ndWpRV0ZiZmZpckNuK1IxMU1IUi9EaHUwTmxIWXpmWHBud1Z6N2hYT1NlRzl0TlQvNmZRRTNYSjdHa3ZrcFhUclhCTEtOUC8wNXByR2p1azV4bUpha0FReGRSbHFhVzEwY0tXeWhzTlJFYllPVldxMk5LbTNIOHhJUlpKYmpmYWFuK2s5Mzl2QklDdHEyQ2FYQ0VqTnl1Y3huL2R0MlBVMkZybTIyYytpRWdkT1ZyZFJxYmRRMmV2STNtNzNyK3pZOVdkMWwxRlZxa3VjRWRUNnZ4NG84MTI3aDdKNUhkYmFmaDdKcVM1Yzh0S1N0MDFodGcrOHo4Tlh1Um14Mk4xZUhhS3JLY1NOOTd4V2xRa1p5dkpxeW1sWXNOamVSNFFvdW1CUkhkS1NTdkgzTnRKZ0x1Zm1LREtibHhuVGJhQmZzTSsxUFlseVlUNEFpRUlIYzkxVzFWc3l0TGlhTmpmYTdCRTFPVnRkOWRLY3Y3NG1RMzBObkthL3Y2WG9Fa29mMEpWL295L25OSHQ3MStpWEhoMUZlYldIY0dXV0d4RGpQNXl5V2ptZTlyK1dhUUo2am5pVEZoekY1YkF6SGlscjQzblBIdVBtcURPYlBUUEQ3UG5XNkpMN2MyVWgyVmtSQTZ6QUhzKysrNks3TU9HNVVGUHZ6RGRTYzhjeW5KNnY5M2t2dHg5S2VSMVRVdE5KcTdmNVpUVWxVazVhc3BycmVTb1BPN2pQNnRDLzVSM2NXems3a3ZiWFY3RDZzNThxTFBVR3ViZTFCcjdtZS81ZlhXbW0xdXNpSTBmRCtaelZkOXFGU3lxaHJDQ3p2NjAxdVRtQWQwQWN5ZjJwL251ZE03L284aDJzVURFc0o5d21tQmZzTzhXY2czdFhCSGtkL0JGTXY2VzgrMWgvQjNzdkJsSEhYNTJsUkttVmNNUy93OG92VDZlWjRpWW5qUlVhcTY2M1VObGlwck8zKzJuZDJ0RzB3d3J5WkNkNFpSL3dKWlIzaVRNRThoNEcrOTRPVkhCL0dwREdlZDBCdGc0MzBaRS9ldUcxL2syZXQ5TGFPTUtHbzE3Y0w1SDRQOW5qSFozZk4rOUxhT3JHMlducHUwd3ZtT3N5ZGtZRG0zWEoySG1ybW9WczlIVStiZEhhT0Z4dVpOVG5PK3o3cVN4aytOVW5UcFR5UW5PQTVoak9mYlprTUV1SlZHRnVkV0t4dVZGSHlQcjlyZ3FrWDlxWXZ6L0g1UUpMY1dDMG0xT3FCVy83dGJCSEJlMEVRaENIT3JtL0NYRjFHYTNVNTVxb3lXbXZLTUZlWFkydXM3L2UrWlhJRmlvaElsSm9JMzcvREkxQ0VkLzdiODBjUkh0SHhkMFFrQ2szSDMvSStCamo5MGUvZlM5bXVIZjBldFR4WVVsUFRXTHo0TWdDT0hUdENYVjNYcWVjTkJnTjc5dXhtN3R5TFdiaHdNYzNOVGRUV2RpM1FtYzBtRGgwNlJFbEpNVmxadzZtcXFzVHRkcE9Ta2twTVRBd1ZGZVhZN1haaVkyTkpTa3JtbW11dVkrWEtGV3pidHRWblA1SWtzV2ZQTHZiczJSWFFNVFEwYU5tOGVST1hYMzRWTjkxMEMydlhma0pUazJka1JVcEtLa3VYWGtkMGREUjc5KzdtNE1IOXdaNmlvTWhrTW1Kalk0bU1EVzVxNS82dzFwaHh0d2ZlWlgxckxMTmFRaGZzK042M1J2TElyNDRobDh0OEdsSTFham4zTHN2aWovODZ4YXFOdGR5MjFQK29sVnV2emlBcFBveDkrWUYzaXJGWVhPUVhHUWxUeWRpWHJ5YzV2dWRuM0d4eDhkblg5Y1JFZFl6a3ZXNXhLaSsrV2NyRzdRMjlyckUxYVd3MGw4M3R1TVlXcTR2WFB2Q2RsdldCNWNNNVVXemtIKytWTVhaa0pNTXp3cjNMQUtqYlJ0NGJ6VTYrM05uZ013S2lVV2ZudnA4YzhmNWYzMkluSXlXWmdoSVR6N3hjUkhTRWtpYTlndy9XMWJCNFRpS0ZwU2J1dkM3VDU3c05KZ2YzL1Bpd3o4OGNUb2s3Zm5EUTI1ZzFZMElzdi96dVdHSWlsUlNVR2psV2JPU2lhZDFQQ1JjcXNkSCtBOUxoYmFOalhHMmp5SXhtVDJYdlNFRUxSd3I4ejlaZ2MvVGNzS0kzZWhvQmt1TDhUL21uNnFHOTIxOWpydFhtNGc5dmxMRDNxSjR3bFl5Und5SklTMVlUSHhkTjN0N21nT2E5Y0xrbHpHMk5BQ3MrNzVxUHRyUDNjbXlEeGVXV01MZTZTSXhUZGJ0ZVowTGIrZTZ0c1NOUTYvTzBBQ3laSDN5KzZ1OStVOGhsaElYSnZDTU5Pdk0zdTBSTFc2TlNkL2RSKzJkNk85NWdyLzN0U3pPSTBDajRjSDBOLzF0VHhmdnJxcmxpYmpMMzNwamxIVlVZeURiKzlPZVkvSFdPYWcvVWRDNEw3VHJVekV0dmwyRXlPMGxPQ0NNclBaemMwVkdZclM2MFRiWSt6Uk5qYUpzcU5TbmVmejZpR0lDNStseHVDV09yMDNQUCsybWc3VzcwM0R0cnFsaXh2aFpKa3NoS0R5YzlSY09GaytPb3JxL3p1NVp3VCtlVlR1ZTEyZURKMTNvYkdXOXNHK1hUVTBlek0vT1pMN1pwU1l4VGNlR1Vyc0hhdmdqM2QweHF6N0ZMYlhsOVRKU1NQejJWeStzcktqaDQzTURoRXkxa3BXdjQ5czNEL1hhV0NQYVo5cWN2czhnRWN0L3JqTzNMei9oL3JwUzk5eXNFK3Y2ZUNPVTlkRGJ6K3U2dVI2QjVTTEQ1UWwvUGI3aTY2L092YU1zVHpqejNZZTNUeDNmSzZmcGFyZ25rT2VyTkw3NHpocmRXVjdKeFJ3TXZ2VlhLbXlzcnVHVkpPamRjbHU0VDVOeDlXSWZPNE9DT2E0WjF2N00rN3JzdnVpc3p0bytvYnU4VTI2NjdUby9xdG12WFBwTlZiKzlBOE55WDFmVldMQllYeFB2K1BGUVd6ZllFSjNjZWJPYktpNU54dWlSMkhHeG0xTEFJNzFyQTdYbDVqZGJhNC8wYUN2N0t2bWNhNlB4SmIvUWNiM0ozK2VnWm5iK0RmWWVjYWFEZTFjRWVSMS8wcFY3UzMzeXNQNEs5bHdNdDR6WWJIT3crckdmZWpQaUFPckNDWitUODg2OFdVMW5ybVhsdVJHWTRXZW5oS0pVeWpoZWJ3TSsxNzZ4OVd2eTBYc3Bpb2FwRG5Dblk1ekRRc21OZkxKNmR5TEdpRm5ZY2JPYm1LOU1wclRSVFZXZmwyc1dwM280Tm9halhCM08vQjN1OEVYNDZ3WVdGZFN3RDA1MWdyNE02VE01RjArTFpzcWVSb3RNbXhvNktZdnZCWmlRSm43YWx2cFRoSXpSZG4rMzI4cHUvY2tSSHB4UEo1enVEZmRjRVdpL3NUVitlNC9PSjFXSWlOdTdjNzdUd3pidHlnaUFJUTVEa2RtR3RyOEZjZFJwelRYbGJvUDQwcmRYbE9GdjdIZ0FNaTB0RWs1U0dKamtWVFZJYTZpVFAzNXEydjFVeG9XbElETFc0dUhnMG1uQXNsbk52bXB2bzZCaXV1ZVo2RkFvbFRVMU5ma2ZkdHp0d1lCOGpSMmFUa1pIQjlkZmZ5Sm8xcS93RzhIZnUzRVpTVWpJMzNIQVRKU1duV0xmdUd0RHZrQUFBSUFCSlJFRlVVNlpQbjhHNGNibTgrKzUvYVdwcTR1VEpRckt5aGpOaHdpUVdMRmpFNXMyYkFJaVBUMENoVU5EWTJFQnNiQ3dYWHp5ZnI3NzZzbTFFZjg4S0NrNmcwWVJ6eVNVTHVPV1dPOWk0Y1QzeDhRbk1ubjBSY3JtY3JWdTNjT1RJb2I2ZnJBQnBOT0hFeFExOEFEU1VIUGJRak5ab1o3RzZzRHZjdU4wU0c3ZHJXWFo1dXZkMzh5OU1ZUFdtU0dvYnVyK21mUm5ONG5aTFBQVkNnZmYvN1QyWnUvUDJKNVVZakU2K2ZmTndiK1Zpd2F4RVBsaFh5MzlXVlRKN2FueVBEVmdaS1Jydm1tVGdXVlBzek9DOVNpbm5pZnR5K1A3engzbDNiVFUvK2IvUjJCMlM5M2NBYjZ3b3g5enFZbW5iMUtScFNXb3VuaG5QRlhNOS8zZTUzTWpsTXFycXJUejlRZ0VUUmtmejA0ZEg4OC8zeTNsM2JUWHZmVmFOWENaajBheU80UDlicXlzWm54M0ZzNCtQQStEWEx4ZXhkR0ZLbHdhczlqWFNKbzJMNXAwMTFkUTEySmlXMjNWRVk2aDFGMXhwYVBiY2g3RnQ2d1pyMmhxWDdyc3BpNXV2VFBmN21kNG81WjU5bU16K0cwUU1wdTU3Zy90cmNQNWdYUzE3aitxNTRiSTA3bG1XNVowOTR0QUpBM2w3QTV2dVVDR1hFYWFTSVpQSitQamxtZjFxMkc2ZnpzN3VaM1NJeFRvd00zOTQwaS9IWUhUaWNrdCtSOFMxTjJoRlIvYS9nZHRtZDdObGR4T1R4a2I3VEJzWUtLZlRqVkxoMjZoZ01udEdHZmhyU1BOM09TTFVubnV5MmVEd1dYT3puYzdndVk5Nm0zSXkyR3N2bDh0WWRua2FWeTlJSVc5L015dS9xT0h6UEMyVmRWWisvOFB4QVcvalQ2aU9xVHN0Smdjdi9xY1VqVnJCeTcrY1JIWm14MGlDSC83aEJOcW12cjEzRkcyTlVNWWdudW4rUGljS3VReUZYSWJSN0VLU3V1WU5lbVBYN3p5UTcxa3JmUExZR0o1K0tNYzd4YXZUNmVhVFRmMmJhU3FzcmRlUnp1QmdtSjlyMTY2OW9lNHZQNW5nczJ4SWQ0NmZNbEplYmVHT2E0ZjFPdnRNcUdXbGhmUGM0K01vcjdhd2RrczlHN2MzOE91WGkvanRrK09aT3M3M3ZSVHNNKzNQUUIxZSt6dkgzSWQzVG1laGZFLzRFOGc5MUplOHZuMlQ5ckpPWjFaYjk4ZnU3M29FazRjRW15OE05UG50VGlqS05YMFZHYUhnMFR0SGN1ZTF3L2hpV3dPck45WHhyNDhxYWJXNnZUTXlBWHllcDBXalZyQndka0lQZXd0KzMzM05oM3NyTThhZEVheDNkck45WS92MmJaMEJ3anU5QTd2VC9oNk1PdU05R01yOEl5TkZ6ZmhSVVJ3dWJNSGM2dUxrYVJNdEppZTNYdDNSd1ZuVGxwZlBuQlRMTTQrTkM5Mlg5OUdBNTA5dGRTU0QyWW0vYnQ3KzFqc1A1aDNTMllDK3EvdHdITUVLUmIza2JBcjJYZzYwakx0eGV3TXV0OFNTQUpiNmFQZlNXNmVwcXJQeTR3ZHptRDh6MFhzZi8zZDFwU2Q0MzR2MndHNnp2dWZyT0ZEbDdXQ2Z3MERMam4weDc0SUUvdmxCR1RzT2VJTDNlZnQ5cDh5SDBMei9ncm5mQi9KNE8rdExmcmhvZGlKYjlqU3kvWUNPc2FPaTJMYXZtWmdvSmJPbWRLenhIbXdaUGhRRysxM1RsK2Y0ZkNKSkVnNkhEWlVxOUIxc3ppYXg1cjBnQ01KWjVMSmFNSllXVXBlM250TDNYK1hZQ3o5aDkvZHY0K3M3RjdEcnNlVWMvZU9QS1hubjc5UnUrWXlXNHVNOUJ1N2xZV29pTWthUU1IVVdHWmRlUi9hdEQ1SDc2QytZL3F1L2M5SExLMW4wd1E0dWZtTWRNMy8zYnliOTRMZU0vdFpqWkYxOUs4bXpGaENkUFg3SUJ1NEJSbzRjaGRVYXVuVjl6NWJFeENSdXVlVjJJaU1qc2Rtc2ZQYlpHcHpPN2h2V0pFbmk4OC9YWWphYkNBc0w0NFliYm1MTUdQK0Z1cWxUcHdOdzRrUit0L3ZidW5VTFJxT1JpUk1uazVEZ0dmbWNrNVBESFhmY3pmanh1YVNrcEpLVE00WWxTNjVCRm1DcndLRkRCOWkwYVNNcWxZcWxTNjlqN3R5THNkdnRyRjY5OHF3RTdnRXNsbFpHamh4MVZyNHJWS3pXMEV5WkQ1NGcraXZ2bGhFUnJtRHkyQmplL3FUS1o2MHJtUXorOE1OY3ZuOXZkZzk3Q1Y1a3BKTG52eitPWng0Ynl4dlBUV0hHeEZnK1dsL2piVmp1N05oSkk1OXZiU0FqV2MzU2hSMlZBNFZjeHYwM1pXSnVkZkhITjBxODYzajJSMDVXQk04OE5wWW43ODhCd0diM05GQzJWemFuNXNadzVjWEpwQ1I2QWc3VEo4Unc5N1daNU9aRU1YMUNES3MyMXJIbnFJNnI1eWZ6N2VYRGVmYnhzVVJIS3ZuUnQzTjQ5TTZSekpvY3g1UDNaM3ZYYW5TN1BXdDRIaTVvWWNxNEdDYVBqY0hsa2xDcjVONEFsRUl1SXlrdXpOc1FQajAzbG9JU0U5RVJTaWFQSGZqZy9hbnlyaDJkWEc2SmZjYzhhNmkxVCtzMmFwZ25mU2VLalYyMkQxUm1XN0QzYUZIWEh2NDE5VmFhZW1sd09kT1JRczlzRUxjdHpmQlo5dUYwbGY5M2dBei9JK05HRG92QVpuZFRVbUVPNnZ2UEZOVTI2cVRPVDJlWVUvM2NOM1NmL3JHakluRzZKQTZkNkRvN2h0c3RrVi9zT2QrNU9ZRlBFZDJkclh1YU1GdGNmWjdHMjkvOXR1dUk3NzNXbXpGdDB3RzIzNk5uT2xZVStQSDI1ZHFydytSY1BqZUp2LzE4RW1uSmFvNFZ0WFFKZmdleVRXZWhQQ1ovaWs2YnNWamRYSHhCZ2svUXplbDBVMVhiZTRlODdtU21lWjdwL0pOZDh3V24wKzJkbnJTelVEd253OUkwMkIxdVRwWjFMZXNlSyt5YXZ4eHArOWwxaTFOOTFtWTkzYysxd1FGR0QrLzUyclViMmJiMHpQRlRnZVdoNjdjMklKZkx1T0xpc3pkejBKbEdEQXZudTNlTjVEdDNqZ0JneTY3R0x0dUU0cGtlS0pscG5uZHhVYmtKcTYxclFESy9LUEJPenFGNlQvZ1Q2RDBVYkY0ZkZlRUpQdmpyb0htcUlyaE96c0hrSVgzSkZ3YnkvSFluRk9XYW5yUy9zM3NhSlJnWG8rSzJwUm04K0xSbldhV3ZkbldNNnF1cHQzS2tvSVdGc3hLNnJDa2NpSjcyM2RkOHVMY3k0OWhzMzNkVVpaM1Y3N08zNjNCN0h1SFpmc1N3Y01KVU1vckxUUmo4ZE1EU050dXBiN1NTbWhRVzBHajBNN21EcUZZdG5KT0kweW14NTZpT2JRZWFVU3BrTE9vMDFmUHdkQTF5dVl6aWNuT3ZVM21mTFFQNS9HU21lL0xSL0c3SzdvMjY3cWZXRHVRZDB0bEF2cXY3Y3h5QkNyWmVNdGo2ZWkvM1ZNWjF1eVUyYkc5Z1dHbzRVM3JvcU5HWjFlYWk4TFNKa1JrUkxMZ3cwU2ZnV2hiZ3RXOWZCdWRBdm9HZUJoY1BaSGs3bU9jdzBQYytkRi8vNjA1a2hJSUxKOGRUVkdaRzIyeG4rLzVtc3JNaWZKWUJETVg3TDVqN1Baamo3YTlnODhOcEUyS0lqMVd4ODFBejJtWTdCYVVtRnMxTzhwbmRLOWd5ZkNpY3JYZU55OCt1Ky9JY24yOGt5WTNOR3ZxbDM4NDJFYndYQkVFWUlKTGJoYkcwa09vTkgzUGlsV2ZaL2ZndGJMMTdFZnVldXBjVEx6OUQyYXEzYU5pemhkYXFNcVFlQXJ4aGNZbkVUN3lBWVZmZXhOajduMlQ2TDE5bTNtdHJXZmp1VnViOGRRWFRmdjQzeGovOFUwYmVmRC9wQzVjU1Ara0N3dE15a1NrQ25FZHlDRklxbGFTa3BBNTJNb0l5Y3VRb2xpKy9sY2pJU094Mk81OThzZ3FEb2ZlQ2JXdXJtZFdyUDhaaXNhQlNxVml5WkNtWFhub0ZHazFIYjlibzZHakdqeCtQWHEvbjlPblNidmZsY0RqWXVIRTlIMys4Z3VabXp4VDNpWW1lQnVPbXBpYUtpNHNvS0RoQlZ0WndaczJhMDJ2YUVoSThvK3huejc3STUrZHF0WnJwMDJjd2V2U1lQcThISDR6MDlBems4bk9yeUdKcERWMmw0S012YXNrdk12TG9uU1A1d1gyamtNdmx2UEJtaWM5SW1GQ3RnM21tYWJteHpKd1VSMGFxaHZKcUMyK3RycUtrMHJjU1ZkdGc0N2V2RlNOSkVvOTlLN3RMV3VaTWkrZVNtUWtjSzJyaDcrK1c5VmdaRDlUMENiSGVDcWJWM2o1bG1pZlB1L1NpWk82NGRoajNQbjJFRGR1MFZOUmFlZkFYUnlrbzhSVGNyMTZZd21kYnRLemRVczkxaTFOeHVTUU9GeGlRSklrUnc4SVpseDNGZ2xtSjN1OHFyN0hRYW5VeHBTMEkzNnkzNDNSSnJONVV6ek92RlBITUswWDg1TVZDMW03cFdNcGtWTnM2dFJmTmlPLzIycmpja3Q4RzE3NDRlcktGalR0OHA0RDdlRU10dFEwMmNuT2kvcCs5KzQ2VG9yNy9CLzZhN2VWMnIvZkdIWERjMFR1SWRCRUNGaXlKTFJMMUY3dFJOTFpFWTQzR2FLS3hKUnBqRXYxcTdCRTdzU0NLSWtYZzRMaCszTUgxWHJiM25kOGZDM3NzZHdkWG1idmo5WHc4K0lQWnVkbjN6dTdNenM3NzgzNS9NT2J3ai90cE9VWkVoU3V4STY4RDMreG9EVmxmRklGdmZ3eGQxcDFGczZLQzI2OXI2a3hrMnV3K1BQUGF3VDdIcmpqY0hydnlxQnM3alMwdXZQZDU5NjNsanJSOHEyME0zWGZMRDkrVWZmSE55bUE3eFNOYU85elkzMDBDb2p2akQ3ZFUvZno3WmxodG5kdjVkbWNiQ2c4TS9NZGZUL0dmdlRUd25mZlMyMVZvUGVibTQ5dWYxYUc2M29rRk15S0RYVFJFRWZqeWg1YVExMVhkNE1CSFh6ZUdWTnpsRnByeDlmYlFHNjJmYldtQ01VeUJCVFA3MTlIa3BYY3FZYloyRHRKb2JYZmpqWTlyQWZTK0RmL0swMk9nVWdyNDZPdUdMamRSY2d2TitISnJNNklqbERoOVpuUVBXK2pVbC9jK3Z6VDB1WlNLUUNVc2dHQVZiRy9XR2VyWDFKMGp4MHJWTVRkQlgvdXdGcFkrem45NHRGbVRqZEJwNU5oVjBJRnR1WjFWTm42L2lGYzJWS094cGV2TjhNRTRUbzZjUzE1NksvUjlxNjUzNExXUGFycXNyeng4emo5VTI1bDRjcm45K09lNzFiMTZ2dU01OC9RWXlHVUNQdGpVRUp4ejlZakdGbGZ3ODc1MGZ1QzllL3ZUK3BBNGpzU3lmVy9udkp4bXF4ZGI5N1JpenBTSWtMbWRUNFpEdGZaZ085VWpqbFFjeWJ0cDF6NFl4L1JRaVRBcU1TWExDTFBWaTljK3JBMTViT3Z1ZG16ZWNmeEUwdEVHNjN1aU83MzlEUFgxWEorZXJJRlNJV0J2a1JubFI4M2ZXMTN2Q0xudTZJMituRVA2YzE0WXl2M2JrOEc0cmptZW5yNnpUUll2cXV0RDkrT1JxWW9VUjgwcHNQRzd3MVBVTE9uOTc5cmVicnUvNStIZVhqTWU0WFQ1OE9KYlZTRURjUE5MTGZoMlp5dDBHamtXendtY3l6VnFHYzQ4UFE0T3B4OS8vYy9Ca0FwL3A4dUhGOTg0Qks5UHhQbG45SzFDOUVqM3FDTnpNUGZHNGpsUlVNZ0Y3TmpYZ1QwRkpzeVpHaEhTTWxpblVXRCt0QWlZTEY3ODg3M3FMb09MeXlwdHFHc2NuR3YwM2hySzQyZlI0ZW5NL3Z0NUF3N1dkSjVIYkhZZm5uM3RVSmYxKy9vZGNyU2gvSzd1Nit2b2o3NytMcEZhWHovTHZibkczWlZ2UWxPcnEwL2YvekpaWUZCN1M3czc1SHkwTTY4RE8vTjZsK3lkbG1ORVlxd2F4UWV0ZU85L29mdmI0ZlNodWlId25nemw5WFpmanNQZWZ1OERQWCtYSERlV3c5ZWNIMjBLbkorUHJyb0hCdWY3cnkrZjk3Njgzb0hxNi9sUUxoT3dlSFkwNnB0ZCtHaFRZTXJTRmFmSGhLelRsMnY0d1hJeXZtdU1ZUXEwbTl5d08wUDNVMytPNDlISVBvajNaYVhDdHZsRVJJUEUxZG9FVTJrK3pHVUZNSlhsdzFKUkRIOXZXMmNMQXJSeFNkQ2xqSUUrZVF6MEtSblFKNCtCTG1VTUZEcHBLMTZra3AyZGc3YTJWbmc4ZzNjUk9CUlVLaFVXTDE2S2lSTW5Bd0RzZGpzKy92Z0RORGIydmkxY1cxc3Izbi8vSFp4Nzd2a3dHSXlZTkdreXhvOGZqeSsrK0I4cUtzcXhlUEV5eU9VSzdOelpPVis5eTNXNEhYWjRSSEF1ZWdDb3JlMjg0YTNSYUpDV2xnNm4wNG5tNXNETm8yKysyWVRVMUZUTW5Uc2ZWVldWSVczNk5Sb05rcE5Ua1pLU2d2VDBERVJFQkxveitQMStGQlVWSURkM0QySmo0ekJuemx4a1pJeEZSc1pZaUtLSTV1WW1ORFkyb0tXbEdhMnRMVENiemJEWmJIMmFqNmtuQ29VQzJkazVBOTdPeWVUemVlSDM5eitSY3JSdHVXMTQ3Y01hTEpvZGhZV0hFeDFYWHBDQ0Y5K3N4SnVmMW1IZDJwUVRiS0h2WXFLVU9IdFpIS0tNb1ZVeE5RMkJIeFpwUjdYWnJtdHk0ZjVuaW1HMmVuSEYrU21ZTXNIUTdUWnZ2andENVZYMlFPc3VyeCsvV3BjWk1ycDdJSTdNaWFZOWFrNnl6VHRhNFBPSm1EMDVBaDNIL09CYk9Dc0s1NjFJd0dmZk5HSDE0bmhVMVRsdzcxOUtjTnVWbVZESUJmemZCeldJTkNpeGNsSGdoMDdoNFpzQ2s3TUNyNjN3OENDQWx4NmVndWpEQ1psYi8xQVFiQUhxOTR2NDk0YkFjYmg5Ynp1dXZDQUY0ZDNNRi9yMEt3Zng5ZllXWEhkSk9zNWRQckRCU3BPekRIait0VVA0NHZ0bXBDWnFjYWpHanRKRE5oajBDcXovUldmWENxVkNobHQra1lGSC9sYUdQLzJ6SEo5ODA0aU1aQjA4UGhINXBXYlVON3V3Wk03eGIzUk1tV0RBR2ZPanNXbDdLMzcxOEg3TW5Sb0JRUUQybDFxUW1xQkZlcklXbGJXT1huZjNXRHduR29VSHJIancrUklzbkJrRmw5ZVBYWGtteko0U2ppMC9kbTFQT1MzYmlPOTN0K0dwZjFkZ3pwUUlHUFFLWEhWaEtsWXZqY1AzdVczSUw3WGd1dnZ6TUhXQ0VaRkdKZXFiWE5oYllzSkZxNU42L0h3ZWJXcTJFWmtwV2xUVU9IRFRRL21ZTXNHSU5yTWJ4ZVZXeko4ZWdlMTdCMVp0MEZQOGkyWkhJYTg0RHA5dGFjSzE5Ky9IckVuaDBLZ0VIS2kybzdMV2dkUkVEWDUxZWVkN3VUdS9BMCsvVWdHbFFzRGJUOCtDV2lYRFUvK3FRT2toRzB3V0Q5YXRUWUhkNmNVRHo1YkE1eGNSRmE3RTlKeHdIS2kwb2F6U2hndFhKaDQxTDEvZkdIUUtYSGYvZmt6UE5nSkNvRUxtU0NYL2pJbmhKOTRBQWxONTNMSXVBMCs5Y2hCMy82a0kwM1BDRVJ1bFFsMlRFd1ZsRm1qVmN2em11bkhCbHBESDA1ZjMvcEVYeWhBVG9VTE91RERJNVFLS3lxMm9xbk5nOGR5bzRQSGNtM1dHK2pWMUp6c3pESEhSYXV3ck1lUDJ4d3FSbWFaRFdhVU5OcnNQWTlOMEtPOWpGZTRST28wQzExeWNobWRlUFloSFhqaUFtWlBDRVJXdVJNbEJLNngySHhiTmpzSjN1OXBDanVuQk9FNHVXSm1BTGJ2YVVITFFoaHNlM0krcFdRWTQzWDdzS3paajVjSllmUHgxYUdKeXdjd292THV4SG05OFVvdnlhaHVNWVVyc0xUSWpPM1BnM1NpUzR6VzQvdEowL1BVL2gvRGJKNHN4SmN1SXhEZzFtdHZjMkY5cXhsTy9uUVJqbUJLWktUcGN0RG9SNzJ5c3gvcEhDakE5eDRpRVdEWE1GaTl5aTh4SVQ5WmkvdlRBb0poTjI1cmg5b2hZSThGTnM3d1NDMTU1dnhxeko0Y2pMbHFGRHJNUFArUzJRYTJTWWMzU3J0ODNnM0ZNRDZWckwwbkRuWThYNFlPdkFqZU14NlhyVWR2b1FIRzVEV2N0amNlbjN6VDI2anRuc0w0bnV0UGJ6MUJmei9VNmpRS3JGc1hpazgxTnVQUHhRc3llSEE1UkJQWVVtakYzV25pZjJqajM1UnpTbi9QQ1VPN2ZuZ3pHZGMzeEpNV3BFUk9wUWxHNUZRODhVd3BEbUFMbnIweUFYQWI4NnVGOFRNMHlZa3lLRGg2UFA1aWdPdS9NQkFDQjl2UmYvZENDckRGNmpFdlRIZTlwUXJTYjNTZmNOdEQvOC9Ea0xBUCsrbm8zMTR3NkJXNVoxN1hUV1ZLY0JybUZKdHo0NEg1a1o0YkJaUEZnVDZFWm9pamlWNWVQQ2JuR3ZlcUNGSlFldEdMcm5uYVUzSk9IYVRsR3VOeCtGSlZiME5yaHdhTFpVVGk3ajllOFV5Y1lJUWpBaGk4YjBOTHVnY1Bsdys5dUdIL2N2d2tQVTJMbXBIRHNLVERCN3ZUaGhzdlN1Nnh6elVWcEtLNnc0dE52R3BGYmFNTEVjV0ZRS1dVb3I3S2g1S0FOajkyZTNXMUw3cUV5bE1mUDVLek9hL2RmUDFhSWFka0dhRFh5THRmdVIvVDFPK1JvUS9sZDNkZlgwUjk5L1YweUhQVGxzOXliYTl6L2JXbUNTaW5nak5OaWp2ZTBJVlJLQWZPblIyTHJuamJjL0VnQlprOEtSM083QzNrbEZzeWJIb2tkdlVpTUt1UUM3dnpsT056M1RERmUyVkNEcjNlMElqc3pEQmFiRndWbEZseThKZ21wQ2RvaHZkN3V5M0hZMis5OW9PZmZmOGN6ZTNJNERIb0ZQdit1QlFxRmdDVnpRNmRlR1l6dnY3NTgzdnZ5ZWdlcVArZkRaZk9qOGVHbUJueitYUXZHcHVsQ09nd0I2Tk0xL0dBYTZ1K2E2ZGxHYk5uVmhydWZLTUw0TVdHWU9NNkFGUXRpK25VY2owWStyeGMrbnhkeStjaE5nWS9jeUltSUpPUjN1MkErVUFoVDJlRmtmV2srM08wbnJ2eVFLVlhRSmFZRmt2UXBZNkJMU29jK0pRTzZwRFRJbENlM0ttZTR5OHdjaTYxYnY1TTZqQk5LU1VrTkp1NmJtaHJ4NmFjZndXTHArK2krMXRaV3ZQWFdmN0JxMVJxa3BhWERicmVqdHJZV1dxMFdpWW1KYUdwcVJIRng1L3pqZFhXMW1EcDFPbGF1WEkzcTZzb3U3ZmtWQ2lXU2twS2gxV3F4YTlmTzRIS1B4NFBObTcvR3ZIbW53ZUd3SXprNUJkT21UVWRjWER5TXhzNGJ0S0lvb3E2dURpVWxSU2dySzRIVEdVamN0clEwbzZpb0FLbXBhY2pLeXNiWXNlTVFGeGZmcFZPQzMrL0g1czJiVUZDd3Y4Lzc0bGdaR1dNSHZJMlR5ZTEyUW9RQVlHQ0RGL1lVbVBERXl4VklTZERpeHN2R0JKZWZ2VFFldVVWbXBQUndrVyt5ZXVEeGlzRks5Qk5ScTJSb04zVldVS1VtYUhIRHBXTzZyRmRZYmtHNFFSR3NCaXNzdCtDUnY1WEJaUEhpcktYeHVHaDFkN01QQnVoMWNqeDBjeForODJRUk5tMXZ4Y0ZhQjI2N0tqUGtSOVdtSDFydzdjNitWMGdWbFZzZ2t3a0lQenpucHNYbXhmdGZOR0R4bkdoRVI2cGdQano2MzNkVXY4MHJMMGpCeFd1U29GSExVRllaNkNTUU5VYVB0Q1F0OWhTYThMYzNEeUV6VFlkeDZYcmtsVmlRbXFpRk1Vd0JVUVErM05TSXNXbTZrQ1JlaDltRHlNTXRRUC92ZzFyc0t6TGpsbDlrNEpYM3EvSGlHNVc0NjVweFhlWnJPOUk2N1VqYi80SEl6Z2pESld1Uzhlb0gxZmhtUndzMGFqbVd6STNHdXJVcFNJd043WTR4WjBvRW5yaHpJdDcrckJhRkI2d29yN0lGV3Y2bjZuSGJWYjJiZW1IOWxabElUZFRpaSsrYnNXMXZPeUlNU2l5ZkY0UEx6a25Hclg4b0FBQW9sYjI3WVhMMjBuaDR2WDU4OW0wenZ2MnhGWEhSYWx4emNSb1NZdFRkM2lSYmVYb01xdXNkMkxLckRadDN0T0luaHdkWktPUUNIcjVsQXQ3L29oN2YvdGlLSGZ2YW9kWElFUit0eHVYbkptTk5MNnZlNURJQkQ5NHlBUysvVzRYZEJTWnMzZE9HOFdOMCtNUHQyZGk1cjJQQXlmdWU0Z2VBbXk0Zmc0bmp3dkRabGlic0xqREI1L01qSVZhTlM4OUt3dmtyRTZIWGRoN1RxWWxhUkVjb2tSeXZEVmJNVE1reW9xYkJpZXpEYmE0MUtqa21aT3JSMU9wRzh1RVd5Sjk5R3hqSTlaTit0c3dIZ0x1dkhZYzNQcW5GbGg5YjRYRDZrQkt2d2VvbDhWamR4MjB1bXgrRHhIZ04zdDFZaDhJRFZ1d3ZNU1BDb01TS0JiRzRlRTFTbDg5dVQvcnkzcCt6UEI3ZjdXckRwbTJCRzJISmNScmNkUGtZckR5cW1xVTM2d3oxYStxT1JpM0h3K3V6OEsvM3FsRjB3SXJxQmdkbVRBekh0VGVrNFlsL2x2ZDd1d0N3OHZSWWhHa1ZlT2QvZGNndk5VT3RsR1BHUkNPdXVqQVY3MzBlR0l4NDlHQ1B3VGhPTkdvNW5yZ3pHLy8zUVMyMjdXM0h0cjN0U0l6VDRPcUwwckI0VmxTWDVQM1lWQjN1djJrOFh2KzRGcm1GWnVpMWNpeWZINFBMMXlZUHlnMzFOVXZpa0pLZ3dYLy8xNENpZ3hhVUhMUWdKa0tGYzViRklTR204MzI3NHZ4VXBDZnA4TW5tUnV3dnRhRGdnQVd4VVdvc21SdUY4MWQwSnRZMmJtbEJYTFFhTXllZC9PVDNwUEVHVE1zMm91Q0FGVHZ6dklnTVYySGhyQ2o4N0NlSlNEMXFBTjRSZzNWTUQ1WE1GQjMrZEhjTy9tOUROZkxMTEtocmNtRmN1ZzUvK0hVMjJzMGVmUHBOWS9BOGVEeUQ5VDNSazk1K2h2cHlyZ2VBYTM2V0JvMUtqczA3V3JBanJ3T0pzV3JjZUZrYW9zTFZmVXJlOS9VYzB0Znp3bER2MzU0TXhuVk5UeFFLR1g1ejNUaTgrR1lsOGtwTkNEY29jZkZaaWNIeityNWlNd3JMTFFqVEs1Q1pxc1A2S3pLQ3gvelczZTB3VzcyNDhvTGpKMmlPRlIyaE91RzJnZjZmaDdNenduRHAyVWw0OWYyYTREWGo0cmxSV0hkdUtwTGl1bjVIR2ZSeTNIM05CUHo5blNwczNkTU9RUkF4WmJ3QkY1MlZpT25ab2VjM3JVYU94Ky9Nd1lZdkcvRHRqNjM0YmxjclpESVpNcEsxdVB5Y0ZKeTVNTGJQODdtbkpXbHg4N29NdkxPeER0L3RhdTNTR2FBbnkrWkhZMmRlQnlLTVNzeWUzSFc2d0xob05mNXl6eVM4K1VrdGZ0d2ZxRnlOTUNpUkZLL0JYVmVQeGFUeGd6dlE1RVNHK3ZnNSt0bzl0OGlNaURBbGxzMkx4cy9QU2NHZGp4ZUVyTnZYNzVDakRmVjNkVjllUjMvMDlYZkpjTkNYei9LSnJuR2IyOTM0TWQrRXBYT2pZUXpyVzhwby9TOHlFRzVRWU1lK2RueTFyUVhqMG5WNDlMWnM3Q2swOVNwNUR3U200WGo2M3NsNCs3TmE1QmFhOFBXMkZvUWJGSmllWThTc284NS9RM1c5M2RmanNMZmYrOGY3L2RkakxBb1pGczJPd21mZk51SDBtWkhkRmdNTTlQdXZyNS8zM3I3ZWdlclArWEI4dWg2cGlScFUxenV4WWtIMys3ZTMxL0NEYWFpL2E2NitLQTB1dHgvN1N5MW9hbS9IdEd6amdJN2owVVlRQkhqY1RzaTFJN2NvVWhBSG95eU9pR2cwRTBYWWF5dGhLc3NQSnV1dFZlVzltbmhObDVRRzQvakpDTThLL0F0TEd3ZU1zUGJmVXZyM3YvL1JyMFI0ZjJnMEdseDc3WTBBZ0JkZi9DdmN2ZTJhQUdEMjdMbVF5V1Q0OGNjZGcxSnRucE16RWZYMWRlam9DTngwVVNxVjBPbjBYZHJ3ejV0M0dpWk9uQXlEb2VzRm45L3ZoOVZxUlhGeElYYnMyTllsTGtFUUlJb2l0Rm90MXEyN0NocU5CaDBkN2FpcnEwVlZWU1dxcWlxRENmc1RpWW1KUlVwS0toSVNFaEVkSFlQSXlFaTB0N2ZqelRkZmc3OHZFeFIydzJnTXg1VlgvbkpBMitpUHhycHkrQS9QV1c4TWo0VStyT3RObjU3WXJCMndtRnNHOUZudyswWDg4dDQ4QU1DZjdzcEJ6SEdxUFJ1YW5YajV2V3FFNlJSUXlBVVVsbHRRV2V2QVhkZU03VExhZWtkZUJ4NSt2aFF2UGpRbGVQUGxnV2RMc0xmSWpEVkw0aERmelk4dW4wOUV5VUVidHU1cHd6bkw0L0hMbjZiaXRROXI4ZjRYOVJERlFQWGsvN3N3clZjMzQrb2FuWGp3K1RMVU5qb2dDTUNObDQzQm1pVnh1T1MyUFlpUFVZZU1kbmE1ZlhoM1l6MyszNFdwdUhCVm9NWG15KzlXd3VVV0VXNVFRcTBVVUZGang1WWYyekFseTRnLzNwRU5BSGpsL1JwODhGVTkvdjd3Vk1USHFHRzFlWEhaN2JtWU9NNkFWUXRqUXFaZ01GazllSGRqSGJRYUJWNzYvUlFBZ2RhTE56eVloK1dueFdEZDJoVDgvTmU1T0cxbUpOYi9JbkRqOE5VTk5iajMrdkZJaUZYQjd2RGpVSzBkTDd4WmljZHV6MGJKUVJ0ZWViOGFGNnhNd0M5L21vWXR1MXJ4K0V2bE9ITkJERzcrUlVaSXkyMjNSMFJObzZQTHFQQ1JUQlNCaTlidmhpQUQzbmw2bHRUaDBESHNUaS9XM2JrUDJXUDFlUFRXN0Q3Ly9RMFA3a2RWblFQdlB6OTd5S2Jxb09IbjRlZExzU092QTgvZE53bVpxUU92bkRzVjdDc3g0NTRuaS9HTDh3SUR4WWFyMFhCTWIvaXlIaSsvVzQxckwwN0Qyak9HNXNZcmRjWHp3b25kL2VjaUhLeTI0N1UvelJnV3g5ZjN1OXZ3Mk44UDRLZXJFazlZOFFrQVpxc0hsLzQ2RnhNeTlIanF0NU5PUW9SRUpMWFhQNnJGbTUvVTRrOTM1MkRpMkpNN2dJV0lCZ2VQNDA2Q0lNQVFIZ085dnZmM2M0ZWJVM3Y0QlJGUkR6em1EclR1M1liVzNHMW8yN2NESG92cGhIK2owQnRnSEQ4SjRlTW53VGgrTWlJbVRJVmN4NXNaQXpGbHlsUnMyL2JEb0NURVQ4VHBkT0xaWjUvcTE5OGVYZGsrR0lxS0NrUCs3L0Y0dWlUdUFXREhqbTNZc1dOYmwrVzljV1NmT2h3T3ZQUE9tM0E2SGIxTzFoK3JwYVVaTFMyZGN5ZktaRElvRklvQkorNEJZTXFVYVFQZXhzbm05M2tIL0ptVnlRVGNmUGtZSk1Tb2o1dTRCNEFJb3dvNzluWEE3dzg4cDBHbndMbkw0N0Y0ZHUvYWhGNS82Umc4LzlwQmZQNTljN0Fhdk90ektMRm1jUnl1UEQ4VmNwbUFxam83ZEZvNWJyeDBESmJPNjMwNzBxUjREZjd5MjRuNCsxdUhjS0RhSGpLM2ZHYXFEcGVlMVpua01GczllSGRqZmNqZlcydytmUFZEWjVjVFFRQnl4aHB3eTFHdDRTODlPd25Uc28zQmdRaGhlZ1d1dnl3ZGIzNWNpei8vcXlKa2UwcUZnTEdwZXR4NGVXZW5BYjFPam1mdW5ZekljQ1dLS3F5dzJMM0l5UWhEYnFFSnIyNm93Y3FGc1Znd016S1l5RmNwWlRoamZqUnNkaTllMVBDb0FBQWdBRWxFUVZSZWViOGF5K2JGQkt1c0ZzK09SbFdkRSs5dXJNT2xaeWVIREk1UUtZVlJsYmdIZ0x4U00reE9IMlpQR3JrL2prYXp6ZHRiNFhRRldtRVQ5WWJONFVOZXFSazZqUnhwU2FQcmZEV1VObjdiQklWYzZESS9LUTIrN2ZzQzE4ZlpHYWYyemNtVGllZUZFNnV1ZHlDLzFJS3psOFVOaThROUVkR0orUHdpdnZpK0NlbkoybE0rNFVjMFV2RTREaVdLSXZ5K2dYZTZsQktUOTBSRUFPRDN3MVNXajliYzdXak4vUUdXaXVManJ5K1RJU3h0TE1MSFQ0WXhhekxDeDArQ0xybHJtMmthbU5tejUySDc5cTVWNHpTNE9qcDYxOGFzdC94K1A5eHU5NGxYUEFHNVhJNVpzMllQUWtRbmw5YzNPUFBkOTdiVnJrWXR3OGN2em9Fb0FuNVJES251UHRhOHFSSDQ5S1c1SWNzU1k5VjQ5TmQ5cThLOTgrcHhjRHA5eDUzL3VTZDZuUnkvL245ajRmYUl3WG52bjcxdk10U3EwTGlOWWNvdXNkNTJaU2JXL3lJRGJvOGZibzhmR3JVaXVJMGoxQ29aWmt3MGhpeGJzeml1VHduTEl5M3djekxEOE56OWt4RmxWTUlZcHNCTmw0L0Jxb1dCWk14RnE1TkNwZ3J3K1VWY2QwazZ6bDRhQjlsUjc4SGw1eVpqNmdSRHQxME5SaUt2MTQvdmRyVmgwWnhvS09TZHI3T3h4WVcvdm40SUFMQjZLUk5XdzVGT0k4ZlB6MG5HdkdtRFA1OGZqV3hiZHJWaTFxU0lrSGJkTHJjZlQvMjdIQTZuSCtlZkdSOXl2RlBQUkRFd0dHM0d4TUFjNFRSd2U0dE1TSWhSSXlHMmM3b2dVUVRlKzE4ZDhrc3RHSmV1eDRSQm1FK1pRdkc4MEg5bW14ZVhuWk9NNWZOUDdibG1pV2prYURkNXNHcFJIQ2FOSDdudHBZbE9kVHlPdS9KNVBWS0hNQ0JNM2hQUktjdmQwWWJXM0I4QzFmVjVPK0cxOWR5ZVhSVVJIYWlxUDl6KzNqaHVFbVNxMFpHSUdlNFdMRGdkMjdadGcyK1FFcUkwTXNqbGNpeFlzRWpxTVByRjc1UG00bEFRQUhsZko1THNKNzFXM21WTzFyNDZPdWtlRjlYN1FRQXltUUNOV2c2TmVtRFAzMXRIVjhjZmJ3Q0FYQ2JnM09YZHowYzVkWUt4MitVamtjOFAvUGxmRlhqNXZXcE1HbWVBUVM5SFM1c0grMHBNOEhoRm5MTThIdk9aSEI2V2xqR0pRRDM0NE1zR1BQM0tRVXdaYjBSTWxCSld1dzk1SldhWXJWNWtaNFJoM2RxK3pkbDhLaE1FaEF6c29vSExMVFRqdjEvVUl6c2pES2xKV3ZpOGZoU1ZXMUhYN0VKa3VCSjMvTCtCeld0TzNlTjVvZjhtalROZzBqaFd2QkhSeUJFVHFjTFB6MG1XT2d3aUdnQWV4MTM1SkxvL08xaVl2Q2VpVTRibzg4RlVrb2ZXdllIcWV1dWhzaDdYRlJSS1JFNmNnZWdacHlGNnhtbXNxcGZRekpsenNIUG5UaWJ2VHpGS3BSSXpac3lVTGdCQkJoeWU4OTdmeDg4ZVA2czBtaWtWQXE3K1dScTI3bWxEZnBrWk5yc1BlcDBjMHlhRTR5ZUxZM0RhakNpcFF5U2lQcnBvZFJJKy83NFpGVlYyN0MzeFFLMlVJVFZCaTR2WFJHSE5rdmd1SFU2SVRxWWxjNk5nc25pUVgyWkIrUTQ3QkFHSWoxSGpncFVKT1AvTVJIWTRHQ0k4THhBUkVSSFJTT1liNFczekJaRzlpSWxvRkJQOVByVHYzNDNHSDc1RTg4NXY0YldhZTF4WEU1ZUk2QmtMRUQxOVBxS216SUZNcmVseFhUcTVDZ3Z6OGMwM1g4UHJaVkwwVktCUUtIREdHU3N4WVVMZldya1BwdWFHUS9BZUhxR3BWdXNSRmRQN0tycUd1bktJWXZkenh4TVJFUkVSRVJFUkVSSFIwQkVFR1JLU3hrb2RScit4OHA2SVJoOVJSRWRSTGhxM2ZvV203WnZoTVhjL256ZXI2MGVPaVJNblk5dTJIK0QxV3FVT2hVNENyVlluYWVJZUFBU1pIRGljdkhlNWJIQTZyZEJvZWpkdmxFd21nOC9INUQwUkVSRVJFUkVSRVJIUnlTYVR5YVFPWVVDWXZDZWlVY05VdWg5Tlc3OUM0N1pOY0xlM2RMdE9zTHAreG1tSW1qeWIxZlVqeU5xMUYrQzk5OTZDMisyV09oUWFRaXFWQ3VlZGQ2SFVZVUE0WnU3NDl0WjZHSXpSQ0RPY3VDVzQzOC9FUFJFUkVSRVJFUkVSRVpFVVJ2cjlXU2J2aVdoRXMxUVVvM0hybDJqNllST2NMUTNkcnFPSlMwVDhnak1SZi9vS2hJM0pPc2tSMG1DSmlZbkIwcVZuNE50dnY0Ykw1Wkk2SEJvQ0twVUt5NWV2UUdSa3BOU2hkTXRpYm9YRjNBcUZVbjNjMFp1Y2tZaUlpSWlJaUlpSWlJaElHcXk4SnlJNnlheFZCd0lWOWo5OEJVZERUYmZycUtOaUVYZmFjc1NmdmhMRzhaTk9jb1EwVkxLemM5RFFVSS9Dd254NHZWNnB3NkZCcEZBb01ISGlaR1JsU2RzdXZ6dEtoUm9lYitlQUVhK0hnMGVJaUlpSWlJaUlpSWlJaGlPNWZHU252MGQyOUVSMHluQTAxS0RodTgvUnVQVkwyR3NQZGJ1TzBoaUJ1UG5MRVgvNkNrVGt6QUNPYVh0Tm84UFNwY3ZSM055RWhvWjZWamlQRW9JZ0lDNHVBWXNYTDVVNmxHNFpJMkxoOGJqZ2RGamhkanVrRG9lSWlJaUlpSWlJaUlpSWVpQ1hLNlVPWVVBRWtaa1BJaHFtUko4UFRkdS9SczNHZDJFcXlldDJIWVV1RExIemxpSit3UXBFVHAwRFFTWS95VkdTVkY1KytVWFk3WGFwdzZCQm9OZnI4Y3RmWGlkMUdDRmFtMnVDaWZyb21CU28xTnJnWTE2UDY3anpKdGx0SmpnY2xpR1BrWHJXMHU3RzdYOHNSSEtDQm4rNGJmaDFjeUFpSWlJaUlpSWlJcUtoRVdhSWdzRVlMWFVZL2NiS2V5SWFkdHltTnRSK3NRRzFYN3dQZDBkcmw4ZmxHaTFpWmkxRS9PbG5JbnJHQWdnS25zcE9SVmRmZlQzKzhZOFg0SFE2V1lFL1FnbUNBSjFPTit3Uzl5ZWlVS3FQKzdqSDQ0TERZUVhBejZWVW10dmNhR2wzdytid3d1c1RvWkN6RTh0d0lvcUF5KzJEUm4zOEFYY2VyeDlYM0wwWGNWRnFQSDB2cDhBaElpSWlJaUlpSXFJVEVTQmoyM3dpb3NGaEt0MlBtbzN2b21uYkpvZytYNWZIdzlMSElYblZoVWhZOUJQSU5kcHV0a0NubW11dXVRSHZ2ZmMybXBvYTRmVjZwUTZIK2tDaFVDSStQaDRYWG5pUjFLRU1PcmxjRGtFSUpDaEpHamxqdy9ESXJSTVFGYTVpNG42WStYNTNHMTU2dXhKWFhwQ0s1Zk5qanJ2dUQzczZZTEo0Y2NWNUtTY3BPaUlpSWlJaUlpSWlHdW5rSTd4RE01UDNSQ1FwdjhlTnh1Ky9RTTMvM29PbG9yakw0NEpDaWJqVGxpTmwxWVVJbnpCVmdnaHB1UHZwVHkvR045OThqZUxpSXJqZExxbkRvVjVRcVZTWU5Ha0tGaTFhSW5Vb1EwS3AwckxtZmhpWU1URmM2aENvRzVWMURyUjJlSHExN3NZdFRkQnA1Rmd5ZCtTMk9TTWlJaUlpSWlJaW9wTkxxZEpJSGNLQU1IbFBSSkp3dFRXalp1TzdxTnYwSVR3V1U1ZkhOYkdKU0Q3elBDU2RzUlpLWTRRRUVkSklzblRwY2lRa0pPS2JiemJCN1haTEhRNGRoMUtwd3ZMbEs1Q1ZOWHJuSVpmTEZaRExGZkI1ZTVlZ3BNRWxpb0RBWXZ0aHBUL3ZTWFdEQS90THpUaHJhZndKMitzVEVSRVJFUkVSRVJFQmdGd1J1RGM3a28zczZJbG94REVWNzBQbFIvOUJ5NDlidW4wOGVzWUNwS3k2RU5HelRqL0prZEZJbDUyZGc3aTRlSHo0NFgvaGREcmg4VEJ4T3B5b1ZDcG9ORnFzWFhzK0lpT2pwQTVueUdtMUJsZ3RiUVBhaHNQcHcwOXYyWTF4NlhvOGM4eDgzMTZmaUxVMy9JakVXRFZlZm5SYWNQa05EKzVIVlowRDd6OC9HMTlzYmNZbm14dlIyT0pDZEtRS2E4OUl3TG5MNHdFQVRhMHVYUFhiZmNoTTBlSzUrNmVFYlB2aHY1Vmh4OTUyM0hmamVNeWZIaGxjdm10L0J4NTRyaFNYbnBXRXk5Y0cycGp2TFRiaDA4MU5xS2l4bzdYZERZTmVnZm5USW5IbGhhblFhK1h3K2tTc3V6TVhGcHNYcnoweEE1SGh5cERuS2lpejRLNC9GV0gycEFnOHRENExBT0J5Ky9IK2x3M1l2TDBGamEwdUdQUUt6SjBTZ1YrY2w0SUlZK2ZmZjcrN0RZLzkvUUIrdWlvUjAzT00rUHZiVmFocGNPRGU2OGRoUXFZQjYrN01SYzVZQS81OGQwNmY5OC9SNnBwY2VPMmphdXd0Tk1QcDhpRTlTWWZMejAzRzdnSVRQdnE2RWIrN1lSeE9tM0g4ejdUZkwrS3JyUzM0N0xzbTFEVTY0UmRGSk1kcmNkV0ZLWmllSGVnUXNQN1JBaHlvdE9HOVoyZEJxd2xOVnQveGVCR0t5aTE0NWZIcGlJMVVBUUJlZVBNUVB0bmNoSWR1eVlKZXA4QnJIOWFnOUtBVkFnUk1IQmVHS3k5SVJVYUtMcmdOczlXRFMzK2Rpd2taZWp4K1p3N2UrclFPWDI5dlJadkpqYmhJRmM1Y0dJc0xWeVZDTGd2TnNudDlJalp1YWNMbTdTMm9xbmZBNXhPUkVLdkI0am5ST0g5RkFqUnFXYS9lRXdCNDVJVUR3WFdmL0ZjRm52eFhCWlFLQVIvOGJVNlhmZmEvTGMwQWdOV0xZNCs3YjRtSWlJaUlpSWlJaUk3UTZReFNoekJnVE40VDBVbGhLdDZIaXJkZVFudkI3aTZQS1EzaFNGcCtMcEpYWFFCTmJLSUUwZEZvRVJVVmhhdXV1Z2JGeFVYWXNtVXpmRDRmay9nU1V5cVZrTXZsV0xKa09TWk1HTDNWOXNmU2FNTmdzN1pEbEdqaSs5YytyTWFtYmEyWW5tMUVRclFHdXdvNjhQZTNLcUhYeW5ER2FiR0lpMVlqTlZHRGlob0hURllQd3NNQ1NYR3YxNCs4NGtBM2xOd2lVMGp5UHEvRUFnQ1lOVG5RRGFYTjVNRzlUNVVnTmtxRnFST00wR25rMkZkaXhtZGJtdERZNXNMRHQweUFRaTVnOFp3b2ZMSzVDZHYydG1QTmtyaVFPTGZzYWdVQXJEZzlNUGU1MnlQaS9tZExrRjlxUVdhcURqOVpGSXZxQmljKy83NForMHN0ZVByZVNkQnJReFBiclIwZVBQcGlHZVpNamtETzJERG9kQ2UrdkQzUi9qbmlVSzBkZC8rNUdGYWJGem1aWVVoTjBxS3Exb0dIL2xxR3pGVGRjWjRoMURQL2R4QmYvZENDdENRdGxzK1BnZDNoUldHNUZZZHFITUhrZlg4VmxGbncvcGNOeUJxang0THBrU2l2Y21CWHZnbUZCNng0OGpjVGtaYWtEVmxmRklGSC9sYUdBMVYyVE1reXdPM1JZVit4R2E5dXFFRmRrd3UzWHBFUlhOZmo5ZU9CNTBxeHI4aU02QWdsRmt5UEJBUUJlU1ZtdlA1aERYN01hOGNmZnAwVGtzQUh1bjlQREhvRnpsNFdoNUtETnBRZHNtSDZSQ05TNGpXUXkwTC9GZ2dNNE5qMFF3dHlNc05DQmlBUUVSRVJFUkVSRVJIMVJCQmtVR3ZDcEE1andKaThKNkloWlM3TlIvbGJMNko5LzY0dWp4bXpKaU5sMVlXSVg3QUNna0xaelY4VDlVOTJkZzZ5czNPd2QyOHV0bTdkQWtFUTRQVjZwUTdybEtKUUtDQ0tJaFlzV0locDAyWklIYzVKcDFTcUFRZ0FwRW5lN3lrMDQ0VUhwd1FyMVRkdWFjTHpyeC9DaDVzYWc4bnAyWk1qVUYzZmdQMGxGaXljRmFnY0x5cTN3ZUgwSXlsT2c5eENjOGcyOTVlYVlkQXBrSldoQndBbzVBSitkZmtZckZ3WUc2elc5bmo5dVBIQmZPek9ONkd1eVlXa09EV1d6WS9CSjV1YjhQMmV0cERrdmQ4dll1dWVkaGgwQ3N5YkZoZ2s4TVluTmNndnRlRHNaWEc0N3VKMHlBNXY5NTJOZFhoMVF3M2UrMThkcmpnL05TU3VMVCsyWXYyVkdUaGpma3h3V1p2cCtJTjJlck4vQU9EcFZ3N0NhdlBpK2t2VGNjNnl6cXI4VDc5cHhOL2VxRHp1Y3h6UllmYmdxeDlha0JDcnhyTy9td1NsUWhaOC9WYjd3TTlMLy8yOEFiKzlibXl3K2w4VWdaZmZyY0lIWHpYZ0grOVc0ZmZySjRTc1gzcklobWtUakhqcDRhblE2d0lESVdvYUhianJpU0o4dWJVWnF4YkZJaWN6OENQblB4L1hZbCtSR2FmTmlNUmRWNCtEU3RuNVBqLzJVamwyN0czSFc1L1Y0c3BldkNjQWNNT2xZL0NmajJ0UmRzaUdNK2JIWVBreGp4L3gvWjQyV094ZXJGN0NxbnNpSWlJaUlpSWlJdW9kUVJBTzM1Y2QyYnFXdWhBUkRRSnphVDcyUHJJZXUrNjl1a3ZpUG5IWjJaajc1T3VZL2VqTFNGaThtb2w3R2pMVHA4L0FUVGV0eDJtbm5ZN3c4QWdvbFVxb1ZDUC95M3U0VXFuVVVDaVVpSWlJd0lJRkMzSFRUZXRQeWNUOUVScXRYckxudnVMODFKQVc4MmVlSGd1OVZvNkROUTc0L1lFQkJiT25CQ3ErajFUVUE4RHV3ZzVvMUhLY2NWb01haHVkYUdwMUFRaTA4Qyt2c21QR0pHTXdVVzhNVTJEMTRyaVFOdXRLaFF5ekpnVzJXMVZ2QndCa1o0UWhLVTZEL0JJTFROYk9wUHIrTWd2YVRSNHNtUmNGbFZLQTErdkhwNXViRUc1UTRPcWZwUVVUOXdCdzNvcEV5R1FDdHUvcjZQSmE0Nk5WV0Q2dit5VHdRUFpQV2FVTlpaVTJaS2JxUWhMM0FIRFcwdmhnZ3Z0RXZMN0E5dngrUUJRN1g1Tk1Kc0FZTnZEdnZ6TVd4SVMwN1JjRVlOM2FGQmowQ3V3cE1NRm05NFdzTDVNSnVQWEtqR0RpSGdCUzRyVzRZR1dnODgzVzNhM0J1RC9kM0FTMVNvWWJMeHNUVE53RGdmZjUrb3ZUSUpjSitQeTc1aTR4OWVjOU9kckdiNXNRcGxkZzRhem9mbStEaUlpSWlJaUlpSWhPTFJydHlLKzZCMWg1VDBTRHpGSmVoUEkzWDBUYnZoMmhEd2dDNGhldVJPWkZWME9ia05yOUh4TU5rUmt6Wm1IR2pGbXdXaTJvcUtoQVdWa0o2dXBxWVRBWTRISzU0SGE3Sld0dlBsSUpnZ0NWU2dXMVdnT0x4WXlrcEdSa1pVMUFSc1pZaElXTmpvdWtnZEpxalhBNmJCQkYvMGwvN2dsalFnY09LT1FDWWlQVk9GUm5oOFBsaDE0cngrUnhCbWcxTXV3NzNDWWZBUFlVbURCam9oR3pwMFRndFE5cmtGdG93cXBGY1Nnb3M4RG5GekY3Y21pTGQ2L1hqNEp5S3dwS0xhaHRkS0srMllucWVpZUFRT3Z6STViT2k4WWJIOWRpKzk0T3JGb1lxS2IrN3NjMkFNQ1pDd0wvcjZ4M3d1NzBJY21vd1p1ZjFIVjVUVXFGZ0labVY1ZmwyV01ORUlRdWl3ZThmNG9yckFBUTdBcHdyTXcwUFlvT3IzTThNWkVxVE1reVluK3BHVGYvZmo5KytwTWtMSjRkQmJWcWNNYlFUczgyZGxtbVVjdVFrYUpEWG9rWmRjMU9qRS92ZkwySnNXckVSWGNkeEpTZEVUaHVheHNEKzdpcXpnNjcwNGZKV1FaRWhYY2RaQkFYclVaQ3JCcTFqVTQwdDdzUkc2bnEzRlkvM3BNakR0WGFVVlJ1eGRvekVnWnRIeEVSRVJFUkVSRVIwZWdtQ0RJbTc0bUlqbVlwTDBMRjJ5K2hOWGRiNkFPQ2dQZ0ZLNUJ4MGRYUUphVkxFeHpSWVdGaEJreWRPZzFUcDA2RHorZkRvVU1IMGRIUkRwdk5CclBaQkl2RkFwdk5CcWZUQWIvLzVDZGNoek9aVEFhTlJndTlYZytEd1FDak1SeGhZV0dJaUlqQW1ER1prSFV6Yi9XcFRxMlJicTV1clViZVpabGFIY2ltaW9jcnl4VUtHYWJuaEdOYmJqdGFPOXlReXdTVVY5bHg5cEo0akUzVklkeWd3SjVDTTFZdGlndFc1OCtjR0JIY1huVzlBNCsrV0licWVpY01PZ1hTVTdSSVRkUkNvUkJRVUdZRmpxb3lYell2Qm05OFhJc2Y5clJoMWNKWWVIMGl0dTVwUTBheUR1TU9KNVl0aDZ2eTY1cWNlUHV6cnNuN25rUjJrMWcra2Q3c0g1TTVFRTlNWlBmYmwvZmhJMy9mamVQeHlvWnFmTEcxR1UrL1VvRi92VmVGaTFZbjRyd1ZpZjFPY2gvUlUvWCtrWG5vdmQ3UWdVazlyYTgrdkw3bjhQcG1hNkNsZjB5RXF0djFnY0MrcjIxMHd1SHdBWkdoeS90cjQ1WW1BTURxeFd5WlQwUkVSRVJFUkVSRXZTUElaRkNycGJzZk81aVl2Q2VpQWJFY0xBa2s3WGR2N2ZKWTdQeGx5THo0V3VoVE1pU0lqT2o0NUhJNXhvNGRKM1VZTk1xRlI4YkQxTjdRcjg0T1I5ckdIMTNCZm9UVDZldXlyRDltVHc0azcvT0t6VGdTNGF6SjRSQUVZSHBPT1Bia20rRDNpOWhmYXNhNGRIMUlVdmJwVnc2aXBzR0p1NjRaaThXem80Tko2RmMzVkFlUzkwZEppbE1qT3lNTWU0dk5zTmw5S0Rsb2hkbnF4Y1Zya29McmFBNG4xR2RQRHNkRHQ0VE8wMzQ4QTh4OTkwZ3VEMnpaWXV0K1g1dXN2Wit2WHErVDQ2YWZqOEhQejBuRy83NXJ4b2F2R3ZEeXU5V3dPLzM0K1RuSkFCRGNmMjZQQ0swbTlPOWRycDZmeStQdGZxQlJTMXVnZ2o3Y0VKcEk5NTVnL1lqRDYydlZnWjhKYlNaUHQrc0RRTHNwRUZlWVB2UW5SWC9mRTVmYmo4M2JXekU1eTREVVJHMC90MEpFUkVSRVJFUkVSS2NTUVJBUUhqNTZDa0ZZSmtkRS9XS3RPb0M4eCsvRWozZGQwU1Z4SHp0M0NlYjk1VTFNdWYweEp1Nko2SlNtMVlaQkp1L2ZXRW0xU2dhbFFrQkx1NnRMd3ZWQWxXMHd3c1BzeVlGSytyeFNDM2JubXpBMlRZZm93KzNQWjB3TWg4WHVSVjZwR2VWVjlwQ1crVTZYRDhVSHJSaVRwTU9TT2RFaDFlT0hhaDNkUHRmUytkSHdla1hzeUd2SGQ3dmJvSkFMV0hiVXZPaHBpUnJJWkFMS0ttM2REbGc0MlZJU0FzbmovTU5kQjQ3bTlmcFJYTkYxK1lsRUdKVzQ1S3drUFBtYkhBREFwbTJkODhXSDZRS2ZrN3BtWjhqZjJKMWUxRFoxblM3Z2lBT1ZYVDhMZFUwdUhLcHp3aGltUUdKc2FJdjg2Z1lubks2dUF4SzI3ZTBBQUV6SURIUkNTRS9XUXFVVVVGWnBoY25TZGZCQVU1c2JqUzFPeE1lb3VtMnJmeUxkTlRmNWRrY3JiQTRmMWl5TzYvUDJpSWlJaUlpSWlJam8xQ1NUSzBaTnkzeUF5WHNpNmlOcjFRSGtQWEVYZHQ1K09WcDJmUmZ5V015c2haajc1T3VZY3VmalROb1RFUjBXSGg0SFFlamZKZGU0ZEQwY1RqODJmdHVaNUxVNWZIaDFRODJneEJZVHFVSkdzZzVGNVJZVUhMQmc3cFRPdHZnemN3SnpxWC80VlNOOGZoR3pqa3JleTJReXlHVUNXdHJkc05vNkU3czc4enF3TTYrajIrZGFQQ2NLQ3JtQUhmczZzS2ZBaERsVEl4QnU2QnpZb05Nb01IOWFCRXdXTC83NVhqVzh2dEJ1QldXVk50UTFPby9kN0pDWk5ka0luVWFPWFFVZDJKYmJGbHp1OTR0NFpVTTFHbHZjdmRxT3llSkZkWDNvZ0FhdE90QmxRSEZVNy8zeDZZRzJYaDk4MlFELzRkYjlvZ2o4Kzc4MXh4M01zT0hMQmxSVWR5YndQVjQvWG42bkVuNi9pSjhzaXUzU2x0L3A4dUhGdDZwQzltOStxUVhmN215RlRpUEg0amxSQUFKdDk4ODhQUTRPcHg5Ly9jL0JrQXAvcDh1SEY5ODRCSzlQeFBsbkpQWnFQeHdSSGhaNHoyc2J1dzd5K0d4TEU0eGhDaXlZR2RubHNaNklJdkRsRHkzWWY5UWdDNXZkaDQ4M05hTHVxRUVQMVEwT2ZQUjFJeHlEMUxXQ2lJaUlpSWlJaUlpa0p3Z3loRWVNcmtJUXRzMG5vbDd4Mlcwb2UrMDUxSDMxUVpmSG9tY3NRT2FsMThHUTBmczJ4MFJFcHdxMVJnZUZRZ21QcCtmcTZaNmN0eUlCUmVVSDhPTGJsZGlXMTQ0b293cjdTOHlZbEdWQTZhRkJxcjZmRW9IL2ZsRVB2MS9FN0ttZHlmdm9TQlZTRTdYWVUyQkNtRjZCQ1JtZG8xZFZTZ0h6cDBkaTY1NDIzUHhJQVdaUENrZHp1d3Q1SlJiTW14NkpIWHZidXp4UGVKZ1NNeWVGWTArQkNYYW5EemRjbHQ1bG5Xc3VTa054aFJXZmZ0T0kzRUlUSm80TGcwb3BRM21WRFNVSGJYanM5bXdreFd1Ni9OMVEwR2tVdU9iaU5Eeno2a0U4OHNJQnpKd1VqcWh3SlVvT1dtRzErN0JvZGhTKzI5VUc0UVNUMXJlYjNmalZ3L21ZbW1YRW1CUWRQQjUvY0lERGVXY21CTmRidlRnT0gyNXF4UGU3MjFEWDZFQkdxaDRIcTIxd2UwVmtwdXBRVVczdmR2dFpZL1M0N2JGQ3pNZ3hJc0tneEw0U0M1cGFYUmlYcnNjbFp5VjNXVDhwVG9QY1FoTnVmSEEvc2pQRFlMSjRzS2ZRREZFVThhdkx4eUE4ckxPSy9xb0xVbEI2MElxdGU5cFJjazhlcHVVWTRYTDdVVlJ1UVd1SEI0dG1SK0hzNWZGOTJxOVRKeGdoQ0lGQkJ5M3RIamhjUHZ6dWh2RTRVR2xEV2FVTkY2NU1oRkxSKzhFdXUvTTc4UFFyRlZBcUJMejk5Q3lvVlRLOC9Wa2QvdnRGUFNidWJzV2Y3cG9JQUhqcVh4VW9QV1NEeWVMQnVyVXBmWXFaaUlpSWlJaUlpSWlHSjRWU05Xcm11aitDbGZkRWRFS04zMytCYmJmOHJFdmlQbXJhWE16NTQ3OHg3WjZubUxnbklqcU84SWorVmQ4dm5CV0YyNjdNUkdxaUZnVmxGdVNWbUxEc3RHamNzbTd3dXB2TW5od092MStFTVV5QnJIUjl5R016SjRiRDZ4TXhNOGNJdVN3MFNiMytGeGxZc3lRT1BwOGZYMjFyZ2MzaHc2TzNaV05zYXM4WHk4dm1SOFB1OUNIQ3FBeTI3RDlhWExRYWY3bG5FbjZ5S0JZdXR3L2Y3R2pGem4wZFVLdmt1T3Zxc1pnMDNqQTRMN3FYVnA0ZWkzdXZINC94WS9USUx6Vmp4OTRPWkNUcjhOUnZKc0o0T01sOW9rUnpkSVFLS3hiRW9yN0ZoYysrYmNTMmZlMUlUOUhpOStzbmhMU0hqNHRXNHcrM1oyTnlsZ0UxalM1czM5ZU9sQVF0SHJzOUIycVZ2TWZ0bjc4eUFWZi9MQTIxRFU1czN0a0tBTGh3WlNJZXUzMEMxS3F1c1JuMGNqeHhadzVTRXJYWXVxY2RCUWNzbURMZWdFZHVtNEFsYzZORDF0VnE1SGo4emh5c1c1c0NuVTZPNzNhMVlsZStDWEZSYXF4Zmw0RzdyeG5YcGJML1JOS1N0TGg1WFFhaUkxWDRibGNyV3RvQ0hRdysrN1lKQVBDVFByYk1UMDNVSWpwQ2laeXhCcWlVZ2RlYk0xWVByVWFHcVJPTXdmV21aQVU2S1dSbmpwNFdha1JFUkVSRVJFUkVwN0xSV0hVUEFJSW9pdUtKVnlPaVU1R3JwUkdGZjMwWTdmbTdRNVpIVHBtTnNaZGNEMlBXWklraUl5SWFXcTNOTlhDN0EyMjlvMk5Tb0ZKckI3ek45cllHT0IxOW55ZWRocWVIbnkvRmpyd09QSGZmSkdTbTZrLzhCNFBzaFRjUDRaUE5UWGpvbHF4dUIwSWN5MnoxNE5KZjUySkNoaDVQL1hiU1NZaXc5K3hPTDliZHVRL1pZL1Y0OU5ac3FjTWhJaUlpSWlJaUlxSVJRS3N6SUNJeTRjUXJqakJzbTA5RVhZaCtINm8rK2c4T3Z2dFArTjJkYlo1VmtUR1llT1B2RURWOXZvVFJFUkdOVEpGUkNXaW9zMEVVZTU2L25FWUdtOE9IdkZJemRCbzUwcEpHVjFzdUtXemUzZ3FueXhmU2lZQ0lpSWlJaUlpSWlLZ25na3cyS2hQM0FKUDNSSFFNUzBVeENwNTdFUGFhUTUwTFpUS2tycmtZWXkrNURqTDF5WmxybUlob05JcEx5RUJqZmJuVVlWQXZiZG5WaWxtVElxRFhkcmF0ZDduOWVPcmY1WEE0L1RqL3pIZ281SDNzRzA5ZDZEUnkvUHljWk15YkZpbDFLRVJFUkVSRVJFUkVOQUxFSnd6ZXRLTEREWlAzUkFRQThEbnRPUERhODZqOWNnTncxR3dhaG93SnlMbnBQb1NsajVNd09pS2kwVUVta3lFNkpnVnRyWFdzd0I4QlB2aXlBVSsvY2hCVHhoc1JFNldFMWU1RFhva1pacXNYMlJsaFdMYzJWZW9RUjRWbDgyT2tEb0dJaUlpSWlJaUlpRVlBUVpBaEtpWVpnaUNUT3BRaHcrUTlFYUZwMnlhVS91c3B1RHRhZzh2a0doMHlMNzBPcWFzdkFnUldGUklSRFJhVldndURNUW9XU3h0RVB4UDR3OWxGcTVQdytmZk5xS2l5WTIrSkIycWxES2tKV2x5OEpncHJsc1JEcGVUM0l4RVJFUkVSRVJFUjBja2dDRElZak5GUXFVWjNoMmhCRkk4cXNTV2lVNHFyclJsRmYzc0ViZnQyaEN5UG5ic0VFNjY1QzZxSWFJa2lJeUtTVm10ekRkeHVCd0FnT2lZRktyVjIwSitqbzYwQkRxYzFwTnNKRVJFUkVSRVJFUkVSRVIxTGdGWm5RRVJrdk5TQkREbFczaE9kZ254T08ycS8zSUNLdC84QnY4c1pYSzZLak1IRUczK0hxT256Sll5T2lPalVFQkdWQUtHOUdYWjdoOVNoRUJFUkVSRVJFUkVSRVExYmVuMDRqQkd4VW9keFVqQjVUM1NLTVI4b1JQNlQ5OERaMGhDeVBPMmN5NUI1OGJXUXFVZDN1eEVpb3VFa1BESVdJdnh3T1czdyszMVNoME5FUkVSRVJFUkVSRVEwYkFneU9UU2FzRk1tY1E4d2VVOTA2dkQ3Y2VqOVYzRHczWDlDUENwQkZKWTJEaE52ZVJCaDZlTWtESTZJNk5RVkVSa1BtNjBEVm5NYkUvaEVSRVJFUkVSRVJFUkVBR1N5d0J6M09uMjQxS0djVkV6ZUU1MENYQzJOeUgvbWZwaUs5d1dYeVRVNlpGNXlIVkpYL3d5UXlTU01qb2lJOVBvSUtCVnF0TGJVQWhDbERvZUlpSWlJaUlpSWlJaElVcEhSeVZDcFRyMXUwVXplRTQxeUxidStROEd6RDhEbnNBZVhoYVdQdzdSNy9nSjExS25UWm9TSWFMaFRxYldJVDh4RWMrTWhWdUFURVJFUkVSRVJFUkhSS1VrbWt5TXVZUXdFNGRRc1BHWHlubWlVOHJ1Y0tQbm5uMUcvK1pPUTVhbG5YWXh4bDk4TVFjSERuNGhvdUpISlpJaFB6RVJIZXlPY1RpdEV2MS9xa0lpSWlJaUlpSWlJaUlpR25Fd21nMW9UaG9qSWVLbERrUlN6ZDBTamtMWHFBUElldnd2T3BycmdNcVVoSEpQV1A0eW9hZk1rakl5SWlIb2pJakllSG5jNHpLWm1lTDBlVnVJVEVSRVJFUkVSRVJIUnFDU1R5YUZRcUdDTWlJVlNxWlk2SE1reGVRWDR4NVVBQUNBQVNVUkJWRTgwbW9naUtqOTZIUlZ2dmdqUjE1bm9pWm8yRnhOLzlTQlVFVkVTQmtkRVJIMmhWR2tRSFpzS2w4c09jMGN6Zkg0ZlJDYnhpWWlJaUlpSWlJaUlhQlNReWVTUXllVXdoc2RDcmRaSkhjNnd3ZVE5MFNqaDdtaEYvbFAzb3FOb2IzQ1pvRkJnN0dVM0lPMmNuMHNZR1JFUkRZUmFyVU5zZkRvY0Rpc3NwbWFJb2dpLzN3OUFsRG8wSWlJaUlpSWlJaUlpb2o0UUlKUEpBQWdJajRpRlJoc21kVURERHBQM1JLTkFhKzQyRkR4OUg3eDJhM0NaTmo0WlUrNzRJOExHakpjd01pSWlHaXhhYlJpMDJqQzRYSFk0SFRZNEhSYUlFQUVSRUVXLzFPRVJFUkVSRVJFUkVSRVJkU0VJQWlBSUVDQkFvelZBbzlXejB2NDRtTHduR3VFT3Z2TVBISHozbnlITEVwZWRqUW0vdkFNeXRVYWlxSWlJYUtpbzFUcW8xVHFFUjhUQzQzSEI1YlRCWWJmQTUvTkFGQUZXNUJNUkVSRVJFUkVSRVpHVUJFRUdRSVJjb1lSV2E0QmFvK2Q4OXIzRTVEM1JDQ1Y2dlNoOC9pRTBidjB5dUV5dTB5UG51dDhpYnNFS0NTTWpJcUtUUmFsVVE2bFVJOHdRQlovUEM0L2JDWi9mQzUvSEE1L1BBNS9QQjcvZkM3L2ZENWxjRHAvWEkzWElSRVJFUkVSRVJFUkVOQW9vRkVyNGZEN0laRExJWkFySTVYTEk1VXJJbFNySVpYSW9WUnJJNVV4Rjl4WDNHTkVJNUxWYnNlK3gyMkVxM2hkY3BrMUl3WXo3bm9NbUxsSEN5SWlJU0NweXVRSnl6aEZGUkVSRVJFUkVSRVJFTkdJeGVVODB3amhiR3BENzhNMXcxRmNIbDBWT21ZT3BkL3dSY3AxZXdzaUlpSWlJaUlpSWlJaUlpSWlJcUwrWXZDY2FRU3dWeGRqN3lIcDRMS2Jnc3BUVkZ5SHJ5bHNCbVV6Q3lJaUlpSWlJaUlpSWlJaUlpSWhvSUppOEp4b2hXblovai93bjc0SGY0dzRza01tUWMvMDlTRngydHJTQkVSRVJFUkVSRVJFUkVSRVJFZEdBTVhsUE5BSlVmZndHRHJ6MkhDQ0tBQUNGM29DcGR6Mk9pSWt6Slk2TWlJaUlpSWlJaUlpSWlJaUlpQVlEay9kRXc1bmZqK0tYSGtmZHBnK0RpN1FKS1poeDMzUFF4Q1ZLR0JnUkVSRVJFUkVSRVJFUkVSRVJEU1ltNzRtR0tiL0xpYncvM1kyMmZUdUN5eUtuek1IVU8vNEl1VTR2WVdSRVJFUkVSRVJFUkVSRVJFUkVOTmlZdkNjYWh0d2RiZGo3KzF0Z3JUb1FYSmE2NW1LTXYySTlJSk5KR0JrUkVSRVJFUkVSRVJFUkVSRVJEUVVtNzRtR0dWZGJNM2JmZXcyY0xRM0JaZU92dkJXcFoxMGlZVlJFUkVSRVJFUkVSRVJFUkVSRU5KU1l2Q2NhUnB6TjlkaHovdzBoaWZzSlY5K0o1RlVYU2hnVkVSRVJFUkVSRVJFUkVSRVJFUTAxSnUrSmhnbG5jejEyLys1YXVOcWFnOHR5YnJnWGljdlBrVEFxSWlJaUlpSWlJaUlpSWlJaUlqb1ptTHduR2dZY2piWFljLy8xbllsN1FjRGsyeDVCM0dsblNCc1lFUkVSRVJFUkVSRVJFUkVSRVowVVRONFRTY3pSV0l2ZDkxNER0NmtOQUNESTVKaHl4Mk9JbWJOWTRzaUlpR2lrY1RwdDhQdDg4UHU5OFBtODhIbzk4UHU4OFB0OThQdDlVb2RIUkVSRVJFUkVSRVJFbzRoTUpnLzhreXVnVUNnaGx5c2dreWtnbDh1aDF1aWxEbTlFWXZLZVNFSmRFdmNLSmFiZTlUaWlaeXlRT0RJaUlob0ovSDRmbkU0Ym5IWUxYQzQ3WkRJNVJORVBVUlNsRG8ySWlJaUlpSWlJaUloR3VXRFJrTmNOdHl1d1RCQUVDSUlNZnI4UGFyVU9HcDBCR28wZU1wbGMybUJIQ0NidmlTUmlyNnZFbnZ0dkNDYnVaU28xcHYvdUdVVGtUSmM0TWlJaUdzNDhIamRjVGhzY0RndThIamNFUVlBbytnR0ExZlZFUkVSRVJFUkVSRVFrS1ZFVUlZcUIrNVF1bHgxdXR4TW1zUWtLcFFwYXJRRnFqUjVLcFVyaUtJY3ZKdStKSkdDdnE4VHUzMTBMajhVRUFKQ3BOWmg1Ly9Nd1prMldPRElpSWhxdXZGNDN6QjNOOEhyZDhQbDhBQUxWOWF5eUp5SWlJaUlpSWlJaW91SHFTT0dSMStPQ3hlT0czZFlCaFZJTlkzZ3NGQXFseE5FTlAwemVFNTFrdHVvSzdIbmdobURpWHFFTHc0d0hub2NoTTF2aXlJaUlhRGp5KzN3d21acmhjdHFDRjdwRVJFUkVSRVJFUkVSRUk0OEluODhMbjgrTEZwY0RHbzBleG9oWXR0US9DcFAzUkNlUnJib0N1Kys3RGw2YkJRQ2dDRE5pMXUvL0RuMUtoc1NSRVJIUmNDT0tJc3ltRnRodEpoeXBzaWNpSWlJaUlpSWlJaUlhRFVUUkQ0ZkRBb2ZEQ3IwK0hJYndHQWlDSUhWWWttUHludWdrY1RiVlk4OEROd1FUOTBwakpHWS84aEswaWFrU1IwWkVSTU9OemRvQnM2bjU4TVVxRS9kRVJFUkVSRVJFUkVRMFdvbXcyMDJ3MlRwZ2pJaUZYaDhoZFVDU2tra2RBTkdwd0dlM0lmZjN0d1JiNWN1MU9zeDYrQVVtN29tSXFJdjIxbnBZTEcwQU9KODlFUkVSRVJFUkVSRVJqWDVIN29OYVRLMW9iNnVYT0JwcE1YbFBOTVJFdncvN0hyOERqb1pxQUlBZ2wyUGFiNTZFTG5tTXhKRVJFZEZ3MDlSd0NFNlhEYUxmSjNVb1JFUkVSRVJFUkVSRVJDZVZLUHJoZE5yUTFIaEk2bEFrdytROTBSQXJmdkV4ZEJUbUJ2OC84ZVlIRVRGeGhvUVJFUkhSY09QeHVGRmZXd2FmendPdzJwNklpSWlJaUlpSWlJaE9WYUlJbjllRCt0b3llRDF1cWFNNTZaaThKeHBDbFJ0ZVJmM21UNEwvejdqb0dzU2ZmcWFFRVJFUjBYQmp0NXZSMmx3bGRSaEVSRVJFUkVSRVJFUkV3MHBMY3hVY2RvdlVZWnhVVE40VERaSG03WnRSL3NZTHdmL0hMVmlCakovOVVzS0lpSWhvdUhFNHJEQjNOSEZ1ZXlJaUlpSWlJaUlpSXFKamlLS0lqdllHT0owMnFVTTVhWmk4SnhvQ2x2SWk1RDl6Zi9EL0VUblRNZW5tQnlXTWlJaUloaHU3M1l5T3RnWW03b21JaUlpSWlJaUlpSWlPbzcydC9wU3B3R2Z5bm1pUXVWcWJzUGZSV3lGNlBRQUFYVkk2cHYzbVNRZ0toY1NSRVJIUmNPSHh1R0h1YUFMQXhEMFJFUkVSRVJFUkVSSFJjWWtpVEIyTjhIcmRVa2N5NUppOEp4cEVQcnNOdWIrL0JSNkxDUUNnQ28vQ2pBZWVoMXlubHpneUlpSWFUbHFhS2xseFQwUkVSRVJFUkVSRVJOUkxvaWlpdWJGUzZqQ0dISlAzUklORTlQdXc3L0U3WUs4OUJBQ1FxVFdZZnYrelVFZkZTaHdaRVJFTkowME5CNlVPZ1lpSWlJaUlpSWlJaUdoRWFtbzRKSFVJUTRySmU2SkJVdnppWStnb3pBMzhSeWJEMUx1ZVFGamFPR21ESWlLaVlhV3R0UTQrbjFmcU1IcmtjUHJRWnZKZ0lFMEJXdHJkY0xuOVhaWjdmV0szeS91anNjVUZpKzNFKzdIZDVFRkJtV1hRbnJlcDFRV1QxWFBjZGVxYlhiQ2VJRGFmWDhTN0crdXdLNzlqVU9JaUlpSWlJaUlpSWlJNlZmaDhYclMzMWtzZHhwQmg4cDVvRUZSOStEcnFOMzhTL0gvMnRYY2phdXBjQ1NNaUlxTGh4bXBwZzh2bEdKUnR2ZmxwSFc1OXRBRE43ZjJmNDhucDh1RkFsUjJidHJmZ282OGJBUUQvL2FJQjYrN01oZDNoQXdCVTFOaTcvVnUzUjhSckg5YkE3dXlhcFA3THZ5dnc5S3NWWFphWEhiTGh3cHQzb2QxMC9PUjNiOXp4ZUNFKzJkeDR3dlUyNzJqRlhYOHFnc2t5OE9jRWdOODlYWXAzTng3L2g4Rk5EKzNIeGkxTngxMW53NWNOZU9PVFdpVEZhUWNscnRHbXBkMk5LKzdlaTN2K1VoeXkvTnI3OXVPc2EzZkM2K09VRXozcGFkOVI3L1JuLzczK1VTMHVXcjhidS9OTlF4aFo3N1NaUExqeU4zdngyeWY1L285MncrbHpSOFBiQzI4ZXdsblg3dVNBUVNJSm5NempyNi9QTlpLdkdmc1QrOS9mcXNSWjErN0V0dHkySVl5c2YvcnkyMmM0L1I3YXRiOERQN3RsTi83emNhM1VvUXc1czlXRHM2N2RpVjgvVmlCMUtFTk82dGRhZXRDSzN6NVpqSi9kc2hzWDM3YW4yM3RPeDlxOHZRVy9laWdmNTkvMEkrNTlhdVNkMDJnZ1JMaGNkbGd0N1ZJSE1pUVVVZ2RBTk5LWkR4VGd3SC8rR3Z4Lyt0cDFTRHBqcllRUkVSSFJjQ09LSWl6bTFrSGIzbmU3V2lHS1FHeWtxbGZybDFYYThPM09GclIyZU5EYzVrWmppd3R0UnlYUkZRb0JLeFpFUTYwS2pPdjBlUDBvS25mZ2pzY0xzV3BoTEc2NExCMUtSZWVZejVvR096Nyt1aEhiOXJiamdadXlFS1pUb00za2hzM3BRMTZwQlRmOVBCM1Y5WUdCQ2pHUkttZzFjaHlxdFNNdVdvWEljR1dYK0E1VTJYSFhFNFVuZkIzUDNqY0pLZkZhK1B3aUZITGhoT3UzbVFLREd5S012ZHRQeDdJNWZDRlYrNkxmRDlmL1orKzh3Nk9zc2diK201Sk1NcFBlZXlBSmdkQkxCQlJCUkVHeEY3Q3RycnBpMi9Xejk5NTdiMnRkWGV1aVlrY0VDOUtVWGtJZ0pDR1EzdHUwVEovNS9wak1KSk5Na3Bra2tLRDM5enc4RDVONTMzZHVPZmUrOTU1enp6bG11MGZiUllZRklPbTdLRzVLS3RyNCtOc3FMRllIMXoyOHUxL2xldXltTWVSa2h2VHIzaU9CaG1ZempTMW05QVlyVnB0dmZUM1l0Qm10S0lPT3ZLM1NjR2k3STVtKzJzK2JYT3c3b0VOdnNIR2dVcyswOGVHSHM3amRhR3cyMGRCc1JxdTNpZjczZ1lkZkwyWjdmaXYvZlhveTRTSGQzMDNEaGVFZ2QwZnFuTmdmL2twMS9hc2ordnJQZ2NWcTU5STdkaElYcGVERmU4WU5kWEdPR0liVG10SGZzVGljeXQ0WFgvOWN5OXVmbGZQQWRkbE1ueGpoOVpvanFUNmRPVkRaUnB2UlJ1RkIzV0g5WFpQWmprd21PV1R0ZEtpZlA1d1libld0YVRCeDUzUDdzTmtkSERNNUVvUEoxdWM5YTdZMDhleC9EaEFlS21kMmJqUUI4b0hWUmF3Tmpqd2NEanRhVFNNaG9aRkRYWlJCUjBpaVFEQUFiSVkyZGo5M042NzR3akc1czhtOCtGOURYQ3FCUUNBUUREZlVyYjE3WXZlRTBXUmoxWVpHajc4WmpEYktxZ3hNbnhqaDlwajNSa2FLa3ZIWm9RRFliZkROTC9WRVJ3UVFHeFdJeGVJZ01qeUFKWXZTU0VrSUlqVXhHRVdnRkdXUTAwQnZ0dGpKeVF4aDhjbEpmUDVqTlRVTkp1NjlkaFFxcGN6NTdGUVZUOTQ2aG50ZUtPUzJwL2R5M3NJay92MXBHWXBBS1FGeUNXOHRMUWVjbThGN3I4M2k2Q2xSbEpTM01TNHJ6R3RaWFVieHY1MmVUR3kwb3NjNlJZWTZqZkIyTzhoa2ZRZVFhbFpiVUFSS0thdlM5M2x0VitLaWcvandtOHB1WHZUVmErcjVZVTNIM3o1OWZncGhQaHA5eXFvTTNQdkNQcWFPQ3lNd1VFcGpzNW1yemt2RFluTncyMU1GM0hoWkJpT1NnbGkrcG9HeXFqYitlVkU2QURjK3ZwZHJMMHhuOUVnVkFDa0pmMjZQL1p6TUVCNjljVFJSNFlGRG9raTQrN2w5TkxaYWVPdVJDWWY5dHdmS1VMZmRrVTVQN1ZkUmErREpOMHJJemxCeHc5OUhldHh6OCtVWjdDdlJjZFRFb1RYY0EyU1BET0d4bTBZVEVSWWcrcjhQR2x2TWJNbHJaVTV1MUxBMTNBOEh1ZXV0REg4Mi9rcDEvYXNqK3ZyUHhlL2JXMUZyclZ4NlZzcFFGK1dJWXJpc0dmdXo3aDR1WmZlRkg5ZlZFeHNWU0c0dkIrMk9wUHAwNXF3VEUwbU9DMmJjcU1OM3FQejlyeXI0N3RkNjNuaDRncytPRE1QcCtjT0o0VmpYbjM5dndHUzJjODJGNlp4K2ZMeFA5N2dpTWo1eGN3N3B5ZjNYazRpMXdaR1B1cVdlOE1pNG9TN0dvQ0tNOXdMQkFOajc2a09ZR3AwdkNVVlVMR092dTMrSVN5UVFDQVNDNFliZFpzUFFwdW5YdmRvMkcyLytyd3k1WElKTTJyR1JWd1JLMmJWUHc2NTkzcDlyTXRzNTdmZzR0L0YrZElhS3IxL1BkVC9qMXFjSzBCdXN6SjBSN1hGZlVKRE1mVC9BWmVla29GTEtlUC9MQ3Q3NW90eGpFNU9ScXVMSlczS29yRFBRWnJRVHFwTHp2eGVtZWp6djlHdTJ1UCtmVjZnbE1UYVF6MWRVdS8rV2xhNWl5dGdPUmNhTXlaRmtwaXA3Ykk5bXRZV0dLaE0ybXdPTnprcHBWVWRZLzVpSVFFSlVua3ZiNWxZTEpyT2RHeC92MjZ1L0svLzYyd2d1T1N1WnhTY251djkyOXd2N21EUTZqUE5QU1hMLzdiV1B5eWdwN3pnY1lETGJXYmFxbHBYckc5eC9telkrbkdzdkhNRzN2OVlTRVJiQXpaZGw4dEczbFJnTU5rYU5DSEczZDBwQ0VLTkdoQkMxczVXR0pobWpSblFvUXBMamd6MCsvOW5wTEJlSG0xMkZHaEpqZXo1RU10d1p5cmI3TStDdC9WclVGa3FyMjhqT1VIWDdMaW84Z0dPbURwOVQvcE56UlAvN3dzcjFEZGp0RGs0NWJ2Z3FlSWFEM1BWV2hqOGJmNlc2L3RVUmZmM25Zc1hhZXBSQk1vNmJIdDMzeFFJUGhzT2FzYi9yN3VGUTlyN1lYYWlsb3NiSXhXZW1JSlgyYnBRL0V1clRsY0FBQ2JPbUhkNDFjRUdKRHFNUDN0akQ5Zm5EaWVGWTErcDZJd0NqUi9qK2ZxNXBNS0VJbEE3SWNBOWliZkJub0sxTlRXaDRORktwYktpTE1tZ0k0NzFBMEUrcWYvbVdoczFybkI4a0VpYmM5aVJ5VmVqUUZrb2dFQWdFd3c1MWE5KzUyZnZpaWtWcG5ESFB0NVBIQU9kY3Q3WGIzMlI5S0F3QVZPM0dlMk9uVVBHTFQwNGtLVTdoMVNDVW5oeE1lbkl3UC8zZWlNM202SlpqMGRFZW1hYWh4VXhWblFHTDFVNTVqUkdkM29yWlltZnh3aVFQUlVWTHE1bGZPeG5rTzZNTWxyR3JRT09PTnZENWo5VjgvbVBIUVlCYi81SEI4VE5qUE81cFZsc1lsYTdpeXZQUytxeDdWeExqZ2dnUENTQzhrNzFjSnBXaURKWVJIOU9oWURwK1JqU1R4blJFRkhocmFSbmpSb1V3YlZ4SFdFU1hRdXJpTTFMWVg2Nm50c21FV21lbHpXaWpwS0lOcThYWlR0WDFSZ0lEcExSb0xCaE16dTljMURRYUNhdHdMdDE3TytBZ0VBajh4MjUzOUtsVUZmakhjRzVUbTkzQnFuVU5wQ1VGTTI2VTJMOEpCTU9ONFR4LzlNWGhLdnRRdDlGUS83NkxpbG9EdTRzMG5EbzNuaURGbjBkWkwrZ1pod08vVXBZTkpUK3NyVU1tbGJCZ1ZremZGd3NFQW13MnAxNUVKdTg3eXFJTHEvWElTRFV4WE42YmYzYlVMZlZFUmlmMmZlRVJnakRlQ3dUOXdGQlRRZEc3ejdvL2p6ajNjc0t5Ukc0dGdVQWdFSGhpdFpveG1id2JvdzhuMzYrdTg4amQzdFJxeG1LMXMyeGxqY2QxcnBQT1AyMW9KSytMVi8rUERjNVE4YWNjRjg5L3ZpaG4rcVFJanByUVlhQTJtZTE4K0UyVnh6M3R0bnZXYm01Q0VTamx2U2NtQWZEYVI2V1VWT2k1K0l4a2ordExxdzE4OUUwbFZwc0RpVVJDNThqNEtmSEIzSDFORmtkUGllVCtsd281WTE0Q3VSUENNWm50UFBoS0VYSXZHN3dXdFpuTTlQQitHMmNxYWczODg4Rjg5MmU3M2NGWFB4bjQ1aGZuQVlKSlk4SjQ5TWJSSHZlODgzazVZMGFHZVBYbTFMVlplZUxOL1lCelkycDN3RzFQZFVRRmVQWERVaVFTNzkrOXZiUU1TYnVtNnZPWHAza2N4dERxclR6NTVuNmlJd081NmJLTWZpdTAxRG9MSzlZMDhNZk9GdW9hVEpnc05rYW1LTG53dEdTUHZ1Nko5ZHVhZWVMTi9TdzZLWkhqcGtmeHpoY1Y3Q3ZSb1FxV2NmS2NPQzQ2TFJtYnpjNm55NnY1NVk5R1dqUVdrdU9EdU9TTVpJNmVFdVYrVHJQYXdpVzM3U0FuTTVSbjc4anA4M2ROWmp0Zi9sVEw2bzJOMURXWkNGWEptVDRoZ3IrZmxVSkVXRWM0Ykx2ZHdjOGJHdmxoWFQzVmRVYnNEZ2ZKOGNGY2ZtNEtrOGVFODM4UDcrWkFwUUZ3bnVBLzlhck5BRngyZGdxTEYzWkVXOWk2dTVWdlY5ZFJkRkNQd1dnak1qeUEzUEVSbkg5cWtrZklRWTNPd29VMzcyRDBTQldQM3p5Ry8zNVZ5WWJ0eldoMFZ0S1RsZnhqVVNxVFJuZFBKVkZjcXVQajc2cll1MStIeGVvZ1BUbVljeGNrTWpzM3F0dTFYZkhXZHYwdFIxY0dvMzlMS3RxNC9wRjhrdUtDZVB2UmlkMStZODNtSnA1K3A0UnpUMHJrSCtlbWR2dSt2c25FNVhmdElpTWxtRmZ1OXd5dit2RHJ4V3phMmNKOS94ekZ6TWtkWGtCYmQ3Znl3Q3RGWEhocUVoZWZtY0svUHkzbCs5WDFQSFI5TmhVMUJwYXRxcVZGYldIcEMxTXhXeDBlN2FmVFd6bi9wdTN1WjYxYTM4Q3E5cWdhejk0NWxweU1FRjc5cUpRVmErdDU5TVl4VEJrYjFxMnRUcDRUeDd0ZmxKTlhxTUZxZFRCcFRCalhYSkR1Y1FnSW5QUGxEMnZxK0hGdFBaVjFSb0tEWk15YUdzWGloVWxjZnVkT3IzWHVTdWUrZnY0dXo3MkpXbWZoeTVXMWJOelZRbjJUQ1psTXdvaGtGYWZOamVzV2hlV0d4L2F3djB6UEZ5OVBJempJMHhoeTYxTUZGSlJvZWYrcHlXNTU3NjFON1E3SElSa0hyaHl5SngwYnkvVmVRbHUrOHVGQmZselh3SVAvbDkxdC90cVMxMHBqcTVsclRrcnZ0VDI3MXMxb3NyTjBlUldWZFNiaVl4UmNjbVl5czZaRzBhSzI4TzRYRld6TmI4Vmt0ak0yTTRTcnprLzM2Z0hreS96Ukg3bDc1UFVpTnU1czVjNnJzcnJORlNhem5iL2R1aDJwVk1LSFQwOUJLb1cxVzVyNGFVTVQxZlVHMURvcmNWRUtGczZKNCt6NUNVZ2t2cFVCbk91Smo3K3RZc3Z1VmpSNjUzUG1IUjNENHBNVGZWS2tYdnZnYnNxckRTeDdaUnBmL1ZUTHFnMk5xTFVXUm8xUWNmVUY2V1NrS0NrOG9PZS9YMVZRV0twSExwY3dZMEk0VjE4d3dwM0twM005ZlhrWGRNWFh1bHB0RGxhc3JXZjF4a2JLYXd6WWJBNFNZb09ZYzFRMFo1K1lRSkNpYjBYellNclR6bjFxbHErdTUwQmxHMDB0WmtKVmNtWk9pdVN5YzFOUkJmZHV4RFNhN056NVhBSEZwWHJPbnAvQWtzVWRoeHpYYkc3aTY1OXJLYTB5RUNDWE1EWXJoSXZQVENVcnpiZURnLzdPWlM0WitPekZhYnoxV1JrYnRqZVRHS053WCtPcmpQbXloaGxzdWU2cjdON29MQU1xcFp3UHY2bWs2S0FPQ2M2MnZ1eWNWRWFtZExSMTUzbjk5aVdadlBSQktYdEx0Snd5SjQ2ckwwaDMxOTNYK1IyYytYei85MzBONjdZMTA2dzJFeHNaeUtsejQ0aVBEdUt4TjRvNVkxNjgrOW0rL0w2djdhWFRXL242bHpyV2JXMml2c21NSWxCS1JwcVNXeTdMSUxyVC9OZlhOWjM1Y2Eyei94Yk9pZTJ4emIyMS9aOTEvTGtvT0tEemtLMXhvMEs0OUd4UDJlcHR2VjFkYitMRGJ5dll1VmVEMFdRalBVbkp4V2NrczIyUG1tOS9yWE9uUmV1TnZ2cXlyM1YzNTdYVTVKd3czbHhhVG1XdGdYdXV5V0owUm1pUFphOXRNUExoTjFWczM2dkdhTEtSbHFUa3d0T1N1cFd2TTc2Mis2NUNEY3RXMWxCUzNrYWJ3VXBNcElMVGpvL2p6Qk1TdWoxVG83UHcrNDRXWmt5S0lEcWk5NURrL3U1OXVqS1FkZHRBeHNLYXpjMDgvYzUremo4bGliKzNwNjNvejc2am9zYkF0Ny9Xa1Yrc3BhN1JoRndtWVh4MkdKZWZrMEpxb3ZQMzN2eGZtVWZLd012dTJBbkExSEhoUEhKRHgzNjh2L3NvWDU4UHp2WEdmNytxWk4zV0pyUjZLNm1Kd1Z4NlZncTVYdmJMQTluWGRSNERaNXdRei90ZlZySTF2OVU5SnM5Ym1OUXRDdE5ndHFXL2RlMEpYOWErbjYrbzV2MnZLdDMzWFArSVV3Y3pkM28wdHkzSjlQcmMrMTRxWlBzZXRmdXphdzY1L3BJUnpEa3Fta1hYYnlNclhjVkw5M2p1aWF3MkIyZGV1NFhFV0FYdlBEYkpwN1hCWU82TlFsVHlmcTlaQlgxak5PcXhXaTNJNVgrT2RoVEdlNEhBVHh4V0MzbFAzNDdkWWdZZ0xHc3NHWXVYREhHcEJBS0JRREFjVWJmV3U3M1BCNExKYkVPanMvVDcvbVdyYWxGck8rNDNXNXlHL0krLzgyNXMvMmxEdmR0UTNKWFpSMFZSMTJ6aXdWZUtPT1c0T0s1WTVEU3dLWU5sM1RaR3JyRDV2LzdSaE1sc3gyeHhFQmdnUWRkbUpUSzgrMko2eXRod0ZwMlV5TjB2N0NNK1d1RTExMWhTZkJBMk82UWxCVE54ZEppN1hRTGtudVUxbW15MEdXMUVoZlUvZjF0c3BJSW5ieG5UNC9kZERRZDlrWm9ZekpldjVnTE9UWE5OZzVFSC8yODBKck9kYzY3Ynl1TzNqQ0VuSTRRUHZxNms4SUNPeDI1Mi92YXBWMjNtL24rTmRoc0d1N0svckkyZDdZY3Ryand2alZCVi81YjRIMzVkeGFyMURZd2ZIY3JjbWRHb2RSWiszOWJDUTY4VzhjenRZOG5KOUMxc2YwMkRrYnVlTDJSc1pnaTU0OFBac2x2Tko5OVZJWk5LS0sxcVkyZUJocW5qd21scU5aTmZwT1d4Ti9iendsMWorNVVXd0d4eGNQL0xoZVFYYWNsSVZYTHk3RmdxYW8yc1hOL0E3aUl0TDk0enpxMUVmZW1EZy96OGV5TnBTY0hNbXhsRG04SEszaElkcFpVR0pvOEpaODVSMFl3ZFplYjcxZldvZ21VY1A5T3A4TTVLN3dpZDk5RTNsWHk2dkpvZ2hZeHA0OEpRS2VXVWxPdFpzYmFlMzNjMDg5U3RPVzdGaUF1N0hSNTRwWWdXdFlYSlk4SW9xekd5djB6UEF5OFY4dW9ENDBtSjc3aCs0ODRXbm5oelB6S1poSm1USTFFRVN0bXl1NVVuMzlxUFdwdk9hVDdtL3ZPR1ArWG9qWUgwYjJhcWtveFVKUWNxMnRoZjN0Wk5LZnJiNWlZQTVoL2ozVU1wTGxwQmFtSVFCeW9OcUhVV2Q2NXlxOVZPM2o2bjhtWkhnZHJEZUo5WHFBVmcybmhQSmRNZk8xcllzSzJGV2RNaTBlcXRTS1FTd0hPK2xzdWxuSFo4SEkwdFpqYnViQ1UxTVpoSlk1eUhnYUo4VUt3MHRWcTQrWWs5Sk1jSE0yTmlKUG5GV2pibnRWSlZaK0sxQjhZUjBPblEwU3NmSG1UbCtnWkNWSEptVG9uRVlZZDFXNXM5MG5MMGw5cjJQcXR2TXBHUkVzemNHVEhvMjJ6czJLdm1tWGRMMkhkUXh6VVg5RzNJN2d1dmJkcnVRVFBZNDJEZXpHamVXMWJCN3p0YStPZmZSbmdZaUt4V094dTJ0UkFkRWNEVWNkMmp4cXhZMDBCZ2dOUTl4bjFoM2RabU51NXFaZXJZTUVKVkFld3ExUERFbS91NS8xL1p2TlYrdUdyNmhIQ0t5dlRzM0tmaHZwZjI4ZFlqRXowOFFYMmRQL29qZC9ObXhyQnhaeXUvYjIvdXBoRGVtdCtLd1dqbjFMbnhLQUtsck5uY3pQUHZIU1FqVmNtTVNaSFk3UTUrMzlIQ3UxK1VZN1BiV1h4eWtrOWxxSzQzY2VlemUybHF0VEJ0ZkRnSk1VSHNLZEx5MFRlVmxGVzFjZWRWV1Q2Mzc3OC9MU08vV012NFVhR1VWT2pKTDlKeXovUDd1T09xVEI1NnBZak10QkJtVG9wZ1I0R2FYelkyb1RQWXVmOWZvOXozKy9NdTZJb3ZkYlZZN1R6d1NoRzdDalJFUndSd3pPUklrRWpJSzlUdzBUZVZiTWxyNGZHYmMzd3k0TVBBNWFsWmJlR2U1d3VKalFwazR1Z3dsRUV5ZGhWcStHRnRQWFhOSmg2K2ZuU1B2KzF3d1BQdkhhQzRWTTl4MDZPNVlsR0g0ZkEvWDFTd2JGVU4wUkVCSEQ4akdvUEp4aDg3V3NncjNNdFR0NDd4NlQzZDM3bnNQOHZLS1NqUmNjTFJNVGdjenZIc2o0ejVzb1k1VkhMdHJleDlzYWRZeTVjLzFaSTlRc1V4a3lNcEtUZXdOVi9OM3YwNm5ydHpMR2xKbnU5a2h3TWVlMk0vcW1BNUp4MGJSMUpzRU9ELy9HNHcycmpqbVgwY3FHZ2pJVmJCOFROaWFGR2JlZi9MU2pKN01SRDM5UHUrdHBmSmJPZldwd3VvcURFd0tTZU1xV1BEYWRGWTJGR2dvVlZuSlRveTBLZHJPbU15Mi9ubDkwWnlNa0k4ak5KOThXY2VmOUJkdHZaWHRMRmx0NXI4WWkzUDNqR1dFY205dDFWcFZSdDNQTHNQbmQ1S1RrWUlxVW5CbEZjWmVPaTFZako4alA3bFMxLzZzdTRHNTFycXNUZUtPV3A4QkRtWklTaVZQZTl6eXFzTjNQNU1BVnE5bFRFam5XV3ZxRGJ3Nk9zOWw5M1hkdi9wOTBaZWZQOEFZU0Z5anBrU2lVUWk0V0JGRzNtRkdxL0crNVhyRzdGYUhTeWNNM3pUOHd6RzJxWW4vRm4zUGZMNmZsbzFaaWJuaERFbEo1eXlxalkyN1dxaHFGVEhtdzlOUktXVU1UNDdGTHZEd1I4N1dtaHF0WERpTVRFRUthU2tKZ3pPUHNxWDU3dnFkZi9MaFRTM1dwaWNFMDVGallIaU1qMFB2MWJNaS9lT0k2UFRYRFJZK3pxTjNzck5UK3dsU0NFbGQzd0VqUzFtOGdvMVBQWkdNVGYvSTRNVE9rVWZIS3kyOUxldVBlSHIyamNyWGNWcHg4ZXhMVjlOVFlPSk9ibFJoSVhLeWU0bGZQNk1pUkVreFNsWXRiNEJ1d05PbnUwOHhKV1c1TjlocDRIdTkzckQyOTVvSUd0V2dTODRVTGZXRXgyVDNQZWxSd0RDZUM4UStNbitqMTVEWDNrUUFGbVFrZ20zUGdsUzM4TzVDQVFDZ2VDdmdjVml4dHArMEd1Z3ZQOWxKZTkvV2RuM2hUM2c4bmgzNGNwNS8rOEhQVDJEWEY2dDExNHdnZ1d6T3p4WVhFWjNGdzllbDgxN1gxYncvZW82dDVGTnE3ZDJDOWR2dHp2WWxLZW12dGxFVEdRZ0RjMG1rdU9EYUdneGs1SGE4MGJNWm5NZzd5R2ttTVBoZks3TDZHVnVEemtmME1YenZsWGpOT29mcUdqcmRraWhMLzUydW5PaEg2U1FJdTNGY3pCWUlXUEQ5bWJLYTR3ZFpiYzcyRldvejJpcFhBQUFJQUJKUkVGVXhXcnZDT2wvM3NKRVpGSUpiVVlyOXZhMGNsYXJBNXZkNlpWaXNUcnJZRFRhMnovYnNkb2Q2UFJXOXpOTVpwdjdzMEloOWFqdnBER2hMRm1jUm5Sa1FMOE45d0RqUjRXeTZLUUVFdG9Wc2dBL2pYVXFxcGIvVnUrejhYN0Q5aGJ1dmlhTFdWT2RCcVQ4SWkxM1BGdkFwOHVyQ0ZYSmVmbmVjY1JGTzcyTzMvNnNuSzkvcm1YbCtzWitHZTgvK2I2Uy9DSXRweDBmeDlYbnA3dEQwWDIyb3ByL2ZsWEpGejlXYytuWnFiUnFMUHo4ZXlNSnNRcGV2cmZEYUdxM085QzFPZHZWNVYzLy9lcDZ3a0xrWEh2aENJL2YycjVIemFmTHEwbUtWZkRFclRuRWRGSWlmLzVqRGU5L1djRkwvejNJczNlTzliaXZ1TXlwb0gzc3h0SEk1VkljRG5qMjNSSisyOXpFajJ2cldiSzQzWE5PYStXNS94d2dLRWpHczdkM0hBSlE2eXo4MzhQNS9HZFpCWE9uUnhQU3p6NzJ0Ung5TWREK1hYQk1MRzhzTFdQOTFtWVA0NzFHWjJYN0hyVlQyWnJZODBHQzNQRVJWTlRVc3J0UXk3SFRuR1VvS05Gak1OcEppZ3RpeDE3UHFDRzdpelNFS3VWa2ovU2NjOVp1YWViNXU4ZDZLS282UnlnQjV4eHc3WVVqeUN2VXNIRm5Lem1aSWQza29qZFdiMnJrMmdzN2xITjZnNDJiSHQ5TFZaMkJiWHZVekp6a1BHU3dPYStWbGVzYlNFME00cWxieHhJZTZ1empWbzNUUURCUW5uMzNnSE4rUHplVlJTZDFoQkZzYWpWeit6TUZmUGRySGRNblJIZzFkUHVEdHpiVjZKeHRPdGpqSUN3a2dPa1RJL2g5Und1N0NqUk1HOTlSOXExNzFHamJyQ3llazlRdFpVeDlrNGx0ZTFzNThlZ1l2OGJTeGwydHZIRG5XSkxpbmZQako5OVY4ZkYzVlR6MlJqRTVHYUU4ZEgwMmlrQXBWcXVkMjU4cG9QQ2duazI3MUJ3MzNTbWovc3dmL1pHN295WkVvbExLMkx4YmpjbHNSeEhZOFk1WXU2VVpnUG5IT0Ewak1WRUJQSGxMRGhOR2QwU2xPV2RCSXRjK3NKdnZmNjFuOGNsSlBwWGgrZitVME5ScTRmWXJNem51S09lenJUWUhqN3hXeExxdHpaeDByTnJuSEw2Vk5VWmV1Mzg4UVFvWlZwdURCMTRwWk9kZURRKzhYTVRaSnlaeTJUbE9qNzZtVmpOWDNwdkhwbDB0TkxXYTNkNk12cjRMdk9GTFhULytyb3BkQlJxT25oTEo3VXV5M0dzaWk5WE9FMitWc0dsbkMvLzdvWXJMZXZpTnJneFVudVF5Q2RkZFBJSUZ4OGE2WmR4aXRmUFBCL1BabHErbXV0NUVVcHozSE5JZmZGM0JodTNOVEI0YnhzMlhqWFJINjltK1I4MnlWVFdNR1JuQ3d6ZU9kaXVPOSt6WGN2dlRCYnk1dEp4bjd4anI5Wmt1QmpLWEZaWHFlZVcrOFI2eTY0K00rYktHT1ZSeTdhM3NmYkZzWlMxM1haM3A5bDUyT0p6Um03Nyt1WmEzUHkvdjV2MVlVdDdHdktOanVQRlN6NE90L3M3dm4zeGZ4WUdLTnVaTWorS1d5elBkQjUrS1MzWGM4ZXkrSHN2YjArLzcybDZiODFxcHFERjA4NkxzbkcvWmwyczZzMzU3TTlvMkt3dVA2OXZydmpOLzF2SG5vcXRzMmUwTzNseGF4dmVyNjNucnMzSWV2Nm5uZzhrQUw3NS9FSjNleWpVWHBuTjZKK1BpOHQvcWVQMlRNcC9LNEV0ZjlyWHVkckYyU3hNM1hEYlN3MERaclBaK3FQMzU5dytnMVZ1NTZ2dzBENFA2RDJ2cWVlM2owbTdYKzlQdXJvaDF6OTNSSVR2UXNlZnNqTU1CcTliVmt4Q3JHTmE1N0FjNkZuckRuMzNINlhQak9HRldOTXFnam5YWjgrOGQ0SmMvR3Rtd3Jaa0ZzMk9aTlRXS1dWT2pLSzB5ME5ScTRlSXpVendpbmcxMEg5WFg4enZYYTliVUtCNjljVFFCN2ZWNjV0MFMxbXh1WXRXNkJxNjVjUEQzZGF2V04zRHVTWWxjZG5hS2UzM3orL1lXSG51am1MZVdsblBzMUNqMysyY3cydExmdXZhRVAydmZLV1BEbVRJMm5NZmZLS2Ftd2NTaWhVbDlwZ3AwN2EvV2JHN0dibmQ0ekNFR28vZjNoamNHdXQvckRXOTdvL2UvcXVqM21sWGdHMWFMRVl2RlRFQkEveDE1aGd2QzRpZ1ErRUhMN2kxVUxQK2YrL1BZNis1SEVUMThUMUVLQkFLQllPZ3dHWFhZN2I1dkducmoxTG54UEhSOXRzLy9PaHZhL1NHaTNVdTlvYlhqMElISmJPZldwL1o0S0d1a1VnbFhMRXJqelljbmtqMHloR0NGbEpISlNwNi9heXd6Smtidy9GMWplZlcrOFNURUtnZ1BrVFB2NkdoR3BnUlRVZXNNalZoZGJ5UzFrOUtqSzFhTEE3WE95cDVpcmZ1ZnkzRGRabkMycVVycFhNWmFyVTdEVUVDWE9qdVFvQWlVVW5oUXg3S1ZOVDc5VzdxOG1pOVgxWGFVdytiZzFpZjNjdGV6QmR6ei9ENlBmN2M5dFpjdmY2cWg4SUNlajcrdFpNV2FPamJ1YkdGRXNoS3Qzc3JHblMxOCswc3RIMzFUaWQzdU5NN2Y4WFFCNTkrMG5mTnYyczRQYSt2WnZrZk4rVGR0NStMYmRnQnc3NHY3T1ArbTdYeTVxcGI4SXEzN1dvQkhYaTkyZjE3UkhpSzBjMytjUFQrQk9ibStlNUY2WSs2TWFBK2xOemhQdEFPVTEvaWUvaUVuSThSdDJBV25KME42Y2pCV3E0TnpGeVM0RGJzQUo3UWYvaWl0OGorOWhOVnFaL25xZXNKRDVTeFpuT2FSUSs2c0V4T1JTaVZzM05YcXZMYVQ5MjlucnppcFZFSllpRzhuNnIvNTJSbGU4SXJ6MGp5VUR3RG5Ma2dnT1Q2WWdnTTZ5cW9NSHQvSjVSS3V2aURObmRwQklvR3pUblFxRzByS082NWR0YUdCTnFPTmkwNUw4akJlaDRjRWNPSXhzWmpNZG5lRWhmN2dhem42WXFEOU8yZEdGSEs1aFBYYm1qeWV1MzU3TTFhYmcvbkg5cDRYTkhlQ1V3bnE4cWdIMkxhM2xTQ0ZqQk9PanFHcXpraDlrd2x3S201S3l0dVlNaTZzbXhIMzJOeW9iaDRtZzQzVGk2UkQ4YTBLbG5GU2UvME9sSGUweVlxMXpyUWtsNTJkNmpaMkFVU0VCWERGNG9FcGJ3b1A2Q2s0b0NNclhjVzVDenp6LzBWSEJITEpHVTZqNkkvckdyemQ3aGU5dGVtaEdBY256bklhYk5adGEvYjRyVFh0RVJ4T25OVjlUbHl4dGg2SEEwNzJrdHFrTnhiT2lmVlExcDk2dlBOK3E5WEJrc1dwYnFXcFhDNWw3Z3lYM0hkNEd2ZDMvdkNWd0FBSnM2WkdZVFE1UFc1ZEdFMDJ0dXh1SlQwNTJIMkFabHhXcUlmaEhpQTVQb2pVaEdBYVc4MjBHYTMwaFV1dVprNk9jQnZzd0duVU91dEVwNXh0M05YaWMvbi9ka2F5MjVOUExwTndTcnVub2pKSTVoSHVPRG9pMEcyRUxLOTJ0cFUvNzRMK1lMVTVXTDY2SGtXZ2xIOWVOTUpqalJVZ2wzTE4rV25JcEJKVytqR0dCaXBQWVNGeUZzNko4NWpYQXVSU3BybmFwb2QzOWk4YkcvbHNSUTFaNlNydXZXYVVSOG9obDR6KzYrSjBENCt2Y1ZtaDVHU0dVbENpNnpNSzFFRG1zclBuSjNnWXYvMlZzY0ZZdy9SWHJydVczUmRPT0NiR0kreTRSQUtYbkpsQ3FFck85ajFxOUcyZWV3aTd3OEZGWFVKLyt6dS8yK3dPVnE1dklEQkF3cFdMMHowaWxvd2FFY0laSi9Uc0JkcmI3L3ZTWHE3MXVyMUxSTElnaGN3OTluMjVwak1yMXRRVG9wSno3RFQvMXI5LzF2SG40c1F1c2lXVlNyajhuRlJDbFhKMkZXaTZ5VlpuaXN2MEZKZnB5VWhWZWhqdXdia2ZkYVdXNkF0Lys3STM0cU1EbVRlajc1enh4YVU2aWt1ZFpUOWpucWNuL0NuSHhaR1QyVDJObWovdGJtdXZrNjFMbmJ5RnVONVpvS2E2d2NUSnMyUDduYzdzY0REUXNkQWIvdXc3VGo4aDNzUFlEREJqb3ZPQWEzbXRiL1Azb2Q1SHVaRExKUHp6b25UM1FYQ0pCTTVzbDdlRG5mWTdnMW1lbElRZ0x1MWt1QWM0Wm1va3VlUEQwZW10N0Nqb1dQY05SbHY2VzllZU9OUnIzeU9Ccm51alE3MW1GVGl4MisyWVRRT1BYamNjRUo3M0FvR1BXRFN0NUw5d3IvdHo0dkduRVR0ajdoQ1dTQ0FRQ0FUREdVT2J0dStMZkNRbElZamM4YjduRmVzcDVIMVg2cHZObEZlMVVWcHR3R2kwY2ZHWktVUkhCTGdOWHdELy9xU1VrdkkyenBtZjJPMStsNUh1MkdsUkhEc3RDb1BSeHI2RGVyYmt0Yko0WVJMdlB1YjArRGVhN0h6d2RTWDd5OXJJU0ZHaTFscEpUZXBRRk5qdGt2WnlPeitiTFRZMmJHOW13L1lPZzh3VHQ0eGg0dWd3ZC9qL3NQWlQ2aTZ2OWE2ZTk0bXhDbmVJZWw5NStMVmlTc3E2TC9KdnVpeXptNGZCRFkvdEFlQWZpMUxKSzlRUUdSN0FBOWRsZDdzbUxTbllYYlpIYng2RHplWlVudDc5M0Q0VUFWSWV2ckhuMEpvQUgzeGR5WTY5YWw2NHV5TWx3YUVNbzFiZmJHYkhYalVISzlxb3FUZFIwK2lNS3REVkk3azNNdEs2UjFXSWpReWtyTXJBNkM1S3YrZ0lwOExMWVBEOStTN0thb3kwR1cwa2hRWHg2ZmZWM2I0UGtFdW9iWERLY2t4a0lCT3l3OWhkcE9IL0h0bk5vcE9UbUpNYjVaZXl2ZUNnRnFsVTRuVXNTcVVTSm1TSFVGVm5vS1JDNzVFUE1qRlc0UTd2N2lJK3hpbi9McTkvY09ZbkJTaXRNdkRCMTU2Uk5rcktuQXFTbWdZVC9jWFhjdlRGUVBzM1BDU0FHUk1qMmJDOW1lSXlQYVBhdzZPdTJkeUVJbERLN0Q0T29ZelBDaVU0U01xdWZSMktxdTE3MUV3WkcwYnVoQWcrL01ZNVprNmFIY2VlWWkwMnU0UGM4ZDI5bnNiNHFJQWVDTjVDUFNhMHQ3bmUwS0U4MzNkQTU1UXRML2tqTTcyMHR6L3NPK2g4RjAyZkdPRlZnZXd5NGg2b0dMaUNvN2MyUFJUaklIZDhPSkhoQVd6YzBZTDFiK25JNVZLTUpodWJkclV5Tml1a1d5b0lxODNCVDc4M2twR3FaTXhJLy9vL3MwdTBtUENRQUJTQlV1eDJSN2RRdkc2NU4zYklmWC9uRDMrWU55T0dWZXNiMkxDOXhaMDZZdE11cHlkKzExUVUrallidS9acDJIZEFSMDJEa1pwNkU1WDFUdVdweWVSQTJmUDVPbWQ5RGpqbHl0RCtmdStNVnVmc3o5cDYzNk1QZFpWemx3ZFlScHF5Mnp6dGF0KzI5bm5GbjNkQmZ5aXZicVBOYUdOOGRpaFJYbEwreEVVclNJaFZVRlZucEtIRjdOVjdyU3NEbFNkd0tvRDNsT2pZVTZTbHFzNUlUWU9SaXBxZTM5bDc5K3RZdHFxR3hGZ0ZELzFmZHJlY3JRVUh0TzBIcTFwWXY4M1RRTzBhb3pYMTVsNFB2QTFrTHV0cVdPdVBqQTEwRGROZnVmWm1GT3lMeVdPNnAwSUtVa2dabWFJa3IxQkRkWVBSL1g0RXB6Rys4K0U0OEg5K3I2d3hvbS9yV1phN3ltVm52UDIrUCswMWJYd0VvU281YTdjMG85SHZZOUdDSkNibmhIbVUyNWRyWEpSV3RWRlFvdVBNRS93L09QRm5IWDh1Sm5tVkxSa2pVcFRzTHRKUVhXL29NZHJWdnZaMzhJeEprVjYvejBoVHVkL1R2ZUZQWC9iRm1NeFFuKzdiVitLVTh4bVRJcjFlbjVXbXBLREVjMy91VDd2UG5SbkRKOTlWY2R1VEJadzFQNEdGYytJOERpbDFac1hhZXVSeUNRdG1EVzlucjhFWUN6M2g3NzZqcEtLTnZIMGF5bXNNMU5TYnFLcnJXSlA0d3FIZVI3bElpRlYwTzdDUkVPdWNHOXM2cmUwSHN6empSNFYyTzRRTU1IcGtDRnZ6MVZUWGVUNW5vRzNwd3RlNjlzVGhXUHNPZDdydWpRNzFtbFhRUVZ1YkZsV0k5M2Zaa1lRdzNnc0VQcEwvNHIxWXRFNGxZVkJzSXFPdnVIV0lTeVFRQ0FTQzRZcmRic05xN1grTytzR21ydEZFZVkyQjhtb0RGYlZHS21vTjZQUldMcjl6SndBeXFZVEo3Zm5VVTVPQ09WRGgzRkMrLzFVRlAvM2V5RVduSnpOM2huZUQybHRMeS9saFRaMzdzODBPNzM5VjZSR3EvcWxieDVLYUdNUnZtNXRJakExRUtwVXdLcjFqSTJPeU9EZC9pZ0NuOHMxb3NuUEptU21jUFQ4QmpkN0taWGZzSkxCZE1kZmE3djBRMnE0TU1MY2I3K1h5Z2JzMTZBMVdWS3J1aG5HRHlkck4yOFZ1NjFCY3pKZ1V3U2ZmVjlPc3RyaVZvY1ZsZXZhWDZibnBzZ3ozZFM0RnhuKytxS0M2M3NqcHg4ZFRXZHR4MGx3bWxaQ2FHT1NoRkpGS1FCRW94V0xwcENnNVJNYjdqNzZwWk9tS0dod09CNm1Kd1NUR0JYSFVoQWlxNm1wOXp1RUtFT3dsNTYrcy9RQ0Rzb3V5TXRBVnZoNy9sQWtBMnZZK3FhNDNzdlNIN3B2ZnJ0ejN6MUc4LzFVRnF6WTA4T0w3Qi9qUEYrV2N0ekNSczA1TTdGTXBhTE03MExmWmlJNEk4UEJVNjB4VWUvam1yc3FNcm5VR09oVE5uYngzWFBWWnRiNW43MDJ6eGY5RER2NldveThHbzMvbno0cGh3L1ptMW0xcFpsUzZpb1lXTS9sRld1Yk5qT256Y0lwY0xtVnlUbmg3bmtZek1xbUVrdkkyVGpzdW5zeFVKZUdoY3JidjFYRFM3RGkzZC83VXNkMlZSdDRNRjRPTjF6WlhPT1hIRlpIRFpuZWcwVmw3bEMzWkFHUGxhZG9OS0RFUjN1c2IyYTZVMC91Z2hPdUwzdHIwVUl3RG1WVEN2Smt4TEZ0Wnc4NENEYmtUSXZoalJ3c21zNTBUaitrZVJubmp6aFphMUJZdU9zMy9ISWpCUWQwN1FpNlRJQTJRZW5qTkFHNHZNd2NkZmR6ZitjTWZ4bWVIRWhzVnlLYThGcXhXTzNLNWxMVmJHNUZKSlJ6ZnlXdnhqeDNOdlBoQktUcTlsZGlvUUZJVGc4bkpDa0Z2dEZIZlpQSnBOdGEyUjhQWlZhQmhWNEYzenpHVEgvTlYxMXp4cmpsRjVVVnVBcnEwcjcvdkFuL3BHRU05RytVand3T29xak5pTU5qQUJ6M2hRT1FKb0tMR3dHTnZGRk5SWXlSVUtTYzlKWmpVeEdEa2NnbDdpblhnNVozOTdhKzFXSzBPNXMyTTZhYU10OWtkN2ptZ3R6YnM3UjAwMExtczYvemhyNHdOeGhxbXYzTGRuL2RKVDBaWTExaXdXajFIWXFTWDMvQjNmbS9ST2czcDBUM0lzcnlYMTYrMzMvZW52Y0pDNUR4elJ3NXZMUzFuK3g0MU8vZHFTRTBNNG9wRmFSelZmdGpEbDJ0Y3VLSThMSnpqWDhoOCtIT092ODcwSkZ1dWVsdDdlYzJvMjBQQXgwUjZmNGF2YXhKLytySXZ2TW1lTjF4N3hOZ2V5dDUxcitodnUxOTRhaExLSUJtZnJham13MjhxK1hSNUZRdU9pZVd5YzFKUktUc0dUN1Bhd3NhZHJjeWFHdG1qY1grNE1OQ3gwQnUrcnZ1TUpodFB2VjNDNXJ4V0FnTWtqRWhXa2hDcklESWlsTFdibTMzZUlSN3FmWlFMYi9zVWQwU2VRN1N2Q3cvdDZYM1JIcldrWFM4eFdHM3B3dGU2ZXVOd3JYMkhPOTNXTm9kNHpTcm93R294WWJmYmtSN2hxYTZIOTF0RUlCZ21sSC8zQ1MyN25YbDhKWEk1RTI5L0NxbWlEM2NFZ1VBZ0VQeGxNUnIxU0NSKzJjTjZwV0MvdHNkTmp6ZGNSaUVYajcxUlRFbDdpR2FWVW9iVjZpQThWTTVsNTZTU2thSWtMVW5wM29obHA2dFl0cktXTi85WHhyZS8xbkhhOFhIdUhQQ2RLUzdWc1c1YkMzT25SekZ6Y2dRYnRqZXpka3N6ZDEyZDFlM2FsTVFnVkNvcHIzMWNpc1ZpWjFTNjBrUEpZVzczVUhGdDZMVnROc0pENVNnQ3BUaTB6cnE0RFB1bGxRYmtjb2xiOGVqYTlBYktwZFEzbXpsWTZYLzQ5WWlRQUVabnFORHJiWVFvdTI5U1gvbXdsRmMrN0o0bmNld29wMGZUZ2xteGZQcDlOZC8rV3V2T2QvdmhONVhFUkFZeXQ0dkgvc3AxOVN4YlZZTkVBc3ZYMUxOOGpWUDVhTGM3VUNsbHpKd1V5UzkvTkhiN3JYL2N2Y3Y5LzN1dnpmSUloemtZYk10MzVxU2JrQjNHblZkbHVoV0xWcXVkcjMrdTdlUHVvU0dvWFNtVU96NmNoNjd2UFlJQk9HWC9YMzhid2Q5T1QrYkhkUTE4OVhNdDczeGVRWnZSN2xYR095T1RTZ2dNa0tMV1dySFpIVjY5SDFyYTgyK0dxdnBuRkhaNVliMXcxMWl5L2ZRS1B0S1lPaTZjNklnQTFtOXY0aCtMVXQxaHp1ZlA2anNzS2pqNy9JOGRMZVR0MDdnVlVkUEdoeU9Sd09TY2NMYm5xN0hiSGV3dTBwQ1ZydktxK0IwdVlVeGxVZ2t5cVFSZEQyRnMxVHJmb3lKNHc2WFlhMnIxZnFDc1ZldDhmbWU1N1lpQzRpQzR5NWJIWk9xNVBJUFJwdjZPZy9uSE9JMzM2N1kxa3pzaGd0ODJOeEdra0RFbnQvc2MrY1BhZW9JVU11Yk9HTno1c3k4T3gvd0J6dmFmT3oyR3ozK3NabWVCaHB5c1VMYnZVWk03TWNJOXAydDBGcDU3N3dCQkNobXYzRCtlakpRT3o3cGJuOXJyRVhtbk4xd0d4cTU1dG9jQ2Y5OEYvaEtzY0tyTmVzcXhETkNpZG80TFgzTFhEZ1l2dm4rUXlsb2p0MStaeVp6Y2FQZlkrKzlYRlU3am9SZXVQQytkajcrdDVKUHZxMGhQVWpKcldzY3BBNmVNU3BCSUpDeDdKYmRmWTNtdzV6Si9aR3l3MWpDSFU2NHRWdTlHbThabTV4anNhcXp4TW0zNFBiL0wyeFhZZXIzL2ZlVDk5LzFycjlTRVlCNjVZVFJsVlFhK1cxM0hxdlVOUFBoS0VZL2ZNb1pKbzhOOHZzWmt0ck42WXhQanMwTTl3bEVmTG9iaitPdE1uN0lWMHZNOEpXdmZiMnI3SVNOZDhhVXZmY0hYNW5BWmx6VTlsRkd0OWZ5N3YrM3VTbE4yeW5GeHJOM2F6QmMvVnZQRDJub3FhbzA4ZWVzWTkzV3IxamRnc3p0WTZHZDZub0hRMzNYYmNPQi95MnZZbk5mS1dTY21jT25acVc2ZHhJNjlhdFp1YnU3ajdnNkcyejVxTU12VDA1aHVhQi9URWUwSGRnYXJMUWVEdzdYMjdRblg0Uk52a1ZDTVJ2OFBDd3pXM3VoUXIxa0ZIVWdrRWt4R0hjRkszOTgzd3hGaHZCY0kra0JYV2tUSko2KzdQMmRlOUU5Q1JtVDNjb2RBSUJBSS91b1kyclE0QnN0eUQveStzNFZOZWI3bnZySjA4ZGI1KzVrcG1DME9NbEtEU1lnTjR0YW5DdEFickN5WTFkMWJaVUoyR0ordHFPSGJYK3M0LzVRay9uNldNMSttMWVid09FQ1FWNmhsMmNvYUZwMlVTRmlJbkwzN2RRVElKZDAyWnRralZRVElwYWlDZzRtTlVsQjRVTS9sNTNybVBXMXBWNmFFS0dXWUxRNjBlcXZiVzhqa051dzdOenA3OSt2SVRPMDRiR0F5T1RkZkFRRlNkdXhwNVdVdlJ2YSttRG91bkVkdUdJMUdieUUrdGlOOG9GVGkvRzdoN0RoR2plejR1OTNtNFBNZmE5ejV5NklqQTFsNFhDeGZycXhsMXRRb3ltc01iTXRYYy91U1RJOThscXZXTmZES1I2Vk15QTdqNXN0SHVzT1BhblJXL3UrUmZHWk9qdURveVpIVU5CaTUvdThqQ1pSTFdmcEROZm5GV2g2NW9XTno1eTIzNGtEWjFaNXo3NHg1OFI3UFB6aU1jOUNsSlFZaGxVb29MdE5qTXR0OURwc2FFUmJBQmFjbWNXeHVKRmZmdDV0Zi9tam9acnkzZWRHUlpJOVVrVitrWmNkZWRiZndmM2E3Zy94aVp4dm1aUFl2elBtSUpDWGI4dFhzMmE4ZEZrcW5RNG5MRS9pTGxUVVVIdEN6Wm5NVENiRUtKbVQ3dHJsMnRYOWVrUmF6MlU1bW1wTG85bERWVThhR3MyWnpFM2xGR2tySzIxaThjT0FHR0FtZTN2S0RUVko4RUJVMUJnb1A2Qm1kNFNrL2U0b0dsb0lsdTMzdTJwYXY1aUl2aDFSMnQwY25HTnRKYmtPVVRqVkJkWU9SOE5BT1dXd3pXcW1xUDdTaEhQMGRCNm1Kd1l3ZXFlS1BuUzM4dmNYTXpnSU54OCtJN2hhU3VMck95SzRDRFNmUGp1MldDL1J3MEovNW96OXlOMjltTkovL1dNMkdIUzFvOUZiTUZnY0xPb1hNTHpxb3gyQjBSaWJvYkxpM1d1MVV0b2Q4N2t4UFpSaVo3THgzYjdFV2h0aDQzOTkzUVZkNnFtdDZjakNCQVJLS3kzU290ZFp1bnBUMXpXYnFHbzNFeHdRZWxvZ2VScE9OZlFkMWpFeFdldVFaQjJkNDNwNklqZ2pnL3V0R2MvdlRlM25tM2YyRWg0NWhmSFpIdVBjUnlVcUtTdldVbE92SlN1L2ZlMnd3NXpKL1pNemZOY3h3a092OVpYcW1UL1NjQzZyclRaUldHd2tMa1pNWXEramh6Zzc4bmQ5VEVwd1doNkl5SFVhVHJWdnU4ZnlpdnNPaGQ2YS83WldlSE14MUY0OGdLMTNKS3grV3N2cVB4bTdHM042dVdiT3BDYjNCeGlsekRuOUk4dUU4L2x6MEtWdHhQVHNpcGJUdmJmSUx0U3crMmJOUHJWWTcrdzc0dnlieHBiKzlyYnY5SmJWZHZuY1hhMW04MFBNN3E5WE8zcEx1WmU5UHV5c0NwY3cvSm9ZNXVWSDg4NkhkN0M3U1VOOWtJaTVhZ2QzdVlPWDZCcExqZzVub3h3R0ZnVEtVNjdhQjRrcURkY0dwU1IxZTNjREJ5dDduYjBlWCtYdXc5bEU5UGQ5ZkJuTmZ0NytzdTNPQ3plNWd5MjZuZmlpNy9YMDdXRzA1V0J6cXZYTnZLQUtsQk1nbE5MYVkzTkdvWE93djk1NHFyTGQxOTJDTnNjRmFzd3I2eHVGd1lHalRIdkhHZXlFaEFrRXYyRTFHOHA2K0E0ZlZhVlNJbkpCTDJ1a1hEWEdwQkFLQlFERGNNWnY4OS83dWpTc1dwZkhscTdrKy8rdTZDY2lkRU1FeFV5TkppTzA5YXN5ZVlpMy8vc1JwL0I0M0tzUnR1QWY0K3VkYWJubGlyM3N6cysrQVUzRVYxdTY5VWQ5a29sVmo1YUZYaTNqbzFTTHVmN21JMjU4cHdHVHEwTWFrdCtlNVAyNjZwN0tydnNsRWVLaWNJSVdNc21wbjJ5WEhPNjgxdEorTURsSklzZGtkNUJXcUdUMnljOGg5WjNrQ0F5UWNPeTJhTng2YTRQZS82LzgrRW5CNlpIUU9OU21WU3Jqa2pHUysrcm1HVUtXTTJNaEFZaU1EV2JhcWx1b0dJNmZPalhkZmUvRVpLVVJGQlBEMFcvdDU3YU5TWmt5TThLaG5xOGJDVzUrWGNjeVVLTTQ4SVk3ckg5bkR6Z0kxUnBPTko5L2NEOENsWjZkUVhOWkdmWk9aMUlSZzRtTVVLSU5seUdRUzRtTVU3bi9lTm5rdGFzdUF3bDRIdEcvd1M2czZaTmRrdHZQdTV4WDlmdWFoUmhra1orYWtDTlJhSys5K1VZSFY1cm5STGk3VFUxM25ORWFwdFZZcWFqd1ZGOEh0U210NWx4aWdZU0Z5V3RSbTJveWVwK2hQYSsvdnQ1YVcwOVRpbWZOMjZRL1ZWTlFZT1daS1pMZWNzTDR5ZDZaVFhwWXVyL0hvQjNEMnhjYWRMZDV1TzJJNXNkM0wvdXRmYWpoUTBjYUp4OFQ2N0cwV0V4bkl5R1JuN3RJOSs3Vk03eFNDZFdxT2M0UCt6YzkxMk93T3BubkpkKzh2TG1OZFZWMTM0K1pnTUx2ZFMvenR6OHM5UEVRcWFneDg4RzFsVDdmNXhNVHNNTktUZzlsM1VNZVhxenc5VUdzYmpIejRUUVZTcVlUVDVpVzQvejRxM1dtUStmcW5XdmVjNzNEQWU4c3FmYzRkM1YvNk13NU9uQldMdnMzR08xK1VZN1U1bU8vbFlOcUtkZTBobG8rTDcvYmQ0YUEvODBkLzVDNHRLWmlNVkNXYmRyV3dmWStHOEZBNXVaM0dnQ3RzY0hrWEk5T0gzMVNoOVpLRHRxY3lUTW9KSXlvOGdFMTVyZnkycWNuak80Y0QxbXp4L051aHhKOTNRVy8wVk5jZ2haVDVzK0l3R08yODl2RkJEdzg0bzhuR0c1K1VZclU1T1B1RXczT0lRU3FWSXBOS2FHd3hvOU4zOU5ubXZGWTI5M0hRTXl0TnllMUxNckhhSER6OGVwSEhHSnZYbmxyaGpVL0x1bm11TnJXYTNZYmczaGpNdWN3ZkdmTjNEVE1jNVBxcm4ycmR1ZWpCNlZuNXptZGwyTzBPVHA3dDIvdlEzL2s5SWl5QUNkbGhhSFJXUHZ5bXl1UDZEZHRhV0wycGUrU24zdkNudlVxcjJ0eGg5bDI0RGxtNXZMMTl1UWFjVVZUQ1F1UWNNL1h3NTdJZHp1UFB4VUJrYTlyNE1KUkJNcmJ1YWVXUEhSMmV1bmE3Zy9lL3FxQ3UwZHp6elozd3RTK2g1M1czdjB3ZDV5ejd0bncxcXpkMnlMS3I3Tjd5U1B2VDd2bGREaUFGeUoyZXhZRDc4UHJXZkRYMVRhWitwWE1ZQ0VPNWJoc29yblZKV2FkMVNWMmppUzlXZWc4cDN0UDhQVmo3cU1GYTh3L212aTZ2VU1PcURaN2g5NWV0cktHbXdVUk9aZ2dqMmc5U0RWWmJEaGFIZXUvY0YxbnBLZ3hHT3l2V2RMU2QzbURqdjE5NVg0LzAxaDZETmNZR2E4MHE4QTNUSU90bGh3TGhlUzhROUVMSi85N0UyRkFEUUVCb09PTnZmSFNJU3lRUUNBU0M0WTdKcUVjbWsyR3pIVG01dTFvMUZqNWRYc1h5MytwSmlndG16bEZSck52YVRHbFZtM3N6V0ZWbnBGVm5jWWNnMjdOZnk1eE9IaWQ3UzNUTW54WEQvMTNpTklSdjJkM0tRNjhXb1dvL3BieTdVTXVXM2M3VDREK3RiL0R3RUNxdGJDT3AvV0RCOWoxcVZFb1pTZTNHKzdaMjQ3MHlTTXJHSGEwMHRWbzRla3FIc3M0Vjlpd3dRSXBLS1VPbDdGLzRUTFhXaXRYbWNPZWxkNUVVRjBSVm5aR1B2cTFpeWVJMFdqVVdmdjY5Z2NVbmUrWkpEMVhKT1hkK0ltOHNMVU1xbFhENUlzL29BaEZoQWJ4ODd3U1M0aFR0N2Fmai9wZUtTSXhUMEdhdzhmak5ZMUFHeVNrNnFLTlZhK0h2dCs4QVFHK3dZN0hZM1o4QkZwMmN4Qm56T2d4UUZUVUcvdStSZk1KQzVMejk2S1IrbmVBK1ptb1VuNitvNFpQdnF5aXAwQk1XRXNET0FnMWpNZ2IvSlB4Z2N1VjVhZXc3b0dQNWIzWHMyS3RtYkZZSWdRRlNTc3IxRkI3VTg4UXRZMGlLRDZKRlkrYTZoL09abUIzR2lCUWxGb3ZkcldROWEzNkN4ek1uandsajdkWm03bmk2Z0ZFalFoaWJGY3FKeDhRd096ZUt2SDF4L0xDMm5xdnUzODIwY2VFRUJVcllYOUZHV1pXQjFNUWdycnQ0WkwvcmtwR2k1THlGaVh5Mm9vYkx3YXNyQUFBZ0FFbEVRVlFiSHQzRDVKd3dFbUlWYUxSV2RoUm9TRThPWnVia3c2K29QbFNrSmdTVGt4SEMyaTNOU0NSd3d0RytoY3gza1RzaGdtV3JhckRiSGVSMjhqQ0xqblRtOE42K1IwMklTdTV4MktlL0pNVXBpSWtNcEtCRXh3TXZGUkVhSXVmc0JRbGtwaXI3dnRrSHpsMlF3THF0elJTVWFMbnkzbDFNSFJ0T3E5WkNYcUdXQmNmRzh0MnZkZjJPU1MrUndPMUxNcm5ydVgyOCswVTVxemMxa3BXdW9yblZ6Sjc5V2d4R085ZWNuMDVXV2tkZEZzNko0NXRmNmxpL3JabnFPZ01qVTFVY3JOQmp0anJJU0ZWeW9PTFFLVUw2TXc2T3k0M203YVhsck4zU1RGSmNFT05HaFhwOGI3SGErZm4zUnJKSHFEenFlVGpwei96Ulg3azdma1lNNzM1UnpxWmRMWncwTzhiRDIyaE1SZ2h4MFFwMkZXcTQ1WW05WktRcEtTN1RvMit6a1ptbWRLZlk4YVVNMS85OUpJKytYc3d6NzVidy9XOTFqRXhXWXJFNXlDL1NVTk5nNnVhVmVpang5VjNRRzczVjlmSnpVaWc2cUdQRDloWUs3ODVqVWs0WUpyT2RnaEl0VGEwV1p1ZEdjZHE4dzNNd0pEQkF3c3pKa1d6WTNzei9QYnFIM0hIaE5MU1l5Q3ZVTW1OeUpKdjZNQWpNbkJ6SkZZdFNlZWZ6Q3U1L3FaQm43eHhIWEZRZ0MrZkdzWDVITS9sRldxNitQNCtKbzhPSURBdWdwdDdFemtJMTV5MU1Zc0xvMEY2ZlBaaHpXWUJjNnJPTStidUdHUTV5blQxQ3hVMVA3R1ZLVGhnUm9RSHNLdFJTMzJRaUsxM0ZCYWYybnNySFJYL205NnN1U09PMnB3cjQrdWRhOGdxZHFXV3E2Z3pzSzlGejZ0eDRsdjlXaCtRUTlGRmVvWmIzdjZ3Z2QzdzRjZEdCdEdwcy9MNmpHVVdnbEZQYURUeStYTE8vVEU5eG1aNXpGeVFTSUQvOC9takRlZnk1R0pYZWY5bFNCc201OHZ3MFh2cnZRUjc5OTM2bWpnc25LanlBd29NNmRHMDJadWM2OTRoOXlZZ3ZmZW1pcDNXM3Z5aUQ1Q3c1TDQyWFB6aklzLzg1d0E5cjYwbU1VVkJVNWp4STRDcDdaL3hwOTBmL1hVeE1SQ0E1V1NISVpCSUtTblNVVnh1WU16M0tIZjNweDdYMUJBWkkvRjdURHBTaFhMY05sRGxIUmJOM3Y0NEhYeTNrMktsUm1LeDJ0dWFweVowUXp0b3QzVU85VHhvVHh2cHR6VHovM2dHT21oQkJxRXJPNWVlbUR0bytxcWZuKzh0Zzd1dkdaNGZ5MmtlbHJGcmZRR3BpTUtXVmJSU1Y2Z2xWeXJuK2tvNjE0MkMxNVdCeHFQZk9mWEhXaVFrVWxPem5qYVZsL0pIWFFsUllJTHNMTll6TERxV290THYzZlc5cmc4RWNZNE94WmhYNGhrd214MlJzUXhFME5QdS93VUI0M2dzRVBkQldYVWJGRDB2ZG44ZmY5Q2dCWVJHOTNDRVFDQVFDQWRoc3RrTVNXdGxxYy9qOHIrOHkydDI2MDQrL3ErS0tlL0pZdWE2QlJTY244c3A5NC9qWFJTTUlEdzNnbWJjUHVMMGdEbGEwa1pucVZJS1dWeHRRYTYyTXkzSXFNN2J2VVZOUlkrQ29UZ2EwRm8yRmlMQUFKQktuWi8yVGIrOG5KeU9FOHhZbXNuUkZOU1h0R3h5NzNjSHVRaTA1V1NIWTdBNSszdERBMFpNajNSNE16V3FMTzJmYVZ6L1hrSnJvR1lhd29jV01YQzVCNVNWWHZULzgzdTVkTWlMWjAvZ2ZvcEp6MFduSlZEZVlzTnNkZlB4dEZYS1poT3dSSWZ6eVJ3TUdvN08vLzdlOG1yYytMeWMrSnBEQUFDbDNQYmVQSFh2VkhzOXlHZTZ0TmdjcENVSElaRTdGNjVPMzVyaHpkcDV3ZEF6WFhUeVNTODVLNVpLelVoazNLb1NJTUxuNzh5Vm5wWHFFMlFTblljcG1kK1pnNnkrWnFVcnUvOWNvc3RKVjdOaXJZZXZ1VnVia1JuSHo1Um45ZnViaElDNWF3UXQzaitQazJiR1l6RForMjlURTVsMnRLQUpsM0w0azAyM0VpNDRJNU1SallxbHBOUEhEbWpyKzJOVkNlb296RjJmWHNLdEx6a3RqeHNRSWFodk5iTmpSUW9DOFEwSDVyNHRIY09zL01zaElEV2JiSGpWcnR6Wmp0enU0OE5Ra25ydHpYTGR3eXY1eTZkbXAzSFpGSnFQU1Zld3UwdkxMSDQyVVZoczRibm9VTjExNjZKUWJROFVKN2NyWnlUbmh4RVVGK25Wdjd2aHc3SFlIWVNGeXNydUVPcDA2Tmh5cnpjSFVuREN2T1JiOVJTNlhjdWZWV1dTbHE4Z3JVcE5mclBFSVJ6bFFnaFF5bnI1dERBdm54R0d6dzIrYm02aHZOblBWK1dsY2NFb1NBSUYrR0Nta1hlbzhJbG5KeS9lTjU1UTVjV2oxVm43OW81SENBM29tWklmeDVDMDVuSDZDcHlJOUxsckI0N2M0US9wVzFwbll1S3VGbElSZ25yZ2x4NTNDNUZEaTd6aFFLV1hNbk9KOC84eWYxVjFodm1GYkN4cWRsWk9ISU1SeVoveWRQL29yZDhkTmowSXFsZEJtdEhIaU1aN2VmMEVLR1EvZmtNMzBpUkZVMVJsWnM3bUorR2dGVDk0eXBsdXFnYjdLY05TRUNKNitiU3d6SmtaUVdXUGs1ejhhMkZPa0lTTlZ4ZE8zNXd5Z3BmekgxM2RCYi9SVzErQWdHVS9kbHNNbFo2YWdWTXBZdDdXSnJmbHE0cUlVM0hESlNPNjRNbXZBZWFyOTRZYS9qK1NVNCtLdzJlejgvRWNqZW9PTngyNGE0L09Cb3JQbko3SndUaHhOclJidWYya2ZHcDBWdVV6Q3c5ZVA1dUl6a2drUGxiTnBWd3RydGpTaDFsbTQrSXhrempveG9jL25EdlpjNXF1TStidUdHUTV5ZmZhQ0JKWXNUcU9xMXNqcXpVNFA5WE1YSlBMRUxhUDlPb1RwNy95ZWthTGttVHR5T0dwQ09EVU54dllEZEJJZXYza01FOXJYbHk1dllsL3d0YjNHalFwbDBwZ3c5dXpYOGYzcWV2YnMxM0xzdENoZXVtZWNXMjU5dWVhSE5jNG9La001bncvWDhlZmluSk1TV0hKdUdwWDlsSzBGczJLNTU1cFJqQnFoSXI5SXc2YWRyWXhNVnZMOG5XUGRFY3I2T2pqaFMxKzY2RzNkN1M4bkhkdFI5djFsZWpibnFSbVJITXdMZDQxMXAyVHJqRC90ZnZxOGVLeDJCNy84MGNpdkd4dVJTcHp2OVZzdXp3U2NlOUl0K1dxT25SYnRqa3gzdUJqcWRkdEFPRzF1UEVzV3B4SVpGc2lhTFUwY0tHL2p5dlBUV05qREdGOHdLNFl6NXNWamQ4RHFUVTJZTFIxZXo0T3hqK3J0K2Y0eVdQdTZNU05EZU9pR2JHdzJCNzl0YXFTMjBjU2M2VkU4Zi9jNDBwSTZkQmVEMlphRHhhSGVPL2ZHc2RPaXVPbXlERklUZzlsVHJDV3ZVTTN4UjBkN0hIam9URzlyZzhFY1k0T3haaFg0aHQxaHgyWWZXRlNYb1ViaUdNeUVyQUxCbjRodDkxeUp1bWczQUluSG4wYk9QKzhkNGhJSkJBS0I0SERSMUZDSjJld01OeFlkazBLZ3duZHZicDIyR2EybUdSajRFcXVoeGN4bGQrenMxNzJuSFIvSHRSZU9BRG84NjhOQ0FqQ1o3WHo5VXkwVHhvVHkySTFqK1BiWE92YVg2Ym40akdTUGtHWGI4dFU4K0dvUmFRbkJ6SjBaeFgrL3F1VHFDOUk1L2ZoNHZ2NjVscmMvSytmOXB5WWpsMHE0NllrOWhLcmtQSE43RGdVbE9pUlMrT2liYW1ReXVPMktUTzU2dGdDdDNzYkw5NDBqS2p5QUd4L2JTMk9ybVVkdXlLYXAxY0lqcnhmenlBMmpxYW8xOHNiU01wNi9jeHhiZHJjUUdDamxwdzJOaElmS09YWmFGRzkvVnM0Tmw0eEViN1RSb25aR0FWaTV2cDdrdUNDZXZYTnNuMjJpMFZsNGEya0ZLcVdVNENBWlFZRXlIRUJOdlpHMVc1cFFLR1Q4NTdGSjdvTUFtL05heVN2VTBOUmlwcUhGUW1PTGlZWm1aOGczaVFSaW94UmNmVUVhUzVkWFUxU3FKM2RjQkxjdHlhQ3AxY0tqL3k2bXV0N0lVUlBDV2J3d2lYRlpvZFExbXZoMVl5TS8vZDVBWTdPRmMwOUs0TUxUVW5vMXhyenplVG5iOXFqNTk0TVRlcTFiYllPUjRDRDVJZDBBQ3dTRHpjZmZWZkhKZDFYY2ZtWG1ZZlhTUFpMWVg2Ym5oc2YyTUhOeUJQZjlNN3ZYYTZ2cWpGeDFYeDVUeDRYenlBMmpEMU1KaHdkM1BGdkEzdjA2M245aWt0c0Rydk4zQnl2YStQQ1pLU0szcEVBd1JQZ3psLzJaK2ZlbnBYeS91cDZIcnMvdWxnTjRxUG5xcHhyZStieUNxODVQNDh3VGZEY1dIeTdhakZZdXVXMFhZekpWUEhiam1LRXV6bCtTaDE4dFlsTmVLNi9jTjQ2TTFPRWRuZXR3ODlHM1ZYejZmUlhQM0pIRDJFeGhmQk1NblBYYm1ubml6ZjBzT2lseFVEM2lCWUsvQ2hLSmhKRFFLRUpDbzRhNktQMUdhUGNFQWkvVS8vNnoyM0F2QzFLU2RmRjFRMXdpZ1VBZ0VCd3AyR3hXQnNOdzM1a1Raa1l6ZWF6dmVadGYvdUNneCtmUUVEbHJOamVqYTdQaWNFQjhUQ0FYdFlkTlBLT0hNSy9UeG9keno3Vlp2UHBSS2U5L1dVbGlySUs1N1RuY3QrMVJFeFBoelA5KzYxTUY2TnRzUEh6OWFPUnlLWSs4WG96SmJDY2hWc0ZObDJidzhHdEZxSFZXSHJsaGpQdHd3UDNYamVMMlp3cFlzYmFCK0JnRmliRUtKdWVFOGZHM1ZTdzROcGJSR1NyZS9xd010YzVLYkhRZ1Y1K1h6b3YvUGNDVXNlSE1QemFXMXo0dVpjVmFwK2ROY253d1YxK1E1bE83aEtvQzJMNjNGYTNlTXpwQ1lJQ0U3SkVxTGo4M3pjT0R2NnlxalY4M05wSWNIMFJLZkJBekpvV1RGQnRNY29LQ3hOZ2dQdnlta2tkZUswWVZMT01mNTZaeTl2d0VwRklKSVNvNUw5NHpqaysrcStMNzFYWFVOcHA1K2Q3eDVPL1g4dFZQdFN3NE5wWXo1c1VQYW42M2hGZ1JXazF3WkdHek8xaTFyb0d3RURsSFR6NXlOOVNIbW8yN25Pa2R4bVQwclFpdXJuZm1TRXoraTRWYXJLZ3hrRitrWmNiRWlHNkdlOWQzcHgwZkp3ejNBc0VRNHM5Y0poZ2EzSDAwY25qMjBlcU5UUmhOdG00Umt3U0hCNzNCUmw2UkJtV1FqTFNrSXpjRThhSEFabmV3YW4wOTZjbkJ3bkF2RUFnRXd3U0h3M0ZFcFRQMWhqRGVDd1Jkc0p0TkZMMzN2UHR6eGdWWGkzRDVBb0ZBSVBBWm05VXlhTStLalF4aytWdlQvYjV2M2t6UHNNRXlxWVQvdlRBVkFJZkQ5OVRKTXlkRmtqc3VuTm9tRTNGUlFXNFA4YnV2enFLMDJobVo0TXJGYVRna0RuZkl0aTlmemZWNHhwV0wwMUVFT28zakx1S2lGVHgrY3c1eXVZUzRxRUJtVDNPRytMM2pxa3hDVmM3bGFWZFArbHV2eUNSSUlVVWlnZXN1SHNGMUY0L0FibmQwQ3cvZEd4SUpmUEpjUnp2WWJIWWM5Qno2Y2ZIQ0pCWXZUT3J4ZWE2REQ0c1hKaEllNGhtS1VSVXM0OHJ6MGxoNFhDd1NKTTc4aHpOam1EMHQycTl3MjBzV3A3RmtzYytYQ3dSSERNdC9xNmV4MWN6Znorbzkrc1JmZ1lvYUF4cWR0VnVZeEowRmFwYXRyRUVSS08weGY2cHJUcmZiSFh5L3VnNkFHUk45eTZINVo4RGhnQSsrcmdSZzBjTEVidDlyOUZZdU9qMjUyM3RSSUJBTVBnT1p5d1NIaDUwRmFoSmlGQjZIUGgwTytPTEhhdktMdEdTbHF4aWRNVHc5cXBWQk12NTJlakl6SnYxMTNuRkR3ZHF0VFV3YkY0RXF1T05BczhsczUvbjNTakFZN1p3OVB4NjU3Sys5YnV0S2k5ckNTYlBqR0RjcVpLaUxJaEFJQklKTzJHeURwNThkQ29UeFhpRG93c0hQMzhYYzZzeDdxMHhLSjJYaG9pRXVrVUFnRUFpT0pKeWU5OE1YZjNPeXl1VlNVdUk5MHdZRUI4bkl5WEFxSi9wUzhFMFk3ZDM3d0pYL0hTQ3AzVXUwTjA5MGI1NmsvaGp1dXlLUk9PczJFT0tpRlN4WjNMdlhmOWUyKzZzYktRV0NlMThzUkM2RHJmbHFNbEtWZnVWeC9iTlMxMlRpZ1plTFNJNFBadlJJRlhLNWhQSXFBL3NPNnBETEpOejhqd3lpd3J2bmFnVjQvcjBEMk93T0ttb01IS2hvWTlyNGNLYU1EVHZNTlRqOEZKZnArZXlIYWhxYXpSU1g2VGw1ZHF4WGI3ZHhXYUdNeXhKZWNBTEI0V0FnYzVuZzhMQmpyNFpscTJvWU16S0UxS1JnYkZZN0JTVTZxaHRNUklZSGNPcy9Nb2E2aUQxeXZEaUVkVmo0K3FkYVhuei9JQk5HaFJFVEZZQ3V6VVplb1FhTnpzcVlrU0ZjY3FZSTM5MlZtTWhBL25aNjhsQVhReUFRQ0FSZEdPNzYyYjRReG51Qm9CT0d1aXJLdi92WS9Ubm4ycnVSU0dXOTNDRVFDQVNDUHlNU2FZZFIxK0d3KzNXdjNYNWtoMlVTQ0FTQ1E4bUJDajFXcTRQWnVWRmNkVjY2Q0dVT2pFb1BZZkhKU1d6SmEyWFRyaFpNRmp1UllRSE1teG5EV2ZNVHlFenRPVHh0aUZMR2ordnFVU25sbkQ0dm5rdlBTam1NSlI4NmJIWUhPd3MwQkNta25IOUtFaGVkMW5PVUZJRkFjSGdZeUZ3bU9Ed2NOejBLdGRaQ2ZyR1drazF0U0NRUUg2UGduQVVKbkQwL1VSeXVFSERld2lSV3JtL2dRSGtiT3dzdEtBS2twQ1lFYy80cFVaeHlYTHc0aUN3UUNBU0NJd2I3RVc2OGx6Z2Nqc0ZOeWlvUUhNSHNlUEJmdE96WkJrRGMwU2N3L3ViSGhyaEVBb0ZBSUJnS3RKb21kRnBuRkpiUXNHaENRbjNQeDF4VFZYeW9paVVRQ0FRQ2dVQWdFQWdFQW9GQUlCQUlCSUkrU0V3ZU5kUkY2RGZDelVFZ2FLZGgwMjl1dzcwMFVFSDI1VGNOY1lrRUFvRkFNRlFFQkhTRWIyL1RxLzMydmhjSUJBS0JRQ0FRQ0FRQ2dVQWdFQWdFQW9IQVg0VHhYaUFBN0JZelJlODk3LzQ4NHR6TENZd1UrYlFFQW9IZ3I0b2lTSVZVNXN3dVpMTlpVYmZVKzN5dlZLUmJFUWdFQW9GQUlCQUlCQUtCUUNBUUNBU0NJZUZJMTgrS25QY0NBVkM2N0gxTVRVN0RURkJjRXVsblhEekVKUklJQkFMQlVDS1JTQWlQaUtPbHFSb0FnMEdMcGM2SVVoV0JQQ0FRQ1QzbitwTklwSURJZXk4UUNBUUNnVUFnRUFnRUFvRkFJQkFJQkljYllid1hDSTV3VEkxMWxIM3pvZnR6empWM0laR0xvU0VRQ0FSL2RZS0NWQVFGcVRBYTlRQllyUlkwNmdZZjduUkFMOFo5Z1VBZ0VBZ0VBb0ZBSUJBSUJBS0JRQ0FRSEJwa3NpUGJ4aWZDNWd2Kzh1eDc1MmtjVmdzQTBkTm1FVG5ocUNFdWtVQWdFQWlHQzVIUlNZU0VSdmw1bHpEY0N3UUNnVUFnRUFnRUFvRkFJQkFJQkFMQlVDQ1RCd3gxRVFhRU1ONEwvdEswNUcramFkc0dBQ1F5R1dPVzNEN0VKUklJQkFMQmNDTTBMSnJvMkJSVUlSRUVCNGVpVUNqL243MzdEbStyUFBzSC9qM2F3NVpseTN2YmNZYXpRellqQ1dGRFNvR1dVbHBvb1MrbHBZdTJVS0NManJlVDBVSGJ0NVJmb2JTRlV2YWVoUVpDUXZhTzR6amUyNVl0YTFoN25QUDc0OWl5RmNtSlBCTEh6dmR6WFZ4RVIyYzg1K2dNV2ZkejN3ODBHdjJJLzAzMW5wMEE4SmQvTitPS1czZGc2OTYreVc3S2xMVHJvQVBYZm1NM25ueTFmZHpyc2ptQ3VQK3Y5Zmpzblh0eDlWZDNZZTloMXdTMGtBQ2cxeDdFNSsvZWgrLzk5c2hrTnlYT1JKNURvL1hkQjQvZzV1L3VoODBlUE9YYlB0WmtIb2VwYnVPMlhuenRKNGR3OVZkMzR2dS9PZjNPY1pLZHFlZTQyeFBHRmJmdXdOZC9lbkN5bTBKRVJFUkVSTlBRVlA5OWRtcTNubWc4SkFsSEgzMGcrckxrNHpkQ201a3ppUTBpSXFMVDFXQmdQaGxlandzdXB4V1NKSjNrVnRGa2VPbmRMdnkvWjFyd282L053b3FGNW9Uek5MUjU0ZlZIVU5Qb0h0ZTJ3bUVSUDM2b0JnMXRQaXllWTRJcFZRV1ZrcFVkSmtwUFh4Qzk5aUE4dmpEQ0VlbTBPcllUZFE0ZGp5UUJnV0FFT3UzUU9IRGhzSWlhUmpjQ1FSRTlqaUFzNlpxVHR2MWtUT1J4U0xTLzA5VUhPMjE0NExFR3BLV3FjTjR5QzlTcThaM2JYbjhZQmgxL09oaXZSTWZ4VkZ6clJFUkVSRVJFWnhKQkVLQmc4SjVvYXVyWnVRbWV0a1lBZ01ac1FlazFOMDF5aTRpSWFEcFFLcFdRaXh0Rkpyc3BkQks4OWFFVldSa2FMSnVmTnVJOFYxMlloNEpzUGViTlRCblh0ZzdWOXFPaHpZZHp6c3JBOTc1Y01hNTFVYnpLR1NuNDJUZG5JeU5OYzFvRjdvR0pPNGRHc25sM0h4NTV1aGszWFZPRTlhc3lvOU5WS2dVZXVHY3VYTzRRNXBTZG5HMlB4a1FkaDVIMmQ3cDZiV00zQU9DWDM2NUVTVUZ5SGM4U2FlM3k0VmNQMTJOV3VSRzNmNjVzb3BwM1J2cmVnMGZRNndqaGtmOWRFRFA5WkYvclJFUkVSRVJFWng0RmxJcXBIZjZlMnEwbkdvZW01eDZML3J2ODA3ZENvZFZOWW11SWlHaTYwT3FNa0NRRzdxZWpnelg5YU8zMDQ0YVBGMEtoR0RuWXExRUxPR2RwK3JpMzE5RVRBQURNS2pPT2UxMlUySks1STNmQ21Fd1RkUTZOcExuREI1c2psUEM5OGtMRFNkdnVhRTNVY1RqZS9rNUhuVDBCYURXS2NRWHVBY0R1REtHcHc0dFo1YndIamRmK0doZnlzclJ4MDAvMnRVNUVSRVJFUkhTbWthUUl0THJUNTdlTnNlQ1k5M1JHNnR1M0RmMk5OUURrclB1OGRSc211VVZFUkRTZEpGdGluMDQ5VVJ6N2NBWnZiT3FHVWlIZzRuTk9UZVp1T0N5MzlYVExDcWZUQzBmb29HT0Z3NmZYTUJBakdjLzllQ0tkTHUyZzZZUDNaU0lpSWlLaXlhUFJUdjNmWlFXSkE3TFNHV2ozOTc4STU5R0RBSUNaTjMwVFJWZDhlcEpiUkVSRTA0blg2NExUYmdVdy9xOVpOa2NRVDc3U2pwMEhIWEI1d3NqTzBHTDk2a3hjZTJsZVRIRG10aDhmUkV1SER5LzhjUm5lMmRLRDF6WjJvN3MzQUV1NkJoKy9JQmRYcnMrSlczZFhqeC8vZkxrZGV3NDc0UTlFVUp4dndQVWI4ckcvMm9WWC90dU5IOXhXZ2RWTE1tS1crV0NIRFMrOTI0V21kaC9VS2dGeksxSnd3OGVMVUZFYzI2TjEzeEVuWHQ5b1JVT2JGelo3RUtsR0ZWWXRTc2RObnlpQ1VTK1BPZjIvLzNjVTIvWTVjTSt0RlRodldleDJBa0VSbjcxekR4UUtBZis4YndtMEdyblA2YTZERHJ5eXNSdEhHejN3K1NOSVQxTmoyWHd6cnJzaUgxbkhqTTg5ZUV5ZStkMVNQUEpNTTdiczZVTmVwaFovdUZjdVc3eS94b1huMys1RWZZc1hYbDhZbWVsYWJEZy9HeCsvSURmdVdMbmNJZHg0MXo2c1dHREc5MitiZWR6UDdJTWRmYmp2cjNXNDd2SjhmTzZxd3VqeTEzOTdMMmFYR2ZHTGI4L0IzMTlzdzVZOWZYQzV3eWdwTU9BTG55ekNvdGttQUVCMWd4dDMvdXB3M0hvdFpqWCtjZDhTL1BYWkZyejRueTdjKzdWWldMblFIRFBQUDE1cXc5TnZkT0NPTDVUSGxBZFBkbDlybTl4NDh0VjJISzV6SXhTV1VGS2d4eWN1em92N2ZCTFp2THNQdi94TEhUNTVTUjR1WFpPTlI1OXJ3WUVhRjhKaENZdm1tUERsVDVjZ0p6TSs4L1JFNTlSdi90YUE5N2IyeHAyUDlhMWVmT04vRDZHOHlJQS8vSEIrekRxLzlZc3FOTFo1OGZUdmxrYlBuV1AxT1VPNDhUdDdVVGtqRlEvY1hSbWRQdHByeWUwSjQ2WDN1dkhoTGh1c3RpQzBHZ1hLaXcyNDQ2Ynk2Smp4dzllNWViY05MNzNiamJZdUh3eDZGVll0TXVOelZ4Y2lMVVU5N0pqRW4wUERqKy9pU2hQKzhuUUwycnA4K1A2WDVlUGlkSWZ3NWdjOTJMclBqdTZlQUFLaENNb0tEYmgrUXdHV0w1RFBrNjE3Ky9DelA5ZkZIUXUxU3NCTC83Y2NBSERyRHcraXZkdUhsLys4UE9ZZUU0NUllSE9URlJ1MzlhS2wwNGRJUkVKdWxnNXJsbHR3OVlXNTBHbUhqdk5venZmakdlKzFsTXorQWtCTGh3L1B2dFdKQTBkY2NMaERNT2lVcUt4SXhhY3V5MHQ2K0lEQnovajVQeXpGaS8vcHdqdGJldUhzRDJGbXFSRmYrblFKeWdzTnFHbnc0Tzh2dHFLbXlRT1ZTc0RLQlduNDBxZExZVFFvRVE2THVQR3VmWEM1dzNqODE0dmo3bWU5OWlCdXVtY2ZLa3FNK04zMzVpVnN3dzkvWDRNOVZjNjQ2ZCs0c1JScmxsdnd5Vy9zUmtXSkViLy9mdXp5NFlpRWo5KzJFM2xaV3Z6MTU0dmc5b1J4M2JmMkpOekdBL2ZNUldWNUNtNy9lUlhxbWoxNDdxR2wwT3VVTWZQYytldHFWTmYzeCt6SG41OXF3bXNicmZqSk4yYWh0ZE9INTkvcGd0MFp3dE8vUFFzcFJya2dZTExQbDVGSUV2RCs5bDY4dGJrSGphMWVoTUlpc2pLMHVISjlEamFjTDErM0ozb3VCSUlpWHZoUEZ6WnU2MFczTFlCVW93b3JGcGp4dWFzS1lUWU5YYU9oc0loTk8yMzR6eFliT3F3K09OM3k4L215TmRtNCtxSmNDQU9YenRkL2VoQU5iYjY0dHQ1MGRTR3V2U3cvN2h3ZnkzTnhQUGZ0UWNrYys3SGM0eVZKSG03bWpRK3NhT3Z5UWE5VFl2WGlkRngzZVQ1dS91NStsQmZxbzhkK1VMTGZlNUw1REJyYXZQajZUdytoS0UrUGgzOFN1eDBBZU9yMURqenhjaHR1dXFZSTExNmFCd0J3dWtONDRlMHViTnR2aDlVV2dGSXBvTFRBaUEzcnNyRnVwU1ZtK1JQZGw1TjVQaEFSRVJFUjBVUVNZRTdQZ2Q2UU90a05HUmRtM3RNWngxRzlMeHE0VnhsU1VIRFIxWlBjSWlJaW1tNTBPaU1tSW5EZllRM2dXNytvd3R1YmUxQldaTUFsNTJaRG8xTGdpWmZiOE1DajlRbVgrZWZMcmZqWHErMG9MelJnMGV3MGRQVUU4SmQvTitPOXJUMHg4N1YwK1BETlh4ekcrenRzeU0vU1llMktUS2dVQW43MmY3V29xdXRQdU83SG5tdkZmWCt0aDgwUnhQa3JMVmc2UHczN3FsMjQ2NzdEcUcxeVIrZnJjNGJ3L2QvVW9MYlpnM2tWcWJqMHZHeWtHRlY0WTVNVnYvNS9RNEcwd2VEeVIzdjY0cmExNjVBRFByK0lkU3N5b3dHS0oxNXV3NC8rY0JSVnRXNHNuSjJLOWFzellVcFI0YzFOVnR6K3MwTm83WXdQa0FEQVk4KzNvTHJlalF0V1o2S3lRZzdxL2VlalhuenZ3U09vYmZKZzFTSXpMbGlkQlpOUmhRTTFyb1RyZUh0ekw4SmhDWmV0eVU3NGZySkVFZmpSSDQ1aWQ1VVRpK2VZVUZKZ1FGMnpCei82ZlEzYXV1WDJaNWpVMkhCK051YlBrdi9RbUZ1UmdnM25aK09pYzdMR3RNMWs5M1hiUGp2dS9IVTFEdFQwWTlrQ005YXR0S0RYSHNTdkhxbUxqcUdkREpzamhHLy9zZ29PVnhnckY2WWpMVldOSFFjYytPSHZqeUlVRm1QbVRlYWNXclpBTG0yLy8wanNlYm1ueWdFQWFHajF3dGtmams3MytTT29iL0ZpL2l6VGlJSDdaQ1J6TFFXQ0l1NjhyeHBQdmRZT1M3b0dsNTZYaGNXVkp0UzNlT0Z3aCtQVytkemJuZmpqRTgzSVNGTmoxWkowS0JYQVd4LzI0THNQSG9FL0lNYk5uNGpORWNMUEg2NUZXWUVlRjUyVEJZTkJEbnorODZWMi9PdlZkaGdOU3F4YlpjR3FKZW1vYi9IaUozODhpdXA2K1ZqbVpPbXc0ZnhzekN5Vnk2QXZubXZDaHZPemNmbmErTTQ5dzRYQ0l1NTlxQVlQUDlXTVhuc1FaeTlPeDNuTExQRDVJM2ppNVRaODd6ZlZDZHVmelBrK1ZzbXNPNW45M1hIQWdkdC9mZ2didC9laU1GK0hDMVpsb3FMRWlKMEhITGpyMTlYWXRNczJxbmI5K2FsbXZMdTFGL05ucGlJM1M0dERSL3Z4L2Q4Y3diNGpUdHp6NEdFRXd4SldMVEpEcVFEZTIyYkRnMzlyQUFDb1ZJcm9QWEh6cnZoNzRxYWRmWkFrNEtLelI2NzhzWEtoR1J2T3o0WkdMVUNsRXJEaC9HeHNPRDhieGZtakt4ZW9VaW13NGZ4c3JGb3NkL29veXROSDE1VXhMSUE5Rmx2MzJ2SDA2NTFZdWRDTWM4NUtoekF3QkVteXo1ZVJTQkp3LzZQMWVPQ3hCalMyZXJGa2Jock9XNW9CalVxQlhZY2NjZk1uZWk0RVF4THVmYWdHVDd6Y0JxMUdnVXZQeTBKeHZoNXZiKzdCZCs2cmhzYzNOQ1RPUjNzYytNM2ZHdUh4aGJGeVVUb3VYSjBKdHplTVI1OXJ3WE52ZDBUblc3UGNnZzNueTg4Tm8xNFpQWTRWSlltSEloanRjM0VpN3R1alBmYWp1Y2YvMzVOTitPTVRUYkQyQmJGcVNUb1d6alpoeTI0N2Z2R1grRTQxd09pKzl5VHpHWlFYR2xDYWIwQnJweS9oZDRRUGQ5bWdVQWhZdjBvT3luZjErUEhObngvR2MyOTNRcU1Tc0c1bEpzNmFhMFp6dXhmM1AxcVBoLy9kbkxEZGllN0xvMzArRUJFUkVSSFJSSkNnMVUzOW9kODQ1ajJkY1pxZUh4cnJ2dmhqbjRGQ0U1OEJSa1JFTkI0S2hSSXFsUWJoY0hCYzYvbk5ZL1d3T1VLNDY0c3pzSGE1L01OeU9DTGhmLzkwRkIvdTZzTWw1enJqeHV6ZWM5aUZQLzk0UVRSRDhNMU5Wdnp4aVNhOC9GNDNMbGc5RlB6OXplTU42UGVFY2V0MXhUSFoxMjk4WU1XZm5teUthOHVlS2llZWY2Y1RjOHBTOE5OdnpvNW16MWZWOWVPdSs2cnhsNmRiOE1EZGN3SElaZDYvZGtNcExqNDNDOHFCd0V3b0xPSXJQejZFM1llYzZMQUdrSit0eGZJRjZUQWFsTmh4MElsQVVJd0p0RzdhS1FjdUxqcmJFdDMrVTY5M0lEOUxpMS9lV1luTVlSbHJ6NzdWaWNkZmFNWHYvOTZJQis2Wkc5ZjJvMDBlL09HSDgyUFcvL3piblFDQUIrK2VpL3djWFhTNnd4VS9McllrQWU5OGFFVnVsbmJjWTZUWE5udXdkb1VGUC8vbWJLaFVDa2dTOE1DajlYaC9odzF2YmJMaWxtdmx6TVhicmkvRksvL3R4cUdqL1RqbnJBeGNkV0Y4TllCa0piT3Z6djR3SG55c0FUcWRFZy9jVlltaVBMbkVtTk1kd29nUzBBa0FBQ0FBU1VSQlZOZC9lZ2lQUGQrS2RTc3MwUXpaNDltNHZSZTNYVjhTelhUMStDTDQxaThPbzczYmg5MVZUcXhhSkkvdm5PdzVkVlpsR3BRS0FmdVA2V3l3KzVBTCtkazZkRmo5MkZmdHhOb1Y4cmxTVmR1UGlDaGgyZnp4ZlZiSlhFczdEampRMnVuRHVoVVdmT2VXR2RGbC9ZRkl3blcrczdrSEQvMWdYdlQ0ZW53Ui9PU1BOYWlxZGVQVi8zYmgyc3Z5VDlpdVRUdHR1UDJtTWx5d0tqYUlPMzltS2o1NVNTNXlzNFkrNC8vTTdjWHZIbS9BNis5YlVUa2pCZVdGQnR4MmZTbWVmTFVkdFUwZVhMQXFNNlpDdzBpZWZMVWQrNnRkV0wwa0hYZmRVZ0dOZXVpNi91VWo5ZGkrejQ1L3Y5R09tNjR1aWxrdW1mTjlySkpaOTRuMjE5a2Z4djEvcllja0FiKzZvekxhWVFhUXo2UHYvZVlJZnYvM0ppeWFZNHFwakhBOGJaMSsvT25lK2RCcGxRaEhKUHpvRHpYWWQ5aUZIejEwRkZkZm1JZWJycEVyQ05nY1FYenhCd2V3ZmI4ZE5rY1FGck1HRjU2ZGlaZmU3Y0xtWFgyNCtxTFlhLzc5SGIzUXFJWG9zeUNSd1d2dWd4MTlFRVVKdDExZkduM1A1MDk4VGlhaTB5cHcyL1dsT0ZEandyWjlEbFRPU0lsWjEzaHMydG1IMzN4dkxvcHloOG9ZanViNU1wS1gzdTNDQnp0c21GT1dnbnUvUGpQbTgycnY5c2ZObitpNThLL1gybkRvYUQ4Mm5KK05MMTFYQXNYQTgrdVpOenZ3OXhmYjhOeGJIZmo4d0RtZW1hSEdyKzZveElMWlErZk1OUmZuNGJZZkhjUnIvN1hpMmt2bGEzbndtbjV0b3hXbUZOVUpqK05vbm9zVGNkOGV5N0ZQOWg2LzQ0QURiMnl5b2lCSGovdStNeWQ2TDNXNDVBNStpWXptZTAreW44RzZWUmw0L0FVdnR1eXg0OU5YREoxM3JaMCtOTGY3c0h4QkdpeG0rVHZGQTQ4MndHb0w0T1pQRk9HVGwrUkY1N1U1Z3Jqci9tcTgrdDl1ckZoZ3hsbnpZcDh2aWU3TEgrN3FHOVh6Z1lpSWlJaUl4aytsMWtDaG1QcDU2MU4vRDRoR29iL2hDUHIyN3dBQUtIVjZGRjUyN1NTM2lJaUlwcXZ4bG1lcWFmQ2d1c0dOVll2Tk1jRWFsVkxBVlJmS1B5aHYyMitQVys3elZ4ZkZsUGE5Nkp3c0dQVktOTGI1b3VQNjFqYTVVZHZrUVhtUkFWZXVqdzBRWGI0Mkc1VXo0dHYrOHJ0eUJ0OVhieWlKL3JnUEFQTXFVbEU1SXhYVjlXNjQzSEl3MkpTaXdtVnJzcU9CZXdCUXF4UllPdkJqZDB1bkZ3Q2dVUXM0NTZ3TStBTVI3RDA4Vk9yWkg0aGc1MEVIU2dyMG1GbWFFclA5Ly9sVWNVemdIZ0ErY1hFdUNuTDBxRzV3bzdrOVByUHU2b3R5NHpLd0l3UFpnWkZqUnBBeUo4Z3EzVmZ0UkVkUEFKZWVseFV0aFR4V0twV0FMMzI2R0NxVjNCNUJBSzY2VUE2QTFMZU1MeE41Sk1uczZ6dGJldUQxUi9DWkRmblJBQkFBcEtXb2NlSFpXUWdFUmV3N2tyZ3F3YkVxU296Um9BNGdaNXRlY3E0YzBHaG84VWFuSjN0T3BSaFZtRFBEaUpZT1g3VERnYzhmUVhWRFA5YXZ6b1JCcDhTZVllZlBnUm81UTMvcE9JUDN5VnhMNFlGakt4NXpiSFZhSlhUYTJGTGlnRndxZS9qeE5lcVZ1T1dUeFFDQUQzZkhaOW9ta21QUllQM0srSUQ3dXBXV21NQTlnT2l3Q29QWDNGaUVJeEplMzJpRlZxUEFWejVUR2czY0EvSjEvZVhyaXFGVUNIajd3NTY0WlUvbStUNFI2eDQ4NzRkWHVoZzBiMllxTGxpZENYOGdFZzJhSnVPelZ4WkVQM3VWVXNEbEE5VTZERG9scnQ4dzFEbkRZdFpFQTRBdEhYSjd5d29OcUNneDRraWpHMVpiSURwdlc3Y1A5UzFlckY2U2tWUUhtdFBadWNzeVlnTDN3T2llTDRsSUV2RDhPNTFRS1FWODgrYXl1STRXQlRtNnVHV09mUzZFd3lKZTMyaEZXcW9LdDF4YkhBM2NBOEJWRitaQm9SQ3diZjlRQnYrOGl0U1lvUEhnZG9weTllaDFCT0gxankyemVqVFB4WW00YjQvbDJDZDdqMy9qQTNuZE4xOVRFSE12Tlp2VXVPVlR4WEZ0R2UzM25tUS9nM1VyTXlFSXdKWmpxaGw4TU5nWllxQ3F6ZUQySzBxTStNVEZlVEh6V3N3YTNIaWwzUEhtclFUM3VrVDM1ZEUrSDRpSWlJaUlhUHdNaGhNUDBUY1ZUTzIvL0lsR3FmRzVvYXo3Z2tzK0FaVnhhbzk3UVVSRXB5K3RMZ1VldHdPaU9MWU1xK29HT1FEcEM0ajR4MHR0TWUvMUQ1UmI3YkxHWi9iUExvMHREYVZTQ3NoSzE2S3B3d3RmUUlSUnI4U1JlZzhBWU9XaTlJVEI2SXBpQTZyclkwdVVWemYwUTZVU3NIbTNIWnQzeDNZYWNIdmw5blJhZ3pBTkJFM0NZUkZWOVc1VUhlMUhlN2NmblQxK3RIYksyWStCNEZCWjNmVXJNL0hPNWg1czJXUEhxc1Z5dHQ3Mi9YTEc0ZkR5ME5XTi9WQW9CQ3liSHp2R093QW9GQUlXekVwQmU3Y1A5YTBlbEJURUJvWVNkVVpZdHlvVC8zcTFIZC81VlRXdXVpZ1hsNjNKUmxwcTRxL0diMjZ5UXFVU2NQRTU0eXVaRHdCNVdkcTR3RkpPcGh4WUdqeU9FeTJaZmExdWtFc2pON1g3NHM2MyttWTVHTlBaRTBBeVpwWEdseWZMSGRqSDRXV25SM05PTFo5dlJsV3RHL3RyWEZpNzNJTDlBK01zcjF4a1JtMlRKeWJJZGZDb0N6bVptcmdBNFdnbGN5MHRuVzlHcWxHRlRUdjc0UEljd1NjdnpzZmlTdE9JblR3V3pvbi9JM0pHaVJGS2hZRDI3dVNPNzV3WnFTT3UzOW9YeE43RFRqUzJldEZwRGFDek4vNmFHNjJXRGkrOC9nam16MHBGUmxwODU1WnNpeGE1V1ZxMGQvdlJZdy9Hak5WK01zLzNpVmoza1lINzdJcUY2UW5mWHpUSGhMYzM5NkNoTmZuT0R6T0tZOCtid2VOUlhteUk2MFJrTWN2dDkvcUdQcDhMejg1RVhiTUhtM2ZiY2MzRmN1ZXE5N2ZMUWNhTHp6bHhsWVRUM1p6eWxMaHBvMzIrSEt1dHl3ZTdNNFRLOHBTa3IvdGpud3ZOblg1NC9SSGttM1I0NnJXT3VQblZLZ0ZkeDl3RFBkNEk5aDl4NFVpREc1MDlmblJhQTJpenloMHhBZ0VKaHZnK0EwbEorcms0QWZmdHNSejdaTy94UitvOVVDZ0VMRjhRLzl5ZVVSdy9sTU5ZdnZjazh4bGtwV3N3ZjZZSkI0KzYwTmtUUUY2V1hIbnZ3MTAycEJwVldESFF5ZWxJNCtEOXdKendIanZZVWFDaDFSUDNYcUw3OG1pZkQwUkVSRVJFTkQ0S2hSSWE3ZFF2bVE4d2VFOW5FRTlyQTNwM2JnSUFDQ29WU3E2OFlaSmJSRVJFMDVsYXJZRmFyVVVnTUxhTTEzNlAvRVAxL21vWDlsY256cHdMaE9JRGNucGRmRGFYVml2L1Vpd05aQXM3QnJMb3N0SVRCMEpVcXRoZmxpT2lGUDFCL3VrMzRvTWFnNElEN1dudDlPSG5EOWVpdGRPUFZJTUtKWVY2Rk9YcG9WSUpxS3AxQTlMUSt1ZlBTa1ZXaGdiYkQ5Z1JEb3RRcVJUWXRLc1hTb1dBOHdleTJDS2lCSTgzQW90WkRaVXk4YS9lR1FNbGI3MisrTTRTaVFLTzExK1JENE5PaVdmZTdNQS9YMjdEVTYrMzQrS3pzM0RUTlVVd0dvYU9ZWjh6aEczN0hEam5yUFFSZy91allVajArUXdHOUk3Snpwc295ZXhyLzhBNThjN20rSXpDUWNFRTUxc2lDZmR4NEJ3Y3pGZ2Y3VG0xZElFWmo3L1loZ05INU9EOW5pb1hNczBhbEJjYXNHU3VDZHYzMjlIUzRVTldoZ2IxTFY1Y3VtYjhIUzJTdVpaTUtTcmNmM2NsSG5tNkJYdXFuTmgzMklXaVBCMys1NVBGQ1FOV2Fhbng1NkpTSVVDakVlTEdpaDVKZW9MekdRQ2VlTGtOVDcvWkNVbVNVSlNuUjE2MkRzc1htTkhlM1FWSkdudTB5RFVRTk1zMGEwYWNKejFOamZadVAzeStDREFzRG40eXovZUpXUGVKOW0zd1dDZTZyNHhFcDQwTjBDc0hLZ01ZRTdSWFBmQ2VoS0gycmx0aHdhUFB0dUREWGJabzhQNkRIVFprVzdSWU5HZDgxU1JPQjhmZWowZDdMMGpFNXBRRHV0bVp5UStIZG13N0J1K0JIVmIvY2RzeGFPdmVQdnp1SDAxd2U4TEl5dENnS0UrUHlvb1VlUHdSV0cwQmpPZnNUdWE1T0x6Tlk3MXZqL1hZSjN1UDcvZUc1ZWUyS3I3Z28xb1ZmMDhhN2ZlZTBYd0c2MWRhY1BDb0MxdjI5T0dUbCtTaG9kV0R0aTQvUHJZK0ozb2REdDBQRXQ5ajB3ZXFCM2dTM0E4UzNaZEgrM3dnSWlJaUlxTHhVV3UwVUt0SC91MWlLbUh3bnM0WVRjLy9MZnJ2L0FzK0RyV0pmekFURWRISlpUSm5vOWZhREdrTVFhckJBTkN4NDY1T0JOVXhQMVFmeTlrZk8xMnBFS0JSQ3hBRUFjLy9ZZGtKczhaKzkzZ2oycnI4dU91TE03Qm1tU1U2Lzk5ZmJKV0Q5OE1JQXJCdVJTYWVmYXNEKzZwZHFLeEl4WjRxSjVZdE5FZkw3TXJiVjhEWkgwWkVsR0xLOFEreU8rVWdScW94dVhHcEZRb0JWMStVaTh2WFptUFRyajQ4OTFZSDN0aGtSV3VYSDcrNmMwNTB2bmMyOXlBaVNyaHM3ZmlEd1JObHNKeHpNRUUyZGFKeHJaUFoxOEZBOVcrL094ZXp5dUl6WXlmYWFNK3A4a0lETEdZMURneVVnTjVUNWNEeWdXekpzd2JHUDk1YjdVUkJ0ZzRSVVJwM3lmelJLTXJWNDM5dm40M21kaDllM2RpTmR6YjM0TWQvT0lwZjNERUhpMmJIWnRxSHd5SlV5dGpBbDlzVGhzOHZIamM0UGx5aVE3WDdrQk5QdmQ2QkJiTk11T2ZXR2RGckp4d1c4ZEs3WFdQYXIwRjZyZnduWTU5ejVMTGxkcWQ4ejVocUpkME53L1l0UDBGcDljSDlTajJGKzVWcVZHSFY0blI4dUtzUDNiMEJPUHRENkxENjhabVBGWXdyWTNmd3ZwR29Db00vd1gzalJBYmJFZ3hKMEI5ejZBS0JrU3NmSExzUG83MFhKS0pWeTllVS9Uam42SW5vQnU2QnkrYW40U2ZmbUgzY2VWM3VFQjc4V3dOMFdpWCtjTzk4bEJjT1paSGYrZXZETVVNZWpFVXl6MFZnL1BmdGlUajJ4MXUzVWlHZzN4T0JKTVYvN283KytITmtOTjk3UnZzWm5MTTBBMy8rZHhPMjdKYUQ5NXQyeFpiTWw3Y3ZIMCtiSS9GNU5Oam1STjh6UmpwMG8zaytFQkVSRVJIUjJBbUNnTFMwMCtlM3UvSGltUGQwUnZEM2RLTDdvM2NCQUlKQ2laS1BNK3VlaUloT1BwVktEYTF1Yk9XYXlncmtINklQMS9hZllNN1JLOHFWSXkwSEU2dzdIQlp4dUQ1K2VtbUJBWUdnaVBxVytIS3h3L2tERVJ4cGRLTTAzNEMxeXkweFA5ZzNKUmlQSGdEV3I1TEh0dDJ5MTQ3dCsrMEloaVJjZkhac2VlaFpaVWFFSTFKTWVmUkJvaWpoVUswYzFLMmNNYnJqcmRVb2NOSFptWGpvQi9PUm02WEZ3YU91NkkvK29pamg3YzA5S01qUlkrRnA5Q043eWtDMmZGZVBQKzY5dXVOOFBzZmIxOUo4K1h5cnFwdjQ4MjBreVo1VGc1Yk9ONk9qSjRBRE5YTHA0MlVMNUFCOVFZNE8yUll0OWxRNWNhQ21IMnFWZ0VXelQvM1FTQ1VGZW56dGhsSjg1Yk1sQUlDTlczdmo1cWxyanEvRXNYVmdITzNaQ2NxSkoydi9RS2VHSzlmbnhBVDNHa2U0NWdhSlNTVDdseFRvb1ZFTHFHMTJ4M1hzQWVSUy9kMjlmdVJrYWhKV3VUaWRITHUvTTh2ays4WE9nNDRFYzh0RE1BQ2p2NitNMTRVRDk3OU51L3J3L2c0NXlIamg2dkdWek5kcUZGQ3JCUFRhQTlHeHVBZU5kTjhRRUp0TlBWeUtRZTdRMEhITWZjanJENlBkT3JyZzlXanZCZkhMNjZGU3l1ZW93elcyQUg1eG5nNEtoWURhWnM4Smg1azQydWlCenkvaTNLVVpNVUhqY0ZoRVcyZjhmWGxRWkJTalZ5VHpYSnlJKy9aNGovM3hGT1RxRUF5SnFHbHl4NzEzOEVoOFp2MW92dmVNOWpNd0dwUll2aUFkUjVzOHNQWUZzWGxYSDhxTERKaFJOTFRzcklIN3dlNUQ4ZDh6QU9CZ2pkeXV1V080SHlUemZDQWlJaUlpb3JIVDZWS2dWSjNldjBtTUJvUDNkRVpvZk82eGFQbk1uSE12aGk1cllqTVlpWWlJUnBKbXpzYklPVmtqVzFScFFrYWFHdHNQT1BEK2Rsdk1lNUlFZkxEVE5zS1NKM2JXUEJNTU9pVjJIM0ppNDdhaEg1QkZVY0xqTDdiR2plc0x5R1B3QXNERFR6WEhaZXpiSE1Ib2o5b0toUUpLaFlCZWV4QnV6OUI4T3c0NHNPTkE0Z0JaY2I0ZTVVVUdiTjl2eDU0cUY5SlNWVmgyVE9iMGhuVTVBSUJIbm02QnpSNDc1dTNUYjNTZ3RkT1BzNWVrSTl1U1hObmtRMGRqZ3dOcWxaemREeUNhMmIvcmtCTldXd0NYcmNtS1czNHl6U3lSQXdkdmIrNkpPY1lmN09qRDRicjRJRWt5KzdwdUlGRDA5T3VkYUdxUERUQUhnaUsyN1lzZEMza2lKSHRPRFZvK1g4NjBmKzd0VHFoVkFwWlVEcDBqU3lwTk9Gem54cEhHZnN5YmxSck5vRHpabXRxOTBWTFBnd2F6WVpVSmhuaDQ1SmxtdU54RHdVV2JQWWgvdmRvT0FPTTZ6OVJxSWRxZVFZR2dpRWVmYlUwNGYxcUtISGh0N3o1K2NCK1FzMkV2T2ljYlByK0lQejNaR0ZQZTN4K0k0T0YvTlNFY2tYRDFCYWZ2OSt1Ujl2ZmljektoVVF0NDViOWRjUUhRdllkZCtNK1dIbGpNYXB4emx1V1V0UldRcTBsWXpHcHMzMi9IUjN2N3NIaU9DVG1qS0FrL2tvb1NJM3grRVc5K01GUm0zZU9MNE84dnRpV2NmM0Nva1BidStHRG96Qkk1NlBuU2Y3cWl3WDFKQXY3MmZOc0pnOS9IR3UyOTRGaDZuUkpyVjFqZzg0dDQ2SW1tbU8yTG9vUzZsaE1QWDJQUXFiQnFrUm5PL2pBZWZhNFY0VWhzaDRYYVpnODZCbzdENE5BeUxjZDBqdm5ueSszbzl5YXVPbUJLVWNIdURNTHJIN2txd1hESlBCY240cjQ5M21OL1BPY3R6UUFBUFBMdjJIVzNkdnJ3ejFmaXo3blJmTzhaeTJjdzJDSGlsZmM2MGRrVGlNbTZCNENGczB3b0tkRGpTS01iTDd3VFc3R2txOGVQZjc3Y0NvVkN3SWIxdWNmZDcwR2pmVDRRRVJFUkVkSFltY3pUSitzZVlObDhPZ01FN2Izb2V2K042T3V5VDM1aEVsdERSRVJuR29WQ0NZUFJCSy9IQll4aUZGeTFTb0Z2Zks0TVAvdS9XdHovYUQxZWU3OGJaUVVHaENJU0RoMlZNNC9YTGg5YlFNbWdVK0dXVHhYam9YODA0b0hIR3ZER0ppdnlNclU0Mml6LzBIemVzZ3g4T0ZCU2R0Qmw2N0t4ZVc4ZkRoM3R4NWZ1UFlDRnMwMUlONm5SYVExZ1g0MFRuN29zSHd0bXAwS2pGckJxY1RxMjdPbkQxMzlXaFdYejB0QmpEK0JBVFQ5V0xrN0g5aEdDQ2VldnpNU2p6N1ZnKzM0N0xqa3ZNMjZNM1BPV1plREFrV3k4c2NtS1crODlpS1h6MHFEVENLaHI5YUs1M1llaVBCMitka05aMHNmZ1ozK3VSYVpaZzhxS0ZDaVZBcXJyM1dqcDhHSE5pZ3hZMHVYeTVXOXRza0tqRm5EQk9ETmVKOXJDT1NhVUYrclIwT2JEVjM5eUNBdG1tOURuQ3VKSXZSdXJGcHV4YlY5c0o0bGs5clc4MElCUFhaYUhaOTdzeE8wL3E4TGlTaE55czdSdzlZZXh0OXFGa2dJOVZpMU9UOVNjTVV2Mm5CcTBlRzRxVkNvQit3NjdzSGl1YVdoOGN3Qkw1cWJoN2MwOXFHbnc0S1pyaWlhMG5jZHpvS1lmajcvUWltWHowNUJ0MGNEaGl1Q2p2WDNRYWhTNGZLRER5WENwQmhXK2RPOUJMSjVqQWdRNXc5UGppK0R5TmRsWU1uZnNwZjdQUGlzRHo3N1ppWCs5MW83NlZnOU1LV3JzcTNaaFRubmlETkdGczAwUUJPREYvM1NoMXg2Q0x4REJEMjZiT2VMNmI3Nm1FRWNiM2RpeXg0NmE3eDNBb2tvVEFrRVIxZlg5c0RsQ09HOVpCamFzajkvZjA4VkkrNXR0MGVJYk41YmhONDgzNHU3N3E3RzRNZzFaR1JwMFdQMm9xdTJIWHF2RVBWK3FpQnZIL21SVEtBU3NYNTJKWjkvc0JBRGNkUFhFbk5OWFhaaUw2dm82UFB4ME03WWVzQ1BEcE1IQkdoZm16VXJGMGFiNHpPdjhiQzB5MHpXb3JuZmpSNzgvaXRRVUZhNitPQmN6aWd5NGJFMDJYbjZ2RzV0Mzk2R2oyNGV5SWlNYVd6MEloaVdVRnhuUTBIcmlnUG1nMGQ0TEV2bmlwNHBSMit6QjluMTIvTS8zOTBkTGtoOXRkS09vd0lCN3Z6THkrVDE4SFVjYTNIajkvVzdzUGV6RTNJb1VhTlFLMUxkNFVOUG93Uy92bUlQOEhCM21sS2NnMjZMRi9ob1g3dmpsWVpRWEcxRGI3SUhIRzhHTVlnUHFFM1FXV0R6SGhFMjcrbkQzZmRXWVdacUN1UldwMFFvTEl6blJjM0VpN3RzVGNleEhjczNGdWRpMHF3ODFqUjdjOXVPRFdEZ3JGZjZnaVAxSFhMajQzQ3k4K3QvdW1QbEg4NzFuTEovQnN2bHBTRFdxOFBhSHZWQ3BCS3hka1JIenZpQUFkOTB5QTk5OThBZ2VmYTRGRzdmM29xTEVpRDVIRUZWMS9mRDVSWHo1dWhKVUZCdmkxcDNJYUo4UFJFUkVSRVEwRmdJTXhqUW9GTk1yVjMxNjdRMVJBazB2UEE1SmxNZHh6RnF4RnZxOFUvZURMaEVSRVFDWTBySXdtc0Q5b09VTHpManZPM094Y3FFWmJaMSt2THUxQjFWSFhTZ3ZNdUsrdXlySDFhWkx6czNDOTc4OEV6TkxqYWhyOW1ESEFTZEtDL1Q0N1hmbkl0MFVYMlpLcFJUdzAyL014ZzFYRmlBdFZZWHQrKzM0WUtjTlRuY0lOMXhaZ0tzdUhNcEV1LzF6WmJoOGJUWWlFUkh2YnUyRnh4ZkJ6NzgxSjZZODdiSFdyc2lBUWlIQTY0L2d3ck1UWnlCLzlZWlMzUG1GY3BRWDZiRzd5b2xOdS9vZ2loS3V2eUlmRDk0ekw1b2xtb3lQcmM5QldKVHczdFplL0hkYkx4U0N2UDQ3YnA0QkFPaXhCN0h6a0JQbkxyWEFsSEo2OVhkVktnVDgrQnV6c1daNUJuekJDTGJzNlVNNExPSVhkOHhCU1g3OE1UN1J2Zzc2L05WRitNNy96TURNRWlNT0h1M0hlMXQ3MGRUaHc5b1ZHZmpXNTVQdkdKR3MwWnhUZ056cFpONk1WRVJFQ2N2bm1XUGVXMXdwQjJmREVTa3VPL1ZrbWpjekZZdm1tRkJWNThackc2Mm9xdXZIdVVzejhQdnZ6MHQ0dnQ5OWF3WFdyckJnZjQwTDIvYlprV1BSNEt1ZkxjVlhQbHM2cm5iTUtETGczcS9PUkVXSkVYc1B1N0Ryb0FOcmxtWGcyemVYSjV5L09GK1ByOTlZQmt1NkJoL3VzcUczTDVod3ZrRjZuUksvL2s0bGJ2eDRJUXdHSlQ3Y1pjT3VRMDVrWjJoeCs0MWx1UHVMRlJNNlh2WkVPOTcrbnI4cUUvZmZYWW1WaTh5b2IvSGd2MXQ3MFdVTjRNS3pzL0RRRCtkajdveFRQd1FETUZRNjM2aFhUbGpIbVhPWFp1QmJONVdqS0UrUHF0cCtIS2h4NHZ6VkZuemp4c1RYdDBxbHdEMWZxa0JGaVJFSGpqcHhxTllGelVDVmgyeUxGcis0WXc3bXowcEZXM2NBMi9iYlVaaXJ4eS92cUlSV003cktGNk85RnlTU2FsVGhnYnZuNHJyTDgySFFLYkY1VHgvMkhIWWlLME9MSzlZa2w0R1JiZEhpdDkrYmgwdlB5MElnR01INzIyM1lzZDhCclVhSnUyNlpnWGt6NVhOQnAxWGlwN2ZQd29xRlpyUjMrL0hCRGh0eUxGcjg2bzQ1MGN6cVk5M3lxV0tzWEdoR1YyOFFXL2Jhb1ZhZCtJSko1cms0M3Z2MlJCejdrZWkwU3R6M25UbTRiT0Q0YjkxblIxZHZBTGQ4cWhnM2ZLd2c0VExKZnU4WnkyZWdVaWx3M3JJTWVQMFJyRnhvUmxwSy9IZWQwZ0lESHZyaGZGeStKaHY5bmpEK3U3VVhOUTBlTEpobHdxL3VxTVRITGtnKzZEN2E1d01SRVJFUkVZMkZoRFR6NlZVeGN5SUlraVNOL3Bka29pa2k0dmZod3k5Y0FqRWsvMEMzL05lUEk3Vjh6aVMzaW9pSXprUnV0d09lL2o2SUF4M0s2UFQyeEN2dGVPcTFkdHgvZCtXa0JlOW8rcmp0eHdmUjB1SERDMzljRmxNeGdHZ2tCMnBjK082RFIzRDVtbXg4OVlieGRlNGdJaUlpSWlJaW1tNEVRWWxVVXdhTUtlWVR6enpGOEpjam10YXNXOStMQnU1Tk0rY3hjRTlFUkpNbUpjVU1qVllQNFhST1R5VUFRRVNVOE01bUswb0s5QXpjRTlHa2VIT1RGUUJ3eVhuVEw0T0FpSWlJaUlpSWFEd0VRWUJXWjVpV2dYdUFZOTdUTk5mNXdkQlk5M25ycnBqRWxoQVJFUUhwR1htd2RqY2hFZzVOZGxQb09Pek9FQzQ1THh2elpxWk1kbE9JNkF4VTErekI1dDEyTEo1clFrV0pjYktiUTBSRVJFUkVSSFJhVVNyVlNNOFkrekJmcHpzRzcybmFDdlQxd0ZHMUJ3QWdLSlhJT2VlaVNXNFJFUkVSa0oxVGlzNzIyc2x1QmgxSFpyb0dueDFoUEY0aW9wUGxrYWRiWUhjR3NlT2dFenFOQWwrK3JtU3ltMFJFUkVSRVJFUjAyc25LbWQ1L0x6TjRuNlNndlJmOURUWHc5MWtSdFBjaTBOZUxnTDBIUVVjZkFuMVdCQjE5azkxRU9nNHBFc0dtbXhpOEh5dU5PUVBhakd4bzBpM1Ftak9oemNpRU5qMExXa3MyVXN2blFHUE9tT3dtRWhGTktWblpKZWp0YVlFa1NaUGRGQ0lpT2szMDJvUFlkY2lCR2NVRzNIcGRDWXJ5OUpQZEpDSWlJaUlpSXFMVGhpQUl5TXllM29GN0FCQWsvbXFja0JTSndGbHpBTGE5VzJIYit4SGN6WFdUM1NTaTAxWks2VXhZbHB5TnpMUE9obW5XZkFnSzVXUTNpWWpvdE9mejlzUHA2R1lBbjRpSWlJaUlpSWlJaU9pNEJKalRjNkEzcEU1MlEwNDZCdStIQ1RyNllOdXpCYjE3UDBMZmdSMkllRDJUM1NTaUtVZGxTRUhHb3BXd0xGa055NUt6bVpWUFJIUWNQcDhianI3T3lXNEdFUkVSRVJFUkVSRVIwV25MbkpFSHZUNWxzcHR4U2pCNER5RGtzcVB1bjM5RTUvdXZIMzlHQ1lBdzlQL0JmeEtkQ1FRQTB1QTFnSUZ6WDVJZ0NNSnhsOHUvNEVyTStNeFhvRGFaVDNJTGlZaW1KbWJnRXhFUkVSRVJFUkVSRWNVVEJBRnA1ak1qNDM3UUdSMjhseUlSdEwzNURCcWUvV3ZpTEh0SkRsQXFCQWJwaVU1TUd1alhFaC9NVnhsU1VQN3BXMUZ3eVNkWVVwK0lLSUZ3T0lpZTd1YkpiZ1lSRVJFUkVSRVJFUkhSYVNNcnB4UXFsWHF5bTNGS25iSEIrNzRETzFEei8rNkRyNnN0OWcxSkFvUmg2ZlZFTkNxRFY0MllJQ3Zma0YrTTJiZmNoZlFGeTA1OXc0aUlwZ0JyVnhNaWtURFliWkNJaUlpSWlJaUlpSWpPVEFLVUtoV3ljMG9udXlHVDRzd0wzb3NpYXYveEVGcGYvM2ZNNU1GUVBVdmhFMDJRYUVlWWVNVWZ2d0VWbi9rS29GQ2M0a1lSRVozKzdMWU9CQUkrU0pJNDJVMGhJaUlpSWlJaUlpSWlPb1VFNlBSR3BHZmtUWFpESnMwWkZieVBlRDA0OE1BOXNCL2NHZnVHTkJDMFo2STkwY1NUQnNycEh4UElUMSt3SEF2ditqV1VPc1BrdEl1STZEVG1jVHZnY3ZaTWRqT0lpSWlJaUlpSWlJaUlUZ0U1dmRxVWxnVmppbm15R3pPcHpwamd2YStyRmZ0Ky9xMW9tWHhwWUVCN0FSZ3hPNWlJSm80Z0FlTEFSU2NNRk5jMzVKZGc4ZmQvQjEzMm1kdURpb2pvZUp3T0s3d2U1MlEzZzRpSWlJaUlpSWlJaU9pa01hYVlZVXJMbXV4bW5CYk9pT0M5NC9BZTdQL1ZuWWo0dkFEa3dMMGNPbVRRbnVoVU8zWm9DcFV4RlF2ditqWE1jOCthckNZUkVaM1dSREVDbDdNSGZwOGJaOERYTmlJaUlpSWlJaUlpSWpvRENJSUFuVDRWcHJRc0tEak1jdFMwRDk2M3Z2NDBhdi94ZTBDVXg0MWw0SjdvOUNCZml3TlhvMEtKV1YvNE5nb3UrY1FrdDRxSTZQUVZEb2ZnY3ZZZ0ZQSkRFa1VHOG9tSWlJaUlpSWlJaUdoS0VRUUJDb1VTS3JVV2FXbFpVS3JVazkyazA4NjBEdDYzdnY0MGFoLy9iZlMxSkVseDQyNFQwU1NSRU5lSFp1Yk4zMExSNWRkTlNuT0lpS2FLVUNpSVlNQURuN2Nmb1ZBQWdxQ0FKSW1UM1N3aUlpSWlJaUlpSWlLaU9JSkNBVWtVb1Zacm9UZWtRcU0xUXEzV1RIYXpUbHZUTm5qZnQzOEg5djM4ZGlDNmUzS1c3N1RjV2FLcFNwS0E0UjFxQkFGTDd2MGowdWN2bmJ3MkVSRk5JYUlvSXVCM3crZHpJK0QzUUtGVVFveEVKcnRaUkVSRVJFUkVSRVJFZEFaVEtsV0lSTUxRNm96UTYxT2gxUmxaR2o5SjB6SjQ3K3RzeGZidjNBZ3g0QWNRVzU2YmlFNXZTcjBCeTMvMU9BejV4WlBkRkNLaUtTY1E4Q0lTQ1NNU0RpRVNDU0VTQ1VPTVJDQ0s4bjlFUkVSRVJFUkVSRVJFRTBXaFVNci9LWlZRS2xWUUt0VlFxdFJRS2xUUTZneVQzYndwYWRvRjc4TnVGM2JjOVhuNGV6cmxDUWxLY3hQUjZXZDRKeHRkZGg1VzN2OEVsQWJqSkxlS2lJaUlpSWlJaUlpSWlJaUk2TlNZVnZVSnBIQVkrMzc1N2FIQVBTUUc3b21tQ0lVMGRMSDZyWjA0Y045ZGtKZ2xTa1JFUkVSRVJFUkVSRVJFUkdlSWFSVzhQL3lubjhKMTlCQ0FnYUcwR2Jrbm1qS0dZdmR5TVJCNzFXN1VQUExyU1dzUEVSRVJFUkVSRVJFUkVSRVIwYWswYllMM3RqMGZvWHZ6TzlIWENtRXdCRWhFVTFYSGU2K2diLytPeVc0R0VSRVJFUkVSRVJFUkVSRVIwVWszYllMM2RVLythZWlGSkRGd1R6UmxDWExwakFGMS8zeG9FdHRDUkVSRVJFUkVSRVJFUkVSRWRHcE1pK0I5OStaMzRHbXBIM2pGY2U2SnBqeEJpSGJBY1RmWHdicjF2NVBhSENJaUlpSWlJaUlpSWlJaUlxS1RiY29IN3lVeGd2cW4vanhzZ2dCRzc0bW1rL0RNRUFBQUlBQkpSRUZVUG1GWStZeTZKLzRJaU9Ma05ZYUlpSWlJaUlpSWlJaUlpSWpvSkp2eXdmdU9kMStHMzlvWmZjMndQZEgwSUFqQTRBQVlmbXNIT2phK05za3RJaUlpSWlJaUlpSWlJaUlpSWpwNXBuVHdYZ3dHMFBqTVg2T3ZKVW1TRSsrSmFNcVRFTnNacC9IWnYwSUtoeWFyT1VSRVJFUkVSRVJFUkVSRVJFUW4xWlFPM3Zkc2Z4OUJaNS84UXBJemRZbG9HaG5XR3lkZ3M2Sm41NlpKYkF3UkVSRVJFUkVSRVJFUkVSSFJ5VE8xZy9lN1BoejI2dGc4WFNLYThvYVZ6Z2VBM3AwZkhtZG1JaUlpSWlJaUlpSWlJaUlpb3FscnlnYnZKVEVDMjk2UGhpWXc3WjVvV2hLR1pkLzM3UDRRa0tUanpFMUVSRVJFUkVSRVJFUkVSRVEwTlUzWjRMMmphaThpUHEvOGdyRzhrNGdIbHliWnNPejdpTmNEeDVIOWs5d2dJaUlpSWlJaUlpSWlJaUlpb29rM1pZUDN2Y05LNWt2QzVBU1lGU29CdVpjVUkrK0tVdWh5OVNkbEcxbHJDNUIzUlNrMFp1MUpXZjl3S29NS0ZiY3RRTTRGaFFBQXkrcGNsSDIrRWtxOTh1UnRWQUVvOVVvbzFGUDJWSXlSZldFUmNpNG9oQ3BGSFowbUtJSHlXK2VqNEtyeWs3NTlYYTRCWlYrb2hIbFJadExMcUZMVko1NEpnSGxoSm5JdktSNXIwOFpsK0NYTzB2bEVSRVJFUkVSRVJFUkVSRVEwSGFrbXV3RmoxYk56VS9UZndpUU5kNTk5Y1RFeVYrVUJBTVJRQlA2dTFnbmZobVZGTGxTcGF2UisxRG5oNno2V0pFblE1Um5oNy9VQkFDSytNQXlsYVpqeDVZVm9mS3dLSVdjd1p2Nk01ZGtRMUFvSUNnRVFCQWhLQVFxbEFFR3BnS0FTb0ZBcTVQZFZBaFJxSlFTTkFncTFFZ3FOQWtxdEVrcWRFZ3F0ZkFxMnY5d0ErMjdyaE85VDV0bDVNSmFaSm5TZDNuWTNldDV2ajV1dVVBbklYSmtEUWFXRWJXdFhkSHBLdVJtR3doU0UrNE54eTB3MHBWNEZZMmthM1BXdXBPWTNscHRRY3YwczlHenBqTmtuUVNsQWwyT0FHQkVSNkpiUEIvT1NUS1RNTU1QZDRJUzcxaG16SGsyR0ZtcXpGdjVPRHlLK3lNVHQwQUJKR0xyRWUzZC9pSXJQZlgzQ3QwRkVSRVJFUkVSRVJFUkVSRVEwbWFaazhON1QyZ0Ivanh6TWxpUUp3aVNNZDI4c055RnpaUzZrc0FoSkFyTE96b2U3emdsUFEzSkIwK1JJVUJya2p5Z3l4c0N2UWpPS2pIYUZmQnlWS2dVVUdnVmNoL3NnaGlKSW5aV09pQzhDaFVZQk1Td0Nvang3eHNwYzZMSU5TYTFhREVVZ2hrU0l3UWpFb0loUWZ3aUJQaitrb0loSU1JS0lQelRhWFV1S0xzK0ExTm5wSjJYZHh6SldtS0hRcXVDdWRTRHNEVWVubStabEFBQ2NCMjJqV3A4MlI0L1VHZWFFNy9rNjNBajArbUZlR0p0aHI3SElGUm9NUlNuSVBEc3Y1cjJJTHd6NzNwNllhU0ZIRUdKRVFzNzZJb2lCU0xUVGdTN1hnQmxmV2dESHdWNjBQVnNIQU9oNm94a3p2bXBDL29ZeTFQMWhQOFR3VURwODJvSk01RnhRaE02M21tRDdxQXNUVFlCY09sK0FBRzlIQy96V0R1aXk4eWQ4TzBSRVJFUkVSRVJFUkVSRVJFU1RaVW9HNy9zYmFpWjErK28wRFFxdm1RRUlBcnJmYlVFa0dFSEJsZVVvdktZQ2RYL2FQMkdaeDBxOUdvSlNRTVFiamdtVUprdGxVR0hPUGN0R3ZWeHFaUWJtL21CRnpMVDBKZGtBZ09aLzFhRC9pQjBBMFBGaVBSUjZGZFFtRFlMMkFDSytNS1NJS0xjMUlrR1RxWU11eXdEYmppNGdydmtTQ3E0c1I5K3Vidmc2dktOdTQyaTF2VkFIMStHK2NhM0RVSkNDMHB2bmp2aCsyZ0lMQU1CeHNEYzZUYWxYSVcxQkpzU1FDSGVqTStuT0ZGSllncUV3QmJtWGxpUjh2M2RMQjhTUURWbm5GOFpNRndaV24xS2VCa1BKVU1VQnBVWUJmNDh2TG5nZjdQT2o1VjlIVVhaVEpmSXVMVUhZRTRMemdBMkJIajhBUUd2UlJlZjE5L2pnMk5PRDlHVTV5RmlkaDk0UE82THY2WExrWVNNQ1ZsOVMremQ2QWdSSmlxYmZPMnVyR0x3bklpSWlJaUlpSWlJaUlpS2lhV1ZLQnUrRHpxRWc3S2xPdWxlbHFGRjJVeVhVSmkxY05YYjBmdFFCUUVCcVJScE1jeTBvL1Z3bG12NWVqWWgvL0FGOFRZYWNSUjNxRDR4clBkNjJmcmdPSlJlNHpsNWZpSWczRE51MnhOblR3NE96M25ZUGpPVW01RjFSQ3Z0dUt6cmZhQjQycDRTU3o4MkJObE1IYjFzL2ZPMmVtUFdZRjJVaGZWa09VdWRtNE9odjkwSU1pS1BlcjFHSlNCQ0RJdlJGS1NqNTdHeDRHcHhvZmFadWRLc0lqZnlaS28wcXBGVm1RQXhFNEJ6V1NTQmphVFlVYWptaVhubDM4aDBwMnA2cmcvT1FEWjdHL3FGdDZCUW8rV3dsbEhvbCttdnM4TFY3VVAzem5USExHY3RNS0x0NUxxd2Z0S1BuZzZFeStMTnVYelRpdHJ3dC9laDRvd2tGVjVZajY1eDhPQS9aSUFZakNEa0QwR2JvWXVhMXZ0K090RVdaeUY2VEQ4ZGVLOEp1dWNLQWRxQUNnNy9yNUhmRUFJQ2dZM3dkTVlpSWlJaUlpSWlJaUlpSWlJaE9OMU16ZU84WVZuNTgrR0RZSjVsU3IwVHA1eXFoc2VnUjZQR2kvWVY2REc2OC9lVUdhTE1OMEJla29QVHpFeFBBMStYS0FWRkJNYjRkOUhmNzBQdFJaMUx6Wml6UEJoUkN6UHdLcldMRTRMcXZ0UjloVHdpV1ZYbm9yM1VNR3d0ZGdIVmpLNHF2bTQyOEs4clE4TWhCREI0cmhWcEF6a1hGQUlET1Z4dFBhdURlMytsRnY4Nk9vRlB1QUdFc1NvWEtvRWF3Yi9RZElrUi9CUDAxZG5qYjNYSHZwWitWRFVHbGdIMi9GVkpRM2grRlJnSEw2anhBa3RDM3B3Y1FKV1FzejBIRUc0S3o2dmpCNTZETkJ6RWdJaGlRTStBRmhZRDhHMmREbGFwRyt5c044SFY1b00zV3h5Mm5NY3NkUGxSR1ZjejdnbElCQmNUb3RKQWpDREU0ZEg3YWQxbWhVQXF3NysrSkRvc1E2UEVqcFNJTnFoUTF3bTU1V0lPUUt3amIxazVBQXNTQXZMeENKVUNib1VQUTRZL09kN0xGM0FPSWlJaUlpSWlJaUlpSWlJaUlwb0VwR3J3LzlWbTNtZ3dkU2o0ekc5cHNQWUkySHhvZnIwYkVOelN1ZWNRWFFlUGZEcVA4QzNQbEFQN05sV2g5dW5aTVFlSkJ1aHc1ZUsvTk1rQ2Rwa0hJT2JaeDd3RWc5N0lTcEorVmZkeDU2aDgrZ0ZCL0VJYkNWRUFCUUFRRUpURHo2NHZoT213N0pyTmVKb1lrZEw3UmpKTFB6RWIraG5MVVByUVgwa0JNMkZYVkIxK0hHNGJDRkJoTFRmQTB5Vm5rV2VzS29UWnBZTjlqUFdFUU81SGlUODlFeUJsRTU1dng3VGxXNzBlZE1SMFI5SVVwQUlDd0t4Z05kQ2RMQ2t0b2ZqSit5QVpCS2NDeVBBY0FFT3dacWt5UWVVNGVWS2xxT0E3Mm91UGxCZ0JBeHZJY2hOd2hkTHphT0twdDUxNWVncFFaWnZSdTY0UjlseFhtQlJZVVhqdHp4UGt0cS9KZ1daVVhOMzNtMStRTS9PWW5qNkMveGhIem5tMTdkOHhyZjVjSEtSVnBNSmFaNER3NEZDenZmcmN0Wmo1aldSb0VsUUxlbHZoT0RSTnFXSm1ONGRVM2lJaUlpSWlJaUlpSWlJaUlpS2FES1JtOEQ1emlyTnVVaWpRVVhUc1RTcjBLUVhzQWpZOVhJOXdmbjJFYzdnK2g4ZkZxbEgxaEx2UjVLYWk0YlNFNlhtK0VZMTl2Z3JXZW1MNHdOZnJ2MUpsbTlPMnlqbXA1YVNEV0tVZ1MrbXZzQ0o4ZytCL3hSaERvOGNOWW1nWnRoZzZCWGo5TTh5eFFtelFJT1dLWFZhZ1YwWW9IbmdZbmVyZDB3RlZ0aDZCVVFGQU96ZGY5ZGdza0FMNE9EeFFhQlhSWmVtU3V6a1BRN2tmM3U2MnhZOEJMZ0JnNmNSWit5aXp6bU1kV053d0U3L00ybENFK3RIMWlWVC9lRGttVVlxYWxMODJHK3BpT0FKbzBEVExQem9NVWtXQjlMemJZUFZxV2xUbXdyTWlGdTg2QnJyZmtEZ3Z1UmllYS9sa2RONjh1eDREY2kwdmcyTmNEeDhHaDg2N3dxaGtRSTJLMDA0Qy93d09GV29nZGQrS1k0OTlmNTBEbXVmbEluV21PQ2Q0ZkszV09HUURncVhlT09NOUVZK1k5RVJFUkVSRVJFUkVSRVJFUlRUZFRNbmdmazNVclNEaFpkZk1GcFlDc05mbklXbHNBUWFHQXQ5bUY1bjhmUmNRalo5d3IxQUt5MWhRQUFIbythSWNZbGhCeUJsSC95Q0VVWFRzVEtlVnBLTHltQXFZNTZiQysxd1ovVC9JQlo2VlJCVU8rRVJBbFNCSmdtbWNaZGZCZXFaVS9YakVvd3RQZ2dxZkJkY0psL0ozeTJQU0dvbFFFN1g1a3JTbEEyQk9FYlZkc1ZuYjVMZk9neXpQR1RNczhKei9wdG1uU2RaaHoxOUs0YmRmOStXRFM2eGd0VllvYWFyTVdFWDk0VEJuL0FDQkpzWUY3UVNrZzY3eGo5MXRDL2xVem9OQ3FZTnZhaVdDZmY0d3RCbEptcENIMzBsSUVlbjFvZmFZMld0SSs3QTRQRzZKZzJKYkRjdnNDTm4vTSsySXdBakVpeFV5YmZlZFpVSnMwMGRlZUppY2FIeHZxRU9CdGRrRU1SR0NzU0FNdzhuV1dPaXNka0NUMDF6b1N2ajloSkNuYTJZQmozaE1SRVJFUkVSRVJFUkVSRWRGME16V0Q5ekZqM3VPa3hPNk5wYW5JLzFnWnRGbHk2ZnErM2Qzb2ZLMEpVbVFvZUt0UUs1RzF0aEFBMEx1bEV3akw5ZUlqbmpDYS9sR04zQXVMa1hsdVBreHpMVEJWWnNCWjFRZnIrMjFKWlkyYlpxVURDZ0hlRmhmRW9JU1VHU1pvMGpRSWpxSjB2bEl2Zjd4aHY5elpZTmEzRjBPcFZ5ZWN0M2R6QjNvK2FJZTdVUTd1cHN5VXh6clhaUnZRK1daamRCejNZOW4zV3FNQjQ3RVNWQUxTbHh5L3BQOUVNQlRKV2ZmZVJsZTBqUDE0V2M3T2d6cE5pN0FuQkpWUlByYWFOQzMwK1VZRSsvem9mcmNsYmhsMWlocjVIeXNiY1ozT1F6WjRHdVdPRmdVZkw0ZWdGQkRzOHlQN2dxTG9QTzU2SndKV0gzSXZLbzVaVm1tVVAvTzBCUmJvYzRjNlZ5aFROQkNkc1VNNDlOYzZvRGFvSUFtQWFVNUdYRHVrQ09DdWQ4QTAxeEl6N01Gd2h1SlVxTk8wOERTNVR2NTQ5OE91ODFOZGZZT0lpSWlJaUlpSWlJaUlpSWpvWkp1U3dmdVFhMWlHcnpEeGtmdU01ZG5JLzFnNUFDRGlDNlBycldiWTkvYU1iaVVpMFBWT0MvcnJITWpmVUFadHBoNXA4eTNvUDJKUExuZy9UdzZtdW83WUVmR0ZrVktSQnZOWjJiQnVUTDRFdXk1WDduZ1FHUWlxS2pSS2hCeCtPUFlPbFZNWE5BcmtyQytDUWpXUTBXd0xJTkRyUStyc0RLVE96b0MzelMyUGhTNEE1dmtXT0t2NllzckdkNy9kZ3JBM25IU2JFbEVaVktja2VLOGZETjYzVGN6WTdPcDBMYkxYRlVJTVJHRGIwb21jaStWQWV0QVpST05mcTZEUXF5Q0c0anMyS0ExcVpDelBHWEc5QWFzM0dyd1hCb1lWU0oyVkhqT1BHQWdqYVBORHFWUEVUQjhjaGtDaEZHTGVFeFR4MThsZ0J3YUZTc0RjZTFjbWJJdXJxZyttdVJaWXpzbUhwNmttN3YzTWMrWEJCeHdIeGpZMHhPZ01HL1BlZmlxMlIwUkVSRVJFUkVSRVJFUkVSSFRxVE1uZ3ZTWXRZNmgwL2tuSXZPK3ZjVUM4S0F4M2t3c2RyelltSE44K1daNEdGK3IrdEIrVzFYa3dscHFTQ25KcU0zVkluV2tHUkFtdWd6WkVBaEhrWFZZS3k4cGM5RzdwZ0RoQ0Z2eXhCalBOQjB2aEEwQ3dONERlanpxanIxVUdGWExXRjhVczE3ZXJHM21YbGtJTVJkRCtZajBnQXRvY1BRcXZuWW1VbVQxb2U2RStxZTJQbDBLdFFNbU5zK09uS3hYUVduUW8rMEpselBTd095eVhsaCtCYnFDS2dtbGVCZ3pGcVdOcWs3dk9JWGRtQUpDOXRnQUt0UUxkNzdRZzdJazlSNDQzUkVMQTZrUDlJeU1QRHlCRmhqN2ZJL2Z0aGpEc0JEZFZwcVBvdWxrSTk0Y1E2UEdoOGU5SFlwWTFscGxRZHZOYzJQZjFvdWVEOXVqMDFEbHlhZnZSY2xiMUlmc2lQMHl6ek5CbTZSRG9HUm9DUUp1bGcybDJPaUwrOEtrSjNnKzcxalZwOFpVQ2lJaUlpSWlJaUlpSWlJaUlpS2F5cVIrOFB3bENyaURxSGo2SVlGL2d4RE1uUVlvQXZaczcwYnU1ODhRekE3Q3N6Z1VFQWYyMTltaVpmTWZCWG1Rc3pZRmxSUzU2Tm5lY2NCMEtqUkpwOHl5UXdpSjhYZDZoNlhvbDlJWER5cW5yWWs4QnBWNEo4NEpNK1lVb1JRUEpLYVZwQUFCZnU1eTE3dXYweU9Pb2l5SXF2N2RzVEJVUVFzNEE2djU0QUtJb3d0dnNRc0Iyek5qd0FtQWMyRzdjL21sVmNlK0ZYTWNmVW1BdysxeWZuekxxdGc0S0RCdS8zdDNnaEM3UGdONlBPbUZlbEpuME9pUklTWFhBVU9xVnlGaWVBMitiRzU0R09STmZtMjJJdGtPZHBvRTZUUnV6akM1YkR3RFFwR2xpT2loRUJxb2pLUFZLUkh5UjVOc3FTckI5MUlXOHkwdVJ0YTRRYmMvV1JkL0xXbGNJQ0FMNmRuU1BPS3pDeEJxSzNtdk1ETjRURVJFUkVSRVJFUkVSRVJIUjlESTFnL2ZtRENCK0tQRUpOVkdCKzlIU1pPaGdYcElGQUxCdEd3cjIyN1oySWVPc2JHU3V5WWQ5WDg4Snh4ZlBXSmtEaFZhSi91bytTSkdoak91VThqU2szTG9nNFRMYVRCMktyNThGYlpZQjNtWVhEQ1VtRkY4M0MyMHYxc0Y4bGh5Y2RoMlZoeXhvZjJsb3pIaDNuUU9xRkEyTXBTYUVYQUg0V2owSjF6OUluYUdCUGk4RjRZRmd1dWdYMGZEbzRiajV4S0NJUS9kdWk1cys5OTdsY3ZiNnc0ZU91NTFqdFR4VkF5UW9INStNakdVNXlMMjBCRkp3S1BEdE90UUhmNGNuWmhpQmlTU29GTWk1b0FpT1E3Wm84SDV3S0FSL3V3ZVcxYm5JV2x1WWNObjBaVGxJWHhaZm1yLzV5U1BvcjNFa1dHSmtmWHVzeUZwYkFQT0NUTGlxK3VBNjNBZlQzSFNZRjJSQzlJZlJ1eVc1VGlrVGljRjdJaUlpSWlJaUlpSWlJaUlpbW02bVp2QitHcGZNenQ5UUJvVktDVyt6Qys0NlYzUjZ3T3FENDVBTjVnV1p5THU4OVBqbDRYTU15RGxmRHVyMjdiRkdwL3RhM1FqYUE3QVBtelpJbmFaQitaY1dRS2xXb1BQTkp0aTJkcUhncW5La241V05pcThzQWdCNG0xMEkyZU03TmJRK1V3ZEJJV0RHbHhkQW02bEQ3OVlPZUZzU2p5dXZTbEdoL05iNWdDU2g4ODJtNUE3S0JCSERFdVRzN1RGUXlrSC80Vm5ya2lnaDBPc2ZhWWx4Qy9lSDRHM3BSK3FzZEFnYUJSQVJZU2hPUmNEcVE5Z2JSdSsyTGpnTzJtS1dNUlNrb09EcUdiQnQ2MFRmcnZqUE9lUTRmbldDUktTZ2lNN1htMUQwcVpuSXY3SU13VDRmOGo5V0JnRG9mcThWRVY5NGJEczQyblpnYUlRTWpkbHlTclpKUkVSRVJFUkVSRVJFUkVSRWRLcE16ZUQ5Tk0yNk5TL09SRXBGR2lCSzZId252clNBOWIxV21PYWtJMjIrQmU1NkoreTc0NE96QUJEeGhTRkpFZ0pkWHZUWERtVlpOejlaRXpPZnZ0Q0lnaXRub1BtSkkvQjNlZURZYllXN3lZWCtJM1lBUVBzckRRZzVBOGhZbVF2UkYwYjdLdzBZaVNSS2FIdWhEdVZmbklmaTYyZWgvdUZEQ0RsakE4V3FWRFhLYnFxRXhxeEQxMXZOY05jNmt6NDJZeUlBd2hqSytROG5TUklneWVYbUFTQVNTTDdrL0VqVUtlcG84RHVSZ05VTDIvWnVBRURmVGlzS1AxbUJ6TlY1Q1BSNG9US3FvNTk3eEJOR3hCTWJPRmNaMVFDQXNDZU1nTlUzNWpacXMvVXh5enNQMlpCYUtXZmJsOTg2UDlyQnhMYWplOHpiR0szaG4rUjA3c0JEUkVSRVJFUkVSRVJFUkVSRVo2YXBHYnlmaG9FN1E0RXhHdEMxN2V5R3J6VStjejNZRjBEUCsrM0l1YWdZK1ZlVUl0RGpnN2VsUDI2K2tDc0kyN1l1OUIvdVEwcTVDWjdHZmtnUkNmb0NJOVJtRGR4MVRvZ0JFWm9NSFhTNUJoUjllaGFhSHF0QzUxdk5zU3NTQWV2R2RsZzN0aWUxRC80dUx6cGViVVRoTlJVbys4SmNORDlaRXcwQTYvTU5LUDcwYktqTld2UzgzNGJlajA1K3FmV0NxOHFSdmlSN1hPdHdWZldoNWVtalVHcmxTeVhpUC81d0JjbFFHdFRJV0I1ZjBuNlF1OVlSRGQ0N3EzcVJ2YjRRV2VmbXdkL2xsYWZ0NzRXeHpJVGl6OHlPVzFaUXlQL1BYbHVBekhQekU2Ni80OVVHT0EvWUVyNEh5SjFJOGo5V2ppUDM3NExvSHhyTHZ1dk5acGdxMDZGUUtRRlJRdHRMOVdNdVpEQW13Nkwzekx3bklpSWlJdnIvN04xM2VGdmwyY0RobjRZdHkzczczbzZ6OXlaaGhiQ2gwTEpIVzBxaFVPaGdGU2pRanc3S0tHVzJsSlpWYUtGQXk5NGpoSjNCeU41MjdIanZiY3ZhbG5TK1AyVEpsaVhia2kzSGNmTGMxNVVMTE5uU2U4NTUxem5QTzRRUVFnZ2hoQkJDQ0hHb21aakIrMzR6N3hVVVZJeHVkdlY0aTB6VWtmZURHYWdqTkZpYnpUUis3RC9yM3FOMVF3TngweE9Kem8rbjRKSVpWTDZ3TDJBQXYrbVRHcUl5OUJSZU9nL0QzamFxWHlvbFpjVWtFaGVrVWZyM0hkaWFMWFR0YkNPMk1JR2t4ZWxrbmw1QTNic1ZBT2pTOUtnMFlHMjBFSm1zWTlJcGVkUy9VNEhEUFB6eTZKM2JXOUZHUnpEcHRIeW0vSFFPdFcrV0VabWlKK1A0SEZScUZRM3ZWOUwyYmVQSVQxWUliRTBXaktXaDdlOCtrS1hCUFloQ28rOE4zbHRHUC9QZTFteWg3S2xkZy8rQ3F5OGlyamloWVhVVitUK1lRWFIrUE4wbEhWaGJMRVRZbmJSOFh1djNwNUVwT3BLWFRjSlkzb1dwM09EM1BvQ3R3ZXo3UW0veFVXblVaSjFaUVBJUmszQ2FlMUJyMWJod0IrL1ZPalU1NTAxeEIrNEIxQ3B5ejU5RzFYLzM0ZWdlL1lDR1lQZ3VtMy9vRGVBUlFnZ2hoQkJDQ0NHRUVFSUlJWVFRaDdjSkdieVBtOXh2eHJGSzVSdlZtMkNpTXFJcHVIUW0ycmhJbk9ZZXF2OWJnbUozRGZyN2lrdWgrdVZTcHZ4c0xoSHhPdkovTkpQNnQ4dnAyajFnSnJVQ3ljc3pBZWpZMWpMbzV6VjhVRVZNWVR5SlM5Sm8rNllSYTR1RitKbEpaSnljUiszcisxRWNMdUpucDZEUmFhaDR2aGdHVDVwWDYxY05PSzBPc3MrZVF0N0Y3bXZsTU5tcGVYWC9vQUhsVU95OWMxTlF2OWY2VlVQWVp2aHJZbnFEOTZiUjcrK3VvT0FhNGhvUFpDcnJvc2RnSXlKZWh6WW1BbDFxRkxaV2E4QmppNWtjVC9LeVNaaHJqRUVmZTBTQ0RvRG8zRGlpYytPdzFCbXBlYWtFaDlGOXJQck1HSEl1bUlvdVZZL0RaS2R4ZFRVWkorV2l6NDVsNmkvbTAvQmVCVjE3Mm9NK25wRlFBVXEvUWg1Zk9ITk12MDhJSVlRUVFnZ2hoQkJDQ0NHRUVFS0lBMjFDQnU5ajhxWVFtWlNLdmFPMU41dzNNYVAzY2RNVHlEbC9HcG9vTFM2cmc2cm5pN0czVzRmOU80ZXhoNnJuaWluNHlTeTBNWkhrWGppTm1Da0pOSzJwOHM0TWoweUlKSEYrQ3ZZMkM5MGxnODgrZDltZDFMMVJodUlDYTR0N2lYdGRSalRnbmlGdWFUQVJ0NzJGeElWcHBCK1hQZXdTK3JxMEtCTG1wcEswS00zbmRVMVVCQ2tySnFIUmF6Q1ZHWEJhUnorRC9jQlIwS1ZFQWRCanRCL3diOC8rM21RaTRuWFlXc3pvczJPWjhvdDVHUGEwMDdtakJYTzEwV2NnZ012dXhOcHN4bUVLZmpaODRvSlU3LyszYjJtaTRiMUtGS2VDV3FzaTVaZ3MwbGRtbzlLcXNiVmFxSHBoSC9aMks2WUtBN2tYVHlNNko0N2NpNmFUdUsrRHhrK3FzVFZad25yc0hvcmlIcWNERUpXV1NYUjJ3Wmg4anhCQ0NDR0VFRUlJSVlRUVFnZ2hoQkRqWlVJRzd3SFNsNitpZHZWcjQ1Mk1FVkhyMUdTZVhrRFNZdmQrN0k3dUhxci9XNHk1emhUMFoxaGJMRlQ4dTRqOFMyWVFtUmhGOHBKMEV1WWtVL3RHR2QzRkhVdzZQUjkxaElibUwrcTgrNUk3YmIyQi9lUW83MTcwQUtiS3ZtWDNOWG9Oc1ZNU2NKaDdzRFM2MDFQL1hpVXhrK05KT3k0YjQvNHV6RFZHNys5cm83VkVGOFFUVXhCSDNMUkVJbFAwQUNnT0Z4M2JtbW43dWhGOVpneHBLN09JbjVsTS9NeGtjQ2xZR2t4WTZveFlHODFZbXkzMGRGcnBNZllFTmJOL0xLZ2oxQ2dxQXF4Nm9KQjZWSlk3ZU41cUNjdk0rK0FUQmRsblRDWmhRUnFtS2dPVnorNGxibm9TazA3TEozRkJHb2tMMHNDbFlHdTMwbU93NDdJNWNkbWRXR3FOUk9mRUVwMFRDNEJLclFLMUNwVmFoU3BDalZxcm91M2JKcnFMT3dEb0x1MGk1Y2hNbWorcmRjL1dWMFBDL0JReVRzd2xNc2s5YUtGelp5djE3NVI3QndyMEdPeFVQTE9IakJQelNEMHFrN2daU2NSTlM2UnJienZ0bTVvd1ZZeCtoWVgrK20rUGtYYkV5ckIrdGhCQ0NDR0VFRUlJSVlRUVFnZ2hoQkFIZ3drYnZFOWRjc3lFRGQ3SFRFN3d6a3kzMUJ1cC9sOEpQVjJoeitpMk5Wc29mM0kzT2VkTkpYWnFJazVURCthcWJqUXhXdmZ5NS9WR09uZTA0Rm1Wd0ZMVkRVZE1JdmU4cVJqTE9uSDErQWFxMVJGcW92UGowY1pFMExLMkwranZzanVwZjcrUzlGWFpPRXdPWWdyaVNENWlFdnJzR0c5dzEvMkxDdVlxQTUyNzJqRHNic05oZGdlNnJZMW1PcmEzRURNNW5vUjVxU1RNU2thZkhZcytPOWJuK3hXblF2MTdGWFJzYVE3NVhJeVdQaWVXeVpmUHhtbHo0clQwb0RnVUZLY0xiV3dFMnBoSUFGbzMxQi9RTktVZWxVblNzZ3lzVFNacVhpcEJjWUtocUFORGNRZHhVeE9KblphSVBpY1dYWElVa2NrNlZHcDFVSi9yNm5GUzgwcXA5MmR6ZFRmN0g5MkJ2Y3VPT2tKTjRkVnppVXAzcjc3ZzZMYlQ4RUZsd0dYeEZTYzBycW1tYTA4YldkK2RqRDRybG9TNUtVUVh4RkgyMkM0Y3h1Qm4vdzlIMVc5aGpkUWx4NFR0YzRVUVFnZ2hoQkJDQ0NHRUVFSUlJWVE0V0V6WTRIM1MzQ1dvSTNXNDdMWUp0Kzk5ZDNFSGpaL1VvTktvYUYxYmorSlNSdnhaRHBPRHl2OFVrN2d3RlhPMUVhZkZIVEF2ZVdRNzJ0aEkrcCtVemwydFJLYnFTVnFVUnZ5c1pOK0lLTzdnZVkvQlRzdm1XcG8rci9WTHM3R2tFOFdsNExJNWlDMU1RQk90eGRacXdWemRqYkdzQytQK1R1K3kvWDRVTUpVYk1KVWJxSCtubktpTWFHSW14NkhQaVNNcUl4cGRjaFMyZGl1ZDJ3OTg0QjdBMW1MR1pYZWlpVkNqMGZVTlNGQmNMbXl0RmxyWDE5T3h0ZVdBcHFsalN6UDZyRmpxM2luRFplMDMwRUtCN3RKT3VrdDl0ME5RUjZoQXBRYVZBaXJjTTlWVkFDcjNwZTR0SnJnVXYrdGs3eDA4NHVweDBmNU5JNU5PeTZmdDIwWmExdFg1Zm5jQWxqb1RaVS91Sm1GZUN1bXJjcWgvcnlLc2dmditoVnNkcVNOeHp1SXdmcllRUWdnaGhCQkNDQ0dFRUVJSUlZUVFCd2VWb2lnamp4eVBzMTBQM2tiTHQxOEFvQ2dLS3RVRWlkNGZBaUpUZERqTmpzR0Q5U0ZTYVVBVm9SNDJVSHdncURRcTBMZ0Qzb3JEaFJLZVE1eFF0TkZhNzhvSkI1UDBJMDlrN28zM2pIY3loQkJDQ0NHRUVFSUlJWVFRUWdnaGhBaTc0TmJaUGtqNUw1ODlZY2NoVERqMk5sdllBdmZnWG9MOVlBamNnM3NGQXNYdXdtVTdQQVAzd01FVHVGZndLZGF5Wkw0UVFnZ2hoQkJDQ0NHRUVFSUlJWVE0VkUzbzRIMzZrU2NTbVpBTTRKNTFyOGpNZXlFT0tiMWJBQUJFeENlUmZ1UUo0NXNlSVlRUVFnZ2hoQkJDQ0NHRUVFSUlJY2JJaEE3ZWE2TDBUTDdnQ3UvUGlzb2Q2eE5DVEh3cXhYY3RqU25mdnhwMXBHN2MwaU9FRUVJSUlZUVFRZ2doaEJCQ0NDSEVXSnJRd1h1QXJKUFBKam9yRDNCUDBGVms2WHdoRGdrS0NxcmVhZmY2ekZ5eVR2amVPS2RJQ0NHRUVFSUlJWVFRUWdnaGhCQkNpTEV6NFlQM0tyV0dLVC80UmI4WFpPbDhJU2ErdnVYeUFhWmRlaDJvSjN4MUpZUVFRZ2doaEJCQ0NDR0VFRUlJSWNTZ0RvbG9XTnJ5VlNUTVhORDNnaUt6NzRXWTBCVHdSTzhUcHM4amRlbXg0NW9jSVlRUVFnZ2hoQkJDQ0NHRUVFSUlJY2FhU2xFT2pVaDNkMWtSbTI2N2ZMeVRJWVFZSmZmMkYzMlczZmNzY1lVenh5czVRZ2d4WVRpZER1eDJDeTZuRTVmVGdjUHB3T25zd2VWMDRISzUwR2cwT0J3OTQ1MU1JWVFRUWdnaGhCQkNDQ0hFSVVDampjRGxkS0pXcTFGcnRHZzBFV2kxV3RScUxXcU5sc2pJS0RRYTdYZ25jOEk1Wk01WTNKUlo1SDN2aDFTLzh5TGdubnl2VnZrR0FZVVFCemNWNEZMNmRyL0lQK2ZIRXJnWFFvZ2g5Tmh0V0sxR0xPWnVYQzRIb01JOUx0Ty9CK1J3dUE1NCtvUVFRZ2doaEJCQ0NDR0VFSWNtWis5RUlhZlRoZFBwb0Fkcjd6c3FVS2xRb2FEV2FOSHI0NGpTeHhJUm9SdS94RTRnaDh6TWV3QmNMbmI4K1NiYXRuME5nS0lvcUZVcUNlQUxNV0VvZUpiTFQxNnduSVczLzdVdmtpK0VFQUlBbTlXRTFXTENZdTBHQlJSRmd2SkNDQ0dFRUVJSUlZUVFRb2lEbDBxbEJwVUt2VDZXcUtoWWRGSFI0NTJrZzlhaEZid0huRll6bTI2OURITjlOUUFLQ2lvaytDZkV3VTdwTitOZW41bkxFZmMvaDBZcWJ5R0U4TEtZdXpHaktvMUNBQUFnQUVsRVFWUjB0UURnY2puSE9UVkNDQ0dFRUVJSUlZUVFRZ2dST3JWYUF5b1Y4UWxwNlBXeDQ1MmNnODRoRjd3SHNEVFZzZkdXUzNHYVRlT2RGQ0ZFRVBvUHN0SEd4SEhFL2M4UmxaNDF6cWtTUW9pRGc4MXFwcXVyR2NYbGtxQzlFRUlJSVlRUVFnZ2hoQkRpa0tCU2E5Q29OY1FucE1sTS9INE95ZUE5UU1ldVRXeTc2enIzZEY1NkYrUHVQN1ZYQ0RIdVZJQUwrdGJHVUt0WjhzZkhTWmk1WVB3U0pZUVFCd203M1lxaHN3V25zMGVDOWtJSUlZUVFRZ2doaEJCQ2lFT1NXcTFCbzQwZ0lTR05pTWlvOFU3T3VGT1Bkd0xHU3RLOFpVejc4ZlhlbjFXQWdzb2J6QmRDakRORndhVW9QcHRhVEwvc1Z4SzRGMElJb0xPamtZNjJPbnA2ckJLNEYwSUlJWVFRUWdnaGhCQkNITEpjTGljOWRpdHRiWFYwZGpTT2QzTEczU0U3ODk2ajlzTlhLWG4yTCtCeUFaNTl0UlZBWnVBTE1aNThGc0pRcTVsMjZmWGtubkhSdUtaSkNDSEdtOHZscExtcEVxVzMzeUtFRUVJSUlZUVFRZ2doaEJDSEU3VmFRMXBHQVdyMUlUc0hmVWlIZlBBZW9IM25Sblk5ZUJ0T2kzbThreUtFUUhGdlk5RTdnRWFqajJiQmJRK1NPSHZ4K0NaTENDSEdtZDFtb2EyMUR2ZG1QMElJSVlRUVFnZ2hoQkJDQ0hHNFVwR1NtazJrVGovZUNUbmdEb3ZnUFlDbHNZWnRkMTZIdGFXaDM2dWVRNWRaK0VJY0NJcWlvRkwxbFRmOXBCd1czdjRYOUpOeXh6RlZRZ2d4L2t6R0RvemRIYkpFdmhCQ0NDR0VFRUlJSVlRUVF1Q2VnUjhibjB4TVRPSjRKK1dBT215Qzl3QU9vNEdkRDl4SzU5NXQzdGNVcFRkMEwvRjdJY2FFU2dFWDdvS202bGZRRW1jdllzR3RENktKamhuSDFBa2h4UGpyN0dqQ1pqVko0RjRJSVlRUVFnZ2hoQkJDQ0NINlVhczE2S0ppU0V6S0dPK2tIRENIVmZBZVFIRTVLWDdpWGhvK2Y4LzM5ZDc5dDFVS0tCTElGeUlNRkZTb2NBMlliUStRYytyNVRQdkpyMUNwTmVPVU5pR0VPRGgwZFRSanNSZzR6THBqUWdnaGhCQkNDQ0dFRUVJSUVTUVYwVEh4SkNTbWozZENEb2pETG5qdjBiRnJFL3RmK0FmZDVjVytiL1FHR2cvTGt5SkVPTGszdHZjUld6Q2RHVmZjUk1MTUJlT1NKQ0dFT0poMGRqUmlNUnVSUGU2RkVFSUlJWVFRUWdnaGhCQmlDQ29WZW4zY1lURUQvN0FOM251MGZQczVaZjk5QW5OOWxlOGJDaWdxQlRVU3lCZGlPSjRZdmRKYmJsUURvdmJST1FWTXVmaG5wQzFmZGVBVEo0UVFCeUdqc1FPVDdIRXZoQkJDQ0NHRUVFSUlJWVFRUVZHck5jVEdweEFUa3pEZVNSbFRoMzN3M3FQK2s3ZW9lUFVaYk8wdEFkOVhsSDU3ZHZmT0tQWUdMQTlZS29VWVh5cnc1bitsOS84VjNGdE9CQktabEVyaFJWZVJkZUwzRGxRU2hSRGlvR2UzV1dodnIwZHh1Y1k3S1VJSUlZUVFRZ2doaEJCQ0NERmhxTlVha3BJemlkVHB4enNwWTBhQzkvMG9MaWVkZTdiU3N2RkxXamF0eGRiV1BONUpFbUxDMGFWbWtMWnNKV25MamlOeHppTFoxMTRJSWZweHVadzBOVlFReXRDLzJpWUxaVlVXampzaWVjamZLNjgxVTVDbFI2MGVaRVRWRUp3dWhmYXVIcUtqTk1Ub2c2KzNiWFlYRVZyVmlMNXpKRHE2ZXJEWVhHU2w2dzdJOXdraGhCQkNDQ0dFRUVJSUlRNCtHWmxUVUt2VjQ1Mk1NWEZvSHRVSXFkUWFrdVl0WS9vVk4zUDBFKyt3N0w1bktUanZKOFRrVFJudnBBbHhVSXZKbTBMQmVUOWgyWDNQY3ZUamJ6UDlKemVSTkcrcEJPNkZFR0tBNXFaS1FsMnpaL091THU1L2V2K1F2N092M01RTmQrL2g3VThiUjVhdU5qdVgzYnFkVjFmWEIvMDNMcGZDYlE4VzhaZG5LM0M1UmpjVzFHUng4dWJIRFF3M3BQU2xEK3E0L1MvRlFYMm16ZTVpVDJsM1NQL3FtMjJqT2c0aGh2TDNGeW81NDZxTmJOdHI4SHV2cE1MSWJ4NHE1b0xydG5EUnI3Wml0anJHSVlYajcvSC91Yy9SNXQyZDQ1MlVJYlYyMlBueHJkdjV2eURybzRuSWFISnd4bFVidWZiT1hkN1hEb2ZqUGxqODVxRmlMdi9ORHRvNjdDUDYrNnQrdDRzenJ0cUl3em54NTJvTVZYY0tNWml2dDdWenhsVWJlZktsdmkweXBRNGJYd1pqRDJkY3RaRWI3OTB6M2trSmkwTWhQMDJVZnRkb0hRclg2a0E2MVBKRm9IN0U1bDJkWEhEZEZsNTh0MjRjVTNaNE9sajZkUys4VThlRjEyOWh5KzZ1Y1UySEdMMldwc3J4VHNLWTBZNTNBZzVtY1lVemlTdWNTZUhGVitHeTI3QTAxV0Z0YWNUYTJvaTF0UWxyUzRQM3Y3YU9WcERsYjhXaFNLMUdsNXhHVk9va290SW11ZitibXVIOWYzMUdOdXBJbVFFcGhCREQ2V2h2SExPbDhxY1ZSRE1sTDVyL3ZGWEwwcm1KNUdhR3RteVUwaHQ4VncrMkQwb0FhcldLSzg3UDR3K1BsaEFab2VMYUgwMm1zczdNTC8rNE82aS9qOUNxZU91eFpRQjgvazByVDc5YVEzMnpqVi8rc0NDa3RBK21vY1hLTFE4VU1XTnlEQkVSdzQ5WHJhcTFjTXpTWks2NUpEemZMMFN3R2xwczNQWlFNVTZYd2xFTGs3RFluRUg5bmRucUlEcHE0dDdPVFpUMEIwcG5TN3VkMWc0N0pvc0RoMU5CcXprd3E0K010OFAxdUFNWnkvenJjTGpZVjJIRVpuZlIwbWtuSlNseVRMNG5XSGMrVnNyVzNaMDhkLzlDRW1JanhqVXRJcnorOUVRcEc3WjI4UGdkODhqTE9uU1hIUFdRT2t5RTAzRDVhYWgyWXFMMGdTWWltOTJGUnFQeXVSNVM5ZzlkSSsyamxOZWFNVnVkN0tzdytyMm5LR0N6TzRuU0hUd1QwcVRPQ0wvaWNpTW1pNVB5V2hOTDVoNllmZE9sVHowMlhDNG5IUjJOSkNWTkd1K2toSjJVK2lDcEkzWEU1QllTazFzNDNra1JRZHA1L3kyMGJsb0x3TlJMcnlYdnV6OGM1eFFKSVlRNFhObnRWbXhXL3h2RGtiSlluUmd0dmdHK2k4N0k0dmszNjdCWW5iVDBtNm1uajFRVEd6TjBsOC9WdXhwQXFNdmZ6NTBleCs5K09aVm4zNmlsdGNPT29zQU5sL24ybGF3V0o2anh1Zm45ZW5zSFcvdU41RC96K0F5S3lveDg4R1V6TVhvdGw1MmJ3NFBQbFBQVnRuYWZ6M0k2RlJ4T2hYT3YyZXlYbGw5ZlVjaVJpL3kzRmpoeVVSTHh3eHcvd0xzbTJTNUpqSTlQdm1yQlpuZnhzKy9uODkzak00YjkvWnBHQzM5K29venBoVEZjZitua0E1REM4SnBJNmYrL2g0cHA3ZXpocWJ2bStidythMG9zZDk4d2crU0V5TVBxQWZEaGV0d0REWll2d2tXclZmUGdiYk14R0h1WU9UbDJUTDRqV0swZGRqYnQ3R1RsMG1SNXlIZ0lpbzEyOTQ5aW9nK2VBTVZZa2pwTWhOTmcrV200ZnM1WXR5R0hzMmZmck9IZHo1cDU0czU1cFBVYitDWmwvOUEwbWo3SzJTZGxrcDJ1Wjg0MDMzN1craTN0UFBWeUZaZWRtOHNKSzFMRG1kd1JtVWozVFJQTmpaY1hVbHhtWk5uOEF4TzRsejcxMkxKWmpQVEVXSW1JakJydnBJU1ZCTy9GSVN0ejFSbmU0SDM5Wis5SzhGNElJY1M0NmVwc1FobHVUZmgrdWswT3Z0cnFEbHp2SzNjSC9UOWE1dzR1NTJWRnMzZC9OLzk2dlNiZzMvN3EzcjArUDUrK01uM1kyZVJLNzRJQXdVNjh0OXFjWEhiYkRuNXliaTZuSEp2R1gvOHZnUTFiT3Jqdm4vdTUvUmZUV0Q0LzBmdTcvM2l4a2wwbDNUeCt4enp2NXplMzJYeUM5d0RYLzdpUXBqWTc3MzdleEtuSHBuSFNVU25NbSs1N00vM0Z4bllxYXMxY2ZtNk9YNW9LYzJPQ1M3d1FCNW42WmlzQU13cUN5OE1kWFQxVTFwdVpYamd4OC94RVN2K09mUVl5MHdLdk1MVm85b0Y1MEhPd09WeVB1NytoOGtXNEZPWkVqK25uQit1ajlTMjRYQXJmT1M1OXZKTWl4b0FuZUI4WGMvZzhSSlk2VElSVG9QdzBYRC9uUUxRaGg2dWlNaVBXUVZhd2tySi82QmxOSHlVeVFzWFJTNUw4WHErcXQ5RFcyUk9PNUlYRlJMcHZtbWlTRXlJNGFyRi9IaGdyMHFjZVc0cWkwTm5aVEZwNjNuZ25KYXdrZUM4T1dhbUxqMFliRTRmRDFJMjV0cEx1aW4zRVRaNHgzc2tTUWdoeG1MRlp6VGdkb2QwQWRuYjNlUGRmczlyY2tYWFB6eWNmblVaMGxIdUcxUFUvbmp6czdJSHM5T0dYUWZXczVoL3N4SHRGY1E4d3NQYjBiUU53MU9Ja0ZzMk81NzZuOXZQZ2JiTXB6SW1tb3RiTTZuVXQzUERqZ21FSEJrUkdxUGpkTDZiUjFta2pNMDBYOEtGV2VhMlp4bFlicHg0Yi9BM1B0enU2MEVVTWYyQnRYU1BiVjFpSTBYTDI3a210MFE2L3ZZTTR2TGhjU3Nncm9vaUpUVkdDSDBnMzFwd3VoVFhyV3NqTDBqTm5XdHg0Snllc3BHeTV4Y1ZvMEVXcWlReWluelFTY3A3Rm9lcGdxcXVGbU1oR1dwWW1ZaC9sWUd3VEQ4WTBIWW9tWW42ZGlKd09PemFiR1ozdTRCZ0VIUTRTdkJlSExKVld5NlNWcDFQNzRTc0FOSDd4Z1FUdmhSQkNISENoenJvSHlKMms1ei8zTHdMZ3JVOGErZWNyMWQ2ZkFWNy9xQUdBNDVhbG9Jc2NQdUQzK1RldFBQcEM1YUR2ZTVMMzBnZjF2THE2WWREZlM0aUw0Ti8zTGdqNG5rb0ZOLzZra0J2dTJVdGxyWm5DbkdqKytYSTFVL09pT1dGRjJyQnBkSCsrbG9RNExidEx1dmx3cmY4eTlxVlZKcnE2ZTNqZzZUSy85NlpQanVHc0UvMzN1RHJqdURRUzQ0ZmZML2o1dHdPdlpPRFJiWEx3NXlmM2s1SVV5YTh1S3h6VkE3dTJUanN2dmxQSHBsMmRHRXdPMHBOMW5IQmtLaGVjbG9sV28wSlI0S1kvNzJGZmhZbGJmanFGNDVhbGVQOTJmN1daNisvZVRXRnVOSCs5ZlE0YXRZcWYzN0dMNm5vTGIveDlLZXUzdFBIV0owM1VObHFJMW10WnNTQ1JTOC9KQ2JnMDIrWmRuYnp6ZVJNbEZTWXNWaWRKQ1JFc25adklSV2RrK1N3MUNWRFhaT1dWRCt2WnVhK2JqaTQ3OGJGYUZzNUs0TWJMZmJkSktLMDA4dUs3ZGV6ZGI2VEhvWkNmcmVlOFV6STVkcW4vbGdhRHFhNjM4T3JxQm5ZV0crZzA5aEFkcFdIVzFEZ3VQRDNUYnducC9zZStaa01MNzMzZVJGT3JqWlNrU000NmNSTGZPOEYvR2ZyaHpyK0h5Nlh3eVlaV1BsalhUSDJURlplaWtKMmg1L0x6Y2xnNHMyLzJqczN1NG8yUEcvbjhtMWFhMm16RXhXZzVZbDRpbDU2ZFEyTDg0TE1aWC8yd25tZmZyUFgrZk4xZHV3RllkVVFLdjc1eWl0L3ZHMDBPTHZyVlZ1L1BhOWEzc0daOUN3QVAzamFiV1lYdWM5Tmw3T0dOanhyNVprY0h6VzAyTkJvVkJka3huTGtxblZYTFUvdytONUFlaDR1MW05cjRlRU1iOWMwV3VvenU4M1Q2eW5UT09YbVNOLzlickU3T3YyNExVL05qZU9UMk9UNmY0WEFxblBYelRXU202WGo2bmdWQnA5OWplMUVYTDd4VFIxbTFtU2lkbWlNWEp2SFRDL1BRUi9rdTd4enMrWC84ZjVXODkza3pmN3h1T2hxMW1oZmZyYVc4eG93dVVzMnhTMU80NHZ4Y2IzMTY3WjI3S0srMUFORFFZdU9NcXpZQ2NOazVPVnh3ZWhidFhUMzg2TmZibURVbGpnZHZuZVdUbnVaMk82K3RibUR6N2c3YU90MzVkM3ArTE5kZFdqRGszdVg5MDFmVFlPSDFOWTEwZFBYdzhsOFdlN2MrK1hKakcyOTkwa2hsbllVSXJZclpVMk81NUt4Y3B1YjVQcURZWHR6Ris1ODNVMTVycHEzRFRseU1saFVMa3Jqc3ZGeGk5TDduVDFGZzlicG1Qdml5bWRwR0Mvb29EVWN1VE9LaTcyVDVwWEd3NHg1Sk9heHZ0dkg4T3pWczMydkFhbk9TbnhYTkpkL0xac3VlTHQ3NXJJbmYvbnhxd0sxUUJqdG5WcHVMbDkrdm83YkpSa2FxamgrZGxjM1JpNVBwNk9yaG1kZHEyTHk3RTV2ZHhld3BzVngxVVQ3NTJiNEQyNEk1WjhQbEM0OWdydFA2TGUzYysrUit6ajgxazRXejRubnk1V3BxR3kzYy9qUDNjVi8xdTEzVU5WbDQrL0ZsM25vcDJISTVHS1BKd1Z1Zk5yRnVjeHZOYlhaMGtXb0s4Nks1NmJMQ2dIbHowODVPV2p2dC9PelUvS0UvdU5kWWxNV2hCSnZQaHl0YmlnSWZmTm5FNnJYTjFEWlowVWRwT0hweE1oZWNuc1hsdDIybk1FZlBvNy8zWGQ0NjJIWmtLS0cwZFNNNVo4RmNqOExjR0ZZZDRkc3U3TmhuNFBXUEdpaXJObU8yT0VoTjBuSG04ZWtCKzFpRHBmRkExbUVXcTVPWFAyaGc3ZVpXMmpwN1NFMks1UFNWNldTbCtTK2JlckRWWWNIMk14UUZ2dmkybGRYclc2aW9NZFBqY0pHV3JPTjdKMlJ3WnIvdGRrSnAvL3ZYUWQ4N01ZTm4zNmhsOCs1Tzc3RmNlSHBXd0JtSjRjajc0SzdQWG5xL25zKythYU85eTA1NlVpUW5INVBHZWFkbW9oa1FTQnBwUDZ1NXpjYmx2OWtSc0F6ZitWZ3AzMjd2NEhlL21NYUtoWDNIdVhsWEozOTR0SVR2bjVIRkpXZmxERmxYenlpTTg4bFB3L1Z6SG51aFlremFrTk5XcHZQTWE5WHMzR2ZBNFZCWU1ET2VuMTJjVDBacWFMUDdpOHFOUFA5MkxTVVZSbFNvbURNdGxoK2ZrOHZrM3BWZ1BQZWtweDZUeG5VQmx1OSs5UGtLVnE5cjRZNXJwN05zWHFMZit3QUdZdy9mdjNFYk15Ykg4S2NiWi9MY203VnMyTnFPd2VnZ1B6dWFuNXlmeTRJWjhUNS9VOU5nNFozUG10aGQyazFUcXcydFJzWGM2ZkZjZm00T3VabnV0dnpKbDZwNDU3TW03OTljZHV0MkFCYlBTZUN1NjJmNGxmM3lXalBYM3JtYjNFdzlUL3pSZi91Qy83MWZ6d3R2MTNMWnVibGNjRm9tTVBKODZCRk1HenpTZTdxeHFGc0hzdHBjM1BaUUVhV1ZKczQ1ZVJKWFh0QTN1elVjL1o1ZzYwT1BVUHNvL3Vlc25mdWYzczlGMzhuaTByTnorSHBiTzNjL3Z0Lzcva1AvS3VlaGY1VVRvVlh4MW1QTHZLOEhjNi9iUDUvZmN1VVVIdmxQSlh2THV2bk95blN1dmpnL3FQNWNNUGROMTkremgvMVZKbDc3MnhLLys2T2I3eXVpcUt5YlorOWI2TDJ2RDJjN1BaaGcyNnVCUXVuakJsT1dnc2xQZjMraGtnL1hOblAzRFROWk5MdXYzZ25tR01hNlR5MUdSbEVVdWpxYlNjOFlldVhSaVVTQzkrS1Fscm5xTzk3Z2ZmMW43MUo0OGRWbzlJZk82QnNoaEJBSE40dTVHNWZMTmZ3dmpyR2NUUDJRZTJrM3Q5bFl1N21kYWZteHpKazYrUDY2VWJyQUQ5UGYrYXlKSjErcTh2N3N1ZG4xT1BQcWplZ2kxYnp4OTZWK2Yvdk45ZzZhMjkyejN0VXFPUFA0REJ4T0Z5YUxBd0M3UXlGUzY3NWJ5MHJYa1pXdTg3N25zWGUvRVkzYS9WRGgvUy9jRDI3c1BTNk9YcHhFVTV1ZDlxN2hWejdJejQ1R3JWWjVCMGJNbWhyTDdDbDlvNkwzVjVuWlhtd0E0S2NYNWhFWE03SnVkSDJ6amRzZTNFdGJadzlMNWlZd0tUV0tQU1hkdlBCMkxWVjFabTY3YWlvcUZmenlrc25jY004ZVhuaXJscU1YSjNzZmlENzlTalZxdFlyckxwM3M5M0R6dFk4YWVHMTFBL05ueEpHVDZmN2MxZXRhS0NvMzh2QnRjM3l1M3d0djEvSy85K3VKMG1sWU1pZWVtR2d0WmRVbVBsemJ6RmZiMnJudjVsbmVCMktWZFdadStuTVJUcWVMSXhjbWtSQ1hTRU96alUyN2ZMYysrR1o3Qi9jK3VSK05Sc1dLaFVub0l0VnMydFhKbjUvYVQxZDMvcEEzN0I0YmQzWnk3NU9sOURnVUZzeUtaMGx5QWkyOSs4TnQzdG5KelZjV3NuS3Bmd0Q2K2JkcitQVHJOaGJPakdkU1NoU2I5M1R5NUV0VnhPalZuSGhrMytDUllNNi94eVAvcWVDVHIxckp5OUp6d29wVXpCWUhlOHVNVk5aYXZEZjk5aDZGMy85dEg3dEx1aW5NamVhMFk5T29hYlR5MGZvV2RwVjA4OWZiNXd6Nk1HeHFmZ3huSHAvT2x0MWROTFRZV0xrMG1mZzRMZE1IV1Q1ZnExVno1dkhwdEhiWStXWjdKN21aZWhiTWRPZlI1TjZIaG8wdFZuN3o4RDZhMjJ3VTV1aFp0VHdWazluSnRyMWRQUEJNR2NVVlJuNTI4ZkFQRGI3YTJzbkQvNjZnTURlYTVRdVNjTGtVdnRyV3dUT3ZWZU4wdWJqZ05QL0E3bkNDU2IvSGx0MWRyRjdYd3Z3WmNTeGZrTWlXM1YxOHRMNEZzOVhwYzQxR2N2NDluelYvUmh4SHpIZC85dnRmTkdHM083bmhNdmRnbEpYTFVwZzl6YzU3bnpjVG85ZHcvQXAzbnB1YVAvU1NsVVhsUnU1NHRBU2p5Y0cwL0JnV3pFeWcwOUREcmhJRDdWMzJJWVAzSGw5djYyRERsZzZPWHBKRXQ4bUJxcmVjLyt1MUdsNWYwMEJLWWdUSEwwL0JZblB5OWJZT2R1N2J5MzAzejJSYWdidnVidS9xNGZhSDk1R1dITW44R2ZGRVIybllzYy9BQjJ1YmFXcTNjZWQxdm9PWkgzdXhrZy9XTmhNYm8yWEZvaVFVRjJ6WTBrRlpqWG5ZdEE0VWJEbXNyRE56NjRQRkdFME9aaFhHa3B1bHA3ck93aC8vVVVwaGJ1ajNhdXMydC9QTmprNFd6NDRuTGlhQ0hmc00zUHZrZm43L3krazg5WElWS3BXS0krWWxVRkpsWW51eGdkODlVc3hUZDgwblNxY0o2WndGa3krQ3ZVNGViWjA5M1BORUtjdm1KakpyU2l6UjBZTzNMYU1wbHphN2k1dnZMNkttd2NLQ1dmRXNucDFBaDZHSGJVVUdPbzJPZ0huend5OWJpSXhRZTQ5ektHTlZGZ2NUYWo2SHdjdldvODlYOE5INkZwOHlzRzV6TzJYVnBvRGZIVW83TXBpUnRuWEJuck5ncjhlU3VRa3NtZHNYRlBuNHExYisrbXc1OGJGYWpscVVoRXFsb3FMR3pNNTlobUdEOThPZDU3R293NncySjdjOVZNeitLaE9UMG5RY3Z6eVZqaTQ3ejc5VnkrUVIxQ1VIdWc0THBwK2hLUERBTTJWOHViR05HTDJHUmJNVDBFV29LSyt4c0hsM3A3ZHZOZEwyMzJCeWNPTzllNG5TcVZrNk41SFdEanM3OXhtNDU0bFNidnhKSVNmMjIvTTVISG5mYzB4M1AxYksvbW96ODZiSFliZnIyVjVzNExrM2E2bHJzdktyRWVUbFFOSlRkT1JtUmxGZWE2SEwyT01OZWpvY0xuWVdkd0d3cmFqTEozaS9jMTgzQUV2bStnYWZnNm1yaCt2bmpGVWJjdU85ZThqTzBMTjhmaEs3Uzd2WnVMT1R1aVliLy9qREhDS0NYTlZwVDJrM2IzemN5UFNDR0k1YW1NVCtHak9iZG5XeHU3U2JCMitkVFVGMk5DZXNTT0hmcjlmdzFiWU9mdkhEQXAvQkdnNkhpdzFiT2toSmpHRHhuT0dYcDNlNTRBK1BsdERSMWNQQ21mRlVOVmpaWDJYaUQ0L3M0KzkvbUV0T1J0OEF1N3NlMjArbndjN0NXZkVzbXBWQVZaMlpiM2QwVUZKcDVNay96aWNtV3NQYzZYRzRGSVd2dDdrSFRwNTBWQ3BST2pXNWt3S3ZRRmVZRTAxQlZqU1Y5V1pxR2l6ZWV4NlBkWnZiVUt0Vm5OQjdqVWFURHlIME5qaVVlN3F4NmgvMnB5anc4TC9MS2EwMGNkd1JLVnh4ZmwvZ1BsejlubURxdy81QzZhTUVJeU10aWpPUFQyZGZoWW5TU2hNTFo4ZVRreEdGUnQxM3JrTzkxMVVVdU9lSi9jVG90Wng2VE4rZ3NtRDZjNkhjTjRWcXRPMzBZSUp0cndJSnRvOGJiRmtLTlQrRmNneGozYWNXbytOeU9yRllqT2oxUStmWGlVS0M5K0tRRmxjNGs3akNtWFNYRitPMG1xbGQ4enI1Wi8xb3ZKTWxoQkRpTUdIb2FrRlJ4ajk0UHkwL2htbERCSjArV3RmTTJzM3RKTVpydWZ5ODNCRjloeTVTelIzWFRnLzQzbGZiT3J3anhmMitlMzBMTzRvTk9GMEtMcGM3ZUw5d1ZnSUxaeVhRM0c3bitydDNjOUpScVZ4d1doYnhzVnErMmQ3Qm95OVU4cmZmemlFbDBYMWo5TlBmN2lRNldvdGFyU0krcnU5bU5qVTUrQmtucytOOGI0SjFrYjRQWUJiTWpPUEtDL0pJU1lvWWNlQWU0T0YvbGRIVzJlTXpvOTdoVkxqckh5V3MyOXpPcWNkMHNXaDJBbE55b3psalZUcnZmdGJFUit1YU9XTlZCbDl2YTJkWGlZRnpUcDRVOEhxdVdkL0MzMzQ3eC9zQXltUng4c2UvNzJOUHFaRjNQMnYwenVyWnVxZUwvNzFmVDFhYWpudHZua1Zxdnh2TVYxYzM4T3diTlR6eVhBVVAzalliZ0ErK2JNRnFjM0xkandwOHRpem9OUFFOaXVqcWR2RFF2OHFKaXRMdzRDMTlnZjh1WXcvWDNybWJmNzFldzZvalVyeWorZ1BwNm5id3dOTmxLQXI4K2FaWnpKM2VOM2hpVDJrMy8vZHdNWTg4VjhtQ21mRitzMDYyN2pYdytCM3p2RE5mUGx6YnpOOWZxT1R0VDV0OEhyZ0hlLzQ3RFQxODhsVXJrOUowL08yM2ZROC9YUzRGbzdsdjhNaC8zNnRsZDBrM1p4NmZ6dFVYNVh1WEhYemx3M3FlZTdPVzExYlg4K056QXBlcFJiTVRXRFE3Z1Q4OVVVcERpNDN6VDg5aXloQVAvYU4wYW43Ky9RSjI3alB3emZaT1prMko1ZWZmOXgxVi91QXo1ZTZaWnVmbGN2NnBtZDdYMnpydDNQSkFFZTkrMXNRUjh4S0hmYkNhbWh6Qm4yK2F4YndaZmRmZzNGTXkrZmtmZHZIZVo4MGpDdDRIazM2UDFldWErZE9OczVnMXhYM1RYVlZuNGRxN2RyTitTenRkM1E0UzR0ejVhQ1RuLzZQMUxUNFBvRHlmL2RrM2JmemsvRHppWTdYZXN2TGU1ODNFeDJvSFRXZC9WcHVUZTU4b3hXaHkrQVU4RE1ZZVZFRXUxN0YyVXpzUC85OXNud2ZPVy9kMDhmcWFCbVpPanVYT0cyWjRIeER2MmQvTkxmY1g4ZVRMMVR4NHE3dThhalVxcnJta2dGT09TZk1POE9seHVQakZIYnZac3J1TCttWWJXZW51dW5IanprNCtXTnRNZG9hZSszODkwMXQrT2czdUI3eWhDclljL3ZYWkNvd21Cei83ZnI3UHdMTDN2Mmppc2Y5VytYM3VjTDdaMGNsZmJwdE5Wb2I3b2VoLzM2M2p4WGZydU9lSlVtWVZ4dkhINjZhamkxVGpjTGk0NVlFaTlsV1krSFpIRjhjZGtSelNPUnN1WDRSeW5UeldibXJqK3NzbSsrU1h3WXltWEc3YzJVbE5nOFZ2WlkvQjlnWnVick94Wlc4bkp4MlpPbVM5N1RGV1pYRXdvZVJ6ajBCbGErUE9UajVhMzBKdVpoVDMzVHpiVzdjTVZRYUNiVWNHTTVxMkx0aHpOdEsyeVRPQThhRmIrOHFUNTN3RTYwRFdZUysrVzhmK0toUEhMRW5tMTFjVW91MXRxMHNyamR6NllISFFhZmFtOHdEV1ljSDJNOTc2cEpFdk43WXhjM0lzdjc5Mm1rK2VxR3V5ZXY5L3BPMy9tdlV0bkhkcUpwZWRrK1BOSjE5dDdlQ2VKMHA1NnVWcWpsbWM3RjNWWWJSNTM2T2swc1NDR2ZFOGRhYzc4QXJ1bFNodWVhQ0lUNzVxNVpSajBwZ3oxVjB1UnRQUEFsZzZONUdhaGtaMjdldm1tQ1h1T3Irb3pJVEY2aUlyUFlwdGV3MCt2NytyeEVCY3RKYnBrMzM3MllIcTZvR0RnNGZyNTR4RkcvTDV0NjM4L1B0OVFVT1R4Y212L3JTWHVpWUxXL1owc1dKQmNQczV2LzVSSTcrNWVvcDN0UWlYUytISmw2dDQ3L05tbm5xbG1qLzlhaWJ4c1JFY01UK1JyN1oxc0tQSTREUHdaL09lTHJyTkRpNVltZVUzdURpUTBpcDNFUGllRzJhZzFhcFJGSGp3bVRLKzJOakc2clhOWEhsQjMwQ1Q3NjVLNThTalU0aU82bXNUSHY1M09aOSszY3FHTGUyY2Ntd2FSeTlPNXVqRnlWVFd1ZmNyditTc0hMOVZ4QVphdFNLWlo5OHdzMkZyQnhlZjBWZGYxVFJZcUtxenNHeGVndmRlYzdUNU1OUTJPSlI3dXJHb1d3ZjZ6MXMxYk5qYXpzTFo4ZHg0MldUdkxPaHc5WHVDclE4OVF1MmpCS013SjVxZmY3K0FGOSt0bzdUU3hJa3JVam1oWHhwSGNxOWJWbTNtaENOVHVlSEh2aXRWQk5PZkMrVytLVlNqYmFjSEUyeDdGVWl3ZmR4Z3lsS28rU25VWXhqclByVVlIVVZ4WWVoc1BtU0M5N0t4b2pqa1RiN3dTdS8vVjcveklrcUkrdzRMSVlRUUkyR3pta0plTG44bzY3ZTA4OWZuS2xpN3VTMXNuK214djhvOXczSjNTVGNPeDhnR0cyZzFLdWJQaUEvNEx5dmRmK2xTano5Y001MDMvcjZVUzgvSzhYc3ZMU21TSzg3UDQ4dU5iVng1K3c3V2JHakI2VkxvTlBUZzdKZk1Ua01Qc2RGYUlpTlVuSHhVS2ljZmxVcGluSmJuMzZvSjZkK09Jb1AzN3djR1VkVnFGZWVjUENuZ1RMaGc3U3MzVVZSdVpNWENSSitsOExVYUZXZWY1SDdRK3MyT0R1L3JQem9yaCtTRUNQNzNmajBtczVOL3ZWNUxSbW9rUHdwd3JzQzk3R2IvbVNNeGVnMVg5czZNV0xlbDNmdjYyNSs0VnllNDRzSThuOEE5d0htblRDSTdRMDlSdVpHcU92ZlNuajI5ZWNJNUlEdjNYeUp5elFiM3JPZ2ZuSm5sazRhRTJBaE9PaW9ObTkzbFhibGdNSjdQT1BQNGRKOWdCc0NjYVhHY2VHUXFWcHVUdFp2YS9mNzJ4K2ZrK3FUbjVLUFRpTkZycUtpMTRISzVFeDdLK1hmMEhxekxCWXJTOXhCU3JWWVIzMi9tMXZ1Zk41TVFwK1hLQy9KODlnczgrNlJNMUdvVjMrendYWjFnTEhtT2IycCtET2Vka3VuelhrcGlKRC82bmp2ZnJGNFhlQ0JOZjNPbXh2azhQQUhJem9naWQ1S2UxazQ3WnV2UUR6NUc2N1JqMDcyQmU0RDhiRDJMWmlXZ0tGQlY3NjZ2Um5yK3YzTmN1cy9Na2Z4c1BZdm54T04wS1ZUWFcwYWM1aysvZGkvWmZPS0tGS3MxS3RZQUFDQUFTVVJCVkw5QWJIeHM4SU4ramxtYTdEZFR6Rk5tZjNsSnZzL01yamxUNDVnMUpZNmlNaU1HWTAvdmQyazVmV1c2ejhQekNLMmFKYjBCbStxR3ZobjFIM3pwL3R6THo4MzJLVCtKOFJGY2VXSGZyS3BnQlZNT1M2dE1sRmFaS015Tjlsc1I1b3hWR1g3Ykp3VGo5SlZwUG9IR000NTNEekp5T0JTdXZLQnZPWEd0VnMycTVlNXJVMW5YTjZzNmxITTJsRkN1azBkR1NpUW5MQjgrY08vNW5KR1dTMC9iN2hyUUw0blNhYndyRVBUMzRkcG1GQVZPT3k3ZDc3MUFuMzJneStKSXJsbWdzdVhab3VleWMzSzlnWHR3bDRFckx2QVB4SVRhamdjeW1yWXVtSE0ybXJiSjZXM3ZmZk5KTUV0Q2V4eW9Pc3poVlBob1hRdVJFU3F1dWlqUEc3Z0htRllReTlrbkJiZFNRSDhIc2c0THBwK2hLUEQ2bWdhMEdoVTNYRDdaYnpCSGRtKzlONXIyUDJkU0ZEL3VGN2dIT0dweEVrdm5KbUEwT2RoVzFPWHpIYVBKKy8yUDhZYkxKbnNEOXdCNVdYck9QY1Y5emI3YTJ0c1hDME0vYStrOGQ3N3h6S2dIMkxLM2t5aWRoaE9QVEtXdXlVcHptdzF3YjhGUVZtMW0wWng0dndCMEtIWDFTSTJrRFhHdjR0U1hEMlAwR2s0OXhwM084dXJnVjlBNTZhaFVuMjBlMUdvVmw1K2JTMXkwbGgxRkJreG1kMURxcEtQZGcxajYzMWVBZTZsdDkvdkIzU2RwdFNxdXZyaXYzS3BVY1BaSjd1TW9xL2F0Lzc5N1lvWlA0QjVnK1h6M29JVHF4dEJYQ2ZKWXRUd1ZsUW8yYkIxd0xMMTE3OG05eHhxT2ZCaHFHeHpxUFYyNCs0ZjlmZnBOSzY5ODJNRFUvQmgrKzdOcFBuVnR1UG85d2RTSC9ZWFNSd21Ya2R6cnVoU0ZINXpwUDdCeXZPK3pSdHRPQnhKc2V6V1lZTTlKTUdVcDFQd1U2akdNWlo5YWhJZWlLTmhzSTI4ZkRpWXkzRU1jOGxLWEhFTk1iaUdtbW5KNkRKM1VmZm8yT2FlZVA5N0pFa0lJY1lpeldJd2publh2Y0xnb0xuY3Y3N3UrOXdiOTNpZjNrNTJoWitYU1pKb1U5ekx6bWhEMmxoeU15Nlh3N2M0T3B1YkhzTC9LeEtaZG5jUHUwWGtndlA5RkUrczJkM0RKOTdKNTZxNzV2UFpSSXptVG9taHBjOTgwYXZvTlFYM2h3VVVNSENkaHM3c3dHQjM4ODU0RlBxKy85WEVqMys3bzRONmJmZmVwZnVIdDJxQ1cxeCtOb25MM2cwT0x6Y1YvM3FyMWVhL2I2TDRoYld5MmUxK0wwV3U0OHNJODd2OW5HYmM5VkVSOXM1VzdycDh4NkY3QTgyZkcrNzAySlQ4R2pWcEZYWk90THgwVjNhalZLcGJPOWQrUFVxMVdNVzk2TEhWTkZzcHFUT1JuNjFtMVBJVTE2MXQ0NHI5VmxGV1pPT3ZFU2VSbCtkN3dGNVViQWFpc3MvZ2RXMW52NEpDR0ZodERLZTQ5UDBmTUR6eExhTUhNZUQ1YTMwSjVnT1c4Wnd4WWFsNnJVWkdXcEtPeTNvekY1aUpHcnducC9LY21SVEp2ZWp5N1NneGNlOWN1emo4dGk1VkxrMzNPZlZXREZiUFZTVlo4RlA5N3I5NHZUUkZhRlkzREhITTRGVmQ0emw5aXdMMnZQUTlFeW1zQ0x3VTlrTW5zWkVleGdlSnlJdzB0VmhxYWJkUTJ1eCtvMm13SzBVTS9neG1WbVZQOGd4OFphZTdaUUdhTCt3SHlTTS8vd05sMEFKTlNvNEN1WVdkakRHVlhpZnY4cnhybHcvMlpBUUkvUmVYZGFMVXExbS9wWVAwVzMrQ0lKODBOelhhZmdTVjd5b3pzS2VtbXJzbEtRNHVWbWdiM2JCR2J2YTlkS2k0em9WYXJBdTVOT3lYSXZTMzdDNlljRnZmV0Zjc0htUTFZbUJmanJVK0NOU1hYOTNzVFlpUFFSYXB4dVJTL0pheFRFdDNueUdMMWJaK0RQV2REQ2ZVNkFjeWNFamZzWHZYOWpiUmNMcG1iU0Z5TWxyV2IyakdZaWpuL2xDd1d6b29QK04wT3A4TEhYN1ZTbUJ2dHQvZDZJT05WRmtPOVpvSEtWbkc1MGQwZUJpd0QvdWtMdFIwUFpEUnRYVERuYkRSdDA2b1ZxZnozM1RwKy9lY2l6ajU1RXFldlRQY1oxQkNNQTFXSDFUUllNRm1jekowZTU1MGQyOS9BZWlFWUI3SU9DNmFmVWR0b29hT3J4NzAwL3lETGY4UG8ydis1MCtJQ3pwU2VNVG1XemJ1N3FPL3RQNFlqNzN0a3B1bElUL0dmNFR1cjBKM091aVozblJhT2Z0YmNxWEhvbzlUczZGMG1IOXd6VEJmTmptZnB2RVNlZjd1V2JYdTdPUFhZZFBhVWR1TjBLU3lkNjc5NlFLaDE5VWlNcEEwSnROV1N1MDV3ejlZTzFvSUE5eEJST2cwRk9kSHNLakZRMzJ4aFdrRXNTK2Nta0pRUXdUZmJPbkQ4TUIrdFZvM1Y1dVRiSFozTW5ocnJzOXo5VURMVGRINkJzWXplZEFlcS84dHF6T3dzTmxEZFlLR2gyZWJOSXpiYnlBZktweVZGTW5lYXV3dzJ0TmpJN08xbnJ0dmM1dDdQZnI2N1hRaEhQZ3lsRFlZUTd1bkdxSC9vc1hlL2tkZlhOSkNacHVPUDEwNzMyMWM5WFAyZVlPcERqMUQ3S09FeWtudmRsTVRJZ0hVZGpQTjlWaGphNllHQ2JhK0dFc3c1Q2FZc2haS2ZSbklNWTltbkZ1R2hLQzZzRmlNNjNjVGZPbHVDOStLd1VIRGU1ZXo1Nis4QXFINzdSYkpQT2dlVlp2RDlpSVFRUW9qUnNscENDejcwVjFGbjRkWUhpOUJxVlNUMXpnRDYxNThXa0pIcXZ2bmJ1YThiWGFUYVo2L0JrZHF3MWIwMzRPWG41dkwrbHkyOC9sSGppSUwzSm91VGM2L1pIUEE5cDBzSmFnbkYvcGJOUzZTMDBzUnZIaTVtL3N3NHJ2bmhaRExUZEh4UTU1NGxGOVZ2V2Z2QmJzUWNUb1YvdnV5N2ZHbDFnNFhPN2g2LzE4dHJ6R1FPc1VKQU9IU2IzRGUrTzRvTTdDZ0tQQXZkMXVQNzRPUzRaU244NzcxNnltdk16Sm9TTytSeTV3bHgvamZUR3JXS3lFaFYzK3g1bDRMSjdDUWxNV0xRL0pQYyt4RGNFeVJkTUNPZVAxNDNuYWRmcldiMXVoWldyMnRoMGV3RXJyNDR6M3RqMjkwN0VuK3c3UkVBN0QxREI4QU12UTkvVXdNOGhBZElTb2p3U1ZkL0F4OG1BZWgwN3VOVGVtZkxoWHIrZi9lTGFUejdaZzFyTnJUdzEyZkwrZGRyMVZ4NGVpWm5uNVNKU3RWM3pQWE5WbDcrd1A5aDNvSFdkLzRDUDFUeDFDWEJQTXo5ZWxzN2YvMVBKVWFUZzdUa1NISXo5Y3lhR292SjZxUzV6VWI0MWhRSkxOQytvWkVSdmRlemQ2VE9TTTkvZEtDODBsdUhqR2ExbFBZdWQ5RENVMCtQVkhLQzcvVnp1aFR2TlJ2cU9EM2xxNmJCd2oxUGxGTFRZQ1V1V2t0K2pwN2NURDFhcllvOXBVYm9uWUhpZENsMG14M3V1aURBbnJnUjJ0RGJsMkRLWVZmdjh0dXBTWUh6cVdZRWF3UHFvL3ovU0t0Um9ZNVErOHlRQTd6SHF2VEx4Y0dlczZHRWVwMDhraEtDbjlFOG1uSVpINnZsZ1Z0bjhkVEwxV3pkMDhYMnZRWnlNNk80NHZ3OHY4RWIzMnp2b0tPcmh4K2NtUjFVdXNhakxJN2ttZ1VxV3dhalk5RDJNRkJlSEVrN1B0Qm8ycnBnenRsbzJxYnZuNUZGZEpTR1Z6NnM1L20zYS9uZiszV2NjbFFhbDUyYjZ6TkxlaWdIcWc3cjZ1NnRTd1k1ajlxSWc3OE9HNjZmMGRiYnJxUVAwNjZNcHYwUDFIY0UrczFnZEYrWGNPUjlqOEdDUDFHOWRibWpONW5oNkdkcHRXb1d6a3JvM1F2ZGprYXRvcXphekpuSFpUQWxONXFFT0MxYjl4bzQ5ZGgwNyt6OHhiUDlCL09FVWxlUHhFamJrSUIxUW0rZTlhd1dFWXpCcm9sK3dEWFJxRldjc0NLVjF6OXFZSHVSZ2FYekV2bDZXd2MydTR1VGprb0wrQm1CREZXWDlSK1JiYlU1dWUrZlpXemMyVWxraElxQzdHZ21wZWxJU294ajdjYjJVZmRIVDFpZXdxNFNBeHUydG5QK3FabVUxNWlvYmJUeTNSTXl2RXR0aHlNZmh0SUdRd2ozZEdOUXQvYjN6bWVOT0J3S0o2eEk5VnVCSmR6OW51SHFRNDlRK3lqaE1wSjczY0dPZGJ6dnMwYmJUZ2NTYkhzMW1HRFBTYkJsS2RqOE5KSmpHTXMrdFFnZnE4VklRdUxFWCsxQWd2ZmlzSkJ4NUltVXZmZ1kxcFlHckMwTk5LMy9pRW5IZldlOGt5V0VFT0lRMVdNZjNXemJyUFFvYnZucEZKYk9UZVRqRFMzODg1VnFuNEJRbDdGblZQdXVlOWpzTGw1OHQ1YVV4QWlPV1pwTVJJU2FlNS9jejVjYjI3MTdBUWNqTGxwRFlXNDBsNXlWdzlNdlY1R2JIYzJweDZUeGwzK1hjOVNpSkpZdlRBbzVJSk9lb3VPR3l3bzU2NlJKdkxLNm5vUTQ5ME9lNWpZYmtSSHFvQjRpYXpRcXpqclJkOW5VanplMHNOMW04SHY5clU4YXNRWTV1M0trb25UdWt6QndQOUtoYk4zVFJVMkRoZmhZTGNYbFJvcktqRDdMaWZmbmNMalFEaGljYURRNXNGaGQzb2ZiR3JXS3lBZzFYZDJPUVFkVmRQU3VRQkFYMDNkanYzUnVJa3ZtSkxKdGJ4ZHZmTnpJdHIxZC9QcStJcDY4YXg0SnNSSGVCOTUvK2Mxc3BvOXdWSG0wenAybjI3dDZmSmJBN2t1WG96ZGRJOHY3b1o3L21HZ052L3hoQVQvOGJqYXIxN1h3NWllTlBQMXFEV2FyaXg5K041dW8zbU5lT2plQlAxNDNZMFJwQ2lmUGcvYTJ6c0FyU0hSMmU4N2YwQStnRGNZZUh2cDNPVkU2RFkvK2ZpNkZPWDBqMW0rK2I2OTNlVm5BR3hnTk5GdkhhZzEreHRkSUhHem5QekxDblo2T3JwNWhsNFljeXNBSFN1NHlxMEtsVXZINm8wdUhuZm4zMTJjcnFHMjBjc3RQcDdCeWFZcjM5NTk3czhiOWNMYmY1MnJVS3JwTlRoVEYvM3M5K1NYY1BDdkdkSnNDNTQ4dTQ5Z3VGUnBJc09kc0tLRmVKNDlndzR1aGxNdkI1RTdTYzlmMU02aXFzL0R1NTAyc1dkL0NIWStXOEtlYlpySmdSdDhzdncvV05oT2wwN0JxZVhEOWdQRW9peU81Wm9IS2xrYXR3bWdPUGkrT3BCMGZhTXpidWxGY0Q4OFdRZDg1THAyMW05dDViWFU5SDZ4dHBxYlJ5cDl2bmhuVVp4eW9Pc3dUV0RPWUF0Y1puWWF4V1UwcG5IWFljUDBNWGI5MlpTaWphZjk3QnRrdXE2WGRYYWNrOWdaMXc1SDNQUWJib3F1MTl6c1RZdDE1UDF4MXk5SzU3dUQ5em1LRE53QzBaRzRDS2hVc25KWEExdDFkdUZ3S3Uwb01UTTJQQ1Jod0crTko5eU51UThKbHNId3c4Sm9Bbkh5VU8zaS9ia3M3UytjbDhzWEdOcUowR2xZdURmL0tiUys5MzhER25aMmNmZElrZm54T3JuY2c1N2E5WGF6ZDZMKzFTS2lPWHBMTTR5OVZzbUdMTzNpL2RyUHZrdmtRdm53WWJCc01vZHpUaGI5dTdlK25GK2J6NGp1MS9QZTlPdkt6b2psNlNkK0tJK0h1OXd4WEgzcUUya2NKbDVIYzZ3YWF1eENPL3B5SDU1emJleFQwQTdvVE50dmdiZEZvMitsQWdtMnZBZ24xbkFSVGxvTE5UeU05aHJIcVU0dndVUlNGbmg0YkVSR2pHMWcvM21UUGUzRjRVS3NwT084eTc0OFZyLzhidi9WMWhSQkNpREN4V2tlK1pENjRaNTBldHl3bDRPeFRnUDFWSmlhbGpiNFQrdS9YYTZocHNITHAyYmxFYU5VY3RTaUphUVV4L09QRkN1cWJyRUYvenZFclVubjBkM05aT2plQnptNEh5K2Nsc0h4K0lwRVJLdkt5OUN5Zm44alN1WW5jODNncDIvc3RXem1ZRjk2cDQ5eHJOblB1Tlp1NTZjOTcrWFo3SjVmY3ZKMXpyOW5NR3g4MVl1OXhlZC8zL1B2aHpkdjhQa2NGNUdaRytmeUxqNHNnUXFQeWV6MDJESU1oaGpNNTIzMGp1cmUwZTVqZmRETmJIZnp0K1FwU0V5TzUvOWV6aU5DcStOdnpGWU0rWU50ZjViL0U3dGU5ZXpETzZMYzgzdlRKTVRpY0N0djIrbDhMbDB0aGQ2bDdSdFdzS2I1TGNhcFVzSGhPQW5mZk1JUGpqa2loMitSZzh5NzM1eGRrdVk5dHovN2dqaTJRYWIzTEFXL2FGWGpmeUYwbGdkTVZyRkRQdjBkaWZBUVhuNUhGUTdlNXQxcjQ5R3Yzakl1OHpDalVhaFdsVmFhZ2w5VU9CeFdCWjFSNWxsUGVzanR3R2R2Vk82TnM5akRucjZUQ2hNWHE0cGdseVQ0UFR4d09GN1VOdnZXQ0xsSk5oRlpGYTRmTjcySDgvdXJBeS9NUGx2NVFIYWp6N3d6eW82Zm1EWjEvUjZNZ094cWIzVVhaSU9mVXcycHpVbHhocENBcm11T1dwZmc4Zkt1czg5OURQSHRTRlBZZUYvc3EvUi9hN2lvT1BMTnl0SEo2Vit2WXZjKy9ITHEzakJsNUhUSVNvWjR6ajBENUl0anJOQktobE12aDVHZnJ1ZWFTQW43eHczd0FQdis2MWZ0ZWZaT1ZIVVVHVmgyUjdMZkg4R0FPZEYwNDBtc1dTRlpHRkRhN2kzM2wvdGRzVDRsL1hoeHBPOUxmV0xkMTRiZ2V1a2cxSngrVnl0OStPNWRKYVRwMmxSaENDaWdNTkJaMW1LY3VLYTAwWWJYNUI5SjNCYWhqd21FczZyREIraGtGMlhxMEdoV2xWY1loQnlPTXB2MFAxSGQwdWhSdi9weGU2UDZiY09SOWo1cEdhOEJyOXZWMjN6NXJ1T29XenpaUk8wdTYyYks3aXlsNTBhUWt1UU9naTJZbjBHMTJzTFBFUUZtMU9lQ1MrYUVLcHA5em9OdVE0ZXl2OHYvTyttWWJsZlZXNG1PMVBxdVQ1V2JxbVRFNWhxKzNkOURXWVdkN2tZRmpseVFGWExsaXREemJIVng4UnBZM2NBOVFVUnU0cnZlY2V5WElQbVpNdElabDg1SW9xVFRSM0c1bi9lWjJDbk9qbWRKdnk1MXd0M0ZEdGNFZXdkN1RqVlgvMENNbE1ZTGZYek9EeUFnMUR6eXpuOTBEMnNXeHlMT0QxWWN3c2o3S1NMa0dYT3B3M090QzZQMjVvZXFUMkdqM09haHY4ZjA3czlWQlhYTm9iZlpvcjJXdzdWVWdJKzNqQmxPV2hzcFA0VGlHY1BlcFJmZ29pZ3ViZGVTcm9SNHNKSGd2RGh1WnE4NGtNc205QjZXbG9ZYVdqVitNYzRxRUVFSWNxaXptc1FzK0dFME9LbXJOZzg2K0R0WWJheHA1OS9NbWxpOUk0cVNqM08yaldxM2l1a3NuMCtOd2NmdGY5dzI3Ui9sQW4yNW94YVhBc2tIMmNkMVcxT1hkRTI0b1I4eEw0T3FMOHZ6K1hYQmFKazZYd3RHTGsvemV1L3pjWEovUFVLdFVxRlR3OHp0MisveDc3L01tR3R2c2ZxK3YzOXhPeEREYkVIUjA5WVMwZitSQUMyYkZrNXdRd2JjN08vbmkyemFmOXhRRnZ0emsrOW96cjliUTBtN25KK2Zua1p1cDU5eFRNcW11dC9EcWh3MEJQLytwVjZvd0dQdHVOTnM2N1B6MzNUb0FUbC9aTjRQa3pGVVo3dDkvdVpxMkR0LzlTVi8rb0o2YUJpdEhMVXJ5N3RGWFZHYkU0ZlI5WUJEVCs0Qk8yN3Vrd3FvVktlNi9mNytCeWpyZmEyeXp1L2htdSsvZWVZR2NjblFxa1JFcTN2bXMwZS9CeUxhOUJqN2UwRUpLWWdSSEwwNFo5ck1DQ2VYOGQzVTdxR253ZlppbDEva2VjM1NVbGhVTEV1bnFkdkRNYXpWKzU2aTB5aFRTSUpoZ2VmWWZyaHZ3MmZPbng1T2ZyYWU0d3NnYmF4cDkzbXRzc2ZMODJ6V28xU3JPUE1GMzFZbUJ0TDNMcFZjUGVKajMvTnQxZEFmWWgzUnFmZ3dXcTRzUHYreDdHR0t5T0hudXpWcS8zeDBxL2FFNkVPYy9QbFpMUjVjZHMzWDRtWlFuSDUyS1JxM2lyVThiMmJuUE4vRGQxR3J6S1p1aE9tRzV1NDUrNG45VjN1V1JQZG82N2Q3QWpGcXRScU5XMGRwaHg5aHZOdXJHbloxczNPa2ZLRHgyaVhzV3lGTXYrWDV1VFlPRjU5OEpmUDFHYThuY2VLS2pOR3plMDhuWDIvcG16YmxjQ3MrK1dVTlRhM0I3Sm9kTHFPY01CczhYd1Y2bmtRaTFYQTVVV1dmMkxudnQ0UW0wYVBxMWZSK3VjMjlOYy9weEdVR243VURYaFNPNVpvTTV0bmVtNkQ5ZnJmWUp5dFEwV1BoUGdESVFhanNleUZpM2RhTzVIZ01ETXhGYTkybzlRTWpiSC9VM0ZuVllRcHlXK1RQaTZUWTVlT2JWR3B6OUFodGZiZTNnaTQzK0QvSERJVngxV0REOURIMlVodU9PU01GaWRmRzNGeXA5OHFqTHBiQy8ydDNmR2szN3YzT2ZnVFViZklNWnIzL1VRRU9MalZsVFlpbm9EZHFISSs5N1dHMU9ubmlwMmlkdjdpN3A1c3VOYmVpajFON1Z2OEpWdDZRbVJUSTVPNXFpc203MjdPL21pSDdMR2krZTVaNGgrZlluVFRoZENrdkNFTHdmcnA4ekhtM0ljTjc4dUpIeW1yNmdYWS9EeGRPdlZPRnlLWngyYkpyZlROeVRqazdEWkhieTlHdnU2OWgvcG5vNGVkcStxbjV0WDFPcmpkYytDcnkwOTBqNm1DZjAzc084ODZrNzN3ODhsbkRrdzJEYllJOWc3K25HcW4vWTM5UzhhRzY1Y2dvT3A4S2RqNVg0M09lRks4OEdVeC9DeVBvb29mS3NNbEhYNUp1ZWNOenJRdWo5dWFIeTlMUjhkLzM4MXNlTjN1Qytvc0MvWDY4TmVhREphSzlsc08xVklLR2NrMkRLVXJENWFhVEhNSlo5YWhGZTVqRjhMbnVneUxBUGNkaFFhVFRrZisrSGxENzNDQUNWYnp4SDJ2TGp4emxWUWdnaERqVk9wd09YYSt5Vy9mM2s2MVlVQmIvbDlZTGxkQ2s4KzBZTmI2eHBwREEzbXB0K1V1anpmbUZPTk5kZldzZ0R6NVJ4NDcxNytOVmxoUnd4MzM4dnZ2NFVCZGFzYithSmw2cTQ4b0k4N3o1cVVUb04yL1lZbUpvWFExRzVFWXZWUlhaR0ZHVTFnOSs4V1cwdVB2Mm1sZU5YcERLejM1SjBScE9ET3g0dEFhQzZ3Y29wUjZleE5NQWVnWXJpZmlpNGFIWTgvMzFvc2QvN0wzOVl6MWRiTzNqazlqa0J2OTlpZGFMVnFyekxzWHJVTkZpNDlxN2R4TWRxK2VmZEMvcjJaUXhCaEZiTmRaZE81dTdIU25uZ21UTGUrNktKeWRuUjlEZ1ZkcGNZYUdpeGNkd3k5NE9CN2NWZHJGN1h3dXlwc2Q2SG1CZWNsc25IRzFwNCtjTjZqbDJhVEc2bTN1Zno0NksxWFAzN1hTeWNHUThxOXd3c2s4WEpkMWFtczJoMjM4UElZNWNtczdNNG5RL1dOblBWNzNleFpFNENVWkVxOXRlWXFhcXprSnNaeFRXWFRQYisvcHNmTjFCY2JtVFI3QVRpWWpUVU5kbll1TE9UclBRb2I5NG96SW5td3RNemVlWERCcTYvZXc4TFo4VXpLVTJIb2R2QnRpSUQrZGw2Vml3TVBLakRJejFGeDNVL21zekR6MVp3NndORkxKeVZRRnB5SlBYTlZ2YVVkcVBYYWJqdDZxbmVwVnZIOHZ4M0dPeGNjK2R1NWsrUHB5QW5tcDRlbC9maDF0a245ejM4L3VtRmVSU1hHM24vaXlhMjdlMWk5dFJZSWlQVWxGV2IyRmRoNHQ2YlpnWmNGbmswc3RKMXBDWkZVbFJtNUErUGxCQVhxK1djVXlZeEpkZjljTzAzRHhYenpHdlZmUDV0SzFQelkyanZ0TE5uZnpjV3E0dWZYWlRQMUx6b0lUOS9abUVzNlNrNmR1d3pjTk85ZXluTWk2YTB5b1RKN0dSS1hqUmxBeDYrbkgzU0pJcks5dlBFeTFWOHZiT0Q1UGhJZHUwek1HZDZIQ1dWL3JNM2hrcC9xTWI2L0MrY0djL2F6ZTNjZW44UjB3cGltVDAxemp2WWFhRHNqQ2grOXYxOC92RmlKYjk1cUpoNTArUEpUTmZSMG01blY0bUJoMzh6WjlBOVpZZHorcXAwMW05clozZEpOMWYvZmlmelo4U1RGQjlCUTdPTjdmdTZ1UEQwTE9iTmlDTXlRc1dLaFVsczJOck90WGZ2WWVtY0JGbzZiT3pjMTgzeWhVbDhPK0RCNHJtblRHTHQ1bmIyVlpqNCtSMjdtRDg5RHF2ZHhZNWlBNmNjazhhN256V05LTDFEaVk3Uzh0T0w4bmprdVFydWZudy9pK2Nra0p3UXdiNEtJMGF6azJPWEpyTnVjenVxQTdSbWNLam5EQWJQRjhGZXA1RUl0VndPdEhOZk44KytVY1BTdVFta3AwVFNhWER5MWJaMmRKRnF2dE03b0t2SDRlS1RyMXFaWGhBemJEMHgwSUdzQzBkeXpRWnozaW1UV0xlNW5hS3libjc2Mngwc25wMUFaM2NQTy9kMTk1V0Jmbmt4bEhaa01HUGQxc0hJcjhmZGo1ZVNtaGpKcktteGFEUXFpc3FNVk5kYldIbEVzbmVtOGtpTVZSMzIwNHZ5K1BWOVJYeXd0cG1kSlFabUZNVFExRzZuYUwrUjd4eVh3ZnRmSEx4MVdDajlqTklxRTk5dTcrQ0syM2Q0Ky84bEZVWnlzNlA1L1MrbW9WSXg0dlovN3ZRNC92RkNKV3ZXdDVDYnFhZXkxa3hKcFltNGFDM1gvYWl2THhpT3ZPK1JsUjdGdGoxZC9PS09YY3dzaktXcnU0ZXRldzBvaXNLTmx4U1MwSyt0REZmZHNuUmVJcSt2YWNEbFVsamE3NzRtSmNtOXQvTFdQVjNFeG1pWk1jS3RuM3lQYitoK3puaTBJY09abGgvRHIrN2R5NkpaOFNUR1JiQmpYemZOYlRhbTVzZHc4Um4rUzB3ZnR6U0ZmNzVjemRwTjdXU2xSekZuMnRpa2ErV3lGUGJ1TjNMSDMvZHh6T0prYkE0WG0zZDJzWFJlQW1zMytTK2J2MkJtUE91M3RQUHd2OHRaTmkrUnVCZ3RsNStYRytDVCt5eWRtMEJjakphUDFyV2kxYW9DYmgwMzJud1lUQnZjWDdEM2RHTlZ0dzYwWW1FU1Y1eWZ5OU92MXZEN1IvYng0RzF6U0UrT0RGdWVEYVkrSEUwZkpSVHpaOFNqVXJrSHRMUjI5R0N4T2ZudHo2ZUY1VjRYUXUvUERWV2ZuTDR5bmJjL2JXTDlsbmJxbXl4TXpvMmhvc2FFM2FGUW1CdE4rUkRQWEFZS3g3VU1wcjBhN1RrSnBpd0YyNzZPOUJqR3VrOHR3c2ZwY09CME90Qm9KbTRJZk9LbVhJZ1J5RDdsWENwZSt4Y09VemZkNWNXMDcvaVc1QVhMeHp0WlFnZ2hEaUYydXhVRkZSQ2U3Vm1jL1ViMzIzc1UzdnFra2F6MEtCYk9DbjFtU0hXOWhiODlYMEZSbVpIcEJUSGNjZDMwZ0V2ei96OTc5eDBlVlptMkFmeWVsaWtwazk1RFNBR1NBTks3SWxpd1lVZkJYZnRhMTk3QThpbFlXSGNGRmNXQ3JycjJEaFpFQkJXVkpyMmxrVXA2bjJSNkw5OGZJME9HSktSblV1N2ZkWEZkek1tY004OTU1NVIzenZPV09kUENZSGU0c1BxalkzajZ0WHpNbkJDQzZ5K0xiNUVzQm9BdHV4cXc5cWNhV08xT1BIcjdDRXhyOWtEc29qbVJlSDlkT2ZabHF5RVNDakJsckJJVFJ3Y2pwMUR2bVN2N09KUEZDYWZUaGZ2L2xZV2FlZ3ZPbVhFaVFiYm5pQnByUGkrQnFzbUdXNjVLd0k0RFRWaTZPaDhUTXBUNHg0SUVKRFViWHEyKzBZSTdsbWEyV1FZT2h3dDJoNnZWWWZhUFczaGhMQlplR091MXpHWjN3dUYwZndmZE1XVnNNRjU0SkFOZi9GaUpuRUk5aXNvTUNBLzJRM0tDUHg2NHlkMlF3bVIyNEpVUFNpQVFBTGN2R3U1WlZ5WVY0WVlyRXZEU2U4VjQ1Y01TckZpYzd0VVRac2x0cWZqMGgwcHMzYXVDeWV4QWZKUU1GNXdaaFF0bVI3YUk0NjVyaHlNak5RQS9icTNEL213TkhBNG5vaU9rdU9haVdGdytMOGJydUpnOUpReU5haHYrUE5RRXU5MkZ5REEvTEx3d0ZwZWVFK1UxUk9ZTmx5Y2dNVmFCSDM2clJXYSt1M2RUUktnVVowNE54ZVhublBxSDhuRnpwNGNqSmtxR3J6WldJYWRRajh3OExZSURKVGhuWmdRV1hoaUxtRzVPRjlHUjhnZUFzR0EvbkRNekFvZVBhcEZUcEVPQXZ4akpDUXJjZDBNU0pvNCtjZTVGaGtueDh1T2o4ZGtQbGRpYjZlNk5GaHdvUVd5VURJdHZTZW1WaDVsaXNSQ1AzcDZLTlorVjRraStCc3BBQ1JaZTVKNS9kbmljQXE4K09RWmZicWpDM2l3MXR2elpBTGxVaExFamczREZ1VEVkZW9BbWs0cnd6SDBqOGQ3WDVjZ3QxS084eG9RSkdVcmNkdWN3dlBCdVVZdjNuejRwRkEvY21JeXZOMVVqdTBBSFpZQVlaODBJeDZJTDQvREhucFk5OFU0VmYyZjFkdm5mY3ZVd1dLeE9aT2JyVU5mVWhIRnBwMjQwZGVHWmtZaVBsbUh0VHpYSVBhWkQzakVkd29QOWNQSGNTRVNIZC8zWUZZc0VlT2JlVVZpM3VScC83RlZoOStFbXlHVWlSSVZKY2UwbGNiaXdXWStPKzY1UGdqSlFqTjJIbS9ETG53MUlUVlJnK1FOcE9KQ2phZkZ3VmlZVjRZVkgwdkRodDVYNDgxQVQvanpVaEpoSUdXNjVlaGhtVHdydGxlUTlBTXliRllFQXVSaGYvbFNGckh3dHBCSVJKbVFFNGFZckUvRDFKbmV2MFpNYlVQV216cFFaMFBaeDBabnZxYk02ZTE2ZWJQU0lRSXhMQzBKMm9SNTdqdGdSb3ZURDZaTkNjZFg1TVo1Nys0NzlUZERxN2JqeGlsTW5PbHJUMTlmQ3puNW5iVG41SFBoOWp3cXhVVExjdG5BWXBvOEx3Zm90dGZBNzZWanM2SDNrVkhyN1h0ZlY3K1BpczZLd2JWOGpmdjNUbmNTS2k1VGhybXVIWTE0M2U5WDIxalVzT1Y2QkZVdlM4ZUUzNWNncTBHSEhRUnRTRXhWNDdvRlJNQmp0dlpLOEIzcm1HdGJSZWthZ3Z4Z3JsMlJnN2FacWJOL2ZpTzBIR3FHUWlaQVVwOEJGemVwM1hiMy9weVVGNEpyNXNmaGdYUVYrMzkzZ25ydDhhaWl1dXlRQnNaSGV4MkZQSFB2dWZSTGhrZnRHNGI5ZmxHTEhnU1lJQkM2TUhSR0loZk5qV3pSTzdxbHJ5K1F4U256MVV4V0NBc1FZbWVnOWZjREVEQ1crcXpaaFlucFF0MGFZT0s2OWVvNHY3aUh0dWVLOGFNeW9EY0YzVzJwd01GZUxVS1VmcnB3WGcwWHpZMXB0c095dkVHSDZoR0JzM2RPSWMyZTEzcWl4Sjh5ZkV3VzczWWtmLzZqSEgzdFZpQXlUNHRhRnd4QWRMbTAxZVQ5dlZqaktxMDNZdXE4UnYrMVc0Znd6MnI5MmljVkNuREU1RkQvK1VZZFpFME84R284YzE5M2pzQ1AzNE9ZNitwdXV0NjZ0cmJuODNCaFUxbHF3Y1dzZG5ucmxLRjU0SkFOQjF1WWN5QUFBSUFCSlJFRlVBZUllT1dZN2NqM3NUaDJsTTRiRnluSFBkVW40Y21NVnR1MVRlVVlmQVhybXQyNW42M09udXA1RWhrbnhyNGZTOEwrMTVjZy9aa0J0b3hXVE1wUzRkV0VpL3JXbXNGUDczUlBYbjQ3ZXI3cFRKaDA1bHpwNmYrM3FQdlIyblpwNmprQWdnTTFxaGtqZS9ZWjV2aUp3dVRqeE53MHRKVisvaCtJdjNnWUFCR2RNd01TbjMvUnhSRVJFTkpnWTlHcm90QTNvYmhYcmsvV1ZFQXFBMzNZM1FtZXc0Yk9YSm1MTjU2Vll2NlVXZDEwN0hCZWU0Z2ZReWVwVUZueTFzUnFiZDlTN2h6YWNHWTQ3L3phODNkN2p1VVY2dlBoZWtXZjQvTEVqZy9EWUhTbndFd3V4NE43OXVIMVJJa1lORDBDVHpvb3BZNE5iZmVEbGNnSHJmNnVGUkN5QVdDeUVXbXZEMnArcUVSMHB4YXJIM2IzZkhVNFg3bm82RStYVlpxUW0rdVBCRzVNUkdpekJ6Z09OK0hGclBRcExEWWlKa09LKzY1TTlEeCszN0dyQSsrdkswYWl4NGR4WkVianUwbmlFQkVsZ3RaMTZpTGd2ZnF6Qzl2Mk5XUDNrbUZPK1R5UVNRSHpTTUlZMTlXYklaV0xQOEhYOXhaM0xNbEZXWmNLNjF5WjNhVVFBSXFMKzRwblg4ckg3aUJxcm54eU41SVN1emZsTlhiTmtaUzZPbFJ2eDBZb0p2SmZBUFFmMGZjdXpNWDE4TUo3ODUwaGZoME1EeEVDNWhtM2YzNGpuM3lyRWd2TmkydTJaVE5TYUpTdHprVk9veC92UGordld5QngwQW4vVHRZMTFGQnBJZUx6MkR3S0JBSUhLY1BqN24zb2swZjZzZnoxNUpPb0Q4ZWN2UU9sM0g4TmhOa0tkY3hDNm9sd0VwcVQ3T2l3aUlob2tuQTU3dHhQM0FMQnpmeE5LcW96dTRmNnVpSWZGNnNTUlBDM0dwd1hoZ2pNNm5yZ0gzSFB4L2JpMURwRmhVdHkreU4yYnJDUFNVd0x3K3RLeCtINUxEYjc3dFJhekpybDdJNWpNSitaOUg1WHNENkR0aDVNQ0FiQnBhejFLcXR6RG5VbkVBaVRGSzNCWHMySFpSVUlCUmc0UHdNU01ZTng4WlR3MjcyekFtazlMNFhDNi9vbzVFZk5tUlhnTklYdlc5SEJNR3hlQ2o3NnR3QSsvMThMbEFzNmRHWTdGSzNJN3RHOVgzTDN2bEgrZlB6Y1NkMTR6M0d0WmRFVFBEbjlPUkVRbkdFd09ITW5YUWlFVFlWZ3NoNWpzUytYVkptVGw2ekIvYmlRZk12NWwxMkgzRUt0cHliMHpIRFFOUHJ5RzBWQngvSjR4N2JSZ0p1NnAxN0dPUWdNSmo5Zit3K1Z5d2Vsd3RQL0dmb3pKZXhweXhBRkJpRHZ2Q3BSOTl6RUFvUGlyZHpEdTBSZDlIQlVSRVEwV2RrZlB6SGYvK3JJeGNMbThwbHJGaTBzeVlMWTQwZG1wZ0dkTkRNVno5NC9DNkJGQjhKTjBibVdwbnhCWG5SK0x5OCtOOGZSRWw4dEUyUEQyMUE1djQvVmw3bDd1VHFjTEFvR2cxZmp2dnlISk01VCsyZFBEVVZ0dndlUXh3Umc5SXFERkVQdkgrY3RGdU9PYVJKd3pNeHd4RVRMNEt6b1hGeEVSOWIydCsxU1lORHJZYTNvT2k5V0psLzVYQkpQWmljdlBqV294OGduMUxxM0JqcjlkSEllenB2ZmU4TWY5VVhtMUNWcTl2Y1dReDRkeU5WaTdxUnBTUHlIT25qRzB5b1RheDJzWURXVXVGL0RodHhVQWdBVVhkRzNhSTZMT0dLcDFGQnFZZUx6Mkx3Njd6ZGNoZEF1VDl6UWtKVjd5ZDVSditCd3V1eDJxL1R0Z0tDdUMvN0FVWDRkRlJFU0RnTlBSYzVYRGs1UGNjcG5JYTQ3eHpwaVFjZXI1dmRyVEV3OGgyMHJDbi93M3FaK3dVME40cGliMjMyRkppWWpJMjdjLzEyRFYrOGN3ZGtRUXdrTWwwQnNkT0pLbmhWWnZSMXBTQUs2N2xFTTQ5N1hScVlFWW5UcjBlcGpYcWl4WSttbys0cUxrR0pYa0Q3RllnTEpLRTQ0ZTAwTXNFdURCbTVNUnFtdzUvekVOYmJ5RzBWQlVVR3JBbHo5V29iN1Jpb0pTQTg0L0l3SVpLVVB2dmtGOWI2aldVV2hnNHZIYXZ6aDY4UG1zTHpCNVQwT1NKQ2dFc1dkZGdzck42d0FBSmV2ZXgrajduL1Z4VkVSRU5CZzRlcWpuUFJFUjBXQjA5UVd4MkxTOUhzVmxSaHpLczBFcUVTSWhXbzZGRjRiaXdqT2pPajFDREZGWGpVZ013RlhueDJMdkVUVjJIMjZDeGVaRVNKQUVaMDBQeDJYblJpTWxnVU9mVTB1OGh0RlE1SEM2Y0NoWEM1bFVpSVVYeHVKdjgyTjlIUklSRWRFcE9RYjRzUGtDVjA5TXlrbzBBSm5ycXZIblBRdmdjcnBQNHFrclAwWkFZcXFQb3lJaW9vR3VwcW9JTHBmVDEyRVFFUkVSRVJFUkVSRVJEVGtDZ1JEUnNRTjN0RzJocndNZzhoVlpaQXppNWwzdWVaMzc1bklmUmtORVJQMmR3MkdIeFd5RVFkOEVuVmJWNWo4aUlpSWlJaUlpSWlJaThnMmhjR0Nudjluem5vWTBoOG1JblhkZERwdE9Bd0JJdi9NSnhKeDFzWStqSWlLaS9zUm1zMERUVkF1YnplTHJVSWlJaUlpSWlJaUlpSWpvRk5qem5tZ0FFOGtWU1BuN1haN1hoUisvQm9mSjZNT0lpSWlvUHpIb205QlFWOWJKeEQzYlJSSVJFUkVSRVJFUkVSSDV3a0R2ZVQrd295ZnFBYkZuWDRMQWxIUUFnRTJuUWRHbmIvZzRJaUlpNmcrc1ZoTzBtb1ptU3dTUXl2emhIeENDZ01EUU52OEpoUktmeFV4RVJFUkVSRVJFUkVRMGxJbEVZbCtIMEMwY05wOElnTDYwRUhzZXZ0YjlRaWpFMUJjK1JFQmlxbStESWlJaW4zRzVuS2lyTFlYVFlRY0FpQ1ZTaEliR1FDUnVQekhmMUZnTnMwbmYyeUVTRVJFUkVSRVJFUkVSMFVuazhrQUVoMGI3T293dVk4OTdJZ0FCaWFtSVBmdFM5d3VuRTdsdkx2ZHRRRVJFNUZObWs4R1R1QmNJQkFnTmkrMVE0aDRBeEIxOEgzV05TbTNGaW5lSzhQZUhEK0x5dS9iaFlJN1cxeUVSRVJFUkVSRVJFUkZSUDlIUjU3ajlGWlAzUkg5SnZlNXVpQlVCQUFCZFVTNXEvdGpvNDRpSWlNaFg3SGFyNS8vK0FjR2RHbXBKS0JRREVQUkNWR1MzTzdIczFUejh2a2VGNGJGeVRCOGZETEdJWlUxRVJFUkVSRVJFUkVRQUlJQndnQStieitROTBWL0Uvb0ZJL3RzZG50Y0ZINnlDdzJUMFlVUkVST1FyZHR1SjVMMUVJdXZVdWlLUkNBTG1rM3RGVm9FT3hSVW16Sm9ZaXVVUHBtSEpyYWtZT3lyUTEyRVJFUkVSRVJFUkVSRlJQeUVTaW53ZFFyY3dlVS9VVFB5OEt4RXd6RDNYdlUyblFmRVhiL3M0SWlJaThnV24wK0g1djdDVGxUMkpueHl1bmc2SUFBQlY5UllBd01na2Z4OUhRa1JFUkVSRVJFUkVSUDJSeEs5em5iSDZHeWJ2aVpvVENKQjI1K09lbCtVYnY0U3hzc1NIQVJFUjBVQWpFb2s3TmN4K1p6bWRRN2RwZ04zdTN2ZU9EcFh2R3JwRlJVUkVSRVJFUkVSRU5PU0l4TDM3YkxZdkNGd3VQdFlrT2xuTzZxZFJzOVU5NTcxeTFHbVk5Qng3NEJNUkRTV3ErZ3BZclNZQVFGaDRQUHlrOGs2dHI5T3FvTmMxZGp1T081ZGxvcXpLaEM5WFRjTGJYNVppeDRGR3hJUkxzZnFwc1FDQVEwYzEyUEJiSFlvcmpGQTFXUkhvTDhiMGNTRzQ4Y29FK010UGpCanc1bWNsK09HM09qeDk3MGlJaEVKOHNyNEN4ZVZHU1AyRU9HTnlHUDZ4SUFGU1ArODJuVWF6SFovL1VJMXQreHZScUxFaUlzUVBGODJKUkZTWURNdlhGT0NTczZKdys2SkVyM1VLU3ZUNFpIMGxjZ3Ixc05sZFNJeVQ0OHA1TVRoamNtaTN5aUczV0krSC81M1RZbmxZc0FRZnZqQUIyL2MzNHZtM0NySGd2QmlNVHcvQ1cxK1VvYUxHaENmdVNNV01DZTdQTHFzeTRhdWZxbkhrcUJacXZRMEttUWpwcVlHNCtvSVlwQ1VGZUcyM2VYbVpMVTU4c2FFU0ZiVVdSSVZMY2QybGNaZzFNUlJOR2h2ZS9ib2MrN0xVc0ZpZHlFZ0p3RzBMRTVFWTE3bGpoWWlJaUlpSWlJaUlpSHBHWUZBb0FnTERmQjFHdDRpV0xWdTJ6TmRCRVBVM3dlbmpVYmw1SFZ4Mkd5eXFXaWppRWhFd0xNWFhZUkVSVVI4eEdiVndPT3dBQUlVaUNDS3hwRlByQzRVaW1JemFic2V4NGZjNmFIUjI2QXgyWkJmcU1YTmlDTUpEWlpneU5oaU5HaHZ1ZmlZTFpxc1RZMGNHSVQwbEVFMWFHL1psYVZCY1ljVGNhZUdlN2V6TFVpTy94SUFnZnpIZVcxdU9oQmdaRXVNVXFLd3hJNmRRaDBhMUZkUEhoNXpZZjdNRFMxWWN4YzZEVFFnTUVHUGF1QkJJeEFMOHRLMGVOUTFtcU5RMmpFb0t3T1F4d1o1MWRoMXF3bE92NUtPKzBZcXA0MEtRbXVpUHdsSURmdG5aQUdXQUdDTlBTcEIzaHRQaGdzUHBncCtmRUhVcUt6SlNBekJ0WEREU1V3SXhMaTBJWmRVbWJOL2ZpS2h3R1Q3YlVJblJxWUVZbFJ5QUVVa0JpQTZYWXM4Uk5aNTQrU2lLeW8wWW1leVBzU09DSUpPS2NDQmJnMTkyTkNBdVdvYkVXRVdMOGhLTEJGajNjdzFHSlFjZ1VDRkdmb2tCMi9jM0lqWFJILzkrdXhBcXRRM2owd0poc1RtUlgyTEFyc05OdUdCMkpNUmlEbTVGUkVSRVJFUkVSRVRVbHdRQ0lRS1Y0UU8rNS8zQWpwNm9sMGlDZ3BGMDlTMG8vUEJWQUVEQis2c1FNZmtNQ0tVRGU1NE1JaUxxR3hLSkZJQUFRTThNY0pSZllzRHFKOGQ0OVk0WGl3UzQrOXJobUhkNkJFUkM5ekR5TnJzVC8xeVdoZjFaR2xUVldSQWJLZlhhenFidDlmalB3MmtZTWR5ZFNDK3ROT0dlWjdPd1paY0tOeThZaHFBQWQ5WHcweDhxVVZ4dXhPeXBvWGpvcGhUUE1QVUZKWG9zV1htMFJYd2FuUjB2dmxjTW1VeUVsWXZUa1JEajduMnUwZHR3enpOWmVHOXRPZVpNRFVPQWY5ZXFubEhoVXR4NXpYQjh2NlVXV2ZrNnpKb1lpc3ZPaVc3eHZxMTdWYmp2eGlTY1BmMUV3d1dOem80Vjd4VEI1UUwrL1ZBNnhvd005UHd0dTBDSHgxODZpbGMrS01HNHRDQW9BN3diYWV3NnJNYkxqMllnTnNwOS8vOTBmU1UrV1YrSjVXc0trSjRjaUtmdkhRbXBueEIydXhPTFYrUWk3NWdCdXc5cmNPYlU3bzAwUUVSRVJFUkVSRVJFUkowakVBaitlaTQ3c0xGYkVGRWJFaTVhQ0VXc2V6aGdxMXFGL1BkWCtUZ2lJaUlhU0dSeS94N2IxdVhuUnJjWTFqNG9RSXdMWmtkNkV2Y0FJQkVMTVdtMEVnQlFWbTFzc1owTHo0ejBKTzRCSURGT2pvbWpnK0J3dWxCVzVaNG13T0YwWWRQMmV2aEpCTGoxcWtTditlVkhEQS9BSldkSHRkanU1aDMxTUpvZCtOdjhXRS9pSGdDVUFSS2NNek1DRnFzVGg0NTJmeVNDOWtTRitlR3NaaU1PTkk5dC90eElyOFE5QUl3ZUVZaXpaNFREYkhGZzY5NlcweHhjTUR2Q2s3Z0hnSXZtUmdJQTdIWVhicm5xeEZRRFlyRVFjLzc2M0pKS1E0L3VFeEVSRVJFUkVSRVJFYlZQSnUvNnlKLzlDWHZlRTdWQklCUmg5SDFQWTk5ai80REw2VURWTDk4aWJOdzBSRXlmNit2UWlJaG9BSkRMZzJBMkdlQnlPYnU5cmZTVXdGYVgyKzFPWkJmcGtaMnZRMld0R2RYMVpwUlhtd0VBRm12THp4MloxTEpCUVhTNERJQUdlcU43bW9DS2FqTU1SZ2ZHakF4RXFMTGxkQUVwQ1MyM2tWdXNCd0NVVkpydzRiY1ZYbjhyS25VM0lxaXV0NXhpRDN0R1drb2dCQUx2WlVlTGRRQ0FxYWVGdExJR01DNHRDSnUyMTZPNHZHVmpoNVAzVlJrZ2dkUlBDS2ZUaGVRRWhkZmZ3b0xkWldVeWQvLzdKaUlpSWlJaUlpSWlvbzRUQ0lSTTNoTU5CWUhKYVVoYWVDdUtQMXNEQU1oNS9WbE1UODJBTkx4bHIwTWlJcUxtcERKRisyL3FvTmFTNk9YVkppeGZVNER5YWpNQ0ZXSWt4c3VSRUNPSFdDeEFkb0VlY0FsYXJLT1FpVnJHK1ZmdmNaZkxQY1Ivazg0S0FBZ0w5bXMxRm5ITFRVQ250d0VBTm0rdmIzTWZyTGJlVDJxSHRGSk9XcjI3VVVKNEcvdHpmQjJqeWRIaWIzSlp5MEdxeENJQmhCSWhoRUx2OGowK3o3MnJoNlpLSUNJaUlpSWlJaUlpb280UkNJV1FTbnZ1ZWF3dk1YbFAxSTdobDkrQXhzTzdvYzQ1Q0lmWmlNd1hIOGZrNWY4RmhKeDFnb2lJVGswWkVnVk5VNDBuTWQ2VFZyMS9EQlUxWml5K05RV3pKNGQ1ZXB4LzhFMjVPM25mUmVLLzdtOEdROHRrTmdCby9rcUdOeWYvcTFIQXk0OWxZR1NTNzFxNHRteXVBQ2lrN3VwdW84Ym1OUVQrY1UwYTkvNEUrck5hVEVSRVJFUkVSRVJFTk5BSUJBSW9sUkcrRHFQSE1QdEkxQjZCQUdQdWZ4WmlmL2VReGRyQ2JCUi85WTZQZ3lJaW9vRkFMZytBVU5UelNXR3p4WUdqeC9RWUhxdkFtVlBDdklhS0w2azBkV3ZiOGRIdUJIZCtxUjVtUzhzRWZsWit5NFlCdzJQZHJWcXpDM1hkK3V6ZU1PS3ZxUUwyWnFwYi9YdG12aFlBa0o3U2Nqb0FJaUlpSWlJaUlpSWk2dCtFSXZHZ0dUSWZZUEtlcUVQOFFzS1JjZmRUbnRjbGEvOEhiVUcyRHlNaUlxS0JRcW1NaEVEUXMxVXVvVkFJa1ZDQWhpWXI5SVlUUGVIM0hGRmp6NUhXazlRZEZSd2t3ZGlSUWREcTdmam91MHF2diszWTM0VGZkamUwV0dmTzlEQUF3QmNicWxGUzZUMTN2TVhxeEs1RFRaN1hCcU1ENjMrdFJWV2R4Yk9zdk1hRTc3ZlV3bVErMFZqZ1lJNFdXM2ExL0t6T21qY3JISDRTQWI3ZlV0T2ljY0hCSEMxKzNsR1BzR0FKWmswTTYvWm5uYXdqKzlWYWVSQVJFUkVSRVJFUkVWSDdCQUlobE1HUnZnNmpSM0Y4VUtJT0NwOThCbUxQdmdSVnYzNFB1RnpJZlBFeFRGdjVNY1FCUWI0T2pZaUkrakdwVEFHeFdBS2JyZWVTczM0U0FhYVBEOEdPQTQyNDU3bHNUQjZ0UkgyVEJVZnlkSmcyUGdTN215WEx1K0syUmNQd3lIOXk4ZTB2TlRpU3AwVnFvajhxYTAwNFdtVEFSWE9pc09IM1dnaWFkZmRQamxmZzZndGk4T1hHYXR6M1hEYkdwd2NoT2tJS3JjNk9nN2xhSk1iSk1YMThDQURnaXgrcnNIWnpOVEwycTdCaWNRWUE0S1gzaXBGZllvQkdaOE4xbDhiRGFMWmo2YXQ1Y0RoZENGVktNRDVkMmVWOWlReVQ0dDdya3ZEUys4ZXdaRVV1eHFjckVSSHFoNm82TTdJTGRKQkxSWGowOWxUSXBEM2ZwclVqKzlWYWVSQVJFUkVSRVJFUkVWSDd4QksvUVRQWC9YSHNlVS9VQ1NOdmZnaUsyR0VBQUl1cUR0bXJsL2s0SWlJaUdnaVV3VDNmKy82KzY1Tnc0Wm1SY0RpYytPWFBCaGhNRGl4L0lBMHBDZDJ2ckNiSEs3QmlTVHFtakZXaXV0Nk1yWHNiSVJBSThLOEgwekIycEhzYUdUK0o5LzdjY0hrQ0h2bEhDa1lrK2lNelg0ZGYvMnhBU1pVSlowNE54UU0zSkhuZWw1N2lEN2xNaU5OR25XajhOblprRUJReUVkS1MzY05ieWZ4RUdKWHNqL0FRUDhSRnk3dTlQM09uaDJQRmtuUk1HeGVNb2pJRHR2elpnSm82Qzg2WkdZRlhueHlEakpUQWJuOUdhenF5WDYyVkJ4RVJFUkVSRVJFUkVaM2FZT3gxRHdBQ2w4dmw4blVRUkFPSnZxd1FlNWZjQ0pmZFBVenhxRnNYSTI3ZUZUNk9pb2lJZXBLcXZnSldxM3Z1K0xEd2VQaEp1NTlBYm1xc2dkblUvK2FFNzZ4dmZxN0dPMStWNDdhRnczRHAyZEcrRG9lSWlJaUlpSWlJaUlpR0lMa2lFTUVoZysvNUpIdmVFM1ZTd0xCVXBQenRUcy9yZ3ZkWHdWaFY1c09JaUlob0lBZ0pqZTd4M3ZlK3NPdXdHZ0NRbHRRN3ZkV0ppSWlJaUlpSWlJaUlUa1VnRkE3S3hEM0E1RDFSbHd5NytPOElIVGNWQU9DMFdaRzU4bEU0clQwM2x6RVJFUTFPa2RGSjdiK3BIemlVcTBGTnZkbHJtY3NGZkxXeENsbjVPcVFtK21OVXNyK1BvaU1pSWlJaUlpSWlJcUtoTEdxQVBHZnRDZzZiVDlSRk5tMFQvcnozYXRnTjdpR1E0K1pkZ1ZHM0x2WnhWRVJFMUJONlk5ajg0NndXRXhwVlZYQzVuRDIyelo3MnY3WGxXTHU1R21sSkFVaUlsY05oZHlLM1NJK3FlZ3RDbEJJOC8yQWFFbUo2cmt5SWlJaUlpSWlJaUlpSTJpTVFDQkVhSGdjL1A1bXZRK2sxN0hsUDFFV1NvQkJrM1AyVTUzWGw1blZRN2QvaHc0aUlpR2dnOEpQS0VSZ1VDb0d3LzFiRHpwd2Fpbk5taEVPdHMrSDMzU3BzUDlBRXNVU0lLK1pGNDlYL0c4UEVQUkVSRVJFUkVSRVJFZlVwZ1VDSXdLQ3dRWjI0Qjlqem5xamI4dDlaaVlwTlh3TUFSSElGcHY3bkE4aGpFbndjRlJFUmRVZHY5cncvVHQxWUE1Tlo3eDZQbm9pSWlJaUlpSWlJaUlqYUlJQmNFWWpna0NoZkI5THIrbStYTDZJQkl2WDZlK0Nma0F3QWNKaU1PUGpzdmJCcDFUNk9pb2lJK3J2ZzBHZ281RXBmaDBGRVJFUkVSRVJFUkVUVXIvbjdLNGRFNGg1ZzhwNm8yNFIrVW94L1loVWtnZTRFakxtK0dvZVczdytuemVyanlJaUlxTDlUaGtSQXJnaUNVQ2p5ZFNoRVJFUkVSRVJFUkVSRS9ZcEFLSUpjb1VSUWNJU3ZRK2t6VE40VDlRQnBXQ1RHUDdFS0FyRUVBS0FyUG9yc1Y1WnlLR1FpSW1wWGNFZ1VBb0pDbWNBbklpSWlJaUlpSWlJaStvdFFLRVJRVUJpQ1F5SjlIVXFmWXZLZXFJY0VwcVJqekgzUGVGN1g3LzROUlordDhXRkVSRVEwVVBqN0J5TWtOQWFBd05laEVCRVJFUkVSRVJFUkVmbGNTRmdjRlA1RGI5cFJKdStKZWxERTlMbEkrZnMvUGE5THYva0F0ZHMyK1RBaUlpSWFLUHlrY2tURkpMTUhQaEVSRVJFUkVSRVJFUTFaUXFFSTBiRXA4UE9UK1RvVW4yRHlucWlISlY1MlBXTG16dmU4em5uOUdhaHpEdmd3SWlJaUdpaUVRaUdpWXBJaFZ3UkJJR1ExallpSWlJaUlpSWlJaUlZR29WQUl1U0lJVVRISkVBaUc3clBSb2J2blJMMG83WTdIRUp3eEFRRGdjamh3K044UHcxUmQ3dU9vaUlob29BZ09pVUpZV0J6OC9HVHNpVTlFUkVSRVJFUkVSRVNEbGxBb2dwK2ZIS0hoOFFnT2lmSjFPRDdINUQxUkx4QUlSUmkzWkNVVWNjTUJBQTZURVFlZnZSZDJ2ZGJIa1JFUjBVQWg4Wk1oTENJQndhSFJFSXY5SUdBU240aUlpSWlJaUlpSWlBWUpvVkFFc2NRUHdhSFJDSXVJaDBRaTlYVkkvUUtUOTBTOVJLVHd4NFFuWDRVa1VBa0FNTmRYNDlEekQ4SnBzL280TWlJaUdraWtVZ1Vpb2hLaERJNkVTQ1QrcXllK3dOZGhFUkVSRVJFUkVSRVJFWFdTQUVLaENFS2hHTXJnU0VSRUprSXFWZmc2cUg2RnlYdWlYaVFOaThUNEoxWkJJSllBQUxUNVdjaCtaYW1Qb3lJaW9vRklMZzlBWkhRU2drT2pvZkJYUWlnVVFTQVVEdW41bjRpSWlJaUlpSWlJaUtoL0V3Z0VFQWlGRUFwRlVQZ3JFUndhamFpWUpNamtBYjRPclY4U3VGd3VsNitESUJyczZuZjloc3dYSC9POGpwdDNCVWJkdXRpSEVSRVIwYW1vNml0Z3Rab0FBR0hoOGZDVHluMGNVZXRzTmdzc1pnTk1SaDBjRGh2Y3RUcFc3WWlJaUlpSWlJaUlpTWgzM0IyT1hCQ0pKWkRMQXlHVitYTlkvQTVpOHA2b2o1UisreUdLUG5uRDg1b0pmQ0tpL211Z0pPK2Jjempzc0ZuTmNEanRjTmhzY0Roc2NEZ2NjRHJ0Y0RxZEVJcEVjTmh0dmc2VGlJaUlpSWlJaUlpSUJnR3hXQUtId3dHaFVBaWhVQXlSU0FTUlNBS1J4QThpb1FnU1B4bEVJckd2d3h4d1dHSkVmU1R4c3V0aFZhdFF2dUVMQUVEbDVuVUF3QVErRVJIMUNKRklEQkdIbWlJaUlpSWlJaUlpSWlJYXNEaEpLbEVmR25IakEwaTRhS0huZGVYbWRjajc3d3MraklpSWlJaUlpSWlJaUlpSWlJaUkrZ01tNzRuNjJJZ2JIMERpWmRkN1hqT0JUMFJFUkVSRVJFUkVSRVJFUkVSTTNoUDVRTXJmLzhrRVBoRVJFUkVSRVJFUkVSRVJFUkY1TUhsUDVDTk00Qk1SRVJFUkVSRVJFUkVSRVJIUmNVemVFL2tRRS9oRVJFUkVSRVJFUkVSRVJFUkVCREI1VCtSelRPQVRFUkVSRVJFUkVSRVJFUkVSRVpQM1JQMUFhd244Z3ZkZjltRkVSRVJFUkVSRVJFUkVSRVJFUk5TWG1Md242aWRPVHVDWGIvaUNDWHdpSWlJaUlpSWlJaUlpSWlLaUlZTEplNkorcExVRWZzNXJUOE5sdC9zd0tpSWlJaUlpSWlJaUlpSWlJaUxxYlV6ZUUvVXpKeWZ3YS83WWlBTlAzd1c3WHV2RHFJaUlpSWlJaUlpSWlJaUlpSWlvTnpGNVQ5UVBwZno5bnhoNTgwT0EwSDJLYW80ZXhwNGxOOEpZVmVianlJaUlpSWlJaUlpSWlJaUlpSWlvTndoY0xwZkwxMEVRVWVzYUQrMUM1b3VQd1dFMkFRQkVDbitjOXNnTENCa3p5Y2VSRVJFTmJxcjZDbGl0N210dldIZzgvS1J5SDBmVU1XYXpBVTZIQTA2bkhRNkhIWGE3RFU2SEhVNm5BMDZudzlmaEVSRVJFUkVSRVJFUjBTQWlGSXJjLzBSaWlNVVNpRVJpQ0lWaWlFUWlTR1grdmc1dlFHTHlucWlmTTFRY3c2SGw5OFBTVU90ZUlCUWk3ZGJGaUQzbk10OEdSa1EwaUEyVTVMM1Q2WURaYklEWnFJUEZZb1JRS0lMTDVRU3JkMFJFUkVSRVJFUkVST1FMQW9FQUFvRVFUcWNEVXFrQ01rVWdaREovQ0lVaVg0YzJJREI1VHpRQTJMUnFIRnArUDNURlJ6M0xobDM4TjZSZWR3OGdFUGd3TWlLaXdhay9KKzl0Tmlzc1pnTk1KaDNzTmlzRUFnRmNMcWV2d3lJaUlpSWlJaUlpSWlKcVFTQVF3dVZ5UVN6eGcxd2VDS25NSHhLSm42L0Q2cmVZdkNjYUlKeFdDN0pmWFlyNjNiOTdsb1ZObW9XeER5eUhVQ3J6WVdSRVJJTlBmMHplMisxV2FOWDFzTnV0Y0RnY0FGaUZJeUlpSWlJaUlpSWlvb0ZFQUpGSUJMRkVpaUJsQk1SaWlhOEQ2bmVZdkNjYVlJNTkrVjhjKytwZHordUFZYWtZOThUTGtJWkcrREFxSXFMQnBUOGw3NTBPQnpTYWVsak1CdmF3SnlJaUlpSWlJaUlpb2tGQklCQkNKdk5IVUhBRWg5UnZoc2w3b2dHb2RzZlB5SG50YWJqc2RnQ0FueklVNHg1L0NZSEphVDZPaklob2NPZ1B5WHVYeXdXdHBnRkdnd2JzWlU5RVJFUkVSRVJFUkVTRGt3RCsva29FS3NNaDRGVFJUTjRURFZUYWdtd2NmdjVCMkhRYUFJQlE0b2NSTjl5SHVQT3U5SEZrUkVRRG42K1Q5d2E5R2xwTi9WL3oyYk9xUmtSRVJFUkVSRVJFUklQWDhlZWdRY0VSOFBjUDluVTRQc1hrUGRFQVptNm93YUhsOThOWVVlSlpGalp4SmtiZjl3ekVpZ0FmUmtaRU5MRDVNbm5mcEtxR3hXcUN5K25vczg4a0lpSWlJaUlpSWlJaThqV0JRQWlwVElHUTBCaGZoK0l6UWw4SFFFUmRKd3VQeHBUbjMwUEk2RW1lWmFvRE83SDd3YjlCbTUvbHc4aUlpS2dyNm1wS1lMWVltTGduSWlJaUlpSWlJaUtpSWNmbGNzSnNOcUN1dHFUOU53OVM3SGxQTkFpNG5BNlVySDBmeDc1K0YzQTYzUXVGUWlSZmZTdUdYMzRESUdRN0hTS2l6dWpybnZjMm14VU5kYVc5K2hsRVJFUkVSRVJFUkVSRUEwbEVaQ0xFRWo5Zmg5R25tTHduR2tTMCtWbklmT2x4V0ZSMW5tWEt0SEVZKzlEejhBc085V0ZrUkVRRFMxOG03NDFHTGJUcU9zNXRUMFJFUkVSRVJFUkVSTlNNUUNDQU1qZ0tja1dncjBQcE0reU9TelNJQkkwY2cya3ZmWXJJR1dkN2xtbU9Ic2J1QjY5QjQrSGRQb3lNaUloYVl6THBtYmduSWlJaUlpSWlJaUlpYW9YTDVZSzZxUVptczhIWG9mUVo5cnduR3FTcWY5K0EvSGRYd21FMmVaWWxYTFFJcWRmZURZRlk3TVBJaUlqNnY3N29lVzgwYXFGcHFnUEFxaGdSRVJFUkVSRVJFUkZSbXdRQ0JBK1JIdmpzZVU4MFNNWE11UWhUVjN5RWdNUlV6N0x5RFo5ajc2TTN3bFJUNGNQSWlJaklack5DcTJiaW5vaUlpSWlJaUlpSWlLaGRMaGMwNmxyWTdWWmZSOUxyMlBPZWFKQnoyZTBvK253TnlyNzcyTE5NNkNkRjNMbVhJWG5SSFJESmVtOGVaeUtpZ2FxM2U5NVhWeGIwNlBhSWlJaUlpSWlJaUlpSWhvS1l1QkcrRHFGWE1YbFBORVEwWmUxSDlxb25ZZFUwZXBaSlF5TXc4aDhQSTJMcW1UNk1qSWlvLytuTjVIMWR6VEU0SFBZZTJ4NFJFUkVSRVJFUkVSSFJVQ0VTU1JBWlBkelhZZlFhRHB0UE5FU0VqSm1FYVM5OWlyQ0pNejNMTEkzMXlGeXhCSWVmZnhBV1ZaMFBveU1pR2hvYVZWWDlJbkZ2dGpoYUxLdFRXZUJ3ZHE1TnA4SG9RRzZ4SGhhcnM4MzNXRzB1Yk4vZmlLcGFjNmZqN0k1R2pRMGxsVWF2WllWbHhqNlBnNGlJaUlpSWlJaUlpSHFPdzJGSGs2cmExMkgwR3RHeVpjdVcrVG9JSXVvYklxa00wV2VjQjRreUdLb0RPejNMVGRYbHFOeThEa0tKSDVTalR2TmhoRVJFL1lQSnFQVWsyUldLSUlqRWttNXZVNjlyaE5Hb1EwZm51ZGNiN05BWTdEQ2FIVjMrNTNDNElQVnIyVmJ6aVZWNTJMUzFIdk5PandBQVdLeE8zUFRZWVZUWG1qRmpRbWlIOStsSW5oYVB2M2dVc3lhRklsVFplaGxwOUhZOCtId09vaU9rU0VzTzZQQzJ1MnZkenpWNDQ1TlNMRGcveHJQc2laZVBvcTdSaXVualF0cGNyN3phaE53aVBlS2pUNHkyVUZSdVJIRzVBVldxa081UUFBQWdBRWxFUVZSMTVrNzlpNG1RUVNEb3ZYM2NsNm5HZmN1elliTzdjTnFvb043N0lCcFVYdnU0QkUrL2xvK01sRURFUkVpOS9wWi9USStWN3hYanJjOUxzWFp6RFM2YUV3R0p1UFgyM28rOWVCU2ZySy9FR1pOQ29aQ0wraUowQU1DYm41VmcyZXA4akVyeVIyeWtyTTgrdHlmMVJObjE5Zm4veDU1RzNQVjBKaHdPRjhhbDhYb0RkTzU4T1pYdCt4dHg1N0pNV0sxT1RNaFE5a0trMUI2dDNvWXI3dDZQL1ZscW5IZEdwSy9ESVI4NDFiMnhQN2x6V1NiZS9MUVVDODZMZ1ZqVWk1Vk02cERlUEc3NmN6Mi9zM1d4ajcrdnhITnZGQ0E1WWVEVzNicXFvY21LTzVkbFltK1dHbWZQQ08vUU9rTzV2SHE3VHRTVjc0TUdwKzVjWTd0eUhMMzFlU21XdnBxUDVIZzVFbUk0aFhGUGNqKzdGZlQ0ZEtmOWdkalhBUkJSMzRzL2J3RkNSazlDN3V2UFFsdVlBd0J3V2kwby9HZzFhcmI5aFBRN0hrZGdTcnFQb3lRaUdqeGNMaGQwV2xXbjFubi9td3BzM05xOVVWRm1UUXpCNDNkNHp3R2wxdHFRWGFERCtjMGVUdS9OVk1OaWRlTDB5V0hkK3J5dU1KZ2NjRGhhNzdrdms0cXg2SUg5SGRyT3VMUWdMTDE3WktjL3YwbGpRM2FoRGdleU5UaVFvMEY5b3hWK0VnRStlWEVDRkRKM1ZmbUxEWlhZY2FDcDA5dis3czBwdmZwZ3RiakNDS1BaZ2J4aitsNzdEQm82cXVzdGVQVEZvM0E0WFpnNVBnU21Wa2JvT001dWR5THZtSHZValhxMUZXRWhmcjBTazlGczk1eUhnMFZQbFIzUC8xT3pXSjBRaVFTOWRnM3V6UG5TM0VBOHBnZEN6Ti8rVW9QL2ZsbUdwWGVQeE5UVGdrLzUzdDQrTmdhNlo5NG93SUVzTlQ1NFlUeVVBZDF2dkVwMEtpNFhZTEU2SUpQMlhTUEEvcWkxNit4Z3VzOGZMZGJEWUhLZ3VNS0FTV1A2dHBGYVVia1I5ejZiaFN2bVJlTWZDNGIxNldjRFFIMmpGUTFOVmhoTWR0Z2RyaGIzbnRhK2UxK1dWMXNHeTduYTN2Y3hrQTMydXBETjdzUU5TdzRoTWxTS1ZVK003dmIydW5PTkhjekgwVURrY2ptaDB6WWdJTER0VGpvRFZmLytCVVpFdmNZL1BnbVQvL1V1cW43OURvV2Z2QUc3WGdzQTBKY1VZTzlqTnlQKy9BVkl1ZVpPaU9RS0gwZEtSRFR3YWRSZFM4S0xSUUk4ZWxzS1hDNEI4bzdwRVJvc1FXUm94eEk5cjN4WTB1cnluUWViNEhJQmM2YWVTTlJ2Mmw0UGhVeUVwQVFGR2pXMlUyNDNLRURjNW84VHA5T0Yra2FyMXpLTnpyMDl2Y0dPMmdhTDE5OWtNaUZlL2w4eDltWnFXdDNlUzQrT3hzVnpvd0FBMlFVNkhEMm14NVh6WWxwOWIxd0hleVdvMUZhcy83VVdPY2QweUN2V283YkJIVzlZc0FSalJnWmhmSG9RSm8xV3RuaUlrakpNZ1JXTE16cjBHZC8vV29QM3Y2bm8wSHU3NDdKelloQVhLY2ZvRVgwM29nRU5Yci9zcklmRjZzUWQxeVI2enJ1MmlNVkNySHcwQTFxOURXbEpQWC84bGRlWThPODFSUmlaN0kvN3JrL3E4ZTM3VWsrVkhjLy90cjMvVFRuV2I2bkRtbWZHSXFLWEdwWjA1bnc1N3ZFWGo2SkJiY1BiejQ3dGxaaDZ3MENKK2FkdGRZZ0k5Y1BrZHBJY2ZYRnNER1FOVFZic1BhTEc3TW1oVE54VHI5dSt2eEZ2ZjFHS0c2OUl3Rm5UaDI0UDJMYXVzNFBwUHYvZ1RjazRXcVRIbE5QNlBoRzk4US8zNy9EemZUU3FTbnBLQUo2N2Z4UkNsWDVldjZGUFZkZjFaWG0xWmpDZHEyMTlINFBCWUs4TDdUeWdoa1pueHcyWHhmZkk5cnB6alIzTXg5RkFwbW1xZ3pKa2NJMmd4ZVE5MFZBbUVDRDJuTXNRTVcwdUNqNTRCVFYvL09oZTduS2hZdU5YcU52MUcwYjk0eUZFVEp2cjJ6aUppQVl3cDhNQmsxSGJwWFVGQW1ER2hGQ1UxNWl3ZkUwQmJybHFXSWVIdFgvenM5SldsMi9hWG8rNEtCbkdqQXdFQUZUVW1uQWcyNTA4djNISm9YYTMrL3JTTVZBMTJhQTNPbkNzd2oybi9JRnNOU3FxellpSjhNTUR6K2UwdXQ1bkc2cncyWVlxcjJYelRvL0EvRGxSbUhxYXU0WHNtczlLa1pFYWlObFQzUHNZSFNIRlRWY21BQUJXdmxzTWpjN21lZDJXNzdmVUFnRHlpdzJ3MnB5ZTEyUC8ydC85V1Jya0ZPcVFGSy9BMU5OQ2tKWVVnTFJrZjBSSG5FaitQN0hxS0thUERjSEZaNTlJeUFnRWdsYW5JR2lOVU5nM1ArRDhKQUxNbWpUNFdoZVRiMVRWbVFFQW80YjdkK2o5eWZHOTE4Q3pTV05EU1pVUkk1TTdGc3RBMHhObHgvTy9iYmxGZXBnNzJCTytxenA3dmdEQTRUeHR2eDZPdXpVREllYk1QQjNLcTgyNDl0TDRkdSsvZlhGc0RHU2J0dGZENlhUaHdqTUgxNE5QNnA5S3EweFFxVS9kYUhnb2FPczZPNWp1ODZGS0NXWk83UHQ5TVprZCtIMVBBOGFuQlNFdXluZkR6N2MyL1B1cDZycStLcSsyRExaemRUQk9VVFFVNmtJYnQ5WkJJUlBoektrOU0xcGtkNit4Zy9FNEd1aU1SZzBDbFdFUUNnZjJDQ0hOTVhsUFJKQUVLcEZ4OTFPSU8vY3k1TDd4SEl4VlpRQUFhMU1ETWxjK2hyQ0pNekhxbGtjZ2kyaTl0eU1SRWJWTm82N3Qwbm96eG9kNEh1UVVsQmdBQUNNN2tTUzQrb0pZaEFWNzk1b3FMRFdnc05TQWErYkhlWlo5dHI0S0VyRUEvL2ZQRWFodHNPQ05UMHR4eDhKRUpBOXJQYmtVRXlIREt4OGN3N0VLSTF3dTk3S1B2NitFQU1BL3JoeUdwMDRhdXQ1Z3RPUEY5NHB4M3VrUm1EYmUrOGRSUktpZlZ4THI3UzlLa1JnbmEvV2hjWG1OQ1FteDdTZTgzbDlYRGdCd09GeXdPMXllMTdkZVBRd0NBVEI3YWlnVy95TzF6Ym5vN1E0WGNncjBHRFhjdXdXMnptRERsbDBON1g0K0FCU1dHenIwUHVvWXA5UFZadzBpaGpLSHczMUNpN293WnpkMWpNdUZOcTg5MUQxOVhiWThYM3BHVDF6ZmY5eGFDNUZRZ0htekJuWnZRRjl6T0YzWXZLMGV3MkxsR0QwaTBOZmhVRDh4VU90Z1hZbDdvTzRydGUyM1BTcVl6RTZjUDd2dkd5VHhlS0srTk5qclF1VTFKbVRtYTNIUm5LZ0JQM1VEOVM1TlV4MUN3Z1pQL29ySmV5THlVSTQ2RGROZStneGw2ei9Cc2EvZWhkUHFIdDVZZFdBbmRqMXdEWklYM29xRWl4WkJNSWhhTUJFUjlTYTczUXFMeGRpbGRTZU5VWHJtdU1zLzVrNEdQL2xLWG9mWGYveU9WRXdlNHozWDJkcWZxd0VBY3FrNzJWQlVic1R2ZTFTNCtLd29UQjRUak93Q0hRQWdNZjdVRDI1ZmZ0dzl4OWkrTERXV3ZwcVBseDRialpTRTFoUHJ4NGZoSHhZcng3UjI1bDQ3bFlvYU15YWt0OSs2ZWQxcmt3RUFuNnl2eFBvdHRmajg1WW1ldjIzYjM0alNTaE1NUmpzQy9GdFdnMTB1WVAyV1dsaHRUcHlXNXIzL2RTb3JYdnU0OWFrSVR1Wnd1anovLzNwVE5WSVMvREVoSThqclBadTIxV0hESDNXNDdlcEV6eWdJbmZYSG5rYTg4RTRoRmw0WWkrdi9HajVPcTdmaG1nY1BZbFNTUDViZE13cnZmbDJHM1lmVmNEcGRtREkyR0hkY2s0aEFmekcyN0dyQTJwOXFVRmxuZ2pKUWd2Tm5SMkxSaGJGZXlhODdsMldpck1xRXRhc240WnVmYTdCNVJ3TTBPaHRHRFBmSDdZc1NrUnl2UUY2eEFSOThVNDY4RWdQRVlnR21qVlhpOWtYRDRhL3dyaXRZckU2cys3a0d2KzFxUUszS2drQi9NYWFPRGNiMWw4VWpPT2hFSTVNM1B5dkJENy9WNGVsN1I2Szgyb1MxbTJ2UXBMSGhpNWNuSXNCZkRMM0JqbTkvcmNXMmZTclVxYXlRK2dtUlBFeUJoMjVNOXBvN1hLVzI0cFB2SzdFM1V3MnR3WTdJVUNuT21oR09xODZQNmZEUWRtVlZKbnoxVXpXT0hOVkNyYmRCSVJNaFBUVVFWMThRMDJLNDgrWnhpNFJDZkxLK0FzWGxSa2o5aERoamNoaitzU0NoeGNnTkhTMFRwOU9GWDNZMDRNZHRkYWlxTmNQcGNpRXVTbzZicm96SCtEUmxwN2Qzc3E4MlZubE44M0R2czFrQTNGTnJQSEpMU3B2cjNmWmtKaXByVGZqdXpTbWVNdTFLT1RTbk45aXg4SUVEbnRlYnQ5ZGo4L1o2QU1ES1J6T1FudXhkN29keU5majQrMG9VbFJraGt3b3hZM3dJYnIxNkdPU3lyaDEvcDZMUjI3QnVVdzEySFc1Q25jb0NrVWlBNFhIK21EOG5Fbk9tZWZjQTJiNi9FYysvVllnRjU4VmdmSG9RM3ZxaURCVTFKanh4UnlwbVRBaHR0ZXdBOTd5bm4vOVFqVzM3RzlHb3NTSWl4QThYellsRVZKZ015OWNVNEpLem9uRDdva1FBN1ovLy8zb3dEUjk4VTRFZEJ4cWgxZHVSR0tmQXpRc1NNRzZVOTdXb3ZOcUU3N2ZVSXF0QWg5b0dDOFFpQWNhTURNSk5WOFFqSVViZW9iSTVXZlA5ditUc0tMeS9yZ0w3c3RRd1d4eElqRlhnNmd0aVcvUW82MmdjcHlyYkkzazZ6Mmdyd0luUlpDYU9WdUxaKzBhMUcvZStURFcrLzYwVytjY01NSmtkQ0ZGS01IbE1NQlplRk9zWlZyUXI1OHM5ejJTaXVNSUVBS2l1dCtDaTIvYTQ0N3M4SGxkZEVPdjEzdXA2Qzk3OXVneEg4clN3MjEwWU95SUl0eTVLUUh4VXkrL2lqejBxZlB0TERVb3FUWkNJQmNoSURjQzFseVlndFkzR2Q4MjFkMTNwYU13ZEtUUEErOWhjZkVzS1h2bXdCRGxGT2x3NE94TG56SXJBdmM5bUlUWlNodjgrZDFxcisvbkNPMFc0OHJ3WTNIelM2RHRhdlEwN0R6WmgycmhnaEFXM1BmVHJXNStYZHZqWXNGaWQrT0NiQ216YnA0TE9ZRWRDakJ3M1hCYVB5V05iMW1FS1N2VDRaSDBsY2dyMXNObGRTSXlUNDhwNU1UaGo4b2xSa25yeXZneDAvUDdXMFh2SGNYdVBxTkdndHVLTzh4TGJMTWZtWEM3Zzk5ME4rR2w3UFk2VkcyR3pPeEVSS3NVbFowVmhmck9wSkxwNjdUeHphaWplK2JvY1I0djA4SmVMY1A3c1NQeHRmaHdjRGljKzIxQ0ZYLzlzUUpQV2hyZ29HYTY3Sk01clpLcm1aZjZmUjlMeCtZWXFiTm1sUXFQR2lzZ1FQNXg3ZWdTdVBDOEdvZzRtMXRvNzEvWm1xckZzZFQ2R3hjcngrbE5qdkJKMno3eFJnTjJIbXZENDdTUGE3ZUZudGpqdzNhKzEyTDVQaGNvNkM0UkNJQ0ZhanB1dkhJYXhvMXJXRmRmL1ZvdjFXK3BRcHpJalJPbUgrWE1pY2VWNTNnK3NOWG9iTnY1Ump6OFBOYUcyM2dLTHpZR2tlQVd1bVIrSEtjMk82Vk9kbzdjdlN1endkanF5TDNxakRjKzlXZWg1NzR2dkZlUEY5NG9oRVF2dzdSdFRQTXM3ZTM2MUZuZGJqdGR4djF3MUNXOS9XWW9kQnhvUkV5N0Y2cWZjUTlkM3Q5NXc2S2dHRzM2clEzR0ZFYW9tS3dMOXhaZytMZ1EzWHBrQWY3bTdqdExlZGJhMSsveHhuYW1qSHQvWGRhOU54dVlkOWZqaHQxclVObGdRRnVLSFM4K094aVZuZVUvOTB0bHJSMGZxWXE5OVhJS05XK3Z3M1AxcG50OUV6ZXVNL2dveFB2cXVBdm5IOUJEQWZZN2RlRVVDa2s0YXFhaXkxb3d2TjFiaFNKNE9UUm9yZ2dMRUdKK3V4SU0zSmJmNlBXejhvdzdCUVJMTUdOLzJiOUE2bFFVM1BYWVl5ZkZ5ei9kLzNQSHo5OGwvanNEMFpvM1E5Mldxc1hSMVBxNjVLQmJYWGhwL3l0OHZWcnNMMXoxeUVPa3BnVmk1SkwxRGRkM1d5cXY1OWZIODJaRmVkWVZ4YVVHNFkxRWlvc0s5UjNCd3VZQWYvNmpGVDF2clVGRnJobHdtd3F5Sm9ianFnbGpjOU9paFZ2ZTV1VDhQTnZiWXVlb3A3MFlydnY2cEd2dXltcUJTdTQvZGtZa0J1UGY2NFY2LzVZQ08xWWs2Vy9kdDFOaTh2by9tRHVabzhlWEdLaFNVNnVGeUNUQjZSQUJ1dldvWVh2aHZJWW9yVEo3Zm93QnczL0pzRkpZYThQV3JrMXI4N25qNFA3bklMZExoL2YrTTk2b0xkZWE2Y2poUGk3V2JxbEZVWm9UUlpFZDRpQlR6NTBiaTByT2pXNVJwVDllRk9scTNBenAvZlFHNjlqdjlwNjN1YytTQzJSRnQ3cC9kNFQ3WGRBWTdQbnBoQWtLVTNtV2FYYURENGhXNW1EdzZHRS9mTjdMRk5mYlpOL0t4NjVBYWo5NlcydUxZdFZpZCtQdkRCeUFVQ3ZEUkN4TmdNRG5hUEk1cTZzMzQ2THRLSE1qUndHeHhZRmlzQXRmTTk2N3ZVKzh4bXcydzIyMFFpd2ZIOUU5TTNoT1JGNEZJaE1UTHJrZjA2ZWNoZDgyLzBIaDROd0RBYVRHajhNUFZxUHJsT3lSZGZTdWlacDdEcmtORVJPM1FxT3ZnY3JuYWYyTTdDa29NQ0EveGEvWEhUMXZpVG5yUVgxRnJ3cmE5alo3WERxY0xxejg2QnBsVWhLc3Y2TjgvSnVvYXJUQmJIRWlJNmQ3UXZSZlBpY1R6YnhWaDBZTUg0Q2RwbVVBODNsdC84dWhnakJ2Vi9PR1VBQ25EL1BIS0U2TTc5RGs1UlRvY3pORkNLQUMrL2FVRzZja0JMWkwzUCs5VW9hak1pSjBIbTdxY3ZEOFZtOTJGSjE0K0NvbFlnTWxqZ25INHFBYS83MUdoU1dmRHJBa2hlUHZMTWt3YUU0eVlLQ24yWnFyeDhYY1ZrUGtKY2ZtNUxSOEl2UGxaS2JJS2RCZ3pJaEJGNVFaazVldnd4RXRIc2VTMkZEeTlPaDhwd3dJd2ZWd3dEdVpxOE9zdUZmUW1KNTY2YTRSbmZhdk5oYWRlelVOV3ZnN0pDUXFjZjBZRXltdk0yTFM5SHBuNU9xeDZZclRuUWVaeGZ4NXN3bzc5VFpnMUtRUTZneDBDb1FBV3F4TVB2NUNMOG1vVHhxVUhZV0tHRWsxYUd3N21hcUhXMnowUGZLcnFMSGgwWlE1VWFoc21qVkVpT2x5RzdId2RQdjZ1QXFXVlJqeDZXMnE3NWJmbmlCclB2MVVBbTkyRmNlbEJtQlNxUlAxZmN3SHZPNkxHdzdja1kvYmtsa1AyN2MvU1lOUDJlcHcyS2hCVFR3dkcvaXdOTnZ4ZUM2dlZnZnR2UFBGZ3NUTmw4c3FIeC9ETHpnWU1pNVhqck9uaE1KcnN5Q25TbzZUQzVIbUkycFV5UGk0MTBSL3o1MFppZjVZRzFmVVd6SjRjaXFCQWNhZEcrdWhxT1p4TUxCWmkvdHhJTkRSWnNldVFHZ2t4Y296N3F5Rk42RWtQdGZabmFmRFROdmRuVEJzWDdQbE1vOW5oOVIxM3AyeU9xNmszNDdHWDhsQ25zaUE1WG80NTA4SmhNRHB3TUVlREZlOFc0ZWd4UGU1b0pVbWdVdHV3ZkUwQnBvd0pSbnBLQUJTS3RuOSttOHdPTEZseEZNWGxSa1JIU0RGM1dqaWFORmE4djY0Q0tSMUl4amJuZEFKTFYrZWpTV1BEK0xRZ2xGYWJVVmhxd05KWDh2RGEwakZlRHoyZmZhTVFhcTBWNDlPRE1DRmRpZEpLSTNZZmJrSitpUjV2UFgxYWk0WTRuYUUxMlBIZzh6bVFTWVdZUENZWURVMVdITW5UWXZtYUFqeDRjekxPYmpadmFtZmphSzFzeDR3TWhOUGx3cDhIM1ErRXo1a1pEcGxVaUlUbzloc2hmUHhkQlQ3YlVBV1pWSVJKbzRQZ3J4Q2pxTXlBalZ2cnNQTmdJLzd6Y0RvU1l1UmRPbDltVHdsRHhnZ3Jmdml0RHY1eUVlWk9kMTg3VWhPOTExR3BiWGpvMzltSWpaQmgybWtoeUNyUVlWKzJHbVdyVEZqejlGaXZoaS92ZlYyT3RadXJFUllzd2R4cFlUQlpIUGp6WUJPTzVPWGdQdytuWWNUd1U4L2YyZDUxcFNNeGQ3VE1tbk81Z09WckN1RXZGK084MHlNUkd5RkRTb0lDeVFrS0ZKY2JVVmhtYk5INDRQYzlLZ0RBdVROYjlpYmJ0TDBCZHJzTEY3VFRxN0tqeDRiVENUejFhaDRhMVRhTVQxZWl2TnFFZ2xJRG5ubTlBS3YrYjdUWGFFRzdEalhoK2JjS0lSSUpNSDE4Q0tSK1F1ek5WT1BmYnhkQ28wdjBTbUFEUFhOZjdzejlyU1AzanVZMi9sRVBQNG5RODEyZmlzc0ZySGkzQ0gvc1VjRmZMc0tFRENXa0VnR0t5MDNZbDZYMjdIdFhyNTNWZjYyWGtSS0F5V09VMkp1cHdhZnJLeUVTQ2xCU2FjU2hYQzBtamxaQ3BiWWlLMStINVdzSzhmSmpHUzJPZTVjTGVPNk5BaFNXR1RGMlpDQ3NOZ1VPSDlYaWcyOHFVRlZud2YwM0pMWDQ3Sk4xNUZ5Yk1qWVlNeWVFWU9mQkp2eTZTK1U1Vm8va2FiSDdVQk9tanc5dU4zR3YxZHZ3K0l0NU9GWnBSR1NZRktkUENvWFY1a1J1b1I3NUpmb1d5ZnVQdml2SHIzK3FNRDR0Q0RIaFV1ekxWdU85dGVXUVNZVzRhTTZKWSsramJ5dXhlWHM5eG93S3hKenBZZERvYmRpNXZ3bFB2NWFQRllzemtKN1Nzc3hPUGtjN3U1MzI5bVhDYUNYbXo0MUUzakVEQ2tvTUdKOFJoUGdvR1VUQ0U5ZTR6cDVmYmNYZDd2ZTd0Z3k1UlhxY1BTTWNMcGY3K1ZaMzZ3Mk5HaHVlZUNrUEVhRitPRzFVRUJReUVRN25hZkhqMWpyVU5scnd6TDN1SkZsSDd3MG42Mm9kdGZreEV4MG13NzVzTmQ3NnZCVCtjaUhPbm5FaUlkYVphMGRINjJLbmtsMmd3N3FmYXpCeXVEOW1qZzlCVVprSis3STB5Q25VNDhWSE16QXMxbjJkTHFrMDRxRi81OExoY0dMRytCQW9BNE5SWFdmQjNreDFxOXZOS3phZ3VOeUlxeTZJZ2ZnVW8rUkVoa21SRUNORGNZVUpHcjBOeWdCM2ZkTnVkK0xJVWZmVWNnZHpOVjdKK3lONTdnYnZrMDVxS04vYTd4ZkErMWxBWitxNnJWR3BiWGp3K1d6RVJjazlkWVU5UjlTb3JMWGc5YVdqSVdtMnI2cy9Pb1pOMitzUjRDL0c5QWtoY0RtQmJmc2FVVlRXc1ZIaW9pSmtQWHF1NWhicnNXeDFQdlFHTzBZayttTmNtaEpxclEyWitWbzBhcXduTmNUdWVKMEk2RnpkdHpVLzcyekFxdmVMSVJZSk1HbTBFZ0VLRVhLTDlIajB4YU05TXFkNVo2NHJ4Mk1KQ2hCajVvUVFDQVFDSENzMzRraWV0dFhrZlUvV2hicFN0d002Zm4zcHl1OTBpOVdKWDNjMklEMDVvRVdEbnViRUlnRm1Ud25GRDcvVjRjOURUUzFHYzl5NnoxMmZQS2VOMFFuT21oNk9YWWZVMkhtZ3NVWHlmbCtXR2lhekV4Zk5pWUxVVHdpRHFmVnBCOHFxVEZpOEloYzZneDFwU1FGSWlKV2p2TXFFNTk0b1FISWJuVjJvcDdtZ1VkY2hMRHl1L2JjT0FFemVFMUdycE9GUkdQOS9yNkJoNzFia3ZmY2lMQTN1MW5uR3FqSmtyM29TSld2L2grU0Z0eUZpMmh3ZlIwclVOUTBOOWFpdXJvSktwWUplcjROZXI0ZkpaSUxaYklaY0xvTlcyN1U1eWdlcm9LQWdtRXhteUdReUtCUnkrUHNISUNBZ0VHRmg0WWlOalVWWTJPQWNucXM3YkRZcjdEWnJ0N2RqdHp0UlhHSEFySWxoTFhyVGRNYkgzMVZDTEJMQVpuYy9RRGlRclVGQmlRRzNMMHBFcUxKbFVxeFcxVEwydENUL05udGlXcXhPMkd4TzNQejRZZGdkTFJzcy9HOWRPVDc4OWtSdnhXdm14K0dxOHp1MlA1VTE3bDRwV1FWNjFEVzJuRzh2TEVpQ2VXZTAzUXI3dUJrVFF2SDJzd29VbDVzODVkQ2NVQWhFaGtveDZxUzVCNE1DeERpU3A0VktiVDFsYS9iak1sSUNrWjRjaUsxN1ZXalMyRHdqS0RSMzU5OFM4ZWVCUnE4SHJEMnB1TnlJaStkRzRZNXIzQS9GdFhvYjdsaWFpY081V3VRVTZQRGtQMGQ0Um1iWWRhZ0p6NzVSZ0kxYjYxdE4zbGRVbS9INlUyTWdrNHBnZDdpd2RIVWVEdVZvc2ZUVmZGeCtUZ3h1dk1MZEcwaWx0dUxXL3p1QzNZZWJ2TXJxMHg4cWtKV3Z3L3k1a2JoOVlhS25SOXFYRzZ2d3dUY1YrUHFuS3R4d3VYZHZ5cTE3Ry9IUzR4bGVEeE8yN1d0RWViV3BSUS9Yaytmc2UrbTlJcWpVTml5K05RVm5UbkUvdkxRN1hIajI5WHhzMjllSTgwN1huSEtPT28zT2poWHZGTUhsQXY3OVVMcFg0NHJzQWgwZWYra29Ydm1nQk9QU2dqd1ArSTdidEwzZUszRldXbW5DUGM5bVljc3VGVzVlTUF4QkFlSk9sWWxhYThNdk94c1FIU0hGcS85MzRvR2MwK21DM21qM2ZHNVh5dmk0Q1JsS1RNaFE0bDlyQ2xCZGI4R0NDMkxiSEVtam96cGFEaWVUU1lXNDg1cmhPSktueGE1RGFxU25CT0RPYTRhMyt0NmZ0dFhoWHcrbWV4SUd4ejlqKy81R2FIUjJLQU03VjlhbnN2TGRZbmZQckNzVHNLRFpkVmlsdG1MeGlseXMzMUtMcVdPRE1YRzA5M0cxZGE4Szk5Mlk1SldrYnN1blAxU2l1TnlJMlZORDhkQk5LWjRIaFFVbGVpeFplYlRkOVpzcktEWGd6S2xoV0g3L0tJakZRcmhjd01wM2kvRDdIaFYrMmxxSFc2NDZrU3k3ZUU0a3pwNFZCb1hzeEhmeTB2K0s4ZXVmRGRpeHY3RkQxOWEyYk41ZWp5dlBpOEdObDUrWWYzUG5nU1lzWDFPQXQ3OG93K2tUUXowUFh6c2JSMXRsTzJ0aUtFb3EzWE96WG50cGZJc2VRcTA1a0szQlp4dXFFQnNoeGZNUHB5TzgyVHBmL1ZTTjk5ZVY0NVVQam1IbG94bGRPbCtPOTFULzRiYzZCQVdJMnp5bWY5dmRnRnV1R3VhNURodk5kdHkvUEJlVnRTYnN5OVI0a244SHNqVll1N2thYVVrQmVPYitVWjZIdmRtRk9peCtJUmR2ZlZHR2xVc3kyb3luSTllVjltTHVUSmsxVjFSbXhGa3p3bHNrVGVmTmpNQ2FMMHF4ZlYralYvSmVxN2ZqUUxiRy9RQzBsWVlBbTdmVklUcEMydTY4bzdNbWhuYm8yQ2dvTldEV3hGQThkLzhvU1A0NmQ0NG5xVGR2cS9mY1V6VTY5NVJBTXBrSUt4ZWZlSkN0MGR0d3p6TlplRzl0T2VaTURmTWE1YWNuN3NzZHZiOTE5TjV4WEozS2d2MDVhcHd6STd6VmtZbE85dTB2TmZoamp3cHBTUUY0NnA0Ulh2ZkN5bHF6NS85ZHZYYnVPTkNFeCs5SXhheUo3b2ZuV2ZrNkxGbVppODgyVkNMUVg0eFgvMjgwSXNQY0RUci8rMlVadnYybEJwdTJON1JJM3VlWEdEQnVWQkRlZnVaRUE2Q0tXaE1XdjVDTG4zZlU0N3d6SWxxTTZOSmNaODYxMnhZbDRrQ09GcDk4WDRFenA0UkJJaGJnbmEvS29KQ0oyanpubTF2MVFRbU9WUnB4NFpudUh1UEg3d0UydXhOTm1wWjEzejFIdEhqdHFUR2V1dGJHclhWNDdlTVMvUGg3dlZmZGNzeUlRQ3c0THhyUnpaTFpQMmU0RTBNYmZxOXJrYnh2Nnh6dHpIYmEyNWZJTUNudXZHWTRQbGxmaVlJU0E4NmVIbzZ6bWwzTHUzSit0UlYzZS9KTERGajk1SmovWis4c3crTXEwd1o4ajJSbTR1N1dKclZVVXk4dGRXaHBLYzVTM0gxWmR2SDFoUVdXWGRqbFk5bGQzSjJXWWkwMW9LVkdQVzNUdUV2ak9oSVovMzVNTXMxa0pzbE1wS204OTNYbFIyYk9uUE9jOTd6eW5QY3hCMFBnUVBVR3VVekNBemVPWU5uNTRmYnNEa2FUaGZ1ZnpPQndocHJLV2oweEVVcTMxNGF1REVSSFRjdlM4T3FUayt3UnZwMTk1cHNmYSt6R05VL25EbmQxc2Q1WXQ2V2EzOTJUYk0rZVliWENXMnR0NC9yTnRXWDJpT0NOTytwbzE1dDU4S1lSTEo5LzBpalhySEZkaTMzVHJsb2tFbGd4disrVStUTW1CbEZlVmMzeFhDM25UN2ZKa1YzWVFsdTdoWmdJRlVleUhQZUdqdWRwOFBlUk0yYWs0enVqcS9jWHZjSGljSXdudXE0cnR1K3Y1NzdyVGhyRlc5ck1QUFMzTENwcTJqaWNxV2JPRkp1dWNDQzltUzI3NjRpUFZ2R1BSOGZibjBXenh1WmM0ZzVKY1Q2RE5sYmI5V2FlZXkwZlhZdkp5WUZUb3pNaTZSWWM1cTVPMUlrbnVtOTNHcG9OdlBwSkNVcUYxT0g5eFdTeThOTDdKV3pmNzE3cHZON3daRjVadDhXV0xmRmZUNHduSnZMa25PdXFydyttTHRSZjNRN2NtMStnZisvcHU5TWEwYmFhV0xHdzczZVN4WFBDMkxDOWx0MXBqUTdHZTR2RnlwNjBKdng5NU15ZTR0cVpidWFrWUh4OVpCdzRya1p2c0Rpc0N6czdnbUF1bk51N2crT0w3eFdoYlRGeDkrb0VCMGVMalR0cStkL0g3bVZ4RkF3Y2s3RWRvOUdBbDFmZjc0R25PNkpBbTBBZzZKV3dtUXM0Nzk5clNManNSaVN5azk3RkxlVkZIUC9uYnpuNHhLMDBIUGw1R0NVVUNOeW52THlNSDMvY3lodHZ2TUthTloreWZmdVBwS2NmcGFpb2tOcmFHclJhRFVhalFSanVYYURSMk5wR3E5VlFVMU5EVVZFaDZlbEgyYjc5Qno3Ly9CUGVlT01WZnZ6eGU4ckx5NFpiMU5NR2Zic09pOFcxUjY0bmxGUzBZVEJhaVlsUW90RVozZjVyYVQxNTdhTTVhbllkYXVUU0pTZGZJR1pPQ3VLUjI1Tll0Y2g1UStQYmJkVzgra21KMDE5R1IxcjlUanFOOUc5K1hzYjFqeHdoTFZ2TlkzY21NMkcwUDk0cUdVL2NQWW9uN2g3Rm54OFl3Ky92SGMwVGQ0L2k4Z3VpMEJzc1JJUzRIMFZmVmE5SHFaQ3k0MEFEYXpkVk92eDkvTzBKdHU2cGMvMURxMjNEdC9NRldHK3c0T2NqWi9KWWY2WlBDSEQ2bTVvU1FHeWtFcVBKY1pObDZYbGg2QTFtYm43OEtGYytjTWl0djh2dlA4anpieFdTR092TjR0bk9ocnZrZUI5dXZDek9LWjNiWUtId2tuQlRseFNiQVg1ZWRnL3lhZU1ESFVvcXpKNFNqTCtQbklxYU5xZDdCN2poMGxoN2JUbTVUTUxLRHE5K0g1WE1JUVZjYUpEQ3ZnRmZWbWx6dURDWkxIeTN2WlpBZnpsMy9pTEJJWlhzNVJkRUk1VksySGZNT1dMbS9Ca2hUaEdScGc3WkxOMnlXYWlVTXJ0OHVVVXRaQmZwbUpNYVpOOFE2SlQ3OGd0c2hvTjl4NXBjdE5oSnR1NnhSUXl0V2h6aGxCVmh3bWgvbHA0WFJydmViSCtKNzhyS2haM1JqZWdBQUNBQVNVUkJWQkVPeG9QRVdHK21UUWpBYkxIMnEwMDZ4NWpGZ2owaURFQXFsUkRRSlRLb1AyMDhsTGpURGdQbG92a1JEc2FDeEZodnBxWUVZclZDYWFXdFhNbGd0RTFubnhxVjZNdFZ5eHdkamtLREZOeDBxVzJjYmQ3bFBBOUZoaXBZNG1MOGQ4ZHNzYkpsZHgwS0x3bDMvU0xSSWNKbjlBZy9MbDNxbVpPUFhDN2hubXNUN0pGbUVnbGNmb0h0SElWbGp1MS95ZEpJQjRNNXdPekp0azJ0c3VyK2xYM3BKQzVLeFMxZERQY0FjNmNGTTJOaUlMb1dFMGV5MWYyV3c5MjJkWWR2ZnJBNUtkOXhUWUxEUmlYQVZjdWlpSTMwSnJ0SVIybkY0UFRkbmtpSzgzWXcxUHFvNUZ6WUVSMVVVbm15RFRybC9lV05pUTdSbnhORytaT1M3RTkyb1E2TnpyVXhBOXliVi9xaXYyMW1zVnE1M2tYcTBBV3pRNURMSmV3KzNPRHcrZTYwUmt4bUt4ZWU3L3lzajJhcnFhelRjOUg4OEVGTENDZVhTYmovK2tTN3dVb2lnY3M2ZEtmaWlwUFBvSE9kdUg1VmpJTlRRYUNmRnhmTURVZHZzSEEweC9GOVlxRHJzaWZybTZmUGVOUE9XcXhXdUdoaDMwWXVxeFhXYmExQ0xwUHdtOXRHT2hrSVl6c01EUU9aTzFPUy9PeUdlN0JGQ3liR2VtTXlXYmxxV1pUZGNBK3d0Q1BLdmFUQ2VaNlFTaVg4NXRhUkRwazc0aUs5dWJKRG5qM2QrbHQzUEJscjRjRUtybDhWUTEyamdlOStxdUdIdmZVVWxyVnk2NVZ4VG1Pa08rVlZiZXcvMWtSTXVKSzdWeWM0ckFGZWNxbkQvWFp5MjVXeERnNmxGODRMeDFzbHBiU3ExYUY4MDZMWm9RNEdkOEJleHFxc3lybk5laHFqN3A2blAvZlNuZjZNcjU3azdvc3JMb3h5TU5BTWh0NFE0Q2RueFlJSWg3SU1YbklwMHp0MVpCZnQ3aTREMFZGdnVTTGVJVFgzaGZQQzhmV1dVWHlpRFV0SG4vRjA3bkJIRit1THBYUERITXBlU0NSdzAyVngrUHZLU2N0VTI5OXBPK2ZDN2o3aXJzb1l0TFNhMlhtd2dXa1RBcDFTeWJ0aXhpVGJzK21NcUFjNG5OV01TaWxqNlhsaFZOUzBVOXRnS3l2YTFtNm1zS3lWcVJNQ25FcHZ1SHAvR1d4c0dZQk82b1crM2pLV2Q2eVJSV1VuMjN6VHpsb0FicjBpM3NHSklpakFpenQrMGJ2VHFydDRNbFovM0Z0UFE3T1JwWE5DblJ3dkEveTg4Ty9tT09hdVR0U0pKN3B2ZDdidGEwQnZzTEJ5WWJqRCs0dGNMdVcrNnhPUnl3ZW1aSGc2cjVqdGZkMnhzN3ZxNjRPcEN3MUVIM1puZnVudmUvcW1IYlg0K2NvNWYzcmZtWUhHamZRakprSkZScTRXZFJkZCtIaStsaWExa1lXelExQjR1VzRvaFplRWVkTkNhTmZiTWdSMTBxNDNjL0I0TTRteDNyMW10c292MFpGZjBrSlN2SS9Edmh2WTNvMVRrZ2MvMjZMQU5SYUxCWVBldlF3anB6c2k4bDRnRVBTSlZLRmsxSTBQRUxQa0VyTC85d3pxdk9QMjc3UkZPUno3MjhNRWpKbEk4clgzRWp4cHhqQktLaEE0VTE5Zng5R2phZVRrWk9QbDVZVmVyeDl1a2M0NlRDWVRKcE9Kek16ajVPZm5ZVElaU1VrWlQycnF0SE02SXIrdFZkdjNRVzdRMEJGdDgvSDZDajVlWCtIMjc4YVA4dU9GeDIxZTBSdC9xaU1zU01GVkYwV3hibXVWL1pnbFBVU0RQdlhnV0NaM3E0dmNpY1ZpWmQyV0tnNWxxc2t1MEFHZzFabTRhbGtVRTBiNUV4cWt3R2kwOHV4citVU0dLaGdSNnhpUnVHMXZQWUgrY3VaTzY3bjJZSGRXTG9pd0c0eTdjOStUeHgxUzRKZFV0SktlcTJYZjBTYTByU2FlK0djMi9yNXlybG9lemNzZkZOdlQ3L2JHUGRjbU9wUW9TRW4yNC9XbnA1QmRxS1c5dlhlSERGMnJtWGFEaGZBUUJlSEJDaWFOOGU4MVZlTlFFUm1tY2tycEdkN2hNREcyVzVTWlJBSWh3VjVvVzAyMHRWdnc4bk9VTnpuQk1hcWswME0vS2NISEtXVmhhSkR0cGIyMXpiYnBVRnJWVG11N21aZ0FGWjl1cUhTUzAwc3VvYnJPZVY0ZTV5SVNidnJFSVB4OTVldzgySWltSlllcmw4V1FtaExnc0ZHUlhXUWJkMjE2aTBPbUI3RDFVNERxMnQ0ell1UjBuR1BXWk5kZStWUEdCYkJsZHgxRjVjNGJSOTBqY0FDaXdsU0EyaDZ4NUVtYmhBVXJtRFFtZ09ONUduNzE5SEd1dmlpR0JUTkNITnE5djIwOGxMalREZ05sWExKekg0a010L1h4MW81VWhvUFJOam5GbmYwaHlPV21XR2NxNDZKeTV3MkNjY24rYm0ya25haHFwNlhWek1ReC9rNlpVQUNTNHowcllSQWRyblF5cUVXRzJZd3VydHEvc0x5VjlCd05aVlZ0Vk5YcXFhaXhiY3JwOVFNcit6Snh0TC9MbXRKalIvcHhLRU5OWlkxajIzc2loN3R0Nnc3WnhWcWtVb21EOGJRVHFWVENwREYrVk5TMFVWamVRbUxzMEczS2owdHkzdFNMQ25QczAyQ2I1MnlHN2laMkgzYmM1T3g4dmxXMWhoNE44ZTdNSzMzUjN6WUxEVks0Tk40Ritua3hlM0l3ZTlJYXlTOXRZWFJIMnVnZEJ4cFFLcVRNZDVFQ2V0UE9XdVJ5Q2N2bTlXMXdkcGVvY0tYVDVuaFV1S3RuWU5OL1NpcmFuTmFhd2xMYjJsRFZiVzRaNkxyc3lmcm15VE0ybWExOC8zTTlTZkUrVHJXeVhYR2l1bzBtdFpHVUpMOWVqVlFEbVR1VEVwem52UEJnQmFVVmJVNXQxYWwzdExVNU94OUdoeXRkOXJmTys2eW82WDMrOTNTc1hYWkJGTnYyTnJCMmN5VnltWVNVWkg5V0x1emIrU285MTJiY21qY2p4Q0hsZFc5MG55L2tNZ2xod1VyS3E5cG8xMXNjK2xwdG80RWpXV3FLeTF1cHF0VlRWVy9ManRBOUloaDZIcVB1bnFjLzk5S2Qvb3l2M3VUdWplN0dsTUhTcVV3bUM1bUZPakx6dEZUVXRGTlYxMDU1VmMvdDdpNEQwVkhIZGl2dklwZEpDQTlXVWxMWlNsdEhuL0YwZlhCSEYrdUwxSEhPNzV3cXBaU1JjVDZrNTJxb3JHdG5kS0l2aTJhSHNuVjNIYTk5VWtwaGFRdVhMWTJ5cDlUdnpvLzc2bTNHMkQ3U2lIY3ljWlEvM2lvcHgzSk9HdXpTTXRWTUhSL0FqRWxCZlBqTkNZNWtxVmsrUDRMTWZDMW1pNVVaTGpLcnVYcC9HV3hjbGVtSjZ0RHh1cWJ5emluUzJkYnBTYzdyZFBkM3UvN2l5Vmc5bm1mcnU0dmNkTHgwVnlmcXhGUGR0eXU1eGJiN21PbGlYUGw2eTRnT1Y5ckhiMy93ZEY1Wk5DZU1UOVpYOE5qZnM3bjh3aWhXTElqb01ZdkZZT3BDQTlHSDNabGYrdk9lWGxMUlNuYWhqc3VXUnJtdHB5NmFIY29uNnl2WWQ3U1o1ZWZib3ZWMzJTUG5lNC9lWHpJN2pLMjc2OWlUMW1RdmxiSC9tQzBTMzFYNXBxN2tGTnIwbWRsVGdsM3FQYU1TZk1ndUhKdzlRa0hmdExacThmWHJ2V1RSbVlBdzNnc0VBcmZ4aVVsaytyTnZVbjlvRjhWcjMwWmJkREtGcHlZdmd5Ti9mWURBY1ZNWWZkT3ZDQmd6Y1JnbEZRaEFxOVd5WThkMktpcks3UVo3WWJnZmVnd0dXeHRuWm1aUVVKQlBYRnc4Q3hjdXhzL3YzUEl5dFZqTW1FdzlSNzE1UW5LOEQ0L2Mzbk9OYUZlOHVhWU1IK1ZKTlcvSm5GQmJUVE5GLzJzWGR5S1ZTdmg4VXlWeFVkNHNtQm5LOXYzMVBIeEhra1BhNEptVEF3a0o5T0xMcmRVOGZOdEoyUXZLV3RtVDFzZ2RWOGYzZTBPdk95YWpCYVhTZHE3YUJqMi9mQ29Ec0cxOEt4VlNIcjhybWFrcEp6ZFhZaU85K2ZYTnJsTVRHczJXSHRNSVJvUW9pQWpwMjl2NzFVOUwyTEtyanE5Zm1lbnByUXdxUGlybjl1Mk1mdkpXT2ZlRGs4L0QyVWltVWpxZVM5WnhyRzh2NTdGMm5FZmI0ZkZlV2R2TzV4dWROeXQ2d3BVQk04QlB6Z3RQcFBERzUyV2taYW81bXFVaFBsckZIVmNuTUxOalkwcmJZbnZ4UDVhdDRWaTI2eXdxZW1Qdm02YWFqczJEc0I1S0pIUm1TM0MxY2VUam9rMDZOeHFzMXY2MXlaL3VIODE3WDVXemRVOGRMNzFYeER0ZmxISE5pbWd1dnlBYWlhVC9iVHlVdU5NT0E4VlZ2ZG5PU0lyK3RyVXJUdllIMTRiUTRBNURuNnZhaCs1bTFtalMyamFxZWlyTElmZHc2dTZ0L2VuUy91MTZNLzk0czVBRDZjMG92Q1NNaVBVaEtseEpjSkEvT3c4MHVwZ05QQ1BRMy9YOWQyYktNSmt0L1paanNMS1dtQzFXV2xyTmhBWjU5VmpUTktUanViaHJpT2d2UHE3NnRPSmt5bUxva0xkRGp0NzZ0S0dQZWE2dmVhVTNCdEptdlQyM0MrZUZzU2V0a1YwSEd4bWQ2RXRkazYyZStaSTVZVTdqdlZGdFpOL1JadVpOQzNZckxiTzc5RGF2ZEIwN25YUEwxdDA5WlA3QitSa01kRjMyZEgxejl4bnZPOXBFazlySTlhdmNxdzNhb0xiTlZ4RjlSTE1PWk83MFZqcTNWYWZ1MFgxK1UzU205WFl4VS9Ua3dOS3BON29xb2RSSmY4YWFYQ2JoMmxVeC9QMk5BZ0FldWpYSkxTZWp6clQ0VVc1RUNIZmlhcjZ3cjdOZEl1OC8rdVlFbjIrcXdtcTFFaC90VFhTRWlwbVRncWlvcVhhSXJPNmtwekhxN25uNmN5L2Q2Yy80NnUrYTBGM2ZIQXk5b2J5cWpXZGZ5NmU4cWgxL0h6bUpjZDdFUjNzamwwdkl6TmVCaTNaM2w0SG9xSzdtR2FXeVEyL3EwbWM4V1IvYzBjWDZvcWR4MnZuK1llb1lwMVBHQnZEVWcyTjRhMjBabTNmVnNYbFhIVlBIQjNMUHRRbE9qa1NiZDlVU0d1VEZ6TW51T1l2TDVWSlNVd0k3YW9FYmtFa2xGSmExc21waEpNbnhQZ1Q2eTBuTDByQjhmb1E5T24vYWVPZHp1M3AvR1d4YzZuZ2R6N0dycnFEUm1YcGNwMldENUZmdXlWaHQ3Rmc3M01tRUFPN3BSQTdIdTZuN3VrS3Q3Y2lnMHNPNDhocGd6WHRQNTVYckxvN0JSeVZqemFaS1B2em1CSjkrVjhHeXVlSGNlbVc4UXlhWndkU0ZCcW9QdXpPLzlPYzl2VE9EeElvRjdwZnhXanpiNXZ6d2Mxb2p5ODhQeDJTMnNpZXRrWkd4UG94SzdOMXhaZUlZZjhKREZPeFBiOEprc2lDWFM5bDVxQjZaVk9JeW0ySlhtdTJaZUZ6UEF3UE40Q0R3REpOUmo4VmlRU285c3hQUEMrTzlRQ0R3bUxBWjh3bWJNWitHdzNzb1d2c1cyc0pzKzNmcW5HTWMrc09kaEtUT0lmbjYrL0FmT1hZWUpSV2NpeGdNQm5idCtvbTh2RHhNSmhOV2EvODkyd1VEUTYvWFUxUlVSRmxaS1dQR2pHUEJna1Y0ZVEzOUMrM3BRSHQ3Q3hKSm4rK0piaEVXck9neFFyNG4zbHhUaG8vUFNTVzEwMnQ0SUpFZVhYbmo2U21FQkhweEtLUFpaUTA0TDdtVUt5Nk01dDB2eTdsa3NTMTl0dEZrNFQ4ZkZoTWRwdVRpUmM1MTFmdUwzbWhCMWZGaUhoS2s0Tklsa2N5ZEdzS3hIRFViZnFxMTEvM3J4RnNsWmNKbzE4NGszZHRuKzc1NjJ2U2V0VmxwUlRzV2k2MnVXVmVXbmhmbVVWVGoyWUtxNDBWK3hzUkFubnJRZloyZ3A4M3UrQ2h2bnY3MVdFb3IybGkvdllhdHUrdDQ4ajk1L08yUmNVd1pHMkRmNk90ZVg5Y1RPaDFmR3RWR2h6cURuVFNwYlJzUDNkTTd1b3VuYmVMckkrT1hONHpnaGt0aTJieXJqcTkrcU9hdHRlVzB0bHU0NFpMWWZyZnh1Y0JndEUybm9ibWgyYlZEVnJPMnN6ODRyMi91YnRISU96WVZXbHBjRzRmVnVzSEpWdENkejc2cjRrQjZNNWRmRU1VdFY4VGJOOXlQWktuWmVjQTU1YTZudUNyREFWRFhhSFAwQytyWXNPK1BISU8xL1NXVFNsQjRTVkZyVFpndFZwZVpBanFOVWE2ZThhbkdKcThFaVVUQ3V2L002SGYyZ2I3bWxiNWw2RitidVRqVXpyUUpnWVFHZWJFN3JZSGJyNDVuUjBlbW5NNDB1VjNadXJzT3M4WEtDamZTdkE4Rm5adlUvL2U3OFl4eEkxcDlNUEIwZlhQM0dXL2NXWXRLS1dQUjdKQmV6bllTcFpmdDNsM1ZZWGVVdC85ejUyQmg2bUVPcXUrY2czcHdNSUwralRXTHhjcTMyNnJ4OVpIUjNtN2hxeCtxKzZ4QkRDY05VbzA5dEZWL09aeGhxMTg4YVV3QXY3MDcyWjVWd21TeThQVVAxUzUvNDJxTWVuS2V3YmlYL295djN1WVdUeGdNdmVHbDk0bzVVZDNPNDNjbHMyQkdxTDN2dlA5VnVjMTRQd0NHV2tlRmdhMFAvYUVuWGFGem5IWjFCSnd4TVlqcEU0STRrcVhteSsrck9aS2w1ckYvWlBQNjA1UHNVZGVaQlZwS0s5cTQvcEpZbCt0VFQ4eVlhRFBlcCtkbzdLNUEweWNHSXBGQWFrb2dhUmxxTEJZcngvTTBqRXIwZGVrd01sZ1pnUWFLVENwQkpwV2dheDFhdmRLVHNhcm9zbmJFdXVpN3c0bFhSeFkvYlE5NnVFYm4vSG5uc3pZWXJYaDN1eDI5M3JGOVBaMVhwRklKVjF3WXhjcUZFZXc4MU1nWG15dlp1TE9XOHVwMi92N29PUHR4ZzZrTG5RcDkyRk05Um0rd3NIMWZBeFBIK0R1VVplaUxtQWdsNDBiNmNUUkhRMHVybWR4aUhScWRpZFVyK3k2dElwSEFvbGxock4xY3lkRnNEU21qL0VuTFZETmpjcERMc2dWZDZjeTJxT2xoZkttMVEvTStKM0NOUkNKQjM2N0QyOGQxUnRFemhYTnZCMUVnRUF3YW9kUG5NZlB2N3pMbDl5OFNNR3E4dzNlTlIvZHg4UEZiU0gvK2NWcE9GQStUaElKempTTkhEdkhHRzYrUWs1T0QwV2dRaHZ2VEFLdlZndEZvSkRjM205ZGYveDlIajZZTnQwaW5oTFpXN1lDaVN4dWFEUnpKMG5qOFYzekNscDZ1cmQyTW4zZi9OMjMySDJ0bTQ0NWFwNzhqV1RZUGFYZWlDaTVaRWtGMHVJb1gzaTVHb3pQeHY0OUtLQzV2NVpFN2szdXNNOWFkbGxZekRVMjlwempYRzYwb3U5Ump2K2ZhUkNhTjlVZlN3MlpOVzd1NXgvWTdudXZvQWY3NXBpcmVXbHZtMFY5Mm9TMlZZdmZQMncxREc3RjV1cElRclVJcWxaQmYyakpvemlOZ3E2bjV3STBqdVArR1JBQzI3N1U1a1l6c0tOT1FsZC8vbEhTak8xSytIenp1dXFicDhUeGJQMGxKN2wvS3lmNjJTVkNBRjlkZUhNTy9mcHNDd0k5NzZ3WjB2dE1aQ1k0UlJQMWxNTnFtc3dUQTRReTF5KytQZDBSZ2plOW5md0JiYlhpQXZGSWQ3WHJudVNJamIyQ2IvVDNSbVI3MjJvdGpIT2JsNGhPRFU5dTlvTlE1YmEvWllyV1ByVEZKdmtNaVIyZi9zYnJaZjhhTTlNVmt0anJVdCt6RVlyR1NrVCt3TWQ4Vjh5QU0wUkd4UHVnTkZnckxCbDdMc2FkNXBTdXVaQjZLTnV1TWFxcXBONUJiMU1LT0F3MUVoU3VaTk1aeDA4MWlzYkpsZHgyeGtkNDlsdmpwQ1UvN1JrK01pTEd0TlprRnB5NzlhWC9YdDk2ZWNXVk5POGV5TlN5YUZZS1B5ajI5Y1VTc04zS1poUHhTSGMyYW5nMjBwMkx1N0l2eTZuYVhjK3JlbzdZNWFHeFM3OWYyZEt5dDMxNURWb0dPbXk2SjQ2SUZFUnpPVUxOOW43T1RhM2M2UzZNY3psQVBpdU52SjhjNmFrMWZ1aVRTd2VoUTdLSmU4V0NkcHovM1l1azJ4d3pIK09wa29IcER1OTVNVHJHT0VURStMSndaNm1ETUxlbWwzZDFkRzRaYVIrMktPK3ZEWUZCUTZqeStLbXYxbEZTMkUrQW5KenJjTVZKYklyRTVlejN6bTdFc25CV0t0c1hFb1M3dHNXbEhIVktwaEdYbnV4K3BDOWhUaGFmbmFUbWNvU1k1d1lmUWpsSmhVOGNIb20wMWtaNm5vYkNzMVdYS2ZFOFpMRjIzSjJJaVZlZ05GbktMbk5zM002OS9ZMnNnWTNWVVF1OTlkemlKNzlERHN3cWRvOEdyNjlxcGIzYmVqL0R6c2EyWmxYV082ZlJiMjAxVTFEcG0vT3p2dktKVVNMbHdiaGd2LzNFaVVlRktqdWRwcUcyd25Yc29kS0doMW9jOTFXTjI3RytncGMzc2R2bUxyaXlhRTRySlpHVi9laE83RGpjaWwvVWRPZC9Ka2ptMmJJdDdqalN4LzFnVEJxT1ZaWDJrekllVC9laTRpL3N6bVN4a2laVDVweFNyMVRwb3BVeUhFMkc4RndnRUF5WjA2bHhtUFBjT3FYOTRpWURSRXh5K3F6KzRrLzBQWFVmRy8vMlIxc3JTWVpKUWNDNndZY00zSERpd0g0dkZndGtzUEJwUE4wd21FeGFMaGYzNzk3Rmh3N2ZETGM2UVk5QTdHeXc4SVMxTHd4OWZ5dkg0NzlNTkZlZ05Gb3dtSy81Ky9UZmViOTFkeHdkZm4zRDYyM1dvNzNyeG5YakpwVHgrWnhKMWpYcnUvVXM2My85Y3p5OXZITkZqUGRYT0RiN0MwbFplZXErSWUvK1N6alcvT2N6NjdiVXVqKytrWFc5Mm1WNjFKeXByMjNuNmxUeVhmMzk3dmNEaDJOZWVtc1NYLzUzQmwvK2R3WWZQVDJYMENGOStlZU1JKzJldS9pNWFFSTZYWE9MMGVmY2FmR2FMbGVxNi90Zk9PMVB3VWNtWk15VUl0ZGJFMjErVVl6STdiaExrbDdaUVdlTmVPNVJVdE5yVDdYWFNHZkVoNjBqdk55VWxnSkJBTC9hbk4vUFRmc2YrYXJYQ2pvTjk5K0ZsODhKUWVFbjRkbHUxMDJiVWtTd04zKytwSXpUSWkzblQraTZqNEFwUDJrU3ROVkZlNWJqWjYyMTNWcEY2Zkw0emhjN1VqeFVEbEhzdzJtYnltQUFTWTczSktkYng1VmJIQ01QcXVuWSsvS1ljcVZUQ3FpWDl6eWdTRk9ERnBERUJhSFFtUHZ5bXd1RzdQWWViWEdZNEdRdzYwemVXZGpFbzFOVHIrV0xMNEpSZlNNL1ZzSFdQNDJiL3VpMVZWTlhwU1VuMlkwVEhKdDVneStGcC8xbTF5RmFUK28zUHk1d2N4ajdmV0VsNVZUdHpwd2IzcTU1eVZ3TDg1RFNwRGJTMkQweFBYZEt4K2ZqYXA2Vk8wVDBOelFhN1ViUW4zSmxYK3BKNXFOcnNnbzRvKzY5L3JLS292SlVMNW9ZN1JUSWV5bEJUMjZEM0tJVnFKNE0xdHl6cTJOajkvTHNxU2lvY2RUNjl3Y0srbzAydWZqWWdQRm5mM0gzR20zWjFwS04xb3k2Ny9Ud3FHUXRuaGRMV2J1SGxqMG9jREJFV2k1V0NNbHQ3bklxNXN5L2E5V1plKzZ6TVllN1B5Tk95NDBBRFBpb1pDMmIybm0zQWs3RldXYXZuL2E5T2tCRGp6WXBGRWR4NGFReStQakxlV0ZPR1d0ZDdGUHFVbEFDaXc1WGtGT3Y0WXJQanZOZldicWE4dW4rT1RGNGR6bEJkKzZqZVlPSHR0ZVZEZGg1UDdpWFFyM004T3Q3ZmNJeXZUZ2FxTjBpbFVtUlNDZlZOQm5SZGROWUQ2YzBjU0hkdHRQUmtiUmhxSGRXVDlXR3crT3I3YW9yS1R4cVlqU1lMYjYwcHhXS3hjdEg4azJ0QWRxSE82WGwwbHZEcWxFMmpNN0VucllHWms0SUlEM2FkQXIwbndvSVZqSXkxMWFUT0xOQXlxMHV0K0drcE51UG9Oei9VWUxaWW1UNEl4dnZCV285Nll2NE0yL3oyNXRveWgzbTZ2S3FORDc0OTBkUFBYRElZWS9YQ2VXSElwQksrL3JHYTlHNE84elgxZWpSOXpKTkR5YnhwdHJaYXU3bktvZiszdEpsNSthTVNsNzhabldqVFliLyt2dHJ1Z0dHMXdydnJUamdaNkQyZFZ6SzZPVmQ0eVcxUjhZQTlJbjRvZEtHaDFvYzlmVS9mdUxPV0FEODVjNmQ1WHJkOHdjd1E1RElKKzQ4MWs1YXBadWJrSUxkTEN5VEVlSk1VNzhQK1kwMmtaV29JOUplNzViQXpiVUlBUGlxWmsrT2V4V0xsdmEvS3FhNFRaVnhQTmZvQjdzdWVEb2kwK1FLQllOQUlTWjFEU09vY0dvOGRvSGpObTZqemp0dS9xLzM1QjJyM2JTTnEvbktTcnJrTFZVVGY2V29FQW5kNTk5MDNhVzF0eFd3K055TmJ6eVQwK25aS1M0dDUvLzIzdWVXV080WmJuQ0ZCMzk2Q1RDWWJVSCtjTnkySUNjbVRQZjZkU2lXejEyenJLNjFYYi96cGw2TTk5dUIyaVVSQ2VJaUNpcHAyZ2dLODdDKzVYVm0vdllaOXg1cklMMjdCYUxLU1hhU2p0TEtOTVVtK3pKOFJ5bm1wUGRjcWJOZGJNSm1zK0htUUdqSTV3WmQvLzJHQ3krLzBCZ3RYUG5ESTVYZEtwWlFSc2Q2OCtFNFJ4M08xM0hkZDRvRFM0TC8wWGpIYjl0Vnp6N1dKWExyRS9VM3pNNUc3cmtrZ3Awakhkei9WY0NSTHpmaFJmaWk4cEJTV3RaQmIzTUp6ajR4em1mcXpPK201V3Q3N3Nwd1pFd09KQ0ZYUXJESHo4NUZHbEFvcEt6czJHN3prVWg2OGVTVFB2SkxQQzI4WHN1R25Ha2JHK21BMFc4bkkwMUJWcDJmaHpONDNOQ05DbFR4NDAwaGVmSytZSjE3SUpqVWxrUEFRQlpXMTdXVG1hL0ZXeXZqdFBhUHNxZitHc2syYU5BWWUrR3NHazhjRU1DTE9CNlBSWXQvOHZmekNLSS9QZDZZUUU2RWtMRmhCZHFHT3YvdzdEMzgvT1Zjc2l5STUzbmtPNll1QnRvMUVBby9mbWN6di9wWEQyMStVc1gxL1BhTVNmV2xzTnBCWm9LV3QzY0s5cXhNWmxlQzViRjI1KzlvRUh2dEhObC8vWU52VUhKWG9TMFZOR3ptRkxWeThLSkx2ZnFwQk1zajVXQmZNRENXclFNZVQvODNsL0draDZFMFdEcVdybVRFcGtKMEhCNTQyZitJWWYvNzNVUWxiZDljUkgrMU55WWxXOGtwYThQZVI4K0JOSTRkTWppbmpBdGg5dUpFWDN5MWk1cVFnL0gzbDNIWlZmSS9IejU4UlFucE9CQnQzMW5MM240OHpmVUlnS29XRWd2SldTaXZhaUk5VzhjQ05JM3Y4dmJ1a2pndGc1NkZHbm5nK205RWovQmcveXA4TDNJams2YzZLUlJIc1B0SklScDZXZS82Y3p1U3hBUVFIZUZGVnErZG9ycHByVnNRd2FhenI4akNBMi9OS2J6SVBWWnZGUjNtVGt1VEh6b09OU0NTMmtqUGQyYnl6Rm9XWHhPVjNmZUZwMytpSnBEZ2ZybGtSelpwTlZmejZtVXhTVXdLSUNsZWkwWm80a3EwaE1kYmJYckpvc1BCa2ZYUG5HUnRORm43NHVaNHhJM3c5bnIvdXVpYUIvTklXOWg5dDRvNC9IR05LaDg2WVY2d2pQdGFIUDk4LytwVE5uYjBSRTZIaVNKYWErNTg4enJna1A5UmFJMmxaR3F4V0t3L2NPTUxKc2JJNzdvNDFxeFgrL1VFUmVvT0ZlMVluSUpkSkNQRHo0dnBWc2J5NXBveTMxcFR6eU8xSlBWNUhMcFB3MkIyaitOTy9jM2p2cXhOczI5L0F1Q1EvdEMwbU12TzFyRjRaNDFUVDJ4M21UZ3RoN2FZcVB0bFFRV0Y1Q3dGK1hoek4xakN1ajR3REF6bVBKL2N5ZVd3QUVvbk5lRnZmWktSTmIrYVA5NDBlbHZIVmxZSG9EUW92Q1hOU2c5bVQxc2l2bnNsa3hvUkE2cHIwcE9kcW1aMGF6SDRYamdlZXJBMURyYU42c2o0TUZtTkcrUExRYzFsTVRRa2d5TitMWTdsYWFodjBqRXIwNWRxTFQ2YnAvK3I3S25LS2RFd2RINGkvcjR5S0dqMEgwcHVKaVZBeHE2TzIvWTk3NnpBWXJhenNoMEVUWU1ha0lOWnRyY0ppc1RKajhzbDMwTkJnQmZIUjNxUmxxdkh6bFROMkVNcWxES2F1NjRxcmxrV3g2MUFqMllWYTd2cmpNYWFORDZSWmF5UTlWOHV5ODhOWnY2M0c3VHovZ3pGV1l5TlYzSHRkSXYvN3VJVGYvU3VIU1dNQ2lJNVFVdGRvNEhpZWhoZC9ONEdBUHVia29XTHkyQUFXenc1aisvNTZmdjFzSnFrcGdTaTlKR1RrYTRtSlZERWl4b2VTU2tjajRJb0ZFWHp6WXcyN0R6ZFNXZFBHeUhoZmlzdGJNSmlzSk1YN1VGVHVlTHduODhvenIrWVRGcVFnWlpRZk1wbUU3RUlkWlpWdExKZ1ZZczhHTVJTNjBGRHJ3NTdvTVFXbExlU1h0bkRWc21pODVKN1BaNEYrWGt5YkVFaGFwcHJXZGpQM1haL28wZThYenc3ajdTL0sySCtzaWVYencrd3A4WHZEUnlYbnptc1NlUG1EWXY3NVRoRWJkOVlTSGFZa3I5UVdnREIvUmdpN0RnMzgvVXJnUGpLWkhIMTdLMHJWME9tYVE0MHczZ3NFZ2tFblpNb3NRcWJNb2pIOUFNVnIza0tkbTI3N3dtS2hlc2NtcW5kdElYem1BdUpYWGtQUStHbkRLNnpnakthaG9aNlBQLzVndU1VUWVJalpiRWF0VnZPZi8vd2ZOOXh3TXlFaC9Zc01PRjB4bTgwRFRuL25vNUs3bmI2ME81MDFZaU5DUElzMjZBK2RYdU1TSE8rM1dXUGs0MjhyMkxTcmx1aHdGUS9jT0lJdnRsVHgwTit5dUdoQk9OZGNGR04vOFN5dmFxZTBvbzNVbEVBbWpmWm53bGgvUnNSNEkzV2pSbUduMTM1OHRQTUdtc0ZnR2RTNmczS1poUHV1RzBGQ3REZXZmVlpHV0xDQ0d5OTFydnVvTjFqZHVtNm5SNzcrSEVpbkh4R3E1UDkrUDRGUE4xUnc4TGpOMHo3STM0dVlTQldQMzVuTWhORTlHNW02TW1HMFAxUEdCWkJab09OQXVvbmdRQVhuVHcvaEZ4ZEZPOVRCbXprcGlPY2ZHOC9uR3l2SUt0QlJXTlpDV0pDQ3BIaGZIcnF0NTgzenJpeWVFMFowcElxMW15ckpLdEJ4UEZkRGtMOFhGOHdOWi9YS0dLY1VucDdpYnB1RUJpbTRZRzQ0eDNJMFpCVnE4Zk9Wa3hUdnc2OXZHY20wQ1lFZW4rOU1RUzZYOHR0N1J2SGFwNldrNTZrSjlQZGk5Y1Y5MTBaMHhXQzB6WWhZSDE3KzAwVFdmRmZKd1l4bXR1MnR4MXNwWTlLWUFLNjhNTHBYUTZtN0pNWDU4TUlUS1h6d1ZUa1orVm9xYS9XTVN2VGhidytQbzBsajVMdWZhdXhSTjRQRnFrV1JtRXdXTnU2b1k4ZkJCaUpDbGR5MU9vR29NT1dnR08vSGpmVGp1bFV4dlAvbENYN2FYNDlLS1dQQnJCQnV1alNlbUlpVFkyaXc1VmcyTDR6eXFqWjJIbXBrKy80R0xwcmY5eWIrTDI4Y3dmaFJmbXpjV2N2aFREVm1zNFdvY0NYWFhSekRGY3VpOGZXV2VTeEhkKzY4SmdHOXdjTHhQQzIxVFUxTUdkYy9Kem01VE1KZkh4ekxsMXVyTzgwMGVnQUFJQUJKUkVGVTJIR3dnZjNIbXZCV3lZZ01WWExqcGJHczdDT0sydDE1cFMrWmg2ck5sczROSTd0SVIycEtvSk11VTlkazRHQ0dta1d6UWdub1I0YWgvdlNObnJqbGluZ1NZM3pZc0wyRzQzbTJTTTN3RUNVTFo0Vnd4UVZEWStSeWQzMXo1eG52T2R5RVJtZmkxaXM5ZDE3dzk1WHp6eWZHczI1TEZic1BON0k3clJFZmxZeVJzVDVjM0NXOTdhbVlPM3VYVThZVGQ0M2w5VFZsN0VsclFpS3hNbW0wUDlkY0hFM3F1TDZqNk53ZGF4dCtxaUVqVDh0NVU0TkpUVGw1M2xXTEl0aTRvNDV0KytwWlBEdlVhWHgxWld5U0x5LzlZU0tmYjZ6Z1NKYWFiWHZyQ2ZTWGs1b1N3UFJlZnRjYnlmRSsvUG1Yby9sb2ZRVkhzalQ0ZXN0WU1pZU1HeStMOVdodTlmUTg3dDVMUW93M3Y3cHBKR3MyVmJMclVJTTlHd3NNei9qcVpLQjZ3Njl2SGttZ3Y1ejl4NXI0WVc4OW94SjllUGFoY2FSbHFWMGE3ejFkRzRaU1IvVmtmUmdzcmxnV3haeXB3WHo3UXpWSHNqV0VCQ3E0YWxrMDE2NktkbkNVWGpBemxNWm1JM3VQTm1FeVdZa0lWYkI2WlF5WFhSQnB6OFMxYVdjOUVhSEtmc3M2WTJJZ2F6ZFhFdUFuWjB5aW8zUEt0UEdCZkZQVnhyU1VBSmYxd0QxbE1IVmRWNmlVTXA1L2JCd2ZmRjNCM3FOTi9IU2dnWmhJRlhldlRtRE9sR0RXYjZ0QjRhWlJkTERHNnNxRkVjUkZxVmkzdVpyc1lpMjV4VnJDZ2hSY3NqaUNxTENCdlZzTmxJZHVHMGxpaklxdHUrczRuTmxNb0orY0JUTkR1Zm55T0I3OWU2YlQ4UkdoU3Y3MnlEamVYVmRPWG5FTE5ZMEdwbzhQNUs3VmlmenR0UUtYeDdzN3IxeXlKSkpkaHhyNWNXODljcm1FMkFnVnY3eHhCTXZtMlhTV29kU0ZobG9mZGxlUDJiakRsaG5vb242a3pPOWs4WnhRRHFRM0V4VGdaUytMNFM0TFo0WHc3cGZsdExhYnVXQ3UrN3JpOHZQRDhmZVJzMlp6SlFXbExaUlh0cE02UG9EYnI0cm5xKytyK3o2QllGQ3hXQzJZTFdkMlpsNkpkU0FGV1FVQ2djQU5tbzRmb21qTm02aHpqamw5NTV1UVRQekthNGlhZnhGU3hmQXFhNEl6aThiR1JqNzk5Q09SSXY4TVJ5YVRjZjMxTnhFYzNIdmF5bE5OUTkwSkRBWmJ5clRRc0RnVVN2ZWpYWFRhUnJTYVJtQm9WYXlLbW5ZKy9PWUUzaW9aUGlvWjNpb1pHcDJKYmZ2cWtNbWt2UE8zS1U0dlY1MlI1YmRmRmM5Vnk1MDNCekx6dFR6K1FqYlBQVEt1MThqN3IzK29wa2x0NUVpMm1zS3lWdDcvUnlxaFFRcU81YWpac3F1T240ODJZYlhBbGN1aXVXNVZERXFGbExaMk0yK3NLV1ByN2pwa1VnbHpVb05ZTkN1TTZSTUQrNHhnYjllYmVlejViS0xDbEFRSEtsQXBwT2hhVGV3ODFJQ1hYTXByZjUxa2o1NTYrWU5pTEZiWWQ3U0o4QkFGLy9uVFJQdDVYbmlya0o4T05PQWw3M25EeFdpeTloa05uMS9hUW5LOEQxS3BoTSsrcTBTak02SHdrdExTWnVLSG4rc0lEMUh5eHRPOVowNHdHSzJjcUdraktlN005UUlXQ0FTbmhxKytyK0t0dGVYY3ZUcUJ5NVlPcmRGaU1OaDl1SkhuWGkvZzZ1WFIvWXBxRnB6YmZMeStnay9XVi9ENFhjbE9tVkkrK3JhQ1R6ZFU4TUlUS1l4UFByT2NrazQzbnZobk5zWGxyWHo0d3RRQlpSSTZIZEhvakZ6MzhCSEdqdlRseGQrNXpyWWtFQWlHbDFjL0xXSEQ5bHFlZW5DTXg0WTFWeHpMMWZEN2YrVnc4K1Z4ckY0cE1uMzJSa0ZwQzc5K05wTTVxVUg4NmY0eHd5M09hYyt2L25xY29oTnRmUDUvMHp6SytEZFVuTzI2VUd1N2lac2VPOGE0WkYrZS9jMjQ0UlpIY0FZamtVanc4dy9Cei8vMDJtLzJoT0dmY1FRQ3dWbFA4S1FaVEo4MGc2YmpoeWorNG0yYXM0N1l2MnNwS3lUbnRlZkkvK0JsWWhhdEluN1Z0YWpDQjgvYlZIQjJVbHRidzVvMW4yR3huUDBScTJjN1pyT1pUejc1aUd1dnZZSFEwTE1qQXQvbVVETDB2cEYrdmpMMkhXM0NhRHA1TFpsVXdvZzRiKzVablRnb1VZSTlVVlRleW85NzYxRXFwRnk2SkpLd1lBWDFUUWIrL25vaGVxT0ZpK2FIYytXRjBVUjI4YUQzVnNuNDljMGp1V1J4Qko5OVY4V2V0RWFtVGVqYmNBKzJ5QUVmYnhtNXhUcDByV1lNUmdzK0tobWpFLzI0L2FvNGg3U251bFl6VlhYdEpNZjdjTDJMeVBpb2NDVzM5UkJsWmpaYmVmNnR3ajdsR2QwbEV1TkVkYnU5SHJWTUtpRTZRc205MTQ3bzh4d0tMNGt3M0FzRUFyZllkOHlXc25iY3lMTnZnMDRnNklyWlltWHJyam9DL09TY2x4cmkvTjN1V2hKanZjL0t6ZXBUU1hsVkd4bDVXbFl0ampqckRQY0NnZURjWk5PT1d1UXlDUmZPNjM5R2xYTUZ1MTZaSk5iU000MXpRUmZhdnErQmRyMlpsUU9JdWhjSUFLeFc2eGxmWGxjWTd3VUN3U2tqZU5JTWdpZk5RRmRXUVBuNlQ2bmV2UldyeVZhYjJkemFRdm5HenluZnZKYXc2ZWNUdjNJMXdST25EN1BFZ3RNUnE5WEtaNTk5UE54aUNBWVJzOW5FeHg5L3dJTVBQalRjb2d3SzVvNTViYWdKOVBQaTYxZG1Zclhhb3NXdFZpdHl1YVRYTkg1S2haVHYzcGpWNC9jVFJ2djMrbjBuRDkrV3hFTzNKam1raHc4TFZ2RE1RMk1KRDFFUzZOK3ppcGtVNzh2djd4MUZiYVBCbzlUKy8zZzB4YTNqZm4vdnFCNi9lK3pPNUQ1L3YzQ1daMDRrajk2UnhLTjN1SmVLWFNBUUNIcmlhTGFhcURBbFVlRW55NEJZcmZERjVrb3k4clNNU3ZSbHJJZDFpZ1dDTTQzdmZxcWx2dG5BelpmSG9mQnkxR2VhMUVhV3o0OWd3dWlCMXhvKzE5RzBtTGora2xpV3pQRzhWcTVBSUJDY2JsaXRrQlR2dzlUeGdZUUVEay9kOU5PTjhxbzJORHFUVTVtSG85bHExbTJwUXFtUTlxdGV1bUI0T1JkMElSK1ZqQnN1aVdYMmxPRGhGa1Z3Rm1BMm41cjkyYUZDR084RkFzRXB4eTloRkNtLy9CT2pibnFBRTF1K3BHTExPZ3pxamxwcEZndjFCM2RTZjNBbnZuRWppVis1bXFpRkswUktmWUdkTjk5OGRiaEZFQXdKVnQ1NjYzWHV2UE9lNFJaa3dKenFVZzRTQ1IwYjNJTlk0TjNONjNablZLTDdoaVZQRFBjQ2dVQnd0bk1rUzhPNnJWV01HK2xIZkl3M1pwT0Y3RUlkbFhWNmdnTzllUFIyNFNRa09IdjU0MHU1eUdWd0tFTk5VcndQbDd1b2FSMFdyT0NHUzV3ejZnZzhaOElvZnlhTU9qc2o5Z1FDd2JtSFJBTFhyQkNwOHJ0UzA2RG5MeS9uRVJ2cHpkaVJ2c2psRXNvcTJzZ3AxaUdYU1hqNDlpVGg2SEFHY2k3b1FvdUZZNkZnRURuVFMrMEs0NzFBSUJnMnZBS0NHZm1MT3hoeHhjM1U3UG1lc2cyZm9TdkpzMy9mY3FLWW5EZitUdjZITHhNNTkwS2lGMTlNNE5qZWF3Z0x6bTdXclZ0TGUzdjdjSXNoR0NKYVcxdjQ1cHN2dWV5eUs0ZGJsQUVoeWprSUJBS0J3Rk1XemdwQnJUV1NrYStsY0g4ckVnbEVoaW01Y2xrVVYxd1lMVFpZQldjMVJlVXRtRXhXNXM4STRlNXJFa1VxZDRGQUlCQUlCc0RvUkQ5K2NWRU1COU9iMlgrc0NiM1JRbkNBRjB2bWhISDVoVkVreDR2eWJRS0I0T3pIY29ZYjd5VldxM1hvaTdJS0JBS0JtNmp6amxPeDVVdHE5LzZJeFdodyt0NDdPcDdvUlJjVHZlaGlsQ0dpbHRXNVJGcmFZZmJ2MzR2UlJiOFFuRDJvVkNwbXpacERhdXEwWVpXam9lNEVCa01iQUtGaGNTaVUzbTcvdHFvaWY2akVFZ2dFQW9GQUlCQUlCQUtCUUNBUUNBUUNRUjlFeDQ0ZWJoSDZqVERlQ3dTQzB4S1RUa1BsOWcxVWJQMkt0dXB5NXdNa0VrSW16U1I2OFNyQ1p5MFVhZlhQY294R0k2Ky8vajhzRnN0d2l5STRCVWdrRXU2Ly8xZklaTU9YSUtnbjQ3M1Zhc0ZvMVBmNVcxc0tlNkZpQ1FRQ2dVQWdFQWdFQW9GQUlCQUlCQUxCcWNPMkx5dU05d0tCUURDRWFQSXlxUHJwTzJyMmZJK3BWZWYwdlV6bFRkak1CVVRPdllEUTFQT1F5RVZGa0xPTmpSdlhVMUFnb3BuUEpjYU5TMkhac2hYRGR2M3V4bnVqVVU5cnF3WlRINFo3c0puc1QyMzFlWUZBSUJBSUJBS0JRQ0FRQ0FRQ2dVQWdFQUJJcFRJaW81T0dXNHgrSTR6M0FvSGdqTUZpTkZCL2NDZFZQMjJrNGRnK2NCR0ZMZlB4Slh6bVFpTG5YVWpJbEZsSXBMSmhrRlF3bUdpMVd0NS8vMjBSZFgrT0laVkt1ZTIydS9EMTlSMlc2OXVOOXhJSmNybkNMYU85UUNBUUNBUUNnVUFnRUFnRUFvRkFJQkFJaGhlNVhFRjRaT0p3aTlGdmhQRmVJQkNja1JqVWpWVHYyRVRWVDkvUlVsN2s4aGk1WHdBUnN4Y1JNZmNDZ2lkT0Y0YjhNNVF2djF6TGlSTXVTaWNJem5yaTR4TzQ0b3FyaCtYYURYVW5NQnJic0tsSmpuSDBDb1Yzcjc4MUd2VllyY0xaUkNBUUNBUUNnVUFnRUFnRUFvRkFJQkFJVGpWS3BROGhZYkhETFVhL0VjWjdnVUJ3eHFNdHlxSHFwNDNVN042Q1VhdDJlWXpjTDREUUtiTUpuVDZQMENsejhBb0lPc1ZTQ3ZwRGZYMGRhOWQraHRGb0hHNVJCTU9BWEM3bjJtdHZJQ1FrOUpSZnU2SHVCSHBEbTkxc0w1Rkk4UThJeGRldjc3bEQzVnhMYTR2cnVVZ2dFQWdFQW9GQUlCQUlCQUtCUUNBUUNBUkRoNDl2SUlGQkVjTXRScitSUGZua2swOE90eEFDZ1VBd0VKVEJZWVJPUFkrRVM2NG5lUHcwNUQ2KzZKc2JNTGUyMkkreEdQUzBsQmRSdC84bnl0Wi9URVBhWHZSTjljaFYzaWlEdzBBaUtsU2ZqdnowMHpicTYrdUdXd3pCTUdHeFdORHJEWXdhTmZxVVg3dXRwUm1MeFd6L1B6UXNGbThmZjdkK2F6THFNZWpiaGtvME82OS9Wc3BmWHM0aktjNmIrT2plc3dFTUovVk5CdTU3OGpnSE01cFplbDdZR1hzTmdXQXdNUml0ZkxxaGduOS9XTXc3NjhxeFdHRHkySURoRnV1TTRxTnZLM2ptbFh5UzRuMkppVkFOdHpoRHp1azQ1emVxalZ6OTRHR09aR2xZZG43NGNJdlRLeHFka1NzZk9NemhqR2FXeno5ek4zQ0dteDBIR3ZubFU4Y3htNjFNR1hmcTVxeER4NXY1OWJPWkdFM1dJWjByLy90UkNVLzlONC94eWY1RWh5dUI0YnZub2VKWGZ6M08vejR1NWJJbGtTZ1UwdUVXNTR6bnZpZVA4K29ucFZ5OVBCcTVyTzg5aGJPdFB3a0VBb0ZBSUJDY3JxaTgvVkFvVDQ5MzUvNGdIMjRCQkFLQllMQ1FTR1VFVDVwQjhLUVpqTG45RWJURnVkUWYzRW5kZ1Izb1NndE9IbWkxb2luSVJGT1FTZkdhTi9FS0NDWjA2aHhDcDg0bGRNcHM1SDdpSmZwMG9haW9jTGhGRUF3ekJRVjVMRisrNHBSZjE5SWxNWkZDNmVPUnNpZVZ5cEZJSklqa1JqYnFHZzNVTnhsb2FUTmhNbHZkMnRqc0RiM0Jna3dtY1RqUFlGOWpxUG5ySy9ta1pUVHovdk9wQlBwNURiYzRnbUhnemM5TDJiaXpsb1FZYnhiT0NNSGZWN3lXZVVwT2tZNldOak5GSjFxWVBqRnd1TVhwRmFQSndpMVBIQ1VpUk1sTGY1Z3czT0tjOWJoYUowNTNyRmJRRzh5b2xLTE1seXVLVHJUUzJtNG10MWczM0tJSUJLY1ZZbjBSQ0FRQ2dVQWdjRVlpa1NDVm5kbjdMR2UyOUFLQlFOQUwvaVBINGo5eUxDT3Z1UXQ5WXgyMWU3ZFJmM0FuemRsSHNYYUpxRFZxbXFqZXNZbnFIWnRBS2lWd3pDVENwczBsZE9wYy9FYWMrb2hmZ1kzeThqSzh2THpRNi9YRExZckhqQmt6bHRqWU9JNGZUM2ZJSEhEQkJjdFFxYnpac1dNYldxMTJTR1c0NnFwcnFLMnRZZGV1SFc0ZHIxUXFNWm5NbU0ybVhvK0xpb29tTlhVYVAveXdCWk9wOTJNSEE3bGN6b2tUNWNURnhRLzV0YnJTTmVwZXFmQXNvbE1ta3dGU3dOelhvZWNFS2NsK1BQT2JzWVFFS2dac1NIbnZxM0xXYjZ2bHRiOU9JanhZTVNUWEdHcnFtd3djVEc5bXdZd1FZYmcvUnpFWXJXemVYVWRva0JmLy9zTkVGRjZuZDU4OVhYbjR0aVJ5Q25YTW5IeDZHKzRCZms1clJxMDFjY3ZsY2NNdHlsbFBUK3ZFNmN6dXc0Mjg4WGtwdDE0Wno1STVJbnVNS3k2L0lKcllDRzhtalBZYmJsRUVndE1Lc2I0SUJBS0JRQ0FRdUVLS1RIcG1tNy9QYk9rRkFvSEFUWlFoNGNSZnZKcjRpMWRqYXRWUmYzQVhkUWQzMEhCMEh4WjkrOGtETFJiVU9jZFE1eHlqOEpOWDhRb0lJbkRzWklKU1VnbEttWUwveUhGSVpDSWk1bFNRbjUrSHdXQVlsSE1sSkNTU21qcDFVTTdWaWNsa1l1UEdEUzYvbXpCaEV2SHhDWlNXbHRpTjl3cUZnckZqVXpBWURPaDBReDgxRkJzYmg4VmljZXRZZjM5L3JyamlhdFJxTmV2WGYrM3d1K0RnRUx5OXZhbXNyQUFnUGo2Qk1XUEdvdEZvK1BublhRN25rY3ZseE1jblVGZFhoMDQzT000SkJvT0Jnb0s4VTI2ODd4bzFML1ZRMlZPcWZMRmFoZUcrSzFQSEQ0NXhMYnRRUjd2ZWRkc08xaldHbWkyNzY3QllyS3hjS05JMm42dlVOTFJqc1ZnWkdlY2pEUGNESUNUUWk3blRnb2RiRExmWXRMTVdINVdNaGJOQ2gxdVVzNTdlMW9uVGxkTEtOaHFhamNNdHhtbU53a3ZDdk9sbnhuZ1hDRTRsWW4wUkNBUUNnVUFnY01acU5hTlUrUXkzR0FOQ0dPOEZBc0U1aDl6SGo2aUZLNGhhdUFLcnlVampzUVBVSGR4Qi9hSGRHTlNORHNjYU5jM1VIOXhKL2NHZEFFZ1ZTZ0pIVHlSdzNCU0NVbElKSERzUjJSbStFSnl1RkJibUQxcmFjWDkvZjBhTVNCcVVjM1ZpTkxyZVpGV3BWTVRHeG1Fd0dDZ3RMYkYvbnB3OENwbE1Sa0ZCbmtmM3BWQW9tVGh4a3N2dldscGF5TTNOSmpWMUdsS3BjODFLZjM5L3BrMmI0ZlQ1c1dOSEhTTHNXMXRiYVc5dkp6RnhCQ3RXckdManh2VjJHYSs5OWdhTVJnTnZ2ZlU2QUdscGg1Z3dZUkxUcGswbkp5ZUx4c1lHKzNraUlpSzU1SkxMS1M0dVpQMzZiOXkreDk2d1dxMFVGT1N6YU5IU1FUbmZxVUtoOE1aZ0dQcTY5NmN6Rm9zVnFWUVlKcnRpdGxqWnVxdU9oQmh2Sm96MlB5WFhQSk9ldzVrazYwQXdtMjN6cTB4KzV0Y2FQbGVlMlVBb3IyN2plSjZHaXhkRmlwVG9nbUZCakZQQllDTDYwK21EV0Y4RUFvRkFJQkFJWEhNbTE3cnZSQmp2QlFMQk9ZMUU3a1hvOUhtRVRwOEhWaXU2c2tLYXM5Sm95anhDYy9ZUmpKcG1oK010QmoxTm1ZZHB5anhzKzBBcXhUOXhkSWN4ZndwQjQ2ZWlDQXdaaGpzNXU2aXZyOE5zSHZ5b3Fjek1ESGJ1M0Q3Zzg5eDk5LzA5ZmpkNjlCaWtVaWtGQmZrTzl6QjVjaW9BeGNWRmVIbTVseXJiWXJIZzdlM04rZWN2Y1BsOWJXME51Ym5aekpvMXB5TlZ1eU9CZ1VITW5uMmUvWCtaVElaVUtpVXJLOFBCZUc4Mm0xbS8vbXRXcjc2QjVPUlJMRnEwbE8zYmZ3Q2dxYW1SaUloSXZMeThNQnFObU0xbTl1N2R6ZkxsSzFtd1lCRmZmNzNPZnA3UVVGdXExNGFHa3diOXdjQm9OTkhZMkVCSXlKa1RVZUx0RzREQjBBNE0zQUdsdXE2ZEQ3K3BJQzFMVGJ2ZVRFS01EOWV0aXVuMU56c09OUEQxRDlXVVZMVGhKWmN3ZnBRZk4xNFd6NmdFUjJlalk3a2ExbTJwb3JDc2xkWTJFMkhCU2xZdGp1Q3lwVkVPeDJVWDZmaHlTeFZaaFRwMHJTWUMvZVRNbUJqRWd6ZVBCT0RWVDB2WXNMMldweDRjUTNsVkcrdTJWdE9rTnZMNS8wM0RZTEp5MDJOSFNFbjI1NTlQcE5qUGVkK1R4eW1yYk9QTC84NWc5K0VHdnY2aGhoUFZiZmg0eTVrekpZaWJyNGl6cDVWLy9iTlN2dDFXWS8vdHJVOGNCV0RhaEVDZS92VllHdFZHbDljQVVPdU1mTG1sbW4zSG1xaHQwQ09UU1JnUjY4dXFSUkVzbXUzWXA3cmVoMHdxNWVQMUp5Z3FiMFdwa0RKL1JpaDNYQjJQVW5IUzRHcXhXUGxoVHowYmQ5VlNXZE9PeFdvbE50S2IyNjZLSTNXY2N5YUFnK25OMURjYnVIZDVZcS9QRDJ4cGxKOTd2WUNybDBkejZkSkkzdnZ5QkljeW1tblhtMG1NOGVHYUZURk9VY2VkYmJybXBlbThzYWFVUFdtTlJJY3ArYytmSjNuY0Z2MjVQa0JEczRHUHY2M2c0UEZtTkMwbUlrS1VMRGt2akY5Y0ZPMVEwcUF2V1YzeDYyY3pLU2h0NFl1WHArT3RjcHp6SHYxSE50bUZXdDc3UjZvOVZiYTd6MGR2c1BEbDk5VnMzMWRQVFlNZWYxODVzeVlGY2ZQbGNRUUZ1RGRmdTl1Mmw5OS9FS1BKTmkvc1A5ckV4WGNmQU9ETnB5Y1RFOWw3aVk2K3huVkRzNEY3LzN3Y284bkNHMDlQSmlKVWFmL3QxejlVOCthYU1pNVpITW05MXlVT1NmOXl0eDNkZVM3dUhQUGZqMHJZdExPV1ozNHpqcW5qQXh4a1BYUzhtVyszMTVCWDNFSmJ1NW5nUUM5bVRBeGk5Y1V4VHFuVXU4NUZXL2ZVc1dGN0RUWDFla0tERlZ5Mk5JcExsMFE2SEs5ck1mSDFqelhzT3RSQWJZTUJwVUpLVW9JUGo5eWFSS2lMTk8yYmQ5b3k4S3hZRU43cjgrMWtLT2I4cDEvSlk5L1JabjU3OXlqbXozRFVVL1VHQ3pjOG1vWlVLdUhENTZmYTU3ajhFaDBmcjY4Z3EwQ0gwV1FsTWRhYnE1WkZPLzIrSi9vNzkvcjZ5UG53bXhQa0ZldVFZTHVYVzYrTVoyUmM3ODZ5ZmEwVDNlLzUvYTlPc090UUE5b1dFL0hSM3R4eWVSd3pKZ1U1blhlZzdWQlIwODZhVFpXazUycHBVaHNJOEpPVG1oTEl3N2Nsc2ZkSUk4KzhXbUEvOWwvdkZQR3ZkNHJ3a2t2NCtwV1o5cy9MS3R0WXU3bUs5QndOelRvalBpb1pLYVA4dVdaRk5PTkdPcWFSNzIwOWZ2SDlZdllmYmVLeE81S2RuZ0hBM1g5S3A3WkJ6d2ZQVHlYQXovT3RJay9rQkdodE4vSFpoaXAySFc2a1VXMGdQRmpCeFlzaWlBeFY4ZXhyK1Z5NkpKSjdycld0bHpzT05QTDhXd1dzWGhuRHpkM1NnOWMyR3ZoaWN4V0hNcHBvYUxaZGQweWlIdy9lUE1JK0pvL21xUGx1ZXkxRkoxcHBhRExnN3l0bnpwUmdicjBxSGw5dno0eWVuZlBwOHZQRDdYcFFWLzd6WVRHYmQ5WHg1Sy9HTU5ORm4rcWt2S3FOYjdmVmtKR3ZwYVplajF3bVllS1lBRzY3TW83NDZKT2JqVjNuNjRzV1JQRDJGMldrNTJvd21heE1HUmZBdmRjbUVobW1kRHAvZXE2R3o3K3JKTGZFbHZGci9DaC83dnBGZ3R2M3FkRVp1ZTdoSTR3ZDZjdmpkeWJ6N3c5S3lDclVzbkpCaFAyNXVMdm1xM1ZHTnUyb1krL1JKbXJxOU9pTlprYkcrWERkcWxpbk5uSjNqaDFLL2M1b3NyRHpZQVBmNzJtZ3NyWU50YzUyYnlzV1JIREZoVkZJZXZCZCtIRnZYYS82ckNzRzBwODhYVjhFQW9GQUlCQUl6ZzBrK1BpY0dkazVlME1ZN3dVQ2dhQVRpUVMveEZINEpZNGlic1UxQUxTY0tLWTVNNDJtckNNMFp4M0IwTnpOS0dteG9DM09SVnVjeTRsTmF3QlFSY1RZMCt3SGpadUNUK3lJVTMwblp6eFZWWlZEY2w2THhZTFJhRVFpa1hEYmJYZGh0VnA1OTkwM0IvVWFreVpOQVNBcks4UCtXV1JrRkpHUk5tUG9wWmRlNGZhNU1qTXoyTDc5Qjk1Ly94Mkh6eSs0WUJteHNYRVVGT1FEOE1ZYnJ6ajk5c0VISCtiRWlYSysrdW9MKzJkTGx5NWp3b1NKTHEvVjF0YkdoZzNmY00wMTF6RjI3RmpTMGc2aVZxdHBiTFFaNzRPQ2dxbXJxd1VnTnplSDZkTm5rcENReUlnUlNaU1VGQUVRR21yYktPc3NGVEJZU0NTMlBuRW1HZTlWS2wvVWcyQzRMNnRzNC9FWHN0RzJtQmczMG8vNEdHL0tLOXQ0NXBWOGt1SmRHekxlK2FLY2RWdXJDQTN5WXZIc1VOcjBadlllYVNJOU40dC9QRHFPMFNOc0cramYvMXpQUys4VkVlQW5aKzdVWUNRU0NjWGxyYVRuYWh5TTk5LzlWTU9ybjVZaWxVaVlraEpBV0xDQ3Fsbzl1dzQxT20weTdqM1N4SjdEVGN5YkhveTJ4WVJFS3FFdkI0WXZ0bFR4eGVZcUpvLzFKeTVhUldhZWxzMjc2c2d1MHZIaWJ5ZWdVa3FaT01ZZmk5WEszaU8yamZrTDVvYWhVa3FKaityZGs3YTZycDNmdlpoTGJZT2VwRGh2RnMwT282WFZ6SkVzTlMrOFhVaE9zWTU3cjNVMnBCL09VTE5sZHgyVHgvb3phM0lRaHpQVWZQZFREUWFEbWQvY2VqS0x4NzgvS09hSG4rdEppUEZteVp3d1d0dE1aQlhxS0RuUjV0SjR2MmxISFFvdktZdm51TitYTlMwbUhuNHVDNVZTeW95SlFkUTNHVWpQMWZEc2EvazhmSHNTUzEzVVIzNW5YUm5aaFRxV25oZUcxU29aVUZ0NGN2M0tXajIvL1djV0RjMUdwazhNSkNyTTlqdy8rdVlFcFJXdC9QYnVVVzdKT2xpNDgzd01SaXQvZmptWGpEd3RTZkUrWERRL25QTHFkcmJzcnVONG5wYVgvakNoVDhPT0oyMjdjbUVrVFZvRE93ODBFaG1tc0cvRSsvbjJmZzEzeG5Wb2tJS2JMNHZqdGM5TCtlamJDaDYremRaWHRTMG1QdHRRU1Zpd2dwdXZpSFU0NzJEMUwwL2EwWjNuNHVuWTZzcEgzNXpnMCs4cVVTbGxUSjhRZ0srUG5NS3lGamJ0ck9Ybkk0Mzg0OUVVQjhOWUp4OStVODZQZXh0SUhSZEFWS2lLUTVuTnZQNVpLYjdlVXBhZVp6T002QTBXSG4wK20vS3FOcWFrQkRCdGZDQk5HaU5Ic2pVMDYweE94bnU5d2NLUFA5ZVRrdVRYcC9FWmhtN09YekluakgxSG0vazVyZEhKNkh3b281bTJkZ3NYTDRxMEc2LzJIVzNpdWRjTGtNa2t6RWtOUnFtUWN2QjRNMzkvb3dDMU5wRlZpeU5kaVdLbnYvTk5acjZXTDcrdlpzd0lYK2FtQmxOWTFzYWhERFZaQlRyKzlkdnhKTVQwUE9lN3UwNVlMUERubDNOcGJEYVNtaEpJZVZVYithVXQvUFYvK2J6MHh3a2tkWGxPQTIySGtvcFdIdmw3Tm1hemhmTlNnd24wRDZLcVZzL0I0emJuNE1od0Zhc1dSNUJiM0VKK1NRdXA0d09JaTFRaDY1Sk42VUI2TTgrOW5vL1JaR1ZLU2dEVFF3S3Bhekp3TUwyWlErbk5QSHBuRWd0bU9LOHBydGJqWlhQRDJIKzBpWjJIR3AyTW0vbWxMVlRVdEROL1JraS9EUGVleXRuV2J1YUpGM0lvS204bEtseko0dGxoTktrTnZQZmxDWklUM005cWxsMms0OG4vNUtGck1URTYwWmNwNHdKcDFoZzVucWVoVVcwZ05GaEJvOXJJSDE3TUpUeEV3ZVN4QWZpb1pCekwxYkJ4WnkwMWpYcisrdURZdmkvVWhTVnpRbmwzWFRrL0gybmkvaHRHT0JpcFRTWUxldzQzRVJya3hiUUp2YzlWVDc5U1FMUEdRR3BLQUZOVEFpbXRhR1gvc1NieVNuUzgvdFJrZkgwYzE0V0daaU1QUDVkSmJLUTNzeWNIazVHdjVVQjZNeFUxZXY3M2x3bDRkY25tc3VOQUF5KzhYWWhVSW1IYWhBQUNmT1ZrRmVyNDdiOXlIT1IxQjZzVm5uMnRBRjl2T2N2UGp5QW0zT1pvNXNtYS8rSFhGV3pkWGNmRXNmNHNtaE9LV21mazU4Tk5QUFhmUEY1NGZEd3B5VGJkMU4wNWRxajF1NS9UbW5ueDNXS1M0bjJZUFNVWWk4WEt6MGVhZVB1TE1zd1dDNys0eU5taHFpZDlOcXRReDB1L24rRGdITkNWL3ZZblQ5Y1hnVUFnRUFnRWduTUhLMHFWNzNBTE1XQ0U4VjRnRUFoNndUZHVKTDV4STRsZGZoVUFyWlZsdHNqOHJDTTBaNmFoYjNRMlVyYlhWbEpkVzBuMWpvMEF5SHg4OFl0UHhpOGhHZC9FWlB3U1J1R2ZPQnFaejVtL2lBd1ZHbzJteDdUMC9VR3IxVkpTVW1RM0tvZUhoK1BuNTlkdko0R1NrbUtzVnVkNjh0SFJNWVNGaGRQYzNHeXZFUTh3ZS9ZYysrKzBXaTFKU2NuNCt2cVNuWjJKeWRSemhvSEt5Z29zRmd0cTlja01FTE5ubjBkc2JCeTV1VGtjUG56UWJqQjNoWmVYbDhQM0twVXRLaWNrSkFTOVhrOWJXeHV0cmEzMjcrdnI2OWk4K1R1YW01dFJxOVVBOXJUNHdjRW5qZmNBKy9iOXpKZ3g0Nml2UC9sWldKak51RkZkWGRXalRQM0JhRFNpMFdnRzlaeERqVlFxUXk1WFlESVpCblNlRjk4clF0dGk0dTdWQ1E0RzlZMDdhdm5meHlWT3g2ZGxxbG0zdFlweEkvMzQ2Mi9HMm8xbG1RVmFIbjgrbTljL0wrT2ZUNHdIWU4wVzIzUDYxeFBqSFNKK216VW54MTUraVk3WFBpdkQzMWZPTXcrTkk3bUw4YWlpcHQzcCtqc1BOdkxpNzhjN0dFdjBCdWV4MHBXdHUrdDQrWThUN01hMGxqWXpULzAzbDh4OEhldTNWZk9MRlRITW14YkN2R2tobEZUWTZnTGZlRm1jVS9Tc0svNzVkaEcxRFhwdXV5cWVxNWRIMno5dmFEYncrQXZack45V3c2eEpRVTRib2x0MjF6azRPcFJXdFBHcnB6UFl0cStCMjY5T0lNQlBUclBHeUE4LzF4TVZydVRsUDU3Y05MZFlyT2hhVFhTbnRrSFA0YXhtTGpndkREOWY5MVh3cmJ2cnVHcDVOTGRlRVdkUFUvdHpXaFBQdnBiUEc1K1hjZjYwRUtjTjRieVNGdjd6cDRrT24vZTNMVHk1L292dkZOTFFiT1R4dTVKWk9OTTI5NWpNVnA3K1h4NjdEald5L0h3MVU4YzdudCtWcklPQnU4L25rdzBueU1qVHNtcWdiTUQvQUFBZ0FFbEVRVlJ4QlBlc1RyVGY0NXBObGJ6LzFRbSsyRnpKTFZmRTkzb3RUOXIyN3RVSmxGUzBzdk5BSXlQaWZMbnZ1cjRkL0R3WjF5c1hSL0Q5M2pxMjdhdm55bVZSaklqMTRaUDFGV2hiVFR4MCt4aDhWSTU5YjdENmw3dnQ2TTV6OFhSc2RXK3JUNytySkNaY3lYT1BwaERXWlo1WXU3bUs5NzRzNTkvdkYvUFAzNDUzL20yV2hsZWZuR1RQRXJCcFp5My8vYWlFYjM2c3NSdnZENlEzVTE3VnhxSlpvVHgyWjdMOXR6M1ZXTitkMW9pMjFjU0toZTVGUlE3Vm5EOXpVakMrUGpJT0hGZWpOMWdjbnQzT2c3YVNVUmZPdFkxWnRkYkV2OTRwUXFXUzhjL0hUem82cUhWR2Z2WFhETjVaVjg2aVdhRzl6bVA5blcvV2Jhbm1kL2NrYzk1VW00T0IxUXB2clMyelJhYXVMWE9Lb08rS3UrdEVmbWtMODZhRjhNeHZ4dUlsbDJLMXdndHZGN0xqUUFOYmQ5Vng3M1dKZzlZT0czZlUwYTQzOCtCTkkxZytQOEwrZWVjNm14VG53MzNYamVEajlSWGtsN1N3ZEU0WVM3bzR6S2kxSmw1NHF4Q3JGZjcrU0FvVHg1d3N0NUtacitYM0wrYnc3L2RMbURJdXdDbXkxOVY2UEdOU0VFRUJYcVJsTnRQU1puWndUTnB4b0I2QUMrZDZIc0hiSHprLzJWQkJVWGtyQzJhRjhNaHR5WGFEWlg2SmppZittZVBXZGR2MVpwNTdMUjlkaThuSjJVaWpzem5yQXNobEVoNjRjUVRMemc5SDFqRTNHVTBXN244eWc4TVphaXByOWNSRU9FZXU5MFNBbnhlekpnZng4NUVtam1Wcm1EN3haRDgrbEtsRzIycmlGd3RpN05mcWlVc1dSYkIwWHFqRHZQeml1MFg4dUxlZVBZY2JXVGJmOFZsczMxL1BmZGVkZEJwcGFUUHowTit5cUtocDQzQ21tamxUYk5sU210UkdYdjZ3QkMrNWhMODlra0pLa3AvOW52LzlmZ25iOTllN2ZhOEFoV1d0TERrdmpOL2M0dWl3NmNtYVAzRzBQMWN2anlJcS9LUysrZjE0bXhQcGR6L1YybzMzN3M2eFE2bmZBWVNGZVBIM1IxS1lOUFprWDc1eVdUVDMvZVU0RzdiVnVqVGVPK216cldiKzhuSXUyVVU2dnZxK21tc3ZkcDFCcGIvOXlkUDFSU0FRQ0FRQ2dlQmNRZTZsY0ZsZTlremovOW03Ny9BNHFyTnQ0UGRzTDlLcWQ4bVNaVm5GbG52Rk51NDJtRzQ2bUZBU2FoSWdJU0VrYjk2UWtJUTBVdmdnaFJvSThJWm1ZNW9McHJoaTR5cFhWVXRXNzIxNzMvMytXR210MWE2a1ZmUEs5djI3TGwyMmRtWm56cHlwbXVlYzU1ei9XMEJFZEE2cGtzY2hlZVYxbVB6SVUxajQ0aWRZK01MSG1QcVRQeUhqaG5zUVBYMCtwT0grUFN5Y0ppTzBKY2RSOS9sR2xMN3laeHg1OGtIc3ZHc0Z2bjdnYWh6NzNROXgrcTIvbzNIWEZoZ3F5K0IyakZ6QStueG1NT2hIYkx4N0FLaXVyc0xISDMrSUV5ZU9BUUFTRXowdlQ3UmFMY0xETllQKzJicDFFelp2L3RSdlBkT216UUFBZEhhMmV6OUxTVWxGUmtZbTlIbzlObTM2R051M2Y0SE96ZzRBd083ZE83RjkreGQ5L3BTVUZQa3NmK0xFYk15YmR3bWFtaHJ4eFJlZlFhbFVZdDI2dXdMK2VMWXp5ZWV6Q1JNbUFnQnV2UEZXckZ0M0YyYk9uTzIzRFJVVjVUN2oySGMzZUVoTlRmT2JiK3ZXVFRBWVBLazRaVElaRWhPVFlEUWFSenpRN25hN3o3dmdQUUFvVmNNYjA3eXMwb0N5U2lNeTAxUzRacmx2R3ZzcmxzUWpiNEwvOGovNndwTXkrSHQzcFB1OGxKK2NGWTY4Q2VFb0tqZEFaL0JjWjV3T1QxRGQyZXRjNjVuZWVzTzJScmhjYnR4elE1cFA0QjRBVWdLaytGNDBPM3JBM3ZDOTNiM1dOejJzV2luR3ZUZDYwcnJ1UHR6ZTE5Y0dWRkpoUkZHRkFWbnBhdHl3T3NsbldreWtETis2eHBOMmQrdHUvMFpZVnl5Sjk3N1lCWUQwRkNWbVR0YkE2WEtqdXQ0TXdQT0NHdkQwNHV6Wlkxd2tFcUFKa0I1MXk2NW11TjNBNVV2aS9hYjFKelZSZ2J0NkJGWUJZTUhNS016T2o0REI2RUJCa2Ridk8ydFhKZm9FNTRaVEY4R3V2M3NkODZkSGVsL2lBNTZneVhVclBldjg1bGpIZ0dVZEtjSHNINGZEaFUzYm14RVJMc0c5TjQzejJjYnJWaVpCSkJMd3pUSGY0WE42RzA3ZEJtc3c1N1ZZSk9CN3Qzc0NMRzk4V0llNkpnczI3MnpHcGJPak1XK3FmL3Jta1RpK0JsT1BRZTJYUVo1YmdlcnFPemVQOHduY0E4QU5xeE9Sa3FCRVVZVUJWWFZtdisvZXRUYk41L3EzYW1FYzFFb3h6dFNhNFhLNXZkc0tBSzVlMTAyRlhCeHd2T0V0TzVzUnBwWmcwYXlCczIyTTVqVmZKaFd3Y0dZMExGWlB6OVJ1RnFzVEIwOTBJajFGNmIzbWJmdTZCU2FMRTdkZmxleHpiWTRJazJMbGdqaFliUzRjTGU3N25qeWNjMkxGZ2xodjRCN3daTjc1MXJXcENGZExjT1NVRmtiVDhJZFVrb2dGZlBmMmRHK2pFRUVBcnUycTd6TjFaeHMwRHJjZUFFK3dGQUNjdlI1cGd4Mk9vN3NNVnkyTDl3bUlBOERraWVGWWNVa3NMRmFudHdGR1Q0SHV4eEt4Z0dYelltQjN1SDJ1eHk2WEc3c090aU0yU3VZM0JNVm9sTlBwY3VPelBTMlFTUVhjZDFPNlQwL2ppUmxodUdaRi94a051bjI1cnhWdG5YYXNtQi9qbHlWRUV5WkZlRmZEQ2syWUJHc1d4L3NFUDZVU0VXWjFCWGFyRzB3WXJKVUxQUUhUM3M4cE93KzBkVTBmK0p5L2VrV0NYNE9xZVZNOUFmanFSdjh5WmFXcmZiSTlxSlZpWExiSXM5MFYxV2ZuLytxYlZsaXNUbHgrYWJ3M2NBOTR0dmw3NjlJaGxReXU1NzNMN2NidHZZYnVHT3c5ZittOEdKL0F2V2RiUGZla252VWZ6RFYydEovdkFNODF0R2ZnSHZBODk2WWxLdEhhYVlQSjR0K1E3SjdyMDN5ZloxVmlmS2RybUlLdmovVC9QRHVVNDJrdzl4Y2lJaUtpaTRsS05maS9hY1lpOXJ3bklob0dlVXc4NURIeGlKMXpka3h5UzJzajlPVkYwSlVYZS82dEtJYkQ0UDl5ejlyZUFtdDdDOW9LOXAzOVVDU0NJallCcXNRMEtCTlRvVXhNaFNvcHJldjNGQWlTNEY3Mm5lOTBPdjlnd1VoS1RQUzhwTTNOelVOdWJ0NEFjL3ZidUhFOWFtcXFmVDZMam83QnhJblpQcDhKZ29ERmk1Y0NBUGJ2M3d1bmMrZ3ZuZVBqRTdCcTFlVXdHUFQ0NUpPUDRIUTZZYkZZOE5GSEh3U2MvOXBycjBkTFN6UDI3dDNqL1d6NjlKbElUOC9BbGkyZndtYXpRYXZWUWl3Vys3Vkc3Sm4xb0xhMkJrNm5FK25wL21NdzlwU2VQaDRpa1FqVjFmNDlBMGZDYUI4VG8wR3VDSVBSMEFtWGEyajd2YmpjQ0FDWU55MHE0TmlhV2VOVUtDclgrM3hXVktHSFJDSmd6K0VPN0Ruc0d5anQ3ckhhMEd5REpreUtwZk5qOGQ5UDZ2RDRINHB3M2FwRXJGa2NqNGh3MzBmRDR5VTZDQUo4WHN6Mkp6ZlRmMHpiZ1V6TjlYK29ucEN1aGxna29LN0pPdWpsZFNzKzQ2bWJ1Vk1qQTlaZjkwdlppaHFqMzdUczhmNlpVUkpqRlFDMDNucU1qWkpoU3JZR0owcDFlUGczSjNEajVjbFlQTnUvbHpMZ0NVWit2cmNWbVdtcWdPUCs5aWQvWW5qQTNuczU0OE53NktRVzlRSHFxSGVRYnpoMUVlejZpeW84NnpCYlhYamp3MXFmZWZVR1Q1MDFOdnRub2dnVWtCd0p3ZXlmcWdZTFRCWW5ralVLdlAycGZ5WVdxVVJBWTB2L3grQnc2alpZZ3ptdkFTQW5VNDAxbDhaajg2NW10TFJib1ZDSThjQXQvdW1EZ1pFNXZnWlRqOEhzbDhHY1c3MFZuZEZESkJJd085Ky9vWUpJSkdCS2RoanFtc3dvcnpFaVBjVTNzSm1UNFh2ZVM4UUM0cUxrcUt3M3dXeDFRYTBVWTFaK0pNTFZFdXc2MkE2ZHNSZzNyazdHOUR4TndIMWZXV2RDVWJrQjE2NElyb0hLYUYvemw4K0x4Ylk5TGZqNlNBZm1UL2NFQ1BjZjgvVEVYN1VndHNjeURWM2xOL3VkeStWVm5pQmJRei9ueFhET2lla0I3Z2NLdVFqalUxVTRYcUpEZllzRkU5T0hsN2txTVU3dUZ6eFBqUFAwdWphWno5NnZoMXNQZ0NkZ3VXMVBDMTc0YnhYS3E0eTRka1ZpdjZuL2V5dXU2SzdMcUlEVHArVnE4Tm1lRmxUVStBZDYrN29mcjFvUWg0MmZOMkxQb1hadndQdEVtUjV0blhiY2VtV3lUK09iMFNwbmJZTUZScE1UK2RuaGlJN3cvOXRtUWxwdysvaEVxV2U5UytmNUQrL1JtOFBod3FseUEwNlY2bEhYWkVGRGl3VTFEWjRNUWdObENBcGtkbjRFb2lLaytLYWdBNDUxNlpCSVJMQlluZGgvckJPVHNzS1FtaERjZmk2dk1lRjRzUTdWRFdZME5GdFIxK1FKSUZ1dC9vMllzelA2ZWpieDlNTHZWdHgxN002ZjRiOC9sQW94VXVLVnFLd1B2c0ZDVEtRTThURyttUW1HY3M5dmJyZWhvRkNMTXpVbU5EUmIwZERxWC8vQlhHTkgrL211bTlIa3hMRmlIWW9yREdob3NhQ2gyWXJhNXJQN1I5V3JEV3Z2WUgvMytqelBzLzdacW5vYTdQRTAyUHNMRVJFUjBjVkNKQkpESnI4d3NoMHplRTlFTk1JVXNZbFF4Q1lpYnQ0eTcyZVc1bnJveW91Z0t5L3lCdlNkcGdBdjhsMHVXSm9iWUdsdUFJNGY4SjBtQ0pESHhFT1ZtQXBsWWxyWHY2bFFKcVZDbFpnR2tTejRkSTlqbmRFNDlDQkhNQklUUGIwMFNrcUs0WEQwbjRJM2tPN2U1ajNObjMrSk56MW50emx6NWlFdUxoN056VTBvS2lvY1dtRUJxTlZodVBycWF3RUFuM3p5RVV4ZHg0N0w1VUpWVmQvQmNvdkY0ak05Szh2VHVLQ21waG9XaStjbDBtV1hyVUZPam04RGh1ZWUrNnYzL3c2SEE3VzFOVWhQejBCMGRJeFByL3llTWpNOTQwUldWbzVPOE40VTZId1o0NlJTR2FSU09held3ZmZvQW9ET3JwNjBjVkdCRysxSWV2V2NjcnJjM3BlMzcyN3VlMGdJbTkzemt2UzJLNU9oVW9qeDNwWjZ2UGxSTGQ3ZVZJZlZDK0p3OS9WcFVLdkVjTHJjME9vZGlJbVVCdjFpTU5CTCtJRkVoUHQvUnl3U0lKTUozbDZMUTZIcmVua2NHeG00VEZGZHdadWVMN3k3cVJUK1BXaTc2NkJuVnBCZmZIY2lYdDlZZzIxZnQrRFoxeXZ3Ny9YVnVIbE5FcTVibWVUelF2bWJveDNvME5weCsxVXB2UmM3b0VEMUE4RGJBODNoOUsrajN2dGhPSFVSN1ByMVJzODZqaFhwY0t3b2NHOVVxMzNnc282a2dmYVB2dXNjcTIrMjlIdk85R2M0ZFJ1TXdaN1gzVzY3T2dWYmRqZWpvc2FFbTlja0lhcVBlaDZKNDJ1dzlSak1lUlBzdWRXVDArV0cwZVJFVEtTMHp6R2RveU05dmZGTkFmYUhNdEI1TC9jc3g5M1Y4MTRUSnNFelQrVGhwWGVyY2VTVUZrY0xkVWhMVXVBN040N0RuQ20rRFFhMjdQSU1LN05tY1hBcGpVZjdtcCtmSFk2NGFCbjJIKytBdytHQ1JDTENya090RUlzRUxPc1IvT3plbjl2MjlKMHRvdmZ4MXROd3pvbStNaXNvNUo3cnI4TXgvS3hNUFRNVWRKTkp1K3EyeC9WOXVQVUFBTk55TkhqcWtXeTg4bjQxdHU1dXdkYmRMWmd4S1FJUDNEb3VxQ3cxWitzeThEQXgzZWQxb09PNXIydXJKOHVDR2tjS1Baa00xQ294ZHV6M1BOdDFEdzh4V0lNdFo0ZmVFOVNONldOK2lmOHVDcWhkNjFsT1Ftei9md1BWTkpqeDlBdGxxR213SUZ3bFFYcXFFbWxKU2tna0FrNlZHUUQzNEJzc2lFVUNscytQeFliUEduQzBTSWZaVXlLeHI2QURWcHNMSzRNWWVzQmlkZUtQTDVmandQRk95S1FDTWxKVVNJeVRJeW95SExzT3RDUFFrUjd3MmFUckd0V2RIUVFBT3ZWZDE1Sys2bGM2dU8wTmRQOFk3RDMvclk5cThlNldCcmpkYnFRbEtaRVVyOENjS1pHb2EycjB5YkFTekRYMlhEemY3U3RveDdOdlZNSmdkQ0F1V29hMEpDWHlzc0pndERqUjNHWU51SC82ZjU3dC85bzEyT05wc1BjWElpSWlvb3VGVkNhSFZEcndNSnZuQXdidmlZak9BVVY4TWhUeHlZaS9aSVgzTTNOanpkbmUrZVZGMEZlVXdHbnBKOGpuZHNQYTJnUnJheE02VGg3Mm15d05qNEE4T2c3eWFFODJBSGwwSEJSZC84cWo0eUNQaVlkRVBUbzlIRWRhZDJCNU5NamxDa1JHUnNGcXRlS3p6emFQeURLVGtwS1JsWlVOczlrTXBmTHN5OWpNekN5NFhDNTgvdmxuQVljQnVQVFNKWDJPZWQvUzBvU1RKMDhBQUJZdVhBUzFPZ3l0clMyWVBEbmZPNDlXcTBWQndXRmNkdGtWRUl2OVgwYkZ4c2JpaWl1dTl2NGVIKytmaHJTcHFjbjdVSk9Ta2dLNTNEOFZlbVZsQmRMVE16QnhZamIyNzkvbk4xMHFsU0lqSXhNT2h3Tm56cFFIM0o3aE1wdjlVeHlmRHpTUjhXaHRyaHJTTUJDU3JwUyszUzhwZTlQcWZUOFhpd1RJcEFJRVFjQ0c1MmYzR2VEcUpoSUpXTHNxRVZjc2ljZXVRKzFZdjdVZW0zYzFvNmJSZ2ovOE9CZGlrUUNwUklCVzc0RFQ1UjV3N0ZZQUE2NHpFSWZEQlVtdjQ5ZGdkTUJzY2ZVWkNBaEdkL0N4clRQd2NDU2RYZlVYcmg1NjhGaXRFdU43NnpLdzd1b1ViTjNkZ28xZk5PS1Y5MnRnc3Jpdzd1cXpnZnJOdTVxaGtJdXhkRjUwUDBzTHJLOEdEQzN0bmg2ZmtRT2tFUWVHVnhmQnJyODd1Tlo3L05tUjFIMTgyZXh1S0h0ZHFxeFcvL05rb1AyajZIcUpQenMvQWs4OTB2ZFkydjBaN2VOc3NPZDF0NCsvYW9UYjdRbUVmTDYzRlRlc1RnbzROdmVJSEYrRHJNZGd6cHRnejYyZVBIVWw2dmVhMWFIMTdLZmhuUGRwaVVyODV0RWNWTldaOGNuMkptemIwNEpmUFYrSzMvMG9GOU55UEQzSHJUWVh0bi9UaHZ6c2NKODB5djBaN1d1K0lBQkw1OGJpL2EzMU9GcWtRMTVXT0k2YzBtTDIxRWlmbnVqZGpSais5ck5KeUI1a3BoQmdkSzQzclYzSFkxK05UVWJEY091aDIrejhTTXlhSEltQ1FpMCsrTHdSQllWYVBQN0hJcno0bXlsKzQ5VDNwcEo3enRsMnJSM0pBWWFxNmRCMjE2WC91ZDNmOGJCcVFTeisrZDhxN0R2YWdTVnpvN0czb0FQNTJlR0RHdmQ5T09XVWRHVjhNaG9EUHdOcit6Z0hlcE5KeFYzTHR3Y2N5cWZiczYrZlFXMmpCVCs1YndJV3o0N3gxczEvTnRaNGd2ZER0R3FCSjlpNiszQTdaaytKeEk0RGJWREl4Vmc4ZStCNy9UdWJHbkRnZUNldVc1bUl1OWFtZVJ1UUZCUnFzZXZBMEljTUFnQloxN1ZFYTNRZzBDanJuYnJCRGRNVzZQRnZNUGY4d3llMWVIdFRQYVprYS9EVCt5ZDRyemNPaHdzZmZ0SG9OLzlBMTlqUnZ1L3FESGI4NWJVS0tPUmlQUDlrUGpKVHp3NGI5ZU0vRnFLNUxYREdqZjZlWjJQNmFHalFVN0RIMDFEdUwwUkVSRVFYQTBFUUVCRXh1S0VxeHpMbVZ5SWlDaEZsWWhvU0ZxNUMxcDJQWU9aVC84S1NONzdFd2hjL3djeW4vb25jQi84SDZXdnZRdndseXhHV2tRMnhRalhnOHV4NkxReFZwOUZXc0JmMVgzeUlNKys5aktKL1BZMmpULzhBKzMrMERydnVYb1VkNjVaZzM4TTNvZUJYMzBQaGM3OUMrVnYvUU8yVzk5R3lmd2QwcDAvQjJ0N2lHV1EyeEFJRmtFZEtkOHI4eHNhR0VWbWVTQ1RDOHVVckFRRGZmTFBYWjlvSEg3eUh6ejdiZ3JhMjFvRGZ6Y3ViakNsVHBnYjhHVGN1d3p1ZnBHdTRoTmpZT0V5ZE90MzcwNTJtWHk2WCsvMEFnQ0NJZkQ0VGkvMXYrMGVQSHNHbm4zNkVUei85Q0IwZC91TlJBMEI1K1dtNFhDNU1uVG9kWXJIL0MrTDgvS21ReStVb0x6ODlwRXdHd1JqTlkySTBTU1JTeUJWRFM5ZVVsdWpaNWhObGVyOXBEb2NMaGVYK24yZWtxR0MxdVZCZUhYeW1BcmxNaEZVTFl2SGMvK1lqTVU2T0U2VTY3NHZKQ1dscU9KeHVuekdTUjlycEt2OUdTL3U2eHNmTzZaWDJWNEJ2TDlqK2RLZEdQWHd5Y05sUGxIanFiOUtFNGFmVGl0UkljZXVWeWZqTFR6MVpMTDdjZDdhblpuMlRCY2VLZEZnNk45cHZiTnRnQktvZnA4dU5neWM4ZFpTZE9YRDVoMU1Yd2E1L2ZJcm5QbFVZNEhnZEtXRXFULzNWdC9nMjhESlpIS2hyN2p0OWRWLzdaMXlTQWlLUmdMSXE0NURTSmdQbjVqZ2I3SGxkVm1YRUI1ODFZc0dNS0h6MzlneDBhTzE0ZFVOTndIbEg0dmdhYWozMmQ5NE1acDZlc3NmM2ZjMXl1ZHc0V2VicElabzNBdWQ5ZW9vUzM3OGpBOTlkNXhtU1lQdStzL2Y2bmZ2YllEUTdjY1hpNEY4Y25JdHIvdkw1bmlGUXZpN293UDVqSGJEWjNWaTl3RGZsZUVheTUxdytkWHBvNS9Md3JqZisyMUhmYkVWbHZRV2FNQW1TNGdZT0xnL21QdEdmNGRhRFQ1a0VZT2JrQ1B6MkJ6bFlNamNHZXFNRGg3ck9zWjU2UDRKUDdLckxnd0htQllBVHBVTTducGZNaVlGTUttRDN3WFljUHFtRndlakE2b1VEcDU3dnkyRExtZHAxckpkV0dXQ3grZ2Z3VDVZR0YxRFBHdGYvZWdGUEQvZmlNd1prSkt1d1pFNk1UNk9HeXJyaE5ReE5TMUlpWjd3YSs0NTJvSzNEaHFORk9sdzZLeXBnRm8vZWpoVjd6bzlicjB3K20va0J3Sm5hNFRkV1RVM3kxTy9KVXY4ZThmVk5GclIyK0E5aE0xaUR1ZWNmSy9hVTQ1cmxDVDROaGM0TVVQOTlYV05IKzc1YmVzWUlzOFdGUmJPaWZRTDNEb2NMdFExOU56RHY3M2sybUdHbGdqMmVobkovSVNJaUlyb1lLQlJoRUY5QVF3Nno1ejBSMFZnaENONWU4cEdUWnZwTnRuVzJ3OXhjQjNORERVd050VEEzMXNEY1hBOVRRdzBjaHNEcENudHoyYXllN3pVR2ZvbmZUU1NUUTZ4UVFheFFRcUpRUWF4U1F5eVRRNnhRZWo2WEt6ei9LcFdleitSSzd6U0pVZzFCTEQ3N0krcjY2ZmQzRVFTeEJJSllESkZNRHF0MTlIcmV4OFI0WGs1R1JVWGptbXV1RzlJeURBWUR2dnJxQ3dCQVRrNHVZbUppVVZWVmljcktNejd6Mld3MmxKV1Y5TG1jMTE1N3VjOHNBNjRlYjNBM2IvN0VKeVcvUXFIQWZmYzlCS1BSODNMejQ0ODMrbjMva1VjZVEwdExNelp1WE8vOUxERXhDUkVSa1Q1ajJnZkRZRENnckt3VU9UbTVtRFJwTWs2Y09PYWRKaEtKTUdPRzUzZzlmdnpvb0pZN0dGYXJCVVp0Q3h6T29hV2VIankzTndBQURLOUJTMFJrUEN4bUl4QXd5V2JmWms3V1FLVVE0L0JKTGJaLzA0cGxYV1BUdWx4dXZMNnhKdUJZM012bnhhSzAwb2dYM3E3Q2s5L1BoaWJzN0tOZVc2Y045VTFXNzVpY0owdjF5TTgrbTQxREt2SDBXZ1hnN2JGNitaSjRGSjh4NE1XM3F6RHVSeXJFUjUvdENWOVdhY0RFaktIM1J1ejIwbnRWK08wUGNyenBrdHM2YlBqdkozVUEvTk9CUm9SN3RxZXV5ZUkzL21wdlU3TTFTRTlSb3ZpTUFSOXNhOFQxcXhPOTB4cGJMSGp6b3hxSVJBS3VXcDdZejFMNnB0VTdvRFBZZlhvOUtidDZnMGw2TkpUWnNyc3J0ZWtTLzh3WHdUaGVvc08ycjF1d2V1SFp1dGp3V1FNYVdxeklteENHakpTQkczY05weTZDWGYrMFBBMmlJNlRZZjd3VE8vYTNZZW04R08vOGJqZXc2MUFibHN5SjhWditZRXhNVjZHZ1VJc1BQMjlFem4wVElCSUpjTHVCMXpiVStnV05nOWsvS29VRTg2ZEZZbTlCQjE1ZFg0UDdieG5uazI2OXJNb0l0VUljc0NkcHQ5RSt6b0RCbmRkMmh3dlB2bllHWWpId25SdlRrQmlud0NmYnc3QnRUd3VXejR2MUc1TjNKSTZ2d2RSak1Qc2wySE1ya0t1V0p1QmtxUjR2dlZ1TjhTa3F4RVNkdldhOXU3a2VOUTBXTEpnUk5lRDFveStWZFNiRVJNcDhlanAzQjFiRVBiWjU4NjVtYU1Ja1dEQXo4QmpnZ1l6Mk5SOEF4aVVya1ptbXd2NWpIYkRiM1lnSWwyQjJmb1RQTXBmT2o4R0diUTE0ZDFNRFpreUs4RGtHckRZWENncTFtRCs5NyswYXpqbXg4Zk5Heko4ZWljeXVNYy90RGhkZWVhOEtMcGNibDE4YUYxVG1pY0hjSi9vejNIb0FnS0p5QXlabXFIM09CN1hDLzFpT0NPc3VzMjh3Yy9YQ1dHejRyQjRmZjlXSXVkTWlNVG5yN0w0c0tOVGg4NjliRUJNcHhjS1pnN3UyaHFrbG1EODlDbnVQZEVBbUU2QlNpTEZvMXRDdno0TXRaNlJHaWluWkdwd28xZUhOaitwdzM4M2p2UE4vZmJnRDIvY0hidlRhMjZxRnNmaGdXd00rL0xJUnMvSWpNTFVyOHdVQU5MVmFvVlNJb0pCTElCWUphTzJ3d1dCMGVET1FIRGplaVFQSCt3NzZCMnZsd2pqODQ2MUt2TEsrR2c2bkc2c1dCcGZHdkhzWWpLbzZzL2RacktuVml2V2ZEVzBJbDU0dW5SV0RUN2MzWThObmpaaWRING54WFFGb284bUo1OTRjbWVHdEJuUFBsM1kxVHFpc00zbXZpVmFiQzYrKzcvLzNhRERYMk5HKzczYnZtK3BlalF2ZS9LZ09lbFBmalpUN2Y1NE5MdEFlelBFMGxQc0xFUkVSMGNWQUUzbGhOVzVrOEo2STZEd2hpNHlHTERJYUVkbFQvS2E1ckJaWTJwcGhiVytCdGFNRjF2WVcyTnBiWVdsdjl2N2YydGtLZDVDOW9sMDJLMXcySyt5NndEMnhSNXV3WUMwZ0hwMldjcUt1b0tSR280RkdveGxnN3NCYVc4LzIvS3V0cllIVmFzVlhYMzBPWUhBNXcrMTJlMUNCOUVtVDhpR1JTTHpCOGU0R0NCMGRuWkRKWklpTkRkeGJTaTZYSXpuWk4yR21YcStGU3FXR1hoOWNnNDl1aHc4ZlJFNU9MbWJObW8zQ3dsTndPajNIMHVUSitRZ0xDMGREUXowYUdvYi93ckV2Q29VU09zUHdYN0lPaGRWcWhXb1lNV3FSU0F5VldnT1RVWWZCQlBCVkNnbnV2WGtjbm52akRQNzg3d3BzM3RXTXBGZzVTcXRNMEJzZHVIUjJOSFlmOGsydHVtWnBQUFlVdE9Oa3FSNFBQSGtjVTNNMGlOSkkwZEJzeGRFU0xXNWVrK3dONVB6MlgyV0lqWlFoTHlzTVlyR0FvbklEcXV2TldEdzMyaHZ3V25sSkxBb0t0ZGg1b0EwUFBua2NNeVpwRUs2V29ycmVoTm9tQzk1N2R0YlFLNlpMdUVxQ0I1NDhnZW01R2tEdzlLVHE3bEUwWTVKdlVHbGFyZ1o3RHJmanI2OVZZTTZVU0lTckpiam5oclNBeXhVRTRDZjNUc0RQL2xLTVY5ZFhZL3YrVm1TbHE5SGVhY09wMDNxWUxTNDhlRXM2c3NZTkhKd01wRU5udy9kL2ZSSlRzelhJU0ZYQmJuZDVBd0hYcmZLOE1MWTdYUGhpYnl1eU05UkRYazkrZGpqKzhWWWx0dTFwUVZxU0VwVzFKcFJXR2hHdWt1Q1JiNDBQYWhuRHFZdGcxeStWaVBESW5lUHgyMytXNFpsWHkvSHBqaWFNVDFIQjduVGpaS2tPRFMzV1lRZnYxeXlPeDBkZk5tSFA0WGJVTjVreFBrMk5NelZHMkJ4dVpLYXBVRkZ6dHRkYk1Qc0hBTzY3ZVJ5S0t3ell0S01KQllWYVRNb0tnMHdxUW5tMUVTVm5qUGo5ajNMN0RkNlA5bkVHRE82OGZuZFRQU3JyVGJqMXltUWt4bm5LZmYvTjZmakI3MDdoK2JmTzRQbGY1SHZIOXdWRzV2Z0NncS9IWVBaTHNQc3VrRXRuUitONGNUdzI3MnJHL1UrZXdLekpFVkRJQkp5dU1hR3F6b3kwSkFXK2YwZncyOVhiOFJJOVh2K2dCclB6SXhBZkkwT256b205QmUyUXkwUzRZcW1uZ2M3cEtpUEtxb3k0WVhVU3BKTGdFOTJOOWpXLzI3SjVzWGgxZlRYMkgrdkFaWmZHZXRQMWQ4dE1WZUhtTlVsNGIwc0RIdjN0S1V6UDB5QXhUZzZkM29HQ0loM1NVNVQ5QnEySGMwNWtaNmp4dzk4WFlrYWVCcEhoVWh3cjBhTzV6WXFzZERWdXZUTHdjQW05RGVZKzBaL2gxZ01BYlB5OEFjVVZCc3lZRklGd3RSaDFUVlljT042SjVIZ0Y1azZOOU00M05VY0RRZkEwWG1qdHNNTnNkZUovSDVxSStCZzVIdm5XZVB6MTlUTjQ0cGtpVE0rTFFGeTBEUFhORnB3cTAwTXBGK09uRDJSNVU1Z1B4cW9GY2RoMXNCMTdDenB3MmFJNG4rdkNZQTJsblBmZk9nNlAvN0VJSDM3UmlPTWxPbVNscTFIWFpFWnh1UkZYTGszQXBoMU5QZzFYQTBsSlVPREIyOUx4ai8rcnhNLytVb3dwMlJva3hjdlIwbTdEaVZJZC92cXp5WmlRSnNYODZWSDQra2c3SHY3dEtjeWVISUdXRGl1T2wrZ3hiM29VOWg4ZDN0ODZTMmJINE9WM3E3SHJZRHVTNHhXWVBERzRJY29XejRsQjRXa0RmdlgzRWl5YUdRMnJ3NFZEeDdXWVBTVUN1dzRPTDIxK2ZuWTRWc3lQd1pmZnRPR3gzeGRpV200NGxBb3hUcFRxa1phb1JIcUtFbFhEekRvd21IditncG5SZUg5TEEvNzdhUjNLYTR6UWhFbHh0RWlIM0FDWlhZSzV4bzcyZlRjM013enhNWEljSzlIaFI3OHZST1k0RmNxcWpEQ2FuSmd3VG9YeTZzREQzSVVwKzNpZVhlTC9QTnVYZ1k2bm9kNWZpSWlJaUM1c0FsVHFDSWhFRjliekVZUDNSRVFYQUpGY0FWWHlPS2lTeC9VN24wM2I3Z25tZDdiQjJ0cnNEZlJiMjF0aDEzZkNZVExBWVRMQ1lUTEFaZXM3QmZGb2s3a2NzSTVTOFA3SWtjTTRkbXhvUGNTam8yTnd5eTIzdzJZN20yNVNyOWRqL2ZwM29OZnJFUjQrdE1ZQUE1azFhdzVrTXFrM2VOOGRyRzl1YmtSQ1FpTFdycjB4NFBmaTR4Tnc0NDIzK24xKzVNZ2g3Tm16YTFCbGFHMXRRVlZWSmVvV3pJSUFBQ0FBU1VSQlZOTFRNN0JvMFdMczNQa1Z3c1BEc1hEaFlnRCtRd2FNdExBd3RTZnVQWVF4MVlkckpCNzlOQkZ4TUJrSG4zcitza1Z4Q0ZkSjhON1dlcHl1TXFLbTNvTHBrelQ0OWcxcDJQaTUvemloRXJHQVh6K1NndysyTldEbndUYnNQOVlCcFVLTWhCZzU3cmdtQlZmMDZQMTk5ZklFN0Q3VWppLzN0VUlpRVpBU3I4RDM3c2p3NllFckNNRGozNW1BYVRuaDJMcTdCUVdGT29oRVFGS2NBbmRja3pxMHl1amxpZnV6OE45UDY3RHJZQnZNRmlkU0V4UllzeVFoWUMrbDFRdGpVZE5neHE1RDdkaSt2dzJYWDlwL0Q3ZU1GQldlKzBVKzN0dFVqNE1uTy9IVnZsWW81V0pNeWRiZytsVkpma0d0d1lpSmxHSGxnamdjSzlhaHNGeVBNTFVFbVdrcVBIclhlTXljN0hsSisvWGhEdWdNRHR4OS9lQURSOTF5eDRmaHRxdVM4WjhQYXJGamY2dG4vTk81MGZqV05XbURHcDk0cUhVeG1QWFBtUktKUHowK0NlOXVya1BoYVFQS3E0MklqWlFoTTAyTkg5NlRPZVE2NkJZZkk4ZnZmcFNMMXpiVW9QU01FVTN0TnN5YUZJSDdia25INzE0NDdUTnZNUHVuZTVsLys1L0plUHZUT2h3ODRlbEJHQmt1UlhLQ0FqKzVkMEpRZ1pqUlBNNkE0TS9yOGhvVDN0L2FnTmhJR1c1ZWM3YmhWbGE2R2lzWHhPSHpyMXZ3OXFZNjNMMzI3UEU0VXNkWHNQVVl6SDRKZHQvMTVYdDNaR0JTVmhnMjcyckc0Vk5hT0owdUpNYkpjZHVWeVZpN09nbHE1Y0FwcmZzeWVXSTRwdVZxY09xMEFRZU9PeEFWSWNPaVdkRzQ2ZklrYjZhQXpUczkyVFl1SDBKSzQ5Rzg1bmRiTWpjYXIzMVFBNVBGaVpVTEFsOUQ3MXFiaHZSa0ZUN2Qzb1FUcFhxY09xMUhYTFFjUytaR1krM0tnWHV6RHZXY1dMczZFZk5uUk9Iakx4cFJVS1JEZElRTU42eE93cTFYSlFVZFhCN3NmYUkvdzYySHhYTmkwTjVweDc2akhYQTQzSWlQa2VHV0s1Sng3Y29FbjFUWTQ1S1ZlUGhiNC9IZWxucnNQdFRtMDh0LzJmeFlKQ1VvOFA2V2VoU2VOdUJFaVE2UjRWS3NYQkNIVzY1SURtb29nVUNtNTJrUUd5bERhNmN0Nk43aS9SbHNPVE5UVlhqbWlUeThzYkVHSjh2MHFHKzJJaXRkaGQ4OWxvc09uUjJiZGpSNXN3SDE1NG9sOFVoTlZHREQxa1lVbmRHajVJd2VzWkV5WEwwc0hvbXhublUrZXVkNFJJUkxzUDlZQjc3WTE0cXNkQldlL21FdWpoUnFoeDI4VjZ2RW1EOGpFcnNPdEdQVklJWWV1R3BwQWh3T0Z6YnZiTUhPZzIySWo1SGp2bHZHSVRGV1B1emdQUUE4ZW5jbTBwS1UyTGFuQlFWRk9rU0dTYkZzWGd6V1haMkt4Lzk0YXRqTEI0Sy81MDlJVStISjcwM0VXNS9Vb2FCUUI3VlNqT1h6WTNISHRTbCsyeHJNTlJZWTNmdXVRaTdHcngvTnhyL1gxNkRvdEFFMWpXYk1tQlNCK3g4YWh6KzlXdDduOTU1NFlBTCsrMGtkZGgxc2g4WGE5VHk3TkFGckxnMytYakRROFRTYyt3c1JFUkhSaGN1TmlNamgvMDB6MWdodXQzdDRnOEVSRWRFRnkySFFlWVA1RHJQblg2ZlA3NzZmT1MxbXVCeDJ1RjFPdUoxT3VGMnVIdi8zL0l2dXozck8welc5dThGQXc5dzFhSk1QTDlneEdwS1NrbkhUVGJlaXNySUNIMy84b2QvMDhIQU43cm5uM2o2bmQ3dmhocHVSa3BLS2wxNzZaNTlwODN1YVAzOEI1czZkancwYjNrTmRYUzJ1dXVwYVpHWk93TXN2dndDNzNZYUlDUDlneHJwMWQ2R3hzUUZmZnJuTmI1clpiSWJKNU45cjVPYWJiME5pWWhLZWUrNnZBY3NSRVJHQjIyKy9FMUtwRkI5OTlBRm16WnFEMU5RMGxKZVhZZE9tVHdiY2p1SEl5Y25GMUNrVGg1dkJQbWh1d0p1ZVY2Mk9HSkhVU3daREo0ejZkcmhjNXlyMS85ajIwSzlPb0xyZWpBLytQbnRZUGY3R3NpZitYSVF6TlNhOCtjeU1RVy9qbnNQdCtQMkxwM0hqWlVsRDZqVTZYS0ZlUDQwdTd0L1JZYkk0OEszSGp5RjNnaHBQL3lBMzFNVTViL3pyN1VwOHVyMFpUejJTamRuNWtRTi9nWWF0KzFpTmk1YmloYWVtaHJvNFBqWiszb0JYM3ZjTXdYSHRpcUVQT1hLdVBQSG5JaFNlTnVEMTMwL3pHYXFEYUNqNk9wNTRmeUVpSWlMeUp3aGloR3Vpb1E2NzhQNk9aTTk3SWlMcWt5Uk1BMG5ZNlBRbTc4K2VQVHZSZHVUd2lDMXZvTFNid1hDNzNaREpQQzlRckZiYkFITUg1OUpMbDhEaENCeklkYmxjMkxuekt3REFxVk1uTUdmT1BNeWRPeDlidDI1Q1JzWjRORFRVdzJ6MkJPRGIydG9DTHNOdXQvYzVMUmdLaFFJaWtjZ2I2TmRxdGRpOWV5ZVdMMStKcTY2NkZtS3hHQmFMQlR0MmJCL3lPb0lWSHE1QlV2TEVVVjlQdDZiNmNyamNucFlDWXNuSXZJZ05DNHVFM1dhRzFXSUUyMDVlK0dvYXpEaFpxc2RWeStJdjJNWUpST1JyK3pkdHNGZzl3MzRRaldVN0RuaDZCMSsyS0huZ21jK3hiNDU1aHNuSUhULzJHdkwyMW4ydm56YzFrb0Y3R3JiK2ppZmVYNGlJaUloOENZSUF1VUoxUVFidUFRYnZpWWhvRElxTWpJSklKSUxMTmZ4dTFubDVrN0ZxMVdYRFdvYkZZc0ZMTC8wVGNya24vYWJWT25CditXRGs1VTN1YzVyVDZmUUc3L1Y2UFVwS2lwR2JtNGZWcTlkQUpCS2h1TGdJZ2lEZ3dRZS8zK2N5VWxQVDhOQkREd2VjVmx4Y2hPM2J2K2p6dS9IeENianl5bXV3YytkWHFLZzRteUx5NU1uam1ESmxLdUxpUEMrTzl1elpCYVBSME85MkRwZEVJb0ZHRTl4WWtXTmRWSFFTbXBzcTRYVFlRMTBVR21VNm93TzNYNTJDNWZPRFQ2TkxST2MzbFVLTWRWZW5ZTjYwL3NkQ0p3b2xvOG1KOVZ2ckVhNlM0UEpCcFBRZVNVZUx0RWlNbFNNeFR1SDl6TzBHMW0rdHg4bFNQYkxTMWNnSk1DYjZXT0oyQTI5OFdBc0F1SEZOVW9oTFErZTdnWTRuM2wrSWlJaUlmSW5GVWtSRmovMU1YVVBGNEQwUkVZMDVTVW5KRUl2Rkl4SzhOeGowcUtxcUhOWXliRjNwL09WeXp3dkdZRkxkQitPMTExN3VjMW05ZTJidjI3Y0htWmtUa0o2ZUFZdkZncUtpVTNDNzNkaS9mMS9BN3k5YXRCaGFiU2RPbmp3UmNIcGJXNnZmWjkwWkNpWlB6c2ZTcFNzZ0VvbmdkUHBtQmxpNDhGSnY0TDc3OTg3T2R0VFgxL2U5b1NNZ09UbGxWSmQvTHNVblpLQ2hyaXpVeGFCUk5qa3JISk96eG42dlFTSWFPY3ZZV0lmR3NHMjdXMUJRcEVYeEdTT2EyMng0L0RzVG9GU0lRMUtXZ2tJZE5teHJRTzc0TUtRbEsrRjB1RkJVYmtCOWl4VlJFVkw4K051WkF5OGtSTXFxakhodmN6MWEybTBvcXpMaThrdmpNR2tDNy9jME5NRWVUN3kvRUJFUkVmbUtTMGdQZFJGR0ZZUDNSRVEwNXNURXhFSXNGc051SDM3djVKcWFhdFRVVkk5QXFRQ1ZTZ1hBTTJiOFNMRGI3VUZ2bzE2dlIwMU5OU1pNeUlMYjdVSktTaXFxcWlweDVNaWhnUE12V3JRWWVyMit6K21CaElkN1hoU3RXTEVhSnBNSlc3ZHVRbTF0RFFCQXFWUmkxYXJMa1pFeEhtNjNHN3QzNzBCbVpoWlNVOU53L2ZVMzQrREIvVGg0Y1ArSU5Mam9UU3FWSWpvNmVzU1hHMHB4OGVsb2JhbG0rbndpSWlJNkoweFdKL1lmNzBSY3RBdy91WGNDbHN5TkNWbFpsc3lOaGxadng4a3lQY3IzbXlBSVFFS3NITmV2VHNUYVZVbUlqcENHckd3RGNicmNPRnFrZzBJdXdpMVhKT1AycThiZTBBTjAvdUR4UkVSRVJEUTRnaUFnTnY3Q0R0d0RnT0RtVzJNaUlocUR2dmhpR3dvTFQ0YTZHRDR1dSt3SzVPVGtZdlBtVDNINmRLbmY5UEJ3RGU2NTUxNVVWbGJnNDQ4LzdITTVOOXh3TTFKU1V2SFNTLzhNdWhkL2Z2NFVMRisrQ2pxZEZtcDFHTVJpTVdwcXFsRlllQXJWMVZVd20wMCs4NjliZHhjYUcrdng1WmVmQjdYOHRMUnhXTHYyUmdCQVkyTURObTM2eEpzT1B6czdCNHNYTDROS3BZTE5ac1BXclp0UVdYa0dJcEVJeTVldnhLUkorUUNBdHJZMjdOMjdHMmZPVkFTMXptRGw1MC9GOHVVclIzU1pBK2s1NXIwbUltNVV4azh5bS9UUWRqWXhnRTlFUkVSRVJFUkVSRVRVTHdHUlVRbFFxaTc4ekZmc2VVOUVSR05TVGs0dXlzcEtZYmZienVsNjVYSTVyRmFyMytjcEthbkl5c29DQURRMDFKM1RNazJhNUVsamJ6YWJzR0hEZTVESlpGaTJiQ1hTMHNZaExXMGNBTUJvTkVDcjFjSnF0Y0ptczZHNXVSR0NJR0RseXRVQVBLMFNSU0l4UkNJUnhHSXhKQklKR2hycXZXbjNXMXRiMGRuWmdiYTJWbXpac2drdWx3dEpTY2xZc0dBUlVsSlNBUUF0TGMzWXZQbFRhTFdkQUFDWHk0VXZ2dGlHbXBvYUxGdTJBakV4TWJqNjZ1dlEyTmlBWThjS1VGWldPdXllK0ZLcEZEazV1Y05heGxpbFZJVURnb0RPOW9aUUY0V0lpSWlJaUlpSWlJaG96SXFNVG9SU0dSYnFZcHdURE40VEVkR1lsSlkyRGs2bjQ1eXVVeEFFM0hmZlEzQzczVENielhBNEhIQTZIWkJLWmRCb05BQ0FrcElpR0kzR2MxYW1oSVJFckZ5NUdsYXJGWjk4OGhIMGVqMEFZUDM2ZHhFYkc0ZUpFN09SbUppRW1KaFlKQ1FrUWl3T2Z1elNvMGVQZVA5dk5wdXdmdjE3c0ZqTWNMbGNXTGx5dGJkSHZkUHB4TUdEKzNIbzBJR0F3ZmlTa2lMVTFGUmp5WktsbURneEI0bUpTVWhJU0lUUmFQU20zUjhxbDh2bGJUeHdJVklxdzRDb1JQYkFKeUlpSWlJaUlpSWlJdXBGRUFSRVJDWmNOSUY3Z01GN0lpSWF3eVpPekVGSlNkRTVXNS9iN1VaYld5dGlZbUlSRnViN01HQTBHbEZVVklnREIvYWRzL0lBUUZOVEk0cUtDbkg0OEVHMHQ3ZjVUR3R0YlVGcmE0dlBaMkt4cDNlOUlBaGRud2p3L05memI4L1BlNmZhTjVuT05rbzRlclFBT1RtNXFLaW93TjY5ZTd5OTdmdGlNaG14WmNzbUhEMWFnRXN1V1lpNnV0cGhCKzRCSURzN2U5akxHT3VVcW5CSVpYSzBORldGdWloRVJFUkVSRVJFUkVSRVkwWnNmRG9rRW1tb2kzRk9jY3g3SWlJYXM5cmFXdkgrKysvQVpqdTNxZk1CVDVCYkxCWkRFQVM0WEM0NG5jNXpYb1pRVXlnVXNGZ3NJVnUvVkNyRnJiZXVRMVJVOURsZjk3a1k4ejZRNXNiS3Jvd1RmRHdqSWlJaUlpSWlJaUtpaTVFQXNVU0MrSVNNVUJja0pFU2hMZ0FSRVZGZlltSmlrWnFhRnBKMXU5MXVPQndPMk8zMml6SndEeUNrZ1hzQVNFL1BDRW5nUHBUaUV6T2dVS2dnQ0h4RUl5SWlJaUlpSWlJaW9vdU5BSVZTZmRFRzdnRUc3NG1JYUl4YnVuUTVKQktPOG5LeEVZc2xXTHAwZWFpTEVSSlJNY2tJMThTRXVoaEVSRVJFUkVSRVJFUkU1NGhudUZkTlJDeWlvcE5DWEpiUVl2Q2VpSWpHdExDd2NHUm41L1lZcTUwdWRJSWdJQzh2RHlxVk90UkZDUmwxV0NTU1VpWkNwWTRJZFZHSWlJaUlpSWlJaUlpSVJwVTZMQUpKS1JQUDJmQ2xZeG1EOTBSRU5PWXRXYklNM1MzdjZPS3daTW5GMmV1K3Q0akllQ1FrWlVLcENtY0RGaUlpSWlJaUlpSWlJcnBnQ0lJQXBVcURoS1FKMEVURWhibzRZd2FEOTBSRU5PWkpwVklzV3JRWUNvVWkxRVdoVWFaUUtMQjQ4VktJeGVKUUYyWE1FSW5FaUl4S1JHeDhPdVFLTlVSaU1RUDVSRVJFUkVSRVJFUkVkTjRSQkFGaXNRUnloUnB4OGVtSWpFcUFTTVJ3ZFU4Y1JKaUlpTTRMTTJiTVJGMWRMYXFxenNEcGRJYTZPRFFLeEdJeFVsUFRNRzNhakZBWFpVeVNTS1NJamttRzNXNkR6V3FFMmFTSDNXNkZJSWpnZHJ0Q1hUd2lJaUlpSWlJaUlpSWlQNEpJQkxmTEJhbFVEcVVxSERLNUdsS3BMTlRGR3JNRXQ5dnREblVoaUlpSWd2V2YvN3dLclZZYjZtTFFLSWlNak1LZGQ5NFQ2bUlBQUpycXkrSHFDb2hySXVMRzdGaExMcGNMVm9zQlpyTUJWb3NSSXJFWUxqWnVJU0lpSWlJaUlpSWlvaEFTaXlWd09oMlFLOVJRS3NNOUdVWFp3ejRvRE40VEVkRjU1N25uL2dhQXQ2OExpU0NJOFBERFB3aDFNYnpPbCtCOWIxYXJDVTZuQTA2SEhVNm5IVTZuQXk2bkV5Nlg1NGVJaUlpSWlJaUlpSWhvcEloRVlzK1BXQXl4V0FLeFdBcXhSQXF4U0FLNVFoWHE0cDJYR0x3bklxTHpUbnQ3Rzk1NTUvL2djRGhDWFJRYUFXS3hHT3ZXM1luSXlLaFFGOFhyZkEzZUV4RVJFUkVSRVJFUkVkSDVpL2tKaUlqb3ZCTWRIWU4xNis0TWRURm9CSWhFSXR4eHgxMWpLbkJQUkVSRVJFUkVSRVJFUkJRS0RONFRFZEY1S1NJaUVuZmNjVGNFUVFoMVVXaUlCRUhBSFhmY2hZZ0k5bW9uSWlJaUlpSWlJaUlpSW1Md25vaUl6bHZSMGRGNCtPRWZJaXdzUE5SRm9VRVFCQUVhalFZUFAveEQ5cmduSWlJaUlpSWlJaUlpSXVyQzREMFJFWjMzdnYzdCt6QnVYRHJFWW5Hb2kwSURFSXZGeU1nWWo3dnZ2amZVUlNFaUlpSWlJaUlpSWlJaUdsTVl2Q2Npb2d2Q2RkZmRnUG56RjBBUUJBZ0NiMjlqalNDSUlBZ0NMcmxrRWE2KytycFFGNGVJaUlpSWlJaUlpSWlJYU13UjNHNjNPOVNGSUNJaUdpa09od003ZG55RjB0SmlPSjFPOERZWFdvSWdRQ3dXSXljbkQwdVhMajl2c2lNMDFaZkQ1WFlCQURRUmNWQ0hSWWE0UkVSRVJFUkVSRVJFUkVSMG9XUHdub2lJTGtoR293RTdkbXhIVFUwMWJEWnJxSXR6VVpMSlpCZzNMaDFMbHk2SFNxVU9kWEVHaGNGN0lpSWlJaUlpSWlJaUlqclhHTHduSXFJTFdudDdHd29LRHFPNHVBZ3ltUXcybXcxT3B6UFV4Ym9naWNWaXlHUXkyTzEyNU9aT3dvd1pNeEVWRlIzcVlnMEpnL2RFUkVSRVJFUkVSRVJFZEs0eGVFOUVSQmVOMnRvYVZGU1VvNnlzRkU2bkF4S0pCRmFyRlhhN1BkUkZPeTlKcFZMSTVYTFk3UTVJcFJKTW5KaUR6TXdKU0VsSkRYWFJobzNCZXlJaUlpSWlJaUlpSWlJNjF4aThKeUtpaTFKN2V4c2FHdXFoMCtsZ05CcWgxWGJDWUREQWJEWkJvVkJBcDlPRnVvaGppa1lUQVl2RkRLVlNoYkN3TUVSRVJFS3RWa09qMFNBcEtRWFIwZWRuRC91K01IaFBSRVJFUkVSRVJFUkVST2VhSk5RRklDSWlDb1hvNkJoRVI4ZUV1aGhFUkVSRVJFUkVSRVJFUkVRQUdMd25JaUlpR3BQY2JqY3NGaVBzTmdzY2RpdWNUZ2RjTGlkY0xtZW9pMFpFUkVSRVJEUW1pVVJpaUVSaWlNVVNTS1J5U0dVS0tCUnFDSUlRNnFJUkVSRVJCWVhCZXlJaUlxSXh3dWwwd0dJMndHelN3VzYzUWhBRWNJUWpJaUlpSWlLaTRIUTNlSFk0YkxCYVRSQUVFVHJkTGtpbGNpalZHaWdVWVJDTCtVcWNpSWlJeGk0K3FSQVJFUkdGbU52dGhyYXpDUmF6Q1c2MzArZHpJaUlpSWlJaUdocTMyd1VBc051dHNIZTJ3Q0JxaDF5aFJtUlVRb2hMUmtSRVJCUVlnL2RFUkVSRUlhVFR0c0pvNkFoMU1ZaUlpSWlJaUM1NExwY1RacE1PWnBNTzZyQW9hQ0ppUTEwa0lpSWlJaDhNM2hNUkVSR0ZnTTFtUmtkYkkxd3VSNmlMUWtSRVJFUkVkTkV4R2pwZ051c1FGWjBNbVV3UjZ1SVFFUkVSQVFCRW9TNEFFUkVSMGNYR2FPaEVXMHN0QS9kRVJFUkVSRVFoNUhJNjBkWlNBNk9oTTlSRklTSWlJZ0xBNEQwUkVSSFJPYVh0YklaTzJ4THFZaEFSRVJFUkVWRVhuYllGMnM3bVVCZURpSWlJaU1GN0lpSWlvbk5GcjJ1RHlhZ0xkVEdJaUlpSWlJaW9GNU5SQzcyK0xkVEZJQ0lpb29zY2cvZEVSRVJFNTRCTzJ3S0RvUU9BTzlSRklTSWlJaUlpb2dBTStnN290SzJoTGdZUkVSRmR4Qmk4SnlJaUlocGxaclBlMCtQZXpjQTlFUkVSRVJIUm1PVjJ3MlRVd21JMmhMb2tSRVJFZEpGaThKNklpSWhvRkRuc05tZzdtdUYydTBKZEZDSWlJaUlpSWhxQTIrMUNaMGNUSEE1YnFJdENSRVJFRnlFRzc0bUlpSWhHVVVkSEl3UDNSRVJFUkVSRTV4RzMyNFdPOXNaUUY0T0lpSWd1UWd6ZUV4RVJFWTBTZzc0TlRvYzkxTVVnSWlJaUlpS2lRWEk2N0REbzIwTmREQ0lpSXJySU1IaFBSRVJFTkFyY2JqZjB1bmIydWljaUlpSWlJam9QdWQwdTZIVnRvUzRHRVJFUlhXUVl2Q2NpSWlJYUJkck81bEFYZ1lpSWlJaUlpSWFKZjlzUkVSSFJ1Y1RnUFJFUkVkRUljem9jc0ZxTW9TNUduNnJxekgxT3E2NDNvME1iZktyL3RrNGIyanBzZlU3WEdleW9iN0xBN1I1VUVZbUlpSWlJaU1ZRXM5a0FsOU1SNm1JUUVSSFJSWUxCZXlJaUlxSVJackVZNEhJNVIyUlpqL3oySkxidGJ2RmR2dFdKNjc5L0NLZXJUVDZmZit2eEFuejhWVk8veXp0YXBNVjNuenFCZ3ljNkEwNy96VC9MOFBRTFpVR1ZUV2V3NDk2Zkg4ZjZ6eHI2bk9mbmZ5dkJNNitXUXhDQ1d1UjU2NkZmbmNDVjl4K0ExVGI2d3lUODdDL0Z1T2RueC9wdE5IRXU2QXgyWEhuL0FUejIrMU5qWXRsanBWN0d1cmMrcnNQTmp4N0c0WlBhVUJkbFJBMTJ1MW83YkxqcmlhUDRuNzhWajNMSmFLelllYUFkVjk1L0FHOThXSHZPMWptYTE4bGdoT0k0UDVmM1F4bzU5Ly9Dczk4Y3pndWp0ZVZnbndrT25lakVUWThjeHY5OVVqZktKYnZ3WGFoMTZYWTVZUm5EamJPSmlJam93aUlKZFFHSWlJaUlMalJtazI3WXkzaDNjejMwUmdlYVcyM1ljYWdOMVkxbmU4czduRzVZYlM1OCtIa2pJalVTTEowYmc2eDBkVkF2eXRkLzFvanhLU3JNbWh3QnR4dlFHOC8yc3E5cHRLQysyWUpWQzFPaE0vajN2cGRKeFZESXo3YjkvT2pMSnRqc0x1U01EME5SaGNGbjNwZ0lLWnJiYktpb01lSEd5NUw4cGdOQVNyd0NtakEramc2R3crRkN5UmtEckRZWFdqcHRpSW1TK1V3M1dSeFFLUzYrT2gycGV2bndpMGE4L0Y0MWZ2bjliTXlkR2psYXhUMW5BbTEzY1lVQlJyTVRGYlZHek1xUENGSEpSbDUvMjJXMXVTQVdDNUNJejdZaWFtbTNvYlhEQnFQWkFZZlQ3VE9ONkVJeGtzZTUzZUhDWFU4Y1JYeTBITS8rZlBJSWxwSm9aQTNsbWFDaTFnU1R4WW1TTS83UHE5UzNpNjB1VFNZZFZPb0w1OW1KaUlpSXhxNkw3ODBlRVJFUjBTaHl1OTJ3MjYzRFhvN1Q2WWJUNllaYkFPRHkvTjdOMVJXamQ3cGRubm02UDNlN0llcm52WHhodVI0RmhWcjgrcEVjaUVRQ2RBWTdibnVzd0crKy8yeXN4WDgyK3ZkTXZIdHRLbTVha3d3QWFHNno0b050alFDQVoxNHQ5NXYzbXVVSnFLajFaQVpZLzFsRHdONzVQM3NnQzR0bVJmZGRZUElqa1lqdzU1OU9nczVnUis3NE1KOXAvL09YWXJSMjJ2SFNiNmFFcUhTaE0xTDFzblYzTStLaVpaaDluZ2UxYXhyTitNTUw1Y2pPVk9QUk84ZjdUSHZzbmt3VWx4c3daK3I1dlkyOTliVmRyMitzd1NkZk5lT0ZYMDlCWEk4QVR0NkVNUHoyQnptSWpwQXhjRThYckpFOHp2Y2U2WVJXNzhCZDE2V09VT21JUnNkUW5nbXVXNW1FbEhnbEprLzBuWi82ZGpIV3BkMW1nZHZ0aG5DaHB4UWpJaUtpa0dQd25vaUlpR2dFV1N4R1FCQXczRUhlYjc4NkJRQncrSlFPODJkRTRiSkZjV2ZYWVhOaTA0NG1YTDh5RVJNenpyNFljem9CY1Q4djUvK3pzUll6SjBkZ1ZuNEV0QVk3ZGgxc3g1OGV6NE5JTEFCdTRLbm5TNUdkcWNadFY2VUUvSDU4VitETDZYTGpMNjlWUUtrUTRWKy95a2R6dXczN2ozWGlsaXVTdlBQdU9OQ09qNzlxd21QM2pFZitSQTJlZStzTWJseWRoQW5qVk41NWxBcngwQ3JuSXBlWnFncjQrYkVTSFpMaTVPZTROR1BIY092bFJJa2VOUTBXM0hGdEtrVDl0WUk1RDNSbzdhaXNOeUU3VSswM0xUcENpZ1V6bzBKUXF0SFYxM1lWbFJ0Z3NRWWV4bVRHcEF1ckFRTlJJQ04xbkcvWjFReVZRb3dsYzJOR1pIbEVvMm13endReXFZQ0ZzeTY4ZStOb3VpanJVaEJndFJpaFVGNTREUk9JaUlob2JHSHdub2lJaUdnRTJXM21ZUWZ1ZTN2eG5TcTgrRTVWd0dtVmRTYjg5TStlc1d4dGRoZGVlYi9HcDlmOGMvODdHZkV4Y3V3ODBJN2ljZ1ArL21RK0FPRE5EK3V3KzNBN1h2N05WR2pDSkNnbzFFSnZjdUM2RlluSXkrei9oZFRMNzFialpLa2VUOXcvQVlseENoUlhHUEhoRjQxSWlwUGpxbVVKcUcweTQ0MFBhNUEzSVJ3ckxvbUR3K0dDMnduODZaVnkvT1duazVFY2YvRUdtR25zMnJ5ckNXS1JnTlVMWTgvSitsd3U5M25mU0dBc1lEMk9UUmZUZm5HN1BXMzJMbVExaldhY0tOWGh5cVVKVU1qWjhHNDRMcVp6SXhUYmVqR2NqOEc2bUk2MWM4YnRoczFtWnZDZWlJaUlSaDJEOTBSRVJFUWp5RzYzamVqeUxwMGRoZnlKNlppVUZZYmJIanVDSDM5N0FxYmxhZkRLKzlXSUNKZENJUmZqT3plTkF3QTgrM29GbHN5SlJsNVdPR3JxemRpd3JRRmlrUUN0M29HWDNxdkM5YXNUa1pha3hPbHFFN2J1YnNiOXQ2UmorLzVXdExUYmNLSlVENUZJd0pIQ1Rod3AxQUlBSnFhci9Ycll0WFhZc09OQUc2NWVsb0RGc3ozVGxzNkxRWEdGQVRzUHRtSE5rbmdJRUpBWW84QVA3czRBNEVsZitqOFBadUg1dHlvaDZlZWR2OTdvd0I5ZVBJMllLQmwrZUhmbWtGKytQdlNyRTZpdU4yUEQ4N093OGZOR2JQdTZGVnE5SFJNejFIamcxblJrcHFwUVVtSEVmemJXb0tUU0NJbEV3THdwRVhqZzFneW9WV2NMYUhlNHNPdGdHejcvdWczMXpXWm9EUTdFUjh1eFpuRTgxcTVLSExCOHRVMW0vT2dQUlRDWm5majVnMW1ZUDkzVEM4bHFjK0dEenh1eC9adFdOTFZaRWE2V1lPNlVTTng1WFNvaU5kSUJ0Ky8rWDV4QVhaTVpILzFyRGlSaUFRLy8rZ1FxYXMwQWdJWVdLNjY4L3dBQTMyRU9BaG51OXZWa3RibnduNDIxMkgyb0RYcWpBMmxKU3R4MVhTcG1UL0VkTjc2bXdZeVB2MnJDeVRJOW1scXRrSWdGNUdkcmNNLzFxVWhMVXZaWnpuYzIxZU9yYjlyUXJyVWhQa3FHVll2aWNNTmxTUkQzZUNrOW5IclJHZXpZVzlDQmVkTWlFUlBwT3padWI5M0RUZVNNVitPUGorY0ZWYmJ1WS9LOVoyZmhwZmVxOFBXUmRpVEZ5dkg4azU1VXMwZUx0ZGkwdlJrVnRTYTBkZGdRcnBaZy9yUW8zSDFER3RSSzM1UEc3UVoyN0cvRjFqMHRPRk5qZ3QzaFFseTBITmNzVDhEU3VURzQ1WWRIdlBOdTI5T0NiWHRhQUFCLy91a2s1R1dHNGU5dlZXTExybWI4OWdlNW1ERko0NTMzV0lrT0d6NXJRSG0xQ1NhekE3RlJjbHkxTEI3WHJrajBXZi9PQTIzNDhJdEdWTmFaSVpVSW1KUVZoanV1VFVQV3VNQzlITHY5OWJVS2ZMbXZGZi83VUJZdW1YRjJ1SXp5R2hNZStjMUpaS2FwOFB3djhuMis4OFBmbmNLWldoUGVmWFlXckRhbnQ5NS9jdThFL0w4M0tsRllyc2NWaStQeHdLM3BmdHYxNGp0VitQaXJKdSt5N243aUtBQmc1dVFJL09iUkhMUnI3ZmpXNHdYSW14Q09QeitSNTdldlB2ajdiR3o3dWdXZmJtOUNVNnNWTVZFeVhMc2lFZGNzVC9EYnR2cG1LOTc4dUFaSEMzV3dXSjFJVDFiaGptdFNjUGlVRmg5LzFlUzN6WDF4T04zWXNxc1oyNzlwUlhXREdVNm5HNGx4Q2l5ZUU0TzFLeE9oa0l1ODgrNDUzSTdmdjNnYU4xNldoTXNYeCtQVjlkVTRYcUtEdytIR3RGd05IcncxSFFteEF6ZVVHb25yd0VESGQxdW5EZi8zY1IwT251aUV6dWhaL3ZKTFluSFQ1VWwrcWR4TkZnZmUrYlFCdXcrM28xMXJRMXlVREZjdWpVZENqQUpQdjFDR2E1WW40SUZiMHdFQXI3eGZqWTJmTitMSjcyZGozbFRmYTgwYkg5YmkzYzMxK05HM003RjhmdjhOY29LOUx2V3M4K2w1R3J6NGJqVnFHODM0K1lQQjdkOWdyMlZhZ3gxYmRyWmczOUVPTkxWWVliVTdNVDVWaGR1dVNzR2NYdGZVdWlZTDN0dFNqK01sZW5Sb2JkQ0VTVEE5THdLUDNaTUpBSDBlNXdhakF4OSsyWVRkaDlyUTNHYURYQ1pDNWpnVmZuUjNwdC80NEFDd2RaZm5PckptY1p6ZnRHQ014UDB3MkhsNzdxZHJWaVRnOVE5cWNlaGtwL2ZjdkhsTmN0RFpSNFp5eitycFgyOVg0dFB0elhqcWtXelVOSml4WVZzak9yUjJ2UHUzbVFoVFN3YTEvVzQzc0hsbkU3YnVha1p0a3dWS2hSZ0xaMGJqcGpYSnVPZW5SNUdacXZTZWMyYUxFemMrY2hoWjZXcjh2NTlQOWxtT3crbkd0UThkUkZLY0hLODhQYTNmOGcvbVdCem9PdEJUYzVzVjkvenNtRStadS8zNm4yWFlmN1FEdi9qdVJPOXhBZ0NIVG5UaWw4K1g0cllyazNISHRha0RubytEZlNiWWVhQWRmM3JsTkc2NUlobDNkZzBOTVpUcjdHRDJVMStHOHB3eDBMRTIyR081cU1LQUR6NXJRR0c1QVFhVEF4RmhFc3pPajhRamQ0NGZhRFJ4d2dBQUlBQkpSRUZVVWwxNjkzMjdEZXUzTnVEUXlRNjBkZHFoVW9pUm5SNkdSKzdNOExuMkRQVlo0MXh3alBEZmVrUkVSRVNCTUhoUFJFUkUxSnZnU1NNUEFPN3VBZWFENUhJNlJxUUlEcWNiWlZWR2IvQ3pvdFlFdHh0b2JMVWlxc0dNMVl2aTBLYTFJeUZHaEZVTFBJR0paMSt2d0xSY0RaYk1qY0dSVTFwczJOWUFxVlRBMTBmYTBhbXo0OVB0emZqb3l5YllIVzZrSkNod3haSjQvSHQ5RGNxcUREaGRaY1NFY1NyVU5sb0FBSVduRGVqUTJ2MkM5ekZSTWp6elJCN0NsQkkwdEZoaHNUcGhzYm93T3o4QytkbmgySFdnRFJhYkM0dm5SbVBiN2xib1RRNW9EUTdvRFhib2pRNDgrdlFwckYyVmlKc0RCSlZQVjVsd3RGZ0hBTGp2NW5FSVZ3L3ZVZlZmYjFmaFpKa2UrUlBEVVY1anhNbFNQWDcrMTJJOGNmOEVQUFY4S1NhTUM4UDhhWkVvS05MaXkyL2FZREM3OE9UM0pucS92L2RJSi83NjJobGtwcWt3YjFvVVhDNDM5aFowNE5YMTFYQzZYTGpwOHI0RDR6cURBMDg5WHdhRDBZSHYzNUhoZlFGdHM3dng1SE1sT0ZtcVIyYWFDcGRmR29lYVJncysyOU9DRTZWNlBQdnp5WDdCMm9Fc25oT0RTUk50K0hSN005UktNWmJOOSt5enJIVC9sT2s5RFdmN2VuSzVnQ2VmSzBGN3B4M1Q4eUpRMDJCR1daVVJ2LzVIR1o3OTM4aytxV3QvODgvVDZOVFpNRDFQZ3hsNUVhaXFNMkgvc1E2VVZocnc0bE5UZlJwUEFKNlg0TC85WnhsT1Y1c3dKVHNjTnBzU1I0dDErTS9HV3RRMVdmRER1ek5IcEY0KzI5TUtoOE9OTll2amc5cm1nR1d6cTNDc3EyejF6VmI4NEs3eGZ0LzU5NFpxRkpVYnNPS1NXTGpkbnBmdTdWbzdmdjdYRXNSRnl6QTFSd09WUW94akpUcHMzdFdNcG5ZcmZ2MUlqczg2bjNtMUhEc1B0RUd0RkdQR3BBaklwUUlxYXN3NGRMSVRLeGZFNGFwbDhXanRzT0dibzUxSVMxSmlXbTQ0QUNDNm40WWhuKzl0eGJPdlYwQVRKc0dDR1ZFUUJBRm5ha3c0WHFMekNkNy9lMzBOTm14clFFeWtGTXZteGNCc2RXSmZRUWVPbHhUaWp6L085Um5HbzdmWlV5THc1YjVXSEN2Vyt3UTZqNXpxQkFCVTFKaWcxVHNRRWU0NTc4MFdKOHFyVFppYXE0RmNKb0xWNXZUV3dkTXZuSVphS2NGbGkrS1JIS2NJdUw3ODdIQzQzRzdzSy9BRUNGWXVpSVZDTGtKYTRzQUJOd0I0ODZNYWZMbXZEZE56TlVpTVVlRFFxVTY4K0U0VjFFb1JWbHh5Tm9CWldXZkNFMzh1aHNIb1FGNW1HTktTbGFpdU0rT3BmNVFoTXkzNElJUGQ0Y0l2bnkvRnNTSWRZaUtsV0RBOUNoQUVIQy9SNGEyUGFuSHdlQWQrOTFpZVR3QWZBTm82N1hqczk2ZVFrcURFdktsUk9GbW14NEhqbmFocnN1SWZ2NXdNcVVUVXh4bzlSdW82QUFRK3Z1dWJyZmpwbnd2UjFtbkhyUHdJSk1ZcWNLcFVqN2MrcWtWVm5Ray92VC9MKzMyenhZa25uaWxHUlkwSmlYRnlMSnNYaXc2dERhOS9VT3N6NU1wSUcreDFxYTNUanFkZktNT2MvRWprVFFpRFNqWHd2V293MTdJM1A2ekR0ajB0eU04Sng5TDVNZEFhN05oN3VBTlAvYjBVei94a0V2SW1lTTZ6eWpvVGZ2U0hJamlkTGx3eVBRb1I0WkZvYUxiaTRJbk9mc3RpdGJudzR6OFZvYWJCakdsNUdzeWNGSUVPblIwRlJUcDBHaHgrd1h1cnpZVXY5N1lpTHpNTTQvdElSZDZma2JnZkR1WGVxVE02OE5qdkM2R1FpekE3UHhLdEhUWWNMOUhoNlJmSzhOaTNNN0ZpZ0VZZHdPQ1BqYjdzSytqQTE0YzdzSEJXRlBSR0J3U1JNT2h0ZXY3Tk0vaHNUd3ZDMUJMTW54RUZ0d3ZZZmFnZDVkWEdZSGZGb0FWN0xQWVU2RHJRVzN5TUhHbEpDbFRVbXFFMTJCRVI1cmsvT1J3dUhDLzJOQ0F0S05MNkJPK1BsK2dCQUxQeWZSc05CSHMrRHZWWnFYc2R3VjVuUjNJL0RlVTVJOUN4Qmd6dVdONjBvd24vZXJzS0lrSEF0RHdOWXFOa2FHaTJZdmVoZGp4eTUvZ2gxMlZSaFFHL2VyNFVCcU1ERTlQVm1KWWJnVTZkSFNkS2RXalgycnpYbnVFOGE1d0x6aEg2VzQrSWlJaW9Qd3plRXhFUkVmVWlDQ0lBbmtDUnd6RzQzaFV1VitDeGxRZkxaSGJneDM4b3hMaGtKV1JTejB0QnU4T0ZMVHVic1BOZ0d3Q2d1dDZNdTlhbTRycVZpWEM1UEswTnVzZTh0enM5djBza0F1Wk1pY1IzYmh5SGlIQXhqaFhwOE9VM2JianZwbkdRaUFYY2Y4czR2TCsxSGtYbEJ2enllOW5lRjJlUFBuMnF6N0tsSlNyeHg1ZFBZOWZCLzgvZWZVZkhVWjF0QUgrMmQvVXVTN0l0RjlseXc1WnRDQzZZWXNDWVlqb0JFZ2dsUUJLSERvRUVDTDBIQ0Vrb1NUNUk2S0YzbTJKY3dMM0pWcmRrOWJacTIvdk85OGRLSzYxMkplMnVKYS9Ceis4Y253TmJadS9jdVhObk5PKzk3KzBLZWs4aUZzSGpGWkNkcm9KR0pZWmFMWUZHS2NXNERCVzBhZ2swS2ltbVRBajljRzkyZ1E1WFg1Q0w1RVRaSVFmdUFhQ3h4WTYvM1RNRFNvVUVibytBZS85YWdUMmxSdHo3WENWV25aeUpLODcxelFicTdISGltajhXWSt2ZWJuVDJPUDB6cjFPU1pIajBsbW1ZT1ZYbjMrYTV5ek54L2IzNzhPbTM3VU1HdGR4dUx4NSs0UUNhMiszNCtablpBUUhoTno1dHhQNUtFMVl1UzhPdkw4cnpwek45NTR0bXZQcEJJOTc5c2htL1hKVVQwWDcyelNML2RGMDc0clJTWEgvSitMQytGKzMrRFZaVlo4SHhjNVB3NEkxVElaT0tBd0xNYXpmcWNkMGxlZjdQbm5sQ0drNDZQaGxxWmYveDdadVIvZjNPTGl4ZkhEaXJzN0xXZ3RsVDQvRFMvZjBQbHV1YmJiajlpVEo4L1VNSGxpOUtSZUVrSFVJSnQxNEVBVmk3c1IwWnFZcUkxb1lPVmJiR05odHVmN3dNWDMydng2bUxVNE9Xb0tpc3RlQ3ZmNW9CaGJ6L1FiOVVJc0p2THh1UDVZdFMvYlBvWEc0dmJyaHZQM2J1TjZDNTNlRmZhdUxEcjF1eGZsc25DaVpvY2Mvdkp2c0RIb0J2QnE1U0ljYjFsNHhIY1lVUlcvYjBZRnErTnF6MjhONmFGZ0RBVTNkTVIxWjZmekM4eCtqeS8zZmZnS0NDQ1ZyY2YrTlVmMUNwNUlBSnR6OWVoaGZmcnNlVGQwd2Y4amZtVG91SFJDekMzZ3Bqd09zNzl4dVJsYVpFYzdzZGU4b00vZ0ZESlZVbWVMd0NpbVlFSHBQcWVpdE9QQzRsWk5CaW9PUG5KdUg0dVVtb2JiS2hzOGVGeTg0ZWg5UVFNNHFIc3F2VWlIL2NOOU0vKy9XTERlMTQvclZhZlBSTlcwRHcvcGxYRHNKc2NlTzZTL0p3NXJMK1dmbWZmZGVHdjc4UmVybVRVRjcvcEFsN3k0dzQ3cGhFM0g3MUpNaGwvVzNoa1plcXNYVlBOOTc2dkFsWERPb2YxbTN0d1BXWDVHRmw3MjliYkI3YzlIQXBtdHBzMkZsaXdMR3poNTloUEZyOUFCQzZmVC85NzJwMDlyaHcrelg1V0RyZmQyemRIZ0VQL0swU0czZDA0ZFJGQnY5NTk4YW5UYWhwc0dMSmdpVGNjbVcrZjFaK1ZhMFpkL1F1RHpNV0l1MlhObXp2eE8rdm1CQlc4TGRQSkgzWmpNazZuSDlxQmpJR0RFejVhcnB2Z00xbjM3WDdBNmFmcjlmRDd2Qmc5ZVhqY2VyaS91dk13UE0ybEczRlBXaG9zZUdFQmNtNDdlcDgvK3QyUitqN2wwMjd1bUN5dW5INjBzaG4zWS9XOVRDYWErZmFUWHFjZDJvbXJsZzF6di81SDNaMTQ2RVhxdkRTMi9WWU5EY3BvSzJHRW1uYkdNcUc3VjE0K3E3cEFZT0hYdm1nSWV4OTJsYmNneldiOU1qSlZPS3hXNmY3QnpuMUdIMkR2OFpLdUcxeG9GRDlRQ2hGTXhMUTBOS0tmUlVtTEpybkc5QlZWbTJCemU1RlZwb1N1MHNEcnhYN0tvM1FxWVB2SWNNOUg2TzlWd0xDNzJkSCt6aEZjNThScXEwQjRiZmxxbG96WG5pckhqcU5GQS9lVklEOEFZUFFtdHA4QTN5anFVdTd3NE5IWHZBTjRoazhlTVpvZGtIVW0rYmxVTzgxRG9mUitsdVBpSWlJYURqRDMwMFRFUkVSSFlYRTR2NWJKTHZOSE5FTWk5RitvSFBITmZsNDl1NUNQSHQzSWVReU1hNitLTS8vLytQUysxTjEybnRucGFxVnZvZGNIbmR2OEY0aVFVcWlIT2N1ejBEUmpFUnMzMi9Ba3FJay80eCtRUUMrM0tqSE1kUGpRNmJLSGNxVjUrWGkyVC9Pd0VzUHpNSi9IcCtEZDU2ZGgwOWVtSStyTDh5RldDekNTdy9NeEYvdUtzUkROeGJncnVzbTRmZS9tSUNyenMvRnhXZGtZVTVCNkFDcFdDekNxbE15L09uNEQ5V2xaMlg3MSthVlNrUlkwUnMwVUNzbHVHUmxmMEFxT1VHT3VZVytNdFUzMi95dkYwN1NCUVMwQUNBN1hZbWNEQlU2ZXB5dzJrTzNpK2RmcjhPK1NpTk9XNXlLUzgvTTlyL3VkbnZ4MmJwMnhPdWt1UHFDM0lCMVNNODVPUk5pc1FoYjlnNC9ZM0kwUmJ0L2cwa2xJdHp3OHp6L3pET1JDRGo3Uk45czdZTk4xb0RQbm5sU2VzQ0RZd0JZT012MzBMdStOZkN6Z0s5TjNIakZoSUFaWWJsWktweTczTGY5SDNaMWgxWEc0ZXdwTTZCWjc4QnBpMU1qV2lvZ1ZObkdwYXR3N3ZKTUFNRDNPenVEdnJQcWxJeWdnRWFjVm9yVGw2UUZwTCtWU2NXWTE5Y21XM3oxSWdqQWUydGJJSldJY09PVkV3SUM5NER2MkVYTDQvWmxHUEVJUXNEckE5TTJmL1MxTHdYOWJ5N0xDNWdOV2poSmgybjVPcFJWbTJFMER4MDAxR3FrS01qWG9MN1o1Zzh1MnV3ZWxOV1ljT0p4S1ZBckpmNGxPNENCc3l3RCt3dXZJT0RuSzhNUEtFZnJsNnR5QXZiL2xPTlRvVkZKY0xEUjVoOHNWVlZuUVZXZEJSTnoxQUdCZXdBNDQ0VDBvS0RLVU53ZUFaK3RhNGRDTHNZTlB4L3ZEOXdEdnJadzNVVzVrSWhGV0xOUkgvVGRTWGthZjBBSkFEUXFDVTVkNUF1SzFOUUhuMU9EalZZL0FBUzM3NG9hQzhwcXpEaDJUb0kvY0EvNCtveHpUdmFkSjF2MitzNWhqMWZBbWsxNnlHVWlYSE5CWGtBNi9jbmp0VGpycE9EbENrWkxwUDFTZXJJY0p5NE1QM0FQUk5hWG5iQXdPU0JZNml1UDc1cmQxeDhBdm9FZEFPQUpQRzFIWEg3RjNmczk3NkR6WGFtUWhGelAvb3YxN2RCcXBGZzBML0pyODJoY0Q2TzlkbzdMVU9LWEF3TDNBUEN6dVlrb21oRVBzOFdOM1dXR29POE1GbW5iR01xaW9xU0FZR3FrKy9URmhuWUF3QldyY3Z3QlljQjNySys2SUxJQmY1RUl0eTBPRk9vNkYwclJURi9mM3RmWEE4RE8waDRvRlJLY2RGd0ttdHJzYU85MEFPalB4SEpNWVZ6QXRSS0k3bnlNVkxqOTdHZ2ZwMmp1TXdhM3RUN2h0dVgzMXJiQzZ4Vnc1WGs1QVlGNzRORHVNNzdaM0lIT0hoZE9Palk1YUtCRm5MWi8wTzZoM21zY0RnemVFeEVSMGVIQW1mZEVSRVJFZy9obTN2c0lFTkRkMll6RXBFeElwQ092Uno3YWJucTQxQjlRZERpOWVQVEZLdi9zRktlclA2Vy93ZVI3a0tUVCttN3ZYTDNCZTVtMC95SG4zMTQvQ0FDNGJzQU1tVjBsQnJUcUhUaHRjUnFhZTJmVStMN3ZoYzNwRFhoTm81SDRBNGFhM2tFQ2Ryc0grbTRuYkRZdmJIWVBEdFNhSVFnQ1B2NjJEUmFiQnphN0J6YWJCeGE3NzcrdGRnOHVPajNMSHl3ZlMvbTVnYk96K21iZFRzeFZCejFZVGs3dzdaZlZGcmhNZ3NYcXdkNXlJOHByekdqUjI5SFM3a0JqdXkvQTczQUlVQTk2anZuZW1oWjg5YjBlQytjazRvWkxBMmNpMWJYWVliVjdrQldueEp1Zk5nZVZWeVlWb1ZYdmlIeEhEMEdrK3hkS1Jxb2lLRmlVa2VvYldHSzFCVC9nckc2d29yamNpUG9XRzFyYUhXaHE2Lys5d1RKVEZVaExEbDYzZTlwRVg3Q3g3N3VING9zTjdaQktSVmgrZlBncDg0Y3JXOEVFYlcvWmdvL2x0UHpRV1FMY2JpOUtxczBvcVRTaHFjMk9GcjBkRFMyK2M4L2g5TFhKeGxZYnVnMHVYMnIyTUZPL2grdUVZMVB3eGlkTnVPM1JNcHh6U2daT1g1SVdFSGdBZ0xJYUU2UlNFVGJ0N01hbW5ZR0RKc3hXWDRDM3BkMkpPTzNRL2VUOEdRa29xVEpqYjRVUlMrY25ZMi92MnNFTFp5ZWdxdGFDM1FPQzkvc3FqVWhQa1FmdGEzS0NQR1M5ajdhcDR3UDdENmxFaE5SRUJXcWJyYkE1dk5Db0pDaXZNUU1BRmc0eHUzMWlyZ1psdlo4WlRuMnpGVmE3QnpPbTZKQVVIMXgvYWNrS1pLUXEwTlJtaDc3YkdaQkJZTXI0NEV3bUdTbStFOWNTNHZ3TFpUVDZBU0M0ZlpmVitJSnlOb2NYLy9td01lQTlrOW5YWmxyYmZkbHRHbHZzc0ZpSHJvUDhuSkZUV3grS1NQcWxnbnhkUkFOOWdNajdzdll1SjNhWEduQ3d3WXFXZGdkYU9nTDdBOEFYV0YyN1NZOFgzcWhEZFowRlo1K1VnZHlza2Z1R2VUTVNvTk5Jc1dGN0Y0eVdjcHkvUEF0enBzV0YzS2ZhSml2S3FzMDQrNlR3QXJJRGpkYjFNTnByNTR6SnVxQkFMd0JNbmFERmp2MEdOSWZvbzBPSnBHME1wV0RRUUo1STk2bTh4Z3l4V09RZmVEblE0SHVkMFJaT1d4eG9xT3ZjWURNbTZhQlNpckczdkwvZjMxVml3REhUNDFBME13SC8vYWdSdTBzTk9IVngycENaV0lEb3pzZEloZHZQanZaeGl1WStZM0JiR3lpY3RseGNZWVJJaElBQlY2TmhYNlh2ZW5EQ0NBTXRSdU5lZzRpSWlPaW5nTUY3SWlJaW9oRzRYQTYwdDlWQm9WUkRKcE1ER09ZcG9VamtteUo3aUFUNEh0NCtmbHNCeHZVR3J5NjlkVGR1dm5LaWYwYnVINTRxOTgvVzZqSDVacUhFYWZxQzkxNUlwU0wvQTgzUDE3ZmorMTNkdU8ycWZDamtZbFEzV05IZVlVZHp1Ky9CM3l2dk4rQ1Y5eHNDeWxEWFpNUFdQZjBQemxhZGtvR3JMOGdGQU56OVREbXFhb1BYNzVTSVJSQUU0Tk4xYlZBcEpWQXJKVkFwSlZBcHhFaEpsRU9sa0VDbmlXeE45MmdOWGh0YTBqc3p2Ry9nd1VCOXM4WUY5Qis3emJ1NzhNeC9hbUcydUpHYUpFZE9wZ3JUSm1saHNYdlEzdWxBcUtQOC9sZSs5T1BubnB3UkZEUXc5YzRVYW02MzQrM1BneC9XSDI3UjdGOG9nOWNaQnRBL2MzakF1V0IzZVBEWXk5WFlWdHdEdVV5RThkbHFaS1Fxa0ppZ3c0WnRYU0YvYjZpSHMwcWw3M2k1RDNIeVU1ZkJoUzE3ZW5EODNNU2dZUFZJaGlxYlF0RzN6RVh3SG9VS1NqYTAyUERRQzFWb2FMRkRwNVlpYjV3S09aa3FTS1VpbEZTWmdkNDFnenNOdmlCbldzcm9CNjR2T1NNTGFxVUU3M3pSalA5KzFJZzNQMnZDOHArbDRvcHpjNkJSUytEeEN2NEF4WEJ0ZCtDQW9sRG16VXpBS3g4MG9yamNGN3pmVldKRVNvSWNFOGVwY2N6ME9HemQyNDM2Wmh0U2srU29ycmZpdENYQkF5b1NROVRoV0ZDRjZDY1VDdCt4RUhwbjNodDZNd2lrSklZdWt5VE1XS2V4TjVDZGtqQjA5cFBFZUJtYTJ1eXcyVHpBZ0xFQzZtSEsyWmNoWURpajFROEF3ZTNiWlBIdDE5NHlJL2FXR1VOOUJZN2VOdE50OHJYdjVDSHFRRHBHbDQxbytxVm8ybUFrZmRsckh6WGk3UzlhSUFnQ2NqSlZ5RXhUWXY3TUJEUzF0UWFzSVQ1N2Foeit2SG9LL3ZtL2VueTVVZS9Qb3ZQcmkzT0hIZUFUcDVYaWlUdW00YVczNjdHcnhJQTlwVWJrWkNweDFmbTVtRDhvNk5nM2svajBKWkduekIrdDYyRzAxODU0M1JCMTNwdGR3TzBadnIrS3BtME1KZWpjaUdDZlBGNEJSck1ieVFteWdJd1VmY0x0WjZJUmJsc2NLTlIxTGhTcFZJdzUwK0t4ZWJkdnlTS0pXSVRxZWl0V0xrMUhmbzRhOFRvcGRwVWFjZXJpTlAvcy9MblRnNFBpaCtPYUVFNC9PeGJIYWJUdU04SnR5eDZ2QUlQSnR3K1JEdFlaU1ZmdlBVejZNUGN3bzNXdk1kYkU0c1B6ZHd3UkVSRWQzUmk4SnlJaUlocUdTQ1NHSUhnQkNIRFlMWERZZ3dQV1k4RnE4K0wrMzArRnplRkZWWjN2TndWQlFITzdIWEc5cyt0L2RYNE90TDJwTkdzYnJaQktSRWlNOXdVK25DNnZmOWE5eGVyQmkyL1ZRU1FDL3Z0eEk1NzhkelVFQWNqTFZ1SFJXNlpod2F6Z2g2RVB2M2dBbVNrS1hIbGVmNXJQZ1E4UlYxOCtIZzZYQUxWQ0FwVktBclZDREpWS2dzKythOGZMNzlUanBRZG1qVTNGSENaR3N3dFAvVjhObEFvSi9uclBERXdjMTU4NjlOYkhTdjJwWEFlNy9lcEplUER2Vlhqb2hTbzhlY2YwZ0JTanl0Nkh2MFV6NHZIbjFWUEhkZ2RHRU8zK0hZcTNQbXZCdHVJZW5ITnlCbjY1S3NjZjROOWRhc0NHYlYwaHY5T1gzbm13amk1ZitlSzFoL2Juek5wTmVuaThBazVmR3RtcyszREtsakJFNEdpd1oxNDVpTVpXTzI2L0poOUxpcEw5QTI1ZS9hREJGN3p2cFpENTJrKzNZZlRUeGZZdFdiRmlhUm8yN09qQ3UxODI0L01ON1dob3RlUFJXd3NnRVlzZ2w0a2dFb253M2wrTG9wN2xPSEdjR3NrSk1oU1grd0s1dTBwNk1MKzMvNW5idSs3NTdqSURzdE9VOEhpRm9KVDVBQkJpSW0zTVNIb0ROQ1pMNkZFa0JuTjRLZWRWQ2w4Nzdocm0ySFliZk52U2FrYnZUL2l4N2dmNkJsQmRlVjRPemo4MWM5alBTbnVYcTdGRVVKZDlnOWVjSVdZQTIremhqZXlKcGwrS3BnbUcyNWZ0M0cvQW01ODFZK2FVT054NWJiNC9xNG5iN2NXSFg3Y0dmYjlvUmdMbUZTWmdkNmtCNzMvVml0MmxCdHoyV0JsZWZHQm0wTklhQStWa3FQREE3NmVpcnNtR1Q5YTFZZTBtUGU3N2F5VWV2cVVBczZmR0FmRE5yRjYzcFJNenB1aVFreGw1dG8vUnVoNUdlKzEwRFZIbityNCtlb1NadTlHMGphRU03ak1qMlNlSldBU0pXQVN6TmZKekk5VHNlSHVZNTBha2JURWFSVE44d2Z2aWNxTS9nRHh2Ump4RUltRE90SGpzMm0rQTF5dGdYNlVSay9JMElRUDFSOG9sSVpyak5KSm83ak5DWFovRGJjc1NzUWd5cVFnR2t4c2VyeEF5YzBXMDVBUHVZWVpLdno5YTl4cGpqY0Y3SWlJaU9oeTQ1ajBSRVJIUk1CSVMweUdYUi9MUSt0Qm4zUVBBOW4wOWVQbnR1b0IvTHJlQUx6ZTJCN3oyK1hyZkdzZ1ZCMzNyTHZjOWtQTUY3M3RubXFzbG1EcFJnMFh6a3JCc1FUSnV1eW9mejl4ZGlDZHVuNDQ0clJRNW1TcVVIRERodlRVdHlFaFZJQ2RUQmJsTURKVlNBcTFhaXY5N3J3Rm1teWRnWnZMRUhBMm1UZFFpTDF1RjFFUTVSR0lSdWd3dUdFMHVDSUtBbmZzTjJMaWpDMnMydHVQOXRhMTQ3ZU1tdlBoV0haNTVwUVlQL2FNS2R6OWRqdUtLMERNeGp3U1ZCeTJ3MmIxWU5DOHBJS0RsZG52UjJHSWY4bnV6QytKd3c2VjVNSnJkK05PejVRR0IxdHhNSmNSaUVhcnFMRU9tbXoxVUkwd2s5SXQyL3c1RlgycmNpOC9JQ2xqVCsyRGowS252RzFydHNEdUNINFJ2M3VOYkMzaHFtR3VLaDZvWGIrOGEyOW5wS3N6cURWWkZZdVN5alp3aTErN3dvUHlnR2VPejFGZzZQem5nUVhWdFUyQzlqTTlXUVNvUm9hck83Rjh6ZmlnaWhEL3plaUNGWEl4VGZwYUM1LzQ0QXhtcEN1eXJOUG9EdU9PejFYQTR2YWl1UDdRQlRQTm1KS0JaNzBCeGhSRXRlb2QvM2VQc2RDWFNraFhZVldKQWNZVUpNcWtJczZlR2wzNTVPSDExSVVSWUYrSG95NHF5ZjhDYXpYM2NiaS9LYTRKZkR5VXZXd1c1ekhkc0RhYmdBRTk3bHhOdEhYYWtwOGpEbnRVYWpySHVCeVprKzdaWldqVnlQWXpMOEFWekt1dk1JYytyL1pYQnl3LzBEVjVyMVFlWDlVQ1k3VFNhZmlrYTRmWmxlM3NIdHB4MVluckFjaVFIbTRZdWowZ0V6QzJNeDRNM1RzWFNCY2t3V2R6WXNTOTREZmhROHJKVitPMWw0M0hEcFhrQWdIV2JPL3p2cmQvYUNZdk5neFVoTW1DRVk3U3VoOUZlT3cvVUJhL0o3dkVLMk41Yk4xTkc2S1BIc20xRXVrOVo2VW80bkY1VTFBUzM2NUxLNFBOTElSZERKaFdobzlzUkZBQU8vOXlJdkMxR3FtaUdiL0JXY2FVSk8vY2JrSityUm5MdnNpREhUSStIeWVwR2NhVVIxZlhXa0Nuem94WHV2VktrSWoxT0l4bU4rd3dnc3JhY242T0IyeU1FTEdNem5IRHJjbEx2c2dIYlIraWJSdXRlWXl4SkpKd0hSMFJFUkdPUHdYc2lJaUtpWVlqRkVpU25qa05heGdRa0pXY2pMajRGV2wzU2tQOWtzakFYQng3QnloUFM4TWNicGdUOGs4dkV1R2hGZHNCcnY3NDRGMTZ2N3lIYndIVXVIVTV2UU1yTHgyK2JqanV2bllUTHpoNkhwUXVTTVRsUDQwOTNiclc3OFo4UEcyR3l1djBCL3o1YWpRVE5lZ2VlZmJVR1RwY3YrUFdIcDhweDNiMzc4TXZiOStDQzFUdXg4dGZiY09IdmQrS0tPL2JnemMrYUlRakFQYzlWNExHWEQrQmY3emJnbzI5YThjUHVMbFRWV2Z5elJ6TlNGZjZaeEFOMUcxeGhyOU04bHFTOVdRdnFCejJrL3U5SFRUQlpoNTg5ZGRyaU5LdzZKUU50SFU3Yzgxd0ZySGJmNTlWS0tZNmRuUUNEeVkxL3Zkc0F0eWN3bUZoVlowRnpXL1FCc3ppdEZOMEdwLy8zaG5Nbyt4ZXR2dCtzRy9DYmJSME92THRtNk5Tb2RvY0hMN3hWSDFCWCt5dE5XTCt0RXlxbEdFc1hKSTM0dTBQVnk0NzlCclIzT3FKS0J6MVMyZFJLQ1piTUg3bHNZckVZRXJFSUhkMU9tQzM5NWR0VzNJTnR4WUVQdUZWS0NaWXVTSWJON3NWenI5VUdCSHk4WGdFSDZ2c0RWWDBEYlpyQ2JFLzdCd1VWWkZJUjVESmZYOUEzOCs3RTNuVnFYM2l6enAvbXZVOW5qeFA3UWdTd1E1bmZHNng1ZDAwTFpGSVJqcG5XSDVBNVpsb2NTZytZVVg3UWhNSXBPbjk2NjBNUmFWMUVZdDZNT0tpVkV1d282Y0htM2YyekY3MWVBYTk4MElDMkRtZFkyMUVxeERqbCtEVFk3Rjc4N2ZXREFUT0c3UTRQWG5pakZtNlBnRlVuRFQ5N1BWSmozUS9NbmhhSHBIZ1p0aGIzNEx1dG5RSHZDUUt3Zm52L2F3bHhNc3ljRWdlajJZMy9mdFFVOE5udmQzWmozZFlPRERZNXp4Y01Xck5KSDNEK3JOL1doZElEd2NIK1VLTHBsNklSYmw4bTZ3MnMxVGIxbjg4T3B4Zi8rbC9nc2pZQVVGWnREcnFPOUMwTEl4MG1SM2R0azlXL3BFR2Z2bVVpSkFQU2ZYKytvUjF4V2lsK05qY1IwUnFONjJHMDE4N2lDaVBXZnE4UGVPMjlOUzFvMFRzd0xWK0w4ZG5xb084TU5KWnRJOUo5V2x6a2F4OHYvNjgrb085dmFMSGhQeDgzaHZ5TlNYa2EyT3hlZkxHK3Z3NHNOZzllL1NEMDV3ZUxwQzFHS3lWUmpnblphcFJWbTFCeXdJUUZBNVp0bUR2Tk42anVvNi9iaHN6RUVvMUk3cFVpRmMxeEdzNW8zR2NBa2JYbDAzb3pFYjM0WmgzYXV3S3ZZVlcxZ2YxcUpIVjV5dkVwa0loRitQQ2IxcURCdTIwZERoaDdsNUtJNUY2am9kV0dqNzl0QzhpMHNydlVpRyszOUY4dkJBSDQ2b2VPc085UndpR1ZqZjd5UlVSRVJFU0RjYmdnRVJFUlVSZ2tFaWtrRWlrVUdPRmhyMHlCbnU3V1ExNzMzbVIxNC9yNzlnVzg1bkI2OGNLYnRSQU5tSjc3K08zVDBXMXdvcVBiaVFXeitoK3cyeDBlZjRyS2dkcTduRGhRYTBGbHJRVk5iVGJjZmYxa3ZQMVpDNncyRDY0NlB5L284ektwR0wrN2JEeHVmNklNYjN6U2hDdk9IWWVaVTNSd3ViMVFxNlRRcUNUUXFIenIybXRVRW13cjdzSDdYN1hpN1dlT2dVb2hEWm55OGsvUFZpQkhKd3VhTWRUUVlzUHZIdGlQT0swVUx6ODRlOVRYMjR4RXdVUXQwcElWMkZ0aHhDMlBsR0ppcmhwVmRSWllyQjdrNTZwUlhSODhvMitnWDUyWGcyYTlBMXYzZE9PaHZ4L0FmYXVuUUNZVjQ1b0xjMUZlWThabjM3VmhkNmtCMHlkcElaZUpVVjF2UWNWQkN4NjVwUUJaUTZRVEhjbWNnamhzMk5HRk94NHZ3K1R4V2t5ZnBNUEpQMHNaay8yTHhwTDV5U2c5WU1aOXoxZGcwZHdrT054ZTdDZzJvR2htUERac0Q1MkNPQ3ROaWQwbEJ0eHczejRVVE5UQ1lISmhWNmtSZ2lEZzVzc21EcHNXdXM5UTlmTGxobmJJWlNLY2RGem9PaHBKVnBvU3UwdERsKzIzbDQwUHEyeHltUWpIemtuRTk3dTY4THNIUzFCVUdBOTl0d1BGRlNZc25KT0lyWHU2QXo1L3pZVzVxS3F6WU91ZWJseDE5MTUvZXV2S2cyYmtaS3R4encyVGU4dW1RRXFpSEdYVlp0ejdiQ1YwV2lsV0xjOUFmazdvL3V2QmYxUWhKVUdPYVpPMGtFaEVLS3Mybzc3WmhpVUxrdnl6SUU4L0lRMmJkbmRoZjZVSnY3Nm5HTE9teGlFeFRvYVdkZ2YyVkJodzRlbFptQm5HVFBrNTAzV1FTa1hZVTJyRW5PbHhBZWY1TWRQanNXYVRIaFUxRmx4eGJzNHdXd25mN0lJNGJOclpoYWYvcndielp5WkFwNUVHTEFkeUtOUktLYTY1S0JmUHZub1FELzdqQU9ZV3hpTXBYb2FLZzJhWXJSNHNMa3JDeGgxZEFYMzJVSzQ4ZHh3cUQ1cngvYTV1Vk54VmpOblQ0dUJ3ZWxGV2JVSm5qd3VMaTVLdzhzVDBVU2wzbjdIdUIyUlNNVmIvWWdJZS9Ic1ZudmhYTlQ0dmpaeDBBQUFnQUVsRVFWVDlyZzBUc3RWd2VRVHNyL1JsWGxnNlA5bi8rV3N2enNWdGo1WGh3Njk5d1oxSmVSbzB0ZGxRWG0zQkdTZWs0N1B2MmdMcWNsWkJIQ2FPVTZHbTBZYmYvSGsvWms2TlE1ZlJpZkpxTTQ2ZGs0QXRlMGFlZlI1TnZ4U05jUHV5bjgxTnd2KythTUVibnphaHVzR0NPSzBNZThxTUtBZ3h3L2FEcjFwUVhtUEdNZFBqb2ROSTBOVG13TGJpSG1TbEtVTXVoOU9udU1LRVY5NXZRTkdNZUtRbHk5Rmo5T0NIM1YxUXlNVlljWUt2alIyb3M2Q3F6b0x6bG1jR0RlcUwxR2hjRDZPNWRzNllvc1BmWHF2RjJrMTY1R1NxVU50b1JXV3RCVHExRktzdm56Qml1Y2U2YlVTeVQrY3R6OERHSFYwb3F6Ymhtai91eGR6cDhlZ3h1VkJjWWNMeVJhbjQ1TnUyb0h6cDU1eWNnYkxxQTNqaDdUcHNMdTVHVXB3Yyt5cU1LSnlpUTJYdHlMT2FJMm1MaDZKb1pnTGVXOXNDcjFkQTBZQjJtNXdvUjA2bUNydEtETkJxcEpnNklieE1PeU9KNUY0cFV0RWNwK0dNeG4wR0VGbGJQdm00Rk93dU5XRDl0azVjZDA4eGpwa2VCNTFHaHZwbUt4cmI3SGpubVhuK3owWlNsOW5wU2x4M1NSNys5bm90L3ZCVU9XWk9pVU5tbWdMNkxpZjJWUnJ4OUI4S0VhZVZSWFN2OGZTL2ExQlphNEhCNU1MbFo0K0QxZTdHdmM5VndPTVZrQlF2dzV4cDhkaTV2d2ZQdkZJRG1WU0V0NStaZCtoL1c0aEVrTXRIWjZBMkVSRVIwWEE0ODU2SWlJaG9GQ21WbWtNTzNBTkF2RmFHOTU4dkN2aW5rSXR4NTY4bisvLy83V2ZtWWx5NkVtOS8zb3ljVENXT21kNmYrcnZMNEVLYzFoZTgzMVZpd0YxUGxlUGltM2JoeWp2MzRLRVhxckJ4WnlkMEdpbktENXJ4L2xldE9QKzBMR1NsOWM4azhiZ0ZmNUNrY0xJT3B5NUt4WHRyVzFCVmE4YlB6OHpHTDFmbDRJTFRNckZpYVJxV0xrakdnbGtKS0p5c1EzYWFFbDZ2QUxGSUhQTDVwQ0FBQnh1dHNJWlljOVhsOXNMamhYK0dmeXdwRlJMYy8vc3BXREFyQVUxdGRxemYxb24wWkFVZXZhWEFQME54T0dLeENMZGZOUkg1dVdyc0tUZmk2VmRxSUFoQVdySUNmN21yRUtjdFRvWEQ2Y0YzV3p1eGJXOFBGSElKYnI4Nkg0V1RvMDhUZnZXRnVWZzRLd0d0SFU1OHY3c2JNdW5RRDRnUGRmK2lzZktFZEZ4OVFRNFM0K1JZdjcwVE5mVldYSE5STGs0ZkppV3pUaVBCbzdkTnc3aDBKYjdmMVkyU0F5Yk1uS3pEUXpjWFlPbUM1Q0cvTjFDb2V0RjNPN0Y5dndHTDVpVWpUaHZkZUdhZFJvTEhiNXVHY1ptcWdMSTllTlBVc01zR0FMLy94UVNzV0pvR2o4ZUxyemQzd0dMejRLR2JDa0lHMm5VYUtaNjhZem91V3BFRnRWS0NUYnU2c0t2VWdOUWtCYzRZVUk5U3FSaDMvbm9TSnVWcFVGeHB3UDRxWTBDcTNNSE9QREVkYnErQWJ6WjM0TnN0SFJDTGdOOWNOaDYzWEpuZnYwMkpDUGV2bm9yTHpzcEd2RTZLclh1N3NYNTdKd3htRnk0N0t4dm5uSndSMXY2cWxWSVU1dXZnOFFxWVh4Z1lZSnd6TFE0aUVlRDJDS09XSW5uNThTazQ2OFIwZUFWZzNkWk9PRjJqbXk5NStmR3B1UHU2eVpnOFhvUDlsVVpzM2RPRENkbHFQSDNuZE1UMUJsYkNDWDZxbEJJOGR0czBYSDcyT0tqVkVtemMwWWtkK3cxSVMxTGc5NWRQd0IzWFRCcjE5WDhQUno4d2YyWUNIcjl0T2hiT1NrQmppeDFmYjlhanBOS0lpVGthUEg3N3RJRFBUaHlueGhOM1RNUDhtZkZvMGR1eFlidHY0TVBETnhkZzVoUmYzOWlYRVFMd1pZVzRiL1ZVTEptZkJKdlRnKzkzZGNIdDl1TGhXd3FRbHpYOFFMcyswZlJMMFFpM0w4dlBVZU9lMzB6R3BEd05kcGNhc1dOZkQ1WVVKZUhtS3ljR2JYUEovR1NrSlNtd2VVODNQbCt2UjR2ZWpvdFdaT0hKTzZjTmUvd0tKK3N3dXlBT0pRZk0rSFJkTzBvT21MQm9YaEtldmJ2UTMrOTh2cjRkQUhEYUtOVERhRndQbzdsMkZrelE0cysvbndLUFI4QjNXenZRMnVIQWtnVkplUHF1UXVSbWpid2MwbGkzalVqMlNhbVE0UEhiQ25ENmtqUjR2TUIzMnpyUjN1WEV0UmZsNHVJVldRQUErYUIrWnRHOEpOeDB4VVRmMGtoVkpoUlhHTERzdU9Td0JpNEFrYlhGUTFFMEl4NWVyNEE0clJSVDhnSUhCc3lkSGcrM1I4RGNhWEdqdHY1NkpQZEtrWXJtT0ExbnRPNHpJbW5MSWhGdzIxWDVXSDM1ZU9SbHFiQzcxSWhOT3p2aGNndTQ3S3h4QVorTnRDNVhMRTNESTdjVW9LZ3dBVFdORm55M3RRTnRlanZPWEphR2pCVGYzeUNSM0d2TW5PTExmdE9YZVV3cDl5MFRscElvUjNidnNqWTVtU29rSjhnd0xWOFhjUDJJbWlCQXFScWRnU1JFUkVSRXd4RUp3aWc4WFNZaUlpTDZDZW5VTjhMcDlLV1dURTRaQjdraWtqWHZnWTcyZXJoY2prTXF3OTllcTRYSjZvYk43b0hkNllYTjdrRk5neFVKY1RKNHZRSnNkZytjTGdGNTJTclVOZG13K3ZMeGtFakVzRGs4c0R1OGVPZnpacHgwWEFxdXV5UVA1UWZOZVBQalpreVpxTUhVOFJwTW5xRHh6OWE1NTdrS3RIYzY4ZGMvRmVMVGRXMVF5Q1V3bU4xNDQ1TW1uTGM4RTFlYzYzdFFaN2E0OGZCTEIzREZPZU13WlpqWlQxVjFGdHo0VUFtV0xrakdzWE1TSUI0UWJmSUtBbmJ0TitDckh6cHc5M1dUUTZiaWJkWGJvVkpLL2FtdWljYkNheDgzNGMxUG0vREVIZE13UFQreUFSTkdzd3VYM0x3YlV5ZG84UFFmQ3Nlb2hQUlRjUC96bGRoYTNJTy8vcWtRRTNOR2Q3YnEwZWFEcjFyd3ovODE0TnFMY25IMlNlRU5GS0hvV08xdVhIN2JYaFRrYS9EUWpRV3hMazdFTnUzc3dpTXZIc0Q1cDJhT1dwYU5JOW1CT2d0Ky8xQUpqcDJUZ0QvZE1DWFd4YUVoUkhLY2VKOXg1SkxMbFVoTy9lbjNLMFJFUkJSN2ZDcEtSRVJFTk1wVW1qaTRldlFqZjNBWUhxOEFpVmlFakZRRjFFb0pOR29wVGwrU0JvMWFBbzFTQ28xR0FvMVNndnVmcjBUUmpIZ3NYNVNHcC81ZGcrKzJkVUFxRVdIcVJDM09QODIzUG5MZjdMTlE3cncySDEwR0YyUlNNVFpzNzBKbHJjWDMvUWthckZ6V1B5TkhxNUhpNFp0R2ZvZy9PVStESzg3TndTZmZ0bUw5dHM2Zzk3VWFLYzQ2TVIzSEhSTjZEZDJNVkthaXBMSGw4UXBZdTZrZGVkbXFpQVAzUk9HeTJEd29yalJDclpRZ044eFo0RFMwTFh0OUtmQUxKdkNjSFd2cnRuVEM3dkJneFNobkg2Q3g0VDgzSnZMY09KTHhPUDBVaUtCU3g0MzhNU0lpSXFKUndPQTlFUkVSMFNoVEtyVXdpN3ZnOVFhbmhnL1g2bCtFbDliMEQ5ZFBSa3FDRENJUmNPdFZFM0hyVlpHbE0xVXJwVkFyZmJlRWY3bHJkR2IzWEhCYUppN29IVGhBZEtUcE5yaHc2dUkwRkU1bTJsTTZkQnQyZEdKZVlRSTBxdjQwNVE2bkYwLy9YelZzZGk5V25aSU9xV1NVODkzL1JPMHBNeUFqUlJFd2lFc1FnSGUvYk1iK1NoTW01V2t3ZFpUWDI2WmdhcVVFbDU2WmpZV3pRdyt5bzhPdm9jVUdvOWtkdER6QW5qSUQzbHZUQW9WY2pKT09HNTExMnlsNlBFNC9iV0t4R0VvVnIwRkVSRVIwZURCNFQwUkVSRFRLSkJJcGxDb05yQmJqbVAvV3hIR2MwVWtVaVpSRU9TNDlNenZXeGFDZmlBKy9hc1V6cnh6RXpNbHhTRW1Td1d6MW9MakNDS1BaallJSldseCtOdFByaG10M3FSSHZyVzFCd1FRdGNySlU4TGk5S0tzMm8xbnZRR0s4RExmK2FuVFgycWJRbGgzTDRPS1JwcTNUZ1h1ZnEwUjJ1Z3BUSjJnZ2xZcFEzMlJEK1VFenBCSVJidjdWUkNURnkySmR6S01lajlOUG0xS2xoVmpNeCtoRVJFUjBlUEN1ZzRpSWlHZ014Q2VrSDViZ1BSRVJ4YzZGcDJkaHpTWTlhdXF0MkZQaGdrSW1SazZHQ2hldFNNS0twZW1ReXpqclBseExGeVRCWUhKaGY1VUoxVnV0RUltQTlCUUZ6bDJlZ1ZXblpETG9SVWV0eVhsYVhIQmFGcllYOTJEcjNtNDRYRjRreHNsdzRyRXBPT2VVRE9UbmNDRG5rWURINmFjdFBvRkxpUkFSRWRIaEl4SUVRWWgxSVlpSWlJaU9KSjM2UmppZE5nQkFjc280eUJXcXFMWmpNbmJDYk9vYXphSVJFUkVSRVJIUllhTFZKVUVYbHh6clloQVJFZEZSUkJ6ckFoQVJFUkg5Vk9uaWtpR1JNTkVSRVJFUkVSSFJqNDFFSW1YZ25vaUlpQTQ3QnUrSmlJaUl4bEJTU2hZQXBrMG1JaUlpSWlMNjhSQWhLU1U3MW9VZ0lpS2lveENEOTBSRVJFUmpTQ3BWSUNFeERTSVJBL2hFUkVSRVJFUkhPcEZJaElTa2RFaWw4bGdYaFlpSWlJNUNETjRURVJFUmpUR1ZPZzVxVFh5c2kwRkVSRVJFUkVRalVHc1NvRkxwWWwwTUlpSWlPa294ZUU5RVJFUjBHTVRGcDBLcjQzcUpSRVJFUkVSRVJ5cHRYRExpNGxOaVhRd2lJaUk2aWtsalhRQWlJaUtpbzRVdUxnbUM0SVhWYW9UZzljUzZPRVJFUkVSRVJBUkFKQlpEbzBtQVRwY1U2NklRRVJIUlVZNHo3NG1JaUlnT283ajRGQ1FrcEVFazRtMFlFUkVSRVJGUnJJbEVZaVFrcEVNWHgweHBSRVJFRkh1Y2VVOUVSRVIwbUNsVldxVEk1T2p1YklISDQ0WWdlR05kSkNJaUlpSWlvcU9LU0NTR1JDcERZbEltcEZKWnJJdERSRVJFQklBejc0bUlpSWhpUWlxVkl6VTlEMXBkWXF5TFFrUkVSRVJFZE5UUjZoS1JtcGJMd0QwUkVSRWRVVGp6bm9pSWlDaUd0TG9rYUhWSk1QUzB3MjR6dyt2MXhMcElSRVJFUkVSRVAwa2lrUmdxdFE3eENXbXhMZ29SRVJGUlNBemVFeEVSRVIwQjRoUFNvTk1sd1dZencybzF3dTF5eExwSVJFUkVSRVJFUHdsU21SeHFkVHhVYWkzRVlqNFNKeUlpb2lNWDcxU0lpSWlJamhCaWlSUWFiUUkwMmdRSWdnQzd6UXk3M1FLUHh3V3Yxd1BCNitYTWZDSWlJaUlpb2lHSXhSS0l4R0tJeFJKSUpUSW9WRnFvVk5wWUY0dUlpSWdvYkF6ZUV4RVJFUjJCUkNJUlZHb2RWR3Bkckl0Q1JFUkVSRVJFUkVSRVJJZUJPTllGSUNJaUlpSWlJaUlpSWlJaUlpSWlPdG94ZUU5RVJFUkVSRVJFUkVSRVJFUkVSQlJqRE40VEVSRVJFUkVSRVJFUkVSRVJFUkhGR0lQM1JFUkVSRVJFUkVSRVJFUkVSRVJFTWNiZ1BSRVJFUkVSRVJFUkVSRVJFUkVSVVl3eGVFOUVSRVJFUkVSRVJFUkVSRVJFUkJSakRONFRFUkVSRVJFUkVSRVJFUkVSRVJIRkdJUDNSRVJFUkVSRVJFUkVSRVJFUkVSRU1jYmdQUkVSRVJFUkVSRVJFUkVSRVJFUlVZd3hlRTlFUkVSRVJFUkVSRVJFUkVSRVJCUmpETjRURVJFUkVSRVJFUkVSRVJFUkVSSEZtRFRXQlNBaUlpS2lZSUlnd0c2M3dPVzB3KzF5d09OeHcrdjF3T3YxeExwb1JFUkVkQmlJeFJLSXhSSklKRkpJWlFySTVFb29sUnFJUktKWUY0MklpSWlJaUlqR0NJUDNSRVJFUkVjSWo4Y051ODBNbTlVSWw4c0JrVWdFUVJCaVhTd2lJaUtLZ2I1QmUyNjNFdzZIRlNLUkdEMkNGektaQWlwTkhKUktMU1FTUHRZaElpSWlJaUw2S2VGZmVVUkVSRVF4SmdnQ0REMXRzTnVzRUFSUHdPdEVSRVJFQUNBSVhnQ0F5K1dBcTBjUHM3Z0xDcVVHQ1lucE1TNFpFUkVSRVJFUmpSWUc3NG1JaUloaXlHam9nTVhjSGV0aUVCRVIwWStNMSt1QnpXcUV6V3FFUnB1SXVQaVVXQmVKaUlpSWlJaUlEaEdEOTBSRVJFUXg0SFRhME4zWkNxL1hIZXVpRUJFUjBZK2N4ZHdObTgySXhLUXN5T1hLV0JlSGlJaUlpSWlJb2lTT2RRR0lpSWlJampZV2N3ODY5WTBNM0JNUkVkR284WG84Nk5RM3dHTHVpWFZSaUlpSWlJaUlLRW9NM2hNUkVSRWRSb2FlZGhnTitsZ1hnNGlJaUg2aWpBWTlERDN0c1M0R0VSRVJFUkVSUllIQmV5SWlJcUxEeEdUc2hOVmlqSFV4aUlpSTZDZk9hakhBWk9xTWRUR0lpSWlJaUlnb1FnemVFeEVSRVIwR1JvTWVabk0zQUNIV1JTRWlJcUtqZ05uVURhT2hJOWJGSUNJaUlpSWlvZ2d3ZUU5RVJFUTB4bXcyazIvR3ZjREFQUkVSRVIwbWdnQ3J4UUM3elJ6cmtoQVJFUkVSRVZHWUdMd25JaUlpR2tOdWx4T0c3bllJZ2pmV1JTRWlJcUtqakNCNDBkUGRCcmZiR2V1aUVCRVJFUkVSVVJnWXZDY2lJaUlhUTkzZHJRemNFeEVSVWN3SWdoZmRYYTJ4TGdZUkVSRVJFUkdGZ2NGN0lpSWlvakZpTm5YQzQzYkZ1aGhFUkVSMGxQTzRYVENidW1KZERDSWlJaUlpSWhvQmcvZEVSRVJFWTBBUUJKaU1YWngxVDBSRVJERW5DRjZZakoyeExnWVJFUkVSRVJHTmdNRjdJaUlpb2pGZzZHbVBkUkdJaUlpSUF2RCtoSWlJaUlpSTZNakc0RDBSRVJIUktQTzQzWERZTGFPeXJXZi9jeER2cjQxc25kci9mZG1DdHo1ckR2dnpQVVlYakdaM3BFWDdVZW94Y2hrRElpSTZldGxzWm5nOVI4YzFuNGlJaUlpSTZNZUl3WHNpSWlLaVVXYTNtK0gxZWtabFczVk5WclIxMmlQNlRsbU5HU1VIVEdGOXRyUGJpV3YrV0l6blg2dU5wbmhCM3Z5c0dUYytWQUo5dHpPcTd6LzI4b0dRWmJIYTNmampNeFg0Wmt0SDFHWGJ2THNMdjd4akQ4b1BtcVBleHFHNi9yNTlPT1BhYlhBNHVaeENwTlp2NjhJWjEyN0RmejVzREhxdjhxQVpmM2lxSEJlczNvbUxidG9GcS8zSEZaaHl1Z1M4OWxFanJycDdMODYrWVR0ZS82UUpIZDFPL1BLT1BianJMK1ZoYitmRnQrcHd4clhic0huMzBiZXU5YWFkdnZieGYrODF4TG9vUHlucnRuVGd0My9lajFXLzJZNjduL2ExeFQ4OFZZNHIvN0FYbldIMjg1dDMrNDdOaTIvVmpXVlJZMkxIdmg1Y3NIb25YditrS2RaRkNadmc5Y0ErU2dNTWlZaUlpSWlJYVBSSlkxMEFJaUlpb3A4YW05VTRKdHN0clRaaGQybnd0bWRPMFdIVzFMaW90cG1jS01keGN4THd6WlpPYk56UmhjVkZTWWRVeG8wN09pRUlRR3FpUE9Mdldtd2UvTEM3RzJjc1RROTZUNjJVUWlvQi92bE9QWXBteENOZUs0dDQrN01LNHFGV1NmRGltM1Y0K2crRkVJa2kzc1JSejJwM1E2MDhzdjZFYU5FN2NPZFQ1ZkI0QmZ4c1RpSnNqdEVaT0hNNHZmeDJIVDdmMEk3Y0xCV1dGaVZCcDVGQzMrVkVSN2NURnBzYmJvOEFxZVRvYmJEMy83MEt1L2IzNE5YSDUwUjE3bE4wMW0vdnhKUC9ya0c4VG9yRlJjbVFTVVZ3dTcyb09HaUd3K21GdnNlSjVDajYrcCtTbWtZcnJIWVBLbUk0S0N3YVZxc1JhazE4ckl0QlJFUkVSRVJFSVJ4WlQ5NklpSWlJZnVRRVFZREw1UmlUYlpjZE1PT05FTFA3Zm41bWR0VEJld0Q0MWZtNTJMeW5COTlzMW9jZHZMYzdQRmo3ZmVBc2VKdmRnN29tR3hiTVNzREgzN1lOK2QySjQ5U1lNVVVYOVBybTNkMXd1d1hNbXFyRDUrdUQxK1ROeTFKalg2VVpuM3pianFUNDRBRGVrcUlrYURWRDM5NXFWQkw4L014c3ZQQm1IYjdlM0lGVGZwWXkzQzdTSUhjOVZZNk9IaGRlZW1CbXJJc1M0T3NmOUhBNHZianVranljdVN4NDRNZVJ6dWtTOE9VbVBaSVRaSGoyN2htUXkvcUQ5QS9lT0JWSjhmS2pPbkRmMGUzRTl1SWVMQ2xLWXVEK01QdDBuYThmZitUbWFjakxWdmxmZi9MTzZUQ2FYU2lZb0kxVjBZNFk1NXljaWV3MEZRb24vN2pxd3VXMFF4QUVpRGlLallpSWlJaUk2SWpENEQwUkVSSFJLTExiTFlCSUJBaEMxTnZvTWJwUVZ1MUxlMisyZXRDcWQyRHo3aTRVVE5UaXphZVA4WC9PNFJKd3hSMTdvRlpLVUZYYlArdlBZblhENHhaUVZXdEdZcndjS1lseXZQWnhFN3plb2NzMGM0b091ZG1xa0NuSit6OFRoMk9tK3dZSm1Ld2V2UGhXSGFSU0VTVGkvb2YvQ3JrWWU4dU4yRnNlT3Z1QXcrbkZ5bVZwSVlQM1g2eHZ4OFFjTlhSYUtaNTU5V0RJNzh1a0luOUFhYkE1QlhGQndmdWFCZ3VLSzB3NDZiZ1U2RFJTbkw0a0RlK3ZiY1ZySHpaaThid2tLQlZjUlNwY2V5dU15RXhWeExvWVFacmJmY3RLVEIydmlYRkpvdFBXYVlmWEsyRENPSFZBNEI0QWpwbk9tYkZyTnVuaDlRcFlzVFF0MWtVNTZyVG9IVkRJeFFHQmU4QTNBSXQ4NURJUmpwK1hHT3RpUkU0a2dzTnVnVkwxNHhwMFFFUkVSRVJFZERSZzhKNklpSWhvRkxtY3RrTUszQU5BVFlNVkQ3OVlEUUR3ZWdVMHRkbXhxOVNJWlF1U2NQT3Y4djJmcTIrMkFRQVVDakZ1ZkxnMGFEczNQbHlLODAvTnhKWG41ZURqYjFyaDlneGZyajFEQk56N3lLUWlmL0MrejFYbjUrS3NFOE9mN1h6dWIzZUVmUDFBdlJYbEI4MVlmZmw0RkU3UzRhMi96QTE3bThQWlgyWEd5Ky9VWTE1aFBIUWFLYVFTRWM0L05RTi9mNk1PbjN6YmlndE96eHFWMzZIWThmUzJhNG4weHprUTQ4ZGUvckhrOFFwWXUxR1AzQ3dWQ2ljSEQvaWhzZVYySDkzTE5meWtDUUtjVGh1RDkwUkVSRVJFUkVjZ0J1K0ppSWlJUnBITDVUemtiY3d0ak1jbkw4eUgxZTdHSlRmdHhtbExVbkg5SmVNaENNRDZiWjFZVkpRRWlWaUVacjF2eHZIOG1RbDQrWUZaL3U4Ly8wWXQzRzR2YnZ6RlJHZzBFZ0RBTzgvT2k3Z2NCcE1iV28wa1lHYjlXSG5yTTk5eUFMTUxlbWYyVzl6WVZUTDhZSUtCRmhjbFF0eGJ6czV1SjdvTVR1VG5ocDZKZmNyeGFkaXdvd3M1bWI3WnBCNnZnT2RmcTRWT0k4V3Z6c3NKK1IyVHhZMUhYenlBNUVRNWJycGlJa1lqMC9BM20vWDQ4T3MyTkxiYW9GWkpjZXpzQlB4aTFiaVFxY0YzN092QngrdmFVSG5RQXB2ZGc4UjRHWXBtSk9DaU03S1FHbUxONmZwbUcvNzNaUXVLeTQzb01idWdWa293YlpJT0Y1NmVHWlRxMnVzVjhQWDNIZmg4WXp1YTIrendDZ0t5MDFXNDhyeHhtRk1RajkvZHZ3ODFqYjZCSWkxNkI4NjRkaHNBNElwVjQ0WWQvRERTZHZzNG5GNjgvMVVyMW0zcFFGdW5BenFORkF0bUp1QVg1NHhEUXR6UWFkTC85MFV6WHZtZ1AxUEU2Z2YyQXdCT1dKQ00yNjdPSCtwckFkcTduSGozeXhiczJOK056aDVmUFUzSjAyTDFMOFlIck9VZFNmMWZmOTgrMURmYjhQN3pSVmo3dlI2ZnJtdERXNGNEeVlseW5IMVNSc0JnbDNOdTJBNlgyeGU4MzdxbjIxKzNMejh3QzBxbEJKZmZ0aHZUOG5WNDhvNXBBYi9ScXJmanZ4ODFZVmVwQVhhSEI3bFphbHl5Y3VoakVXNGRiOXJaaFVkZVBJRHpUODNFYVV2UzhLOTM2MUZjWVlUYkxXQjJRUnl1dXpnUDZTbkIyUmZLYXN4NGYwMExTcXZOTUZ2ZGlOZEtVVFFqQWF0L01TSGlNZ3kwdmJnSEhUMU9YSGRxM3BEN0ZrcUwzaEZROXBtVDQzRE54VGtZbHg0NGczeFB1UUdmcld0SFRhTVZuZDFPNkRSU0hEczdFVmVjbHdPTlNnSzNSOERsdCsyR3llTEdmeDgvQm9tRGx1c29xVExoOWlmS1VGU1lnRC8vZmtyVSt6bVkzZUhCUjkrMFlkT09UalMxT3lBV0F6a1pLdnpxdkZ6TW5Oby9pTUZnZHVIOU5hM1lzcmNiN1owT1NDUWlqTS9XWU9VSmFUaGhZWExBTnYveFppMCtYZGVPUDYrZUFvbFlqTmMvYVVSTmd4VUt1UmlMaTVKeDFmazVVTWg5QTBqKzlHd0ZkcFVZL04vdGE1ZXJMeCtQVXhlbjRkby83VU5UbXcwZi9XTitRSERmWnZmZzdjOWJzR0ZIQnpwN1hFaEpsT1AwSlduSVNsVU91YTlWdFdhOC9ra1RTZytZNFhJTHlNdFc0YnpsbVFGTHVCak5MbHh5ODI1TW5hREJ3emNYNE5VUEd2SDlyaTRZelc3a1phdnhxL056TUR2RTBqSGhudC9ydDNYaXc2OWJVZHRrZzB3cXd2UkpXbHgyZGc0bTVZNmNZV0Q5dGk0OC9zOER1R2hGRm41eHpqZ0EwWjlIaDV0N0ZPNVhpSWlJaUlpSWFQUXhlRTlFUkVRMGlyd2U5Nmh0cTdqQ0ZEQmJ2cVhkanFmK1hRT0QyWTJ6VGt6SHdRWXJkR3BwVVBCUXFaREFKUlloS3owNFlQTE5aajNlK0xRWno5MDlBeHExWk5qZi85dnJ0U2c1WU1KanR4VUVCYjM2T0p3ZUdNMnVLUGF1WDFXZEJadDNkd09BZi8zZHRrNG5udjFQVGRqYk9PNlllZWlOTzJIVHJpNjg5SFk5bnI5blJzalB5bVVpUEhacmZ6QlVJaGFocTl1Rjc3WjI0T3dUMHdPQ09uME8xRm45bVFtdXVUQVhPczJoM1VhL3U2WUY3MzdaZ2xsVGRSaVhxVVJKcFFsZmJ0U2p0TnFNWis0cTlBZlJBT0MxanhyeDVtZk5VQ29rbUZjWUI0MWFpdXA2Qzc3WTBJNGZkbmZoc1Z1bitRY2lBTUMyNGg0ODhtSVZYRzRCczZmRllWNVNQUFM5NjRidktPN0JyVmRQeEpLaS9zRGVzLzg1aUs5LzZFQnVsZ29uSHBzQ3E4Mk4wbW96YWh0dG1GTVFqeVh6a3pGOXNoT2ZybXVIUmlYQnNtTjkzNTJVTjN5YStwRzJDL2pXZTcvbnVRcnNyelJoWW80YXB5MU9SVU9ySFdzMjZiR3Ywb1JuN2k2RVJoVzZuVTdLMDJEbHNqVHMzRzlBaTk2QkpVVkppTk5KTVNYTTlQbGxOV2JjOTlkS21DMXVUTTdUWUhaQlBIcU1MdXlyTktMTDRQUzNnMGpydjg5L1AyckFONXM3TWFjZ0RobkpTdXdvNmNHTGI5VkJveExqcE9OU0FRQXJscWFqMitURWhtMWRTRStSWS83TUJBQ0FWaU9CMnhPNjNQWE5OdHorUkJsTUZqY0tKbWlSazZWQ1E3TU5ELzY5Q2hOemdvT04wZFJ4WjQ4TE56OVNndXgwRlJiT1NzVCtLaE8yRmZlZ3FjMkJ2OTFiQ05tQUxBR2ZmZGVHZjd4WkI3RkloTm5UNHBDU0tFZEx1d01iZDNUNWcvZlJIdWN2MXVzaGw0bjliUzRjblQwdTNQSm9DYkpTbGY2eTd5anBRZjB6TnJ6dzU1bitjNnZMNE1MZFQxY2dOVW1PV1ZQam9GWktzTGZDaU04M3RLT3R5NEg3VjArRlZDTENrdmxKK0hSZE96YnY2UTVLM2I5aFJ5Y0E0T1RqVXc1cFB3Y3ltbDI0NjZrS0hHeXlJaTFaZ1VYemt1QjBlVkYyd0l6S1dyTS9lTitxdCtNUFQxZWd2ZE9CaWVOVU9HRmhDaXhXRDNhWEd2REV2NnBSZnRDTTZ5NE9IdlN3Yzc4QmF6YnBNV3VxRGd0bUpXRG5mZ00rKzY0TlRxY0hOMTR4RVFDd2NGWUNzdElVV0x0SkQ2OEFuTGJZMTE1enM0WU9adHNkSHR6NVZEa08xRm1Ra2FyQXNvVXA2RFk0OGQ4UEd6RWhSTHNFZ0MxN3V2SElpd2Nna1lodzdKeEVLT1JpYk4vWGcwZGZPZ0NES1E4cmx3Vm1kZkY2Z1h2L1dvbHVnd3R6Q3VKUTEyTEhnVG9MN24yMkFzL2ZPeVBnT2hYdStmM3ZkeHZ3M3RvV0pDZklzR3hoTW13T0R6YnY3a1p4UlNrZXU3VUFrOGRIUHpNOWt2TW9GanlqZUw5Q1JFUkVSRVJFbzRmQmV5SWlJcUpCeEpMK1d5U3ZkNGdJMmhBaS9meHdmdGpsQzJoMzliand4WVoybkw0a0RTdVhwZU8xanh1eGRINHlkcFVhTUhPcUR0OXMxcU80d29TYmVnTXZ3MUVxSkdqVk8vRE5sbzVoMDkxYjdXNXMzOWVET0kxMDJGbVRyN3pmaUZmZWJ4enkvWkVJQXZEUzIzVkJyMC9LVmVQOTU0dWkybVpKbFJsYWpSVGpzOVhZVjJrSzZ6c1hyOHpDanNkNjhNNlh6Ymora3ZGQjc4OHUwT0hxQzNLUm5DZzc1TUE5QUt6ZHBNZHpmeXowQjMwdFZnL3VmYTRDWlRWbWZQQlZLeTQrd3plTGVsZUpBVzkrMW95c1ZBVWV1WFVhVWdZTUxQamZseTE0NWYwR1BQdnFRVHg1NTNRQXZtd0pUL3l6R29JQVBIckxOTXlZMGo5THQ2VEtoTHVlTHNlenI5Wmlka0VjNHJVeTlCaGQrUHFIRG1Ta0t2RGNIL3VEU1Y2dkFMUFZGOWpwbTEzLzZicDJ4R21sSWV0bnNIQzJDd0J2Zk5xSS9aVW1yRnlXaGw5ZmxPZlBudkRPRjgxNDlZTkd2UHRsTTM2NUtuUTJoR09teCtPWTZmRjQrSVVxdE9nZE9QLzBMT1FQRVNRY3pPN3c0SkVYcW1DMnVISHpyeWJpcEdOVC9POFp6UzcvSUpKSTYzK2dYYVZHL09PK21mN1oxbDlzYU1menI5WGlvMi9hL01IN2F5L0tSVzJURlJ1MmRXSDhPRTFBM1hZWlFnK0tlZnFWR3Bnc2JseDdVUzdPUGluRC8vcm42OXZ4dDlkcmd6NGZUUjJ2MjlxQjZ5L3BENTVhYkI3YzlIQXBtdHBzMkZsaXdMR3pmV3Q4VjlXYThjSmI5ZEJwcEhqd3BvS0ErbTlxc3g5U0dkbzdIZGhaMm9PVGowdUJOb0p6YnQzV0RseDlRUzVXbmVLckc2dmRqUnNmS2tOVG13MDc5aG44NjVOTEpTTDg5ckx4V0w0bzFaOWR4T1gyNG9iNzltUG5mZ09hMngzSVNsTmcyYkVwK0hSZE96YnQ2Z29JM251OUFyN2YxUTJkV29xRnZmVnhLTzI1enpPdjF1SmdreFVybHFiaDF4Zm4rV2UydTl4ZWRBOW9FMC8rcXdidG5RNWNlVjRPemo4MTAvOTZaNDhUdHo5UmhrKytiY09DbVFtWVd4Z2ZzUDAxbS9RQlFlbTZKaHQrOThCK2ZMdWxFNzg2UHhkeFdxbi91T3pwT2Y4QUFCcUtTVVJCVksvZjFnV3ZWd2pybkgvOWt5WWNxTE5nMGJ3azNIYlZSRWg3ei9tcVdqUHVlTEk4NlBNR2t4dFAvYnNHU3FVRVQ5N2VQd0RHWUhiaGQvZnZ4Ny9mYThBSkM1SURqbjFWblFWTEZ5VGpvUnVuUWlvVlF4Q0FKLzlWamUrMmRlTExEZTI0K2dMZllJVkl6dS8zMXJhZ1lJSVc5OTg0MVQrd291U0FDYmMvWG9ZWDM2N0hrM2NFbjl2aEN2YzhpcFhSdkY4aElpSWlJaUtpMGNPRkZZbUlpSWdHa2NuNjA5bTZYUFpoUGhsc3RCNkcyeDFlYk5uVGphUjRHVHA3bkhqcDdYcTgva2tUTGowekd4S3hDUDk0c3hhVkJ5MDQ5cGhFSkNmSThmVVBIYWhyc28yNDNZV3pFNUVVTDhQbjY5dUcvZHptM2Qxd3VydzQ2V2NwL2dCVUtHZWNrSTQvcjU0UzlqKzVMSEJiYXplMW8vU0FHU3VYQmM1b05WbmNXTCt0Syt4L1htOS9ob0xTYWhPbTUyc2pTbTAvTFYrTFdWUGpzR2FqSHAwOXdhbUV4V0lSVnAyU0VUQmovVkJjZVc1T3dHeHRqVnFDcXk3SUJRQjh2NnZMLy9wSFgvdU8wMVVYNWdZRWpnSGd2T1VaeUU1WG9hekc3RC8yYTcvWHcycjNZT1d5dElEQVBRQVVUdGJocE9OU1lIZDRzR0c3N3pmNk1qdDR2WUFnOUZlWVdDeENYSWowL2VFS1o3dHV0eGVmcld0SHZFNktxeS9JRFdobjU1eWNDYkZZaEMxN2U2TDYvWTV1SjVyYjdBSC8yanNkL3ZlLzJleEw2MzNTc2NrQmdUMEFpTlAyRDlDSXRQNEgrdVdxbklBMDZhY2Nud3FOU29LRGpiYUE5aHFKcWxvenFtb3RtSmlqeGxrblpnUzh0MkpwR3FibEJ4N3phT3ZZbDlXZ2YzQ1BSaVhCcVl0ODlWUlRiL1cvL3Q3YVZuaTlBcTQ4THlkbzRFUjJiK2FQYU12d3hZWjJDQUp3MnFEWjdpT1pPRTdsRDl3RGdGb3B4U205TStOcm0vdkxIcWVWNHZRbGFRSExnc2lrWXN6ckRYYlh0L2crV3pCQmk2dzBKZlpYbUdBWWtHVmtYNVVKM1FZWGxpNU1nbHdtR3BYMjNOQml3OWE5M2NoS1ZlRGFpM0lEVXRMTHBHS2tKZnV1VFJVMUZwVFZtREVwVDRQemxtY0diQ001UVk3THovS2xiLzl5b3o3b04xWXNUUXVZVFo2WHJjTGN3amg0dkFMcW0wZStob1RpOWdoWXMxRVB1VXprSy9lQUdlV1R4MnR4enNrWlFkL3A2NnQrdmpJcm9DK00xOHB3OHM5UzRYQjYvZGxPK2tpbEl2ejY0djd0aTBUQU9TZjcybWwxZlgvWkl6Mi9mM05aWGtCR2hNSkpPa3pMMTZHczJueEltV1hDUFk5aWhjRjdJaUlpSWlLaUl4Tm4zaE1SRVJFTklwUDNCKzh0NWg2b05RbVFTQTd2YmRPM1d6cVFucUtBVENyQzVQRWFYSFJHTnQ3OHBBbm5MYy9BRmF2RzRibi8xa0lpRm1IQnpBVG9ORkpNSHEvQk8xODBqN2pXdDFRaXdpbkhwK0x0ejV0UlhHSEVyQkRyQkFQQVY5OTNRaVFDbGgrZkV2TDlQdU15bENpYWtSRDJmb2tHUmRSckdxMDQ2YmdVekorWmdFL1h0ZnRmanpadGZsT2JIZDBHRndvbjYwYiswaURubjVxSmU1NHo0dU52Mm5EbGVjUFBqajFVQTlldDdqTmxnZ1lTc1NoZ3huTFpRUlBFWWxISU9oYUxSWmc1Ull1bU5odXFHeXpJeTFhaHZNYVhhV0RCck5Bek9tY1h4R0hOSmoxcUdueUJvNVJFT1daT2ljTytTaU4rOThBK25IOWFGcFlVSlFXazdZOUdPTnV0YTdIRGF2Y2dLMDZKTno5dER0cUdUQ3BDcTk0UjlIbzRIbjJwR21YVmdWa1hzdE5WZU9tQm1RRGd6OGh3d3NMaDIzZWs5VC9RMUVIcCs2VVNFVklURmFodHRzTG04STZZUGoyVThtb0xBTjhnbkZDRFV5YmxxZ1AyTzlvNkRyWDBRRWFLTHhodnNmVUgvSW9yakJDSmdLWHpoeDdVRWswWjNCNEJYLzNRZ1lrNWFoUk1pQ3h0ZWNIRTRITXJvM2Q5Y2FzdE1GanBkbnRSVW0xR1NhVUpUVzEydE9qdGFHanhuWDhPcDlmL3VSTVdKdU9OVDVxd1pVOFBUbDNreTVxd3NYY0F6Q2svUzQxNlB3Y3JydkFGcTQ4dlNobzJwWHI1d2I3elBDRmtPK2pyWDJvYUxFSHZUWmt3MUxFMUJHVEZpRVJEaXcwV213Y3pwdWlRbkJDODdFaCtUdkJ2bHRXWUFRQzFUVGI4NThQQTdDM1ZkYjcrcVdWUWZXV21LaEEvYUZCUmVtKzdIRmoyc00vdkdoT2tVaEUyN2V6R3BwM2RBZS8xYmErbDNSbjFRS1p3enlNaUlpSWlJaUtpZ1JpOEp5SWlJaHBFb1ZCREtwWEQ3WFpDRUFSMGR6WWpNU2tURXVuSUQvREZZc2toejJaenU3MzRZRzBMVnB5UWpvMjlheW92bkpXQStUUGlJUmFMY1BMeHFmajMrNDFRS2NUK0FPQlpKNmJqbVZjTzR1cmUyZHZET1cyeEwzai8yWGZ0SVlQM3plME83S3Mwb3Fnd0FSbkRwTXdmRFdlZG1JRjRyUlRsQjgwQnIwZWJObjlic1c5bTY1eUMwSU1TaGpPM01CN1o2VXA4c2FFZEY2N0lpaXE0R3E1NFhYQmJrb2hGa010RmNMbDlzN0k5WGdFV3F3ZkpDYktBR2JnREpmVUd5dnFDa2thekwrQ1VFaUtBQmdDSjhiS0F6d1BBbjI2WWpGYythTURhNy9WNDVwVWEvUHZkZWx4NGVpYk9PVGt6b3V3Rmc0MjBYVlB2ak5ibWRqdmUvanc0Mkhrb2ZuRk90cjh1K3FpVi9jZXp5K0RMcnBDZW9zQlFvcW4vZ1ZUSzRQYWpVUGkySTBRNTg3Nm50ODVTRTBQM1JWSnBZRG1qcldQMU1HWHZ5eHJnOFFvd21OeElUcEFOTzlnam1qSnMyZE9OYm9NTFAxK1pIWGFaKzZoRG5MZHllZit5RFgwYVdteDQ2SVVxTkxUWW9WTkxrVGRPaFp4TUZhUlNFVXFxek1DQWpCSExGcWJnalUrYThNT3VMcHk2S0JWdWo0RHZkM1ZoUXJZYWsvSTBVZS9uWUgxcDhUT0dhWmZBd1BNOGREdEk3TTM0RUNwQUhQTFk5dGFQSUVUWExnMG1WMjk1UXZjN1VsbncrZE5YWDJzM0JXY0g2T04wZVFQK2Y3aXlZMERad3o2L2UrdG51T00xdUF5UkNPYzhpaVd4ZU95dWNVUkVSRVJFUkJROUJ1K0ppSWlJUWtoSXlrQkhlejBBd09WeW9MMnREZ3FsR2pLWkhNQWhSRFREOFBYbURuUWFYRGpwdUJSLzhCNkFQdzN6MXo5MHdHeHh3Mnp4cFI0K2JYRWFGaGNsSVRkTDdRL09EaWN0V1lFWlUzVFlzcWNiWFFZWGtnWjk1OHNOdmhud0s1YU5uSzY2N0lCcHlNQm1LSU1ERm4ycHRVTlp2NjFyeVBjR1VxdkVtRC9UTnpONnkxN2ZVZ1A1dWNFekhrY2lFZ0VybDZYanhiZnE4UG42ZGx4d1d1YklYNHFTMisyRlZCSVlPREZiM0xEWnZVanVEY2hKeENMSVpXSVlURzU0dkVKQWV1OCtmY0UrbmNiM0hiWENkM3ZmWlhBaEswVGRkaHZjdlovdi96TkFvNWJnTjVlT3g2Vm5adVBMalhwODhIVXIvdm0vQmxqdFhseDZadVRCMDNDM3Erd05iQlhOaU1lZlYwK04rbmRDR1NxalJCKzV6UGZiM1FiWGtHMHdtdm9mYTMzcHdnY1BUT2hqTUFXK1BwWjFMQkdMSUpPS2hxMmZhTXZ3K1laMktCVVNuTEF3YWRUS085Z3pyeHhFWTZzZHQxK1RqeVZGeWY2QktxOSswT0FMM2crUWxhWkF3UVF0OXBRYlliRjZVSEhRREtQWmpZdFdaUGsvTXhwMTNUZklvS3RuK0ZUdFNvWHZ0enFIK0Z5UHFlODhQenp0c2k5TGdOSHkvKzNkZTNUZTlYMGY4UGNqUGJKMWwyekw5eXRnYmlhQXVTVU9rSEJORXk1SmxpeUQwZEdHczlDU3RtblRiaWRsMlU3U25UWmJ6NW8yemVpNnN6VkxscVpiY2lBQnVyUUJRaEpDU0lBWVlnejRpbkZpaklQdnRxeUxiVm5XWlg4SWJBdkpJTmtTUDFOZXIzUDhqNTZmZnZyb3ErZjNTSDdldisvbk0venpjay83MERwZnVibmxMeis5S0tlTnNydkM2eG41OVYxS3FWVEszWDkxNFhIZHFQUm1KYndIQUFBNE1RbnZBUUNHVVZVMU1RMk5MZWxvMy9ueVIvcHpvR3R2RG5RTmJVTThXSCtPTjl5ZjBqd2g3NzlpZWhycmgvNnB0bmRmYi83MjNrMVp2S2d4NVlwUy92YmVYK2JTOHllbnZxNmNoZk5xaHpuYjhLNTZSMHRXcnV2SWQzK3lJemRkZHppQU90RGRsd2Qvc2lPenBrN01SVzlyZXQzelBQWjBhNVkrTy9LNTVLL3NLaCtKUC90ZjYxTXVsNDRhQ2laSlQwOS9aa3l0emtWbk42ZTlzeWVyMTNmbXFuZTJqQ3FJT2REZGx5L2Q5V0t1dlh4YXJucG5TN2J0UEpBcjNqRTJzKzJQWnYzR2ZVTm0wai8rOGp6c00wNCtIR1NkZGxKZFZxN3J5UExWYlVOYXQvZjE5V2ZsOHdOdHRzODhaZUJtaFZOUHFzdlBWdTNKa3l2MkREbC9rcXhZTi9qNEl6VTNWdVZmWGpjcmwxNDRLYmQ5WmtWKzhQaU9JZUY5N3pGc1FqM2FlZWZOckU1RlJTblBiOXliQTkxOXg5MnFmelFXenF2TDh0VnRSMTJuVjR4Mi9jZmIzQmtEUWVTSzV6dnlMNjRaL0ZoUFQxOVd2MnBVd0hpdjhTbHo2N0oyUStldzYzT3NOV3plMXBWbjFyVG5mZSthbXRycThmbnZhdGVCM3F6ZDBKbVRadGNPYWZuL3drdkR6MzIvZk1tVXJOM1FtYVhQdG1iRnVvR2JscTQ0b2kzN1dLejFLKzNsbDYxc3kwM1h6ejdxNjlncnJlK1hyV3pMcnc1emc4Mks1d2FlQjR2ZW9PZmxuQmtESXlPZWYyRnZ1ZzcwSHJxNTROWDFIR25Cck5vc1c5bVdWZXM3eGp5OEgrbjF2V0IyYmRhOXNEYy9mM0h2b1E0S2J5VnY5RGdnQUFBQVJ1YU5lNGNNQU9CTnByNWhVaWEzekI3bDdyVGozNzUzM3FLbTNIamQwRjNmL2YzSlgzLzloZXp2NnMzdjNMUWd0M3g0YmpyMjl1VC9mUHVsVVgrTlN5NlluQWxWcFR6d3lQYjBIckViL2dlUDcwekh2cDY4LzZvWmgzYjZ2NWFQZldSZTd2bHZGNDc0MzJnRHJadmZQL3MxejNmNUVTRjc5OEcrWEhyaHBDeFpQSHlJZURTNzloek0vWTlzejhNLzNaVzZtc3I4eGczejBqSnBhUHZuMXJhRFl6YW4rRy91MnBqMnpzTzdVWGUxZHVmci96RHdjN3ptM1ljN0hseC8rZlNCNCs5OE1idGF1d2VkNDg3N05tZlRscTVjZk42a1RKc3kwQjc2Vnk1cHlZU3FVcjc5ME5hc1dqODRNRnUrdWozZmUzUkhwalJYNVpMekI5YXRyYU1ubTdZTURpdHJYZzdleXBXRGYxYU45ZVcwdG5Wblg5ZnJ6OFVleVhscnE4dFpjbTV6MmpwNjh1VnZiVXBQNytBYk81N2Z1RGVidDNXOTd0YzZGdSs1cENXVkZhWDgvUSsySHBvei9vcHRPdzhjK3RtTWR2M0gyL2xuTmFhMnVqTExWcmJsaHovZGVlampmWDM5K2VxOW00Yk1WQi92Tlg3ZlpRUFAxZi81alkzWnZudncranovUXVjeDFYRC9qd2M2ZjF4ejJmUmpydXYxVkZSVXBMS2lsSjJ0M2VrOFlyZjRFOC91T1RSNjQ5WGVmZEhrbEN0TFdmck1uankxcWkwWG5kT2Nwb2JENGVkWXJQVzVaelptNXRTSldidWhNOTk2WUhBcjkvMWR2ZG0wZGVDYU91ZTB4c3lmWFpPMUd6cHp6NE5iQngyM2RVZFgvdTcvYlVwRlJTblhYem5qOVJkakREUTFsSFBPNlkzcDJOdVRMMzl6MDZEZktZODkxWnFIbjlnNTVITXVYekx3R25UbmQ3YmtoWmYyRFhyc1FIZGZmdnAwNjVEUEdhbVJYdDlYdm56enhmLzR4c1loM1N4Mjdla2U5cWFEOGJCcDYvNTgrNkZ0MmQ5MStQZkw4dFh0ZWVpSWE3eS9QL25lWXp2SHRLWnkxUnZ6dWdVQUFNRG91TlVhQU9BMVRKeFltNm5URjZTN2UzLzZlbnZTMTlmN21uT0JldzUycDZ1cjg2aVBqMFM1c3BUeU1EdmkvdmM5bS9LakozYmxsZy9OT2RRUy9jb2xMYm52Ujl2endhdG5aT2JVa2I4UlgxZGJtWnMvTUNleloxUWZ1dDJncDdjL2R6KzRKWTMxNWJ6MzBxbkg5VDBVb1dYU2hOeCs2OEpSZjk3V0hRT0IydHhaTlVjOVp0T1cvZm5kUDFtWnh2cHl2dlM1YzQ5N0IzTjlUVG0zZlhaRkZwL1JtSlFHZHREdTNkK2JheStibHZNV0hlNTQ4SzRMSitmWnRkTnkzeVBiODV1ZlhaRUx6bXBLOVlSUzFtL2FsNDB2N2MvY21kWDV4TTBuSFRwKzJwU0orYjFmT3lsZitPcUczUDc1TlZsOFpsT21UcDZRemR1N3N1cjVqdFJNck15L3UyMWhxaWNPMU4vYTNwMVAvUEhLbkhOYVl4Yk1xYzNCZzMySHdzdC85cDdCd2QvaU14cnp5TTkyNS9ZL1c1TlRGOVJuMGNLR1hIMXhTNFl6MHZQK3hnM3pzdllYbmZuT3c5dXlmSFZiRmkyc3o0U3Fpdno4eGIxNWJzUGUvT20vUFdQWTl2L0hhL2IwNm56OHB2bjU2Ly83UWo3OUYydHo5bW1ObVRsdFluYnM3czZLZGUzNXdxZlBTbU45MWFqWGY3elZWcGR6NnczemNzZlhOdVRQdi9LTDNQZkk5c3hzbVpoMUcvZWxZMjlQM25YaDVQejRaNFBIVFl6bkdsLzl6cFlzWDkyV0h6MnhLeC8vN0xNNWIxRmpHdXFxOHVMbWZmbmx0cTdjOWNVTFJsWER3WjYrZlAreG5UbHRRZDJvT29tTTFvU3FVcFlzbnBSSG45cWQzLzNjcWx4NFZsTjJ0QjdJczg5MTVCMkxKMlhwTU1GeFUzMVZ6aityS1UrdGFzdStydDc4MXEvT0gzTE04YTUxdWJLVVQzMXNZVDd6WDlmbXEvZitNZzh0M1pVelRxNVB4OTZlckhxK0l6ZGVPeXR6WjlTa1ZFcis4TlpUOHVtL1dKc3ZmK3ZGL0hEcHppeWNYNWZkZTdxemFuMUg5bmYxNWVNM3poL1hOUnp5dmQ4NEw1LzZMMnR5M3lQYjgreTY5cHkrb0M3YmRuZG56ZnJPWEh2WjlIem40VzJEamo5NVRtMXV1R1ptN3JwL1N6NzV1VlZaZkdaalpreWRtUGFPbml4ZjA1NzVzMnV5WlBHa1k2cGxwTmYzTlpkUHkwK1c3ODdLZFIyNTdiUFA1cHpUR3pPcHNTcGJ0aC9JMDgrMTVZWnJadVhzMDQrK2MzK3NmT0VydjhpNkYvYW1yZU5nZnUyRGM3S3ZxeWQvZE1kejZlM3J6K1NtcWl3K3N5bkxWdTdKRjcvNmkxU1ZTN256aXhjY2Z4ZU5VaWtUSm96OWF5c0FBQURIVDNnUEFQQTZLaW9xVWwwOXNwYTYvZjM5MmJwNS9aalg4T2l5MXR6OTNTMjVja2xMUHZLK3cyM3ViLzdBN0Z4d1Z2T2c0TDYzcHk4VlIzUUEyTi9WbTg1aGRveS8rKzBET3g5M3ZUeTNlK25UcmRtNjQwQStlTldNZ2RuRnI1b1FVRXFHM1pIKzZoMm1KNUs2Mm9IZDNpOXQ3OHJjbWNPSDg2KzBrajkxL3RHRHJvTTlmZW50UzdvUGpzMzNldnR0cCtUci8vQlNIbmx5ZDdvTzlHYk85T3BjYy9uMFhQT3VhVU9PL1oyYkYyVFJ3dnJjOThqMkxGdlZsdDdldnN5WU9qRTNYVGNySC9xVm1hbXJHZHdaNG9vbExaazV2VHJmdkg5elZxL3Z6SXJuMnRQY1VKV3JMNTZhRzYrZE5laTVNcVY1UXE2K2VHcWVXZHVlMVQvdlNIMWRPU2ZQcmMwblAzcFN6ajlyOE5pRVcyK1lsd1BkZlZteHJpUGJXMXR6N2hsSG55cy8wdk5PbXpJeGYvbnZ6OG8zL3ZHbFBMbGlUeDVldWl2TkRWV1pOYjA2ZjNqcktUbnIxUEVMenE2OWJGcm16S2pPM1E5c3pab05IWGx1UTBkYW1pZmsvVmRNeTR5V3cyczAydlVmYisrOWRHb2Fhc3U1NjRITldiOXhielp0N3NyaVJZMzUxLzk4YnU3OTN0WWh4NC9uR3BkS3lhYytka3JPUGIwaEQveDRSNWF2Yms5RlJUSnphblZ1L3NDY1VkZnc2TExXdEhmMjVKWVB6ejNtbWticWs3OStVcG9heWxuNlRHdSsvL2pPTEp4Zm0vLzBCMmZrcWRWdHc0YjNTWExGa2lsNTR0azlhVzZzR25aTXdGaXM5ZWtuMStXTC8rRnR1Zk8rbDdKOGRWc2VlbnhubWhyS1dYeG1ZeTQ0NHRwWk1MczJkM3ptYmJuck81dno1TW85ZWVqeG5hbVpXSm16VDJ2TWg5OHo4dzBKblk5MDhwemFmUDcyTS9PMWV6ZGw1Zk1kZVhUNXdTeWNYNXZQL2NIcDJidXZaMGg0bnlRZi9kRGN6SjlWbTMvODRiYXNXTmVSVmVzN01uWHl4RnoyOXNuNTBOWEgxelZnSk5kM3ViS1VQLzY5MDNQUGcxdnlveWQzWmVrenJhbXByc3owS1JOejh3ZG01OXB4N1A1d3BMTlBhOHd2dDNZZEdwbFNQYUV5cDU5Y2wrMjd1alA3NVpFRWMyZldaRXB6VldaUHI4bUVxakZvb05qZm4rcWFzUjFYQUFBQXdOZ285Yi9XMWpFQUFFWnQ1L1lYYy9EZ2dkYy9jQVQrelordXlxa0w2dkxySDV5YkwzM3p4WHppWDgxUHVUejBqZnU3djdzbC9Sa0k2dTk1Y0V2ZWM4bTAvUGJMTzBQdi91NldmT1h1VGNkZFMxVzVsTC8vN3hjbFNYYTBkdWVXMjU4K3B2TmNmOFcwL05aTkN3Wjk3R2NyOStTUDdsaVhyL3puY3pQOTVXRGx1dDk4WXNRejcvL21UODRlOXZGTlcvZm50Ly9qeWpUVVZlYmRGMDNKeEZlRkh0dDNIOGlqeTFvemYzWk4vdW96YjN2TnVyZnU2RXBOZFhsUXEyeGc3TnorNTJ1eVlkTysvTjNuenp2K25jWEFVVTJZVUowcFU4Zi9KaGtBQUFCR3p6dVBBQUJqckthdU1RZjM3QmpUYzliVlZ1YjNQM3IwOXR6TFZyZmxtVFh0cWF3b1plSDgybnprdllkM0xiNzluT1pNYXFvNjdocUdDOUd2V2pJbGl4YzFEWFAwOE83NDJvWlJmYzJMejUrVUplZE1QdXJqOXoyeUxhMXRSNS9CUG5kR1RYNy9scFB5emZ1MzVQdVA3VWhmMytESGEyc3FjOUU1VGJudHhxRXRzRjl0eGxRdGhtRzhiTnF5UHl2WGRlVDZLNllKN21GY2xWSlRlL1RPS1FBQUFCVEx6bnNBZ0RIVzI5dVRuZHRmVEYvZjBGYjE0Nm12cnorbFVpbWxvMjlVQnpnaHJWcmZrYWZYdE9mS0pTMkRSanNBWTZ1aW9qSlRwODlMUllXOUhBQUFBQ2NpNFQwQXdEaG8yN010Ky9hMkYxMEdBTUFodFhWTmFXcWVWblFaQUFBQUhJVitoQUFBNDZDcGVYclJKUUFBRENLNEJ3QUFPTEVKN3dFQXhrbDl3OUZudFFNQXZKSDhYUUlBQUhEaUU5NERBSXlUaHNZcHFhdzBVeFlBS0ZabFpUa05qVk9LTGdNQUFJRFhJYndIQUJoSGsxdG1KU2tWWFFZQThKWlZ5dVNXMlVVWEFRQUF3QWdJN3dFQXhsRzVQREhOazZhbFZCTGdBd0J2ckZLcGxPYkowMU11VHlpNkZBQUFBRVpBZUE4QU1NNXFhaHRUVzlkVWRCa0F3RnRNYlYxemFtb2FpaTREQUFDQUVTcjE5L2YzRjEwRUFNQmJRVWY3N25SMjdDcTZEQURnTGFDK2NVb2FHaVlYWFFZQUFBQ2pVQzY2QUFDQXQ0cUd4c25wNysvTHZuM3Q2ZS9yTGJvY0FPQ2ZvRkpGUmVycW1nWDNBQUFBYjBKMjNnTUF2TUc2OW5kbVQrdTI5UGYzRlYwS0FQQlBTS2xVa2VaSjAxTmRVMTkwS1FBQUFCd0Q0VDBBUUFGNmVyclR1bXRMZW50N2hQZ0F3SEVwbFNwU1dhN0twTWt6VXk1WEZWME9BQUFBeDBoNER3QlFvTTZPM2VsbzMxVjBHUURBbTFoRDQ1VFVhNU1QQUFEd3BpZThCd0E0QWJUdDJaNnUvWjNwNitzdHVoUUE0RTJnVktwSVRXMURtcHFuRlYwS0FBQUFZMFI0RHdCd2d1anI3Y24rL1ozWnQ2ODlQUWNQRkYwT0FIQUNLbGROU0cxdFUycHE2MU5SVVM2NkhBQUFBTWFROEI0QTRBVFUzOStmcnYyZDZlcmFtOTdlZytucjYwMS9YNStkK1FEd0ZsRlJVWmxTUlVVcUtpcFRycXpLeEpyNjFOVFVGMTBXQUFBQTQwaDREd0FBQUFBQUFBQUZxeWk2QUFBQUFBQUFBQUI0cXhQZUF3QUFBQUFBQUVEQmhQY0FBQUFBQUFBQVVERGhQUUFBQUFBQUFBQVVUSGdQQUFBQUFBQUFBQVVUM2dNQUFBQUFBQUJBd1lUM0FBQUFBQUFBQUZBdzRUMEFBQUFBQUFBQUZFeDREd0FBQUFBQUFBQUZFOTREQUFBQUFBQUFRTUdFOXdBQUFBQUFBQUJRTU9FOUFBQUFBQUFBQUJSTWVBOEFBQUFBQUFBQUJSUGVBd0FBQUFBQUFFREJoUGNBQUFBQUFBQUFVRERoUFFBQUFBQUFBQUFVVEhnUEFBQUFBQUFBQUFVVDNnTUFBQUFBQUFCQXdZVDNBQUFBQUFBQUFGQXc0VDBBQUFBQUFBQUFGRXg0RHdBQUFBQUFBQUFGRTk0REFBQUFBQUFBUU1HRTl3QUFBQUFBQUFCUU1PRTlBQUFBQUFBQUFCUk1lQThBQUFBQUFBQUFCUlBlQXdBQUFBQUFBRURCaFBjQUFBQUFBQUFBVUREaFBRQUFBQUFBQUFBVVRIZ1BBQUFBQUFBQUFBVVQzZ01BQUFBQUFBQkF3WVQzQUFBQUFBQUFBRkF3NFQwQUFBQUFBQUFBRkV4NER3QUFBQUFBQUFBRkU5NERBQUFBQUFBQVFNR0U5d0FBQUFBQUFBQlFNT0U5QUFBQUFBQUFBQlJNZUE4QUFBQUFBQUFBQlJQZUF3QUFBQUFBQUVEQmhQY0FBQUFBQUFBQVVERGhQUUFBQUFBQUFBQVVUSGdQQUFBQUFBQUFBQVVUM2dNQUFBQUFBQUJBd1lUM0FBQUFBQUFBQUZBdzRUMEFBQUFBQUFBQUZFeDREd0FBQUFBQUFBQUZFOTREQUFBQUFBQUFRTUdFOXdBQUFBQUFBQUJRTU9FOUFBQUFBQUFBQUJUcy93TzVBWUFSbmhjOGFRQUFBQUJKUlU1RXJrSmdnZz09IiwKCSJUaGVtZSIgOiAiIiwKCSJUeXBlIiA6ICJtaW5kIiwKCSJWZXJzaW9uIiA6ICIyOCIKfQo="/>
    </extobj>
  </extobjs>
</s:customData>
</file>

<file path=customXml/itemProps140.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11878</Words>
  <Application>WPS 演示</Application>
  <PresentationFormat>宽屏</PresentationFormat>
  <Paragraphs>397</Paragraphs>
  <Slides>29</Slides>
  <Notes>0</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29</vt:i4>
      </vt:variant>
    </vt:vector>
  </HeadingPairs>
  <TitlesOfParts>
    <vt:vector size="47" baseType="lpstr">
      <vt:lpstr>Arial</vt:lpstr>
      <vt:lpstr>宋体</vt:lpstr>
      <vt:lpstr>Wingdings</vt:lpstr>
      <vt:lpstr>Calibri</vt:lpstr>
      <vt:lpstr>华文楷体</vt:lpstr>
      <vt:lpstr>方正楷体_GB2312</vt:lpstr>
      <vt:lpstr>Times New Roman</vt:lpstr>
      <vt:lpstr>造字工房童心（非商用）常规体</vt:lpstr>
      <vt:lpstr>微软雅黑</vt:lpstr>
      <vt:lpstr>Wingdings</vt:lpstr>
      <vt:lpstr>等线</vt:lpstr>
      <vt:lpstr>Arial Unicode MS</vt:lpstr>
      <vt:lpstr>等线 Light</vt:lpstr>
      <vt:lpstr>HelveticaNeue</vt:lpstr>
      <vt:lpstr>华文新魏</vt:lpstr>
      <vt:lpstr>Segoe Print</vt:lpstr>
      <vt:lpstr>Office 主题​​</vt:lpstr>
      <vt:lpstr>1_Office 主题​​</vt:lpstr>
      <vt:lpstr>PowerPoint 演示文稿</vt:lpstr>
      <vt:lpstr>PowerPoint 演示文稿</vt:lpstr>
      <vt:lpstr>PowerPoint 演示文稿</vt:lpstr>
      <vt:lpstr>PowerPoint 演示文稿</vt:lpstr>
      <vt:lpstr>PowerPoint 演示文稿</vt:lpstr>
      <vt:lpstr>基于SDL模式的应用文写作步骤</vt:lpstr>
      <vt:lpstr>SDL模式在应用文写作修改过程的策略运用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xiaofan Zhou</dc:creator>
  <cp:lastModifiedBy>Administrator</cp:lastModifiedBy>
  <cp:revision>36</cp:revision>
  <dcterms:created xsi:type="dcterms:W3CDTF">2019-08-12T13:36:00Z</dcterms:created>
  <dcterms:modified xsi:type="dcterms:W3CDTF">2024-11-29T06:31:11Z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KSOTemplateUUID">
    <vt:lpwstr>v1.0_mb_LtX2dPp8HPunAc5JM2OPNg==</vt:lpwstr>
  </property>
  <property fmtid="{D5CDD505-2E9C-101B-9397-08002B2CF9AE}" pid="4" name="ICV">
    <vt:lpwstr>B459F425BF5049779940BD58AC1E16D5_11</vt:lpwstr>
  </property>
</Properties>
</file>