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3"/>
  </p:sldMasterIdLst>
  <p:notesMasterIdLst>
    <p:notesMasterId r:id="rId10"/>
  </p:notesMasterIdLst>
  <p:sldIdLst>
    <p:sldId id="655" r:id="rId4"/>
    <p:sldId id="532" r:id="rId5"/>
    <p:sldId id="561" r:id="rId6"/>
    <p:sldId id="569" r:id="rId7"/>
    <p:sldId id="564" r:id="rId8"/>
    <p:sldId id="568" r:id="rId9"/>
    <p:sldId id="624" r:id="rId11"/>
    <p:sldId id="567" r:id="rId12"/>
    <p:sldId id="625" r:id="rId13"/>
    <p:sldId id="623" r:id="rId14"/>
    <p:sldId id="565" r:id="rId15"/>
    <p:sldId id="596" r:id="rId16"/>
    <p:sldId id="638" r:id="rId17"/>
    <p:sldId id="637" r:id="rId18"/>
    <p:sldId id="644" r:id="rId19"/>
    <p:sldId id="573" r:id="rId20"/>
    <p:sldId id="650" r:id="rId21"/>
    <p:sldId id="646" r:id="rId22"/>
    <p:sldId id="621" r:id="rId23"/>
    <p:sldId id="610" r:id="rId24"/>
    <p:sldId id="639" r:id="rId25"/>
  </p:sldIdLst>
  <p:sldSz cx="12192000" cy="6858000"/>
  <p:notesSz cx="6858000" cy="9144000"/>
  <p:embeddedFontLst>
    <p:embeddedFont>
      <p:font typeface="MV Boli" panose="02000500030200090000" charset="0"/>
      <p:regular r:id="rId30"/>
    </p:embeddedFont>
    <p:embeddedFont>
      <p:font typeface="微软雅黑" panose="020B0503020204020204" charset="-122"/>
      <p:regular r:id="rId31"/>
    </p:embeddedFont>
    <p:embeddedFont>
      <p:font typeface="汉仪旗黑-85S" panose="00020600040101010101" pitchFamily="18" charset="-122"/>
      <p:bold r:id="rId32"/>
    </p:embeddedFont>
    <p:embeddedFont>
      <p:font typeface="汉仪颜楷简" panose="00020600040101010101" charset="-122"/>
      <p:regular r:id="rId33"/>
    </p:embeddedFont>
    <p:embeddedFont>
      <p:font typeface="汉仪楷体简" panose="02010600000101010101" charset="-122"/>
      <p:regular r:id="rId34"/>
    </p:embeddedFont>
    <p:embeddedFont>
      <p:font typeface="楷体" panose="02010609060101010101" charset="-122"/>
      <p:regular r:id="rId35"/>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cmAuthor id="2" name="vfy" initials="v"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63" d="100"/>
          <a:sy n="63" d="100"/>
        </p:scale>
        <p:origin x="1380" y="32"/>
      </p:cViewPr>
      <p:guideLst>
        <p:guide orient="horz" pos="2160"/>
        <p:guide pos="3840"/>
      </p:guideLst>
    </p:cSldViewPr>
  </p:slideViewPr>
  <p:notesTextViewPr>
    <p:cViewPr>
      <p:scale>
        <a:sx n="100" d="100"/>
        <a:sy n="100" d="100"/>
      </p:scale>
      <p:origin x="0" y="0"/>
    </p:cViewPr>
  </p:notesTextViewPr>
  <p:notesViewPr>
    <p:cSldViewPr>
      <p:cViewPr>
        <p:scale>
          <a:sx n="1" d="100"/>
          <a:sy n="1" d="100"/>
        </p:scale>
        <p:origin x="0" y="0"/>
      </p:cViewPr>
      <p:guideLst/>
    </p:cSldViewPr>
  </p:notes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页眉占位符 5121"/>
          <p:cNvSpPr>
            <a:spLocks noGrp="1"/>
          </p:cNvSpPr>
          <p:nvPr>
            <p:ph type="hdr" sz="quarter"/>
          </p:nvPr>
        </p:nvSpPr>
        <p:spPr>
          <a:xfrm>
            <a:off x="0" y="0"/>
            <a:ext cx="2970213" cy="457200"/>
          </a:xfrm>
          <a:prstGeom prst="rect">
            <a:avLst/>
          </a:prstGeom>
          <a:noFill/>
          <a:ln w="9525">
            <a:noFill/>
          </a:ln>
        </p:spPr>
        <p:txBody>
          <a:bodyPr/>
          <a:lstStyle>
            <a:lvl1pPr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3" name="日期占位符 5122"/>
          <p:cNvSpPr>
            <a:spLocks noGrp="1"/>
          </p:cNvSpPr>
          <p:nvPr>
            <p:ph type="dt" idx="1"/>
          </p:nvPr>
        </p:nvSpPr>
        <p:spPr>
          <a:xfrm>
            <a:off x="3883025" y="0"/>
            <a:ext cx="2973388" cy="457200"/>
          </a:xfrm>
          <a:prstGeom prst="rect">
            <a:avLst/>
          </a:prstGeom>
          <a:noFill/>
          <a:ln w="9525">
            <a:noFill/>
          </a:ln>
        </p:spPr>
        <p:txBody>
          <a:bodyPr/>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340" name="幻灯片图像占位符 5123"/>
          <p:cNvSpPr>
            <a:spLocks noGrp="1" noRot="1"/>
          </p:cNvSpPr>
          <p:nvPr>
            <p:ph type="sldImg" idx="6"/>
          </p:nvPr>
        </p:nvSpPr>
        <p:spPr>
          <a:xfrm>
            <a:off x="381000" y="685800"/>
            <a:ext cx="6096000" cy="3429000"/>
          </a:xfrm>
          <a:prstGeom prst="rect">
            <a:avLst/>
          </a:prstGeom>
          <a:noFill/>
          <a:ln w="9525">
            <a:noFill/>
          </a:ln>
        </p:spPr>
      </p:sp>
      <p:sp>
        <p:nvSpPr>
          <p:cNvPr id="18437" name="文本占位符 5124"/>
          <p:cNvSpPr>
            <a:spLocks noGrp="1" noRot="1" noChangeArrowheads="1"/>
          </p:cNvSpPr>
          <p:nvPr>
            <p:ph type="body" sz="quarter" idx="4294967295"/>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5126" name="页脚占位符 5125"/>
          <p:cNvSpPr>
            <a:spLocks noGrp="1"/>
          </p:cNvSpPr>
          <p:nvPr>
            <p:ph type="ftr" sz="quarter" idx="4"/>
          </p:nvPr>
        </p:nvSpPr>
        <p:spPr>
          <a:xfrm>
            <a:off x="0" y="8685213"/>
            <a:ext cx="2970213" cy="457200"/>
          </a:xfrm>
          <a:prstGeom prst="rect">
            <a:avLst/>
          </a:prstGeom>
          <a:noFill/>
          <a:ln w="9525">
            <a:noFill/>
          </a:ln>
        </p:spPr>
        <p:txBody>
          <a:bodyPr anchor="b"/>
          <a:lstStyle>
            <a:lvl1pPr eaLnBrk="1" hangingPunct="1">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7" name="灯片编号占位符 5126"/>
          <p:cNvSpPr>
            <a:spLocks noGrp="1"/>
          </p:cNvSpPr>
          <p:nvPr>
            <p:ph type="sldNum" sz="quarter" idx="5"/>
          </p:nvPr>
        </p:nvSpPr>
        <p:spPr>
          <a:xfrm>
            <a:off x="3883025" y="8685213"/>
            <a:ext cx="2973388" cy="457200"/>
          </a:xfrm>
          <a:prstGeom prst="rect">
            <a:avLst/>
          </a:prstGeom>
          <a:noFill/>
          <a:ln w="9525">
            <a:noFill/>
          </a:ln>
        </p:spPr>
        <p:txBody>
          <a:bodyPr anchor="b"/>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B627BB0-47AC-40FB-A46F-6378C27A840A}" type="slidenum">
              <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1pPr>
    <a:lvl2pPr marL="457200" lvl="1"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2pPr>
    <a:lvl3pPr marL="914400" lvl="2"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3pPr>
    <a:lvl4pPr marL="1371600" lvl="3"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4pPr>
    <a:lvl5pPr marL="1828800" lvl="4"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文本占位符 2"/>
          <p:cNvSpPr/>
          <p:nvPr>
            <p:ph type="body" idx="4294967295"/>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文本占位符 2"/>
          <p:cNvSpPr/>
          <p:nvPr>
            <p:ph type="body" idx="4294967295"/>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4.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4.jpeg"/><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4.jpeg"/><Relationship Id="rId2" Type="http://schemas.openxmlformats.org/officeDocument/2006/relationships/tags" Target="../tags/tag14.xml"/><Relationship Id="rId10"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image" Target="../media/image4.jpeg"/><Relationship Id="rId2" Type="http://schemas.openxmlformats.org/officeDocument/2006/relationships/tags" Target="../tags/tag22.xml"/><Relationship Id="rId10" Type="http://schemas.openxmlformats.org/officeDocument/2006/relationships/tags" Target="../tags/tag2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4.jpeg"/><Relationship Id="rId2" Type="http://schemas.openxmlformats.org/officeDocument/2006/relationships/tags" Target="../tags/tag3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4.jpeg"/><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image" Target="../media/image4.jpeg"/><Relationship Id="rId2" Type="http://schemas.openxmlformats.org/officeDocument/2006/relationships/tags" Target="../tags/tag48.xml"/><Relationship Id="rId10" Type="http://schemas.openxmlformats.org/officeDocument/2006/relationships/tags" Target="../tags/tag5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image" Target="../media/image4.jpeg"/><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4.jpeg"/><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4.jpeg"/><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image" Target="../media/image4.jpeg"/><Relationship Id="rId3" Type="http://schemas.openxmlformats.org/officeDocument/2006/relationships/tags" Target="../tags/tag74.xm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image" Target="../media/image4.jpeg"/><Relationship Id="rId3" Type="http://schemas.openxmlformats.org/officeDocument/2006/relationships/tags" Target="../tags/tag80.xml"/><Relationship Id="rId2" Type="http://schemas.openxmlformats.org/officeDocument/2006/relationships/image" Target="../media/image5.jpeg"/><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image" Target="../media/image4.jpeg"/><Relationship Id="rId3" Type="http://schemas.openxmlformats.org/officeDocument/2006/relationships/tags" Target="../tags/tag87.xml"/><Relationship Id="rId2" Type="http://schemas.openxmlformats.org/officeDocument/2006/relationships/image" Target="../media/image5.jpeg"/><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image" Target="../media/image4.jpeg"/><Relationship Id="rId3" Type="http://schemas.openxmlformats.org/officeDocument/2006/relationships/tags" Target="../tags/tag96.xml"/><Relationship Id="rId2" Type="http://schemas.openxmlformats.org/officeDocument/2006/relationships/image" Target="../media/image5.jpeg"/><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image" Target="../media/image4.jpeg"/><Relationship Id="rId3" Type="http://schemas.openxmlformats.org/officeDocument/2006/relationships/tags" Target="../tags/tag105.xml"/><Relationship Id="rId2" Type="http://schemas.openxmlformats.org/officeDocument/2006/relationships/image" Target="../media/image5.jpeg"/><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image" Target="../media/image4.jpeg"/><Relationship Id="rId3" Type="http://schemas.openxmlformats.org/officeDocument/2006/relationships/tags" Target="../tags/tag114.xml"/><Relationship Id="rId2" Type="http://schemas.openxmlformats.org/officeDocument/2006/relationships/image" Target="../media/image5.jpeg"/><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6.png"/><Relationship Id="rId3" Type="http://schemas.openxmlformats.org/officeDocument/2006/relationships/tags" Target="../tags/tag125.xml"/><Relationship Id="rId2" Type="http://schemas.openxmlformats.org/officeDocument/2006/relationships/image" Target="../media/image5.jpeg"/><Relationship Id="rId10" Type="http://schemas.openxmlformats.org/officeDocument/2006/relationships/tags" Target="../tags/tag131.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Rectangle 8"/>
          <p:cNvSpPr>
            <a:spLocks noChangeArrowheads="1"/>
          </p:cNvSpPr>
          <p:nvPr/>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2051"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52388"/>
            <a:ext cx="3149600" cy="447675"/>
          </a:xfrm>
          <a:prstGeom prst="rect">
            <a:avLst/>
          </a:prstGeom>
          <a:noFill/>
          <a:ln w="9525">
            <a:noFill/>
          </a:ln>
        </p:spPr>
      </p:pic>
      <p:sp>
        <p:nvSpPr>
          <p:cNvPr id="4" name="矩形 9"/>
          <p:cNvSpPr/>
          <p:nvPr/>
        </p:nvSpPr>
        <p:spPr>
          <a:xfrm>
            <a:off x="11274842" y="52939"/>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457281"/>
            <a:ext cx="6172200" cy="540479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835"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760"/>
            <a:ext cx="4165349" cy="3812255"/>
          </a:xfr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1600" indent="0">
              <a:buNone/>
              <a:defRPr sz="1055"/>
            </a:lvl5pPr>
            <a:lvl6pPr marL="1714500" indent="0">
              <a:buNone/>
              <a:defRPr sz="1055"/>
            </a:lvl6pPr>
            <a:lvl7pPr marL="2057400" indent="0">
              <a:buNone/>
              <a:defRPr sz="1055"/>
            </a:lvl7pPr>
            <a:lvl8pPr marL="2400300" indent="0">
              <a:buNone/>
              <a:defRPr sz="1055"/>
            </a:lvl8pPr>
            <a:lvl9pPr marL="2743835" indent="0">
              <a:buNone/>
              <a:defRPr sz="1055"/>
            </a:lvl9pPr>
          </a:lstStyle>
          <a:p>
            <a:pPr lvl="0" fontAlgn="base"/>
            <a:r>
              <a:rPr lang="zh-CN" altLang="en-US" sz="1125" strike="noStrike" noProof="1"/>
              <a:t>单击此处编辑母版文本样式</a:t>
            </a:r>
            <a:endParaRPr lang="zh-CN" altLang="en-US" strike="noStrike" noProof="1"/>
          </a:p>
        </p:txBody>
      </p:sp>
      <p:sp>
        <p:nvSpPr>
          <p:cNvPr id="5" name="日期占位符 4"/>
          <p:cNvSpPr>
            <a:spLocks noGrp="1"/>
          </p:cNvSpPr>
          <p:nvPr>
            <p:ph type="dt" sz="half" idx="1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BFFA7388-9038-4846-8050-99A800395EF3}"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9"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87"/>
            <a:ext cx="10972800" cy="1143200"/>
          </a:xfr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1600480"/>
            <a:ext cx="10972800" cy="452675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A9DCD340-799C-468A-BB43-64A9AEE8B171}"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8"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版">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87"/>
            <a:ext cx="2743200" cy="5852548"/>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87"/>
            <a:ext cx="8070573" cy="5852548"/>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E9379C64-211B-4D9C-B718-1ADC69DD0667}"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8"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2" name="标题 1"/>
          <p:cNvSpPr>
            <a:spLocks noGrp="1"/>
          </p:cNvSpPr>
          <p:nvPr>
            <p:ph type="ctrTitle" hasCustomPrompt="1"/>
            <p:custDataLst>
              <p:tags r:id="rId4"/>
            </p:custDataLst>
          </p:nvPr>
        </p:nvSpPr>
        <p:spPr>
          <a:xfrm>
            <a:off x="2781299" y="1974990"/>
            <a:ext cx="6629401" cy="1285282"/>
          </a:xfrm>
        </p:spPr>
        <p:txBody>
          <a:bodyPr anchor="ctr">
            <a:normAutofit/>
          </a:bodyPr>
          <a:lstStyle>
            <a:lvl1pPr algn="ctr">
              <a:defRPr sz="6000" b="1" spc="0" baseline="0">
                <a:solidFill>
                  <a:schemeClr val="accent1"/>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a:t>单击此处编辑标题</a:t>
            </a:r>
            <a:endParaRPr lang="zh-CN" altLang="en-US"/>
          </a:p>
        </p:txBody>
      </p:sp>
      <p:sp>
        <p:nvSpPr>
          <p:cNvPr id="4" name="日期占位符 3"/>
          <p:cNvSpPr>
            <a:spLocks noGrp="1"/>
          </p:cNvSpPr>
          <p:nvPr>
            <p:ph type="dt" sz="half" idx="10"/>
            <p:custDataLst>
              <p:tags r:id="rId5"/>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7"/>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8" name="文本占位符 7"/>
          <p:cNvSpPr>
            <a:spLocks noGrp="1"/>
          </p:cNvSpPr>
          <p:nvPr>
            <p:ph type="body" sz="quarter" idx="13"/>
            <p:custDataLst>
              <p:tags r:id="rId8"/>
            </p:custDataLst>
          </p:nvPr>
        </p:nvSpPr>
        <p:spPr>
          <a:xfrm>
            <a:off x="2781299" y="3313528"/>
            <a:ext cx="6629401" cy="1578610"/>
          </a:xfrm>
        </p:spPr>
        <p:txBody>
          <a:bodyPr>
            <a:normAutofit/>
          </a:bodyPr>
          <a:lstStyle>
            <a:lvl1pPr marL="0" indent="0" algn="ctr">
              <a:buNone/>
              <a:defRPr sz="2400" spc="0" baseline="0">
                <a:solidFill>
                  <a:schemeClr val="accent1"/>
                </a:solidFill>
                <a:latin typeface="Arial" panose="020B0604020202020204" pitchFamily="34" charset="0"/>
                <a:cs typeface="Arial" panose="020B0604020202020204" pitchFamily="34" charset="0"/>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8" name="矩形 7"/>
          <p:cNvSpPr/>
          <p:nvPr>
            <p:custDataLst>
              <p:tags r:id="rId4"/>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5"/>
            </p:custDataLst>
          </p:nvPr>
        </p:nvSpPr>
        <p:spPr>
          <a:xfrm>
            <a:off x="669882" y="451652"/>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6"/>
            </p:custDataLst>
          </p:nvPr>
        </p:nvSpPr>
        <p:spPr>
          <a:xfrm>
            <a:off x="669882" y="960926"/>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cxnSp>
        <p:nvCxnSpPr>
          <p:cNvPr id="9" name="Straight Connector 4"/>
          <p:cNvCxnSpPr/>
          <p:nvPr>
            <p:custDataLst>
              <p:tags r:id="rId4"/>
            </p:custDataLst>
          </p:nvPr>
        </p:nvCxnSpPr>
        <p:spPr>
          <a:xfrm>
            <a:off x="5472460" y="3587031"/>
            <a:ext cx="5223325"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5"/>
            </p:custDataLst>
          </p:nvPr>
        </p:nvSpPr>
        <p:spPr>
          <a:xfrm>
            <a:off x="5359430" y="2913177"/>
            <a:ext cx="5951190" cy="1031359"/>
          </a:xfrm>
        </p:spPr>
        <p:txBody>
          <a:bodyPr lIns="90000" tIns="46800" rIns="90000" bIns="46800" anchor="b">
            <a:normAutofit/>
          </a:bodyPr>
          <a:lstStyle>
            <a:lvl1pPr algn="l">
              <a:defRPr sz="5400" spc="0" baseline="0">
                <a:solidFill>
                  <a:schemeClr val="tx1">
                    <a:lumMod val="75000"/>
                    <a:lumOff val="25000"/>
                  </a:schemeClr>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a:t>单击此处编辑标题</a:t>
            </a:r>
            <a:endParaRPr lang="zh-CN" altLang="en-US"/>
          </a:p>
        </p:txBody>
      </p:sp>
      <p:sp>
        <p:nvSpPr>
          <p:cNvPr id="3" name="文本占位符 2"/>
          <p:cNvSpPr>
            <a:spLocks noGrp="1"/>
          </p:cNvSpPr>
          <p:nvPr>
            <p:ph type="body" idx="1"/>
            <p:custDataLst>
              <p:tags r:id="rId6"/>
            </p:custDataLst>
          </p:nvPr>
        </p:nvSpPr>
        <p:spPr>
          <a:xfrm>
            <a:off x="5359430" y="4004472"/>
            <a:ext cx="5951190" cy="1031359"/>
          </a:xfrm>
        </p:spPr>
        <p:txBody>
          <a:bodyPr lIns="90000" tIns="46800" rIns="90000" bIns="46800">
            <a:normAutofit/>
          </a:bodyPr>
          <a:lstStyle>
            <a:lvl1pPr marL="0" indent="0" algn="l">
              <a:buNone/>
              <a:defRPr sz="2000" spc="0" baseline="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7" name="Rectangle 1"/>
          <p:cNvSpPr/>
          <p:nvPr>
            <p:custDataLst>
              <p:tags r:id="rId10"/>
            </p:custDataLst>
          </p:nvPr>
        </p:nvSpPr>
        <p:spPr>
          <a:xfrm>
            <a:off x="1793087" y="1948619"/>
            <a:ext cx="4806261" cy="759293"/>
          </a:xfrm>
          <a:prstGeom prst="rect">
            <a:avLst/>
          </a:prstGeom>
          <a:solidFill>
            <a:schemeClr val="accent1"/>
          </a:solidFill>
          <a:ln>
            <a:noFill/>
          </a:ln>
          <a:effectLst>
            <a:outerShdw blurRad="88900" dist="88900" dir="5400000" sx="99000" sy="99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9" name="矩形 8"/>
          <p:cNvSpPr/>
          <p:nvPr>
            <p:custDataLst>
              <p:tags r:id="rId4"/>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a:normAutofit/>
          </a:bodyPr>
          <a:lstStyle>
            <a:lvl1pPr>
              <a:defRPr sz="1600">
                <a:latin typeface="Arial" panose="020B0604020202020204" pitchFamily="34" charset="0"/>
                <a:ea typeface="微软雅黑" panose="020B0503020204020204" charset="-122"/>
                <a:cs typeface="Arial" panose="020B0604020202020204" pitchFamily="34" charset="0"/>
              </a:defRPr>
            </a:lvl1pPr>
            <a:lvl2pPr>
              <a:defRPr sz="1600">
                <a:latin typeface="Arial" panose="020B0604020202020204" pitchFamily="34" charset="0"/>
                <a:ea typeface="微软雅黑" panose="020B0503020204020204" charset="-122"/>
                <a:cs typeface="Arial" panose="020B0604020202020204" pitchFamily="34" charset="0"/>
              </a:defRPr>
            </a:lvl2pPr>
            <a:lvl3pPr>
              <a:defRPr sz="1600">
                <a:latin typeface="Arial" panose="020B0604020202020204" pitchFamily="34" charset="0"/>
                <a:ea typeface="微软雅黑" panose="020B0503020204020204" charset="-122"/>
                <a:cs typeface="Arial" panose="020B0604020202020204" pitchFamily="34" charset="0"/>
              </a:defRPr>
            </a:lvl3pPr>
            <a:lvl4pPr>
              <a:defRPr sz="1600">
                <a:latin typeface="Arial" panose="020B0604020202020204" pitchFamily="34" charset="0"/>
                <a:ea typeface="微软雅黑" panose="020B0503020204020204" charset="-122"/>
                <a:cs typeface="Arial" panose="020B0604020202020204" pitchFamily="34" charset="0"/>
              </a:defRPr>
            </a:lvl4pPr>
            <a:lvl5pPr>
              <a:defRPr sz="1600">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p>
            <a:endParaRPr lang="zh-CN" altLang="en-US"/>
          </a:p>
        </p:txBody>
      </p:sp>
      <p:sp>
        <p:nvSpPr>
          <p:cNvPr id="7" name="灯片编号占位符 6"/>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11" name="矩形 10"/>
          <p:cNvSpPr/>
          <p:nvPr>
            <p:custDataLst>
              <p:tags r:id="rId4"/>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7"/>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p>
            <a:endParaRPr lang="zh-CN" altLang="en-US"/>
          </a:p>
        </p:txBody>
      </p:sp>
      <p:sp>
        <p:nvSpPr>
          <p:cNvPr id="9" name="灯片编号占位符 8"/>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2" name="标题 1"/>
          <p:cNvSpPr>
            <a:spLocks noGrp="1"/>
          </p:cNvSpPr>
          <p:nvPr>
            <p:ph type="title"/>
            <p:custDataLst>
              <p:tags r:id="rId4"/>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Rectangle 8"/>
          <p:cNvSpPr>
            <a:spLocks noChangeArrowheads="1"/>
          </p:cNvSpPr>
          <p:nvPr/>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4" name="矩形 9"/>
          <p:cNvSpPr/>
          <p:nvPr/>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9" name="矩形 8"/>
          <p:cNvSpPr/>
          <p:nvPr>
            <p:custDataLst>
              <p:tags r:id="rId4"/>
            </p:custDataLst>
          </p:nvPr>
        </p:nvSpPr>
        <p:spPr>
          <a:xfrm>
            <a:off x="-1"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5"/>
            </p:custDataLst>
          </p:nvPr>
        </p:nvSpPr>
        <p:spPr>
          <a:xfrm>
            <a:off x="669929"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6"/>
            </p:custDataLst>
          </p:nvPr>
        </p:nvSpPr>
        <p:spPr>
          <a:xfrm>
            <a:off x="669929"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p>
            <a:endParaRPr lang="zh-CN" altLang="en-US"/>
          </a:p>
        </p:txBody>
      </p:sp>
      <p:sp>
        <p:nvSpPr>
          <p:cNvPr id="7" name="灯片编号占位符 6"/>
          <p:cNvSpPr>
            <a:spLocks noGrp="1"/>
          </p:cNvSpPr>
          <p:nvPr>
            <p:ph type="sldNum" sz="quarter" idx="12"/>
            <p:custDataLst>
              <p:tags r:id="rId10"/>
            </p:custDataLst>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8" name="矩形 7"/>
          <p:cNvSpPr/>
          <p:nvPr>
            <p:custDataLst>
              <p:tags r:id="rId4"/>
            </p:custDataLst>
          </p:nvPr>
        </p:nvSpPr>
        <p:spPr>
          <a:xfrm>
            <a:off x="0" y="619125"/>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竖排标题 1"/>
          <p:cNvSpPr>
            <a:spLocks noGrp="1"/>
          </p:cNvSpPr>
          <p:nvPr>
            <p:ph type="title" orient="vert"/>
            <p:custDataLst>
              <p:tags r:id="rId5"/>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a:lstStyle>
            <a:lvl1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1pPr>
            <a:lvl2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2pPr>
            <a:lvl3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3pPr>
            <a:lvl4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4pPr>
            <a:lvl5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8" name="矩形 7"/>
          <p:cNvSpPr/>
          <p:nvPr>
            <p:custDataLst>
              <p:tags r:id="rId4"/>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669930" y="952508"/>
            <a:ext cx="10852237" cy="5388907"/>
          </a:xfrm>
        </p:spPr>
        <p:txBody>
          <a:bodyPr/>
          <a:lstStyle>
            <a:lvl1pPr>
              <a:defRPr>
                <a:latin typeface="Arial" panose="020B0604020202020204" pitchFamily="34" charset="0"/>
                <a:ea typeface="微软雅黑" panose="020B0503020204020204" charset="-122"/>
                <a:cs typeface="Arial" panose="020B0604020202020204" pitchFamily="34" charset="0"/>
              </a:defRPr>
            </a:lvl1pPr>
            <a:lvl2pPr>
              <a:defRPr>
                <a:latin typeface="Arial" panose="020B0604020202020204" pitchFamily="34" charset="0"/>
                <a:ea typeface="微软雅黑" panose="020B0503020204020204" charset="-122"/>
                <a:cs typeface="Arial" panose="020B0604020202020204" pitchFamily="34" charset="0"/>
              </a:defRPr>
            </a:lvl2pPr>
            <a:lvl3pPr>
              <a:defRPr>
                <a:latin typeface="Arial" panose="020B0604020202020204" pitchFamily="34" charset="0"/>
                <a:ea typeface="微软雅黑" panose="020B0503020204020204" charset="-122"/>
                <a:cs typeface="Arial" panose="020B0604020202020204" pitchFamily="34" charset="0"/>
              </a:defRPr>
            </a:lvl3pPr>
            <a:lvl4pPr>
              <a:defRPr>
                <a:latin typeface="Arial" panose="020B0604020202020204" pitchFamily="34" charset="0"/>
                <a:ea typeface="微软雅黑" panose="020B0503020204020204" charset="-122"/>
                <a:cs typeface="Arial" panose="020B0604020202020204" pitchFamily="34" charset="0"/>
              </a:defRPr>
            </a:lvl4pPr>
            <a:lvl5pPr>
              <a:defRPr>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11" name="标题 10"/>
          <p:cNvSpPr>
            <a:spLocks noGrp="1"/>
          </p:cNvSpPr>
          <p:nvPr>
            <p:ph type="title" hasCustomPrompt="1"/>
            <p:custDataLst>
              <p:tags r:id="rId7"/>
            </p:custDataLst>
          </p:nvPr>
        </p:nvSpPr>
        <p:spPr>
          <a:xfrm>
            <a:off x="2781299" y="2639846"/>
            <a:ext cx="6629402" cy="1578307"/>
          </a:xfrm>
        </p:spPr>
        <p:txBody>
          <a:bodyPr lIns="90000" tIns="46800" rIns="90000" bIns="46800" anchor="ctr">
            <a:normAutofit/>
          </a:bodyPr>
          <a:lstStyle>
            <a:lvl1pPr algn="ctr">
              <a:defRPr sz="6000" spc="0" baseline="0">
                <a:solidFill>
                  <a:schemeClr val="accent1"/>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a:t>编辑标题</a:t>
            </a: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通用">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3"/>
            </p:custDataLst>
          </p:nvPr>
        </p:nvPicPr>
        <p:blipFill>
          <a:blip r:embed="rId4"/>
          <a:stretch>
            <a:fillRect/>
          </a:stretch>
        </p:blipFill>
        <p:spPr>
          <a:xfrm>
            <a:off x="0" y="0"/>
            <a:ext cx="12192000" cy="6858000"/>
          </a:xfrm>
          <a:prstGeom prst="rect">
            <a:avLst/>
          </a:prstGeom>
        </p:spPr>
      </p:pic>
      <p:sp>
        <p:nvSpPr>
          <p:cNvPr id="10" name="矩形 9"/>
          <p:cNvSpPr/>
          <p:nvPr userDrawn="1">
            <p:custDataLst>
              <p:tags r:id="rId5"/>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2" name="标题 1"/>
          <p:cNvSpPr>
            <a:spLocks noGrp="1"/>
          </p:cNvSpPr>
          <p:nvPr>
            <p:ph type="title"/>
            <p:custDataLst>
              <p:tags r:id="rId6"/>
            </p:custDataLst>
          </p:nvPr>
        </p:nvSpPr>
        <p:spPr/>
        <p:txBody>
          <a:bodyPr/>
          <a:lstStyle>
            <a:lvl1pPr>
              <a:defRPr baseline="0">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相框">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3"/>
            </p:custDataLst>
          </p:nvPr>
        </p:nvPicPr>
        <p:blipFill>
          <a:blip r:embed="rId4"/>
          <a:stretch>
            <a:fillRect/>
          </a:stretch>
        </p:blipFill>
        <p:spPr>
          <a:xfrm>
            <a:off x="-1" y="0"/>
            <a:ext cx="12192001" cy="6858000"/>
          </a:xfrm>
          <a:prstGeom prst="rect">
            <a:avLst/>
          </a:prstGeom>
        </p:spPr>
      </p:pic>
      <p:sp>
        <p:nvSpPr>
          <p:cNvPr id="8" name="矩形 7"/>
          <p:cNvSpPr/>
          <p:nvPr userDrawn="1">
            <p:custDataLst>
              <p:tags r:id="rId5"/>
            </p:custDataLst>
          </p:nvPr>
        </p:nvSpPr>
        <p:spPr>
          <a:xfrm>
            <a:off x="292800" y="304200"/>
            <a:ext cx="11606400" cy="62496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2" name="标题 1"/>
          <p:cNvSpPr>
            <a:spLocks noGrp="1"/>
          </p:cNvSpPr>
          <p:nvPr>
            <p:ph type="title" hasCustomPrompt="1"/>
            <p:custDataLst>
              <p:tags r:id="rId6"/>
            </p:custDataLst>
          </p:nvPr>
        </p:nvSpPr>
        <p:spPr>
          <a:xfrm>
            <a:off x="1281600" y="1249200"/>
            <a:ext cx="9626400" cy="723600"/>
          </a:xfrm>
        </p:spPr>
        <p:txBody>
          <a:bodyPr anchor="ctr"/>
          <a:lstStyle>
            <a:lvl1pPr>
              <a:defRPr sz="32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a:t>单击此处编辑标题</a:t>
            </a:r>
            <a:endParaRPr lang="zh-CN" altLang="en-US"/>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左右">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3"/>
            </p:custDataLst>
          </p:nvPr>
        </p:nvPicPr>
        <p:blipFill>
          <a:blip r:embed="rId4"/>
          <a:stretch>
            <a:fillRect/>
          </a:stretch>
        </p:blipFill>
        <p:spPr>
          <a:xfrm>
            <a:off x="0" y="8255"/>
            <a:ext cx="12192000" cy="6858000"/>
          </a:xfrm>
          <a:prstGeom prst="rect">
            <a:avLst/>
          </a:prstGeom>
        </p:spPr>
      </p:pic>
      <p:sp>
        <p:nvSpPr>
          <p:cNvPr id="13" name="矩形 12"/>
          <p:cNvSpPr/>
          <p:nvPr userDrawn="1">
            <p:custDataLst>
              <p:tags r:id="rId5"/>
            </p:custDataLst>
          </p:nvPr>
        </p:nvSpPr>
        <p:spPr>
          <a:xfrm>
            <a:off x="0" y="8255"/>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8" name="矩形 7"/>
          <p:cNvSpPr/>
          <p:nvPr userDrawn="1">
            <p:custDataLst>
              <p:tags r:id="rId6"/>
            </p:custDataLst>
          </p:nvPr>
        </p:nvSpPr>
        <p:spPr>
          <a:xfrm>
            <a:off x="0" y="0"/>
            <a:ext cx="4823460" cy="6866255"/>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latin typeface="微软雅黑" panose="020B0503020204020204" charset="-122"/>
              <a:ea typeface="微软雅黑" panose="020B0503020204020204" charset="-122"/>
              <a:sym typeface="+mn-ea"/>
            </a:endParaRPr>
          </a:p>
        </p:txBody>
      </p:sp>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a:t>单击编辑标题</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上下">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3"/>
            </p:custDataLst>
          </p:nvPr>
        </p:nvPicPr>
        <p:blipFill>
          <a:blip r:embed="rId4"/>
          <a:stretch>
            <a:fillRect/>
          </a:stretch>
        </p:blipFill>
        <p:spPr>
          <a:xfrm>
            <a:off x="0" y="0"/>
            <a:ext cx="12192000" cy="6858000"/>
          </a:xfrm>
          <a:prstGeom prst="rect">
            <a:avLst/>
          </a:prstGeom>
        </p:spPr>
      </p:pic>
      <p:sp>
        <p:nvSpPr>
          <p:cNvPr id="13" name="矩形 12"/>
          <p:cNvSpPr/>
          <p:nvPr userDrawn="1">
            <p:custDataLst>
              <p:tags r:id="rId5"/>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10" name="矩形 9"/>
          <p:cNvSpPr/>
          <p:nvPr userDrawn="1">
            <p:custDataLst>
              <p:tags r:id="rId6"/>
            </p:custDataLst>
          </p:nvPr>
        </p:nvSpPr>
        <p:spPr>
          <a:xfrm>
            <a:off x="0" y="0"/>
            <a:ext cx="12192000" cy="26640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下上">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userDrawn="1">
            <p:custDataLst>
              <p:tags r:id="rId3"/>
            </p:custDataLst>
          </p:nvPr>
        </p:nvPicPr>
        <p:blipFill>
          <a:blip r:embed="rId4"/>
          <a:stretch>
            <a:fillRect/>
          </a:stretch>
        </p:blipFill>
        <p:spPr>
          <a:xfrm>
            <a:off x="0" y="0"/>
            <a:ext cx="12192000" cy="6858000"/>
          </a:xfrm>
          <a:prstGeom prst="rect">
            <a:avLst/>
          </a:prstGeom>
        </p:spPr>
      </p:pic>
      <p:sp>
        <p:nvSpPr>
          <p:cNvPr id="12" name="矩形 11"/>
          <p:cNvSpPr/>
          <p:nvPr userDrawn="1">
            <p:custDataLst>
              <p:tags r:id="rId5"/>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8" name="矩形 7"/>
          <p:cNvSpPr/>
          <p:nvPr userDrawn="1">
            <p:custDataLst>
              <p:tags r:id="rId6"/>
            </p:custDataLst>
          </p:nvPr>
        </p:nvSpPr>
        <p:spPr>
          <a:xfrm>
            <a:off x="0" y="5029201"/>
            <a:ext cx="12192000" cy="1828799"/>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7"/>
            </p:custDataLst>
          </p:nvPr>
        </p:nvSpPr>
        <p:spPr>
          <a:xfrm>
            <a:off x="604800" y="669600"/>
            <a:ext cx="10976400" cy="565200"/>
          </a:xfrm>
        </p:spPr>
        <p:txBody>
          <a:bodyPr anchor="ctr"/>
          <a:lstStyle>
            <a:lvl1pPr algn="ctr">
              <a:defRPr sz="32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87"/>
            <a:ext cx="10972800" cy="11432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609600" y="1600480"/>
            <a:ext cx="10972800" cy="452675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62D36C8-D138-44A9-A467-044262655F1D}"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8"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导航">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userDrawn="1">
            <p:custDataLst>
              <p:tags r:id="rId3"/>
            </p:custDataLst>
          </p:nvPr>
        </p:nvPicPr>
        <p:blipFill>
          <a:blip r:embed="rId4"/>
          <a:stretch>
            <a:fillRect/>
          </a:stretch>
        </p:blipFill>
        <p:spPr>
          <a:xfrm>
            <a:off x="0" y="0"/>
            <a:ext cx="12192000" cy="6858000"/>
          </a:xfrm>
          <a:prstGeom prst="rect">
            <a:avLst/>
          </a:prstGeom>
        </p:spPr>
      </p:pic>
      <p:sp>
        <p:nvSpPr>
          <p:cNvPr id="15" name="矩形 14"/>
          <p:cNvSpPr/>
          <p:nvPr userDrawn="1">
            <p:custDataLst>
              <p:tags r:id="rId5"/>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ea typeface="微软雅黑" panose="020B0503020204020204" charset="-122"/>
              <a:cs typeface="Arial" panose="020B0604020202020204" pitchFamily="34" charset="0"/>
            </a:endParaRPr>
          </a:p>
        </p:txBody>
      </p:sp>
      <p:sp>
        <p:nvSpPr>
          <p:cNvPr id="10" name="矩形 9"/>
          <p:cNvSpPr/>
          <p:nvPr userDrawn="1">
            <p:custDataLst>
              <p:tags r:id="rId6"/>
            </p:custDataLst>
          </p:nvPr>
        </p:nvSpPr>
        <p:spPr>
          <a:xfrm>
            <a:off x="0" y="0"/>
            <a:ext cx="12192000" cy="9144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图片 5" descr="图片3"/>
          <p:cNvPicPr>
            <a:picLocks noChangeAspect="1"/>
          </p:cNvPicPr>
          <p:nvPr userDrawn="1">
            <p:custDataLst>
              <p:tags r:id="rId3"/>
            </p:custDataLst>
          </p:nvPr>
        </p:nvPicPr>
        <p:blipFill>
          <a:blip r:embed="rId4"/>
          <a:stretch>
            <a:fillRect/>
          </a:stretch>
        </p:blipFill>
        <p:spPr>
          <a:xfrm rot="10800000">
            <a:off x="0" y="-13017"/>
            <a:ext cx="951230" cy="1106170"/>
          </a:xfrm>
          <a:prstGeom prst="rect">
            <a:avLst/>
          </a:prstGeom>
        </p:spPr>
      </p:pic>
      <p:sp>
        <p:nvSpPr>
          <p:cNvPr id="10" name="矩形 9"/>
          <p:cNvSpPr/>
          <p:nvPr userDrawn="1">
            <p:custDataLst>
              <p:tags r:id="rId5"/>
            </p:custDataLst>
          </p:nvPr>
        </p:nvSpPr>
        <p:spPr>
          <a:xfrm>
            <a:off x="0" y="959224"/>
            <a:ext cx="12192000" cy="4939553"/>
          </a:xfrm>
          <a:prstGeom prst="rect">
            <a:avLst/>
          </a:prstGeom>
          <a:solidFill>
            <a:schemeClr val="bg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latin typeface="微软雅黑" panose="020B0503020204020204" charset="-122"/>
              <a:ea typeface="微软雅黑" panose="020B0503020204020204" charset="-122"/>
              <a:sym typeface="+mn-ea"/>
            </a:endParaRPr>
          </a:p>
        </p:txBody>
      </p:sp>
      <p:sp>
        <p:nvSpPr>
          <p:cNvPr id="2" name="标题 1"/>
          <p:cNvSpPr>
            <a:spLocks noGrp="1"/>
          </p:cNvSpPr>
          <p:nvPr>
            <p:ph type="title" hasCustomPrompt="1"/>
            <p:custDataLst>
              <p:tags r:id="rId6"/>
            </p:custDataLst>
          </p:nvPr>
        </p:nvSpPr>
        <p:spPr>
          <a:xfrm>
            <a:off x="1522800" y="1339200"/>
            <a:ext cx="9144000" cy="2386800"/>
          </a:xfrm>
        </p:spPr>
        <p:txBody>
          <a:bodyPr anchor="b"/>
          <a:lstStyle>
            <a:lvl1pPr algn="ctr">
              <a:defRPr sz="60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a:t>单击此处编辑标题</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0"/>
            </p:custDataLst>
          </p:nvPr>
        </p:nvSpPr>
        <p:spPr>
          <a:xfrm>
            <a:off x="1522413" y="3862800"/>
            <a:ext cx="9144000" cy="1656000"/>
          </a:xfrm>
        </p:spPr>
        <p:txBody>
          <a:bodyPr/>
          <a:lstStyle>
            <a:lvl1pPr algn="ct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7"/>
            <a:ext cx="10515600" cy="2853236"/>
          </a:xfrm>
        </p:spPr>
        <p:txBody>
          <a:bodyPr anchor="b"/>
          <a:lstStyle>
            <a:lvl1pPr>
              <a:defRPr sz="4500"/>
            </a:lvl1pPr>
          </a:lstStyle>
          <a:p>
            <a:pPr fontAlgn="base"/>
            <a:r>
              <a:rPr lang="zh-CN" altLang="en-US" sz="3375"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1" y="4590265"/>
            <a:ext cx="10515600" cy="1500449"/>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base"/>
            <a:r>
              <a:rPr lang="zh-CN" altLang="en-US" sz="1350" strike="noStrike" noProof="1"/>
              <a:t>单击此处编辑母版文本样式</a:t>
            </a:r>
            <a:endParaRPr lang="zh-CN" altLang="en-US" strike="noStrike" noProof="1"/>
          </a:p>
        </p:txBody>
      </p:sp>
      <p:sp>
        <p:nvSpPr>
          <p:cNvPr id="4" name="日期占位符 3"/>
          <p:cNvSpPr>
            <a:spLocks noGrp="1"/>
          </p:cNvSpPr>
          <p:nvPr>
            <p:ph type="dt" sz="half" idx="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90E09D7-8EE1-42BC-BAF1-128134FB5AE0}"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8"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87"/>
            <a:ext cx="10972800" cy="11432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480"/>
            <a:ext cx="5376672" cy="452675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480"/>
            <a:ext cx="5376672" cy="452675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959A1D0-F368-4C96-AB14-DC3083941DFD}"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9"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1600" indent="0">
              <a:buNone/>
              <a:defRPr sz="1355"/>
            </a:lvl5pPr>
            <a:lvl6pPr marL="1714500" indent="0">
              <a:buNone/>
              <a:defRPr sz="1355"/>
            </a:lvl6pPr>
            <a:lvl7pPr marL="2057400" indent="0">
              <a:buNone/>
              <a:defRPr sz="1355"/>
            </a:lvl7pPr>
            <a:lvl8pPr marL="2400300" indent="0">
              <a:buNone/>
              <a:defRPr sz="1355"/>
            </a:lvl8pPr>
            <a:lvl9pPr marL="2743835" indent="0">
              <a:buNone/>
              <a:defRPr sz="1355"/>
            </a:lvl9pPr>
          </a:lstStyle>
          <a:p>
            <a:pPr lvl="0" fontAlgn="base"/>
            <a:r>
              <a:rPr lang="zh-CN" altLang="en-US" sz="1575" strike="noStrike" noProof="1"/>
              <a:t>单击此处编辑母版文本样式</a:t>
            </a:r>
            <a:endParaRPr lang="zh-CN" altLang="en-US" strike="noStrike" noProof="1"/>
          </a:p>
        </p:txBody>
      </p:sp>
      <p:sp>
        <p:nvSpPr>
          <p:cNvPr id="4" name="内容占位符 3"/>
          <p:cNvSpPr>
            <a:spLocks noGrp="1"/>
          </p:cNvSpPr>
          <p:nvPr>
            <p:ph sz="half" idx="2"/>
          </p:nvPr>
        </p:nvSpPr>
        <p:spPr>
          <a:xfrm>
            <a:off x="1186775" y="2665845"/>
            <a:ext cx="4873575" cy="35249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1600" indent="0">
              <a:buNone/>
              <a:defRPr sz="1355"/>
            </a:lvl5pPr>
            <a:lvl6pPr marL="1714500" indent="0">
              <a:buNone/>
              <a:defRPr sz="1355"/>
            </a:lvl6pPr>
            <a:lvl7pPr marL="2057400" indent="0">
              <a:buNone/>
              <a:defRPr sz="1355"/>
            </a:lvl7pPr>
            <a:lvl8pPr marL="2400300" indent="0">
              <a:buNone/>
              <a:defRPr sz="1355"/>
            </a:lvl8pPr>
            <a:lvl9pPr marL="2743835" indent="0">
              <a:buNone/>
              <a:defRPr sz="1355"/>
            </a:lvl9pPr>
          </a:lstStyle>
          <a:p>
            <a:pPr lvl="0" fontAlgn="base"/>
            <a:r>
              <a:rPr lang="zh-CN" altLang="en-US" sz="1575" strike="noStrike" noProof="1"/>
              <a:t>单击此处编辑母版文本样式</a:t>
            </a:r>
            <a:endParaRPr lang="zh-CN" altLang="en-US" strike="noStrike" noProof="1"/>
          </a:p>
        </p:txBody>
      </p:sp>
      <p:sp>
        <p:nvSpPr>
          <p:cNvPr id="6" name="内容占位符 5"/>
          <p:cNvSpPr>
            <a:spLocks noGrp="1"/>
          </p:cNvSpPr>
          <p:nvPr>
            <p:ph sz="quarter" idx="4"/>
          </p:nvPr>
        </p:nvSpPr>
        <p:spPr>
          <a:xfrm>
            <a:off x="6256939" y="2665845"/>
            <a:ext cx="4897576" cy="3524900"/>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DB65BEB-12CF-47BE-8ED8-04A1B6984A3F}"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11"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87"/>
            <a:ext cx="10972800" cy="1143200"/>
          </a:xfrm>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42DED59-8774-451F-90E6-FF6EA3D097B3}"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7"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1C269D3-4EA8-4B4C-BDF1-C49D44D6A9B2}"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2">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3932237" cy="160048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597"/>
            <a:ext cx="6172200" cy="487447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z="1575"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z="1125" strike="noStrike" noProof="1"/>
              <a:t>第四级</a:t>
            </a:r>
            <a:endParaRPr lang="zh-CN" altLang="en-US" strike="noStrike" noProof="1"/>
          </a:p>
          <a:p>
            <a:pPr lvl="4" fontAlgn="base"/>
            <a:r>
              <a:rPr lang="zh-CN" altLang="en-US" sz="1125" strike="noStrike" noProof="1"/>
              <a:t>第五级</a:t>
            </a:r>
            <a:endParaRPr lang="zh-CN" altLang="en-US" strike="noStrike" noProof="1"/>
          </a:p>
        </p:txBody>
      </p:sp>
      <p:sp>
        <p:nvSpPr>
          <p:cNvPr id="4" name="文本占位符 3"/>
          <p:cNvSpPr>
            <a:spLocks noGrp="1"/>
          </p:cNvSpPr>
          <p:nvPr>
            <p:ph type="body" sz="half" idx="2"/>
          </p:nvPr>
        </p:nvSpPr>
        <p:spPr>
          <a:xfrm>
            <a:off x="839788" y="2057760"/>
            <a:ext cx="3932237" cy="3812255"/>
          </a:xfr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1600" indent="0">
              <a:buNone/>
              <a:defRPr sz="755"/>
            </a:lvl5pPr>
            <a:lvl6pPr marL="1714500" indent="0">
              <a:buNone/>
              <a:defRPr sz="755"/>
            </a:lvl6pPr>
            <a:lvl7pPr marL="2057400" indent="0">
              <a:buNone/>
              <a:defRPr sz="755"/>
            </a:lvl7pPr>
            <a:lvl8pPr marL="2400300" indent="0">
              <a:buNone/>
              <a:defRPr sz="755"/>
            </a:lvl8pPr>
            <a:lvl9pPr marL="2743835" indent="0">
              <a:buNone/>
              <a:defRPr sz="755"/>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2"/>
          </p:nvPr>
        </p:nvSpPr>
        <p:spPr>
          <a:xfrm>
            <a:off x="609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3"/>
          </p:nvPr>
        </p:nvSpPr>
        <p:spPr>
          <a:xfrm>
            <a:off x="4165600" y="6246813"/>
            <a:ext cx="3860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737600" y="6246813"/>
            <a:ext cx="2844800" cy="476250"/>
          </a:xfrm>
        </p:spPr>
        <p:txBody>
          <a:bodyPr/>
          <a:lstStyle>
            <a:lvl1pPr eaLnBrk="1" hangingPunct="1">
              <a:buFont typeface="Arial" panose="020B0604020202020204" pitchFamily="34" charset="0"/>
              <a:buNone/>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02113E7-88E0-4EAC-A987-DF0F59F695C7}"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Rectangle 8"/>
          <p:cNvSpPr>
            <a:spLocks noChangeArrowheads="1"/>
          </p:cNvSpPr>
          <p:nvPr userDrawn="1"/>
        </p:nvSpPr>
        <p:spPr bwMode="auto">
          <a:xfrm>
            <a:off x="0" y="500063"/>
            <a:ext cx="12192000" cy="76200"/>
          </a:xfrm>
          <a:prstGeom prst="rect">
            <a:avLst/>
          </a:prstGeom>
          <a:gradFill rotWithShape="0">
            <a:gsLst>
              <a:gs pos="0">
                <a:srgbClr val="FF33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075" name="图片 1" descr="惠阳华附logo (2)"/>
          <p:cNvPicPr>
            <a:picLocks noChangeAspect="1"/>
          </p:cNvPicPr>
          <p:nvPr userDrawn="1"/>
        </p:nvPicPr>
        <p:blipFill>
          <a:blip r:embed="rId3">
            <a:clrChange>
              <a:clrFrom>
                <a:srgbClr val="FFFFFF"/>
              </a:clrFrom>
              <a:clrTo>
                <a:srgbClr val="FFFFFF">
                  <a:alpha val="0"/>
                </a:srgbClr>
              </a:clrTo>
            </a:clrChange>
          </a:blip>
          <a:stretch>
            <a:fillRect/>
          </a:stretch>
        </p:blipFill>
        <p:spPr>
          <a:xfrm>
            <a:off x="93663" y="-25400"/>
            <a:ext cx="3149600" cy="525463"/>
          </a:xfrm>
          <a:prstGeom prst="rect">
            <a:avLst/>
          </a:prstGeom>
          <a:noFill/>
          <a:ln w="9525">
            <a:noFill/>
          </a:ln>
        </p:spPr>
      </p:pic>
      <p:sp>
        <p:nvSpPr>
          <p:cNvPr id="9" name="矩形 9"/>
          <p:cNvSpPr/>
          <p:nvPr userDrawn="1"/>
        </p:nvSpPr>
        <p:spPr>
          <a:xfrm>
            <a:off x="11274842" y="53154"/>
            <a:ext cx="786130" cy="321945"/>
          </a:xfrm>
          <a:prstGeom prst="rect">
            <a:avLst/>
          </a:prstGeom>
          <a:noFill/>
          <a:ln>
            <a:noFill/>
          </a:ln>
          <a:extLst>
            <a:ext uri="{909E8E84-426E-40DD-AFC4-6F175D3DCCD1}">
              <a14:hiddenFill xmlns:a14="http://schemas.microsoft.com/office/drawing/2010/main">
                <a:solidFill>
                  <a:srgbClr val="00B050"/>
                </a:solidFill>
              </a14:hiddenFill>
            </a:ext>
          </a:extLst>
        </p:spPr>
        <p:txBody>
          <a:bodyPr wrap="none">
            <a:spAutoFit/>
            <a:scene3d>
              <a:camera prst="orthographicFront"/>
              <a:lightRig rig="threePt" dir="t"/>
            </a:scene3d>
            <a:sp3d extrusionH="311150" prstMaterial="plastic">
              <a:extrusionClr>
                <a:srgbClr val="D6C0C9"/>
              </a:extrusionClr>
            </a:sp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rPr>
              <a:t>physics</a:t>
            </a:r>
            <a:endParaRPr kumimoji="0" lang="en-US" altLang="zh-CN" sz="1500" b="1" i="0" u="none" strike="noStrike" kern="1200" cap="none" spc="0" normalizeH="0" baseline="0" noProof="1">
              <a:ln w="6600">
                <a:prstDash val="solid"/>
              </a:ln>
              <a:solidFill>
                <a:srgbClr val="FFFF00"/>
              </a:solidFill>
              <a:effectLst>
                <a:glow rad="63500">
                  <a:schemeClr val="accent6">
                    <a:satMod val="175000"/>
                    <a:alpha val="40000"/>
                  </a:schemeClr>
                </a:glow>
                <a:outerShdw blurRad="60007" dist="310007" dir="7680000" sy="30000" kx="1300200" algn="ctr" rotWithShape="0">
                  <a:prstClr val="black">
                    <a:alpha val="32000"/>
                  </a:prstClr>
                </a:outerShdw>
              </a:effectLst>
              <a:uLnTx/>
              <a:uFillTx/>
              <a:latin typeface="MV Boli" panose="02000500030200090000" charset="0"/>
              <a:ea typeface="宋体" panose="02010600030101010101" pitchFamily="2" charset="-122"/>
              <a:cs typeface="+mn-cs"/>
              <a:sym typeface="+mn-ea"/>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file:///D:\qq&#25991;&#20214;\712321467\Image\C2C\Image2\%7b75232B38-A165-1FB7-499C-2E1C792CACB5%7d.png" TargetMode="External"/><Relationship Id="rId15" Type="http://schemas.openxmlformats.org/officeDocument/2006/relationships/image" Target="../media/image3.png"/><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8" Type="http://schemas.openxmlformats.org/officeDocument/2006/relationships/theme" Target="../theme/theme2.xml"/><Relationship Id="rId27" Type="http://schemas.openxmlformats.org/officeDocument/2006/relationships/image" Target="file:///D:\qq&#25991;&#20214;\712321467\Image\C2C\Image2\%7b75232B38-A165-1FB7-499C-2E1C792CACB5%7d.png" TargetMode="External"/><Relationship Id="rId26" Type="http://schemas.openxmlformats.org/officeDocument/2006/relationships/image" Target="../media/image3.png"/><Relationship Id="rId25" Type="http://schemas.openxmlformats.org/officeDocument/2006/relationships/tags" Target="../tags/tag137.xml"/><Relationship Id="rId24" Type="http://schemas.openxmlformats.org/officeDocument/2006/relationships/tags" Target="../tags/tag136.xml"/><Relationship Id="rId23" Type="http://schemas.openxmlformats.org/officeDocument/2006/relationships/tags" Target="../tags/tag135.xml"/><Relationship Id="rId22" Type="http://schemas.openxmlformats.org/officeDocument/2006/relationships/tags" Target="../tags/tag134.xml"/><Relationship Id="rId21" Type="http://schemas.openxmlformats.org/officeDocument/2006/relationships/tags" Target="../tags/tag133.xml"/><Relationship Id="rId20" Type="http://schemas.openxmlformats.org/officeDocument/2006/relationships/tags" Target="../tags/tag132.xml"/><Relationship Id="rId2" Type="http://schemas.openxmlformats.org/officeDocument/2006/relationships/slideLayout" Target="../slideLayouts/slideLayout15.xml"/><Relationship Id="rId19" Type="http://schemas.openxmlformats.org/officeDocument/2006/relationships/slideLayout" Target="../slideLayouts/slideLayout3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p:pic>
        <p:nvPicPr>
          <p:cNvPr id="2" name="图片 1073743875" descr="学科网 zxxk.com"/>
          <p:cNvPicPr>
            <a:picLocks noChangeAspect="1"/>
          </p:cNvPicPr>
          <p:nvPr/>
        </p:nvPicPr>
        <p:blipFill>
          <a:blip r:embed="rId15" r:link="rId1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3585" lvl="1" indent="-286385"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5235"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2435"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635"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835"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cs typeface="+mn-cs"/>
        </a:defRPr>
      </a:lvl6pPr>
      <a:lvl7pPr marL="2743835" lvl="6"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cs typeface="+mn-cs"/>
        </a:defRPr>
      </a:lvl7pPr>
      <a:lvl8pPr marL="3201035" lvl="7"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cs typeface="+mn-cs"/>
        </a:defRPr>
      </a:lvl8pPr>
      <a:lvl9pPr marL="3658235" lvl="8"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userDrawn="1">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pic>
        <p:nvPicPr>
          <p:cNvPr id="8" name="图片 1073743875" descr="学科网 zxxk.com"/>
          <p:cNvPicPr>
            <a:picLocks noChangeAspect="1"/>
          </p:cNvPicPr>
          <p:nvPr userDrawn="1"/>
        </p:nvPicPr>
        <p:blipFill>
          <a:blip r:embed="rId26" r:link="rId2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transition/>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138.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image" Target="../media/image4.jpeg"/><Relationship Id="rId2" Type="http://schemas.openxmlformats.org/officeDocument/2006/relationships/tags" Target="../tags/tag175.xml"/><Relationship Id="rId15" Type="http://schemas.openxmlformats.org/officeDocument/2006/relationships/slideLayout" Target="../slideLayouts/slideLayout20.xml"/><Relationship Id="rId14" Type="http://schemas.openxmlformats.org/officeDocument/2006/relationships/tags" Target="../tags/tag185.xml"/><Relationship Id="rId13" Type="http://schemas.openxmlformats.org/officeDocument/2006/relationships/image" Target="../media/image9.jpeg"/><Relationship Id="rId12" Type="http://schemas.openxmlformats.org/officeDocument/2006/relationships/tags" Target="../tags/tag184.xml"/><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188.xml"/><Relationship Id="rId5" Type="http://schemas.openxmlformats.org/officeDocument/2006/relationships/image" Target="../media/image9.jpeg"/><Relationship Id="rId4" Type="http://schemas.openxmlformats.org/officeDocument/2006/relationships/tags" Target="../tags/tag187.xml"/><Relationship Id="rId3" Type="http://schemas.openxmlformats.org/officeDocument/2006/relationships/image" Target="../media/image4.jpeg"/><Relationship Id="rId2" Type="http://schemas.openxmlformats.org/officeDocument/2006/relationships/tags" Target="../tags/tag186.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191.xml"/><Relationship Id="rId5" Type="http://schemas.openxmlformats.org/officeDocument/2006/relationships/image" Target="../media/image9.jpeg"/><Relationship Id="rId4" Type="http://schemas.openxmlformats.org/officeDocument/2006/relationships/tags" Target="../tags/tag190.xml"/><Relationship Id="rId3" Type="http://schemas.openxmlformats.org/officeDocument/2006/relationships/image" Target="../media/image4.jpeg"/><Relationship Id="rId2" Type="http://schemas.openxmlformats.org/officeDocument/2006/relationships/tags" Target="../tags/tag189.xml"/><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95.xml"/><Relationship Id="rId7" Type="http://schemas.openxmlformats.org/officeDocument/2006/relationships/image" Target="../media/image9.jpeg"/><Relationship Id="rId6" Type="http://schemas.openxmlformats.org/officeDocument/2006/relationships/image" Target="../media/image12.GIF"/><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image" Target="../media/image4.jpeg"/><Relationship Id="rId2" Type="http://schemas.openxmlformats.org/officeDocument/2006/relationships/tags" Target="../tags/tag192.xml"/><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198.xml"/><Relationship Id="rId5" Type="http://schemas.openxmlformats.org/officeDocument/2006/relationships/image" Target="../media/image9.jpeg"/><Relationship Id="rId4" Type="http://schemas.openxmlformats.org/officeDocument/2006/relationships/tags" Target="../tags/tag197.xml"/><Relationship Id="rId3" Type="http://schemas.openxmlformats.org/officeDocument/2006/relationships/image" Target="../media/image4.jpeg"/><Relationship Id="rId2" Type="http://schemas.openxmlformats.org/officeDocument/2006/relationships/tags" Target="../tags/tag196.xml"/><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image" Target="../media/image9.jpeg"/><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image" Target="../media/image4.jpeg"/><Relationship Id="rId10" Type="http://schemas.openxmlformats.org/officeDocument/2006/relationships/slideLayout" Target="../slideLayouts/slideLayout20.xml"/><Relationship Id="rId1" Type="http://schemas.openxmlformats.org/officeDocument/2006/relationships/tags" Target="../tags/tag199.xml"/></Relationships>
</file>

<file path=ppt/slides/_rels/slide16.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image" Target="../media/image9.jpeg"/><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image" Target="../media/image4.jpeg"/><Relationship Id="rId2" Type="http://schemas.openxmlformats.org/officeDocument/2006/relationships/tags" Target="../tags/tag206.xml"/><Relationship Id="rId10" Type="http://schemas.openxmlformats.org/officeDocument/2006/relationships/slideLayout" Target="../slideLayouts/slideLayout20.xml"/><Relationship Id="rId1" Type="http://schemas.openxmlformats.org/officeDocument/2006/relationships/image" Target="../media/image5.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215.xml"/><Relationship Id="rId7" Type="http://schemas.openxmlformats.org/officeDocument/2006/relationships/image" Target="../media/image9.jpeg"/><Relationship Id="rId6" Type="http://schemas.openxmlformats.org/officeDocument/2006/relationships/image" Target="../media/image14.GIF"/><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image" Target="../media/image4.jpeg"/><Relationship Id="rId2" Type="http://schemas.openxmlformats.org/officeDocument/2006/relationships/tags" Target="../tags/tag212.xml"/><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218.xml"/><Relationship Id="rId5" Type="http://schemas.openxmlformats.org/officeDocument/2006/relationships/image" Target="../media/image9.jpeg"/><Relationship Id="rId4" Type="http://schemas.openxmlformats.org/officeDocument/2006/relationships/tags" Target="../tags/tag217.xml"/><Relationship Id="rId3" Type="http://schemas.openxmlformats.org/officeDocument/2006/relationships/image" Target="../media/image4.jpeg"/><Relationship Id="rId2" Type="http://schemas.openxmlformats.org/officeDocument/2006/relationships/tags" Target="../tags/tag216.xml"/><Relationship Id="rId1"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222.xml"/><Relationship Id="rId6" Type="http://schemas.openxmlformats.org/officeDocument/2006/relationships/image" Target="../media/image9.jpeg"/><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image" Target="../media/image4.jpeg"/><Relationship Id="rId2" Type="http://schemas.openxmlformats.org/officeDocument/2006/relationships/tags" Target="../tags/tag219.xml"/><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40.xml"/><Relationship Id="rId2" Type="http://schemas.openxmlformats.org/officeDocument/2006/relationships/image" Target="../media/image9.jpeg"/><Relationship Id="rId1" Type="http://schemas.openxmlformats.org/officeDocument/2006/relationships/tags" Target="../tags/tag139.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225.xml"/><Relationship Id="rId5" Type="http://schemas.openxmlformats.org/officeDocument/2006/relationships/image" Target="../media/image9.jpeg"/><Relationship Id="rId4" Type="http://schemas.openxmlformats.org/officeDocument/2006/relationships/tags" Target="../tags/tag224.xml"/><Relationship Id="rId3" Type="http://schemas.openxmlformats.org/officeDocument/2006/relationships/image" Target="../media/image4.jpeg"/><Relationship Id="rId2" Type="http://schemas.openxmlformats.org/officeDocument/2006/relationships/tags" Target="../tags/tag223.xml"/><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image" Target="../media/image11.jpeg"/><Relationship Id="rId4" Type="http://schemas.openxmlformats.org/officeDocument/2006/relationships/tags" Target="../tags/tag227.xml"/><Relationship Id="rId3" Type="http://schemas.openxmlformats.org/officeDocument/2006/relationships/image" Target="../media/image4.jpeg"/><Relationship Id="rId20" Type="http://schemas.openxmlformats.org/officeDocument/2006/relationships/slideLayout" Target="../slideLayouts/slideLayout20.xml"/><Relationship Id="rId2" Type="http://schemas.openxmlformats.org/officeDocument/2006/relationships/tags" Target="../tags/tag226.xml"/><Relationship Id="rId19" Type="http://schemas.openxmlformats.org/officeDocument/2006/relationships/tags" Target="../tags/tag240.xml"/><Relationship Id="rId18" Type="http://schemas.openxmlformats.org/officeDocument/2006/relationships/image" Target="../media/image9.jpeg"/><Relationship Id="rId17" Type="http://schemas.openxmlformats.org/officeDocument/2006/relationships/tags" Target="../tags/tag239.xml"/><Relationship Id="rId16" Type="http://schemas.openxmlformats.org/officeDocument/2006/relationships/tags" Target="../tags/tag238.xml"/><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44.xml"/><Relationship Id="rId7" Type="http://schemas.openxmlformats.org/officeDocument/2006/relationships/image" Target="../media/image9.jpeg"/><Relationship Id="rId6" Type="http://schemas.openxmlformats.org/officeDocument/2006/relationships/image" Target="../media/image10.png"/><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image" Target="../media/image4.jpeg"/><Relationship Id="rId2" Type="http://schemas.openxmlformats.org/officeDocument/2006/relationships/tags" Target="../tags/tag141.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image" Target="../media/image11.jpeg"/><Relationship Id="rId4" Type="http://schemas.openxmlformats.org/officeDocument/2006/relationships/tags" Target="../tags/tag146.xml"/><Relationship Id="rId3" Type="http://schemas.openxmlformats.org/officeDocument/2006/relationships/image" Target="../media/image4.jpeg"/><Relationship Id="rId2" Type="http://schemas.openxmlformats.org/officeDocument/2006/relationships/tags" Target="../tags/tag145.xml"/><Relationship Id="rId18" Type="http://schemas.openxmlformats.org/officeDocument/2006/relationships/slideLayout" Target="../slideLayouts/slideLayout20.xml"/><Relationship Id="rId17" Type="http://schemas.openxmlformats.org/officeDocument/2006/relationships/tags" Target="../tags/tag157.xml"/><Relationship Id="rId16" Type="http://schemas.openxmlformats.org/officeDocument/2006/relationships/image" Target="../media/image9.jpeg"/><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0.xml"/><Relationship Id="rId6" Type="http://schemas.openxmlformats.org/officeDocument/2006/relationships/tags" Target="../tags/tag160.xml"/><Relationship Id="rId5" Type="http://schemas.openxmlformats.org/officeDocument/2006/relationships/image" Target="../media/image9.jpeg"/><Relationship Id="rId4" Type="http://schemas.openxmlformats.org/officeDocument/2006/relationships/tags" Target="../tags/tag159.xml"/><Relationship Id="rId3" Type="http://schemas.openxmlformats.org/officeDocument/2006/relationships/image" Target="../media/image4.jpeg"/><Relationship Id="rId2" Type="http://schemas.openxmlformats.org/officeDocument/2006/relationships/tags" Target="../tags/tag158.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0.xml"/><Relationship Id="rId6" Type="http://schemas.openxmlformats.org/officeDocument/2006/relationships/tags" Target="../tags/tag163.xml"/><Relationship Id="rId5" Type="http://schemas.openxmlformats.org/officeDocument/2006/relationships/image" Target="../media/image9.jpeg"/><Relationship Id="rId4" Type="http://schemas.openxmlformats.org/officeDocument/2006/relationships/tags" Target="../tags/tag162.xml"/><Relationship Id="rId3" Type="http://schemas.openxmlformats.org/officeDocument/2006/relationships/image" Target="../media/image4.jpeg"/><Relationship Id="rId2" Type="http://schemas.openxmlformats.org/officeDocument/2006/relationships/tags" Target="../tags/tag161.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67.xml"/><Relationship Id="rId7" Type="http://schemas.openxmlformats.org/officeDocument/2006/relationships/image" Target="../media/image9.jpeg"/><Relationship Id="rId6" Type="http://schemas.openxmlformats.org/officeDocument/2006/relationships/image" Target="../media/image12.GIF"/><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image" Target="../media/image4.jpeg"/><Relationship Id="rId2" Type="http://schemas.openxmlformats.org/officeDocument/2006/relationships/tags" Target="../tags/tag164.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0.xml"/><Relationship Id="rId7" Type="http://schemas.openxmlformats.org/officeDocument/2006/relationships/tags" Target="../tags/tag170.xml"/><Relationship Id="rId6"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tags" Target="../tags/tag169.xml"/><Relationship Id="rId3" Type="http://schemas.openxmlformats.org/officeDocument/2006/relationships/image" Target="../media/image4.jpeg"/><Relationship Id="rId2" Type="http://schemas.openxmlformats.org/officeDocument/2006/relationships/tags" Target="../tags/tag168.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tags" Target="../tags/tag174.xml"/><Relationship Id="rId7" Type="http://schemas.openxmlformats.org/officeDocument/2006/relationships/image" Target="../media/image9.jpeg"/><Relationship Id="rId6" Type="http://schemas.openxmlformats.org/officeDocument/2006/relationships/image" Target="../media/image14.GIF"/><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image" Target="../media/image4.jpeg"/><Relationship Id="rId2" Type="http://schemas.openxmlformats.org/officeDocument/2006/relationships/tags" Target="../tags/tag171.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2"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ustDataLst>
      <p:tags r:id="rId4"/>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19" name="组合 18"/>
          <p:cNvGrpSpPr/>
          <p:nvPr/>
        </p:nvGrpSpPr>
        <p:grpSpPr>
          <a:xfrm>
            <a:off x="130810" y="208280"/>
            <a:ext cx="9724390" cy="862965"/>
            <a:chOff x="5380" y="3726"/>
            <a:chExt cx="15314"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14680" cy="2205"/>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Read before write </a:t>
              </a:r>
              <a:endParaRPr lang="en-US" altLang="zh-CN"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graphicFrame>
        <p:nvGraphicFramePr>
          <p:cNvPr id="3" name="表格 2"/>
          <p:cNvGraphicFramePr>
            <a:graphicFrameLocks noGrp="1"/>
          </p:cNvGraphicFramePr>
          <p:nvPr>
            <p:custDataLst>
              <p:tags r:id="rId5"/>
            </p:custDataLst>
          </p:nvPr>
        </p:nvGraphicFramePr>
        <p:xfrm>
          <a:off x="533400" y="1219200"/>
          <a:ext cx="11045190" cy="4764405"/>
        </p:xfrm>
        <a:graphic>
          <a:graphicData uri="http://schemas.openxmlformats.org/drawingml/2006/table">
            <a:tbl>
              <a:tblPr firstRow="1" bandRow="1">
                <a:tableStyleId>{5940675A-B579-460E-94D1-54222C63F5DA}</a:tableStyleId>
              </a:tblPr>
              <a:tblGrid>
                <a:gridCol w="5522595"/>
                <a:gridCol w="5522595"/>
              </a:tblGrid>
              <a:tr h="366395">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Basic information </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7030">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When did the story happen?:</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It was a              day in the middle of </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2790">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Where</a:t>
                      </a:r>
                      <a:r>
                        <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did the story happen?  </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l" fontAlgn="base">
                        <a:buClrTx/>
                        <a:buSzTx/>
                        <a:buNone/>
                      </a:pPr>
                      <a:r>
                        <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T</a:t>
                      </a: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he neighborhood store</a:t>
                      </a:r>
                      <a:r>
                        <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where sold </a:t>
                      </a:r>
                      <a:endPar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2790">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Who</a:t>
                      </a:r>
                      <a:r>
                        <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appeared in the story? </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Me and my friend. A </a:t>
                      </a:r>
                      <a:r>
                        <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about 70 years old.</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6395">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What did the writer do?          </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To buy an ice cream</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6395">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Why did the writer do so?  </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Because the weather is too </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32610">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How did the story goes?</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algn="l" fontAlgn="base">
                        <a:buClrTx/>
                        <a:buSzTx/>
                        <a:buNone/>
                      </a:pP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They met an old lady whose shopping cart had been </a:t>
                      </a:r>
                      <a:r>
                        <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en-US" altLang="zh-CN"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by something on the ground and things like soap all dropped on the ground.</a:t>
                      </a:r>
                      <a:endParaRPr lang="zh-CN" altLang="en-US" sz="2400" b="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915035" y="6248400"/>
            <a:ext cx="8543925" cy="306705"/>
          </a:xfrm>
          <a:prstGeom prst="rect">
            <a:avLst/>
          </a:prstGeom>
          <a:noFill/>
          <a:ln w="9525">
            <a:noFill/>
          </a:ln>
        </p:spPr>
        <p:txBody>
          <a:bodyPr wrap="square">
            <a:spAutoFit/>
          </a:bodyPr>
          <a:lstStyle/>
          <a:p>
            <a:r>
              <a:rPr lang="en-US" sz="1400">
                <a:latin typeface="Times New Roman" panose="02020603050405020304" charset="0"/>
                <a:ea typeface="微软雅黑" panose="020B0503020204020204" charset="-122"/>
              </a:rPr>
              <a:t>                                                                     </a:t>
            </a:r>
            <a:endParaRPr lang="zh-CN" altLang="en-US"/>
          </a:p>
        </p:txBody>
      </p:sp>
      <p:cxnSp>
        <p:nvCxnSpPr>
          <p:cNvPr id="2" name="直接连接符 1"/>
          <p:cNvCxnSpPr/>
          <p:nvPr/>
        </p:nvCxnSpPr>
        <p:spPr>
          <a:xfrm>
            <a:off x="7239000" y="1905000"/>
            <a:ext cx="9906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 name="直接连接符 3"/>
          <p:cNvCxnSpPr/>
          <p:nvPr/>
        </p:nvCxnSpPr>
        <p:spPr>
          <a:xfrm>
            <a:off x="10591800" y="1905000"/>
            <a:ext cx="9906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直接连接符 5"/>
          <p:cNvCxnSpPr/>
          <p:nvPr/>
        </p:nvCxnSpPr>
        <p:spPr>
          <a:xfrm>
            <a:off x="10363200" y="2286000"/>
            <a:ext cx="9906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直接连接符 7"/>
          <p:cNvCxnSpPr/>
          <p:nvPr/>
        </p:nvCxnSpPr>
        <p:spPr>
          <a:xfrm>
            <a:off x="8686800" y="3048000"/>
            <a:ext cx="9906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直接连接符 10"/>
          <p:cNvCxnSpPr/>
          <p:nvPr/>
        </p:nvCxnSpPr>
        <p:spPr>
          <a:xfrm>
            <a:off x="9582150" y="4114800"/>
            <a:ext cx="9906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直接连接符 11"/>
          <p:cNvCxnSpPr/>
          <p:nvPr/>
        </p:nvCxnSpPr>
        <p:spPr>
          <a:xfrm>
            <a:off x="7315200" y="4800600"/>
            <a:ext cx="9906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直接连接符 12"/>
          <p:cNvCxnSpPr/>
          <p:nvPr/>
        </p:nvCxnSpPr>
        <p:spPr>
          <a:xfrm>
            <a:off x="8382000" y="4800600"/>
            <a:ext cx="990600"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文本框 13"/>
          <p:cNvSpPr txBox="1"/>
          <p:nvPr>
            <p:custDataLst>
              <p:tags r:id="rId6"/>
            </p:custDataLst>
          </p:nvPr>
        </p:nvSpPr>
        <p:spPr>
          <a:xfrm>
            <a:off x="7314951" y="1447545"/>
            <a:ext cx="2359397" cy="521970"/>
          </a:xfrm>
          <a:prstGeom prst="rect">
            <a:avLst/>
          </a:prstGeom>
          <a:noFill/>
        </p:spPr>
        <p:txBody>
          <a:bodyPr wrap="square" rtlCol="0">
            <a:spAutoFit/>
          </a:bodyPr>
          <a:lstStyle/>
          <a:p>
            <a:r>
              <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rPr>
              <a:t>hot</a:t>
            </a:r>
            <a:endPar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endParaRPr>
          </a:p>
        </p:txBody>
      </p:sp>
      <p:sp>
        <p:nvSpPr>
          <p:cNvPr id="15" name="文本框 14"/>
          <p:cNvSpPr txBox="1"/>
          <p:nvPr>
            <p:custDataLst>
              <p:tags r:id="rId7"/>
            </p:custDataLst>
          </p:nvPr>
        </p:nvSpPr>
        <p:spPr>
          <a:xfrm>
            <a:off x="10667751" y="1523745"/>
            <a:ext cx="2359397" cy="521970"/>
          </a:xfrm>
          <a:prstGeom prst="rect">
            <a:avLst/>
          </a:prstGeom>
          <a:noFill/>
        </p:spPr>
        <p:txBody>
          <a:bodyPr wrap="square" rtlCol="0">
            <a:spAutoFit/>
          </a:bodyPr>
          <a:lstStyle/>
          <a:p>
            <a:r>
              <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rPr>
              <a:t>July</a:t>
            </a:r>
            <a:endPar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endParaRPr>
          </a:p>
        </p:txBody>
      </p:sp>
      <p:sp>
        <p:nvSpPr>
          <p:cNvPr id="16" name="文本框 15"/>
          <p:cNvSpPr txBox="1"/>
          <p:nvPr>
            <p:custDataLst>
              <p:tags r:id="rId8"/>
            </p:custDataLst>
          </p:nvPr>
        </p:nvSpPr>
        <p:spPr>
          <a:xfrm>
            <a:off x="10362951" y="1904745"/>
            <a:ext cx="2359397" cy="521970"/>
          </a:xfrm>
          <a:prstGeom prst="rect">
            <a:avLst/>
          </a:prstGeom>
          <a:noFill/>
        </p:spPr>
        <p:txBody>
          <a:bodyPr wrap="square" rtlCol="0">
            <a:spAutoFit/>
          </a:bodyPr>
          <a:lstStyle/>
          <a:p>
            <a:r>
              <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rPr>
              <a:t>ice cream</a:t>
            </a:r>
            <a:endPar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endParaRPr>
          </a:p>
        </p:txBody>
      </p:sp>
      <p:sp>
        <p:nvSpPr>
          <p:cNvPr id="17" name="文本框 16"/>
          <p:cNvSpPr txBox="1"/>
          <p:nvPr>
            <p:custDataLst>
              <p:tags r:id="rId9"/>
            </p:custDataLst>
          </p:nvPr>
        </p:nvSpPr>
        <p:spPr>
          <a:xfrm>
            <a:off x="8610351" y="2666745"/>
            <a:ext cx="2359397" cy="521970"/>
          </a:xfrm>
          <a:prstGeom prst="rect">
            <a:avLst/>
          </a:prstGeom>
          <a:noFill/>
        </p:spPr>
        <p:txBody>
          <a:bodyPr wrap="square" rtlCol="0">
            <a:spAutoFit/>
          </a:bodyPr>
          <a:lstStyle/>
          <a:p>
            <a:r>
              <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rPr>
              <a:t>lady</a:t>
            </a:r>
            <a:endPar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endParaRPr>
          </a:p>
        </p:txBody>
      </p:sp>
      <p:sp>
        <p:nvSpPr>
          <p:cNvPr id="18" name="文本框 17"/>
          <p:cNvSpPr txBox="1"/>
          <p:nvPr>
            <p:custDataLst>
              <p:tags r:id="rId10"/>
            </p:custDataLst>
          </p:nvPr>
        </p:nvSpPr>
        <p:spPr>
          <a:xfrm>
            <a:off x="9524751" y="3657345"/>
            <a:ext cx="2359397" cy="521970"/>
          </a:xfrm>
          <a:prstGeom prst="rect">
            <a:avLst/>
          </a:prstGeom>
          <a:noFill/>
        </p:spPr>
        <p:txBody>
          <a:bodyPr wrap="square" rtlCol="0">
            <a:spAutoFit/>
          </a:bodyPr>
          <a:lstStyle/>
          <a:p>
            <a:r>
              <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rPr>
              <a:t>hot</a:t>
            </a:r>
            <a:endPar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endParaRPr>
          </a:p>
        </p:txBody>
      </p:sp>
      <p:sp>
        <p:nvSpPr>
          <p:cNvPr id="75" name="文本框 74"/>
          <p:cNvSpPr txBox="1"/>
          <p:nvPr>
            <p:custDataLst>
              <p:tags r:id="rId11"/>
            </p:custDataLst>
          </p:nvPr>
        </p:nvSpPr>
        <p:spPr>
          <a:xfrm>
            <a:off x="7068820" y="4419600"/>
            <a:ext cx="1483360" cy="521970"/>
          </a:xfrm>
          <a:prstGeom prst="rect">
            <a:avLst/>
          </a:prstGeom>
          <a:noFill/>
        </p:spPr>
        <p:txBody>
          <a:bodyPr wrap="square" rtlCol="0">
            <a:spAutoFit/>
          </a:bodyPr>
          <a:lstStyle/>
          <a:p>
            <a:r>
              <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rPr>
              <a:t>knocked</a:t>
            </a:r>
            <a:endPar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endParaRPr>
          </a:p>
        </p:txBody>
      </p:sp>
      <p:sp>
        <p:nvSpPr>
          <p:cNvPr id="92" name="文本框 91"/>
          <p:cNvSpPr txBox="1"/>
          <p:nvPr>
            <p:custDataLst>
              <p:tags r:id="rId12"/>
            </p:custDataLst>
          </p:nvPr>
        </p:nvSpPr>
        <p:spPr>
          <a:xfrm>
            <a:off x="8552180" y="4419600"/>
            <a:ext cx="1483360" cy="521970"/>
          </a:xfrm>
          <a:prstGeom prst="rect">
            <a:avLst/>
          </a:prstGeom>
          <a:noFill/>
        </p:spPr>
        <p:txBody>
          <a:bodyPr wrap="square" rtlCol="0">
            <a:spAutoFit/>
          </a:bodyPr>
          <a:lstStyle/>
          <a:p>
            <a:r>
              <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rPr>
              <a:t>over</a:t>
            </a:r>
            <a:endParaRPr lang="en-US" altLang="zh-CN" sz="2800" smtClean="0">
              <a:solidFill>
                <a:srgbClr val="FF0000"/>
              </a:solidFill>
              <a:effectLst>
                <a:outerShdw blurRad="38100" dist="25400" dir="5400000" algn="ctr" rotWithShape="0">
                  <a:srgbClr val="6E747A">
                    <a:alpha val="43000"/>
                  </a:srgbClr>
                </a:outerShdw>
              </a:effectLst>
              <a:latin typeface="Times New Roman" panose="02020603050405020304" charset="0"/>
            </a:endParaRPr>
          </a:p>
        </p:txBody>
      </p:sp>
      <p:sp>
        <p:nvSpPr>
          <p:cNvPr id="7" name="文本框 6"/>
          <p:cNvSpPr txBox="1"/>
          <p:nvPr/>
        </p:nvSpPr>
        <p:spPr>
          <a:xfrm>
            <a:off x="5830570" y="533400"/>
            <a:ext cx="6053455" cy="583565"/>
          </a:xfrm>
          <a:prstGeom prst="rect">
            <a:avLst/>
          </a:prstGeom>
          <a:noFill/>
        </p:spPr>
        <p:txBody>
          <a:bodyPr wrap="square" rtlCol="0">
            <a:spAutoFit/>
          </a:bodyPr>
          <a:lstStyle/>
          <a:p>
            <a:r>
              <a:rPr lang="en-US" altLang="zh-CN" sz="3200">
                <a:solidFill>
                  <a:srgbClr val="FF0000"/>
                </a:solidFill>
                <a:latin typeface="Times New Roman" panose="02020603050405020304" charset="0"/>
                <a:cs typeface="Times New Roman" panose="02020603050405020304" charset="0"/>
              </a:rPr>
              <a:t>who is the main characher?</a:t>
            </a:r>
            <a:endParaRPr lang="en-US" altLang="zh-CN" sz="3200">
              <a:solidFill>
                <a:srgbClr val="FF0000"/>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linds(horizontal)">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blinds(horizontal)">
                                      <p:cBhvr>
                                        <p:cTn id="3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75" grpId="0"/>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130810" y="1066800"/>
            <a:ext cx="11618595" cy="5262245"/>
          </a:xfrm>
          <a:prstGeom prst="rect">
            <a:avLst/>
          </a:prstGeom>
          <a:noFill/>
        </p:spPr>
        <p:txBody>
          <a:bodyPr wrap="square" rtlCol="0">
            <a:spAutoFit/>
          </a:bodyPr>
          <a:lstStyle/>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It was a hot day in the middle of July. I decided to walk to the neighborhood store where it sold my favorite thing , ice cream. I pulled a friend towards the ice cream store, almost passing out from the burning sun on the way.</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As we walked on, my friend kept saying that it was too hot.She thought that she was stupid to decide to come with me to buy ice cream.I felt sorry and tried to encourage her.“We're almost there.Just think of the cool and sweet taste of ice cream in your mouth. It'll be worth the walk,”I told her. But I had to admit that the store was quite a distance from our houses. During the journey,my mouth began to become dry and I wanted to drink.</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When we were about a block away from the store, I noticed an old lady who was walking in our direction. She was about 70 years old.She had a big back problem, so she was unable to keep her back straight. She was struggling, pushing a shopping cart（购物推车）full of things like the soap,bread and water. With each step toward her,we began to see her appearance more clearly. It appeared that she was often unhappy and easy to get angry.</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grpSp>
        <p:nvGrpSpPr>
          <p:cNvPr id="19" name="组合 18"/>
          <p:cNvGrpSpPr/>
          <p:nvPr/>
        </p:nvGrpSpPr>
        <p:grpSpPr>
          <a:xfrm>
            <a:off x="130810" y="132715"/>
            <a:ext cx="6350000" cy="86296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结构训练-43期</a:t>
              </a:r>
              <a:endPar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ustDataLst>
      <p:tags r:id="rId6"/>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130810" y="1066800"/>
            <a:ext cx="11618595" cy="4523105"/>
          </a:xfrm>
          <a:prstGeom prst="rect">
            <a:avLst/>
          </a:prstGeom>
          <a:noFill/>
        </p:spPr>
        <p:txBody>
          <a:bodyPr wrap="square" rtlCol="0">
            <a:spAutoFit/>
          </a:bodyPr>
          <a:lstStyle/>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I looked at my friend to see if she had noticed her.I could see that she had and that she disliked the old lady due to the lady's appearance. As we approached the lady pushing the shopping cart, my friend directed me away from the old lady and the cart.</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I began to observe other passers-by.They were also trying to avoid her. Suddenly I heard a terrible sound behind me. I quickly turned around to see what it was. I found the lady's cart had been knocked over by something on the ground.</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Paragraph 1:</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Things in the shopping cart like the soap all dropped on the ground.</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Paragraph 2:</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Then my friend continued walking on while I went to the lady.</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grpSp>
        <p:nvGrpSpPr>
          <p:cNvPr id="19" name="组合 18"/>
          <p:cNvGrpSpPr/>
          <p:nvPr/>
        </p:nvGrpSpPr>
        <p:grpSpPr>
          <a:xfrm>
            <a:off x="130810" y="132715"/>
            <a:ext cx="6350000" cy="86296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结构训练-43期</a:t>
              </a:r>
              <a:endPar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cxnSp>
        <p:nvCxnSpPr>
          <p:cNvPr id="5" name="直接连接符 4"/>
          <p:cNvCxnSpPr/>
          <p:nvPr/>
        </p:nvCxnSpPr>
        <p:spPr>
          <a:xfrm>
            <a:off x="3352800" y="2971800"/>
            <a:ext cx="7848600" cy="0"/>
          </a:xfrm>
          <a:prstGeom prst="line">
            <a:avLst/>
          </a:prstGeom>
          <a:ln w="28575" cmpd="dbl">
            <a:solidFill>
              <a:srgbClr val="E40B06"/>
            </a:solidFill>
            <a:prstDash val="solid"/>
          </a:ln>
        </p:spPr>
        <p:style>
          <a:lnRef idx="3">
            <a:schemeClr val="accent1"/>
          </a:lnRef>
          <a:fillRef idx="0">
            <a:schemeClr val="accent1"/>
          </a:fillRef>
          <a:effectRef idx="2">
            <a:schemeClr val="accent1"/>
          </a:effectRef>
          <a:fontRef idx="minor">
            <a:schemeClr val="tx1"/>
          </a:fontRef>
        </p:style>
      </p:cxnSp>
      <p:cxnSp>
        <p:nvCxnSpPr>
          <p:cNvPr id="2" name="直接连接符 1"/>
          <p:cNvCxnSpPr/>
          <p:nvPr/>
        </p:nvCxnSpPr>
        <p:spPr>
          <a:xfrm>
            <a:off x="228600" y="3367405"/>
            <a:ext cx="7009765" cy="0"/>
          </a:xfrm>
          <a:prstGeom prst="line">
            <a:avLst/>
          </a:prstGeom>
          <a:ln w="28575" cmpd="dbl">
            <a:solidFill>
              <a:srgbClr val="E40B06"/>
            </a:solidFill>
            <a:prstDash val="solid"/>
          </a:ln>
        </p:spPr>
        <p:style>
          <a:lnRef idx="3">
            <a:schemeClr val="accent1"/>
          </a:lnRef>
          <a:fillRef idx="0">
            <a:schemeClr val="accent1"/>
          </a:fillRef>
          <a:effectRef idx="2">
            <a:schemeClr val="accent1"/>
          </a:effectRef>
          <a:fontRef idx="minor">
            <a:schemeClr val="tx1"/>
          </a:fontRef>
        </p:style>
      </p:cxnSp>
      <p:sp>
        <p:nvSpPr>
          <p:cNvPr id="3" name="文本框 2"/>
          <p:cNvSpPr txBox="1"/>
          <p:nvPr/>
        </p:nvSpPr>
        <p:spPr>
          <a:xfrm>
            <a:off x="4114800" y="4648200"/>
            <a:ext cx="6047105" cy="368300"/>
          </a:xfrm>
          <a:prstGeom prst="rect">
            <a:avLst/>
          </a:prstGeom>
          <a:noFill/>
        </p:spPr>
        <p:txBody>
          <a:bodyPr wrap="square" rtlCol="0">
            <a:spAutoFit/>
          </a:bodyPr>
          <a:lstStyle/>
          <a:p>
            <a:endParaRPr lang="zh-CN" altLang="en-US"/>
          </a:p>
        </p:txBody>
      </p:sp>
      <p:sp>
        <p:nvSpPr>
          <p:cNvPr id="6" name="文本框 5"/>
          <p:cNvSpPr txBox="1"/>
          <p:nvPr/>
        </p:nvSpPr>
        <p:spPr>
          <a:xfrm>
            <a:off x="7907020" y="3367405"/>
            <a:ext cx="3933825" cy="583565"/>
          </a:xfrm>
          <a:prstGeom prst="rect">
            <a:avLst/>
          </a:prstGeom>
          <a:noFill/>
        </p:spPr>
        <p:txBody>
          <a:bodyPr wrap="square" rtlCol="0">
            <a:spAutoFit/>
          </a:bodyPr>
          <a:lstStyle/>
          <a:p>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冲突：help </a:t>
            </a: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her</a:t>
            </a:r>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 or </a:t>
            </a: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not</a:t>
            </a:r>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a:t>
            </a:r>
            <a:endPar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327025" y="1143000"/>
            <a:ext cx="976884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好故事来源于好结构</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grpSp>
        <p:nvGrpSpPr>
          <p:cNvPr id="15" name="组合 14"/>
          <p:cNvGrpSpPr/>
          <p:nvPr/>
        </p:nvGrpSpPr>
        <p:grpSpPr>
          <a:xfrm>
            <a:off x="130810" y="132715"/>
            <a:ext cx="6350000" cy="862965"/>
            <a:chOff x="5380" y="3726"/>
            <a:chExt cx="10000" cy="3348"/>
          </a:xfrm>
        </p:grpSpPr>
        <p:grpSp>
          <p:nvGrpSpPr>
            <p:cNvPr id="14" name="组合 13"/>
            <p:cNvGrpSpPr/>
            <p:nvPr/>
          </p:nvGrpSpPr>
          <p:grpSpPr>
            <a:xfrm>
              <a:off x="5380" y="3726"/>
              <a:ext cx="8440" cy="3348"/>
              <a:chOff x="5380" y="3726"/>
              <a:chExt cx="8440" cy="3348"/>
            </a:xfrm>
          </p:grpSpPr>
          <p:grpSp>
            <p:nvGrpSpPr>
              <p:cNvPr id="8" name="组合 7"/>
              <p:cNvGrpSpPr/>
              <p:nvPr/>
            </p:nvGrpSpPr>
            <p:grpSpPr>
              <a:xfrm>
                <a:off x="6150" y="3802"/>
                <a:ext cx="385" cy="385"/>
                <a:chOff x="6150" y="3802"/>
                <a:chExt cx="385" cy="385"/>
              </a:xfrm>
            </p:grpSpPr>
            <p:sp>
              <p:nvSpPr>
                <p:cNvPr id="1237"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8"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9"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0"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1"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2"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3"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4"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5"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6"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7"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8"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9"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0"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 name="组合 12"/>
              <p:cNvGrpSpPr/>
              <p:nvPr/>
            </p:nvGrpSpPr>
            <p:grpSpPr>
              <a:xfrm>
                <a:off x="5380" y="3726"/>
                <a:ext cx="8440" cy="3348"/>
                <a:chOff x="5380" y="3726"/>
                <a:chExt cx="8440" cy="3348"/>
              </a:xfrm>
            </p:grpSpPr>
            <p:grpSp>
              <p:nvGrpSpPr>
                <p:cNvPr id="11" name="组合 10"/>
                <p:cNvGrpSpPr/>
                <p:nvPr/>
              </p:nvGrpSpPr>
              <p:grpSpPr>
                <a:xfrm>
                  <a:off x="11847" y="6658"/>
                  <a:ext cx="1199" cy="358"/>
                  <a:chOff x="11847" y="6658"/>
                  <a:chExt cx="1199" cy="358"/>
                </a:xfrm>
              </p:grpSpPr>
              <p:grpSp>
                <p:nvGrpSpPr>
                  <p:cNvPr id="2" name="组合 1"/>
                  <p:cNvGrpSpPr/>
                  <p:nvPr/>
                </p:nvGrpSpPr>
                <p:grpSpPr>
                  <a:xfrm>
                    <a:off x="12190" y="6658"/>
                    <a:ext cx="649" cy="339"/>
                    <a:chOff x="11905" y="6692"/>
                    <a:chExt cx="738" cy="386"/>
                  </a:xfrm>
                </p:grpSpPr>
                <p:sp>
                  <p:nvSpPr>
                    <p:cNvPr id="231"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 name="组合 2"/>
                  <p:cNvGrpSpPr/>
                  <p:nvPr/>
                </p:nvGrpSpPr>
                <p:grpSpPr>
                  <a:xfrm>
                    <a:off x="11847" y="6696"/>
                    <a:ext cx="389" cy="320"/>
                    <a:chOff x="11566" y="6781"/>
                    <a:chExt cx="384" cy="316"/>
                  </a:xfrm>
                  <a:solidFill>
                    <a:srgbClr val="8FC148"/>
                  </a:solidFill>
                </p:grpSpPr>
                <p:sp>
                  <p:nvSpPr>
                    <p:cNvPr id="244"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6"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 name="组合 4"/>
                  <p:cNvGrpSpPr/>
                  <p:nvPr/>
                </p:nvGrpSpPr>
                <p:grpSpPr>
                  <a:xfrm>
                    <a:off x="12832" y="6787"/>
                    <a:ext cx="214" cy="178"/>
                    <a:chOff x="12555" y="6888"/>
                    <a:chExt cx="189" cy="158"/>
                  </a:xfrm>
                  <a:solidFill>
                    <a:srgbClr val="8FC148"/>
                  </a:solidFill>
                </p:grpSpPr>
                <p:sp>
                  <p:nvSpPr>
                    <p:cNvPr id="121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5"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6"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9"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0"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1"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7" name="组合 6"/>
                <p:cNvGrpSpPr/>
                <p:nvPr/>
              </p:nvGrpSpPr>
              <p:grpSpPr>
                <a:xfrm>
                  <a:off x="5380" y="3726"/>
                  <a:ext cx="8440" cy="3348"/>
                  <a:chOff x="5380" y="3726"/>
                  <a:chExt cx="8440" cy="3348"/>
                </a:xfrm>
                <a:solidFill>
                  <a:srgbClr val="8FC148"/>
                </a:solidFill>
              </p:grpSpPr>
              <p:sp>
                <p:nvSpPr>
                  <p:cNvPr id="123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2" name="组合 11"/>
                  <p:cNvGrpSpPr/>
                  <p:nvPr/>
                </p:nvGrpSpPr>
                <p:grpSpPr>
                  <a:xfrm>
                    <a:off x="5540" y="3886"/>
                    <a:ext cx="8122" cy="3028"/>
                    <a:chOff x="5540" y="3886"/>
                    <a:chExt cx="8122" cy="3028"/>
                  </a:xfrm>
                  <a:grpFill/>
                </p:grpSpPr>
                <p:sp>
                  <p:nvSpPr>
                    <p:cNvPr id="1233"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6" name="组合 15"/>
                    <p:cNvGrpSpPr/>
                    <p:nvPr/>
                  </p:nvGrpSpPr>
                  <p:grpSpPr>
                    <a:xfrm>
                      <a:off x="5540" y="3886"/>
                      <a:ext cx="8122" cy="3028"/>
                      <a:chOff x="5540" y="3886"/>
                      <a:chExt cx="8122" cy="3028"/>
                    </a:xfrm>
                    <a:grpFill/>
                  </p:grpSpPr>
                  <p:sp>
                    <p:nvSpPr>
                      <p:cNvPr id="1234"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5"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6"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1"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2"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75" name="文本框 74"/>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rPr>
                <a:t>Building Structure</a:t>
              </a:r>
              <a:endParaRPr lang="en-US"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17" name="文本框 16"/>
          <p:cNvSpPr txBox="1"/>
          <p:nvPr/>
        </p:nvSpPr>
        <p:spPr>
          <a:xfrm>
            <a:off x="716915" y="3352800"/>
            <a:ext cx="1543685" cy="645160"/>
          </a:xfrm>
          <a:prstGeom prst="rect">
            <a:avLst/>
          </a:prstGeom>
          <a:noFill/>
        </p:spPr>
        <p:txBody>
          <a:bodyPr wrap="square" rtlCol="0">
            <a:spAutoFit/>
          </a:bodyPr>
          <a:lstStyle/>
          <a:p>
            <a:r>
              <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Para 1</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6" name="左大括号 5"/>
          <p:cNvSpPr/>
          <p:nvPr/>
        </p:nvSpPr>
        <p:spPr>
          <a:xfrm>
            <a:off x="2352675" y="2192655"/>
            <a:ext cx="848360" cy="3053715"/>
          </a:xfrm>
          <a:prstGeom prst="leftBrace">
            <a:avLst/>
          </a:prstGeom>
          <a:ln w="76200">
            <a:gradFill>
              <a:gsLst>
                <a:gs pos="0">
                  <a:srgbClr val="14CD68"/>
                </a:gs>
                <a:gs pos="100000">
                  <a:srgbClr val="035C7D"/>
                </a:gs>
              </a:gsLst>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2978785" y="2133600"/>
            <a:ext cx="364998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反应：情感线/动作线</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20" name="文本框 19"/>
          <p:cNvSpPr txBox="1"/>
          <p:nvPr/>
        </p:nvSpPr>
        <p:spPr>
          <a:xfrm>
            <a:off x="2895600" y="3048000"/>
            <a:ext cx="6158865" cy="521970"/>
          </a:xfrm>
          <a:prstGeom prst="rect">
            <a:avLst/>
          </a:prstGeom>
          <a:noFill/>
        </p:spPr>
        <p:txBody>
          <a:bodyPr wrap="square" rtlCol="0">
            <a:spAutoFit/>
          </a:bodyPr>
          <a:lstStyle/>
          <a:p>
            <a:pPr algn="l">
              <a:buClrTx/>
              <a:buSzTx/>
              <a:buFontTx/>
            </a:pP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尝试：自身/外在      暂缓矛盾/失败</a:t>
            </a:r>
            <a:endParaRPr lang="zh-CN" altLang="en-US" sz="24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1" name="文本框 20"/>
          <p:cNvSpPr txBox="1"/>
          <p:nvPr/>
        </p:nvSpPr>
        <p:spPr>
          <a:xfrm>
            <a:off x="3046095" y="4724400"/>
            <a:ext cx="4094480" cy="521970"/>
          </a:xfrm>
          <a:prstGeom prst="rect">
            <a:avLst/>
          </a:prstGeom>
          <a:noFill/>
        </p:spPr>
        <p:txBody>
          <a:bodyPr wrap="square" rtlCol="0">
            <a:spAutoFit/>
          </a:bodyPr>
          <a:lstStyle/>
          <a:p>
            <a:pPr algn="l">
              <a:buClrTx/>
              <a:buSzTx/>
              <a:buNone/>
            </a:pP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衔接：依照第二段首句</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18" name="文本框 17"/>
          <p:cNvSpPr txBox="1"/>
          <p:nvPr/>
        </p:nvSpPr>
        <p:spPr>
          <a:xfrm>
            <a:off x="2978785" y="3886200"/>
            <a:ext cx="364998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反应：情感线/动作线</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pic>
        <p:nvPicPr>
          <p:cNvPr id="22" name="图片 21"/>
          <p:cNvPicPr>
            <a:picLocks noChangeAspect="1"/>
          </p:cNvPicPr>
          <p:nvPr/>
        </p:nvPicPr>
        <p:blipFill>
          <a:blip r:embed="rId6"/>
          <a:stretch>
            <a:fillRect/>
          </a:stretch>
        </p:blipFill>
        <p:spPr>
          <a:xfrm>
            <a:off x="6856095" y="3636645"/>
            <a:ext cx="4931410" cy="2942590"/>
          </a:xfrm>
          <a:prstGeom prst="rect">
            <a:avLst/>
          </a:prstGeom>
        </p:spPr>
      </p:pic>
      <p:sp>
        <p:nvSpPr>
          <p:cNvPr id="23" name="文本框 22"/>
          <p:cNvSpPr txBox="1"/>
          <p:nvPr/>
        </p:nvSpPr>
        <p:spPr>
          <a:xfrm>
            <a:off x="5562600" y="955675"/>
            <a:ext cx="4044315" cy="1076325"/>
          </a:xfrm>
          <a:prstGeom prst="rect">
            <a:avLst/>
          </a:prstGeom>
          <a:noFill/>
        </p:spPr>
        <p:txBody>
          <a:bodyPr wrap="square" rtlCol="0">
            <a:spAutoFit/>
          </a:bodyPr>
          <a:lstStyle/>
          <a:p>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主角：</a:t>
            </a: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 I”</a:t>
            </a:r>
            <a:endPar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a:p>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冲突：help </a:t>
            </a: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her </a:t>
            </a:r>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or not?</a:t>
            </a:r>
            <a:endPar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24" name="文本框 23"/>
          <p:cNvSpPr txBox="1"/>
          <p:nvPr/>
        </p:nvSpPr>
        <p:spPr>
          <a:xfrm>
            <a:off x="196850" y="5410200"/>
            <a:ext cx="5887085" cy="1076325"/>
          </a:xfrm>
          <a:prstGeom prst="rect">
            <a:avLst/>
          </a:prstGeom>
          <a:noFill/>
        </p:spPr>
        <p:txBody>
          <a:bodyPr wrap="square" rtlCol="0">
            <a:spAutoFit/>
          </a:bodyPr>
          <a:lstStyle/>
          <a:p>
            <a:r>
              <a:rPr lang="zh-CN" altLang="en-US" sz="32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Then my friend continued walking on while I went to the lady.</a:t>
            </a:r>
            <a:endParaRPr lang="zh-CN" altLang="en-US" sz="32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endParaRPr>
          </a:p>
        </p:txBody>
      </p:sp>
      <p:pic>
        <p:nvPicPr>
          <p:cNvPr id="5124"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19" name="组合 18"/>
          <p:cNvGrpSpPr/>
          <p:nvPr/>
        </p:nvGrpSpPr>
        <p:grpSpPr>
          <a:xfrm>
            <a:off x="130810" y="132715"/>
            <a:ext cx="6350000" cy="86296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Write by yourself</a:t>
              </a:r>
              <a:endPar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sp>
        <p:nvSpPr>
          <p:cNvPr id="5" name="文本框 4"/>
          <p:cNvSpPr txBox="1"/>
          <p:nvPr/>
        </p:nvSpPr>
        <p:spPr>
          <a:xfrm>
            <a:off x="1038225" y="4624705"/>
            <a:ext cx="8543925" cy="306705"/>
          </a:xfrm>
          <a:prstGeom prst="rect">
            <a:avLst/>
          </a:prstGeom>
          <a:noFill/>
          <a:ln w="9525">
            <a:noFill/>
          </a:ln>
        </p:spPr>
        <p:txBody>
          <a:bodyPr wrap="square">
            <a:spAutoFit/>
          </a:bodyPr>
          <a:lstStyle/>
          <a:p>
            <a:r>
              <a:rPr lang="en-US" sz="1400">
                <a:latin typeface="Times New Roman" panose="02020603050405020304" charset="0"/>
                <a:ea typeface="微软雅黑" panose="020B0503020204020204" charset="-122"/>
              </a:rPr>
              <a:t>                                                                     </a:t>
            </a:r>
            <a:endParaRPr lang="zh-CN" altLang="en-US"/>
          </a:p>
        </p:txBody>
      </p:sp>
      <p:sp>
        <p:nvSpPr>
          <p:cNvPr id="2" name="文本框 1"/>
          <p:cNvSpPr txBox="1"/>
          <p:nvPr/>
        </p:nvSpPr>
        <p:spPr>
          <a:xfrm>
            <a:off x="0" y="1371600"/>
            <a:ext cx="12139930" cy="3046095"/>
          </a:xfrm>
          <a:prstGeom prst="rect">
            <a:avLst/>
          </a:prstGeom>
          <a:noFill/>
        </p:spPr>
        <p:txBody>
          <a:bodyPr wrap="square" rtlCol="0">
            <a:spAutoFit/>
          </a:bodyPr>
          <a:lstStyle/>
          <a:p>
            <a:pPr algn="l"/>
            <a:r>
              <a:rPr lang="en-US" altLang="zh-CN"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Para1:</a:t>
            </a:r>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Things in the shopping cart like the soap all dropped on the ground</a:t>
            </a:r>
            <a:endPar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反应</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My heart pounding fiercely and my palm sweating, an inner voice told me that</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尝试</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)Fortunately, it didn’t take long before I asked</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（尝试失败</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暂缓）</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But</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衔接</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)With a feeling of                 </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I                               </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p:txBody>
      </p:sp>
      <p:cxnSp>
        <p:nvCxnSpPr>
          <p:cNvPr id="4" name="直接连接符 3"/>
          <p:cNvCxnSpPr/>
          <p:nvPr/>
        </p:nvCxnSpPr>
        <p:spPr>
          <a:xfrm>
            <a:off x="2187575" y="2710815"/>
            <a:ext cx="9699625" cy="32385"/>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直接连接符 5"/>
          <p:cNvCxnSpPr/>
          <p:nvPr/>
        </p:nvCxnSpPr>
        <p:spPr>
          <a:xfrm>
            <a:off x="8534400" y="3276600"/>
            <a:ext cx="3553460" cy="19685"/>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a:xfrm>
            <a:off x="4191000" y="3733800"/>
            <a:ext cx="7948930" cy="32385"/>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直接连接符 7"/>
          <p:cNvCxnSpPr/>
          <p:nvPr/>
        </p:nvCxnSpPr>
        <p:spPr>
          <a:xfrm>
            <a:off x="6324600" y="4267200"/>
            <a:ext cx="5205730" cy="32385"/>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直接连接符 10"/>
          <p:cNvCxnSpPr/>
          <p:nvPr/>
        </p:nvCxnSpPr>
        <p:spPr>
          <a:xfrm>
            <a:off x="3985895" y="4239260"/>
            <a:ext cx="1652905" cy="27940"/>
          </a:xfrm>
          <a:prstGeom prst="line">
            <a:avLst/>
          </a:prstGeom>
        </p:spPr>
        <p:style>
          <a:lnRef idx="3">
            <a:schemeClr val="accent1"/>
          </a:lnRef>
          <a:fillRef idx="0">
            <a:schemeClr val="accent1"/>
          </a:fillRef>
          <a:effectRef idx="2">
            <a:schemeClr val="accent1"/>
          </a:effectRef>
          <a:fontRef idx="minor">
            <a:schemeClr val="tx1"/>
          </a:fontRef>
        </p:style>
      </p:cxn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ustDataLst>
      <p:tags r:id="rId6"/>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10" name="矩形 9"/>
          <p:cNvSpPr/>
          <p:nvPr userDrawn="1">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19" name="组合 18"/>
          <p:cNvGrpSpPr/>
          <p:nvPr/>
        </p:nvGrpSpPr>
        <p:grpSpPr>
          <a:xfrm>
            <a:off x="130810" y="132715"/>
            <a:ext cx="8492490" cy="75120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6"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zh-CN" altLang="en-US" sz="3200">
                  <a:ln w="22225">
                    <a:solidFill>
                      <a:schemeClr val="accent2"/>
                    </a:solidFill>
                    <a:prstDash val="solid"/>
                  </a:ln>
                  <a:solidFill>
                    <a:schemeClr val="accent1"/>
                  </a:solidFill>
                  <a:effectLst/>
                  <a:latin typeface="楷体" panose="02010609060101010101" charset="-122"/>
                  <a:ea typeface="楷体" panose="02010609060101010101" charset="-122"/>
                  <a:cs typeface="微软雅黑" panose="020B0503020204020204" charset="-122"/>
                  <a:sym typeface="+mn-ea"/>
                </a:rPr>
                <a:t>拆解结构</a:t>
              </a:r>
              <a:r>
                <a:rPr lang="en-US" altLang="zh-CN" sz="3200">
                  <a:ln w="22225">
                    <a:solidFill>
                      <a:schemeClr val="accent2"/>
                    </a:solidFill>
                    <a:prstDash val="solid"/>
                  </a:ln>
                  <a:solidFill>
                    <a:schemeClr val="accent1"/>
                  </a:solidFill>
                  <a:effectLst/>
                  <a:latin typeface="楷体" panose="02010609060101010101" charset="-122"/>
                  <a:ea typeface="楷体" panose="02010609060101010101" charset="-122"/>
                  <a:cs typeface="微软雅黑" panose="020B0503020204020204" charset="-122"/>
                  <a:sym typeface="+mn-ea"/>
                </a:rPr>
                <a:t>-</a:t>
              </a:r>
              <a:r>
                <a:rPr lang="zh-CN" altLang="en-US" sz="3200">
                  <a:ln w="22225">
                    <a:solidFill>
                      <a:schemeClr val="accent2"/>
                    </a:solidFill>
                    <a:prstDash val="solid"/>
                  </a:ln>
                  <a:solidFill>
                    <a:schemeClr val="accent1"/>
                  </a:solidFill>
                  <a:effectLst/>
                  <a:latin typeface="楷体" panose="02010609060101010101" charset="-122"/>
                  <a:ea typeface="楷体" panose="02010609060101010101" charset="-122"/>
                  <a:cs typeface="微软雅黑" panose="020B0503020204020204" charset="-122"/>
                  <a:sym typeface="+mn-ea"/>
                </a:rPr>
                <a:t>反应（动作+心理描写）</a:t>
              </a:r>
              <a:endParaRPr lang="zh-CN" altLang="en-US" sz="32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7" name="文本框 6"/>
          <p:cNvSpPr txBox="1"/>
          <p:nvPr>
            <p:custDataLst>
              <p:tags r:id="rId4"/>
            </p:custDataLst>
          </p:nvPr>
        </p:nvSpPr>
        <p:spPr>
          <a:xfrm>
            <a:off x="374650" y="1524000"/>
            <a:ext cx="10545445" cy="1568450"/>
          </a:xfrm>
          <a:prstGeom prst="rect">
            <a:avLst/>
          </a:prstGeom>
          <a:noFill/>
        </p:spPr>
        <p:txBody>
          <a:bodyPr wrap="square" rtlCol="0">
            <a:spAutoFit/>
          </a:bodyPr>
          <a:lstStyle/>
          <a:p>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1</a:t>
            </a:r>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反应</a:t>
            </a: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动作</a:t>
            </a: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 </a:t>
            </a:r>
            <a:r>
              <a:rPr 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adj. and adj. as sb was, sb did sth/doing sth(</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非谓语）</a:t>
            </a:r>
            <a:endPar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尽管又</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又</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...,sb</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依然做</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sth......</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p:txBody>
      </p:sp>
      <p:sp>
        <p:nvSpPr>
          <p:cNvPr id="8" name="文本框 7"/>
          <p:cNvSpPr txBox="1"/>
          <p:nvPr>
            <p:custDataLst>
              <p:tags r:id="rId5"/>
            </p:custDataLst>
          </p:nvPr>
        </p:nvSpPr>
        <p:spPr>
          <a:xfrm>
            <a:off x="420370" y="2971800"/>
            <a:ext cx="10545445" cy="583565"/>
          </a:xfrm>
          <a:prstGeom prst="rect">
            <a:avLst/>
          </a:prstGeom>
          <a:noFill/>
        </p:spPr>
        <p:txBody>
          <a:bodyPr wrap="square" rtlCol="0">
            <a:spAutoFit/>
          </a:bodyPr>
          <a:lstStyle/>
          <a:p>
            <a:r>
              <a:rPr lang="zh-CN" altLang="en-US" sz="3200">
                <a:solidFill>
                  <a:srgbClr val="0070C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rPr>
              <a:t>尽管又热又累，我决定帮助她把东西捡起来。</a:t>
            </a:r>
            <a:endParaRPr lang="zh-CN" altLang="en-US" sz="3200">
              <a:solidFill>
                <a:srgbClr val="0070C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endParaRPr>
          </a:p>
        </p:txBody>
      </p:sp>
      <p:sp>
        <p:nvSpPr>
          <p:cNvPr id="12" name="文本框 11"/>
          <p:cNvSpPr txBox="1"/>
          <p:nvPr>
            <p:custDataLst>
              <p:tags r:id="rId6"/>
            </p:custDataLst>
          </p:nvPr>
        </p:nvSpPr>
        <p:spPr>
          <a:xfrm>
            <a:off x="304800" y="3962400"/>
            <a:ext cx="10545445" cy="1445260"/>
          </a:xfrm>
          <a:prstGeom prst="rect">
            <a:avLst/>
          </a:prstGeom>
          <a:noFill/>
        </p:spPr>
        <p:txBody>
          <a:bodyPr wrap="square" rtlCol="0">
            <a:spAutoFit/>
          </a:bodyPr>
          <a:lstStyle/>
          <a:p>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rPr>
              <a:t>2</a:t>
            </a: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rPr>
              <a:t> </a:t>
            </a:r>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rPr>
              <a:t>反应（心理+动作）：</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 one’s heart pounding fiercely and one’s palm sweating, an inner voice told sb that......(</a:t>
            </a:r>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独立主格）</a:t>
            </a:r>
            <a:endPar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Sb.</a:t>
            </a:r>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心脏狂（</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fiercely)</a:t>
            </a:r>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跳</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t>
            </a:r>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手掌出汗，内心有一个声音告诉自己要</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t>
            </a:r>
            <a:endPar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p:txBody>
      </p:sp>
      <p:sp>
        <p:nvSpPr>
          <p:cNvPr id="13" name="文本框 12"/>
          <p:cNvSpPr txBox="1"/>
          <p:nvPr>
            <p:custDataLst>
              <p:tags r:id="rId7"/>
            </p:custDataLst>
          </p:nvPr>
        </p:nvSpPr>
        <p:spPr>
          <a:xfrm>
            <a:off x="288925" y="5334000"/>
            <a:ext cx="10545445" cy="1076325"/>
          </a:xfrm>
          <a:prstGeom prst="rect">
            <a:avLst/>
          </a:prstGeom>
          <a:noFill/>
        </p:spPr>
        <p:txBody>
          <a:bodyPr wrap="square" rtlCol="0">
            <a:spAutoFit/>
          </a:bodyPr>
          <a:lstStyle/>
          <a:p>
            <a:r>
              <a:rPr lang="zh-CN" altLang="en-US" sz="3200">
                <a:solidFill>
                  <a:srgbClr val="0070C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rPr>
              <a:t>我的心脏狂跳，手掌出汗，内心有一个声音告诉自己一定要坚持自己的信念。</a:t>
            </a:r>
            <a:endParaRPr lang="zh-CN" altLang="en-US" sz="3200">
              <a:solidFill>
                <a:srgbClr val="0070C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endParaRPr>
          </a:p>
        </p:txBody>
      </p:sp>
      <p:pic>
        <p:nvPicPr>
          <p:cNvPr id="5124" name="图片 6" descr="logo横版 png"/>
          <p:cNvPicPr>
            <a:picLocks noChangeAspect="1"/>
          </p:cNvPicPr>
          <p:nvPr userDrawn="1"/>
        </p:nvPicPr>
        <p:blipFill>
          <a:blip r:embed="rId8"/>
          <a:stretch>
            <a:fillRect/>
          </a:stretch>
        </p:blipFill>
        <p:spPr>
          <a:xfrm>
            <a:off x="11477625" y="82550"/>
            <a:ext cx="608013" cy="642938"/>
          </a:xfrm>
          <a:prstGeom prst="rect">
            <a:avLst/>
          </a:prstGeom>
          <a:noFill/>
          <a:ln w="9525">
            <a:no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19" name="组合 18"/>
          <p:cNvGrpSpPr/>
          <p:nvPr/>
        </p:nvGrpSpPr>
        <p:grpSpPr>
          <a:xfrm>
            <a:off x="130810" y="132715"/>
            <a:ext cx="8509475" cy="819415"/>
            <a:chOff x="5380" y="3726"/>
            <a:chExt cx="10020" cy="3652"/>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6"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34" y="5172"/>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Para 1</a:t>
              </a:r>
              <a:r>
                <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反应-尝试-衔接</a:t>
              </a:r>
              <a:endPar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a:p>
              <a:pPr algn="l" fontAlgn="auto">
                <a:lnSpc>
                  <a:spcPts val="3200"/>
                </a:lnSpc>
                <a:spcBef>
                  <a:spcPct val="0"/>
                </a:spcBef>
                <a:spcAft>
                  <a:spcPct val="0"/>
                </a:spcAft>
              </a:pPr>
              <a:endPar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sp>
        <p:nvSpPr>
          <p:cNvPr id="2" name="文本框 1"/>
          <p:cNvSpPr txBox="1"/>
          <p:nvPr>
            <p:custDataLst>
              <p:tags r:id="rId5"/>
            </p:custDataLst>
          </p:nvPr>
        </p:nvSpPr>
        <p:spPr>
          <a:xfrm>
            <a:off x="838835" y="1143000"/>
            <a:ext cx="10223500" cy="4646295"/>
          </a:xfrm>
          <a:prstGeom prst="rect">
            <a:avLst/>
          </a:prstGeom>
          <a:noFill/>
        </p:spPr>
        <p:txBody>
          <a:bodyPr wrap="square" rtlCol="0">
            <a:spAutoFit/>
          </a:bodyPr>
          <a:lstStyle/>
          <a:p>
            <a:pPr algn="l">
              <a:buClrTx/>
              <a:buSzTx/>
              <a:buNone/>
            </a:pP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1.尝试（动作）</a:t>
            </a:r>
            <a:r>
              <a:rPr lang="zh-CN" altLang="en-US"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a:t>
            </a:r>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luckily/Fortunately, it didn’t take long before sb did.....</a:t>
            </a:r>
            <a:endPar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pPr algn="l">
              <a:buClrTx/>
              <a:buSzTx/>
              <a:buNone/>
            </a:pPr>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幸运的是，这没有花费某人多长时间</a:t>
            </a:r>
            <a:endPar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endParaRPr lang="zh-CN" altLang="en-US" sz="24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endParaRPr lang="zh-CN" altLang="en-US" sz="24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endParaRPr lang="en-US" altLang="zh-CN" sz="2400">
              <a:solidFill>
                <a:srgbClr val="FF000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pPr algn="l">
              <a:buClrTx/>
              <a:buSzTx/>
              <a:buFontTx/>
            </a:pPr>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rPr>
              <a:t>2.衔接：</a:t>
            </a:r>
            <a:r>
              <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 </a:t>
            </a:r>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With...+一种状态，sb 做了..., 非限定从</a:t>
            </a:r>
            <a:endPar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pPr algn="l">
              <a:buClrTx/>
              <a:buSzTx/>
              <a:buFontTx/>
            </a:pPr>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With a feeling of +</a:t>
            </a:r>
            <a:r>
              <a:rPr lang="zh-CN" altLang="en-US"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t>
            </a:r>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情绪</a:t>
            </a:r>
            <a:r>
              <a:rPr lang="zh-CN" altLang="en-US"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t>
            </a:r>
            <a:r>
              <a:rPr lang="en-US" altLang="zh-CN" sz="3200">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伴随着+一种</a:t>
            </a:r>
            <a:r>
              <a:rPr lang="zh-CN" altLang="en-US" sz="3200">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情绪</a:t>
            </a:r>
            <a:endPar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pPr algn="l">
              <a:buClrTx/>
              <a:buSzTx/>
              <a:buFontTx/>
            </a:pPr>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With sb doing sth伴随着+一种状态，sb 做了...</a:t>
            </a:r>
            <a:br>
              <a:rPr lang="en-US" altLang="zh-CN" sz="3200">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b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p:txBody>
      </p:sp>
      <p:sp>
        <p:nvSpPr>
          <p:cNvPr id="8" name="文本框 7"/>
          <p:cNvSpPr txBox="1"/>
          <p:nvPr>
            <p:custDataLst>
              <p:tags r:id="rId6"/>
            </p:custDataLst>
          </p:nvPr>
        </p:nvSpPr>
        <p:spPr>
          <a:xfrm>
            <a:off x="851535" y="2819400"/>
            <a:ext cx="10545445" cy="583565"/>
          </a:xfrm>
          <a:prstGeom prst="rect">
            <a:avLst/>
          </a:prstGeom>
          <a:noFill/>
        </p:spPr>
        <p:txBody>
          <a:bodyPr wrap="square" rtlCol="0">
            <a:spAutoFit/>
          </a:bodyPr>
          <a:lstStyle/>
          <a:p>
            <a:r>
              <a:rPr lang="zh-CN" altLang="en-US" sz="3200">
                <a:solidFill>
                  <a:srgbClr val="0070C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rPr>
              <a:t>幸运的是，和他商量这件事没花多少时间。</a:t>
            </a:r>
            <a:endParaRPr lang="zh-CN" altLang="en-US" sz="3200">
              <a:solidFill>
                <a:srgbClr val="0070C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endParaRPr>
          </a:p>
        </p:txBody>
      </p:sp>
      <p:sp>
        <p:nvSpPr>
          <p:cNvPr id="3" name="文本框 2"/>
          <p:cNvSpPr txBox="1"/>
          <p:nvPr>
            <p:custDataLst>
              <p:tags r:id="rId7"/>
            </p:custDataLst>
          </p:nvPr>
        </p:nvSpPr>
        <p:spPr>
          <a:xfrm>
            <a:off x="953135" y="5562600"/>
            <a:ext cx="10545445" cy="583565"/>
          </a:xfrm>
          <a:prstGeom prst="rect">
            <a:avLst/>
          </a:prstGeom>
          <a:noFill/>
        </p:spPr>
        <p:txBody>
          <a:bodyPr wrap="square" rtlCol="0">
            <a:spAutoFit/>
          </a:bodyPr>
          <a:lstStyle/>
          <a:p>
            <a:r>
              <a:rPr lang="zh-CN" altLang="en-US" sz="3200">
                <a:solidFill>
                  <a:srgbClr val="0070C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rPr>
              <a:t>感觉很失落，我还是选择去帮助她。</a:t>
            </a:r>
            <a:endParaRPr lang="zh-CN" altLang="en-US" sz="3200">
              <a:solidFill>
                <a:srgbClr val="0070C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endParaRPr>
          </a:p>
        </p:txBody>
      </p:sp>
      <p:pic>
        <p:nvPicPr>
          <p:cNvPr id="5124" name="图片 6" descr="logo横版 png"/>
          <p:cNvPicPr>
            <a:picLocks noChangeAspect="1"/>
          </p:cNvPicPr>
          <p:nvPr userDrawn="1"/>
        </p:nvPicPr>
        <p:blipFill>
          <a:blip r:embed="rId8"/>
          <a:stretch>
            <a:fillRect/>
          </a:stretch>
        </p:blipFill>
        <p:spPr>
          <a:xfrm>
            <a:off x="11477625" y="82550"/>
            <a:ext cx="608013" cy="642938"/>
          </a:xfrm>
          <a:prstGeom prst="rect">
            <a:avLst/>
          </a:prstGeom>
          <a:noFill/>
          <a:ln w="9525">
            <a:no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327025" y="1143000"/>
            <a:ext cx="976884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好故事来源于好结构</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17" name="文本框 16"/>
          <p:cNvSpPr txBox="1"/>
          <p:nvPr/>
        </p:nvSpPr>
        <p:spPr>
          <a:xfrm>
            <a:off x="716915" y="3352800"/>
            <a:ext cx="1543685" cy="645160"/>
          </a:xfrm>
          <a:prstGeom prst="rect">
            <a:avLst/>
          </a:prstGeom>
          <a:noFill/>
        </p:spPr>
        <p:txBody>
          <a:bodyPr wrap="square" rtlCol="0">
            <a:spAutoFit/>
          </a:bodyPr>
          <a:lstStyle/>
          <a:p>
            <a:r>
              <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Para 2</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6" name="左大括号 5"/>
          <p:cNvSpPr/>
          <p:nvPr/>
        </p:nvSpPr>
        <p:spPr>
          <a:xfrm>
            <a:off x="2352675" y="2192655"/>
            <a:ext cx="848360" cy="3053715"/>
          </a:xfrm>
          <a:prstGeom prst="leftBrace">
            <a:avLst/>
          </a:prstGeom>
          <a:ln w="76200">
            <a:gradFill>
              <a:gsLst>
                <a:gs pos="0">
                  <a:srgbClr val="14CD68"/>
                </a:gs>
                <a:gs pos="100000">
                  <a:srgbClr val="035C7D"/>
                </a:gs>
              </a:gsLst>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2978785" y="2133600"/>
            <a:ext cx="472313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反应：心理，动作，语言</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20" name="文本框 19"/>
          <p:cNvSpPr txBox="1"/>
          <p:nvPr/>
        </p:nvSpPr>
        <p:spPr>
          <a:xfrm>
            <a:off x="2895600" y="3048000"/>
            <a:ext cx="5026660" cy="953135"/>
          </a:xfrm>
          <a:prstGeom prst="rect">
            <a:avLst/>
          </a:prstGeom>
          <a:noFill/>
        </p:spPr>
        <p:txBody>
          <a:bodyPr wrap="square" rtlCol="0">
            <a:spAutoFit/>
          </a:bodyPr>
          <a:lstStyle/>
          <a:p>
            <a:pPr algn="l">
              <a:buClrTx/>
              <a:buSzTx/>
              <a:buFontTx/>
            </a:pP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转折：主角灵机一动或者关键</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       </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人/物的出现    </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21" name="文本框 20"/>
          <p:cNvSpPr txBox="1"/>
          <p:nvPr/>
        </p:nvSpPr>
        <p:spPr>
          <a:xfrm>
            <a:off x="3046095" y="4724400"/>
            <a:ext cx="3263900" cy="521970"/>
          </a:xfrm>
          <a:prstGeom prst="rect">
            <a:avLst/>
          </a:prstGeom>
          <a:noFill/>
        </p:spPr>
        <p:txBody>
          <a:bodyPr wrap="square" rtlCol="0">
            <a:spAutoFit/>
          </a:bodyPr>
          <a:lstStyle/>
          <a:p>
            <a:pPr algn="l">
              <a:buClrTx/>
              <a:buSzTx/>
              <a:buNone/>
            </a:pP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解决</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点睛之笔</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18" name="文本框 17"/>
          <p:cNvSpPr txBox="1"/>
          <p:nvPr/>
        </p:nvSpPr>
        <p:spPr>
          <a:xfrm>
            <a:off x="2853055" y="4001135"/>
            <a:ext cx="410210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反应：</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心理，动作，语言</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pic>
        <p:nvPicPr>
          <p:cNvPr id="22" name="图片 21"/>
          <p:cNvPicPr>
            <a:picLocks noChangeAspect="1"/>
          </p:cNvPicPr>
          <p:nvPr/>
        </p:nvPicPr>
        <p:blipFill>
          <a:blip r:embed="rId6"/>
          <a:stretch>
            <a:fillRect/>
          </a:stretch>
        </p:blipFill>
        <p:spPr>
          <a:xfrm>
            <a:off x="7642860" y="3200400"/>
            <a:ext cx="4041140" cy="3118485"/>
          </a:xfrm>
          <a:prstGeom prst="rect">
            <a:avLst/>
          </a:prstGeom>
        </p:spPr>
      </p:pic>
      <p:grpSp>
        <p:nvGrpSpPr>
          <p:cNvPr id="23" name="组合 22"/>
          <p:cNvGrpSpPr/>
          <p:nvPr/>
        </p:nvGrpSpPr>
        <p:grpSpPr>
          <a:xfrm>
            <a:off x="130810" y="132715"/>
            <a:ext cx="6350000" cy="862965"/>
            <a:chOff x="5380" y="3726"/>
            <a:chExt cx="10000" cy="3348"/>
          </a:xfrm>
        </p:grpSpPr>
        <p:grpSp>
          <p:nvGrpSpPr>
            <p:cNvPr id="24" name="组合 23"/>
            <p:cNvGrpSpPr/>
            <p:nvPr/>
          </p:nvGrpSpPr>
          <p:grpSpPr>
            <a:xfrm>
              <a:off x="5380" y="3726"/>
              <a:ext cx="8440" cy="3348"/>
              <a:chOff x="5380" y="3726"/>
              <a:chExt cx="8440" cy="3348"/>
            </a:xfrm>
          </p:grpSpPr>
          <p:grpSp>
            <p:nvGrpSpPr>
              <p:cNvPr id="25" name="组合 24"/>
              <p:cNvGrpSpPr/>
              <p:nvPr/>
            </p:nvGrpSpPr>
            <p:grpSpPr>
              <a:xfrm>
                <a:off x="6150" y="3802"/>
                <a:ext cx="385" cy="385"/>
                <a:chOff x="6150" y="3802"/>
                <a:chExt cx="385" cy="385"/>
              </a:xfrm>
            </p:grpSpPr>
            <p:sp>
              <p:nvSpPr>
                <p:cNvPr id="26"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0" name="组合 39"/>
              <p:cNvGrpSpPr/>
              <p:nvPr/>
            </p:nvGrpSpPr>
            <p:grpSpPr>
              <a:xfrm>
                <a:off x="5380" y="3726"/>
                <a:ext cx="8440" cy="3348"/>
                <a:chOff x="5380" y="3726"/>
                <a:chExt cx="8440" cy="3348"/>
              </a:xfrm>
            </p:grpSpPr>
            <p:grpSp>
              <p:nvGrpSpPr>
                <p:cNvPr id="41" name="组合 40"/>
                <p:cNvGrpSpPr/>
                <p:nvPr/>
              </p:nvGrpSpPr>
              <p:grpSpPr>
                <a:xfrm>
                  <a:off x="11847" y="6658"/>
                  <a:ext cx="1199" cy="358"/>
                  <a:chOff x="11847" y="6658"/>
                  <a:chExt cx="1199" cy="358"/>
                </a:xfrm>
              </p:grpSpPr>
              <p:grpSp>
                <p:nvGrpSpPr>
                  <p:cNvPr id="42" name="组合 41"/>
                  <p:cNvGrpSpPr/>
                  <p:nvPr/>
                </p:nvGrpSpPr>
                <p:grpSpPr>
                  <a:xfrm>
                    <a:off x="12190" y="6658"/>
                    <a:ext cx="649" cy="339"/>
                    <a:chOff x="11905" y="6692"/>
                    <a:chExt cx="738" cy="386"/>
                  </a:xfrm>
                </p:grpSpPr>
                <p:sp>
                  <p:nvSpPr>
                    <p:cNvPr id="43"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6" name="组合 55"/>
                  <p:cNvGrpSpPr/>
                  <p:nvPr/>
                </p:nvGrpSpPr>
                <p:grpSpPr>
                  <a:xfrm>
                    <a:off x="11847" y="6696"/>
                    <a:ext cx="389" cy="320"/>
                    <a:chOff x="11566" y="6781"/>
                    <a:chExt cx="384" cy="316"/>
                  </a:xfrm>
                  <a:solidFill>
                    <a:srgbClr val="8FC148"/>
                  </a:solidFill>
                </p:grpSpPr>
                <p:sp>
                  <p:nvSpPr>
                    <p:cNvPr id="57"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70" name="组合 69"/>
                  <p:cNvGrpSpPr/>
                  <p:nvPr/>
                </p:nvGrpSpPr>
                <p:grpSpPr>
                  <a:xfrm>
                    <a:off x="12832" y="6787"/>
                    <a:ext cx="214" cy="178"/>
                    <a:chOff x="12555" y="6888"/>
                    <a:chExt cx="189" cy="158"/>
                  </a:xfrm>
                  <a:solidFill>
                    <a:srgbClr val="8FC148"/>
                  </a:solidFill>
                </p:grpSpPr>
                <p:sp>
                  <p:nvSpPr>
                    <p:cNvPr id="71"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5" name="组合 84"/>
                <p:cNvGrpSpPr/>
                <p:nvPr/>
              </p:nvGrpSpPr>
              <p:grpSpPr>
                <a:xfrm>
                  <a:off x="5380" y="3726"/>
                  <a:ext cx="8440" cy="3348"/>
                  <a:chOff x="5380" y="3726"/>
                  <a:chExt cx="8440" cy="3348"/>
                </a:xfrm>
                <a:solidFill>
                  <a:srgbClr val="8FC148"/>
                </a:solidFill>
              </p:grpSpPr>
              <p:sp>
                <p:nvSpPr>
                  <p:cNvPr id="86"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7" name="组合 86"/>
                  <p:cNvGrpSpPr/>
                  <p:nvPr/>
                </p:nvGrpSpPr>
                <p:grpSpPr>
                  <a:xfrm>
                    <a:off x="5540" y="3886"/>
                    <a:ext cx="8122" cy="3028"/>
                    <a:chOff x="5540" y="3886"/>
                    <a:chExt cx="8122" cy="3028"/>
                  </a:xfrm>
                  <a:grpFill/>
                </p:grpSpPr>
                <p:sp>
                  <p:nvSpPr>
                    <p:cNvPr id="88"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9" name="组合 88"/>
                    <p:cNvGrpSpPr/>
                    <p:nvPr/>
                  </p:nvGrpSpPr>
                  <p:grpSpPr>
                    <a:xfrm>
                      <a:off x="5540" y="3886"/>
                      <a:ext cx="8122" cy="3028"/>
                      <a:chOff x="5540" y="3886"/>
                      <a:chExt cx="8122" cy="3028"/>
                    </a:xfrm>
                    <a:grpFill/>
                  </p:grpSpPr>
                  <p:sp>
                    <p:nvSpPr>
                      <p:cNvPr id="90"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4"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5" name="文本框 94"/>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Write by yourself</a:t>
              </a:r>
              <a:endPar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pic>
        <p:nvPicPr>
          <p:cNvPr id="5124"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linds(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linds(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linds(horizont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linds(horizont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blinds(horizontal)">
                                      <p:cBhvr>
                                        <p:cTn id="3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19" name="组合 18"/>
          <p:cNvGrpSpPr/>
          <p:nvPr/>
        </p:nvGrpSpPr>
        <p:grpSpPr>
          <a:xfrm>
            <a:off x="130810" y="132715"/>
            <a:ext cx="6350000" cy="86296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Write by yourself</a:t>
              </a:r>
              <a:endPar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sp>
        <p:nvSpPr>
          <p:cNvPr id="5" name="文本框 4"/>
          <p:cNvSpPr txBox="1"/>
          <p:nvPr/>
        </p:nvSpPr>
        <p:spPr>
          <a:xfrm>
            <a:off x="1038225" y="4624705"/>
            <a:ext cx="8543925" cy="306705"/>
          </a:xfrm>
          <a:prstGeom prst="rect">
            <a:avLst/>
          </a:prstGeom>
          <a:noFill/>
          <a:ln w="9525">
            <a:noFill/>
          </a:ln>
        </p:spPr>
        <p:txBody>
          <a:bodyPr wrap="square">
            <a:spAutoFit/>
          </a:bodyPr>
          <a:lstStyle/>
          <a:p>
            <a:r>
              <a:rPr lang="en-US" sz="1400">
                <a:latin typeface="Times New Roman" panose="02020603050405020304" charset="0"/>
                <a:ea typeface="微软雅黑" panose="020B0503020204020204" charset="-122"/>
              </a:rPr>
              <a:t>                                                                     </a:t>
            </a:r>
            <a:endParaRPr lang="zh-CN" altLang="en-US"/>
          </a:p>
        </p:txBody>
      </p:sp>
      <p:sp>
        <p:nvSpPr>
          <p:cNvPr id="2" name="文本框 1"/>
          <p:cNvSpPr txBox="1"/>
          <p:nvPr/>
        </p:nvSpPr>
        <p:spPr>
          <a:xfrm>
            <a:off x="635" y="1371600"/>
            <a:ext cx="12139930" cy="3046095"/>
          </a:xfrm>
          <a:prstGeom prst="rect">
            <a:avLst/>
          </a:prstGeom>
          <a:noFill/>
        </p:spPr>
        <p:txBody>
          <a:bodyPr wrap="square" rtlCol="0">
            <a:spAutoFit/>
          </a:bodyPr>
          <a:lstStyle/>
          <a:p>
            <a:pPr algn="l"/>
            <a:r>
              <a:rPr lang="en-US" altLang="zh-CN"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Para1:</a:t>
            </a:r>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Things in the shopping cart like the soap all dropped on the ground</a:t>
            </a:r>
            <a:endPar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反应</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My heart pounding fiercely and my palm sweating, an inner voice told me that</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尝试</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)Fortunately, it didn’t take long before I  asked</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（尝试失败</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暂缓）</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But</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衔接</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)With a feeling of                 </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I                               </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p:txBody>
      </p:sp>
      <p:cxnSp>
        <p:nvCxnSpPr>
          <p:cNvPr id="4" name="直接连接符 3"/>
          <p:cNvCxnSpPr/>
          <p:nvPr/>
        </p:nvCxnSpPr>
        <p:spPr>
          <a:xfrm>
            <a:off x="2187575" y="2710815"/>
            <a:ext cx="9699625" cy="32385"/>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直接连接符 5"/>
          <p:cNvCxnSpPr/>
          <p:nvPr/>
        </p:nvCxnSpPr>
        <p:spPr>
          <a:xfrm>
            <a:off x="8610600" y="3276600"/>
            <a:ext cx="3477260" cy="19685"/>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a:xfrm>
            <a:off x="4191000" y="3733800"/>
            <a:ext cx="7948930" cy="32385"/>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直接连接符 7"/>
          <p:cNvCxnSpPr/>
          <p:nvPr/>
        </p:nvCxnSpPr>
        <p:spPr>
          <a:xfrm>
            <a:off x="6324600" y="4267200"/>
            <a:ext cx="5205730" cy="32385"/>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直接连接符 10"/>
          <p:cNvCxnSpPr/>
          <p:nvPr/>
        </p:nvCxnSpPr>
        <p:spPr>
          <a:xfrm>
            <a:off x="3985895" y="4239260"/>
            <a:ext cx="1652905" cy="27940"/>
          </a:xfrm>
          <a:prstGeom prst="line">
            <a:avLst/>
          </a:prstGeom>
        </p:spPr>
        <p:style>
          <a:lnRef idx="3">
            <a:schemeClr val="accent1"/>
          </a:lnRef>
          <a:fillRef idx="0">
            <a:schemeClr val="accent1"/>
          </a:fillRef>
          <a:effectRef idx="2">
            <a:schemeClr val="accent1"/>
          </a:effectRef>
          <a:fontRef idx="minor">
            <a:schemeClr val="tx1"/>
          </a:fontRef>
        </p:style>
      </p:cxn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ustDataLst>
      <p:tags r:id="rId6"/>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19" name="组合 18"/>
          <p:cNvGrpSpPr/>
          <p:nvPr/>
        </p:nvGrpSpPr>
        <p:grpSpPr>
          <a:xfrm>
            <a:off x="130810" y="132715"/>
            <a:ext cx="8509475" cy="819415"/>
            <a:chOff x="5380" y="3726"/>
            <a:chExt cx="10020" cy="3652"/>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6"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34" y="5172"/>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Para 2</a:t>
              </a:r>
              <a:r>
                <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反应-转折-解决</a:t>
              </a:r>
              <a:r>
                <a:rPr lang="en-US" altLang="zh-CN"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a:t>
              </a:r>
              <a:r>
                <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点睛之笔</a:t>
              </a:r>
              <a:endPar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a:p>
              <a:pPr algn="l" fontAlgn="auto">
                <a:lnSpc>
                  <a:spcPts val="3200"/>
                </a:lnSpc>
                <a:spcBef>
                  <a:spcPct val="0"/>
                </a:spcBef>
                <a:spcAft>
                  <a:spcPct val="0"/>
                </a:spcAft>
              </a:pPr>
              <a:endParaRPr lang="zh-CN" altLang="en-US" sz="32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sp>
        <p:nvSpPr>
          <p:cNvPr id="2" name="文本框 1"/>
          <p:cNvSpPr txBox="1"/>
          <p:nvPr>
            <p:custDataLst>
              <p:tags r:id="rId5"/>
            </p:custDataLst>
          </p:nvPr>
        </p:nvSpPr>
        <p:spPr>
          <a:xfrm>
            <a:off x="838835" y="1143000"/>
            <a:ext cx="10490835" cy="3969385"/>
          </a:xfrm>
          <a:prstGeom prst="rect">
            <a:avLst/>
          </a:prstGeom>
          <a:noFill/>
        </p:spPr>
        <p:txBody>
          <a:bodyPr wrap="square" rtlCol="0">
            <a:spAutoFit/>
          </a:bodyPr>
          <a:lstStyle/>
          <a:p>
            <a:r>
              <a:rPr lang="en-US" altLang="zh-CN" sz="28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1.</a:t>
            </a:r>
            <a:r>
              <a:rPr lang="zh-CN" altLang="en-US" sz="28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转折（关键人</a:t>
            </a:r>
            <a:r>
              <a:rPr lang="en-US" altLang="zh-CN" sz="28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28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It suddenly dawned on sb that sb should do...</a:t>
            </a:r>
            <a:endPar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a:t>
            </a:r>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某人突然意识到她、他应该做什么。</a:t>
            </a:r>
            <a:endPar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r>
              <a:rPr lang="en-US" altLang="zh-CN" sz="28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2.</a:t>
            </a:r>
            <a:r>
              <a:rPr lang="zh-CN" altLang="en-US" sz="2800">
                <a:solidFill>
                  <a:srgbClr val="FF0000"/>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sym typeface="+mn-ea"/>
              </a:rPr>
              <a:t>反应（情感）：</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Seeing/ Hearing sth, sb felt a great sense of +</a:t>
            </a:r>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情绪</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welling up in sb’s heart and surging through sb.</a:t>
            </a:r>
            <a:endPar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看到、听到</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sth/sb. </a:t>
            </a:r>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感到一种强烈的情绪涌上心头，并且涌遍全身。</a:t>
            </a:r>
            <a:endPar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a:t>
            </a:r>
            <a:r>
              <a:rPr lang="en-US" altLang="zh-CN" sz="2800">
                <a:solidFill>
                  <a:srgbClr val="FF000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3.</a:t>
            </a:r>
            <a:r>
              <a:rPr lang="zh-CN" altLang="en-US" sz="2800">
                <a:solidFill>
                  <a:srgbClr val="FF000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解决（动作）</a:t>
            </a:r>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luckily/Fortunately, it didn’t take long before sb did.....</a:t>
            </a:r>
            <a:endPar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a:p>
            <a:r>
              <a:rPr lang="en-US" altLang="zh-CN"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a:t>
            </a:r>
            <a:r>
              <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幸运的是，这没有花费某人多长时间</a:t>
            </a:r>
            <a:endParaRPr lang="zh-CN" altLang="en-US" sz="28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r>
              <a:rPr lang="en-US" altLang="zh-CN" sz="2800">
                <a:solidFill>
                  <a:srgbClr val="FF000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4.</a:t>
            </a:r>
            <a:r>
              <a:rPr lang="zh-CN" altLang="en-US" sz="2800">
                <a:solidFill>
                  <a:srgbClr val="FF0000"/>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点睛之笔</a:t>
            </a:r>
            <a:r>
              <a:rPr lang="zh-CN" altLang="en-US" sz="28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 </a:t>
            </a:r>
            <a:r>
              <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rPr>
              <a:t>It  is the kindness of +sb that brings sunshine and warmth to us.</a:t>
            </a:r>
            <a:endParaRPr lang="en-US" altLang="zh-CN" sz="2800">
              <a:solidFill>
                <a:schemeClr val="tx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p:txBody>
      </p:sp>
      <p:pic>
        <p:nvPicPr>
          <p:cNvPr id="5124" name="图片 6" descr="logo横版 png"/>
          <p:cNvPicPr>
            <a:picLocks noChangeAspect="1"/>
          </p:cNvPicPr>
          <p:nvPr userDrawn="1"/>
        </p:nvPicPr>
        <p:blipFill>
          <a:blip r:embed="rId6"/>
          <a:stretch>
            <a:fillRect/>
          </a:stretch>
        </p:blipFill>
        <p:spPr>
          <a:xfrm>
            <a:off x="11477625" y="82550"/>
            <a:ext cx="608013" cy="642938"/>
          </a:xfrm>
          <a:prstGeom prst="rect">
            <a:avLst/>
          </a:prstGeom>
          <a:noFill/>
          <a:ln w="9525">
            <a:noFill/>
          </a:ln>
        </p:spPr>
      </p:pic>
    </p:spTree>
    <p:custDataLst>
      <p:tags r:id="rId7"/>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custDataLst>
              <p:tags r:id="rId1"/>
            </p:custDataLst>
          </p:nvPr>
        </p:nvSpPr>
        <p:spPr>
          <a:xfrm>
            <a:off x="950595" y="1752600"/>
            <a:ext cx="10290810" cy="1378585"/>
          </a:xfrm>
          <a:prstGeom prst="rect">
            <a:avLst/>
          </a:prstGeom>
        </p:spPr>
        <p:txBody>
          <a:bodyPr vert="horz" lIns="101600" tIns="38100" rIns="76200" bIns="38100" rtlCol="0" anchor="ctr" anchorCtr="0">
            <a:noAutofit/>
          </a:bodyPr>
          <a:lstStyle>
            <a:lvl1pPr algn="ctr" defTabSz="914400" rtl="0" eaLnBrk="1" fontAlgn="auto" latinLnBrk="0" hangingPunct="1">
              <a:lnSpc>
                <a:spcPct val="100000"/>
              </a:lnSpc>
              <a:spcBef>
                <a:spcPct val="0"/>
              </a:spcBef>
              <a:buNone/>
              <a:defRPr sz="6000" b="1" u="none" strike="noStrike" kern="1200" cap="none" spc="0" normalizeH="0" baseline="0">
                <a:solidFill>
                  <a:schemeClr val="accent1"/>
                </a:solidFill>
                <a:uFillTx/>
                <a:latin typeface="Arial" panose="020B0604020202020204" pitchFamily="34" charset="0"/>
                <a:ea typeface="汉仪旗黑-85S" panose="00020600040101010101" pitchFamily="18" charset="-122"/>
                <a:cs typeface="Arial" panose="020B0604020202020204" pitchFamily="34" charset="0"/>
              </a:defRPr>
            </a:lvl1pPr>
          </a:lstStyle>
          <a:p>
            <a:pPr marL="0" indent="0" algn="ctr">
              <a:lnSpc>
                <a:spcPct val="100000"/>
              </a:lnSpc>
              <a:spcBef>
                <a:spcPct val="0"/>
              </a:spcBef>
              <a:spcAft>
                <a:spcPct val="0"/>
              </a:spcAft>
              <a:buSzTx/>
              <a:buNone/>
            </a:pPr>
            <a:r>
              <a:rPr lang="zh-CN" altLang="en-US" sz="4000" b="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读后续写之结构搭建</a:t>
            </a:r>
            <a:endParaRPr lang="zh-CN" altLang="en-US" sz="4000" b="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a:p>
            <a:pPr marL="0" indent="0" algn="ctr">
              <a:lnSpc>
                <a:spcPct val="100000"/>
              </a:lnSpc>
              <a:spcBef>
                <a:spcPct val="0"/>
              </a:spcBef>
              <a:spcAft>
                <a:spcPct val="0"/>
              </a:spcAft>
              <a:buSzTx/>
              <a:buNone/>
            </a:pPr>
            <a:r>
              <a:rPr lang="en-US" altLang="zh-CN" sz="4800">
                <a:solidFill>
                  <a:schemeClr val="accent1"/>
                </a:solidFill>
                <a:latin typeface="Times New Roman" panose="02020603050405020304" charset="0"/>
                <a:ea typeface="汉仪楷体简" panose="02010600000101010101" charset="-122"/>
                <a:cs typeface="Times New Roman" panose="02020603050405020304" charset="0"/>
              </a:rPr>
              <a:t>ContinuationWriting</a:t>
            </a:r>
            <a:endParaRPr lang="en-US" altLang="zh-CN" sz="4800">
              <a:solidFill>
                <a:schemeClr val="accent1"/>
              </a:solidFill>
              <a:latin typeface="Times New Roman" panose="02020603050405020304" charset="0"/>
              <a:ea typeface="汉仪楷体简" panose="02010600000101010101" charset="-122"/>
              <a:cs typeface="Times New Roman" panose="02020603050405020304" charset="0"/>
            </a:endParaRPr>
          </a:p>
          <a:p>
            <a:pPr marL="0" indent="0" algn="ctr">
              <a:lnSpc>
                <a:spcPct val="100000"/>
              </a:lnSpc>
              <a:spcBef>
                <a:spcPct val="0"/>
              </a:spcBef>
              <a:spcAft>
                <a:spcPct val="0"/>
              </a:spcAft>
              <a:buSzTx/>
              <a:buNone/>
            </a:pPr>
            <a:r>
              <a:rPr lang="en-US" altLang="zh-CN" sz="4800">
                <a:solidFill>
                  <a:schemeClr val="accent1"/>
                </a:solidFill>
                <a:latin typeface="Times New Roman" panose="02020603050405020304" charset="0"/>
                <a:ea typeface="汉仪楷体简" panose="02010600000101010101" charset="-122"/>
                <a:cs typeface="Times New Roman" panose="02020603050405020304" charset="0"/>
              </a:rPr>
              <a:t>-Building structure</a:t>
            </a:r>
            <a:endParaRPr lang="en-US" altLang="zh-CN" sz="4800">
              <a:solidFill>
                <a:schemeClr val="accent1"/>
              </a:solidFill>
              <a:latin typeface="Times New Roman" panose="02020603050405020304" charset="0"/>
              <a:ea typeface="汉仪楷体简" panose="02010600000101010101" charset="-122"/>
              <a:cs typeface="Times New Roman" panose="02020603050405020304" charset="0"/>
            </a:endParaRPr>
          </a:p>
        </p:txBody>
      </p:sp>
      <p:sp>
        <p:nvSpPr>
          <p:cNvPr id="2" name="文本框 1"/>
          <p:cNvSpPr txBox="1"/>
          <p:nvPr/>
        </p:nvSpPr>
        <p:spPr>
          <a:xfrm>
            <a:off x="7620000" y="5029200"/>
            <a:ext cx="4194810" cy="706755"/>
          </a:xfrm>
          <a:prstGeom prst="rect">
            <a:avLst/>
          </a:prstGeom>
          <a:noFill/>
        </p:spPr>
        <p:txBody>
          <a:bodyPr wrap="square" rtlCol="0">
            <a:spAutoFit/>
          </a:bodyPr>
          <a:lstStyle/>
          <a:p>
            <a:r>
              <a:rPr lang="en-US" altLang="zh-CN" sz="4000">
                <a:ln w="22225">
                  <a:solidFill>
                    <a:schemeClr val="accent2"/>
                  </a:solidFill>
                  <a:prstDash val="solid"/>
                </a:ln>
                <a:solidFill>
                  <a:schemeClr val="accent2">
                    <a:lumMod val="40000"/>
                    <a:lumOff val="60000"/>
                  </a:schemeClr>
                </a:solidFill>
                <a:effectLst/>
                <a:latin typeface="Times New Roman" panose="02020603050405020304" charset="0"/>
                <a:ea typeface="汉仪楷体简" panose="02010600000101010101" charset="-122"/>
              </a:rPr>
              <a:t>By Scarlett Liu</a:t>
            </a:r>
            <a:endParaRPr lang="en-US" altLang="zh-CN" sz="4000">
              <a:ln w="22225">
                <a:solidFill>
                  <a:schemeClr val="accent2"/>
                </a:solidFill>
                <a:prstDash val="solid"/>
              </a:ln>
              <a:solidFill>
                <a:schemeClr val="accent2">
                  <a:lumMod val="40000"/>
                  <a:lumOff val="60000"/>
                </a:schemeClr>
              </a:solidFill>
              <a:effectLst/>
              <a:latin typeface="Times New Roman" panose="02020603050405020304" charset="0"/>
              <a:ea typeface="汉仪楷体简" panose="02010600000101010101" charset="-122"/>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19" name="组合 18"/>
          <p:cNvGrpSpPr/>
          <p:nvPr/>
        </p:nvGrpSpPr>
        <p:grpSpPr>
          <a:xfrm>
            <a:off x="130810" y="132715"/>
            <a:ext cx="6350000" cy="86296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Write by yourself</a:t>
              </a:r>
              <a:endPar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endParaRPr>
            </a:p>
          </p:txBody>
        </p:sp>
      </p:grpSp>
      <p:sp>
        <p:nvSpPr>
          <p:cNvPr id="5" name="文本框 4"/>
          <p:cNvSpPr txBox="1"/>
          <p:nvPr/>
        </p:nvSpPr>
        <p:spPr>
          <a:xfrm>
            <a:off x="1038225" y="4624705"/>
            <a:ext cx="8543925" cy="306705"/>
          </a:xfrm>
          <a:prstGeom prst="rect">
            <a:avLst/>
          </a:prstGeom>
          <a:noFill/>
          <a:ln w="9525">
            <a:noFill/>
          </a:ln>
        </p:spPr>
        <p:txBody>
          <a:bodyPr wrap="square">
            <a:spAutoFit/>
          </a:bodyPr>
          <a:lstStyle/>
          <a:p>
            <a:r>
              <a:rPr lang="en-US" sz="1400">
                <a:latin typeface="Times New Roman" panose="02020603050405020304" charset="0"/>
                <a:ea typeface="微软雅黑" panose="020B0503020204020204" charset="-122"/>
              </a:rPr>
              <a:t>                                                                     </a:t>
            </a:r>
            <a:endParaRPr lang="zh-CN" altLang="en-US"/>
          </a:p>
        </p:txBody>
      </p:sp>
      <p:sp>
        <p:nvSpPr>
          <p:cNvPr id="2" name="文本框 1"/>
          <p:cNvSpPr txBox="1"/>
          <p:nvPr/>
        </p:nvSpPr>
        <p:spPr>
          <a:xfrm>
            <a:off x="0" y="1371600"/>
            <a:ext cx="12139930" cy="5015865"/>
          </a:xfrm>
          <a:prstGeom prst="rect">
            <a:avLst/>
          </a:prstGeom>
          <a:noFill/>
        </p:spPr>
        <p:txBody>
          <a:bodyPr wrap="square" rtlCol="0">
            <a:spAutoFit/>
          </a:bodyPr>
          <a:lstStyle/>
          <a:p>
            <a:pPr algn="l"/>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Paragraph 2:</a:t>
            </a:r>
            <a:endPar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pPr algn="l"/>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Then my friend continued walking on while I went to the lady.</a:t>
            </a:r>
            <a:endPar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反应</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              </a:t>
            </a:r>
            <a:r>
              <a:rPr 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and            as I was, I </a:t>
            </a:r>
            <a:endParaRPr 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转折）</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It suddenly dawned on              </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sb) that            (sb) should do</a:t>
            </a:r>
            <a:endParaRPr lang="en-US"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endPar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反应</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Seeing this,                 (sb )felt a great sense of                welling up in                         (sb’s)  heart and surging through (sb)</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a:t>
            </a:r>
            <a:r>
              <a:rPr lang="zh-CN" altLang="en-US"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解决</a:t>
            </a:r>
            <a:r>
              <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rPr>
              <a:t>) Eventually,</a:t>
            </a:r>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sym typeface="+mn-ea"/>
            </a:endParaRPr>
          </a:p>
          <a:p>
            <a:pPr algn="l"/>
            <a:endParaRPr lang="en-US" altLang="zh-CN" sz="32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微软雅黑" panose="020B0503020204020204" charset="-122"/>
            </a:endParaRPr>
          </a:p>
        </p:txBody>
      </p:sp>
      <p:cxnSp>
        <p:nvCxnSpPr>
          <p:cNvPr id="4" name="直接连接符 3"/>
          <p:cNvCxnSpPr/>
          <p:nvPr/>
        </p:nvCxnSpPr>
        <p:spPr>
          <a:xfrm>
            <a:off x="3124200" y="5334000"/>
            <a:ext cx="86106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直接连接符 5"/>
          <p:cNvCxnSpPr/>
          <p:nvPr/>
        </p:nvCxnSpPr>
        <p:spPr>
          <a:xfrm>
            <a:off x="6172200" y="2809240"/>
            <a:ext cx="5791200" cy="10160"/>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a:xfrm>
            <a:off x="388620" y="3863340"/>
            <a:ext cx="7917180" cy="22860"/>
          </a:xfrm>
          <a:prstGeom prst="line">
            <a:avLst/>
          </a:prstGeom>
        </p:spPr>
        <p:style>
          <a:lnRef idx="3">
            <a:schemeClr val="accent1"/>
          </a:lnRef>
          <a:fillRef idx="0">
            <a:schemeClr val="accent1"/>
          </a:fillRef>
          <a:effectRef idx="2">
            <a:schemeClr val="accent1"/>
          </a:effectRef>
          <a:fontRef idx="minor">
            <a:schemeClr val="tx1"/>
          </a:fontRef>
        </p:style>
      </p:cxnSp>
      <p:cxnSp>
        <p:nvCxnSpPr>
          <p:cNvPr id="3" name="直接连接符 2"/>
          <p:cNvCxnSpPr/>
          <p:nvPr/>
        </p:nvCxnSpPr>
        <p:spPr>
          <a:xfrm>
            <a:off x="1143000" y="2819400"/>
            <a:ext cx="12954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直接连接符 10"/>
          <p:cNvCxnSpPr/>
          <p:nvPr/>
        </p:nvCxnSpPr>
        <p:spPr>
          <a:xfrm>
            <a:off x="3200400" y="2819400"/>
            <a:ext cx="1219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直接连接符 11"/>
          <p:cNvCxnSpPr/>
          <p:nvPr/>
        </p:nvCxnSpPr>
        <p:spPr>
          <a:xfrm>
            <a:off x="5490845" y="3276600"/>
            <a:ext cx="1219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直接连接符 12"/>
          <p:cNvCxnSpPr/>
          <p:nvPr/>
        </p:nvCxnSpPr>
        <p:spPr>
          <a:xfrm>
            <a:off x="8362950" y="3352800"/>
            <a:ext cx="1219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直接连接符 13"/>
          <p:cNvCxnSpPr/>
          <p:nvPr/>
        </p:nvCxnSpPr>
        <p:spPr>
          <a:xfrm>
            <a:off x="3263265" y="4329430"/>
            <a:ext cx="1536700" cy="635"/>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直接连接符 14"/>
          <p:cNvCxnSpPr/>
          <p:nvPr/>
        </p:nvCxnSpPr>
        <p:spPr>
          <a:xfrm>
            <a:off x="8686800" y="4316095"/>
            <a:ext cx="1651635" cy="13335"/>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直接连接符 15"/>
          <p:cNvCxnSpPr/>
          <p:nvPr/>
        </p:nvCxnSpPr>
        <p:spPr>
          <a:xfrm flipV="1">
            <a:off x="1143000" y="4772025"/>
            <a:ext cx="1930400" cy="127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直接连接符 16"/>
          <p:cNvCxnSpPr/>
          <p:nvPr/>
        </p:nvCxnSpPr>
        <p:spPr>
          <a:xfrm>
            <a:off x="9448800" y="4800600"/>
            <a:ext cx="1677035" cy="12700"/>
          </a:xfrm>
          <a:prstGeom prst="line">
            <a:avLst/>
          </a:prstGeom>
        </p:spPr>
        <p:style>
          <a:lnRef idx="3">
            <a:schemeClr val="accent1"/>
          </a:lnRef>
          <a:fillRef idx="0">
            <a:schemeClr val="accent1"/>
          </a:fillRef>
          <a:effectRef idx="2">
            <a:schemeClr val="accent1"/>
          </a:effectRef>
          <a:fontRef idx="minor">
            <a:schemeClr val="tx1"/>
          </a:fontRef>
        </p:style>
      </p:cxn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ustDataLst>
      <p:tags r:id="rId6"/>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7" name="矩形 16"/>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pic>
        <p:nvPicPr>
          <p:cNvPr id="100" name="图片 99"/>
          <p:cNvPicPr/>
          <p:nvPr/>
        </p:nvPicPr>
        <p:blipFill>
          <a:blip r:embed="rId5"/>
          <a:stretch>
            <a:fillRect/>
          </a:stretch>
        </p:blipFill>
        <p:spPr>
          <a:xfrm>
            <a:off x="381635" y="2512060"/>
            <a:ext cx="11457940" cy="2586990"/>
          </a:xfrm>
          <a:prstGeom prst="rect">
            <a:avLst/>
          </a:prstGeom>
          <a:noFill/>
          <a:ln w="9525">
            <a:noFill/>
          </a:ln>
        </p:spPr>
      </p:pic>
      <p:sp>
        <p:nvSpPr>
          <p:cNvPr id="2" name="上箭头 1"/>
          <p:cNvSpPr/>
          <p:nvPr>
            <p:custDataLst>
              <p:tags r:id="rId6"/>
            </p:custDataLst>
          </p:nvPr>
        </p:nvSpPr>
        <p:spPr>
          <a:xfrm>
            <a:off x="1884045" y="3190875"/>
            <a:ext cx="478790" cy="868680"/>
          </a:xfrm>
          <a:prstGeom prst="up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3" name="上箭头 2"/>
          <p:cNvSpPr/>
          <p:nvPr>
            <p:custDataLst>
              <p:tags r:id="rId7"/>
            </p:custDataLst>
          </p:nvPr>
        </p:nvSpPr>
        <p:spPr>
          <a:xfrm>
            <a:off x="4157345" y="2772410"/>
            <a:ext cx="643255" cy="961390"/>
          </a:xfrm>
          <a:prstGeom prst="up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5" name="上箭头 4"/>
          <p:cNvSpPr/>
          <p:nvPr>
            <p:custDataLst>
              <p:tags r:id="rId8"/>
            </p:custDataLst>
          </p:nvPr>
        </p:nvSpPr>
        <p:spPr>
          <a:xfrm>
            <a:off x="6477000" y="2362200"/>
            <a:ext cx="762000" cy="1066800"/>
          </a:xfrm>
          <a:prstGeom prst="up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6" name="下箭头 5"/>
          <p:cNvSpPr/>
          <p:nvPr>
            <p:custDataLst>
              <p:tags r:id="rId9"/>
            </p:custDataLst>
          </p:nvPr>
        </p:nvSpPr>
        <p:spPr>
          <a:xfrm>
            <a:off x="2844800" y="4191000"/>
            <a:ext cx="783590" cy="1081405"/>
          </a:xfrm>
          <a:prstGeom prst="down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7" name="下箭头 6"/>
          <p:cNvSpPr/>
          <p:nvPr>
            <p:custDataLst>
              <p:tags r:id="rId10"/>
            </p:custDataLst>
          </p:nvPr>
        </p:nvSpPr>
        <p:spPr>
          <a:xfrm>
            <a:off x="6858000" y="4419600"/>
            <a:ext cx="834390" cy="1043305"/>
          </a:xfrm>
          <a:prstGeom prst="down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9" name="文本框 8"/>
          <p:cNvSpPr txBox="1"/>
          <p:nvPr>
            <p:custDataLst>
              <p:tags r:id="rId11"/>
            </p:custDataLst>
          </p:nvPr>
        </p:nvSpPr>
        <p:spPr>
          <a:xfrm>
            <a:off x="534035" y="2484120"/>
            <a:ext cx="1307465"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冲突</a:t>
            </a:r>
            <a:endPar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p:txBody>
      </p:sp>
      <p:sp>
        <p:nvSpPr>
          <p:cNvPr id="10" name="文本框 9"/>
          <p:cNvSpPr txBox="1"/>
          <p:nvPr>
            <p:custDataLst>
              <p:tags r:id="rId12"/>
            </p:custDataLst>
          </p:nvPr>
        </p:nvSpPr>
        <p:spPr>
          <a:xfrm>
            <a:off x="3429000" y="5410200"/>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反应</a:t>
            </a:r>
            <a:endParaRPr lang="zh-CN" altLang="en-US" sz="40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仿宋" panose="02010609060101010101" charset="-122"/>
            </a:endParaRPr>
          </a:p>
        </p:txBody>
      </p:sp>
      <p:sp>
        <p:nvSpPr>
          <p:cNvPr id="11" name="文本框 10"/>
          <p:cNvSpPr txBox="1"/>
          <p:nvPr>
            <p:custDataLst>
              <p:tags r:id="rId13"/>
            </p:custDataLst>
          </p:nvPr>
        </p:nvSpPr>
        <p:spPr>
          <a:xfrm>
            <a:off x="4046220" y="2057400"/>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尝试</a:t>
            </a:r>
            <a:endParaRPr lang="zh-CN" altLang="en-US" sz="40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仿宋" panose="02010609060101010101" charset="-122"/>
            </a:endParaRPr>
          </a:p>
        </p:txBody>
      </p:sp>
      <p:sp>
        <p:nvSpPr>
          <p:cNvPr id="12" name="文本框 11"/>
          <p:cNvSpPr txBox="1"/>
          <p:nvPr>
            <p:custDataLst>
              <p:tags r:id="rId14"/>
            </p:custDataLst>
          </p:nvPr>
        </p:nvSpPr>
        <p:spPr>
          <a:xfrm>
            <a:off x="6248400" y="1752600"/>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转折</a:t>
            </a:r>
            <a:endPar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p:txBody>
      </p:sp>
      <p:sp>
        <p:nvSpPr>
          <p:cNvPr id="13" name="文本框 12"/>
          <p:cNvSpPr txBox="1"/>
          <p:nvPr>
            <p:custDataLst>
              <p:tags r:id="rId15"/>
            </p:custDataLst>
          </p:nvPr>
        </p:nvSpPr>
        <p:spPr>
          <a:xfrm>
            <a:off x="9296400" y="2286000"/>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解决！</a:t>
            </a:r>
            <a:endParaRPr lang="zh-CN" altLang="en-US" sz="40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仿宋" panose="02010609060101010101" charset="-122"/>
            </a:endParaRPr>
          </a:p>
        </p:txBody>
      </p:sp>
      <p:sp>
        <p:nvSpPr>
          <p:cNvPr id="14" name="文本框 13"/>
          <p:cNvSpPr txBox="1"/>
          <p:nvPr/>
        </p:nvSpPr>
        <p:spPr>
          <a:xfrm>
            <a:off x="929005" y="5410200"/>
            <a:ext cx="3030855"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心理</a:t>
            </a:r>
            <a:r>
              <a:rPr lang="en-US" altLang="zh-CN"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动作</a:t>
            </a:r>
            <a:r>
              <a:rPr lang="en-US" altLang="zh-CN"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语言</a:t>
            </a:r>
            <a:endPar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p:txBody>
      </p:sp>
      <p:sp>
        <p:nvSpPr>
          <p:cNvPr id="15" name="文本框 14"/>
          <p:cNvSpPr txBox="1"/>
          <p:nvPr/>
        </p:nvSpPr>
        <p:spPr>
          <a:xfrm>
            <a:off x="1600835" y="1143000"/>
            <a:ext cx="4380865" cy="953135"/>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自身</a:t>
            </a:r>
            <a:r>
              <a:rPr lang="en-US" altLang="zh-CN"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外在（他人或者环境）危机暂缓或尝试失败</a:t>
            </a:r>
            <a:endPar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p:txBody>
      </p:sp>
      <p:sp>
        <p:nvSpPr>
          <p:cNvPr id="16" name="文本框 15"/>
          <p:cNvSpPr txBox="1"/>
          <p:nvPr/>
        </p:nvSpPr>
        <p:spPr>
          <a:xfrm>
            <a:off x="7010400" y="685800"/>
            <a:ext cx="3409950" cy="953135"/>
          </a:xfrm>
          <a:prstGeom prst="rect">
            <a:avLst/>
          </a:prstGeom>
          <a:noFill/>
        </p:spPr>
        <p:txBody>
          <a:bodyPr wrap="square" rtlCol="0">
            <a:spAutoFit/>
          </a:bodyPr>
          <a:lstStyle/>
          <a:p>
            <a:pPr algn="l">
              <a:buClrTx/>
              <a:buSzTx/>
              <a:buNone/>
            </a:pPr>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灵机一动</a:t>
            </a:r>
            <a:endPar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a:p>
            <a:pPr algn="l">
              <a:buClrTx/>
              <a:buSzTx/>
              <a:buNone/>
            </a:pPr>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关键人、物</a:t>
            </a:r>
            <a:endPar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p:txBody>
      </p:sp>
      <p:grpSp>
        <p:nvGrpSpPr>
          <p:cNvPr id="18" name="组合 17"/>
          <p:cNvGrpSpPr/>
          <p:nvPr/>
        </p:nvGrpSpPr>
        <p:grpSpPr>
          <a:xfrm>
            <a:off x="55245" y="198755"/>
            <a:ext cx="8174355" cy="641350"/>
            <a:chOff x="5380" y="3726"/>
            <a:chExt cx="10845" cy="3348"/>
          </a:xfrm>
        </p:grpSpPr>
        <p:grpSp>
          <p:nvGrpSpPr>
            <p:cNvPr id="19" name="组合 18"/>
            <p:cNvGrpSpPr/>
            <p:nvPr/>
          </p:nvGrpSpPr>
          <p:grpSpPr>
            <a:xfrm>
              <a:off x="5380" y="3726"/>
              <a:ext cx="8440" cy="3348"/>
              <a:chOff x="5380" y="3726"/>
              <a:chExt cx="8440" cy="3348"/>
            </a:xfrm>
          </p:grpSpPr>
          <p:grpSp>
            <p:nvGrpSpPr>
              <p:cNvPr id="20" name="组合 19"/>
              <p:cNvGrpSpPr/>
              <p:nvPr/>
            </p:nvGrpSpPr>
            <p:grpSpPr>
              <a:xfrm>
                <a:off x="6150" y="3802"/>
                <a:ext cx="385" cy="385"/>
                <a:chOff x="6150" y="3802"/>
                <a:chExt cx="385" cy="385"/>
              </a:xfrm>
            </p:grpSpPr>
            <p:sp>
              <p:nvSpPr>
                <p:cNvPr id="1237"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8"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9"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0"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1"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2"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3"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4"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5"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6"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7"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8"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9"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0"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 name="组合 20"/>
              <p:cNvGrpSpPr/>
              <p:nvPr/>
            </p:nvGrpSpPr>
            <p:grpSpPr>
              <a:xfrm>
                <a:off x="5380" y="3726"/>
                <a:ext cx="8440" cy="3348"/>
                <a:chOff x="5380" y="3726"/>
                <a:chExt cx="8440" cy="3348"/>
              </a:xfrm>
            </p:grpSpPr>
            <p:grpSp>
              <p:nvGrpSpPr>
                <p:cNvPr id="22" name="组合 21"/>
                <p:cNvGrpSpPr/>
                <p:nvPr/>
              </p:nvGrpSpPr>
              <p:grpSpPr>
                <a:xfrm>
                  <a:off x="11847" y="6658"/>
                  <a:ext cx="1199" cy="358"/>
                  <a:chOff x="11847" y="6658"/>
                  <a:chExt cx="1199" cy="358"/>
                </a:xfrm>
              </p:grpSpPr>
              <p:grpSp>
                <p:nvGrpSpPr>
                  <p:cNvPr id="23" name="组合 22"/>
                  <p:cNvGrpSpPr/>
                  <p:nvPr/>
                </p:nvGrpSpPr>
                <p:grpSpPr>
                  <a:xfrm>
                    <a:off x="12190" y="6658"/>
                    <a:ext cx="649" cy="339"/>
                    <a:chOff x="11905" y="6692"/>
                    <a:chExt cx="738" cy="386"/>
                  </a:xfrm>
                </p:grpSpPr>
                <p:sp>
                  <p:nvSpPr>
                    <p:cNvPr id="231"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 name="组合 23"/>
                  <p:cNvGrpSpPr/>
                  <p:nvPr/>
                </p:nvGrpSpPr>
                <p:grpSpPr>
                  <a:xfrm>
                    <a:off x="11847" y="6696"/>
                    <a:ext cx="389" cy="320"/>
                    <a:chOff x="11566" y="6781"/>
                    <a:chExt cx="384" cy="316"/>
                  </a:xfrm>
                  <a:solidFill>
                    <a:srgbClr val="8FC148"/>
                  </a:solidFill>
                </p:grpSpPr>
                <p:sp>
                  <p:nvSpPr>
                    <p:cNvPr id="244"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6"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 name="组合 24"/>
                  <p:cNvGrpSpPr/>
                  <p:nvPr/>
                </p:nvGrpSpPr>
                <p:grpSpPr>
                  <a:xfrm>
                    <a:off x="12832" y="6787"/>
                    <a:ext cx="214" cy="178"/>
                    <a:chOff x="12555" y="6888"/>
                    <a:chExt cx="189" cy="158"/>
                  </a:xfrm>
                  <a:solidFill>
                    <a:srgbClr val="8FC148"/>
                  </a:solidFill>
                </p:grpSpPr>
                <p:sp>
                  <p:nvSpPr>
                    <p:cNvPr id="121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5"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6"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9"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0"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1"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6" name="组合 25"/>
                <p:cNvGrpSpPr/>
                <p:nvPr/>
              </p:nvGrpSpPr>
              <p:grpSpPr>
                <a:xfrm>
                  <a:off x="5380" y="3726"/>
                  <a:ext cx="8440" cy="3348"/>
                  <a:chOff x="5380" y="3726"/>
                  <a:chExt cx="8440" cy="3348"/>
                </a:xfrm>
                <a:solidFill>
                  <a:srgbClr val="8FC148"/>
                </a:solidFill>
              </p:grpSpPr>
              <p:sp>
                <p:nvSpPr>
                  <p:cNvPr id="123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7" name="组合 26"/>
                  <p:cNvGrpSpPr/>
                  <p:nvPr/>
                </p:nvGrpSpPr>
                <p:grpSpPr>
                  <a:xfrm>
                    <a:off x="5540" y="3886"/>
                    <a:ext cx="8122" cy="3028"/>
                    <a:chOff x="5540" y="3886"/>
                    <a:chExt cx="8122" cy="3028"/>
                  </a:xfrm>
                  <a:grpFill/>
                </p:grpSpPr>
                <p:sp>
                  <p:nvSpPr>
                    <p:cNvPr id="1233"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8" name="组合 27"/>
                    <p:cNvGrpSpPr/>
                    <p:nvPr/>
                  </p:nvGrpSpPr>
                  <p:grpSpPr>
                    <a:xfrm>
                      <a:off x="5540" y="3886"/>
                      <a:ext cx="8122" cy="3028"/>
                      <a:chOff x="5540" y="3886"/>
                      <a:chExt cx="8122" cy="3028"/>
                    </a:xfrm>
                    <a:grpFill/>
                  </p:grpSpPr>
                  <p:sp>
                    <p:nvSpPr>
                      <p:cNvPr id="1234"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5"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6"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1"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2"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75" name="文本框 74"/>
            <p:cNvSpPr txBox="1"/>
            <p:nvPr/>
          </p:nvSpPr>
          <p:spPr>
            <a:xfrm>
              <a:off x="5626" y="4456"/>
              <a:ext cx="10599" cy="2205"/>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rPr>
                <a:t>Stucture Building-Brainstorming</a:t>
              </a:r>
              <a:endParaRPr lang="en-US" altLang="zh-CN"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4" name="上箭头 3"/>
          <p:cNvSpPr/>
          <p:nvPr>
            <p:custDataLst>
              <p:tags r:id="rId16"/>
            </p:custDataLst>
          </p:nvPr>
        </p:nvSpPr>
        <p:spPr>
          <a:xfrm>
            <a:off x="9296400" y="2895600"/>
            <a:ext cx="762000" cy="1066800"/>
          </a:xfrm>
          <a:prstGeom prst="up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30" name="文本框 29"/>
          <p:cNvSpPr txBox="1"/>
          <p:nvPr>
            <p:custDataLst>
              <p:tags r:id="rId17"/>
            </p:custDataLst>
          </p:nvPr>
        </p:nvSpPr>
        <p:spPr>
          <a:xfrm>
            <a:off x="7467600" y="4953000"/>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反应</a:t>
            </a:r>
            <a:endParaRPr lang="zh-CN" altLang="en-US" sz="40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仿宋" panose="02010609060101010101" charset="-122"/>
            </a:endParaRPr>
          </a:p>
        </p:txBody>
      </p:sp>
      <p:sp>
        <p:nvSpPr>
          <p:cNvPr id="31" name="文本框 30"/>
          <p:cNvSpPr txBox="1"/>
          <p:nvPr/>
        </p:nvSpPr>
        <p:spPr>
          <a:xfrm>
            <a:off x="7027545" y="5659755"/>
            <a:ext cx="3030855"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心理</a:t>
            </a:r>
            <a:r>
              <a:rPr lang="en-US" altLang="zh-CN"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动作</a:t>
            </a:r>
            <a:r>
              <a:rPr lang="en-US" altLang="zh-CN"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语言</a:t>
            </a:r>
            <a:endParaRPr lang="zh-CN" altLang="en-US" sz="28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p:txBody>
      </p:sp>
      <p:sp>
        <p:nvSpPr>
          <p:cNvPr id="29" name="文本框 28"/>
          <p:cNvSpPr txBox="1"/>
          <p:nvPr/>
        </p:nvSpPr>
        <p:spPr>
          <a:xfrm>
            <a:off x="5040630" y="4827905"/>
            <a:ext cx="309880" cy="368300"/>
          </a:xfrm>
          <a:prstGeom prst="rect">
            <a:avLst/>
          </a:prstGeom>
          <a:noFill/>
        </p:spPr>
        <p:txBody>
          <a:bodyPr wrap="none" rtlCol="0">
            <a:spAutoFit/>
          </a:bodyPr>
          <a:lstStyle/>
          <a:p>
            <a:endParaRPr lang="zh-CN" altLang="en-US"/>
          </a:p>
        </p:txBody>
      </p:sp>
      <p:pic>
        <p:nvPicPr>
          <p:cNvPr id="5124" name="图片 6" descr="logo横版 png"/>
          <p:cNvPicPr>
            <a:picLocks noChangeAspect="1"/>
          </p:cNvPicPr>
          <p:nvPr userDrawn="1"/>
        </p:nvPicPr>
        <p:blipFill>
          <a:blip r:embed="rId18"/>
          <a:stretch>
            <a:fillRect/>
          </a:stretch>
        </p:blipFill>
        <p:spPr>
          <a:xfrm>
            <a:off x="11477625" y="82550"/>
            <a:ext cx="608013" cy="642938"/>
          </a:xfrm>
          <a:prstGeom prst="rect">
            <a:avLst/>
          </a:prstGeom>
          <a:noFill/>
          <a:ln w="9525">
            <a:noFill/>
          </a:ln>
        </p:spPr>
      </p:pic>
    </p:spTree>
    <p:custDataLst>
      <p:tags r:id="rId19"/>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327025" y="1143000"/>
            <a:ext cx="976884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问题导学</a:t>
            </a:r>
            <a:r>
              <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rPr>
              <a:t>How to write a good story?</a:t>
            </a:r>
            <a:endPar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endParaRPr>
          </a:p>
        </p:txBody>
      </p:sp>
      <p:grpSp>
        <p:nvGrpSpPr>
          <p:cNvPr id="15" name="组合 14"/>
          <p:cNvGrpSpPr/>
          <p:nvPr/>
        </p:nvGrpSpPr>
        <p:grpSpPr>
          <a:xfrm>
            <a:off x="130810" y="132715"/>
            <a:ext cx="6350000" cy="862965"/>
            <a:chOff x="5380" y="3726"/>
            <a:chExt cx="10000" cy="3348"/>
          </a:xfrm>
        </p:grpSpPr>
        <p:grpSp>
          <p:nvGrpSpPr>
            <p:cNvPr id="14" name="组合 13"/>
            <p:cNvGrpSpPr/>
            <p:nvPr/>
          </p:nvGrpSpPr>
          <p:grpSpPr>
            <a:xfrm>
              <a:off x="5380" y="3726"/>
              <a:ext cx="8440" cy="3348"/>
              <a:chOff x="5380" y="3726"/>
              <a:chExt cx="8440" cy="3348"/>
            </a:xfrm>
          </p:grpSpPr>
          <p:grpSp>
            <p:nvGrpSpPr>
              <p:cNvPr id="8" name="组合 7"/>
              <p:cNvGrpSpPr/>
              <p:nvPr/>
            </p:nvGrpSpPr>
            <p:grpSpPr>
              <a:xfrm>
                <a:off x="6150" y="3802"/>
                <a:ext cx="385" cy="385"/>
                <a:chOff x="6150" y="3802"/>
                <a:chExt cx="385" cy="385"/>
              </a:xfrm>
            </p:grpSpPr>
            <p:sp>
              <p:nvSpPr>
                <p:cNvPr id="1237"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8"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9"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0"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1"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2"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3"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4"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5"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6"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7"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8"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9"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0"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 name="组合 12"/>
              <p:cNvGrpSpPr/>
              <p:nvPr/>
            </p:nvGrpSpPr>
            <p:grpSpPr>
              <a:xfrm>
                <a:off x="5380" y="3726"/>
                <a:ext cx="8440" cy="3348"/>
                <a:chOff x="5380" y="3726"/>
                <a:chExt cx="8440" cy="3348"/>
              </a:xfrm>
            </p:grpSpPr>
            <p:grpSp>
              <p:nvGrpSpPr>
                <p:cNvPr id="11" name="组合 10"/>
                <p:cNvGrpSpPr/>
                <p:nvPr/>
              </p:nvGrpSpPr>
              <p:grpSpPr>
                <a:xfrm>
                  <a:off x="11847" y="6658"/>
                  <a:ext cx="1199" cy="358"/>
                  <a:chOff x="11847" y="6658"/>
                  <a:chExt cx="1199" cy="358"/>
                </a:xfrm>
              </p:grpSpPr>
              <p:grpSp>
                <p:nvGrpSpPr>
                  <p:cNvPr id="2" name="组合 1"/>
                  <p:cNvGrpSpPr/>
                  <p:nvPr/>
                </p:nvGrpSpPr>
                <p:grpSpPr>
                  <a:xfrm>
                    <a:off x="12190" y="6658"/>
                    <a:ext cx="649" cy="339"/>
                    <a:chOff x="11905" y="6692"/>
                    <a:chExt cx="738" cy="386"/>
                  </a:xfrm>
                </p:grpSpPr>
                <p:sp>
                  <p:nvSpPr>
                    <p:cNvPr id="231"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 name="组合 2"/>
                  <p:cNvGrpSpPr/>
                  <p:nvPr/>
                </p:nvGrpSpPr>
                <p:grpSpPr>
                  <a:xfrm>
                    <a:off x="11847" y="6696"/>
                    <a:ext cx="389" cy="320"/>
                    <a:chOff x="11566" y="6781"/>
                    <a:chExt cx="384" cy="316"/>
                  </a:xfrm>
                  <a:solidFill>
                    <a:srgbClr val="8FC148"/>
                  </a:solidFill>
                </p:grpSpPr>
                <p:sp>
                  <p:nvSpPr>
                    <p:cNvPr id="244"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6"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 name="组合 4"/>
                  <p:cNvGrpSpPr/>
                  <p:nvPr/>
                </p:nvGrpSpPr>
                <p:grpSpPr>
                  <a:xfrm>
                    <a:off x="12832" y="6787"/>
                    <a:ext cx="214" cy="178"/>
                    <a:chOff x="12555" y="6888"/>
                    <a:chExt cx="189" cy="158"/>
                  </a:xfrm>
                  <a:solidFill>
                    <a:srgbClr val="8FC148"/>
                  </a:solidFill>
                </p:grpSpPr>
                <p:sp>
                  <p:nvSpPr>
                    <p:cNvPr id="121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5"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6"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9"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0"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1"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7" name="组合 6"/>
                <p:cNvGrpSpPr/>
                <p:nvPr/>
              </p:nvGrpSpPr>
              <p:grpSpPr>
                <a:xfrm>
                  <a:off x="5380" y="3726"/>
                  <a:ext cx="8440" cy="3348"/>
                  <a:chOff x="5380" y="3726"/>
                  <a:chExt cx="8440" cy="3348"/>
                </a:xfrm>
                <a:solidFill>
                  <a:srgbClr val="8FC148"/>
                </a:solidFill>
              </p:grpSpPr>
              <p:sp>
                <p:nvSpPr>
                  <p:cNvPr id="123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2" name="组合 11"/>
                  <p:cNvGrpSpPr/>
                  <p:nvPr/>
                </p:nvGrpSpPr>
                <p:grpSpPr>
                  <a:xfrm>
                    <a:off x="5540" y="3886"/>
                    <a:ext cx="8122" cy="3028"/>
                    <a:chOff x="5540" y="3886"/>
                    <a:chExt cx="8122" cy="3028"/>
                  </a:xfrm>
                  <a:grpFill/>
                </p:grpSpPr>
                <p:sp>
                  <p:nvSpPr>
                    <p:cNvPr id="1233"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6" name="组合 15"/>
                    <p:cNvGrpSpPr/>
                    <p:nvPr/>
                  </p:nvGrpSpPr>
                  <p:grpSpPr>
                    <a:xfrm>
                      <a:off x="5540" y="3886"/>
                      <a:ext cx="8122" cy="3028"/>
                      <a:chOff x="5540" y="3886"/>
                      <a:chExt cx="8122" cy="3028"/>
                    </a:xfrm>
                    <a:grpFill/>
                  </p:grpSpPr>
                  <p:sp>
                    <p:nvSpPr>
                      <p:cNvPr id="1234"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5"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6"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1"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2"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75" name="文本框 74"/>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rPr>
                <a:t>Structure Building</a:t>
              </a:r>
              <a:endParaRPr lang="en-US"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17" name="文本框 16"/>
          <p:cNvSpPr txBox="1"/>
          <p:nvPr/>
        </p:nvSpPr>
        <p:spPr>
          <a:xfrm>
            <a:off x="619760" y="2590800"/>
            <a:ext cx="5562600" cy="706755"/>
          </a:xfrm>
          <a:prstGeom prst="rect">
            <a:avLst/>
          </a:prstGeom>
          <a:noFill/>
        </p:spPr>
        <p:txBody>
          <a:bodyPr wrap="square" rtlCol="0">
            <a:spAutoFit/>
          </a:bodyPr>
          <a:lstStyle/>
          <a:p>
            <a:r>
              <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rPr>
              <a:t>Christopher vogler</a:t>
            </a:r>
            <a:endParaRPr lang="en-US" altLang="zh-CN" sz="4000">
              <a:solidFill>
                <a:schemeClr val="accent1"/>
              </a:solidFill>
              <a:effectLst>
                <a:outerShdw blurRad="38100" dist="25400" dir="5400000" algn="ctr" rotWithShape="0">
                  <a:srgbClr val="6E747A">
                    <a:alpha val="43000"/>
                  </a:srgbClr>
                </a:outerShdw>
              </a:effectLst>
              <a:latin typeface="Times New Roman" panose="02020603050405020304" charset="0"/>
              <a:ea typeface="汉仪楷体简" panose="02010600000101010101" charset="-122"/>
              <a:cs typeface="微软雅黑" panose="020B0503020204020204" charset="-122"/>
            </a:endParaRPr>
          </a:p>
        </p:txBody>
      </p:sp>
      <p:pic>
        <p:nvPicPr>
          <p:cNvPr id="18" name="图片 17"/>
          <p:cNvPicPr>
            <a:picLocks noChangeAspect="1"/>
          </p:cNvPicPr>
          <p:nvPr/>
        </p:nvPicPr>
        <p:blipFill>
          <a:blip r:embed="rId6"/>
          <a:stretch>
            <a:fillRect/>
          </a:stretch>
        </p:blipFill>
        <p:spPr>
          <a:xfrm>
            <a:off x="6480810" y="1838960"/>
            <a:ext cx="4242435" cy="4624705"/>
          </a:xfrm>
          <a:prstGeom prst="rect">
            <a:avLst/>
          </a:prstGeom>
        </p:spPr>
      </p:pic>
      <p:pic>
        <p:nvPicPr>
          <p:cNvPr id="5124"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linds(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7" name="矩形 16"/>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pic>
        <p:nvPicPr>
          <p:cNvPr id="100" name="图片 99"/>
          <p:cNvPicPr/>
          <p:nvPr/>
        </p:nvPicPr>
        <p:blipFill>
          <a:blip r:embed="rId5"/>
          <a:stretch>
            <a:fillRect/>
          </a:stretch>
        </p:blipFill>
        <p:spPr>
          <a:xfrm>
            <a:off x="686435" y="2514600"/>
            <a:ext cx="9893300" cy="2584450"/>
          </a:xfrm>
          <a:prstGeom prst="rect">
            <a:avLst/>
          </a:prstGeom>
          <a:noFill/>
          <a:ln w="9525">
            <a:noFill/>
          </a:ln>
        </p:spPr>
      </p:pic>
      <p:sp>
        <p:nvSpPr>
          <p:cNvPr id="2" name="上箭头 1"/>
          <p:cNvSpPr/>
          <p:nvPr>
            <p:custDataLst>
              <p:tags r:id="rId6"/>
            </p:custDataLst>
          </p:nvPr>
        </p:nvSpPr>
        <p:spPr>
          <a:xfrm>
            <a:off x="2058035" y="2743200"/>
            <a:ext cx="762000" cy="1066800"/>
          </a:xfrm>
          <a:prstGeom prst="up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3" name="上箭头 2"/>
          <p:cNvSpPr/>
          <p:nvPr>
            <p:custDataLst>
              <p:tags r:id="rId7"/>
            </p:custDataLst>
          </p:nvPr>
        </p:nvSpPr>
        <p:spPr>
          <a:xfrm>
            <a:off x="5334000" y="2133600"/>
            <a:ext cx="762000" cy="1066800"/>
          </a:xfrm>
          <a:prstGeom prst="up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5" name="上箭头 4"/>
          <p:cNvSpPr/>
          <p:nvPr>
            <p:custDataLst>
              <p:tags r:id="rId8"/>
            </p:custDataLst>
          </p:nvPr>
        </p:nvSpPr>
        <p:spPr>
          <a:xfrm>
            <a:off x="8229600" y="2667000"/>
            <a:ext cx="762000" cy="1066800"/>
          </a:xfrm>
          <a:prstGeom prst="up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6" name="下箭头 5"/>
          <p:cNvSpPr/>
          <p:nvPr>
            <p:custDataLst>
              <p:tags r:id="rId9"/>
            </p:custDataLst>
          </p:nvPr>
        </p:nvSpPr>
        <p:spPr>
          <a:xfrm>
            <a:off x="3810000" y="4419600"/>
            <a:ext cx="783590" cy="1081405"/>
          </a:xfrm>
          <a:prstGeom prst="down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7" name="下箭头 6"/>
          <p:cNvSpPr/>
          <p:nvPr>
            <p:custDataLst>
              <p:tags r:id="rId10"/>
            </p:custDataLst>
          </p:nvPr>
        </p:nvSpPr>
        <p:spPr>
          <a:xfrm>
            <a:off x="6858000" y="4495800"/>
            <a:ext cx="834390" cy="1043305"/>
          </a:xfrm>
          <a:prstGeom prst="downArrow">
            <a:avLst/>
          </a:prstGeom>
          <a:solidFill>
            <a:schemeClr val="dk1"/>
          </a:solidFill>
          <a:ln>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9" name="文本框 8"/>
          <p:cNvSpPr txBox="1"/>
          <p:nvPr>
            <p:custDataLst>
              <p:tags r:id="rId11"/>
            </p:custDataLst>
          </p:nvPr>
        </p:nvSpPr>
        <p:spPr>
          <a:xfrm>
            <a:off x="1790700" y="1960245"/>
            <a:ext cx="1307465"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冲突</a:t>
            </a:r>
            <a:endPar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p:txBody>
      </p:sp>
      <p:sp>
        <p:nvSpPr>
          <p:cNvPr id="10" name="文本框 9"/>
          <p:cNvSpPr txBox="1"/>
          <p:nvPr>
            <p:custDataLst>
              <p:tags r:id="rId12"/>
            </p:custDataLst>
          </p:nvPr>
        </p:nvSpPr>
        <p:spPr>
          <a:xfrm>
            <a:off x="3429000" y="5410200"/>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反应</a:t>
            </a:r>
            <a:endParaRPr lang="zh-CN" altLang="en-US" sz="40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仿宋" panose="02010609060101010101" charset="-122"/>
            </a:endParaRPr>
          </a:p>
        </p:txBody>
      </p:sp>
      <p:sp>
        <p:nvSpPr>
          <p:cNvPr id="11" name="文本框 10"/>
          <p:cNvSpPr txBox="1"/>
          <p:nvPr>
            <p:custDataLst>
              <p:tags r:id="rId13"/>
            </p:custDataLst>
          </p:nvPr>
        </p:nvSpPr>
        <p:spPr>
          <a:xfrm>
            <a:off x="5066665" y="1448435"/>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尝试</a:t>
            </a:r>
            <a:endParaRPr lang="zh-CN" altLang="en-US" sz="40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仿宋" panose="02010609060101010101" charset="-122"/>
            </a:endParaRPr>
          </a:p>
        </p:txBody>
      </p:sp>
      <p:sp>
        <p:nvSpPr>
          <p:cNvPr id="12" name="文本框 11"/>
          <p:cNvSpPr txBox="1"/>
          <p:nvPr>
            <p:custDataLst>
              <p:tags r:id="rId14"/>
            </p:custDataLst>
          </p:nvPr>
        </p:nvSpPr>
        <p:spPr>
          <a:xfrm>
            <a:off x="6553200" y="5410200"/>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转折</a:t>
            </a:r>
            <a:endPar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endParaRPr>
          </a:p>
        </p:txBody>
      </p:sp>
      <p:sp>
        <p:nvSpPr>
          <p:cNvPr id="13" name="文本框 12"/>
          <p:cNvSpPr txBox="1"/>
          <p:nvPr>
            <p:custDataLst>
              <p:tags r:id="rId15"/>
            </p:custDataLst>
          </p:nvPr>
        </p:nvSpPr>
        <p:spPr>
          <a:xfrm>
            <a:off x="8001000" y="1981200"/>
            <a:ext cx="1296670" cy="706755"/>
          </a:xfrm>
          <a:prstGeom prst="rect">
            <a:avLst/>
          </a:prstGeom>
          <a:noFill/>
        </p:spPr>
        <p:txBody>
          <a:bodyPr wrap="square" rtlCol="0">
            <a:spAutoFit/>
          </a:bodyPr>
          <a:lstStyle/>
          <a:p>
            <a:r>
              <a:rPr lang="zh-CN" altLang="en-US" sz="4000">
                <a:solidFill>
                  <a:schemeClr val="accent1"/>
                </a:solidFill>
                <a:effectLst>
                  <a:outerShdw blurRad="38100" dist="25400" dir="5400000" algn="ctr" rotWithShape="0">
                    <a:srgbClr val="6E747A">
                      <a:alpha val="43000"/>
                    </a:srgbClr>
                  </a:outerShdw>
                </a:effectLst>
                <a:uFillTx/>
                <a:latin typeface="Times New Roman" panose="02020603050405020304" charset="0"/>
                <a:ea typeface="汉仪颜楷简" panose="00020600040101010101" charset="-122"/>
                <a:cs typeface="微软雅黑" panose="020B0503020204020204" charset="-122"/>
              </a:rPr>
              <a:t>解决！</a:t>
            </a:r>
            <a:endParaRPr lang="zh-CN" altLang="en-US" sz="4000">
              <a:solidFill>
                <a:schemeClr val="dk1"/>
              </a:solidFill>
              <a:effectLst>
                <a:outerShdw blurRad="38100" dist="19050" dir="2700000" algn="tl" rotWithShape="0">
                  <a:schemeClr val="dk1">
                    <a:alpha val="40000"/>
                  </a:schemeClr>
                </a:outerShdw>
              </a:effectLst>
              <a:latin typeface="Times New Roman" panose="02020603050405020304" charset="0"/>
              <a:ea typeface="汉仪楷体简" panose="02010600000101010101" charset="-122"/>
              <a:cs typeface="仿宋" panose="02010609060101010101" charset="-122"/>
            </a:endParaRPr>
          </a:p>
        </p:txBody>
      </p:sp>
      <p:sp>
        <p:nvSpPr>
          <p:cNvPr id="14" name="文本框 13"/>
          <p:cNvSpPr txBox="1"/>
          <p:nvPr/>
        </p:nvSpPr>
        <p:spPr>
          <a:xfrm>
            <a:off x="0" y="6019800"/>
            <a:ext cx="6682105" cy="583565"/>
          </a:xfrm>
          <a:prstGeom prst="rect">
            <a:avLst/>
          </a:prstGeom>
          <a:noFill/>
        </p:spPr>
        <p:txBody>
          <a:bodyPr wrap="square" rtlCol="0">
            <a:spAutoFit/>
          </a:bodyPr>
          <a:lstStyle/>
          <a:p>
            <a:r>
              <a:rPr lang="zh-CN" altLang="en-US" sz="3200" b="1">
                <a:solidFill>
                  <a:srgbClr val="C00000"/>
                </a:solidFill>
                <a:latin typeface="Times New Roman" panose="02020603050405020304" charset="0"/>
                <a:ea typeface="汉仪楷体简" panose="02010600000101010101" charset="-122"/>
              </a:rPr>
              <a:t>主角（配角）感受</a:t>
            </a:r>
            <a:r>
              <a:rPr lang="en-US" altLang="zh-CN" sz="3200" b="1">
                <a:solidFill>
                  <a:srgbClr val="C00000"/>
                </a:solidFill>
                <a:latin typeface="Times New Roman" panose="02020603050405020304" charset="0"/>
                <a:ea typeface="汉仪楷体简" panose="02010600000101010101" charset="-122"/>
              </a:rPr>
              <a:t>/</a:t>
            </a:r>
            <a:r>
              <a:rPr lang="zh-CN" altLang="en-US" sz="3200" b="1">
                <a:solidFill>
                  <a:srgbClr val="C00000"/>
                </a:solidFill>
                <a:latin typeface="Times New Roman" panose="02020603050405020304" charset="0"/>
                <a:ea typeface="汉仪楷体简" panose="02010600000101010101" charset="-122"/>
              </a:rPr>
              <a:t>语言</a:t>
            </a:r>
            <a:r>
              <a:rPr lang="en-US" altLang="zh-CN" sz="3200" b="1">
                <a:solidFill>
                  <a:srgbClr val="C00000"/>
                </a:solidFill>
                <a:latin typeface="Times New Roman" panose="02020603050405020304" charset="0"/>
                <a:ea typeface="汉仪楷体简" panose="02010600000101010101" charset="-122"/>
              </a:rPr>
              <a:t>/</a:t>
            </a:r>
            <a:r>
              <a:rPr lang="zh-CN" altLang="en-US" sz="3200" b="1">
                <a:solidFill>
                  <a:srgbClr val="C00000"/>
                </a:solidFill>
                <a:latin typeface="Times New Roman" panose="02020603050405020304" charset="0"/>
                <a:ea typeface="汉仪楷体简" panose="02010600000101010101" charset="-122"/>
              </a:rPr>
              <a:t>动作的描写</a:t>
            </a:r>
            <a:endParaRPr lang="zh-CN" altLang="en-US" sz="3200" b="1">
              <a:solidFill>
                <a:srgbClr val="C00000"/>
              </a:solidFill>
              <a:latin typeface="Times New Roman" panose="02020603050405020304" charset="0"/>
              <a:ea typeface="汉仪楷体简" panose="02010600000101010101" charset="-122"/>
            </a:endParaRPr>
          </a:p>
        </p:txBody>
      </p:sp>
      <p:sp>
        <p:nvSpPr>
          <p:cNvPr id="15" name="文本框 14"/>
          <p:cNvSpPr txBox="1"/>
          <p:nvPr/>
        </p:nvSpPr>
        <p:spPr>
          <a:xfrm>
            <a:off x="6363970" y="1057275"/>
            <a:ext cx="6240780" cy="1076325"/>
          </a:xfrm>
          <a:prstGeom prst="rect">
            <a:avLst/>
          </a:prstGeom>
          <a:noFill/>
        </p:spPr>
        <p:txBody>
          <a:bodyPr wrap="square" rtlCol="0">
            <a:spAutoFit/>
          </a:bodyPr>
          <a:lstStyle/>
          <a:p>
            <a:pPr algn="l">
              <a:buClrTx/>
              <a:buSzTx/>
              <a:buFontTx/>
            </a:pPr>
            <a:r>
              <a:rPr lang="zh-CN" altLang="en-US" sz="3200" b="1">
                <a:solidFill>
                  <a:srgbClr val="C00000"/>
                </a:solidFill>
                <a:latin typeface="Times New Roman" panose="02020603050405020304" charset="0"/>
                <a:ea typeface="汉仪楷体简" panose="02010600000101010101" charset="-122"/>
              </a:rPr>
              <a:t>主角通过自身努力或借助环境和他人，结果是问题暂缓或失败。</a:t>
            </a:r>
            <a:endParaRPr lang="zh-CN" altLang="en-US" sz="3200" b="1">
              <a:solidFill>
                <a:srgbClr val="C00000"/>
              </a:solidFill>
              <a:latin typeface="Times New Roman" panose="02020603050405020304" charset="0"/>
              <a:ea typeface="汉仪楷体简" panose="02010600000101010101" charset="-122"/>
            </a:endParaRPr>
          </a:p>
        </p:txBody>
      </p:sp>
      <p:sp>
        <p:nvSpPr>
          <p:cNvPr id="16" name="文本框 15"/>
          <p:cNvSpPr txBox="1"/>
          <p:nvPr/>
        </p:nvSpPr>
        <p:spPr>
          <a:xfrm>
            <a:off x="7848600" y="5099050"/>
            <a:ext cx="4188460" cy="1076325"/>
          </a:xfrm>
          <a:prstGeom prst="rect">
            <a:avLst/>
          </a:prstGeom>
          <a:noFill/>
        </p:spPr>
        <p:txBody>
          <a:bodyPr wrap="square" rtlCol="0">
            <a:spAutoFit/>
          </a:bodyPr>
          <a:lstStyle/>
          <a:p>
            <a:pPr algn="l">
              <a:buClrTx/>
              <a:buSzTx/>
              <a:buNone/>
            </a:pPr>
            <a:r>
              <a:rPr lang="zh-CN" altLang="en-US" sz="3200" b="1">
                <a:solidFill>
                  <a:srgbClr val="C00000"/>
                </a:solidFill>
                <a:latin typeface="Times New Roman" panose="02020603050405020304" charset="0"/>
                <a:ea typeface="汉仪楷体简" panose="02010600000101010101" charset="-122"/>
              </a:rPr>
              <a:t>主角灵机一动或者关键人/物的出现 解决</a:t>
            </a:r>
            <a:endParaRPr lang="zh-CN" altLang="en-US" sz="3200" b="1">
              <a:solidFill>
                <a:srgbClr val="C00000"/>
              </a:solidFill>
              <a:latin typeface="Times New Roman" panose="02020603050405020304" charset="0"/>
              <a:ea typeface="汉仪楷体简" panose="02010600000101010101" charset="-122"/>
            </a:endParaRPr>
          </a:p>
        </p:txBody>
      </p:sp>
      <p:grpSp>
        <p:nvGrpSpPr>
          <p:cNvPr id="18" name="组合 17"/>
          <p:cNvGrpSpPr/>
          <p:nvPr/>
        </p:nvGrpSpPr>
        <p:grpSpPr>
          <a:xfrm>
            <a:off x="54610" y="41275"/>
            <a:ext cx="6350000" cy="862965"/>
            <a:chOff x="5380" y="3726"/>
            <a:chExt cx="10000" cy="3348"/>
          </a:xfrm>
        </p:grpSpPr>
        <p:grpSp>
          <p:nvGrpSpPr>
            <p:cNvPr id="19" name="组合 18"/>
            <p:cNvGrpSpPr/>
            <p:nvPr/>
          </p:nvGrpSpPr>
          <p:grpSpPr>
            <a:xfrm>
              <a:off x="5380" y="3726"/>
              <a:ext cx="8440" cy="3348"/>
              <a:chOff x="5380" y="3726"/>
              <a:chExt cx="8440" cy="3348"/>
            </a:xfrm>
          </p:grpSpPr>
          <p:grpSp>
            <p:nvGrpSpPr>
              <p:cNvPr id="20" name="组合 19"/>
              <p:cNvGrpSpPr/>
              <p:nvPr/>
            </p:nvGrpSpPr>
            <p:grpSpPr>
              <a:xfrm>
                <a:off x="6150" y="3802"/>
                <a:ext cx="385" cy="385"/>
                <a:chOff x="6150" y="3802"/>
                <a:chExt cx="385" cy="385"/>
              </a:xfrm>
            </p:grpSpPr>
            <p:sp>
              <p:nvSpPr>
                <p:cNvPr id="1237"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8"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9"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0"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1"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2"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3"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4"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5"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6"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7"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8"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9"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0"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 name="组合 20"/>
              <p:cNvGrpSpPr/>
              <p:nvPr/>
            </p:nvGrpSpPr>
            <p:grpSpPr>
              <a:xfrm>
                <a:off x="5380" y="3726"/>
                <a:ext cx="8440" cy="3348"/>
                <a:chOff x="5380" y="3726"/>
                <a:chExt cx="8440" cy="3348"/>
              </a:xfrm>
            </p:grpSpPr>
            <p:grpSp>
              <p:nvGrpSpPr>
                <p:cNvPr id="22" name="组合 21"/>
                <p:cNvGrpSpPr/>
                <p:nvPr/>
              </p:nvGrpSpPr>
              <p:grpSpPr>
                <a:xfrm>
                  <a:off x="11847" y="6658"/>
                  <a:ext cx="1199" cy="358"/>
                  <a:chOff x="11847" y="6658"/>
                  <a:chExt cx="1199" cy="358"/>
                </a:xfrm>
              </p:grpSpPr>
              <p:grpSp>
                <p:nvGrpSpPr>
                  <p:cNvPr id="23" name="组合 22"/>
                  <p:cNvGrpSpPr/>
                  <p:nvPr/>
                </p:nvGrpSpPr>
                <p:grpSpPr>
                  <a:xfrm>
                    <a:off x="12190" y="6658"/>
                    <a:ext cx="649" cy="339"/>
                    <a:chOff x="11905" y="6692"/>
                    <a:chExt cx="738" cy="386"/>
                  </a:xfrm>
                </p:grpSpPr>
                <p:sp>
                  <p:nvSpPr>
                    <p:cNvPr id="231"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 name="组合 23"/>
                  <p:cNvGrpSpPr/>
                  <p:nvPr/>
                </p:nvGrpSpPr>
                <p:grpSpPr>
                  <a:xfrm>
                    <a:off x="11847" y="6696"/>
                    <a:ext cx="389" cy="320"/>
                    <a:chOff x="11566" y="6781"/>
                    <a:chExt cx="384" cy="316"/>
                  </a:xfrm>
                  <a:solidFill>
                    <a:srgbClr val="8FC148"/>
                  </a:solidFill>
                </p:grpSpPr>
                <p:sp>
                  <p:nvSpPr>
                    <p:cNvPr id="244"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6"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 name="组合 24"/>
                  <p:cNvGrpSpPr/>
                  <p:nvPr/>
                </p:nvGrpSpPr>
                <p:grpSpPr>
                  <a:xfrm>
                    <a:off x="12832" y="6787"/>
                    <a:ext cx="214" cy="178"/>
                    <a:chOff x="12555" y="6888"/>
                    <a:chExt cx="189" cy="158"/>
                  </a:xfrm>
                  <a:solidFill>
                    <a:srgbClr val="8FC148"/>
                  </a:solidFill>
                </p:grpSpPr>
                <p:sp>
                  <p:nvSpPr>
                    <p:cNvPr id="121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5"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6"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9"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0"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1"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6" name="组合 25"/>
                <p:cNvGrpSpPr/>
                <p:nvPr/>
              </p:nvGrpSpPr>
              <p:grpSpPr>
                <a:xfrm>
                  <a:off x="5380" y="3726"/>
                  <a:ext cx="8440" cy="3348"/>
                  <a:chOff x="5380" y="3726"/>
                  <a:chExt cx="8440" cy="3348"/>
                </a:xfrm>
                <a:solidFill>
                  <a:srgbClr val="8FC148"/>
                </a:solidFill>
              </p:grpSpPr>
              <p:sp>
                <p:nvSpPr>
                  <p:cNvPr id="123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7" name="组合 26"/>
                  <p:cNvGrpSpPr/>
                  <p:nvPr/>
                </p:nvGrpSpPr>
                <p:grpSpPr>
                  <a:xfrm>
                    <a:off x="5540" y="3886"/>
                    <a:ext cx="8122" cy="3028"/>
                    <a:chOff x="5540" y="3886"/>
                    <a:chExt cx="8122" cy="3028"/>
                  </a:xfrm>
                  <a:grpFill/>
                </p:grpSpPr>
                <p:sp>
                  <p:nvSpPr>
                    <p:cNvPr id="1233"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8" name="组合 27"/>
                    <p:cNvGrpSpPr/>
                    <p:nvPr/>
                  </p:nvGrpSpPr>
                  <p:grpSpPr>
                    <a:xfrm>
                      <a:off x="5540" y="3886"/>
                      <a:ext cx="8122" cy="3028"/>
                      <a:chOff x="5540" y="3886"/>
                      <a:chExt cx="8122" cy="3028"/>
                    </a:xfrm>
                    <a:grpFill/>
                  </p:grpSpPr>
                  <p:sp>
                    <p:nvSpPr>
                      <p:cNvPr id="1234"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5"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6"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1"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2"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75" name="文本框 74"/>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altLang="zh-CN"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rPr>
                <a:t>Stucture Building</a:t>
              </a:r>
              <a:endParaRPr lang="en-US" altLang="zh-CN"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4" name="文本框 3"/>
          <p:cNvSpPr txBox="1"/>
          <p:nvPr/>
        </p:nvSpPr>
        <p:spPr>
          <a:xfrm>
            <a:off x="5562600" y="137160"/>
            <a:ext cx="5907405" cy="583565"/>
          </a:xfrm>
          <a:prstGeom prst="rect">
            <a:avLst/>
          </a:prstGeom>
          <a:noFill/>
        </p:spPr>
        <p:txBody>
          <a:bodyPr wrap="square" rtlCol="0">
            <a:spAutoFit/>
          </a:bodyPr>
          <a:lstStyle/>
          <a:p>
            <a:r>
              <a:rPr lang="zh-CN" altLang="en-US" sz="3200" b="1">
                <a:solidFill>
                  <a:srgbClr val="C00000"/>
                </a:solidFill>
                <a:latin typeface="Times New Roman" panose="02020603050405020304" charset="0"/>
                <a:ea typeface="汉仪楷体简" panose="02010600000101010101" charset="-122"/>
              </a:rPr>
              <a:t>Before writing :冲突和主角</a:t>
            </a:r>
            <a:endParaRPr lang="zh-CN" altLang="en-US" sz="3200" b="1">
              <a:solidFill>
                <a:srgbClr val="C00000"/>
              </a:solidFill>
              <a:latin typeface="Times New Roman" panose="02020603050405020304" charset="0"/>
              <a:ea typeface="汉仪楷体简" panose="02010600000101010101" charset="-122"/>
            </a:endParaRPr>
          </a:p>
        </p:txBody>
      </p:sp>
      <p:pic>
        <p:nvPicPr>
          <p:cNvPr id="5124" name="图片 6" descr="logo横版 png"/>
          <p:cNvPicPr>
            <a:picLocks noChangeAspect="1"/>
          </p:cNvPicPr>
          <p:nvPr userDrawn="1"/>
        </p:nvPicPr>
        <p:blipFill>
          <a:blip r:embed="rId16"/>
          <a:stretch>
            <a:fillRect/>
          </a:stretch>
        </p:blipFill>
        <p:spPr>
          <a:xfrm>
            <a:off x="11477625" y="82550"/>
            <a:ext cx="608013" cy="642938"/>
          </a:xfrm>
          <a:prstGeom prst="rect">
            <a:avLst/>
          </a:prstGeom>
          <a:noFill/>
          <a:ln w="9525">
            <a:noFill/>
          </a:ln>
        </p:spPr>
      </p:pic>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linds(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130810" y="762000"/>
            <a:ext cx="11294745" cy="6554470"/>
          </a:xfrm>
          <a:prstGeom prst="rect">
            <a:avLst/>
          </a:prstGeom>
          <a:noFill/>
        </p:spPr>
        <p:txBody>
          <a:bodyPr wrap="square" rtlCol="0">
            <a:spAutoFit/>
          </a:bodyPr>
          <a:lstStyle/>
          <a:p>
            <a:r>
              <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One weekend in July, Jane and her husband, Tom, had driven three hours to camp overnight by a lake in the forest.Unfortunately, on the way, an unpleasant subject came up and they started to quarrel. By the time they reached the lake, Jane was so angry that she said to Tom, " I'm going to find a better spot for us to camp" and walked away.With no path to follow, Jane just walked on for quite a long time. After she had climbed to a high place, she turned around, hoping to see the lake. To her surprise, she saw nothing but forest and, far beyond, a snow-capped mountain top. She suddenly realized that she was lost.</a:t>
            </a:r>
            <a:endPar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"Tom!" she cried. "Help!No reply. If only she had not left her mobile phone in that bag with Tom. Jane kept moving, but the farther she walked, the more confused she became. As night was beginning to fall, Jane was so tired that she had to stop for the night. Lying awake in the dark, Jane wanted very much to be with Tom and her family. She wanted to hold him and tell him how much she loved him. Jane rose at the break of day, hungry and thirsty. She could hear water trickling somewhere at a distance. Quickly shefollowed the sound to a stream. To her great joy, she also saw some berry bushes. She drank and ate a few berries.</a:t>
            </a:r>
            <a:endPar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Never in her life had she tasted anything better. Feeling stronger now, Jane began to walk along the stream and hope it would lead her to the lakeAs she picked her way carefully along the stream, Jane heard a helicopter. Is that for me? Unfortunately, the trees made it impossible for people to see her from above. A few minutes later, another helicopter flew overhead. Jane took off her yellow blouse, thinking that she should go to an open area and flag them if they came back again.</a:t>
            </a:r>
            <a:endPar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en-US" altLang="zh-CN"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Para1: But no more helicopters came and it was getting dark again</a:t>
            </a:r>
            <a:endParaRPr lang="en-US" altLang="zh-CN"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r>
              <a:rPr lang="en-US" altLang="zh-CN"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Para2:It was daybreak when Jane woke up.</a:t>
            </a:r>
            <a:endPar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endPar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a:p>
            <a:endParaRPr lang="zh-CN" altLang="en-US" sz="20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grpSp>
        <p:nvGrpSpPr>
          <p:cNvPr id="19" name="组合 18"/>
          <p:cNvGrpSpPr/>
          <p:nvPr/>
        </p:nvGrpSpPr>
        <p:grpSpPr>
          <a:xfrm>
            <a:off x="130810" y="0"/>
            <a:ext cx="6350000" cy="86296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2016浙江·吵架出走迷路</a:t>
              </a:r>
              <a:endParaRPr lang="zh-CN" altLang="en-US" sz="32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3" name="文本框 2"/>
          <p:cNvSpPr txBox="1"/>
          <p:nvPr/>
        </p:nvSpPr>
        <p:spPr>
          <a:xfrm>
            <a:off x="7496175" y="5738495"/>
            <a:ext cx="3019425" cy="583565"/>
          </a:xfrm>
          <a:prstGeom prst="rect">
            <a:avLst/>
          </a:prstGeom>
          <a:noFill/>
        </p:spPr>
        <p:txBody>
          <a:bodyPr wrap="square" rtlCol="0">
            <a:spAutoFit/>
          </a:bodyPr>
          <a:lstStyle/>
          <a:p>
            <a:pPr algn="l">
              <a:buClrTx/>
              <a:buSzTx/>
              <a:buFontTx/>
            </a:pPr>
            <a:r>
              <a:rPr lang="zh-CN" altLang="en-US" sz="32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主角</a:t>
            </a:r>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：Jane</a:t>
            </a:r>
            <a:endPar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5" name="文本框 4"/>
          <p:cNvSpPr txBox="1"/>
          <p:nvPr/>
        </p:nvSpPr>
        <p:spPr>
          <a:xfrm>
            <a:off x="6652895" y="6248400"/>
            <a:ext cx="5414645" cy="583565"/>
          </a:xfrm>
          <a:prstGeom prst="rect">
            <a:avLst/>
          </a:prstGeom>
          <a:noFill/>
        </p:spPr>
        <p:txBody>
          <a:bodyPr wrap="square" rtlCol="0">
            <a:spAutoFit/>
          </a:bodyPr>
          <a:lstStyle/>
          <a:p>
            <a:r>
              <a:rPr lang="zh-CN" altLang="en-US" sz="32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冲突</a:t>
            </a:r>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：Jane got lost in forest</a:t>
            </a:r>
            <a:endPar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cxnSp>
        <p:nvCxnSpPr>
          <p:cNvPr id="6" name="直接连接符 5"/>
          <p:cNvCxnSpPr/>
          <p:nvPr/>
        </p:nvCxnSpPr>
        <p:spPr>
          <a:xfrm>
            <a:off x="3657600" y="5638800"/>
            <a:ext cx="7848600" cy="0"/>
          </a:xfrm>
          <a:prstGeom prst="line">
            <a:avLst/>
          </a:prstGeom>
          <a:ln w="28575" cmpd="dbl">
            <a:solidFill>
              <a:srgbClr val="E40B06"/>
            </a:solidFill>
            <a:prstDash val="solid"/>
          </a:ln>
        </p:spPr>
        <p:style>
          <a:lnRef idx="3">
            <a:schemeClr val="accent1"/>
          </a:lnRef>
          <a:fillRef idx="0">
            <a:schemeClr val="accent1"/>
          </a:fillRef>
          <a:effectRef idx="2">
            <a:schemeClr val="accent1"/>
          </a:effectRef>
          <a:fontRef idx="minor">
            <a:schemeClr val="tx1"/>
          </a:fontRef>
        </p:style>
      </p:cxnSp>
      <p:cxnSp>
        <p:nvCxnSpPr>
          <p:cNvPr id="7" name="直接连接符 6"/>
          <p:cNvCxnSpPr/>
          <p:nvPr/>
        </p:nvCxnSpPr>
        <p:spPr>
          <a:xfrm flipV="1">
            <a:off x="248920" y="6019800"/>
            <a:ext cx="6380480" cy="10795"/>
          </a:xfrm>
          <a:prstGeom prst="line">
            <a:avLst/>
          </a:prstGeom>
          <a:ln w="28575" cmpd="dbl">
            <a:solidFill>
              <a:srgbClr val="E40B06"/>
            </a:solidFill>
            <a:prstDash val="solid"/>
          </a:ln>
        </p:spPr>
        <p:style>
          <a:lnRef idx="3">
            <a:schemeClr val="accent1"/>
          </a:lnRef>
          <a:fillRef idx="0">
            <a:schemeClr val="accent1"/>
          </a:fillRef>
          <a:effectRef idx="2">
            <a:schemeClr val="accent1"/>
          </a:effectRef>
          <a:fontRef idx="minor">
            <a:schemeClr val="tx1"/>
          </a:fontRef>
        </p:style>
      </p:cxnSp>
      <p:cxnSp>
        <p:nvCxnSpPr>
          <p:cNvPr id="2" name="直接连接符 1"/>
          <p:cNvCxnSpPr/>
          <p:nvPr/>
        </p:nvCxnSpPr>
        <p:spPr>
          <a:xfrm flipV="1">
            <a:off x="381000" y="6248400"/>
            <a:ext cx="6380480" cy="10795"/>
          </a:xfrm>
          <a:prstGeom prst="line">
            <a:avLst/>
          </a:prstGeom>
          <a:ln w="28575" cmpd="dbl">
            <a:solidFill>
              <a:srgbClr val="E40B06"/>
            </a:solidFill>
            <a:prstDash val="solid"/>
          </a:ln>
        </p:spPr>
        <p:style>
          <a:lnRef idx="3">
            <a:schemeClr val="accent1"/>
          </a:lnRef>
          <a:fillRef idx="0">
            <a:schemeClr val="accent1"/>
          </a:fillRef>
          <a:effectRef idx="2">
            <a:schemeClr val="accent1"/>
          </a:effectRef>
          <a:fontRef idx="minor">
            <a:schemeClr val="tx1"/>
          </a:fontRef>
        </p:style>
      </p:cxn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130810" y="1781175"/>
            <a:ext cx="11247755" cy="3784600"/>
          </a:xfrm>
          <a:prstGeom prst="rect">
            <a:avLst/>
          </a:prstGeom>
          <a:noFill/>
        </p:spPr>
        <p:txBody>
          <a:bodyPr wrap="square" rtlCol="0">
            <a:spAutoFit/>
          </a:bodyPr>
          <a:lstStyle/>
          <a:p>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But no</a:t>
            </a:r>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more</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helicopters came and it was getting dark again</a:t>
            </a:r>
            <a:endPar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1.</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 wave of terror </a:t>
            </a:r>
            <a:r>
              <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swept over</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her.</a:t>
            </a:r>
            <a:endPar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2.</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Her heart</a:t>
            </a:r>
            <a:r>
              <a:rPr lang="zh-CN" altLang="en-US" sz="2400" u="sng">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pounding</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fiercely and her palm sweating, </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an inner voice</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told her that</a:t>
            </a:r>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she had </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to find a safe place</a:t>
            </a:r>
            <a:r>
              <a:rPr lang="en-US" altLang="zh-CN"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Tired and terrified as she was,</a:t>
            </a:r>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endPar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Jane</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plucked her courage</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to feel the way.</a:t>
            </a:r>
            <a:endPar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3.</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Luckily, it didn't take long before</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she found a cave.</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4.</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Sighing with relief, she felt a </a:t>
            </a:r>
            <a:r>
              <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glimmer of hope</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saying to herself.</a:t>
            </a:r>
            <a:endPar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"Tomorrow is another day."</a:t>
            </a:r>
            <a:endPar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r>
              <a:rPr lang="en-US" altLang="zh-CN"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5.</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With that, </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she went to sleep</a:t>
            </a:r>
            <a:r>
              <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in whose dream her husband kept her company. </a:t>
            </a:r>
            <a:endPar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endParaRPr lang="zh-CN" altLang="en-US" sz="2400">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p:txBody>
      </p:sp>
      <p:grpSp>
        <p:nvGrpSpPr>
          <p:cNvPr id="19" name="组合 18"/>
          <p:cNvGrpSpPr/>
          <p:nvPr/>
        </p:nvGrpSpPr>
        <p:grpSpPr>
          <a:xfrm>
            <a:off x="130810" y="132715"/>
            <a:ext cx="6350000" cy="86296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2016浙江·吵架出走迷路</a:t>
              </a:r>
              <a:endParaRPr lang="zh-CN" altLang="en-US" sz="32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2" name="文本框 1"/>
          <p:cNvSpPr txBox="1"/>
          <p:nvPr/>
        </p:nvSpPr>
        <p:spPr>
          <a:xfrm>
            <a:off x="4366260" y="2286000"/>
            <a:ext cx="2114550"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砰砰的跳</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3" name="文本框 2"/>
          <p:cNvSpPr txBox="1"/>
          <p:nvPr/>
        </p:nvSpPr>
        <p:spPr>
          <a:xfrm>
            <a:off x="2373630" y="1524000"/>
            <a:ext cx="2114550"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扫过</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5" name="文本框 4"/>
          <p:cNvSpPr txBox="1"/>
          <p:nvPr/>
        </p:nvSpPr>
        <p:spPr>
          <a:xfrm>
            <a:off x="5334000" y="3276600"/>
            <a:ext cx="2114550" cy="460375"/>
          </a:xfrm>
          <a:prstGeom prst="rect">
            <a:avLst/>
          </a:prstGeom>
          <a:noFill/>
        </p:spPr>
        <p:txBody>
          <a:bodyPr wrap="square" rtlCol="0">
            <a:spAutoFit/>
          </a:bodyPr>
          <a:lstStyle/>
          <a:p>
            <a:pPr algn="l">
              <a:buClrTx/>
              <a:buSzTx/>
              <a:buFontTx/>
            </a:pP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鼓起勇气</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6" name="文本框 5"/>
          <p:cNvSpPr txBox="1"/>
          <p:nvPr/>
        </p:nvSpPr>
        <p:spPr>
          <a:xfrm>
            <a:off x="5490845" y="4343400"/>
            <a:ext cx="2114550" cy="460375"/>
          </a:xfrm>
          <a:prstGeom prst="rect">
            <a:avLst/>
          </a:prstGeom>
          <a:noFill/>
        </p:spPr>
        <p:txBody>
          <a:bodyPr wrap="square" rtlCol="0">
            <a:spAutoFit/>
          </a:bodyPr>
          <a:lstStyle/>
          <a:p>
            <a:pPr algn="l">
              <a:buClrTx/>
              <a:buSzTx/>
              <a:buFontTx/>
            </a:pP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一丝希望</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8" name="文本框 7"/>
          <p:cNvSpPr txBox="1"/>
          <p:nvPr/>
        </p:nvSpPr>
        <p:spPr>
          <a:xfrm>
            <a:off x="3581400" y="1066800"/>
            <a:ext cx="4867275" cy="583565"/>
          </a:xfrm>
          <a:prstGeom prst="rect">
            <a:avLst/>
          </a:prstGeom>
          <a:gradFill>
            <a:gsLst>
              <a:gs pos="0">
                <a:srgbClr val="9EE256"/>
              </a:gs>
              <a:gs pos="100000">
                <a:srgbClr val="52762D"/>
              </a:gs>
            </a:gsLst>
            <a:lin ang="5400000" scaled="0"/>
          </a:gra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Para 1</a:t>
            </a:r>
            <a:r>
              <a:rPr lang="zh-CN" altLang="en-US" sz="32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反应-尝试-衔接</a:t>
            </a:r>
            <a:endParaRPr lang="zh-CN" altLang="en-US" sz="32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1" name="文本框 10"/>
          <p:cNvSpPr txBox="1"/>
          <p:nvPr/>
        </p:nvSpPr>
        <p:spPr>
          <a:xfrm>
            <a:off x="6019800" y="2209800"/>
            <a:ext cx="931545" cy="460375"/>
          </a:xfrm>
          <a:prstGeom prst="rect">
            <a:avLst/>
          </a:prstGeom>
          <a:noFill/>
        </p:spPr>
        <p:txBody>
          <a:bodyPr wrap="square" rtlCol="0">
            <a:spAutoFit/>
          </a:bodyPr>
          <a:lstStyle/>
          <a:p>
            <a:r>
              <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反应</a:t>
            </a:r>
            <a:endPar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3" name="文本框 12"/>
          <p:cNvSpPr txBox="1"/>
          <p:nvPr/>
        </p:nvSpPr>
        <p:spPr>
          <a:xfrm>
            <a:off x="9753600" y="3048000"/>
            <a:ext cx="2352675"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尝试：危机暂缓</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4" name="文本框 13"/>
          <p:cNvSpPr txBox="1"/>
          <p:nvPr/>
        </p:nvSpPr>
        <p:spPr>
          <a:xfrm>
            <a:off x="8915400" y="4267200"/>
            <a:ext cx="2352675" cy="460375"/>
          </a:xfrm>
          <a:prstGeom prst="rect">
            <a:avLst/>
          </a:prstGeom>
          <a:noFill/>
        </p:spPr>
        <p:txBody>
          <a:bodyPr wrap="square" rtlCol="0">
            <a:spAutoFit/>
          </a:bodyPr>
          <a:lstStyle/>
          <a:p>
            <a:r>
              <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反应</a:t>
            </a:r>
            <a:r>
              <a:rPr lang="en-US" altLang="zh-CN"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r>
              <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：感受</a:t>
            </a:r>
            <a:endPar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6" name="文本框 15"/>
          <p:cNvSpPr txBox="1"/>
          <p:nvPr/>
        </p:nvSpPr>
        <p:spPr>
          <a:xfrm>
            <a:off x="10058400" y="4724400"/>
            <a:ext cx="2352675"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衔接</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7" name="矩形 6"/>
          <p:cNvSpPr/>
          <p:nvPr/>
        </p:nvSpPr>
        <p:spPr>
          <a:xfrm>
            <a:off x="354965" y="5486400"/>
            <a:ext cx="8790305" cy="70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u="sng">
                <a:solidFill>
                  <a:schemeClr val="bg2"/>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sym typeface="+mn-ea"/>
              </a:rPr>
              <a:t>It was daybreak when Jane woke up.</a:t>
            </a:r>
            <a:endParaRPr lang="zh-CN" altLang="en-US" sz="3600" u="sng">
              <a:solidFill>
                <a:schemeClr val="bg2"/>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sym typeface="+mn-ea"/>
            </a:endParaRPr>
          </a:p>
        </p:txBody>
      </p:sp>
      <p:sp>
        <p:nvSpPr>
          <p:cNvPr id="15" name="文本框 14"/>
          <p:cNvSpPr txBox="1"/>
          <p:nvPr/>
        </p:nvSpPr>
        <p:spPr>
          <a:xfrm>
            <a:off x="7448550" y="2209800"/>
            <a:ext cx="1939925" cy="460375"/>
          </a:xfrm>
          <a:prstGeom prst="rect">
            <a:avLst/>
          </a:prstGeom>
          <a:noFill/>
        </p:spPr>
        <p:txBody>
          <a:bodyPr wrap="square" rtlCol="0">
            <a:spAutoFit/>
          </a:bodyPr>
          <a:lstStyle/>
          <a:p>
            <a:r>
              <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感受</a:t>
            </a:r>
            <a:endPar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8" name="右大括号 17"/>
          <p:cNvSpPr/>
          <p:nvPr/>
        </p:nvSpPr>
        <p:spPr>
          <a:xfrm>
            <a:off x="8839200" y="2670175"/>
            <a:ext cx="533400" cy="1310005"/>
          </a:xfrm>
          <a:prstGeom prst="rightBrace">
            <a:avLst/>
          </a:prstGeom>
          <a:ln w="666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5124" name="图片 6" descr="logo横版 png"/>
          <p:cNvPicPr>
            <a:picLocks noChangeAspect="1"/>
          </p:cNvPicPr>
          <p:nvPr userDrawn="1"/>
        </p:nvPicPr>
        <p:blipFill>
          <a:blip r:embed="rId5"/>
          <a:stretch>
            <a:fillRect/>
          </a:stretch>
        </p:blipFill>
        <p:spPr>
          <a:xfrm>
            <a:off x="11477625" y="82550"/>
            <a:ext cx="608013" cy="642938"/>
          </a:xfrm>
          <a:prstGeom prst="rect">
            <a:avLst/>
          </a:prstGeom>
          <a:noFill/>
          <a:ln w="9525">
            <a:noFill/>
          </a:ln>
        </p:spPr>
      </p:pic>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6" grpId="0"/>
      <p:bldP spid="7"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327025" y="1143000"/>
            <a:ext cx="976884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好故事来源于好结构</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grpSp>
        <p:nvGrpSpPr>
          <p:cNvPr id="15" name="组合 14"/>
          <p:cNvGrpSpPr/>
          <p:nvPr/>
        </p:nvGrpSpPr>
        <p:grpSpPr>
          <a:xfrm>
            <a:off x="130810" y="132715"/>
            <a:ext cx="6350000" cy="862965"/>
            <a:chOff x="5380" y="3726"/>
            <a:chExt cx="10000" cy="3348"/>
          </a:xfrm>
        </p:grpSpPr>
        <p:grpSp>
          <p:nvGrpSpPr>
            <p:cNvPr id="14" name="组合 13"/>
            <p:cNvGrpSpPr/>
            <p:nvPr/>
          </p:nvGrpSpPr>
          <p:grpSpPr>
            <a:xfrm>
              <a:off x="5380" y="3726"/>
              <a:ext cx="8440" cy="3348"/>
              <a:chOff x="5380" y="3726"/>
              <a:chExt cx="8440" cy="3348"/>
            </a:xfrm>
          </p:grpSpPr>
          <p:grpSp>
            <p:nvGrpSpPr>
              <p:cNvPr id="8" name="组合 7"/>
              <p:cNvGrpSpPr/>
              <p:nvPr/>
            </p:nvGrpSpPr>
            <p:grpSpPr>
              <a:xfrm>
                <a:off x="6150" y="3802"/>
                <a:ext cx="385" cy="385"/>
                <a:chOff x="6150" y="3802"/>
                <a:chExt cx="385" cy="385"/>
              </a:xfrm>
            </p:grpSpPr>
            <p:sp>
              <p:nvSpPr>
                <p:cNvPr id="1237"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8"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9"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0"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1"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2"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3"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4"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5"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6"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7"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8"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9"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0"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 name="组合 12"/>
              <p:cNvGrpSpPr/>
              <p:nvPr/>
            </p:nvGrpSpPr>
            <p:grpSpPr>
              <a:xfrm>
                <a:off x="5380" y="3726"/>
                <a:ext cx="8440" cy="3348"/>
                <a:chOff x="5380" y="3726"/>
                <a:chExt cx="8440" cy="3348"/>
              </a:xfrm>
            </p:grpSpPr>
            <p:grpSp>
              <p:nvGrpSpPr>
                <p:cNvPr id="11" name="组合 10"/>
                <p:cNvGrpSpPr/>
                <p:nvPr/>
              </p:nvGrpSpPr>
              <p:grpSpPr>
                <a:xfrm>
                  <a:off x="11847" y="6658"/>
                  <a:ext cx="1199" cy="358"/>
                  <a:chOff x="11847" y="6658"/>
                  <a:chExt cx="1199" cy="358"/>
                </a:xfrm>
              </p:grpSpPr>
              <p:grpSp>
                <p:nvGrpSpPr>
                  <p:cNvPr id="2" name="组合 1"/>
                  <p:cNvGrpSpPr/>
                  <p:nvPr/>
                </p:nvGrpSpPr>
                <p:grpSpPr>
                  <a:xfrm>
                    <a:off x="12190" y="6658"/>
                    <a:ext cx="649" cy="339"/>
                    <a:chOff x="11905" y="6692"/>
                    <a:chExt cx="738" cy="386"/>
                  </a:xfrm>
                </p:grpSpPr>
                <p:sp>
                  <p:nvSpPr>
                    <p:cNvPr id="231"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 name="组合 2"/>
                  <p:cNvGrpSpPr/>
                  <p:nvPr/>
                </p:nvGrpSpPr>
                <p:grpSpPr>
                  <a:xfrm>
                    <a:off x="11847" y="6696"/>
                    <a:ext cx="389" cy="320"/>
                    <a:chOff x="11566" y="6781"/>
                    <a:chExt cx="384" cy="316"/>
                  </a:xfrm>
                  <a:solidFill>
                    <a:srgbClr val="8FC148"/>
                  </a:solidFill>
                </p:grpSpPr>
                <p:sp>
                  <p:nvSpPr>
                    <p:cNvPr id="244"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6"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 name="组合 4"/>
                  <p:cNvGrpSpPr/>
                  <p:nvPr/>
                </p:nvGrpSpPr>
                <p:grpSpPr>
                  <a:xfrm>
                    <a:off x="12832" y="6787"/>
                    <a:ext cx="214" cy="178"/>
                    <a:chOff x="12555" y="6888"/>
                    <a:chExt cx="189" cy="158"/>
                  </a:xfrm>
                  <a:solidFill>
                    <a:srgbClr val="8FC148"/>
                  </a:solidFill>
                </p:grpSpPr>
                <p:sp>
                  <p:nvSpPr>
                    <p:cNvPr id="121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5"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6"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9"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0"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1"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7" name="组合 6"/>
                <p:cNvGrpSpPr/>
                <p:nvPr/>
              </p:nvGrpSpPr>
              <p:grpSpPr>
                <a:xfrm>
                  <a:off x="5380" y="3726"/>
                  <a:ext cx="8440" cy="3348"/>
                  <a:chOff x="5380" y="3726"/>
                  <a:chExt cx="8440" cy="3348"/>
                </a:xfrm>
                <a:solidFill>
                  <a:srgbClr val="8FC148"/>
                </a:solidFill>
              </p:grpSpPr>
              <p:sp>
                <p:nvSpPr>
                  <p:cNvPr id="123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2" name="组合 11"/>
                  <p:cNvGrpSpPr/>
                  <p:nvPr/>
                </p:nvGrpSpPr>
                <p:grpSpPr>
                  <a:xfrm>
                    <a:off x="5540" y="3886"/>
                    <a:ext cx="8122" cy="3028"/>
                    <a:chOff x="5540" y="3886"/>
                    <a:chExt cx="8122" cy="3028"/>
                  </a:xfrm>
                  <a:grpFill/>
                </p:grpSpPr>
                <p:sp>
                  <p:nvSpPr>
                    <p:cNvPr id="1233"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6" name="组合 15"/>
                    <p:cNvGrpSpPr/>
                    <p:nvPr/>
                  </p:nvGrpSpPr>
                  <p:grpSpPr>
                    <a:xfrm>
                      <a:off x="5540" y="3886"/>
                      <a:ext cx="8122" cy="3028"/>
                      <a:chOff x="5540" y="3886"/>
                      <a:chExt cx="8122" cy="3028"/>
                    </a:xfrm>
                    <a:grpFill/>
                  </p:grpSpPr>
                  <p:sp>
                    <p:nvSpPr>
                      <p:cNvPr id="1234"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5"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6"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1"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2"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75" name="文本框 74"/>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rPr>
                <a:t>Building Structure</a:t>
              </a:r>
              <a:endParaRPr lang="en-US"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17" name="文本框 16"/>
          <p:cNvSpPr txBox="1"/>
          <p:nvPr/>
        </p:nvSpPr>
        <p:spPr>
          <a:xfrm>
            <a:off x="716915" y="3352800"/>
            <a:ext cx="1543685" cy="645160"/>
          </a:xfrm>
          <a:prstGeom prst="rect">
            <a:avLst/>
          </a:prstGeom>
          <a:noFill/>
        </p:spPr>
        <p:txBody>
          <a:bodyPr wrap="square" rtlCol="0">
            <a:spAutoFit/>
          </a:bodyPr>
          <a:lstStyle/>
          <a:p>
            <a:r>
              <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Para 1</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6" name="左大括号 5"/>
          <p:cNvSpPr/>
          <p:nvPr/>
        </p:nvSpPr>
        <p:spPr>
          <a:xfrm>
            <a:off x="2352675" y="2192655"/>
            <a:ext cx="848360" cy="3053715"/>
          </a:xfrm>
          <a:prstGeom prst="leftBrace">
            <a:avLst/>
          </a:prstGeom>
          <a:ln w="76200">
            <a:gradFill>
              <a:gsLst>
                <a:gs pos="0">
                  <a:srgbClr val="14CD68"/>
                </a:gs>
                <a:gs pos="100000">
                  <a:srgbClr val="035C7D"/>
                </a:gs>
              </a:gsLst>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2978785" y="2133600"/>
            <a:ext cx="364998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反应：感受</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动作</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语言</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20" name="文本框 19"/>
          <p:cNvSpPr txBox="1"/>
          <p:nvPr/>
        </p:nvSpPr>
        <p:spPr>
          <a:xfrm>
            <a:off x="2895600" y="3048000"/>
            <a:ext cx="6158865" cy="521970"/>
          </a:xfrm>
          <a:prstGeom prst="rect">
            <a:avLst/>
          </a:prstGeom>
          <a:noFill/>
        </p:spPr>
        <p:txBody>
          <a:bodyPr wrap="square" rtlCol="0">
            <a:spAutoFit/>
          </a:bodyPr>
          <a:lstStyle/>
          <a:p>
            <a:pPr algn="l">
              <a:buClrTx/>
              <a:buSzTx/>
              <a:buFontTx/>
            </a:pP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尝试：自身/外在      暂缓矛盾/失败</a:t>
            </a:r>
            <a:endParaRPr lang="zh-CN" altLang="en-US" sz="2400">
              <a:solidFill>
                <a:schemeClr val="accent1"/>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21" name="文本框 20"/>
          <p:cNvSpPr txBox="1"/>
          <p:nvPr/>
        </p:nvSpPr>
        <p:spPr>
          <a:xfrm>
            <a:off x="3046095" y="4724400"/>
            <a:ext cx="4094480" cy="521970"/>
          </a:xfrm>
          <a:prstGeom prst="rect">
            <a:avLst/>
          </a:prstGeom>
          <a:noFill/>
        </p:spPr>
        <p:txBody>
          <a:bodyPr wrap="square" rtlCol="0">
            <a:spAutoFit/>
          </a:bodyPr>
          <a:lstStyle/>
          <a:p>
            <a:pPr algn="l">
              <a:buClrTx/>
              <a:buSzTx/>
              <a:buNone/>
            </a:pP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衔接：依照第二段首句</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18" name="文本框 17"/>
          <p:cNvSpPr txBox="1"/>
          <p:nvPr/>
        </p:nvSpPr>
        <p:spPr>
          <a:xfrm>
            <a:off x="2978785" y="3886200"/>
            <a:ext cx="364998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反应：感受</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动作</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语言</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pic>
        <p:nvPicPr>
          <p:cNvPr id="22" name="图片 21"/>
          <p:cNvPicPr>
            <a:picLocks noChangeAspect="1"/>
          </p:cNvPicPr>
          <p:nvPr/>
        </p:nvPicPr>
        <p:blipFill>
          <a:blip r:embed="rId6"/>
          <a:stretch>
            <a:fillRect/>
          </a:stretch>
        </p:blipFill>
        <p:spPr>
          <a:xfrm>
            <a:off x="6856095" y="3636645"/>
            <a:ext cx="4931410" cy="2942590"/>
          </a:xfrm>
          <a:prstGeom prst="rect">
            <a:avLst/>
          </a:prstGeom>
        </p:spPr>
      </p:pic>
      <p:pic>
        <p:nvPicPr>
          <p:cNvPr id="5124"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linds(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linds(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linds(horizont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linds(horizont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blinds(horizontal)">
                                      <p:cBhvr>
                                        <p:cTn id="3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130810" y="1676400"/>
            <a:ext cx="11247755" cy="4892675"/>
          </a:xfrm>
          <a:prstGeom prst="rect">
            <a:avLst/>
          </a:prstGeom>
          <a:noFill/>
        </p:spPr>
        <p:txBody>
          <a:bodyPr wrap="square" rtlCol="0">
            <a:spAutoFit/>
          </a:bodyPr>
          <a:lstStyle/>
          <a:p>
            <a:r>
              <a:rPr lang="zh-CN" altLang="en-US" sz="2400" u="sng">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It was daybreak when Jane </a:t>
            </a:r>
            <a:r>
              <a:rPr lang="zh-CN" altLang="en-US" sz="2400" u="sng">
                <a:solidFill>
                  <a:srgbClr val="00206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woke up</a:t>
            </a:r>
            <a:r>
              <a:rPr lang="zh-CN" altLang="en-US" sz="2400" u="sng">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t>
            </a:r>
            <a:endParaRPr lang="zh-CN" altLang="en-US" sz="2400" u="sng">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1.</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Hungry and disappointed,</a:t>
            </a:r>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she found no helicopter overhead, </a:t>
            </a:r>
            <a:endPar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and</a:t>
            </a:r>
            <a:r>
              <a:rPr lang="en-US" altLang="zh-CN"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a:t>
            </a:r>
            <a:r>
              <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t a loss</a:t>
            </a:r>
            <a:r>
              <a:rPr lang="zh-CN" altLang="en-US" sz="2400" u="sng">
                <a:solidFill>
                  <a:srgbClr val="00206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en-US" altLang="zh-CN" sz="2400" u="sng">
                <a:solidFill>
                  <a:srgbClr val="00206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t>
            </a:r>
            <a:endParaRPr lang="zh-CN" altLang="en-US" sz="2400" u="sng">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lgn="l">
              <a:buClrTx/>
              <a:buSzTx/>
              <a:buFont typeface="+mj-ea"/>
            </a:pPr>
            <a:r>
              <a:rPr lang="en-US" altLang="zh-CN"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2.</a:t>
            </a:r>
            <a:r>
              <a:rPr lang="zh-CN" altLang="en-US" sz="2400">
                <a:solidFill>
                  <a:srgbClr val="00206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It suddenly dawned on her that</a:t>
            </a:r>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she should </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find a big open area first. </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3.</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Having</a:t>
            </a:r>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gobbling down</a:t>
            </a:r>
            <a:r>
              <a:rPr lang="zh-CN" altLang="en-US" sz="2400" u="sng">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some blackberries, she can't wait to set off</a:t>
            </a:r>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After what seemed a century,</a:t>
            </a:r>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such an area did come into sight</a:t>
            </a:r>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4. </a:t>
            </a: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Her face brightened up</a:t>
            </a:r>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5.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Meanwhile, a helicopter was flying towards her</a:t>
            </a:r>
            <a:endPar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6 .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Upon its landing, out </a:t>
            </a:r>
            <a:r>
              <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dashed</a:t>
            </a:r>
            <a:r>
              <a:rPr lang="zh-CN" altLang="en-US" sz="2400" u="sng">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her husband who hugged Jane tightly, </a:t>
            </a:r>
            <a:endPar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tears welling up in their heart.</a:t>
            </a:r>
            <a:endPar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a:p>
            <a:pPr>
              <a:buFont typeface="+mj-ea"/>
            </a:pPr>
            <a:r>
              <a:rPr lang="en-US" altLang="zh-CN"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7. </a:t>
            </a:r>
            <a:r>
              <a:rPr lang="zh-CN" altLang="en-US" sz="2400">
                <a:solidFill>
                  <a:srgbClr val="00206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It was at the moment that they decided not to</a:t>
            </a:r>
            <a:r>
              <a:rPr lang="zh-CN" altLang="en-US" sz="2400" u="sng">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quarrel</a:t>
            </a:r>
            <a:r>
              <a:rPr lang="zh-CN" altLang="en-US" sz="2400" u="sng">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any more but learned to</a:t>
            </a:r>
            <a:r>
              <a:rPr lang="zh-CN" altLang="en-US" sz="24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 </a:t>
            </a:r>
            <a:r>
              <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rPr>
              <a:t>compromise</a:t>
            </a:r>
            <a:endParaRPr lang="zh-CN" altLang="en-US" sz="2400" u="sng">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Times New Roman" panose="02020603050405020304" charset="0"/>
            </a:endParaRPr>
          </a:p>
        </p:txBody>
      </p:sp>
      <p:grpSp>
        <p:nvGrpSpPr>
          <p:cNvPr id="19" name="组合 18"/>
          <p:cNvGrpSpPr/>
          <p:nvPr/>
        </p:nvGrpSpPr>
        <p:grpSpPr>
          <a:xfrm>
            <a:off x="130810" y="132715"/>
            <a:ext cx="6350000" cy="862965"/>
            <a:chOff x="5380" y="3726"/>
            <a:chExt cx="10000" cy="3348"/>
          </a:xfrm>
        </p:grpSpPr>
        <p:grpSp>
          <p:nvGrpSpPr>
            <p:cNvPr id="20" name="组合 19"/>
            <p:cNvGrpSpPr/>
            <p:nvPr/>
          </p:nvGrpSpPr>
          <p:grpSpPr>
            <a:xfrm>
              <a:off x="5380" y="3726"/>
              <a:ext cx="8440" cy="3348"/>
              <a:chOff x="5380" y="3726"/>
              <a:chExt cx="8440" cy="3348"/>
            </a:xfrm>
          </p:grpSpPr>
          <p:grpSp>
            <p:nvGrpSpPr>
              <p:cNvPr id="21" name="组合 20"/>
              <p:cNvGrpSpPr/>
              <p:nvPr/>
            </p:nvGrpSpPr>
            <p:grpSpPr>
              <a:xfrm>
                <a:off x="6150" y="3802"/>
                <a:ext cx="385" cy="385"/>
                <a:chOff x="6150" y="3802"/>
                <a:chExt cx="385" cy="385"/>
              </a:xfrm>
            </p:grpSpPr>
            <p:sp>
              <p:nvSpPr>
                <p:cNvPr id="22"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组合 35"/>
              <p:cNvGrpSpPr/>
              <p:nvPr/>
            </p:nvGrpSpPr>
            <p:grpSpPr>
              <a:xfrm>
                <a:off x="5380" y="3726"/>
                <a:ext cx="8440" cy="3348"/>
                <a:chOff x="5380" y="3726"/>
                <a:chExt cx="8440" cy="3348"/>
              </a:xfrm>
            </p:grpSpPr>
            <p:grpSp>
              <p:nvGrpSpPr>
                <p:cNvPr id="37" name="组合 36"/>
                <p:cNvGrpSpPr/>
                <p:nvPr/>
              </p:nvGrpSpPr>
              <p:grpSpPr>
                <a:xfrm>
                  <a:off x="11847" y="6658"/>
                  <a:ext cx="1199" cy="358"/>
                  <a:chOff x="11847" y="6658"/>
                  <a:chExt cx="1199" cy="358"/>
                </a:xfrm>
              </p:grpSpPr>
              <p:grpSp>
                <p:nvGrpSpPr>
                  <p:cNvPr id="38" name="组合 37"/>
                  <p:cNvGrpSpPr/>
                  <p:nvPr/>
                </p:nvGrpSpPr>
                <p:grpSpPr>
                  <a:xfrm>
                    <a:off x="12190" y="6658"/>
                    <a:ext cx="649" cy="339"/>
                    <a:chOff x="11905" y="6692"/>
                    <a:chExt cx="738" cy="386"/>
                  </a:xfrm>
                </p:grpSpPr>
                <p:sp>
                  <p:nvSpPr>
                    <p:cNvPr id="39"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2" name="组合 51"/>
                  <p:cNvGrpSpPr/>
                  <p:nvPr/>
                </p:nvGrpSpPr>
                <p:grpSpPr>
                  <a:xfrm>
                    <a:off x="11847" y="6696"/>
                    <a:ext cx="389" cy="320"/>
                    <a:chOff x="11566" y="6781"/>
                    <a:chExt cx="384" cy="316"/>
                  </a:xfrm>
                  <a:solidFill>
                    <a:srgbClr val="8FC148"/>
                  </a:solidFill>
                </p:grpSpPr>
                <p:sp>
                  <p:nvSpPr>
                    <p:cNvPr id="53"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12832" y="6787"/>
                    <a:ext cx="214" cy="178"/>
                    <a:chOff x="12555" y="6888"/>
                    <a:chExt cx="189" cy="158"/>
                  </a:xfrm>
                  <a:solidFill>
                    <a:srgbClr val="8FC148"/>
                  </a:solidFill>
                </p:grpSpPr>
                <p:sp>
                  <p:nvSpPr>
                    <p:cNvPr id="6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81" name="组合 80"/>
                <p:cNvGrpSpPr/>
                <p:nvPr/>
              </p:nvGrpSpPr>
              <p:grpSpPr>
                <a:xfrm>
                  <a:off x="5380" y="3726"/>
                  <a:ext cx="8440" cy="3348"/>
                  <a:chOff x="5380" y="3726"/>
                  <a:chExt cx="8440" cy="3348"/>
                </a:xfrm>
                <a:solidFill>
                  <a:srgbClr val="8FC148"/>
                </a:solidFill>
              </p:grpSpPr>
              <p:sp>
                <p:nvSpPr>
                  <p:cNvPr id="8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3" name="组合 82"/>
                  <p:cNvGrpSpPr/>
                  <p:nvPr/>
                </p:nvGrpSpPr>
                <p:grpSpPr>
                  <a:xfrm>
                    <a:off x="5540" y="3886"/>
                    <a:ext cx="8122" cy="3028"/>
                    <a:chOff x="5540" y="3886"/>
                    <a:chExt cx="8122" cy="3028"/>
                  </a:xfrm>
                  <a:grpFill/>
                </p:grpSpPr>
                <p:sp>
                  <p:nvSpPr>
                    <p:cNvPr id="84"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85" name="组合 84"/>
                    <p:cNvGrpSpPr/>
                    <p:nvPr/>
                  </p:nvGrpSpPr>
                  <p:grpSpPr>
                    <a:xfrm>
                      <a:off x="5540" y="3886"/>
                      <a:ext cx="8122" cy="3028"/>
                      <a:chOff x="5540" y="3886"/>
                      <a:chExt cx="8122" cy="3028"/>
                    </a:xfrm>
                    <a:grpFill/>
                  </p:grpSpPr>
                  <p:sp>
                    <p:nvSpPr>
                      <p:cNvPr id="86"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91" name="文本框 90"/>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zh-CN" altLang="en-US" sz="3200">
                  <a:solidFill>
                    <a:schemeClr val="accent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sym typeface="+mn-ea"/>
                </a:rPr>
                <a:t>2016浙江·吵架出走迷路</a:t>
              </a:r>
              <a:endParaRPr lang="zh-CN" altLang="en-US" sz="32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2" name="文本框 1"/>
          <p:cNvSpPr txBox="1"/>
          <p:nvPr/>
        </p:nvSpPr>
        <p:spPr>
          <a:xfrm>
            <a:off x="3209290" y="3352800"/>
            <a:ext cx="2114550"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狼吞虎咽</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3" name="文本框 2"/>
          <p:cNvSpPr txBox="1"/>
          <p:nvPr/>
        </p:nvSpPr>
        <p:spPr>
          <a:xfrm>
            <a:off x="2394585" y="2819400"/>
            <a:ext cx="2114550"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不知所措</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5" name="文本框 4"/>
          <p:cNvSpPr txBox="1"/>
          <p:nvPr/>
        </p:nvSpPr>
        <p:spPr>
          <a:xfrm>
            <a:off x="4509135" y="5334000"/>
            <a:ext cx="2114550" cy="460375"/>
          </a:xfrm>
          <a:prstGeom prst="rect">
            <a:avLst/>
          </a:prstGeom>
          <a:noFill/>
        </p:spPr>
        <p:txBody>
          <a:bodyPr wrap="square" rtlCol="0">
            <a:spAutoFit/>
          </a:bodyPr>
          <a:lstStyle/>
          <a:p>
            <a:pPr algn="l">
              <a:buClrTx/>
              <a:buSzTx/>
              <a:buFontTx/>
            </a:pP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V冲向</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6" name="文本框 5"/>
          <p:cNvSpPr txBox="1"/>
          <p:nvPr/>
        </p:nvSpPr>
        <p:spPr>
          <a:xfrm>
            <a:off x="5410200" y="6096000"/>
            <a:ext cx="2114550" cy="460375"/>
          </a:xfrm>
          <a:prstGeom prst="rect">
            <a:avLst/>
          </a:prstGeom>
          <a:noFill/>
        </p:spPr>
        <p:txBody>
          <a:bodyPr wrap="square" rtlCol="0">
            <a:spAutoFit/>
          </a:bodyPr>
          <a:lstStyle/>
          <a:p>
            <a:pPr algn="l">
              <a:buClrTx/>
              <a:buSzTx/>
              <a:buFontTx/>
            </a:pP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V争吵</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7" name="文本框 6"/>
          <p:cNvSpPr txBox="1"/>
          <p:nvPr/>
        </p:nvSpPr>
        <p:spPr>
          <a:xfrm>
            <a:off x="1676400" y="6170295"/>
            <a:ext cx="2114550" cy="460375"/>
          </a:xfrm>
          <a:prstGeom prst="rect">
            <a:avLst/>
          </a:prstGeom>
          <a:noFill/>
        </p:spPr>
        <p:txBody>
          <a:bodyPr wrap="square" rtlCol="0">
            <a:spAutoFit/>
          </a:bodyPr>
          <a:lstStyle/>
          <a:p>
            <a:pPr algn="l">
              <a:buClrTx/>
              <a:buSzTx/>
              <a:buFontTx/>
            </a:pPr>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V 妥协</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8" name="文本框 7"/>
          <p:cNvSpPr txBox="1"/>
          <p:nvPr/>
        </p:nvSpPr>
        <p:spPr>
          <a:xfrm>
            <a:off x="3276600" y="1092835"/>
            <a:ext cx="6355080" cy="583565"/>
          </a:xfrm>
          <a:prstGeom prst="rect">
            <a:avLst/>
          </a:prstGeom>
          <a:gradFill>
            <a:gsLst>
              <a:gs pos="0">
                <a:srgbClr val="9EE256"/>
              </a:gs>
              <a:gs pos="100000">
                <a:srgbClr val="52762D"/>
              </a:gs>
            </a:gsLst>
            <a:lin ang="5400000" scaled="0"/>
          </a:gra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Para2 </a:t>
            </a:r>
            <a:r>
              <a:rPr lang="zh-CN" altLang="en-US" sz="32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反应-转折-解决（点睛之笔）</a:t>
            </a:r>
            <a:endParaRPr lang="zh-CN" altLang="en-US" sz="3200">
              <a:solidFill>
                <a:schemeClr val="tx1"/>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1" name="文本框 10"/>
          <p:cNvSpPr txBox="1"/>
          <p:nvPr/>
        </p:nvSpPr>
        <p:spPr>
          <a:xfrm>
            <a:off x="8839200" y="2359025"/>
            <a:ext cx="2352675" cy="460375"/>
          </a:xfrm>
          <a:prstGeom prst="rect">
            <a:avLst/>
          </a:prstGeom>
          <a:noFill/>
        </p:spPr>
        <p:txBody>
          <a:bodyPr wrap="square" rtlCol="0">
            <a:spAutoFit/>
          </a:bodyPr>
          <a:lstStyle/>
          <a:p>
            <a:r>
              <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反应：感受</a:t>
            </a:r>
            <a:r>
              <a:rPr lang="en-US" altLang="zh-CN"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 </a:t>
            </a:r>
            <a:endParaRPr lang="en-US" altLang="zh-CN"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3" name="文本框 12"/>
          <p:cNvSpPr txBox="1"/>
          <p:nvPr/>
        </p:nvSpPr>
        <p:spPr>
          <a:xfrm>
            <a:off x="9067800" y="3429000"/>
            <a:ext cx="2352675"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转折：关键事物</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4" name="文本框 13"/>
          <p:cNvSpPr txBox="1"/>
          <p:nvPr/>
        </p:nvSpPr>
        <p:spPr>
          <a:xfrm>
            <a:off x="8839200" y="4191000"/>
            <a:ext cx="2352675" cy="460375"/>
          </a:xfrm>
          <a:prstGeom prst="rect">
            <a:avLst/>
          </a:prstGeom>
          <a:noFill/>
        </p:spPr>
        <p:txBody>
          <a:bodyPr wrap="square" rtlCol="0">
            <a:spAutoFit/>
          </a:bodyPr>
          <a:lstStyle/>
          <a:p>
            <a:r>
              <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反应：情感线</a:t>
            </a:r>
            <a:endParaRPr lang="zh-CN" altLang="en-US" sz="2400">
              <a:solidFill>
                <a:srgbClr val="FF000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6" name="文本框 15"/>
          <p:cNvSpPr txBox="1"/>
          <p:nvPr/>
        </p:nvSpPr>
        <p:spPr>
          <a:xfrm>
            <a:off x="9448800" y="4953000"/>
            <a:ext cx="2352675"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解决！</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7" name="文本框 16"/>
          <p:cNvSpPr txBox="1"/>
          <p:nvPr/>
        </p:nvSpPr>
        <p:spPr>
          <a:xfrm>
            <a:off x="9220200" y="6019800"/>
            <a:ext cx="2352675" cy="460375"/>
          </a:xfrm>
          <a:prstGeom prst="rect">
            <a:avLst/>
          </a:prstGeom>
          <a:noFill/>
        </p:spPr>
        <p:txBody>
          <a:bodyPr wrap="square" rtlCol="0">
            <a:spAutoFit/>
          </a:bodyPr>
          <a:lstStyle/>
          <a:p>
            <a:r>
              <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rPr>
              <a:t>点睛收尾</a:t>
            </a:r>
            <a:endParaRPr lang="zh-CN" altLang="en-US" sz="2400">
              <a:solidFill>
                <a:srgbClr val="0070C0"/>
              </a:solidFill>
              <a:effectLst>
                <a:outerShdw blurRad="38100" dist="19050" dir="2700000" algn="tl" rotWithShape="0">
                  <a:schemeClr val="dk1">
                    <a:alpha val="40000"/>
                  </a:schemeClr>
                </a:outerShdw>
              </a:effectLst>
              <a:latin typeface="Times New Roman" panose="02020603050405020304" charset="0"/>
              <a:ea typeface="汉仪颜楷简" panose="00020600040101010101" charset="-122"/>
              <a:cs typeface="微软雅黑" panose="020B0503020204020204" charset="-122"/>
            </a:endParaRPr>
          </a:p>
        </p:txBody>
      </p:sp>
      <p:sp>
        <p:nvSpPr>
          <p:cNvPr id="18" name="右大括号 17"/>
          <p:cNvSpPr/>
          <p:nvPr/>
        </p:nvSpPr>
        <p:spPr>
          <a:xfrm>
            <a:off x="8609965" y="3263900"/>
            <a:ext cx="229235" cy="927100"/>
          </a:xfrm>
          <a:prstGeom prst="rightBrace">
            <a:avLst/>
          </a:prstGeom>
          <a:ln w="666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5" name="右大括号 74"/>
          <p:cNvSpPr/>
          <p:nvPr/>
        </p:nvSpPr>
        <p:spPr>
          <a:xfrm>
            <a:off x="8686800" y="4724400"/>
            <a:ext cx="229235" cy="927100"/>
          </a:xfrm>
          <a:prstGeom prst="rightBrace">
            <a:avLst/>
          </a:prstGeom>
          <a:ln w="666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92" name="New picture"/>
          <p:cNvPicPr/>
          <p:nvPr/>
        </p:nvPicPr>
        <p:blipFill>
          <a:blip r:embed="rId5"/>
          <a:stretch>
            <a:fillRect/>
          </a:stretch>
        </p:blipFill>
        <p:spPr>
          <a:xfrm>
            <a:off x="11201400" y="11950700"/>
            <a:ext cx="368300" cy="266700"/>
          </a:xfrm>
          <a:prstGeom prst="cube">
            <a:avLst/>
          </a:prstGeom>
        </p:spPr>
      </p:pic>
      <p:pic>
        <p:nvPicPr>
          <p:cNvPr id="5124" name="图片 6" descr="logo横版 png"/>
          <p:cNvPicPr>
            <a:picLocks noChangeAspect="1"/>
          </p:cNvPicPr>
          <p:nvPr userDrawn="1"/>
        </p:nvPicPr>
        <p:blipFill>
          <a:blip r:embed="rId6"/>
          <a:stretch>
            <a:fillRect/>
          </a:stretch>
        </p:blipFill>
        <p:spPr>
          <a:xfrm>
            <a:off x="11477625" y="82550"/>
            <a:ext cx="608013" cy="642938"/>
          </a:xfrm>
          <a:prstGeom prst="rect">
            <a:avLst/>
          </a:prstGeom>
          <a:noFill/>
          <a:ln w="9525">
            <a:noFill/>
          </a:ln>
        </p:spPr>
      </p:pic>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327025" y="1143000"/>
            <a:ext cx="976884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好故事来源于好结构</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grpSp>
        <p:nvGrpSpPr>
          <p:cNvPr id="15" name="组合 14"/>
          <p:cNvGrpSpPr/>
          <p:nvPr/>
        </p:nvGrpSpPr>
        <p:grpSpPr>
          <a:xfrm>
            <a:off x="130810" y="132715"/>
            <a:ext cx="6350000" cy="862965"/>
            <a:chOff x="5380" y="3726"/>
            <a:chExt cx="10000" cy="3348"/>
          </a:xfrm>
        </p:grpSpPr>
        <p:grpSp>
          <p:nvGrpSpPr>
            <p:cNvPr id="14" name="组合 13"/>
            <p:cNvGrpSpPr/>
            <p:nvPr/>
          </p:nvGrpSpPr>
          <p:grpSpPr>
            <a:xfrm>
              <a:off x="5380" y="3726"/>
              <a:ext cx="8440" cy="3348"/>
              <a:chOff x="5380" y="3726"/>
              <a:chExt cx="8440" cy="3348"/>
            </a:xfrm>
          </p:grpSpPr>
          <p:grpSp>
            <p:nvGrpSpPr>
              <p:cNvPr id="8" name="组合 7"/>
              <p:cNvGrpSpPr/>
              <p:nvPr/>
            </p:nvGrpSpPr>
            <p:grpSpPr>
              <a:xfrm>
                <a:off x="6150" y="3802"/>
                <a:ext cx="385" cy="385"/>
                <a:chOff x="6150" y="3802"/>
                <a:chExt cx="385" cy="385"/>
              </a:xfrm>
            </p:grpSpPr>
            <p:sp>
              <p:nvSpPr>
                <p:cNvPr id="1237" name="Oval 252"/>
                <p:cNvSpPr>
                  <a:spLocks noChangeArrowheads="1"/>
                </p:cNvSpPr>
                <p:nvPr/>
              </p:nvSpPr>
              <p:spPr bwMode="auto">
                <a:xfrm>
                  <a:off x="6215" y="3867"/>
                  <a:ext cx="255" cy="255"/>
                </a:xfrm>
                <a:prstGeom prst="ellipse">
                  <a:avLst/>
                </a:pr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8" name="Freeform 253"/>
                <p:cNvSpPr/>
                <p:nvPr/>
              </p:nvSpPr>
              <p:spPr bwMode="auto">
                <a:xfrm>
                  <a:off x="6336" y="3802"/>
                  <a:ext cx="12" cy="46"/>
                </a:xfrm>
                <a:custGeom>
                  <a:avLst/>
                  <a:gdLst>
                    <a:gd name="T0" fmla="*/ 2 w 2"/>
                    <a:gd name="T1" fmla="*/ 6 h 7"/>
                    <a:gd name="T2" fmla="*/ 2 w 2"/>
                    <a:gd name="T3" fmla="*/ 1 h 7"/>
                    <a:gd name="T4" fmla="*/ 1 w 2"/>
                    <a:gd name="T5" fmla="*/ 0 h 7"/>
                    <a:gd name="T6" fmla="*/ 0 w 2"/>
                    <a:gd name="T7" fmla="*/ 1 h 7"/>
                    <a:gd name="T8" fmla="*/ 0 w 2"/>
                    <a:gd name="T9" fmla="*/ 6 h 7"/>
                    <a:gd name="T10" fmla="*/ 1 w 2"/>
                    <a:gd name="T11" fmla="*/ 7 h 7"/>
                    <a:gd name="T12" fmla="*/ 2 w 2"/>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6"/>
                      </a:moveTo>
                      <a:cubicBezTo>
                        <a:pt x="2" y="1"/>
                        <a:pt x="2" y="1"/>
                        <a:pt x="2" y="1"/>
                      </a:cubicBezTo>
                      <a:cubicBezTo>
                        <a:pt x="2" y="0"/>
                        <a:pt x="2" y="0"/>
                        <a:pt x="1" y="0"/>
                      </a:cubicBezTo>
                      <a:cubicBezTo>
                        <a:pt x="0" y="0"/>
                        <a:pt x="0" y="0"/>
                        <a:pt x="0" y="1"/>
                      </a:cubicBezTo>
                      <a:cubicBezTo>
                        <a:pt x="0" y="6"/>
                        <a:pt x="0" y="6"/>
                        <a:pt x="0" y="6"/>
                      </a:cubicBezTo>
                      <a:cubicBezTo>
                        <a:pt x="0" y="6"/>
                        <a:pt x="0" y="7"/>
                        <a:pt x="1" y="7"/>
                      </a:cubicBezTo>
                      <a:cubicBezTo>
                        <a:pt x="2" y="7"/>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9" name="Freeform 254"/>
                <p:cNvSpPr/>
                <p:nvPr/>
              </p:nvSpPr>
              <p:spPr bwMode="auto">
                <a:xfrm>
                  <a:off x="6241" y="3828"/>
                  <a:ext cx="31" cy="38"/>
                </a:xfrm>
                <a:custGeom>
                  <a:avLst/>
                  <a:gdLst>
                    <a:gd name="T0" fmla="*/ 5 w 5"/>
                    <a:gd name="T1" fmla="*/ 4 h 6"/>
                    <a:gd name="T2" fmla="*/ 2 w 5"/>
                    <a:gd name="T3" fmla="*/ 0 h 6"/>
                    <a:gd name="T4" fmla="*/ 1 w 5"/>
                    <a:gd name="T5" fmla="*/ 0 h 6"/>
                    <a:gd name="T6" fmla="*/ 0 w 5"/>
                    <a:gd name="T7" fmla="*/ 1 h 6"/>
                    <a:gd name="T8" fmla="*/ 3 w 5"/>
                    <a:gd name="T9" fmla="*/ 6 h 6"/>
                    <a:gd name="T10" fmla="*/ 4 w 5"/>
                    <a:gd name="T11" fmla="*/ 6 h 6"/>
                    <a:gd name="T12" fmla="*/ 5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4"/>
                      </a:moveTo>
                      <a:cubicBezTo>
                        <a:pt x="2" y="0"/>
                        <a:pt x="2" y="0"/>
                        <a:pt x="2" y="0"/>
                      </a:cubicBezTo>
                      <a:cubicBezTo>
                        <a:pt x="2" y="0"/>
                        <a:pt x="1" y="0"/>
                        <a:pt x="1" y="0"/>
                      </a:cubicBezTo>
                      <a:cubicBezTo>
                        <a:pt x="0" y="0"/>
                        <a:pt x="0" y="1"/>
                        <a:pt x="0" y="1"/>
                      </a:cubicBezTo>
                      <a:cubicBezTo>
                        <a:pt x="3" y="6"/>
                        <a:pt x="3" y="6"/>
                        <a:pt x="3" y="6"/>
                      </a:cubicBezTo>
                      <a:cubicBezTo>
                        <a:pt x="3" y="6"/>
                        <a:pt x="4" y="6"/>
                        <a:pt x="4" y="6"/>
                      </a:cubicBezTo>
                      <a:cubicBezTo>
                        <a:pt x="5" y="6"/>
                        <a:pt x="5" y="5"/>
                        <a:pt x="5" y="4"/>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0" name="Freeform 255"/>
                <p:cNvSpPr/>
                <p:nvPr/>
              </p:nvSpPr>
              <p:spPr bwMode="auto">
                <a:xfrm>
                  <a:off x="6176" y="3893"/>
                  <a:ext cx="38" cy="31"/>
                </a:xfrm>
                <a:custGeom>
                  <a:avLst/>
                  <a:gdLst>
                    <a:gd name="T0" fmla="*/ 6 w 6"/>
                    <a:gd name="T1" fmla="*/ 3 h 5"/>
                    <a:gd name="T2" fmla="*/ 1 w 6"/>
                    <a:gd name="T3" fmla="*/ 0 h 5"/>
                    <a:gd name="T4" fmla="*/ 0 w 6"/>
                    <a:gd name="T5" fmla="*/ 1 h 5"/>
                    <a:gd name="T6" fmla="*/ 0 w 6"/>
                    <a:gd name="T7" fmla="*/ 2 h 5"/>
                    <a:gd name="T8" fmla="*/ 4 w 6"/>
                    <a:gd name="T9" fmla="*/ 5 h 5"/>
                    <a:gd name="T10" fmla="*/ 6 w 6"/>
                    <a:gd name="T11" fmla="*/ 4 h 5"/>
                    <a:gd name="T12" fmla="*/ 6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3"/>
                      </a:moveTo>
                      <a:cubicBezTo>
                        <a:pt x="1" y="0"/>
                        <a:pt x="1" y="0"/>
                        <a:pt x="1" y="0"/>
                      </a:cubicBezTo>
                      <a:cubicBezTo>
                        <a:pt x="1" y="0"/>
                        <a:pt x="0" y="0"/>
                        <a:pt x="0" y="1"/>
                      </a:cubicBezTo>
                      <a:cubicBezTo>
                        <a:pt x="0" y="1"/>
                        <a:pt x="0" y="2"/>
                        <a:pt x="0" y="2"/>
                      </a:cubicBezTo>
                      <a:cubicBezTo>
                        <a:pt x="4" y="5"/>
                        <a:pt x="4" y="5"/>
                        <a:pt x="4" y="5"/>
                      </a:cubicBezTo>
                      <a:cubicBezTo>
                        <a:pt x="5" y="5"/>
                        <a:pt x="6" y="5"/>
                        <a:pt x="6" y="4"/>
                      </a:cubicBezTo>
                      <a:cubicBezTo>
                        <a:pt x="6" y="4"/>
                        <a:pt x="6" y="3"/>
                        <a:pt x="6" y="3"/>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1" name="Freeform 256"/>
                <p:cNvSpPr/>
                <p:nvPr/>
              </p:nvSpPr>
              <p:spPr bwMode="auto">
                <a:xfrm>
                  <a:off x="6150" y="3988"/>
                  <a:ext cx="46" cy="12"/>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0" y="0"/>
                        <a:pt x="0" y="0"/>
                        <a:pt x="0" y="1"/>
                      </a:cubicBezTo>
                      <a:cubicBezTo>
                        <a:pt x="0" y="2"/>
                        <a:pt x="0" y="2"/>
                        <a:pt x="1" y="2"/>
                      </a:cubicBezTo>
                      <a:cubicBezTo>
                        <a:pt x="6" y="2"/>
                        <a:pt x="6" y="2"/>
                        <a:pt x="6" y="2"/>
                      </a:cubicBezTo>
                      <a:cubicBezTo>
                        <a:pt x="6" y="2"/>
                        <a:pt x="7" y="2"/>
                        <a:pt x="7" y="1"/>
                      </a:cubicBezTo>
                      <a:cubicBezTo>
                        <a:pt x="7" y="0"/>
                        <a:pt x="6" y="0"/>
                        <a:pt x="6"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2" name="Freeform 257"/>
                <p:cNvSpPr/>
                <p:nvPr/>
              </p:nvSpPr>
              <p:spPr bwMode="auto">
                <a:xfrm>
                  <a:off x="6176" y="4065"/>
                  <a:ext cx="38" cy="33"/>
                </a:xfrm>
                <a:custGeom>
                  <a:avLst/>
                  <a:gdLst>
                    <a:gd name="T0" fmla="*/ 4 w 6"/>
                    <a:gd name="T1" fmla="*/ 0 h 5"/>
                    <a:gd name="T2" fmla="*/ 0 w 6"/>
                    <a:gd name="T3" fmla="*/ 3 h 5"/>
                    <a:gd name="T4" fmla="*/ 0 w 6"/>
                    <a:gd name="T5" fmla="*/ 4 h 5"/>
                    <a:gd name="T6" fmla="*/ 1 w 6"/>
                    <a:gd name="T7" fmla="*/ 5 h 5"/>
                    <a:gd name="T8" fmla="*/ 6 w 6"/>
                    <a:gd name="T9" fmla="*/ 2 h 5"/>
                    <a:gd name="T10" fmla="*/ 6 w 6"/>
                    <a:gd name="T11" fmla="*/ 1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cubicBezTo>
                        <a:pt x="0" y="3"/>
                        <a:pt x="0" y="3"/>
                        <a:pt x="0" y="3"/>
                      </a:cubicBezTo>
                      <a:cubicBezTo>
                        <a:pt x="0" y="3"/>
                        <a:pt x="0" y="4"/>
                        <a:pt x="0" y="4"/>
                      </a:cubicBezTo>
                      <a:cubicBezTo>
                        <a:pt x="0" y="5"/>
                        <a:pt x="1" y="5"/>
                        <a:pt x="1" y="5"/>
                      </a:cubicBezTo>
                      <a:cubicBezTo>
                        <a:pt x="6" y="2"/>
                        <a:pt x="6" y="2"/>
                        <a:pt x="6" y="2"/>
                      </a:cubicBezTo>
                      <a:cubicBezTo>
                        <a:pt x="6" y="2"/>
                        <a:pt x="6" y="1"/>
                        <a:pt x="6" y="1"/>
                      </a:cubicBezTo>
                      <a:cubicBezTo>
                        <a:pt x="6" y="0"/>
                        <a:pt x="5" y="0"/>
                        <a:pt x="4"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3" name="Freeform 258"/>
                <p:cNvSpPr/>
                <p:nvPr/>
              </p:nvSpPr>
              <p:spPr bwMode="auto">
                <a:xfrm>
                  <a:off x="6241" y="4122"/>
                  <a:ext cx="31" cy="38"/>
                </a:xfrm>
                <a:custGeom>
                  <a:avLst/>
                  <a:gdLst>
                    <a:gd name="T0" fmla="*/ 3 w 5"/>
                    <a:gd name="T1" fmla="*/ 0 h 6"/>
                    <a:gd name="T2" fmla="*/ 0 w 5"/>
                    <a:gd name="T3" fmla="*/ 5 h 6"/>
                    <a:gd name="T4" fmla="*/ 1 w 5"/>
                    <a:gd name="T5" fmla="*/ 6 h 6"/>
                    <a:gd name="T6" fmla="*/ 2 w 5"/>
                    <a:gd name="T7" fmla="*/ 6 h 6"/>
                    <a:gd name="T8" fmla="*/ 5 w 5"/>
                    <a:gd name="T9" fmla="*/ 2 h 6"/>
                    <a:gd name="T10" fmla="*/ 4 w 5"/>
                    <a:gd name="T11" fmla="*/ 0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0" y="5"/>
                        <a:pt x="0" y="5"/>
                        <a:pt x="0" y="5"/>
                      </a:cubicBezTo>
                      <a:cubicBezTo>
                        <a:pt x="0" y="5"/>
                        <a:pt x="0" y="6"/>
                        <a:pt x="1" y="6"/>
                      </a:cubicBezTo>
                      <a:cubicBezTo>
                        <a:pt x="1" y="6"/>
                        <a:pt x="2" y="6"/>
                        <a:pt x="2" y="6"/>
                      </a:cubicBezTo>
                      <a:cubicBezTo>
                        <a:pt x="5" y="2"/>
                        <a:pt x="5" y="2"/>
                        <a:pt x="5" y="2"/>
                      </a:cubicBezTo>
                      <a:cubicBezTo>
                        <a:pt x="5" y="1"/>
                        <a:pt x="5" y="0"/>
                        <a:pt x="4" y="0"/>
                      </a:cubicBezTo>
                      <a:cubicBezTo>
                        <a:pt x="4" y="0"/>
                        <a:pt x="3" y="0"/>
                        <a:pt x="3" y="0"/>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4" name="Freeform 259"/>
                <p:cNvSpPr/>
                <p:nvPr/>
              </p:nvSpPr>
              <p:spPr bwMode="auto">
                <a:xfrm>
                  <a:off x="6336" y="4141"/>
                  <a:ext cx="12" cy="46"/>
                </a:xfrm>
                <a:custGeom>
                  <a:avLst/>
                  <a:gdLst>
                    <a:gd name="T0" fmla="*/ 0 w 2"/>
                    <a:gd name="T1" fmla="*/ 1 h 7"/>
                    <a:gd name="T2" fmla="*/ 0 w 2"/>
                    <a:gd name="T3" fmla="*/ 6 h 7"/>
                    <a:gd name="T4" fmla="*/ 1 w 2"/>
                    <a:gd name="T5" fmla="*/ 7 h 7"/>
                    <a:gd name="T6" fmla="*/ 2 w 2"/>
                    <a:gd name="T7" fmla="*/ 6 h 7"/>
                    <a:gd name="T8" fmla="*/ 2 w 2"/>
                    <a:gd name="T9" fmla="*/ 1 h 7"/>
                    <a:gd name="T10" fmla="*/ 1 w 2"/>
                    <a:gd name="T11" fmla="*/ 0 h 7"/>
                    <a:gd name="T12" fmla="*/ 0 w 2"/>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0" y="1"/>
                      </a:moveTo>
                      <a:cubicBezTo>
                        <a:pt x="0" y="6"/>
                        <a:pt x="0" y="6"/>
                        <a:pt x="0" y="6"/>
                      </a:cubicBezTo>
                      <a:cubicBezTo>
                        <a:pt x="0" y="7"/>
                        <a:pt x="0" y="7"/>
                        <a:pt x="1" y="7"/>
                      </a:cubicBezTo>
                      <a:cubicBezTo>
                        <a:pt x="2" y="7"/>
                        <a:pt x="2" y="7"/>
                        <a:pt x="2" y="6"/>
                      </a:cubicBezTo>
                      <a:cubicBezTo>
                        <a:pt x="2" y="1"/>
                        <a:pt x="2" y="1"/>
                        <a:pt x="2" y="1"/>
                      </a:cubicBezTo>
                      <a:cubicBezTo>
                        <a:pt x="2" y="1"/>
                        <a:pt x="2" y="0"/>
                        <a:pt x="1" y="0"/>
                      </a:cubicBezTo>
                      <a:cubicBezTo>
                        <a:pt x="0" y="0"/>
                        <a:pt x="0" y="1"/>
                        <a:pt x="0" y="1"/>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5" name="Freeform 260"/>
                <p:cNvSpPr/>
                <p:nvPr/>
              </p:nvSpPr>
              <p:spPr bwMode="auto">
                <a:xfrm>
                  <a:off x="6413" y="4122"/>
                  <a:ext cx="31" cy="38"/>
                </a:xfrm>
                <a:custGeom>
                  <a:avLst/>
                  <a:gdLst>
                    <a:gd name="T0" fmla="*/ 0 w 5"/>
                    <a:gd name="T1" fmla="*/ 2 h 6"/>
                    <a:gd name="T2" fmla="*/ 3 w 5"/>
                    <a:gd name="T3" fmla="*/ 6 h 6"/>
                    <a:gd name="T4" fmla="*/ 4 w 5"/>
                    <a:gd name="T5" fmla="*/ 6 h 6"/>
                    <a:gd name="T6" fmla="*/ 5 w 5"/>
                    <a:gd name="T7" fmla="*/ 5 h 6"/>
                    <a:gd name="T8" fmla="*/ 2 w 5"/>
                    <a:gd name="T9" fmla="*/ 0 h 6"/>
                    <a:gd name="T10" fmla="*/ 1 w 5"/>
                    <a:gd name="T11" fmla="*/ 0 h 6"/>
                    <a:gd name="T12" fmla="*/ 0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2"/>
                      </a:moveTo>
                      <a:cubicBezTo>
                        <a:pt x="3" y="6"/>
                        <a:pt x="3" y="6"/>
                        <a:pt x="3" y="6"/>
                      </a:cubicBezTo>
                      <a:cubicBezTo>
                        <a:pt x="3" y="6"/>
                        <a:pt x="4" y="6"/>
                        <a:pt x="4" y="6"/>
                      </a:cubicBezTo>
                      <a:cubicBezTo>
                        <a:pt x="5" y="6"/>
                        <a:pt x="5" y="5"/>
                        <a:pt x="5" y="5"/>
                      </a:cubicBezTo>
                      <a:cubicBezTo>
                        <a:pt x="2" y="0"/>
                        <a:pt x="2" y="0"/>
                        <a:pt x="2" y="0"/>
                      </a:cubicBezTo>
                      <a:cubicBezTo>
                        <a:pt x="2" y="0"/>
                        <a:pt x="1" y="0"/>
                        <a:pt x="1" y="0"/>
                      </a:cubicBezTo>
                      <a:cubicBezTo>
                        <a:pt x="0" y="0"/>
                        <a:pt x="0" y="1"/>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6" name="Freeform 261"/>
                <p:cNvSpPr/>
                <p:nvPr/>
              </p:nvSpPr>
              <p:spPr bwMode="auto">
                <a:xfrm>
                  <a:off x="6470" y="4065"/>
                  <a:ext cx="38" cy="33"/>
                </a:xfrm>
                <a:custGeom>
                  <a:avLst/>
                  <a:gdLst>
                    <a:gd name="T0" fmla="*/ 0 w 6"/>
                    <a:gd name="T1" fmla="*/ 2 h 5"/>
                    <a:gd name="T2" fmla="*/ 5 w 6"/>
                    <a:gd name="T3" fmla="*/ 5 h 5"/>
                    <a:gd name="T4" fmla="*/ 6 w 6"/>
                    <a:gd name="T5" fmla="*/ 4 h 5"/>
                    <a:gd name="T6" fmla="*/ 6 w 6"/>
                    <a:gd name="T7" fmla="*/ 3 h 5"/>
                    <a:gd name="T8" fmla="*/ 2 w 6"/>
                    <a:gd name="T9" fmla="*/ 0 h 5"/>
                    <a:gd name="T10" fmla="*/ 0 w 6"/>
                    <a:gd name="T11" fmla="*/ 1 h 5"/>
                    <a:gd name="T12" fmla="*/ 0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0" y="2"/>
                      </a:moveTo>
                      <a:cubicBezTo>
                        <a:pt x="5" y="5"/>
                        <a:pt x="5" y="5"/>
                        <a:pt x="5" y="5"/>
                      </a:cubicBezTo>
                      <a:cubicBezTo>
                        <a:pt x="5" y="5"/>
                        <a:pt x="6" y="5"/>
                        <a:pt x="6" y="4"/>
                      </a:cubicBezTo>
                      <a:cubicBezTo>
                        <a:pt x="6" y="4"/>
                        <a:pt x="6" y="3"/>
                        <a:pt x="6" y="3"/>
                      </a:cubicBezTo>
                      <a:cubicBezTo>
                        <a:pt x="2" y="0"/>
                        <a:pt x="2" y="0"/>
                        <a:pt x="2" y="0"/>
                      </a:cubicBezTo>
                      <a:cubicBezTo>
                        <a:pt x="1" y="0"/>
                        <a:pt x="0" y="0"/>
                        <a:pt x="0" y="1"/>
                      </a:cubicBezTo>
                      <a:cubicBezTo>
                        <a:pt x="0" y="1"/>
                        <a:pt x="0" y="2"/>
                        <a:pt x="0"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7" name="Freeform 262"/>
                <p:cNvSpPr/>
                <p:nvPr/>
              </p:nvSpPr>
              <p:spPr bwMode="auto">
                <a:xfrm>
                  <a:off x="6489" y="3988"/>
                  <a:ext cx="46" cy="12"/>
                </a:xfrm>
                <a:custGeom>
                  <a:avLst/>
                  <a:gdLst>
                    <a:gd name="T0" fmla="*/ 1 w 7"/>
                    <a:gd name="T1" fmla="*/ 2 h 2"/>
                    <a:gd name="T2" fmla="*/ 6 w 7"/>
                    <a:gd name="T3" fmla="*/ 2 h 2"/>
                    <a:gd name="T4" fmla="*/ 7 w 7"/>
                    <a:gd name="T5" fmla="*/ 1 h 2"/>
                    <a:gd name="T6" fmla="*/ 6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6" y="2"/>
                        <a:pt x="6" y="2"/>
                        <a:pt x="6" y="2"/>
                      </a:cubicBezTo>
                      <a:cubicBezTo>
                        <a:pt x="7" y="2"/>
                        <a:pt x="7" y="2"/>
                        <a:pt x="7" y="1"/>
                      </a:cubicBezTo>
                      <a:cubicBezTo>
                        <a:pt x="7" y="0"/>
                        <a:pt x="7" y="0"/>
                        <a:pt x="6" y="0"/>
                      </a:cubicBezTo>
                      <a:cubicBezTo>
                        <a:pt x="1" y="0"/>
                        <a:pt x="1" y="0"/>
                        <a:pt x="1" y="0"/>
                      </a:cubicBezTo>
                      <a:cubicBezTo>
                        <a:pt x="1" y="0"/>
                        <a:pt x="0" y="0"/>
                        <a:pt x="0" y="1"/>
                      </a:cubicBezTo>
                      <a:cubicBezTo>
                        <a:pt x="0" y="2"/>
                        <a:pt x="1" y="2"/>
                        <a:pt x="1" y="2"/>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8" name="Freeform 263"/>
                <p:cNvSpPr/>
                <p:nvPr/>
              </p:nvSpPr>
              <p:spPr bwMode="auto">
                <a:xfrm>
                  <a:off x="6470" y="3893"/>
                  <a:ext cx="38" cy="31"/>
                </a:xfrm>
                <a:custGeom>
                  <a:avLst/>
                  <a:gdLst>
                    <a:gd name="T0" fmla="*/ 2 w 6"/>
                    <a:gd name="T1" fmla="*/ 5 h 5"/>
                    <a:gd name="T2" fmla="*/ 6 w 6"/>
                    <a:gd name="T3" fmla="*/ 2 h 5"/>
                    <a:gd name="T4" fmla="*/ 6 w 6"/>
                    <a:gd name="T5" fmla="*/ 1 h 5"/>
                    <a:gd name="T6" fmla="*/ 5 w 6"/>
                    <a:gd name="T7" fmla="*/ 0 h 5"/>
                    <a:gd name="T8" fmla="*/ 0 w 6"/>
                    <a:gd name="T9" fmla="*/ 3 h 5"/>
                    <a:gd name="T10" fmla="*/ 0 w 6"/>
                    <a:gd name="T11" fmla="*/ 4 h 5"/>
                    <a:gd name="T12" fmla="*/ 2 w 6"/>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5"/>
                      </a:moveTo>
                      <a:cubicBezTo>
                        <a:pt x="6" y="2"/>
                        <a:pt x="6" y="2"/>
                        <a:pt x="6" y="2"/>
                      </a:cubicBezTo>
                      <a:cubicBezTo>
                        <a:pt x="6" y="2"/>
                        <a:pt x="6" y="1"/>
                        <a:pt x="6" y="1"/>
                      </a:cubicBezTo>
                      <a:cubicBezTo>
                        <a:pt x="6" y="0"/>
                        <a:pt x="5" y="0"/>
                        <a:pt x="5" y="0"/>
                      </a:cubicBezTo>
                      <a:cubicBezTo>
                        <a:pt x="0" y="3"/>
                        <a:pt x="0" y="3"/>
                        <a:pt x="0" y="3"/>
                      </a:cubicBezTo>
                      <a:cubicBezTo>
                        <a:pt x="0" y="3"/>
                        <a:pt x="0" y="4"/>
                        <a:pt x="0" y="4"/>
                      </a:cubicBezTo>
                      <a:cubicBezTo>
                        <a:pt x="0" y="5"/>
                        <a:pt x="1" y="5"/>
                        <a:pt x="2" y="5"/>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9" name="Freeform 264"/>
                <p:cNvSpPr/>
                <p:nvPr/>
              </p:nvSpPr>
              <p:spPr bwMode="auto">
                <a:xfrm>
                  <a:off x="6413" y="3828"/>
                  <a:ext cx="31" cy="38"/>
                </a:xfrm>
                <a:custGeom>
                  <a:avLst/>
                  <a:gdLst>
                    <a:gd name="T0" fmla="*/ 2 w 5"/>
                    <a:gd name="T1" fmla="*/ 6 h 6"/>
                    <a:gd name="T2" fmla="*/ 5 w 5"/>
                    <a:gd name="T3" fmla="*/ 1 h 6"/>
                    <a:gd name="T4" fmla="*/ 4 w 5"/>
                    <a:gd name="T5" fmla="*/ 0 h 6"/>
                    <a:gd name="T6" fmla="*/ 3 w 5"/>
                    <a:gd name="T7" fmla="*/ 0 h 6"/>
                    <a:gd name="T8" fmla="*/ 0 w 5"/>
                    <a:gd name="T9" fmla="*/ 4 h 6"/>
                    <a:gd name="T10" fmla="*/ 1 w 5"/>
                    <a:gd name="T11" fmla="*/ 6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6"/>
                      </a:moveTo>
                      <a:cubicBezTo>
                        <a:pt x="5" y="1"/>
                        <a:pt x="5" y="1"/>
                        <a:pt x="5" y="1"/>
                      </a:cubicBezTo>
                      <a:cubicBezTo>
                        <a:pt x="5" y="1"/>
                        <a:pt x="5" y="0"/>
                        <a:pt x="4" y="0"/>
                      </a:cubicBezTo>
                      <a:cubicBezTo>
                        <a:pt x="4" y="0"/>
                        <a:pt x="3" y="0"/>
                        <a:pt x="3" y="0"/>
                      </a:cubicBezTo>
                      <a:cubicBezTo>
                        <a:pt x="0" y="4"/>
                        <a:pt x="0" y="4"/>
                        <a:pt x="0" y="4"/>
                      </a:cubicBezTo>
                      <a:cubicBezTo>
                        <a:pt x="0" y="5"/>
                        <a:pt x="0" y="6"/>
                        <a:pt x="1" y="6"/>
                      </a:cubicBezTo>
                      <a:cubicBezTo>
                        <a:pt x="1" y="6"/>
                        <a:pt x="2" y="6"/>
                        <a:pt x="2" y="6"/>
                      </a:cubicBezTo>
                    </a:path>
                  </a:pathLst>
                </a:custGeom>
                <a:solidFill>
                  <a:srgbClr val="F3B3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0" name="Freeform 265"/>
                <p:cNvSpPr/>
                <p:nvPr/>
              </p:nvSpPr>
              <p:spPr bwMode="auto">
                <a:xfrm>
                  <a:off x="6234" y="3886"/>
                  <a:ext cx="69" cy="148"/>
                </a:xfrm>
                <a:custGeom>
                  <a:avLst/>
                  <a:gdLst>
                    <a:gd name="T0" fmla="*/ 11 w 11"/>
                    <a:gd name="T1" fmla="*/ 0 h 23"/>
                    <a:gd name="T2" fmla="*/ 10 w 11"/>
                    <a:gd name="T3" fmla="*/ 1 h 23"/>
                    <a:gd name="T4" fmla="*/ 8 w 11"/>
                    <a:gd name="T5" fmla="*/ 3 h 23"/>
                    <a:gd name="T6" fmla="*/ 5 w 11"/>
                    <a:gd name="T7" fmla="*/ 6 h 23"/>
                    <a:gd name="T8" fmla="*/ 3 w 11"/>
                    <a:gd name="T9" fmla="*/ 8 h 23"/>
                    <a:gd name="T10" fmla="*/ 2 w 11"/>
                    <a:gd name="T11" fmla="*/ 10 h 23"/>
                    <a:gd name="T12" fmla="*/ 0 w 11"/>
                    <a:gd name="T13" fmla="*/ 15 h 23"/>
                    <a:gd name="T14" fmla="*/ 1 w 11"/>
                    <a:gd name="T15" fmla="*/ 19 h 23"/>
                    <a:gd name="T16" fmla="*/ 2 w 11"/>
                    <a:gd name="T17" fmla="*/ 23 h 23"/>
                    <a:gd name="T18" fmla="*/ 1 w 11"/>
                    <a:gd name="T19" fmla="*/ 19 h 23"/>
                    <a:gd name="T20" fmla="*/ 1 w 11"/>
                    <a:gd name="T21" fmla="*/ 15 h 23"/>
                    <a:gd name="T22" fmla="*/ 3 w 11"/>
                    <a:gd name="T23" fmla="*/ 10 h 23"/>
                    <a:gd name="T24" fmla="*/ 4 w 11"/>
                    <a:gd name="T25" fmla="*/ 8 h 23"/>
                    <a:gd name="T26" fmla="*/ 5 w 11"/>
                    <a:gd name="T27" fmla="*/ 6 h 23"/>
                    <a:gd name="T28" fmla="*/ 8 w 11"/>
                    <a:gd name="T29" fmla="*/ 3 h 23"/>
                    <a:gd name="T30" fmla="*/ 10 w 11"/>
                    <a:gd name="T31" fmla="*/ 1 h 23"/>
                    <a:gd name="T32" fmla="*/ 11 w 11"/>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3">
                      <a:moveTo>
                        <a:pt x="11" y="0"/>
                      </a:moveTo>
                      <a:cubicBezTo>
                        <a:pt x="11" y="0"/>
                        <a:pt x="11" y="1"/>
                        <a:pt x="10" y="1"/>
                      </a:cubicBezTo>
                      <a:cubicBezTo>
                        <a:pt x="10" y="1"/>
                        <a:pt x="9" y="2"/>
                        <a:pt x="8" y="3"/>
                      </a:cubicBezTo>
                      <a:cubicBezTo>
                        <a:pt x="7" y="3"/>
                        <a:pt x="6" y="4"/>
                        <a:pt x="5" y="6"/>
                      </a:cubicBezTo>
                      <a:cubicBezTo>
                        <a:pt x="4" y="6"/>
                        <a:pt x="4" y="7"/>
                        <a:pt x="3" y="8"/>
                      </a:cubicBezTo>
                      <a:cubicBezTo>
                        <a:pt x="3" y="8"/>
                        <a:pt x="2" y="9"/>
                        <a:pt x="2" y="10"/>
                      </a:cubicBezTo>
                      <a:cubicBezTo>
                        <a:pt x="1" y="11"/>
                        <a:pt x="1" y="13"/>
                        <a:pt x="0" y="15"/>
                      </a:cubicBezTo>
                      <a:cubicBezTo>
                        <a:pt x="0" y="16"/>
                        <a:pt x="0" y="18"/>
                        <a:pt x="1" y="19"/>
                      </a:cubicBezTo>
                      <a:cubicBezTo>
                        <a:pt x="1" y="21"/>
                        <a:pt x="2" y="23"/>
                        <a:pt x="2" y="23"/>
                      </a:cubicBezTo>
                      <a:cubicBezTo>
                        <a:pt x="2" y="23"/>
                        <a:pt x="1" y="21"/>
                        <a:pt x="1" y="19"/>
                      </a:cubicBezTo>
                      <a:cubicBezTo>
                        <a:pt x="1" y="18"/>
                        <a:pt x="1" y="16"/>
                        <a:pt x="1" y="15"/>
                      </a:cubicBezTo>
                      <a:cubicBezTo>
                        <a:pt x="2" y="13"/>
                        <a:pt x="2" y="12"/>
                        <a:pt x="3" y="10"/>
                      </a:cubicBezTo>
                      <a:cubicBezTo>
                        <a:pt x="3" y="9"/>
                        <a:pt x="4" y="9"/>
                        <a:pt x="4" y="8"/>
                      </a:cubicBezTo>
                      <a:cubicBezTo>
                        <a:pt x="4" y="7"/>
                        <a:pt x="5" y="7"/>
                        <a:pt x="5" y="6"/>
                      </a:cubicBezTo>
                      <a:cubicBezTo>
                        <a:pt x="6" y="5"/>
                        <a:pt x="7" y="4"/>
                        <a:pt x="8" y="3"/>
                      </a:cubicBezTo>
                      <a:cubicBezTo>
                        <a:pt x="9" y="2"/>
                        <a:pt x="10" y="2"/>
                        <a:pt x="10" y="1"/>
                      </a:cubicBezTo>
                      <a:cubicBezTo>
                        <a:pt x="11" y="1"/>
                        <a:pt x="11" y="0"/>
                        <a:pt x="11" y="0"/>
                      </a:cubicBezTo>
                    </a:path>
                  </a:pathLst>
                </a:custGeom>
                <a:solidFill>
                  <a:srgbClr val="F9D6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 name="组合 12"/>
              <p:cNvGrpSpPr/>
              <p:nvPr/>
            </p:nvGrpSpPr>
            <p:grpSpPr>
              <a:xfrm>
                <a:off x="5380" y="3726"/>
                <a:ext cx="8440" cy="3348"/>
                <a:chOff x="5380" y="3726"/>
                <a:chExt cx="8440" cy="3348"/>
              </a:xfrm>
            </p:grpSpPr>
            <p:grpSp>
              <p:nvGrpSpPr>
                <p:cNvPr id="11" name="组合 10"/>
                <p:cNvGrpSpPr/>
                <p:nvPr/>
              </p:nvGrpSpPr>
              <p:grpSpPr>
                <a:xfrm>
                  <a:off x="11847" y="6658"/>
                  <a:ext cx="1199" cy="358"/>
                  <a:chOff x="11847" y="6658"/>
                  <a:chExt cx="1199" cy="358"/>
                </a:xfrm>
              </p:grpSpPr>
              <p:grpSp>
                <p:nvGrpSpPr>
                  <p:cNvPr id="2" name="组合 1"/>
                  <p:cNvGrpSpPr/>
                  <p:nvPr/>
                </p:nvGrpSpPr>
                <p:grpSpPr>
                  <a:xfrm>
                    <a:off x="12190" y="6658"/>
                    <a:ext cx="649" cy="339"/>
                    <a:chOff x="11905" y="6692"/>
                    <a:chExt cx="738" cy="386"/>
                  </a:xfrm>
                </p:grpSpPr>
                <p:sp>
                  <p:nvSpPr>
                    <p:cNvPr id="231" name="Freeform 208"/>
                    <p:cNvSpPr/>
                    <p:nvPr/>
                  </p:nvSpPr>
                  <p:spPr bwMode="auto">
                    <a:xfrm>
                      <a:off x="11905" y="6692"/>
                      <a:ext cx="738" cy="387"/>
                    </a:xfrm>
                    <a:custGeom>
                      <a:avLst/>
                      <a:gdLst>
                        <a:gd name="T0" fmla="*/ 116 w 117"/>
                        <a:gd name="T1" fmla="*/ 0 h 61"/>
                        <a:gd name="T2" fmla="*/ 109 w 117"/>
                        <a:gd name="T3" fmla="*/ 0 h 61"/>
                        <a:gd name="T4" fmla="*/ 109 w 117"/>
                        <a:gd name="T5" fmla="*/ 0 h 61"/>
                        <a:gd name="T6" fmla="*/ 59 w 117"/>
                        <a:gd name="T7" fmla="*/ 53 h 61"/>
                        <a:gd name="T8" fmla="*/ 6 w 117"/>
                        <a:gd name="T9" fmla="*/ 3 h 61"/>
                        <a:gd name="T10" fmla="*/ 6 w 117"/>
                        <a:gd name="T11" fmla="*/ 3 h 61"/>
                        <a:gd name="T12" fmla="*/ 0 w 117"/>
                        <a:gd name="T13" fmla="*/ 3 h 61"/>
                        <a:gd name="T14" fmla="*/ 0 w 117"/>
                        <a:gd name="T15" fmla="*/ 3 h 61"/>
                        <a:gd name="T16" fmla="*/ 59 w 117"/>
                        <a:gd name="T17" fmla="*/ 60 h 61"/>
                        <a:gd name="T18" fmla="*/ 116 w 117"/>
                        <a:gd name="T19" fmla="*/ 0 h 61"/>
                        <a:gd name="T20" fmla="*/ 116 w 117"/>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61">
                          <a:moveTo>
                            <a:pt x="116" y="0"/>
                          </a:moveTo>
                          <a:cubicBezTo>
                            <a:pt x="109" y="0"/>
                            <a:pt x="109" y="0"/>
                            <a:pt x="109" y="0"/>
                          </a:cubicBezTo>
                          <a:cubicBezTo>
                            <a:pt x="109" y="0"/>
                            <a:pt x="109" y="0"/>
                            <a:pt x="109" y="0"/>
                          </a:cubicBezTo>
                          <a:cubicBezTo>
                            <a:pt x="110" y="29"/>
                            <a:pt x="88" y="53"/>
                            <a:pt x="59" y="53"/>
                          </a:cubicBezTo>
                          <a:cubicBezTo>
                            <a:pt x="31" y="54"/>
                            <a:pt x="7" y="32"/>
                            <a:pt x="6" y="3"/>
                          </a:cubicBezTo>
                          <a:cubicBezTo>
                            <a:pt x="6" y="3"/>
                            <a:pt x="6" y="3"/>
                            <a:pt x="6" y="3"/>
                          </a:cubicBezTo>
                          <a:cubicBezTo>
                            <a:pt x="0" y="3"/>
                            <a:pt x="0" y="3"/>
                            <a:pt x="0" y="3"/>
                          </a:cubicBezTo>
                          <a:cubicBezTo>
                            <a:pt x="0" y="3"/>
                            <a:pt x="0" y="3"/>
                            <a:pt x="0" y="3"/>
                          </a:cubicBezTo>
                          <a:cubicBezTo>
                            <a:pt x="1" y="36"/>
                            <a:pt x="27" y="61"/>
                            <a:pt x="59" y="60"/>
                          </a:cubicBezTo>
                          <a:cubicBezTo>
                            <a:pt x="91" y="59"/>
                            <a:pt x="117" y="32"/>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Freeform 209"/>
                    <p:cNvSpPr>
                      <a:spLocks noEditPoints="1"/>
                    </p:cNvSpPr>
                    <p:nvPr/>
                  </p:nvSpPr>
                  <p:spPr bwMode="auto">
                    <a:xfrm>
                      <a:off x="11905" y="6692"/>
                      <a:ext cx="731" cy="19"/>
                    </a:xfrm>
                    <a:custGeom>
                      <a:avLst/>
                      <a:gdLst>
                        <a:gd name="T0" fmla="*/ 0 w 116"/>
                        <a:gd name="T1" fmla="*/ 3 h 3"/>
                        <a:gd name="T2" fmla="*/ 0 w 116"/>
                        <a:gd name="T3" fmla="*/ 3 h 3"/>
                        <a:gd name="T4" fmla="*/ 0 w 116"/>
                        <a:gd name="T5" fmla="*/ 3 h 3"/>
                        <a:gd name="T6" fmla="*/ 0 w 116"/>
                        <a:gd name="T7" fmla="*/ 3 h 3"/>
                        <a:gd name="T8" fmla="*/ 116 w 116"/>
                        <a:gd name="T9" fmla="*/ 0 h 3"/>
                        <a:gd name="T10" fmla="*/ 116 w 116"/>
                        <a:gd name="T11" fmla="*/ 0 h 3"/>
                        <a:gd name="T12" fmla="*/ 116 w 116"/>
                        <a:gd name="T13" fmla="*/ 0 h 3"/>
                        <a:gd name="T14" fmla="*/ 116 w 116"/>
                        <a:gd name="T15" fmla="*/ 0 h 3"/>
                        <a:gd name="T16" fmla="*/ 116 w 116"/>
                        <a:gd name="T17" fmla="*/ 0 h 3"/>
                        <a:gd name="T18" fmla="*/ 116 w 116"/>
                        <a:gd name="T19" fmla="*/ 2 h 3"/>
                        <a:gd name="T20" fmla="*/ 116 w 116"/>
                        <a:gd name="T21" fmla="*/ 0 h 3"/>
                        <a:gd name="T22" fmla="*/ 116 w 11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3">
                          <a:moveTo>
                            <a:pt x="0" y="3"/>
                          </a:moveTo>
                          <a:cubicBezTo>
                            <a:pt x="0" y="3"/>
                            <a:pt x="0" y="3"/>
                            <a:pt x="0" y="3"/>
                          </a:cubicBezTo>
                          <a:cubicBezTo>
                            <a:pt x="0" y="3"/>
                            <a:pt x="0" y="3"/>
                            <a:pt x="0" y="3"/>
                          </a:cubicBezTo>
                          <a:cubicBezTo>
                            <a:pt x="0" y="3"/>
                            <a:pt x="0" y="3"/>
                            <a:pt x="0" y="3"/>
                          </a:cubicBezTo>
                          <a:moveTo>
                            <a:pt x="116" y="0"/>
                          </a:moveTo>
                          <a:cubicBezTo>
                            <a:pt x="116" y="0"/>
                            <a:pt x="116" y="0"/>
                            <a:pt x="116" y="0"/>
                          </a:cubicBezTo>
                          <a:cubicBezTo>
                            <a:pt x="116" y="0"/>
                            <a:pt x="116" y="0"/>
                            <a:pt x="116" y="0"/>
                          </a:cubicBezTo>
                          <a:cubicBezTo>
                            <a:pt x="116" y="0"/>
                            <a:pt x="116" y="0"/>
                            <a:pt x="116" y="0"/>
                          </a:cubicBezTo>
                          <a:cubicBezTo>
                            <a:pt x="116" y="0"/>
                            <a:pt x="116" y="0"/>
                            <a:pt x="116" y="0"/>
                          </a:cubicBezTo>
                          <a:cubicBezTo>
                            <a:pt x="116" y="1"/>
                            <a:pt x="116" y="1"/>
                            <a:pt x="116" y="2"/>
                          </a:cubicBezTo>
                          <a:cubicBezTo>
                            <a:pt x="116" y="1"/>
                            <a:pt x="116" y="1"/>
                            <a:pt x="116" y="0"/>
                          </a:cubicBezTo>
                          <a:cubicBezTo>
                            <a:pt x="116" y="0"/>
                            <a:pt x="116" y="0"/>
                            <a:pt x="116" y="0"/>
                          </a:cubicBezTo>
                        </a:path>
                      </a:pathLst>
                    </a:custGeom>
                    <a:solidFill>
                      <a:srgbClr val="8FC1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Freeform 210"/>
                    <p:cNvSpPr/>
                    <p:nvPr/>
                  </p:nvSpPr>
                  <p:spPr bwMode="auto">
                    <a:xfrm>
                      <a:off x="11905" y="6692"/>
                      <a:ext cx="731" cy="380"/>
                    </a:xfrm>
                    <a:custGeom>
                      <a:avLst/>
                      <a:gdLst>
                        <a:gd name="T0" fmla="*/ 116 w 116"/>
                        <a:gd name="T1" fmla="*/ 0 h 60"/>
                        <a:gd name="T2" fmla="*/ 116 w 116"/>
                        <a:gd name="T3" fmla="*/ 0 h 60"/>
                        <a:gd name="T4" fmla="*/ 59 w 116"/>
                        <a:gd name="T5" fmla="*/ 57 h 60"/>
                        <a:gd name="T6" fmla="*/ 58 w 116"/>
                        <a:gd name="T7" fmla="*/ 57 h 60"/>
                        <a:gd name="T8" fmla="*/ 0 w 116"/>
                        <a:gd name="T9" fmla="*/ 3 h 60"/>
                        <a:gd name="T10" fmla="*/ 0 w 116"/>
                        <a:gd name="T11" fmla="*/ 3 h 60"/>
                        <a:gd name="T12" fmla="*/ 0 w 116"/>
                        <a:gd name="T13" fmla="*/ 3 h 60"/>
                        <a:gd name="T14" fmla="*/ 58 w 116"/>
                        <a:gd name="T15" fmla="*/ 60 h 60"/>
                        <a:gd name="T16" fmla="*/ 59 w 116"/>
                        <a:gd name="T17" fmla="*/ 60 h 60"/>
                        <a:gd name="T18" fmla="*/ 116 w 116"/>
                        <a:gd name="T19" fmla="*/ 2 h 60"/>
                        <a:gd name="T20" fmla="*/ 116 w 116"/>
                        <a:gd name="T21" fmla="*/ 0 h 60"/>
                        <a:gd name="T22" fmla="*/ 116 w 116"/>
                        <a:gd name="T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60">
                          <a:moveTo>
                            <a:pt x="116" y="0"/>
                          </a:moveTo>
                          <a:cubicBezTo>
                            <a:pt x="116" y="0"/>
                            <a:pt x="116" y="0"/>
                            <a:pt x="116" y="0"/>
                          </a:cubicBezTo>
                          <a:cubicBezTo>
                            <a:pt x="116" y="31"/>
                            <a:pt x="91" y="57"/>
                            <a:pt x="59" y="57"/>
                          </a:cubicBezTo>
                          <a:cubicBezTo>
                            <a:pt x="59" y="57"/>
                            <a:pt x="58" y="57"/>
                            <a:pt x="58" y="57"/>
                          </a:cubicBezTo>
                          <a:cubicBezTo>
                            <a:pt x="27" y="57"/>
                            <a:pt x="1" y="33"/>
                            <a:pt x="0" y="3"/>
                          </a:cubicBezTo>
                          <a:cubicBezTo>
                            <a:pt x="0" y="3"/>
                            <a:pt x="0" y="3"/>
                            <a:pt x="0" y="3"/>
                          </a:cubicBezTo>
                          <a:cubicBezTo>
                            <a:pt x="0" y="3"/>
                            <a:pt x="0" y="3"/>
                            <a:pt x="0" y="3"/>
                          </a:cubicBezTo>
                          <a:cubicBezTo>
                            <a:pt x="1" y="35"/>
                            <a:pt x="26" y="60"/>
                            <a:pt x="58" y="60"/>
                          </a:cubicBezTo>
                          <a:cubicBezTo>
                            <a:pt x="58" y="60"/>
                            <a:pt x="59" y="60"/>
                            <a:pt x="59" y="60"/>
                          </a:cubicBezTo>
                          <a:cubicBezTo>
                            <a:pt x="91" y="59"/>
                            <a:pt x="116" y="33"/>
                            <a:pt x="116" y="2"/>
                          </a:cubicBezTo>
                          <a:cubicBezTo>
                            <a:pt x="116" y="1"/>
                            <a:pt x="116" y="1"/>
                            <a:pt x="116" y="0"/>
                          </a:cubicBezTo>
                          <a:cubicBezTo>
                            <a:pt x="116" y="0"/>
                            <a:pt x="116" y="0"/>
                            <a:pt x="116" y="0"/>
                          </a:cubicBezTo>
                        </a:path>
                      </a:pathLst>
                    </a:custGeom>
                    <a:solidFill>
                      <a:srgbClr val="5092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Freeform 211"/>
                    <p:cNvSpPr/>
                    <p:nvPr/>
                  </p:nvSpPr>
                  <p:spPr bwMode="auto">
                    <a:xfrm>
                      <a:off x="11964" y="6692"/>
                      <a:ext cx="622" cy="328"/>
                    </a:xfrm>
                    <a:custGeom>
                      <a:avLst/>
                      <a:gdLst>
                        <a:gd name="T0" fmla="*/ 0 w 99"/>
                        <a:gd name="T1" fmla="*/ 3 h 52"/>
                        <a:gd name="T2" fmla="*/ 50 w 99"/>
                        <a:gd name="T3" fmla="*/ 51 h 52"/>
                        <a:gd name="T4" fmla="*/ 98 w 99"/>
                        <a:gd name="T5" fmla="*/ 1 h 52"/>
                        <a:gd name="T6" fmla="*/ 98 w 99"/>
                        <a:gd name="T7" fmla="*/ 0 h 52"/>
                        <a:gd name="T8" fmla="*/ 0 w 99"/>
                        <a:gd name="T9" fmla="*/ 3 h 52"/>
                        <a:gd name="T10" fmla="*/ 0 w 99"/>
                        <a:gd name="T11" fmla="*/ 3 h 52"/>
                      </a:gdLst>
                      <a:ahLst/>
                      <a:cxnLst>
                        <a:cxn ang="0">
                          <a:pos x="T0" y="T1"/>
                        </a:cxn>
                        <a:cxn ang="0">
                          <a:pos x="T2" y="T3"/>
                        </a:cxn>
                        <a:cxn ang="0">
                          <a:pos x="T4" y="T5"/>
                        </a:cxn>
                        <a:cxn ang="0">
                          <a:pos x="T6" y="T7"/>
                        </a:cxn>
                        <a:cxn ang="0">
                          <a:pos x="T8" y="T9"/>
                        </a:cxn>
                        <a:cxn ang="0">
                          <a:pos x="T10" y="T11"/>
                        </a:cxn>
                      </a:cxnLst>
                      <a:rect l="0" t="0" r="r" b="b"/>
                      <a:pathLst>
                        <a:path w="99" h="52">
                          <a:moveTo>
                            <a:pt x="0" y="3"/>
                          </a:moveTo>
                          <a:cubicBezTo>
                            <a:pt x="0" y="31"/>
                            <a:pt x="23" y="52"/>
                            <a:pt x="50" y="51"/>
                          </a:cubicBezTo>
                          <a:cubicBezTo>
                            <a:pt x="77" y="50"/>
                            <a:pt x="99" y="28"/>
                            <a:pt x="98" y="1"/>
                          </a:cubicBezTo>
                          <a:cubicBezTo>
                            <a:pt x="98" y="0"/>
                            <a:pt x="98" y="0"/>
                            <a:pt x="98" y="0"/>
                          </a:cubicBezTo>
                          <a:cubicBezTo>
                            <a:pt x="0" y="3"/>
                            <a:pt x="0" y="3"/>
                            <a:pt x="0" y="3"/>
                          </a:cubicBezTo>
                          <a:cubicBezTo>
                            <a:pt x="0" y="3"/>
                            <a:pt x="0" y="3"/>
                            <a:pt x="0" y="3"/>
                          </a:cubicBezTo>
                        </a:path>
                      </a:pathLst>
                    </a:custGeom>
                    <a:solidFill>
                      <a:srgbClr val="FF6D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Freeform 212"/>
                    <p:cNvSpPr/>
                    <p:nvPr/>
                  </p:nvSpPr>
                  <p:spPr bwMode="auto">
                    <a:xfrm>
                      <a:off x="12251" y="6925"/>
                      <a:ext cx="33" cy="71"/>
                    </a:xfrm>
                    <a:custGeom>
                      <a:avLst/>
                      <a:gdLst>
                        <a:gd name="T0" fmla="*/ 2 w 5"/>
                        <a:gd name="T1" fmla="*/ 0 h 11"/>
                        <a:gd name="T2" fmla="*/ 2 w 5"/>
                        <a:gd name="T3" fmla="*/ 0 h 11"/>
                        <a:gd name="T4" fmla="*/ 2 w 5"/>
                        <a:gd name="T5" fmla="*/ 2 h 11"/>
                        <a:gd name="T6" fmla="*/ 1 w 5"/>
                        <a:gd name="T7" fmla="*/ 6 h 11"/>
                        <a:gd name="T8" fmla="*/ 0 w 5"/>
                        <a:gd name="T9" fmla="*/ 8 h 11"/>
                        <a:gd name="T10" fmla="*/ 1 w 5"/>
                        <a:gd name="T11" fmla="*/ 10 h 11"/>
                        <a:gd name="T12" fmla="*/ 2 w 5"/>
                        <a:gd name="T13" fmla="*/ 11 h 11"/>
                        <a:gd name="T14" fmla="*/ 3 w 5"/>
                        <a:gd name="T15" fmla="*/ 11 h 11"/>
                        <a:gd name="T16" fmla="*/ 4 w 5"/>
                        <a:gd name="T17" fmla="*/ 9 h 11"/>
                        <a:gd name="T18" fmla="*/ 5 w 5"/>
                        <a:gd name="T19" fmla="*/ 8 h 11"/>
                        <a:gd name="T20" fmla="*/ 4 w 5"/>
                        <a:gd name="T21" fmla="*/ 6 h 11"/>
                        <a:gd name="T22" fmla="*/ 3 w 5"/>
                        <a:gd name="T23" fmla="*/ 2 h 11"/>
                        <a:gd name="T24" fmla="*/ 3 w 5"/>
                        <a:gd name="T25" fmla="*/ 0 h 11"/>
                        <a:gd name="T26" fmla="*/ 2 w 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2" y="0"/>
                          </a:moveTo>
                          <a:cubicBezTo>
                            <a:pt x="2" y="0"/>
                            <a:pt x="2" y="0"/>
                            <a:pt x="2" y="0"/>
                          </a:cubicBezTo>
                          <a:cubicBezTo>
                            <a:pt x="2" y="0"/>
                            <a:pt x="2" y="1"/>
                            <a:pt x="2" y="2"/>
                          </a:cubicBezTo>
                          <a:cubicBezTo>
                            <a:pt x="1" y="3"/>
                            <a:pt x="1" y="4"/>
                            <a:pt x="1" y="6"/>
                          </a:cubicBezTo>
                          <a:cubicBezTo>
                            <a:pt x="1" y="6"/>
                            <a:pt x="0" y="7"/>
                            <a:pt x="0" y="8"/>
                          </a:cubicBezTo>
                          <a:cubicBezTo>
                            <a:pt x="0" y="8"/>
                            <a:pt x="0" y="9"/>
                            <a:pt x="1" y="10"/>
                          </a:cubicBezTo>
                          <a:cubicBezTo>
                            <a:pt x="1" y="11"/>
                            <a:pt x="2" y="11"/>
                            <a:pt x="2" y="11"/>
                          </a:cubicBezTo>
                          <a:cubicBezTo>
                            <a:pt x="3" y="11"/>
                            <a:pt x="3" y="11"/>
                            <a:pt x="3" y="11"/>
                          </a:cubicBezTo>
                          <a:cubicBezTo>
                            <a:pt x="3" y="11"/>
                            <a:pt x="4" y="10"/>
                            <a:pt x="4" y="9"/>
                          </a:cubicBezTo>
                          <a:cubicBezTo>
                            <a:pt x="5" y="9"/>
                            <a:pt x="5" y="8"/>
                            <a:pt x="5" y="8"/>
                          </a:cubicBezTo>
                          <a:cubicBezTo>
                            <a:pt x="5" y="7"/>
                            <a:pt x="4" y="6"/>
                            <a:pt x="4" y="6"/>
                          </a:cubicBezTo>
                          <a:cubicBezTo>
                            <a:pt x="4" y="4"/>
                            <a:pt x="4" y="3"/>
                            <a:pt x="3" y="2"/>
                          </a:cubicBezTo>
                          <a:cubicBezTo>
                            <a:pt x="3" y="1"/>
                            <a:pt x="3" y="0"/>
                            <a:pt x="3" y="0"/>
                          </a:cubicBezTo>
                          <a:cubicBezTo>
                            <a:pt x="2" y="0"/>
                            <a:pt x="2" y="0"/>
                            <a:pt x="2"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Freeform 213"/>
                    <p:cNvSpPr/>
                    <p:nvPr/>
                  </p:nvSpPr>
                  <p:spPr bwMode="auto">
                    <a:xfrm>
                      <a:off x="12002" y="6767"/>
                      <a:ext cx="61" cy="45"/>
                    </a:xfrm>
                    <a:custGeom>
                      <a:avLst/>
                      <a:gdLst>
                        <a:gd name="T0" fmla="*/ 10 w 10"/>
                        <a:gd name="T1" fmla="*/ 0 h 7"/>
                        <a:gd name="T2" fmla="*/ 8 w 10"/>
                        <a:gd name="T3" fmla="*/ 1 h 7"/>
                        <a:gd name="T4" fmla="*/ 4 w 10"/>
                        <a:gd name="T5" fmla="*/ 2 h 7"/>
                        <a:gd name="T6" fmla="*/ 2 w 10"/>
                        <a:gd name="T7" fmla="*/ 3 h 7"/>
                        <a:gd name="T8" fmla="*/ 1 w 10"/>
                        <a:gd name="T9" fmla="*/ 4 h 7"/>
                        <a:gd name="T10" fmla="*/ 0 w 10"/>
                        <a:gd name="T11" fmla="*/ 6 h 7"/>
                        <a:gd name="T12" fmla="*/ 0 w 10"/>
                        <a:gd name="T13" fmla="*/ 7 h 7"/>
                        <a:gd name="T14" fmla="*/ 3 w 10"/>
                        <a:gd name="T15" fmla="*/ 7 h 7"/>
                        <a:gd name="T16" fmla="*/ 3 w 10"/>
                        <a:gd name="T17" fmla="*/ 7 h 7"/>
                        <a:gd name="T18" fmla="*/ 5 w 10"/>
                        <a:gd name="T19" fmla="*/ 7 h 7"/>
                        <a:gd name="T20" fmla="*/ 6 w 10"/>
                        <a:gd name="T21" fmla="*/ 5 h 7"/>
                        <a:gd name="T22" fmla="*/ 9 w 10"/>
                        <a:gd name="T23" fmla="*/ 2 h 7"/>
                        <a:gd name="T24" fmla="*/ 10 w 10"/>
                        <a:gd name="T25" fmla="*/ 1 h 7"/>
                        <a:gd name="T26" fmla="*/ 10 w 10"/>
                        <a:gd name="T27" fmla="*/ 1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1"/>
                            <a:pt x="8" y="1"/>
                          </a:cubicBezTo>
                          <a:cubicBezTo>
                            <a:pt x="7" y="1"/>
                            <a:pt x="5" y="2"/>
                            <a:pt x="4" y="2"/>
                          </a:cubicBezTo>
                          <a:cubicBezTo>
                            <a:pt x="3" y="2"/>
                            <a:pt x="3" y="2"/>
                            <a:pt x="2" y="3"/>
                          </a:cubicBezTo>
                          <a:cubicBezTo>
                            <a:pt x="1" y="3"/>
                            <a:pt x="1" y="3"/>
                            <a:pt x="1" y="4"/>
                          </a:cubicBezTo>
                          <a:cubicBezTo>
                            <a:pt x="0" y="5"/>
                            <a:pt x="0" y="6"/>
                            <a:pt x="0" y="6"/>
                          </a:cubicBezTo>
                          <a:cubicBezTo>
                            <a:pt x="0" y="7"/>
                            <a:pt x="0" y="7"/>
                            <a:pt x="0" y="7"/>
                          </a:cubicBezTo>
                          <a:cubicBezTo>
                            <a:pt x="0" y="7"/>
                            <a:pt x="1" y="7"/>
                            <a:pt x="3" y="7"/>
                          </a:cubicBezTo>
                          <a:cubicBezTo>
                            <a:pt x="3" y="7"/>
                            <a:pt x="3" y="7"/>
                            <a:pt x="3" y="7"/>
                          </a:cubicBezTo>
                          <a:cubicBezTo>
                            <a:pt x="3" y="7"/>
                            <a:pt x="4" y="7"/>
                            <a:pt x="5" y="7"/>
                          </a:cubicBezTo>
                          <a:cubicBezTo>
                            <a:pt x="5" y="6"/>
                            <a:pt x="5" y="6"/>
                            <a:pt x="6" y="5"/>
                          </a:cubicBezTo>
                          <a:cubicBezTo>
                            <a:pt x="7" y="4"/>
                            <a:pt x="8" y="3"/>
                            <a:pt x="9" y="2"/>
                          </a:cubicBezTo>
                          <a:cubicBezTo>
                            <a:pt x="9" y="1"/>
                            <a:pt x="10" y="1"/>
                            <a:pt x="10" y="1"/>
                          </a:cubicBezTo>
                          <a:cubicBezTo>
                            <a:pt x="10" y="1"/>
                            <a:pt x="10" y="1"/>
                            <a:pt x="10" y="1"/>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Freeform 214"/>
                    <p:cNvSpPr/>
                    <p:nvPr/>
                  </p:nvSpPr>
                  <p:spPr bwMode="auto">
                    <a:xfrm>
                      <a:off x="12058" y="6857"/>
                      <a:ext cx="61" cy="42"/>
                    </a:xfrm>
                    <a:custGeom>
                      <a:avLst/>
                      <a:gdLst>
                        <a:gd name="T0" fmla="*/ 10 w 10"/>
                        <a:gd name="T1" fmla="*/ 0 h 7"/>
                        <a:gd name="T2" fmla="*/ 8 w 10"/>
                        <a:gd name="T3" fmla="*/ 0 h 7"/>
                        <a:gd name="T4" fmla="*/ 4 w 10"/>
                        <a:gd name="T5" fmla="*/ 2 h 7"/>
                        <a:gd name="T6" fmla="*/ 2 w 10"/>
                        <a:gd name="T7" fmla="*/ 2 h 7"/>
                        <a:gd name="T8" fmla="*/ 1 w 10"/>
                        <a:gd name="T9" fmla="*/ 4 h 7"/>
                        <a:gd name="T10" fmla="*/ 0 w 10"/>
                        <a:gd name="T11" fmla="*/ 6 h 7"/>
                        <a:gd name="T12" fmla="*/ 1 w 10"/>
                        <a:gd name="T13" fmla="*/ 6 h 7"/>
                        <a:gd name="T14" fmla="*/ 3 w 10"/>
                        <a:gd name="T15" fmla="*/ 7 h 7"/>
                        <a:gd name="T16" fmla="*/ 3 w 10"/>
                        <a:gd name="T17" fmla="*/ 7 h 7"/>
                        <a:gd name="T18" fmla="*/ 5 w 10"/>
                        <a:gd name="T19" fmla="*/ 6 h 7"/>
                        <a:gd name="T20" fmla="*/ 6 w 10"/>
                        <a:gd name="T21" fmla="*/ 5 h 7"/>
                        <a:gd name="T22" fmla="*/ 9 w 10"/>
                        <a:gd name="T23" fmla="*/ 2 h 7"/>
                        <a:gd name="T24" fmla="*/ 10 w 10"/>
                        <a:gd name="T25" fmla="*/ 0 h 7"/>
                        <a:gd name="T26" fmla="*/ 10 w 10"/>
                        <a:gd name="T27" fmla="*/ 0 h 7"/>
                        <a:gd name="T28" fmla="*/ 10 w 10"/>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
                          <a:moveTo>
                            <a:pt x="10" y="0"/>
                          </a:moveTo>
                          <a:cubicBezTo>
                            <a:pt x="10" y="0"/>
                            <a:pt x="9" y="0"/>
                            <a:pt x="8" y="0"/>
                          </a:cubicBezTo>
                          <a:cubicBezTo>
                            <a:pt x="7" y="1"/>
                            <a:pt x="6" y="1"/>
                            <a:pt x="4" y="2"/>
                          </a:cubicBezTo>
                          <a:cubicBezTo>
                            <a:pt x="4" y="2"/>
                            <a:pt x="3" y="2"/>
                            <a:pt x="2" y="2"/>
                          </a:cubicBezTo>
                          <a:cubicBezTo>
                            <a:pt x="2" y="3"/>
                            <a:pt x="1" y="3"/>
                            <a:pt x="1" y="4"/>
                          </a:cubicBezTo>
                          <a:cubicBezTo>
                            <a:pt x="0" y="5"/>
                            <a:pt x="0" y="6"/>
                            <a:pt x="0" y="6"/>
                          </a:cubicBezTo>
                          <a:cubicBezTo>
                            <a:pt x="1" y="6"/>
                            <a:pt x="1" y="6"/>
                            <a:pt x="1" y="6"/>
                          </a:cubicBezTo>
                          <a:cubicBezTo>
                            <a:pt x="1" y="6"/>
                            <a:pt x="2" y="7"/>
                            <a:pt x="3" y="7"/>
                          </a:cubicBezTo>
                          <a:cubicBezTo>
                            <a:pt x="3" y="7"/>
                            <a:pt x="3" y="7"/>
                            <a:pt x="3" y="7"/>
                          </a:cubicBezTo>
                          <a:cubicBezTo>
                            <a:pt x="4" y="7"/>
                            <a:pt x="4" y="7"/>
                            <a:pt x="5" y="6"/>
                          </a:cubicBezTo>
                          <a:cubicBezTo>
                            <a:pt x="5" y="6"/>
                            <a:pt x="6" y="5"/>
                            <a:pt x="6" y="5"/>
                          </a:cubicBezTo>
                          <a:cubicBezTo>
                            <a:pt x="7" y="4"/>
                            <a:pt x="8" y="3"/>
                            <a:pt x="9" y="2"/>
                          </a:cubicBezTo>
                          <a:cubicBezTo>
                            <a:pt x="10" y="1"/>
                            <a:pt x="10" y="0"/>
                            <a:pt x="10" y="0"/>
                          </a:cubicBezTo>
                          <a:cubicBezTo>
                            <a:pt x="10" y="0"/>
                            <a:pt x="10" y="0"/>
                            <a:pt x="10" y="0"/>
                          </a:cubicBezTo>
                          <a:cubicBezTo>
                            <a:pt x="10" y="0"/>
                            <a:pt x="10" y="0"/>
                            <a:pt x="1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Freeform 215"/>
                    <p:cNvSpPr/>
                    <p:nvPr/>
                  </p:nvSpPr>
                  <p:spPr bwMode="auto">
                    <a:xfrm>
                      <a:off x="12138" y="690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6"/>
                            <a:pt x="0" y="7"/>
                          </a:cubicBezTo>
                          <a:cubicBezTo>
                            <a:pt x="0" y="8"/>
                            <a:pt x="0" y="9"/>
                            <a:pt x="0" y="9"/>
                          </a:cubicBezTo>
                          <a:cubicBezTo>
                            <a:pt x="1" y="10"/>
                            <a:pt x="1" y="10"/>
                            <a:pt x="1" y="10"/>
                          </a:cubicBezTo>
                          <a:cubicBezTo>
                            <a:pt x="1" y="10"/>
                            <a:pt x="2" y="10"/>
                            <a:pt x="3" y="9"/>
                          </a:cubicBezTo>
                          <a:cubicBezTo>
                            <a:pt x="4" y="9"/>
                            <a:pt x="4" y="8"/>
                            <a:pt x="4" y="8"/>
                          </a:cubicBezTo>
                          <a:cubicBezTo>
                            <a:pt x="5" y="7"/>
                            <a:pt x="5" y="6"/>
                            <a:pt x="5" y="6"/>
                          </a:cubicBezTo>
                          <a:cubicBezTo>
                            <a:pt x="5" y="4"/>
                            <a:pt x="6" y="3"/>
                            <a:pt x="6" y="2"/>
                          </a:cubicBezTo>
                          <a:cubicBezTo>
                            <a:pt x="7"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Freeform 216"/>
                    <p:cNvSpPr/>
                    <p:nvPr/>
                  </p:nvSpPr>
                  <p:spPr bwMode="auto">
                    <a:xfrm>
                      <a:off x="12164" y="6786"/>
                      <a:ext cx="45" cy="64"/>
                    </a:xfrm>
                    <a:custGeom>
                      <a:avLst/>
                      <a:gdLst>
                        <a:gd name="T0" fmla="*/ 6 w 7"/>
                        <a:gd name="T1" fmla="*/ 0 h 10"/>
                        <a:gd name="T2" fmla="*/ 5 w 7"/>
                        <a:gd name="T3" fmla="*/ 1 h 10"/>
                        <a:gd name="T4" fmla="*/ 2 w 7"/>
                        <a:gd name="T5" fmla="*/ 4 h 10"/>
                        <a:gd name="T6" fmla="*/ 0 w 7"/>
                        <a:gd name="T7" fmla="*/ 5 h 10"/>
                        <a:gd name="T8" fmla="*/ 0 w 7"/>
                        <a:gd name="T9" fmla="*/ 7 h 10"/>
                        <a:gd name="T10" fmla="*/ 0 w 7"/>
                        <a:gd name="T11" fmla="*/ 9 h 10"/>
                        <a:gd name="T12" fmla="*/ 1 w 7"/>
                        <a:gd name="T13" fmla="*/ 10 h 10"/>
                        <a:gd name="T14" fmla="*/ 3 w 7"/>
                        <a:gd name="T15" fmla="*/ 9 h 10"/>
                        <a:gd name="T16" fmla="*/ 4 w 7"/>
                        <a:gd name="T17" fmla="*/ 8 h 10"/>
                        <a:gd name="T18" fmla="*/ 5 w 7"/>
                        <a:gd name="T19" fmla="*/ 6 h 10"/>
                        <a:gd name="T20" fmla="*/ 6 w 7"/>
                        <a:gd name="T21" fmla="*/ 2 h 10"/>
                        <a:gd name="T22" fmla="*/ 7 w 7"/>
                        <a:gd name="T23" fmla="*/ 0 h 10"/>
                        <a:gd name="T24" fmla="*/ 7 w 7"/>
                        <a:gd name="T25" fmla="*/ 0 h 10"/>
                        <a:gd name="T26" fmla="*/ 6 w 7"/>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6" y="0"/>
                          </a:moveTo>
                          <a:cubicBezTo>
                            <a:pt x="6" y="0"/>
                            <a:pt x="6" y="0"/>
                            <a:pt x="5" y="1"/>
                          </a:cubicBezTo>
                          <a:cubicBezTo>
                            <a:pt x="4" y="2"/>
                            <a:pt x="3" y="3"/>
                            <a:pt x="2" y="4"/>
                          </a:cubicBezTo>
                          <a:cubicBezTo>
                            <a:pt x="1" y="4"/>
                            <a:pt x="1" y="5"/>
                            <a:pt x="0" y="5"/>
                          </a:cubicBezTo>
                          <a:cubicBezTo>
                            <a:pt x="0" y="6"/>
                            <a:pt x="0" y="7"/>
                            <a:pt x="0" y="7"/>
                          </a:cubicBezTo>
                          <a:cubicBezTo>
                            <a:pt x="0" y="8"/>
                            <a:pt x="0" y="9"/>
                            <a:pt x="0" y="9"/>
                          </a:cubicBezTo>
                          <a:cubicBezTo>
                            <a:pt x="1" y="10"/>
                            <a:pt x="1" y="10"/>
                            <a:pt x="1" y="10"/>
                          </a:cubicBezTo>
                          <a:cubicBezTo>
                            <a:pt x="1" y="10"/>
                            <a:pt x="2" y="10"/>
                            <a:pt x="3" y="9"/>
                          </a:cubicBezTo>
                          <a:cubicBezTo>
                            <a:pt x="3" y="9"/>
                            <a:pt x="4" y="8"/>
                            <a:pt x="4" y="8"/>
                          </a:cubicBezTo>
                          <a:cubicBezTo>
                            <a:pt x="5" y="7"/>
                            <a:pt x="5" y="7"/>
                            <a:pt x="5" y="6"/>
                          </a:cubicBezTo>
                          <a:cubicBezTo>
                            <a:pt x="5" y="4"/>
                            <a:pt x="6" y="3"/>
                            <a:pt x="6" y="2"/>
                          </a:cubicBezTo>
                          <a:cubicBezTo>
                            <a:pt x="6" y="1"/>
                            <a:pt x="7" y="0"/>
                            <a:pt x="7" y="0"/>
                          </a:cubicBezTo>
                          <a:cubicBezTo>
                            <a:pt x="7" y="0"/>
                            <a:pt x="7" y="0"/>
                            <a:pt x="7" y="0"/>
                          </a:cubicBezTo>
                          <a:cubicBezTo>
                            <a:pt x="6" y="0"/>
                            <a:pt x="6" y="0"/>
                            <a:pt x="6"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Freeform 217"/>
                    <p:cNvSpPr/>
                    <p:nvPr/>
                  </p:nvSpPr>
                  <p:spPr bwMode="auto">
                    <a:xfrm>
                      <a:off x="12461" y="6760"/>
                      <a:ext cx="61" cy="40"/>
                    </a:xfrm>
                    <a:custGeom>
                      <a:avLst/>
                      <a:gdLst>
                        <a:gd name="T0" fmla="*/ 0 w 10"/>
                        <a:gd name="T1" fmla="*/ 0 h 6"/>
                        <a:gd name="T2" fmla="*/ 0 w 10"/>
                        <a:gd name="T3" fmla="*/ 0 h 6"/>
                        <a:gd name="T4" fmla="*/ 0 w 10"/>
                        <a:gd name="T5" fmla="*/ 0 h 6"/>
                        <a:gd name="T6" fmla="*/ 1 w 10"/>
                        <a:gd name="T7" fmla="*/ 1 h 6"/>
                        <a:gd name="T8" fmla="*/ 4 w 10"/>
                        <a:gd name="T9" fmla="*/ 4 h 6"/>
                        <a:gd name="T10" fmla="*/ 6 w 10"/>
                        <a:gd name="T11" fmla="*/ 6 h 6"/>
                        <a:gd name="T12" fmla="*/ 7 w 10"/>
                        <a:gd name="T13" fmla="*/ 6 h 6"/>
                        <a:gd name="T14" fmla="*/ 8 w 10"/>
                        <a:gd name="T15" fmla="*/ 6 h 6"/>
                        <a:gd name="T16" fmla="*/ 10 w 10"/>
                        <a:gd name="T17" fmla="*/ 5 h 6"/>
                        <a:gd name="T18" fmla="*/ 10 w 10"/>
                        <a:gd name="T19" fmla="*/ 5 h 6"/>
                        <a:gd name="T20" fmla="*/ 9 w 10"/>
                        <a:gd name="T21" fmla="*/ 3 h 6"/>
                        <a:gd name="T22" fmla="*/ 8 w 10"/>
                        <a:gd name="T23" fmla="*/ 1 h 6"/>
                        <a:gd name="T24" fmla="*/ 6 w 10"/>
                        <a:gd name="T25" fmla="*/ 1 h 6"/>
                        <a:gd name="T26" fmla="*/ 2 w 10"/>
                        <a:gd name="T27" fmla="*/ 0 h 6"/>
                        <a:gd name="T28" fmla="*/ 0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0" y="0"/>
                          </a:moveTo>
                          <a:cubicBezTo>
                            <a:pt x="0" y="0"/>
                            <a:pt x="0" y="0"/>
                            <a:pt x="0" y="0"/>
                          </a:cubicBezTo>
                          <a:cubicBezTo>
                            <a:pt x="0" y="0"/>
                            <a:pt x="0" y="0"/>
                            <a:pt x="0" y="0"/>
                          </a:cubicBezTo>
                          <a:cubicBezTo>
                            <a:pt x="0" y="0"/>
                            <a:pt x="0" y="1"/>
                            <a:pt x="1" y="1"/>
                          </a:cubicBezTo>
                          <a:cubicBezTo>
                            <a:pt x="2" y="2"/>
                            <a:pt x="3" y="3"/>
                            <a:pt x="4" y="4"/>
                          </a:cubicBezTo>
                          <a:cubicBezTo>
                            <a:pt x="5" y="5"/>
                            <a:pt x="5" y="5"/>
                            <a:pt x="6" y="6"/>
                          </a:cubicBezTo>
                          <a:cubicBezTo>
                            <a:pt x="6" y="6"/>
                            <a:pt x="7" y="6"/>
                            <a:pt x="7" y="6"/>
                          </a:cubicBezTo>
                          <a:cubicBezTo>
                            <a:pt x="7" y="6"/>
                            <a:pt x="7" y="6"/>
                            <a:pt x="8" y="6"/>
                          </a:cubicBezTo>
                          <a:cubicBezTo>
                            <a:pt x="9" y="6"/>
                            <a:pt x="10" y="5"/>
                            <a:pt x="10" y="5"/>
                          </a:cubicBezTo>
                          <a:cubicBezTo>
                            <a:pt x="10" y="5"/>
                            <a:pt x="10" y="5"/>
                            <a:pt x="10" y="5"/>
                          </a:cubicBezTo>
                          <a:cubicBezTo>
                            <a:pt x="10" y="5"/>
                            <a:pt x="10" y="4"/>
                            <a:pt x="9" y="3"/>
                          </a:cubicBezTo>
                          <a:cubicBezTo>
                            <a:pt x="9" y="2"/>
                            <a:pt x="9" y="2"/>
                            <a:pt x="8" y="1"/>
                          </a:cubicBezTo>
                          <a:cubicBezTo>
                            <a:pt x="7" y="1"/>
                            <a:pt x="7" y="1"/>
                            <a:pt x="6" y="1"/>
                          </a:cubicBezTo>
                          <a:cubicBezTo>
                            <a:pt x="4" y="1"/>
                            <a:pt x="3" y="0"/>
                            <a:pt x="2" y="0"/>
                          </a:cubicBezTo>
                          <a:cubicBezTo>
                            <a:pt x="1"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Freeform 218"/>
                    <p:cNvSpPr/>
                    <p:nvPr/>
                  </p:nvSpPr>
                  <p:spPr bwMode="auto">
                    <a:xfrm>
                      <a:off x="12402" y="6850"/>
                      <a:ext cx="64" cy="38"/>
                    </a:xfrm>
                    <a:custGeom>
                      <a:avLst/>
                      <a:gdLst>
                        <a:gd name="T0" fmla="*/ 1 w 10"/>
                        <a:gd name="T1" fmla="*/ 0 h 6"/>
                        <a:gd name="T2" fmla="*/ 0 w 10"/>
                        <a:gd name="T3" fmla="*/ 0 h 6"/>
                        <a:gd name="T4" fmla="*/ 0 w 10"/>
                        <a:gd name="T5" fmla="*/ 0 h 6"/>
                        <a:gd name="T6" fmla="*/ 2 w 10"/>
                        <a:gd name="T7" fmla="*/ 2 h 6"/>
                        <a:gd name="T8" fmla="*/ 5 w 10"/>
                        <a:gd name="T9" fmla="*/ 4 h 6"/>
                        <a:gd name="T10" fmla="*/ 6 w 10"/>
                        <a:gd name="T11" fmla="*/ 6 h 6"/>
                        <a:gd name="T12" fmla="*/ 8 w 10"/>
                        <a:gd name="T13" fmla="*/ 6 h 6"/>
                        <a:gd name="T14" fmla="*/ 8 w 10"/>
                        <a:gd name="T15" fmla="*/ 6 h 6"/>
                        <a:gd name="T16" fmla="*/ 10 w 10"/>
                        <a:gd name="T17" fmla="*/ 6 h 6"/>
                        <a:gd name="T18" fmla="*/ 10 w 10"/>
                        <a:gd name="T19" fmla="*/ 5 h 6"/>
                        <a:gd name="T20" fmla="*/ 10 w 10"/>
                        <a:gd name="T21" fmla="*/ 3 h 6"/>
                        <a:gd name="T22" fmla="*/ 8 w 10"/>
                        <a:gd name="T23" fmla="*/ 2 h 6"/>
                        <a:gd name="T24" fmla="*/ 6 w 10"/>
                        <a:gd name="T25" fmla="*/ 1 h 6"/>
                        <a:gd name="T26" fmla="*/ 2 w 10"/>
                        <a:gd name="T27" fmla="*/ 0 h 6"/>
                        <a:gd name="T28" fmla="*/ 1 w 10"/>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6">
                          <a:moveTo>
                            <a:pt x="1" y="0"/>
                          </a:moveTo>
                          <a:cubicBezTo>
                            <a:pt x="0" y="0"/>
                            <a:pt x="0" y="0"/>
                            <a:pt x="0" y="0"/>
                          </a:cubicBezTo>
                          <a:cubicBezTo>
                            <a:pt x="0" y="0"/>
                            <a:pt x="0" y="0"/>
                            <a:pt x="0" y="0"/>
                          </a:cubicBezTo>
                          <a:cubicBezTo>
                            <a:pt x="0" y="0"/>
                            <a:pt x="1" y="1"/>
                            <a:pt x="2" y="2"/>
                          </a:cubicBezTo>
                          <a:cubicBezTo>
                            <a:pt x="2" y="2"/>
                            <a:pt x="4" y="3"/>
                            <a:pt x="5" y="4"/>
                          </a:cubicBezTo>
                          <a:cubicBezTo>
                            <a:pt x="5" y="5"/>
                            <a:pt x="6" y="5"/>
                            <a:pt x="6" y="6"/>
                          </a:cubicBezTo>
                          <a:cubicBezTo>
                            <a:pt x="7" y="6"/>
                            <a:pt x="7" y="6"/>
                            <a:pt x="8" y="6"/>
                          </a:cubicBezTo>
                          <a:cubicBezTo>
                            <a:pt x="8" y="6"/>
                            <a:pt x="8" y="6"/>
                            <a:pt x="8" y="6"/>
                          </a:cubicBezTo>
                          <a:cubicBezTo>
                            <a:pt x="9" y="6"/>
                            <a:pt x="10" y="6"/>
                            <a:pt x="10" y="6"/>
                          </a:cubicBezTo>
                          <a:cubicBezTo>
                            <a:pt x="10" y="5"/>
                            <a:pt x="10" y="5"/>
                            <a:pt x="10" y="5"/>
                          </a:cubicBezTo>
                          <a:cubicBezTo>
                            <a:pt x="10" y="5"/>
                            <a:pt x="10" y="4"/>
                            <a:pt x="10" y="3"/>
                          </a:cubicBezTo>
                          <a:cubicBezTo>
                            <a:pt x="9" y="2"/>
                            <a:pt x="9" y="2"/>
                            <a:pt x="8" y="2"/>
                          </a:cubicBezTo>
                          <a:cubicBezTo>
                            <a:pt x="8" y="1"/>
                            <a:pt x="7" y="1"/>
                            <a:pt x="6" y="1"/>
                          </a:cubicBezTo>
                          <a:cubicBezTo>
                            <a:pt x="5" y="1"/>
                            <a:pt x="4" y="0"/>
                            <a:pt x="2"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Freeform 219"/>
                    <p:cNvSpPr/>
                    <p:nvPr/>
                  </p:nvSpPr>
                  <p:spPr bwMode="auto">
                    <a:xfrm>
                      <a:off x="12308" y="6781"/>
                      <a:ext cx="52" cy="57"/>
                    </a:xfrm>
                    <a:custGeom>
                      <a:avLst/>
                      <a:gdLst>
                        <a:gd name="T0" fmla="*/ 0 w 8"/>
                        <a:gd name="T1" fmla="*/ 0 h 9"/>
                        <a:gd name="T2" fmla="*/ 0 w 8"/>
                        <a:gd name="T3" fmla="*/ 0 h 9"/>
                        <a:gd name="T4" fmla="*/ 1 w 8"/>
                        <a:gd name="T5" fmla="*/ 2 h 9"/>
                        <a:gd name="T6" fmla="*/ 2 w 8"/>
                        <a:gd name="T7" fmla="*/ 6 h 9"/>
                        <a:gd name="T8" fmla="*/ 3 w 8"/>
                        <a:gd name="T9" fmla="*/ 8 h 9"/>
                        <a:gd name="T10" fmla="*/ 5 w 8"/>
                        <a:gd name="T11" fmla="*/ 9 h 9"/>
                        <a:gd name="T12" fmla="*/ 7 w 8"/>
                        <a:gd name="T13" fmla="*/ 9 h 9"/>
                        <a:gd name="T14" fmla="*/ 7 w 8"/>
                        <a:gd name="T15" fmla="*/ 9 h 9"/>
                        <a:gd name="T16" fmla="*/ 7 w 8"/>
                        <a:gd name="T17" fmla="*/ 9 h 9"/>
                        <a:gd name="T18" fmla="*/ 8 w 8"/>
                        <a:gd name="T19" fmla="*/ 6 h 9"/>
                        <a:gd name="T20" fmla="*/ 7 w 8"/>
                        <a:gd name="T21" fmla="*/ 5 h 9"/>
                        <a:gd name="T22" fmla="*/ 5 w 8"/>
                        <a:gd name="T23" fmla="*/ 3 h 9"/>
                        <a:gd name="T24" fmla="*/ 2 w 8"/>
                        <a:gd name="T25" fmla="*/ 1 h 9"/>
                        <a:gd name="T26" fmla="*/ 0 w 8"/>
                        <a:gd name="T27" fmla="*/ 0 h 9"/>
                        <a:gd name="T28" fmla="*/ 0 w 8"/>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0" y="0"/>
                          </a:moveTo>
                          <a:cubicBezTo>
                            <a:pt x="0" y="0"/>
                            <a:pt x="0" y="0"/>
                            <a:pt x="0" y="0"/>
                          </a:cubicBezTo>
                          <a:cubicBezTo>
                            <a:pt x="0" y="0"/>
                            <a:pt x="0" y="1"/>
                            <a:pt x="1" y="2"/>
                          </a:cubicBezTo>
                          <a:cubicBezTo>
                            <a:pt x="1" y="3"/>
                            <a:pt x="2" y="4"/>
                            <a:pt x="2" y="6"/>
                          </a:cubicBezTo>
                          <a:cubicBezTo>
                            <a:pt x="3" y="6"/>
                            <a:pt x="3" y="7"/>
                            <a:pt x="3" y="8"/>
                          </a:cubicBezTo>
                          <a:cubicBezTo>
                            <a:pt x="4" y="8"/>
                            <a:pt x="4" y="8"/>
                            <a:pt x="5" y="9"/>
                          </a:cubicBezTo>
                          <a:cubicBezTo>
                            <a:pt x="5" y="9"/>
                            <a:pt x="6" y="9"/>
                            <a:pt x="7" y="9"/>
                          </a:cubicBezTo>
                          <a:cubicBezTo>
                            <a:pt x="7" y="9"/>
                            <a:pt x="7" y="9"/>
                            <a:pt x="7" y="9"/>
                          </a:cubicBezTo>
                          <a:cubicBezTo>
                            <a:pt x="7" y="9"/>
                            <a:pt x="7" y="9"/>
                            <a:pt x="7" y="9"/>
                          </a:cubicBezTo>
                          <a:cubicBezTo>
                            <a:pt x="7" y="9"/>
                            <a:pt x="8" y="7"/>
                            <a:pt x="8" y="6"/>
                          </a:cubicBezTo>
                          <a:cubicBezTo>
                            <a:pt x="7" y="6"/>
                            <a:pt x="7" y="5"/>
                            <a:pt x="7" y="5"/>
                          </a:cubicBezTo>
                          <a:cubicBezTo>
                            <a:pt x="6" y="4"/>
                            <a:pt x="6" y="4"/>
                            <a:pt x="5" y="3"/>
                          </a:cubicBezTo>
                          <a:cubicBezTo>
                            <a:pt x="4" y="3"/>
                            <a:pt x="3" y="2"/>
                            <a:pt x="2" y="1"/>
                          </a:cubicBezTo>
                          <a:cubicBezTo>
                            <a:pt x="1" y="0"/>
                            <a:pt x="0" y="0"/>
                            <a:pt x="0" y="0"/>
                          </a:cubicBezTo>
                          <a:cubicBezTo>
                            <a:pt x="0" y="0"/>
                            <a:pt x="0" y="0"/>
                            <a:pt x="0"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Freeform 220"/>
                    <p:cNvSpPr/>
                    <p:nvPr/>
                  </p:nvSpPr>
                  <p:spPr bwMode="auto">
                    <a:xfrm>
                      <a:off x="12346" y="6899"/>
                      <a:ext cx="52" cy="64"/>
                    </a:xfrm>
                    <a:custGeom>
                      <a:avLst/>
                      <a:gdLst>
                        <a:gd name="T0" fmla="*/ 1 w 8"/>
                        <a:gd name="T1" fmla="*/ 0 h 10"/>
                        <a:gd name="T2" fmla="*/ 0 w 8"/>
                        <a:gd name="T3" fmla="*/ 0 h 10"/>
                        <a:gd name="T4" fmla="*/ 1 w 8"/>
                        <a:gd name="T5" fmla="*/ 2 h 10"/>
                        <a:gd name="T6" fmla="*/ 2 w 8"/>
                        <a:gd name="T7" fmla="*/ 6 h 10"/>
                        <a:gd name="T8" fmla="*/ 3 w 8"/>
                        <a:gd name="T9" fmla="*/ 8 h 10"/>
                        <a:gd name="T10" fmla="*/ 5 w 8"/>
                        <a:gd name="T11" fmla="*/ 9 h 10"/>
                        <a:gd name="T12" fmla="*/ 7 w 8"/>
                        <a:gd name="T13" fmla="*/ 10 h 10"/>
                        <a:gd name="T14" fmla="*/ 7 w 8"/>
                        <a:gd name="T15" fmla="*/ 10 h 10"/>
                        <a:gd name="T16" fmla="*/ 7 w 8"/>
                        <a:gd name="T17" fmla="*/ 9 h 10"/>
                        <a:gd name="T18" fmla="*/ 8 w 8"/>
                        <a:gd name="T19" fmla="*/ 7 h 10"/>
                        <a:gd name="T20" fmla="*/ 7 w 8"/>
                        <a:gd name="T21" fmla="*/ 5 h 10"/>
                        <a:gd name="T22" fmla="*/ 5 w 8"/>
                        <a:gd name="T23" fmla="*/ 4 h 10"/>
                        <a:gd name="T24" fmla="*/ 2 w 8"/>
                        <a:gd name="T25" fmla="*/ 1 h 10"/>
                        <a:gd name="T26" fmla="*/ 1 w 8"/>
                        <a:gd name="T27" fmla="*/ 0 h 10"/>
                        <a:gd name="T28" fmla="*/ 1 w 8"/>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1" y="0"/>
                          </a:moveTo>
                          <a:cubicBezTo>
                            <a:pt x="0" y="0"/>
                            <a:pt x="0" y="0"/>
                            <a:pt x="0" y="0"/>
                          </a:cubicBezTo>
                          <a:cubicBezTo>
                            <a:pt x="0" y="0"/>
                            <a:pt x="1" y="1"/>
                            <a:pt x="1" y="2"/>
                          </a:cubicBezTo>
                          <a:cubicBezTo>
                            <a:pt x="1" y="3"/>
                            <a:pt x="2" y="5"/>
                            <a:pt x="2" y="6"/>
                          </a:cubicBezTo>
                          <a:cubicBezTo>
                            <a:pt x="3" y="7"/>
                            <a:pt x="3" y="7"/>
                            <a:pt x="3" y="8"/>
                          </a:cubicBezTo>
                          <a:cubicBezTo>
                            <a:pt x="3" y="8"/>
                            <a:pt x="4" y="9"/>
                            <a:pt x="5" y="9"/>
                          </a:cubicBezTo>
                          <a:cubicBezTo>
                            <a:pt x="6" y="10"/>
                            <a:pt x="7" y="10"/>
                            <a:pt x="7" y="10"/>
                          </a:cubicBezTo>
                          <a:cubicBezTo>
                            <a:pt x="7" y="10"/>
                            <a:pt x="7" y="10"/>
                            <a:pt x="7" y="10"/>
                          </a:cubicBezTo>
                          <a:cubicBezTo>
                            <a:pt x="7" y="9"/>
                            <a:pt x="7" y="9"/>
                            <a:pt x="7" y="9"/>
                          </a:cubicBezTo>
                          <a:cubicBezTo>
                            <a:pt x="7" y="9"/>
                            <a:pt x="8" y="8"/>
                            <a:pt x="8" y="7"/>
                          </a:cubicBezTo>
                          <a:cubicBezTo>
                            <a:pt x="8" y="6"/>
                            <a:pt x="7" y="6"/>
                            <a:pt x="7" y="5"/>
                          </a:cubicBezTo>
                          <a:cubicBezTo>
                            <a:pt x="7" y="5"/>
                            <a:pt x="6" y="4"/>
                            <a:pt x="5" y="4"/>
                          </a:cubicBezTo>
                          <a:cubicBezTo>
                            <a:pt x="4" y="3"/>
                            <a:pt x="3" y="2"/>
                            <a:pt x="2" y="1"/>
                          </a:cubicBezTo>
                          <a:cubicBezTo>
                            <a:pt x="1" y="1"/>
                            <a:pt x="1" y="0"/>
                            <a:pt x="1" y="0"/>
                          </a:cubicBezTo>
                          <a:cubicBezTo>
                            <a:pt x="1" y="0"/>
                            <a:pt x="1" y="0"/>
                            <a:pt x="1" y="0"/>
                          </a:cubicBezTo>
                        </a:path>
                      </a:pathLst>
                    </a:custGeom>
                    <a:solidFill>
                      <a:srgbClr val="6003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 name="组合 2"/>
                  <p:cNvGrpSpPr/>
                  <p:nvPr/>
                </p:nvGrpSpPr>
                <p:grpSpPr>
                  <a:xfrm>
                    <a:off x="11847" y="6696"/>
                    <a:ext cx="389" cy="320"/>
                    <a:chOff x="11566" y="6781"/>
                    <a:chExt cx="384" cy="316"/>
                  </a:xfrm>
                  <a:solidFill>
                    <a:srgbClr val="8FC148"/>
                  </a:solidFill>
                </p:grpSpPr>
                <p:sp>
                  <p:nvSpPr>
                    <p:cNvPr id="244" name="Freeform 221"/>
                    <p:cNvSpPr/>
                    <p:nvPr/>
                  </p:nvSpPr>
                  <p:spPr bwMode="auto">
                    <a:xfrm>
                      <a:off x="11566" y="6781"/>
                      <a:ext cx="384" cy="316"/>
                    </a:xfrm>
                    <a:custGeom>
                      <a:avLst/>
                      <a:gdLst>
                        <a:gd name="T0" fmla="*/ 51 w 61"/>
                        <a:gd name="T1" fmla="*/ 43 h 50"/>
                        <a:gd name="T2" fmla="*/ 61 w 61"/>
                        <a:gd name="T3" fmla="*/ 35 h 50"/>
                        <a:gd name="T4" fmla="*/ 54 w 61"/>
                        <a:gd name="T5" fmla="*/ 35 h 50"/>
                        <a:gd name="T6" fmla="*/ 61 w 61"/>
                        <a:gd name="T7" fmla="*/ 26 h 50"/>
                        <a:gd name="T8" fmla="*/ 47 w 61"/>
                        <a:gd name="T9" fmla="*/ 33 h 50"/>
                        <a:gd name="T10" fmla="*/ 54 w 61"/>
                        <a:gd name="T11" fmla="*/ 15 h 50"/>
                        <a:gd name="T12" fmla="*/ 39 w 61"/>
                        <a:gd name="T13" fmla="*/ 28 h 50"/>
                        <a:gd name="T14" fmla="*/ 47 w 61"/>
                        <a:gd name="T15" fmla="*/ 0 h 50"/>
                        <a:gd name="T16" fmla="*/ 27 w 61"/>
                        <a:gd name="T17" fmla="*/ 30 h 50"/>
                        <a:gd name="T18" fmla="*/ 15 w 61"/>
                        <a:gd name="T19" fmla="*/ 7 h 50"/>
                        <a:gd name="T20" fmla="*/ 20 w 61"/>
                        <a:gd name="T21" fmla="*/ 31 h 50"/>
                        <a:gd name="T22" fmla="*/ 5 w 61"/>
                        <a:gd name="T23" fmla="*/ 18 h 50"/>
                        <a:gd name="T24" fmla="*/ 14 w 61"/>
                        <a:gd name="T25" fmla="*/ 35 h 50"/>
                        <a:gd name="T26" fmla="*/ 0 w 61"/>
                        <a:gd name="T27" fmla="*/ 30 h 50"/>
                        <a:gd name="T28" fmla="*/ 10 w 61"/>
                        <a:gd name="T29" fmla="*/ 42 h 50"/>
                        <a:gd name="T30" fmla="*/ 51 w 61"/>
                        <a:gd name="T3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0">
                          <a:moveTo>
                            <a:pt x="51" y="43"/>
                          </a:moveTo>
                          <a:cubicBezTo>
                            <a:pt x="51" y="43"/>
                            <a:pt x="54" y="38"/>
                            <a:pt x="61" y="35"/>
                          </a:cubicBezTo>
                          <a:cubicBezTo>
                            <a:pt x="61" y="35"/>
                            <a:pt x="56" y="34"/>
                            <a:pt x="54" y="35"/>
                          </a:cubicBezTo>
                          <a:cubicBezTo>
                            <a:pt x="54" y="35"/>
                            <a:pt x="56" y="29"/>
                            <a:pt x="61" y="26"/>
                          </a:cubicBezTo>
                          <a:cubicBezTo>
                            <a:pt x="61" y="26"/>
                            <a:pt x="51" y="27"/>
                            <a:pt x="47" y="33"/>
                          </a:cubicBezTo>
                          <a:cubicBezTo>
                            <a:pt x="47" y="33"/>
                            <a:pt x="48" y="21"/>
                            <a:pt x="54" y="15"/>
                          </a:cubicBezTo>
                          <a:cubicBezTo>
                            <a:pt x="54" y="15"/>
                            <a:pt x="44" y="19"/>
                            <a:pt x="39" y="28"/>
                          </a:cubicBezTo>
                          <a:cubicBezTo>
                            <a:pt x="39" y="28"/>
                            <a:pt x="38" y="6"/>
                            <a:pt x="47" y="0"/>
                          </a:cubicBezTo>
                          <a:cubicBezTo>
                            <a:pt x="47" y="0"/>
                            <a:pt x="31" y="7"/>
                            <a:pt x="27" y="30"/>
                          </a:cubicBezTo>
                          <a:cubicBezTo>
                            <a:pt x="27" y="30"/>
                            <a:pt x="25" y="14"/>
                            <a:pt x="15" y="7"/>
                          </a:cubicBezTo>
                          <a:cubicBezTo>
                            <a:pt x="15" y="7"/>
                            <a:pt x="22" y="28"/>
                            <a:pt x="20" y="31"/>
                          </a:cubicBezTo>
                          <a:cubicBezTo>
                            <a:pt x="20" y="31"/>
                            <a:pt x="15" y="19"/>
                            <a:pt x="5" y="18"/>
                          </a:cubicBezTo>
                          <a:cubicBezTo>
                            <a:pt x="5" y="18"/>
                            <a:pt x="14" y="30"/>
                            <a:pt x="14" y="35"/>
                          </a:cubicBezTo>
                          <a:cubicBezTo>
                            <a:pt x="14" y="35"/>
                            <a:pt x="8" y="28"/>
                            <a:pt x="0" y="30"/>
                          </a:cubicBezTo>
                          <a:cubicBezTo>
                            <a:pt x="0" y="30"/>
                            <a:pt x="10" y="37"/>
                            <a:pt x="10" y="42"/>
                          </a:cubicBezTo>
                          <a:cubicBezTo>
                            <a:pt x="10" y="42"/>
                            <a:pt x="32" y="50"/>
                            <a:pt x="51"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Freeform 222"/>
                    <p:cNvSpPr>
                      <a:spLocks noEditPoints="1"/>
                    </p:cNvSpPr>
                    <p:nvPr/>
                  </p:nvSpPr>
                  <p:spPr bwMode="auto">
                    <a:xfrm>
                      <a:off x="11811" y="6876"/>
                      <a:ext cx="94" cy="83"/>
                    </a:xfrm>
                    <a:custGeom>
                      <a:avLst/>
                      <a:gdLst>
                        <a:gd name="T0" fmla="*/ 14 w 15"/>
                        <a:gd name="T1" fmla="*/ 2 h 13"/>
                        <a:gd name="T2" fmla="*/ 12 w 15"/>
                        <a:gd name="T3" fmla="*/ 5 h 13"/>
                        <a:gd name="T4" fmla="*/ 12 w 15"/>
                        <a:gd name="T5" fmla="*/ 5 h 13"/>
                        <a:gd name="T6" fmla="*/ 14 w 15"/>
                        <a:gd name="T7" fmla="*/ 2 h 13"/>
                        <a:gd name="T8" fmla="*/ 14 w 15"/>
                        <a:gd name="T9" fmla="*/ 2 h 13"/>
                        <a:gd name="T10" fmla="*/ 14 w 15"/>
                        <a:gd name="T11" fmla="*/ 2 h 13"/>
                        <a:gd name="T12" fmla="*/ 14 w 15"/>
                        <a:gd name="T13" fmla="*/ 2 h 13"/>
                        <a:gd name="T14" fmla="*/ 15 w 15"/>
                        <a:gd name="T15" fmla="*/ 0 h 13"/>
                        <a:gd name="T16" fmla="*/ 0 w 15"/>
                        <a:gd name="T17" fmla="*/ 13 h 13"/>
                        <a:gd name="T18" fmla="*/ 0 w 15"/>
                        <a:gd name="T19" fmla="*/ 11 h 13"/>
                        <a:gd name="T20" fmla="*/ 0 w 15"/>
                        <a:gd name="T21" fmla="*/ 11 h 13"/>
                        <a:gd name="T22" fmla="*/ 0 w 15"/>
                        <a:gd name="T23" fmla="*/ 13 h 13"/>
                        <a:gd name="T24" fmla="*/ 15 w 15"/>
                        <a:gd name="T25" fmla="*/ 0 h 13"/>
                        <a:gd name="T26" fmla="*/ 15 w 15"/>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4" y="2"/>
                          </a:moveTo>
                          <a:cubicBezTo>
                            <a:pt x="13" y="3"/>
                            <a:pt x="12" y="4"/>
                            <a:pt x="12" y="5"/>
                          </a:cubicBezTo>
                          <a:cubicBezTo>
                            <a:pt x="12" y="5"/>
                            <a:pt x="12" y="5"/>
                            <a:pt x="12" y="5"/>
                          </a:cubicBezTo>
                          <a:cubicBezTo>
                            <a:pt x="12" y="4"/>
                            <a:pt x="13" y="3"/>
                            <a:pt x="14" y="2"/>
                          </a:cubicBezTo>
                          <a:moveTo>
                            <a:pt x="14" y="2"/>
                          </a:moveTo>
                          <a:cubicBezTo>
                            <a:pt x="14" y="2"/>
                            <a:pt x="14" y="2"/>
                            <a:pt x="14" y="2"/>
                          </a:cubicBezTo>
                          <a:cubicBezTo>
                            <a:pt x="14" y="2"/>
                            <a:pt x="14" y="2"/>
                            <a:pt x="14" y="2"/>
                          </a:cubicBezTo>
                          <a:moveTo>
                            <a:pt x="15" y="0"/>
                          </a:moveTo>
                          <a:cubicBezTo>
                            <a:pt x="15" y="0"/>
                            <a:pt x="5" y="4"/>
                            <a:pt x="0" y="13"/>
                          </a:cubicBezTo>
                          <a:cubicBezTo>
                            <a:pt x="0" y="13"/>
                            <a:pt x="0" y="12"/>
                            <a:pt x="0" y="11"/>
                          </a:cubicBezTo>
                          <a:cubicBezTo>
                            <a:pt x="0" y="11"/>
                            <a:pt x="0" y="11"/>
                            <a:pt x="0" y="11"/>
                          </a:cubicBezTo>
                          <a:cubicBezTo>
                            <a:pt x="0" y="12"/>
                            <a:pt x="0" y="13"/>
                            <a:pt x="0" y="13"/>
                          </a:cubicBezTo>
                          <a:cubicBezTo>
                            <a:pt x="5" y="4"/>
                            <a:pt x="15" y="0"/>
                            <a:pt x="15" y="0"/>
                          </a:cubicBezTo>
                          <a:cubicBezTo>
                            <a:pt x="15" y="0"/>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Freeform 223"/>
                    <p:cNvSpPr/>
                    <p:nvPr/>
                  </p:nvSpPr>
                  <p:spPr bwMode="auto">
                    <a:xfrm>
                      <a:off x="11811" y="6876"/>
                      <a:ext cx="94" cy="101"/>
                    </a:xfrm>
                    <a:custGeom>
                      <a:avLst/>
                      <a:gdLst>
                        <a:gd name="T0" fmla="*/ 15 w 15"/>
                        <a:gd name="T1" fmla="*/ 0 h 16"/>
                        <a:gd name="T2" fmla="*/ 0 w 15"/>
                        <a:gd name="T3" fmla="*/ 13 h 16"/>
                        <a:gd name="T4" fmla="*/ 0 w 15"/>
                        <a:gd name="T5" fmla="*/ 11 h 16"/>
                        <a:gd name="T6" fmla="*/ 0 w 15"/>
                        <a:gd name="T7" fmla="*/ 16 h 16"/>
                        <a:gd name="T8" fmla="*/ 12 w 15"/>
                        <a:gd name="T9" fmla="*/ 5 h 16"/>
                        <a:gd name="T10" fmla="*/ 14 w 15"/>
                        <a:gd name="T11" fmla="*/ 2 h 16"/>
                        <a:gd name="T12" fmla="*/ 14 w 15"/>
                        <a:gd name="T13" fmla="*/ 2 h 16"/>
                        <a:gd name="T14" fmla="*/ 14 w 15"/>
                        <a:gd name="T15" fmla="*/ 2 h 16"/>
                        <a:gd name="T16" fmla="*/ 15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0"/>
                          </a:moveTo>
                          <a:cubicBezTo>
                            <a:pt x="15" y="0"/>
                            <a:pt x="5" y="4"/>
                            <a:pt x="0" y="13"/>
                          </a:cubicBezTo>
                          <a:cubicBezTo>
                            <a:pt x="0" y="13"/>
                            <a:pt x="0" y="12"/>
                            <a:pt x="0" y="11"/>
                          </a:cubicBezTo>
                          <a:cubicBezTo>
                            <a:pt x="0" y="14"/>
                            <a:pt x="0" y="16"/>
                            <a:pt x="0" y="16"/>
                          </a:cubicBezTo>
                          <a:cubicBezTo>
                            <a:pt x="3" y="11"/>
                            <a:pt x="8" y="7"/>
                            <a:pt x="12" y="5"/>
                          </a:cubicBezTo>
                          <a:cubicBezTo>
                            <a:pt x="12" y="4"/>
                            <a:pt x="13" y="3"/>
                            <a:pt x="14" y="2"/>
                          </a:cubicBezTo>
                          <a:cubicBezTo>
                            <a:pt x="14" y="2"/>
                            <a:pt x="14" y="2"/>
                            <a:pt x="14" y="2"/>
                          </a:cubicBezTo>
                          <a:cubicBezTo>
                            <a:pt x="14" y="2"/>
                            <a:pt x="14" y="2"/>
                            <a:pt x="14" y="2"/>
                          </a:cubicBezTo>
                          <a:cubicBezTo>
                            <a:pt x="14" y="1"/>
                            <a:pt x="15"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Freeform 224"/>
                    <p:cNvSpPr>
                      <a:spLocks noEditPoints="1"/>
                    </p:cNvSpPr>
                    <p:nvPr/>
                  </p:nvSpPr>
                  <p:spPr bwMode="auto">
                    <a:xfrm>
                      <a:off x="11660" y="6781"/>
                      <a:ext cx="203" cy="68"/>
                    </a:xfrm>
                    <a:custGeom>
                      <a:avLst/>
                      <a:gdLst>
                        <a:gd name="T0" fmla="*/ 1 w 32"/>
                        <a:gd name="T1" fmla="*/ 11 h 11"/>
                        <a:gd name="T2" fmla="*/ 0 w 32"/>
                        <a:gd name="T3" fmla="*/ 8 h 11"/>
                        <a:gd name="T4" fmla="*/ 0 w 32"/>
                        <a:gd name="T5" fmla="*/ 7 h 11"/>
                        <a:gd name="T6" fmla="*/ 0 w 32"/>
                        <a:gd name="T7" fmla="*/ 7 h 11"/>
                        <a:gd name="T8" fmla="*/ 0 w 32"/>
                        <a:gd name="T9" fmla="*/ 7 h 11"/>
                        <a:gd name="T10" fmla="*/ 0 w 32"/>
                        <a:gd name="T11" fmla="*/ 7 h 11"/>
                        <a:gd name="T12" fmla="*/ 30 w 32"/>
                        <a:gd name="T13" fmla="*/ 2 h 11"/>
                        <a:gd name="T14" fmla="*/ 27 w 32"/>
                        <a:gd name="T15" fmla="*/ 6 h 11"/>
                        <a:gd name="T16" fmla="*/ 31 w 32"/>
                        <a:gd name="T17" fmla="*/ 2 h 11"/>
                        <a:gd name="T18" fmla="*/ 31 w 32"/>
                        <a:gd name="T19" fmla="*/ 2 h 11"/>
                        <a:gd name="T20" fmla="*/ 31 w 32"/>
                        <a:gd name="T21" fmla="*/ 2 h 11"/>
                        <a:gd name="T22" fmla="*/ 31 w 32"/>
                        <a:gd name="T23" fmla="*/ 1 h 11"/>
                        <a:gd name="T24" fmla="*/ 31 w 32"/>
                        <a:gd name="T25" fmla="*/ 1 h 11"/>
                        <a:gd name="T26" fmla="*/ 31 w 32"/>
                        <a:gd name="T27" fmla="*/ 1 h 11"/>
                        <a:gd name="T28" fmla="*/ 31 w 32"/>
                        <a:gd name="T29" fmla="*/ 1 h 11"/>
                        <a:gd name="T30" fmla="*/ 31 w 32"/>
                        <a:gd name="T31" fmla="*/ 1 h 11"/>
                        <a:gd name="T32" fmla="*/ 31 w 32"/>
                        <a:gd name="T33" fmla="*/ 1 h 11"/>
                        <a:gd name="T34" fmla="*/ 31 w 32"/>
                        <a:gd name="T35" fmla="*/ 1 h 11"/>
                        <a:gd name="T36" fmla="*/ 31 w 32"/>
                        <a:gd name="T37" fmla="*/ 1 h 11"/>
                        <a:gd name="T38" fmla="*/ 31 w 32"/>
                        <a:gd name="T39" fmla="*/ 1 h 11"/>
                        <a:gd name="T40" fmla="*/ 31 w 32"/>
                        <a:gd name="T41" fmla="*/ 1 h 11"/>
                        <a:gd name="T42" fmla="*/ 31 w 32"/>
                        <a:gd name="T43" fmla="*/ 1 h 11"/>
                        <a:gd name="T44" fmla="*/ 31 w 32"/>
                        <a:gd name="T45" fmla="*/ 1 h 11"/>
                        <a:gd name="T46" fmla="*/ 31 w 32"/>
                        <a:gd name="T47" fmla="*/ 1 h 11"/>
                        <a:gd name="T48" fmla="*/ 31 w 32"/>
                        <a:gd name="T49" fmla="*/ 1 h 11"/>
                        <a:gd name="T50" fmla="*/ 31 w 32"/>
                        <a:gd name="T51" fmla="*/ 1 h 11"/>
                        <a:gd name="T52" fmla="*/ 32 w 32"/>
                        <a:gd name="T53" fmla="*/ 1 h 11"/>
                        <a:gd name="T54" fmla="*/ 32 w 32"/>
                        <a:gd name="T55" fmla="*/ 1 h 11"/>
                        <a:gd name="T56" fmla="*/ 32 w 32"/>
                        <a:gd name="T57" fmla="*/ 1 h 11"/>
                        <a:gd name="T58" fmla="*/ 32 w 32"/>
                        <a:gd name="T59" fmla="*/ 0 h 11"/>
                        <a:gd name="T60" fmla="*/ 32 w 32"/>
                        <a:gd name="T61" fmla="*/ 0 h 11"/>
                        <a:gd name="T62" fmla="*/ 32 w 32"/>
                        <a:gd name="T63" fmla="*/ 0 h 11"/>
                        <a:gd name="T64" fmla="*/ 32 w 32"/>
                        <a:gd name="T65" fmla="*/ 0 h 11"/>
                        <a:gd name="T66" fmla="*/ 32 w 32"/>
                        <a:gd name="T67" fmla="*/ 0 h 11"/>
                        <a:gd name="T68" fmla="*/ 32 w 32"/>
                        <a:gd name="T69" fmla="*/ 0 h 11"/>
                        <a:gd name="T70" fmla="*/ 32 w 32"/>
                        <a:gd name="T71" fmla="*/ 0 h 11"/>
                        <a:gd name="T72" fmla="*/ 32 w 32"/>
                        <a:gd name="T7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1">
                          <a:moveTo>
                            <a:pt x="0" y="8"/>
                          </a:moveTo>
                          <a:cubicBezTo>
                            <a:pt x="0" y="8"/>
                            <a:pt x="1" y="9"/>
                            <a:pt x="1" y="11"/>
                          </a:cubicBezTo>
                          <a:cubicBezTo>
                            <a:pt x="1" y="11"/>
                            <a:pt x="1" y="11"/>
                            <a:pt x="1" y="11"/>
                          </a:cubicBezTo>
                          <a:cubicBezTo>
                            <a:pt x="1" y="9"/>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30" y="2"/>
                          </a:moveTo>
                          <a:cubicBezTo>
                            <a:pt x="29" y="3"/>
                            <a:pt x="28" y="4"/>
                            <a:pt x="27" y="6"/>
                          </a:cubicBezTo>
                          <a:cubicBezTo>
                            <a:pt x="27" y="6"/>
                            <a:pt x="27" y="6"/>
                            <a:pt x="27" y="6"/>
                          </a:cubicBezTo>
                          <a:cubicBezTo>
                            <a:pt x="28" y="4"/>
                            <a:pt x="29" y="3"/>
                            <a:pt x="30" y="2"/>
                          </a:cubicBezTo>
                          <a:moveTo>
                            <a:pt x="31" y="2"/>
                          </a:moveTo>
                          <a:cubicBezTo>
                            <a:pt x="30" y="2"/>
                            <a:pt x="30" y="2"/>
                            <a:pt x="30" y="2"/>
                          </a:cubicBezTo>
                          <a:cubicBezTo>
                            <a:pt x="30" y="2"/>
                            <a:pt x="30" y="2"/>
                            <a:pt x="31" y="2"/>
                          </a:cubicBezTo>
                          <a:moveTo>
                            <a:pt x="31" y="1"/>
                          </a:moveTo>
                          <a:cubicBezTo>
                            <a:pt x="31" y="1"/>
                            <a:pt x="31" y="2"/>
                            <a:pt x="31" y="2"/>
                          </a:cubicBezTo>
                          <a:cubicBezTo>
                            <a:pt x="31" y="2"/>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1" y="1"/>
                          </a:moveTo>
                          <a:cubicBezTo>
                            <a:pt x="31" y="1"/>
                            <a:pt x="31" y="1"/>
                            <a:pt x="31" y="1"/>
                          </a:cubicBezTo>
                          <a:cubicBezTo>
                            <a:pt x="31" y="1"/>
                            <a:pt x="31" y="1"/>
                            <a:pt x="31" y="1"/>
                          </a:cubicBezTo>
                          <a:moveTo>
                            <a:pt x="32" y="1"/>
                          </a:moveTo>
                          <a:cubicBezTo>
                            <a:pt x="32" y="1"/>
                            <a:pt x="32" y="1"/>
                            <a:pt x="32" y="1"/>
                          </a:cubicBezTo>
                          <a:cubicBezTo>
                            <a:pt x="32" y="1"/>
                            <a:pt x="32" y="1"/>
                            <a:pt x="32" y="1"/>
                          </a:cubicBezTo>
                          <a:moveTo>
                            <a:pt x="32" y="1"/>
                          </a:moveTo>
                          <a:cubicBezTo>
                            <a:pt x="32" y="1"/>
                            <a:pt x="32" y="1"/>
                            <a:pt x="32" y="1"/>
                          </a:cubicBezTo>
                          <a:cubicBezTo>
                            <a:pt x="32" y="1"/>
                            <a:pt x="32" y="1"/>
                            <a:pt x="32" y="1"/>
                          </a:cubicBezTo>
                          <a:moveTo>
                            <a:pt x="32" y="0"/>
                          </a:moveTo>
                          <a:cubicBezTo>
                            <a:pt x="32" y="1"/>
                            <a:pt x="32" y="1"/>
                            <a:pt x="32" y="1"/>
                          </a:cubicBezTo>
                          <a:cubicBezTo>
                            <a:pt x="32" y="1"/>
                            <a:pt x="32" y="1"/>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moveTo>
                            <a:pt x="32" y="0"/>
                          </a:move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Freeform 225"/>
                    <p:cNvSpPr/>
                    <p:nvPr/>
                  </p:nvSpPr>
                  <p:spPr bwMode="auto">
                    <a:xfrm>
                      <a:off x="11660" y="6781"/>
                      <a:ext cx="203" cy="207"/>
                    </a:xfrm>
                    <a:custGeom>
                      <a:avLst/>
                      <a:gdLst>
                        <a:gd name="T0" fmla="*/ 32 w 32"/>
                        <a:gd name="T1" fmla="*/ 0 h 33"/>
                        <a:gd name="T2" fmla="*/ 12 w 32"/>
                        <a:gd name="T3" fmla="*/ 30 h 33"/>
                        <a:gd name="T4" fmla="*/ 0 w 32"/>
                        <a:gd name="T5" fmla="*/ 7 h 33"/>
                        <a:gd name="T6" fmla="*/ 0 w 32"/>
                        <a:gd name="T7" fmla="*/ 7 h 33"/>
                        <a:gd name="T8" fmla="*/ 0 w 32"/>
                        <a:gd name="T9" fmla="*/ 7 h 33"/>
                        <a:gd name="T10" fmla="*/ 0 w 32"/>
                        <a:gd name="T11" fmla="*/ 7 h 33"/>
                        <a:gd name="T12" fmla="*/ 0 w 32"/>
                        <a:gd name="T13" fmla="*/ 7 h 33"/>
                        <a:gd name="T14" fmla="*/ 0 w 32"/>
                        <a:gd name="T15" fmla="*/ 7 h 33"/>
                        <a:gd name="T16" fmla="*/ 0 w 32"/>
                        <a:gd name="T17" fmla="*/ 7 h 33"/>
                        <a:gd name="T18" fmla="*/ 0 w 32"/>
                        <a:gd name="T19" fmla="*/ 8 h 33"/>
                        <a:gd name="T20" fmla="*/ 1 w 32"/>
                        <a:gd name="T21" fmla="*/ 11 h 33"/>
                        <a:gd name="T22" fmla="*/ 12 w 32"/>
                        <a:gd name="T23" fmla="*/ 33 h 33"/>
                        <a:gd name="T24" fmla="*/ 27 w 32"/>
                        <a:gd name="T25" fmla="*/ 6 h 33"/>
                        <a:gd name="T26" fmla="*/ 30 w 32"/>
                        <a:gd name="T27" fmla="*/ 2 h 33"/>
                        <a:gd name="T28" fmla="*/ 30 w 32"/>
                        <a:gd name="T29" fmla="*/ 2 h 33"/>
                        <a:gd name="T30" fmla="*/ 31 w 32"/>
                        <a:gd name="T31" fmla="*/ 2 h 33"/>
                        <a:gd name="T32" fmla="*/ 31 w 32"/>
                        <a:gd name="T33" fmla="*/ 2 h 33"/>
                        <a:gd name="T34" fmla="*/ 31 w 32"/>
                        <a:gd name="T35" fmla="*/ 1 h 33"/>
                        <a:gd name="T36" fmla="*/ 31 w 32"/>
                        <a:gd name="T37" fmla="*/ 1 h 33"/>
                        <a:gd name="T38" fmla="*/ 31 w 32"/>
                        <a:gd name="T39" fmla="*/ 1 h 33"/>
                        <a:gd name="T40" fmla="*/ 31 w 32"/>
                        <a:gd name="T41" fmla="*/ 1 h 33"/>
                        <a:gd name="T42" fmla="*/ 31 w 32"/>
                        <a:gd name="T43" fmla="*/ 1 h 33"/>
                        <a:gd name="T44" fmla="*/ 31 w 32"/>
                        <a:gd name="T45" fmla="*/ 1 h 33"/>
                        <a:gd name="T46" fmla="*/ 31 w 32"/>
                        <a:gd name="T47" fmla="*/ 1 h 33"/>
                        <a:gd name="T48" fmla="*/ 31 w 32"/>
                        <a:gd name="T49" fmla="*/ 1 h 33"/>
                        <a:gd name="T50" fmla="*/ 31 w 32"/>
                        <a:gd name="T51" fmla="*/ 1 h 33"/>
                        <a:gd name="T52" fmla="*/ 31 w 32"/>
                        <a:gd name="T53" fmla="*/ 1 h 33"/>
                        <a:gd name="T54" fmla="*/ 31 w 32"/>
                        <a:gd name="T55" fmla="*/ 1 h 33"/>
                        <a:gd name="T56" fmla="*/ 31 w 32"/>
                        <a:gd name="T57" fmla="*/ 1 h 33"/>
                        <a:gd name="T58" fmla="*/ 31 w 32"/>
                        <a:gd name="T59" fmla="*/ 1 h 33"/>
                        <a:gd name="T60" fmla="*/ 31 w 32"/>
                        <a:gd name="T61" fmla="*/ 1 h 33"/>
                        <a:gd name="T62" fmla="*/ 31 w 32"/>
                        <a:gd name="T63" fmla="*/ 1 h 33"/>
                        <a:gd name="T64" fmla="*/ 31 w 32"/>
                        <a:gd name="T65" fmla="*/ 1 h 33"/>
                        <a:gd name="T66" fmla="*/ 31 w 32"/>
                        <a:gd name="T67" fmla="*/ 1 h 33"/>
                        <a:gd name="T68" fmla="*/ 31 w 32"/>
                        <a:gd name="T69" fmla="*/ 1 h 33"/>
                        <a:gd name="T70" fmla="*/ 31 w 32"/>
                        <a:gd name="T71" fmla="*/ 1 h 33"/>
                        <a:gd name="T72" fmla="*/ 31 w 32"/>
                        <a:gd name="T73" fmla="*/ 1 h 33"/>
                        <a:gd name="T74" fmla="*/ 31 w 32"/>
                        <a:gd name="T75" fmla="*/ 1 h 33"/>
                        <a:gd name="T76" fmla="*/ 32 w 32"/>
                        <a:gd name="T77" fmla="*/ 1 h 33"/>
                        <a:gd name="T78" fmla="*/ 32 w 32"/>
                        <a:gd name="T79" fmla="*/ 1 h 33"/>
                        <a:gd name="T80" fmla="*/ 32 w 32"/>
                        <a:gd name="T81" fmla="*/ 1 h 33"/>
                        <a:gd name="T82" fmla="*/ 32 w 32"/>
                        <a:gd name="T83" fmla="*/ 1 h 33"/>
                        <a:gd name="T84" fmla="*/ 32 w 32"/>
                        <a:gd name="T85" fmla="*/ 1 h 33"/>
                        <a:gd name="T86" fmla="*/ 32 w 32"/>
                        <a:gd name="T87" fmla="*/ 0 h 33"/>
                        <a:gd name="T88" fmla="*/ 32 w 32"/>
                        <a:gd name="T89" fmla="*/ 0 h 33"/>
                        <a:gd name="T90" fmla="*/ 32 w 32"/>
                        <a:gd name="T91" fmla="*/ 0 h 33"/>
                        <a:gd name="T92" fmla="*/ 32 w 32"/>
                        <a:gd name="T93" fmla="*/ 0 h 33"/>
                        <a:gd name="T94" fmla="*/ 32 w 32"/>
                        <a:gd name="T95" fmla="*/ 0 h 33"/>
                        <a:gd name="T96" fmla="*/ 32 w 32"/>
                        <a:gd name="T97" fmla="*/ 0 h 33"/>
                        <a:gd name="T98" fmla="*/ 32 w 32"/>
                        <a:gd name="T99" fmla="*/ 0 h 33"/>
                        <a:gd name="T100" fmla="*/ 32 w 32"/>
                        <a:gd name="T101" fmla="*/ 0 h 33"/>
                        <a:gd name="T102" fmla="*/ 32 w 32"/>
                        <a:gd name="T103" fmla="*/ 0 h 33"/>
                        <a:gd name="T104" fmla="*/ 32 w 32"/>
                        <a:gd name="T10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33">
                          <a:moveTo>
                            <a:pt x="32" y="0"/>
                          </a:moveTo>
                          <a:cubicBezTo>
                            <a:pt x="32" y="0"/>
                            <a:pt x="16" y="7"/>
                            <a:pt x="12" y="30"/>
                          </a:cubicBezTo>
                          <a:cubicBezTo>
                            <a:pt x="12" y="30"/>
                            <a:pt x="10" y="14"/>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0" y="8"/>
                            <a:pt x="0" y="8"/>
                          </a:cubicBezTo>
                          <a:cubicBezTo>
                            <a:pt x="0" y="8"/>
                            <a:pt x="1" y="9"/>
                            <a:pt x="1" y="11"/>
                          </a:cubicBezTo>
                          <a:cubicBezTo>
                            <a:pt x="10" y="19"/>
                            <a:pt x="12" y="33"/>
                            <a:pt x="12" y="33"/>
                          </a:cubicBezTo>
                          <a:cubicBezTo>
                            <a:pt x="15" y="18"/>
                            <a:pt x="22" y="10"/>
                            <a:pt x="27" y="6"/>
                          </a:cubicBezTo>
                          <a:cubicBezTo>
                            <a:pt x="28" y="4"/>
                            <a:pt x="29" y="3"/>
                            <a:pt x="30" y="2"/>
                          </a:cubicBezTo>
                          <a:cubicBezTo>
                            <a:pt x="30" y="2"/>
                            <a:pt x="30" y="2"/>
                            <a:pt x="30" y="2"/>
                          </a:cubicBezTo>
                          <a:cubicBezTo>
                            <a:pt x="30" y="2"/>
                            <a:pt x="30" y="2"/>
                            <a:pt x="31" y="2"/>
                          </a:cubicBezTo>
                          <a:cubicBezTo>
                            <a:pt x="31" y="2"/>
                            <a:pt x="31" y="2"/>
                            <a:pt x="31" y="2"/>
                          </a:cubicBezTo>
                          <a:cubicBezTo>
                            <a:pt x="31" y="2"/>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1" y="1"/>
                            <a:pt x="31" y="1"/>
                            <a:pt x="31"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Freeform 226"/>
                    <p:cNvSpPr>
                      <a:spLocks noEditPoints="1"/>
                    </p:cNvSpPr>
                    <p:nvPr/>
                  </p:nvSpPr>
                  <p:spPr bwMode="auto">
                    <a:xfrm>
                      <a:off x="11924" y="6944"/>
                      <a:ext cx="26" cy="26"/>
                    </a:xfrm>
                    <a:custGeom>
                      <a:avLst/>
                      <a:gdLst>
                        <a:gd name="T0" fmla="*/ 4 w 4"/>
                        <a:gd name="T1" fmla="*/ 0 h 4"/>
                        <a:gd name="T2" fmla="*/ 0 w 4"/>
                        <a:gd name="T3" fmla="*/ 4 h 4"/>
                        <a:gd name="T4" fmla="*/ 0 w 4"/>
                        <a:gd name="T5" fmla="*/ 4 h 4"/>
                        <a:gd name="T6" fmla="*/ 4 w 4"/>
                        <a:gd name="T7" fmla="*/ 0 h 4"/>
                        <a:gd name="T8" fmla="*/ 4 w 4"/>
                        <a:gd name="T9" fmla="*/ 0 h 4"/>
                        <a:gd name="T10" fmla="*/ 4 w 4"/>
                        <a:gd name="T11" fmla="*/ 0 h 4"/>
                        <a:gd name="T12" fmla="*/ 4 w 4"/>
                        <a:gd name="T13" fmla="*/ 0 h 4"/>
                        <a:gd name="T14" fmla="*/ 4 w 4"/>
                        <a:gd name="T15" fmla="*/ 0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cubicBezTo>
                            <a:pt x="2" y="1"/>
                            <a:pt x="1" y="3"/>
                            <a:pt x="0" y="4"/>
                          </a:cubicBezTo>
                          <a:cubicBezTo>
                            <a:pt x="0" y="4"/>
                            <a:pt x="0" y="4"/>
                            <a:pt x="0" y="4"/>
                          </a:cubicBezTo>
                          <a:cubicBezTo>
                            <a:pt x="1" y="3"/>
                            <a:pt x="2" y="1"/>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Freeform 227"/>
                    <p:cNvSpPr/>
                    <p:nvPr/>
                  </p:nvSpPr>
                  <p:spPr bwMode="auto">
                    <a:xfrm>
                      <a:off x="11862" y="6944"/>
                      <a:ext cx="87" cy="64"/>
                    </a:xfrm>
                    <a:custGeom>
                      <a:avLst/>
                      <a:gdLst>
                        <a:gd name="T0" fmla="*/ 14 w 14"/>
                        <a:gd name="T1" fmla="*/ 0 h 10"/>
                        <a:gd name="T2" fmla="*/ 14 w 14"/>
                        <a:gd name="T3" fmla="*/ 0 h 10"/>
                        <a:gd name="T4" fmla="*/ 14 w 14"/>
                        <a:gd name="T5" fmla="*/ 0 h 10"/>
                        <a:gd name="T6" fmla="*/ 0 w 14"/>
                        <a:gd name="T7" fmla="*/ 6 h 10"/>
                        <a:gd name="T8" fmla="*/ 0 w 14"/>
                        <a:gd name="T9" fmla="*/ 10 h 10"/>
                        <a:gd name="T10" fmla="*/ 10 w 14"/>
                        <a:gd name="T11" fmla="*/ 4 h 10"/>
                        <a:gd name="T12" fmla="*/ 14 w 14"/>
                        <a:gd name="T13" fmla="*/ 0 h 10"/>
                        <a:gd name="T14" fmla="*/ 14 w 14"/>
                        <a:gd name="T15" fmla="*/ 0 h 10"/>
                        <a:gd name="T16" fmla="*/ 14 w 14"/>
                        <a:gd name="T17" fmla="*/ 0 h 10"/>
                        <a:gd name="T18" fmla="*/ 14 w 14"/>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0">
                          <a:moveTo>
                            <a:pt x="14" y="0"/>
                          </a:moveTo>
                          <a:cubicBezTo>
                            <a:pt x="14" y="0"/>
                            <a:pt x="14" y="0"/>
                            <a:pt x="14" y="0"/>
                          </a:cubicBezTo>
                          <a:cubicBezTo>
                            <a:pt x="14" y="0"/>
                            <a:pt x="14" y="0"/>
                            <a:pt x="14" y="0"/>
                          </a:cubicBezTo>
                          <a:cubicBezTo>
                            <a:pt x="14" y="0"/>
                            <a:pt x="4" y="1"/>
                            <a:pt x="0" y="6"/>
                          </a:cubicBezTo>
                          <a:cubicBezTo>
                            <a:pt x="0" y="8"/>
                            <a:pt x="0" y="10"/>
                            <a:pt x="0" y="10"/>
                          </a:cubicBezTo>
                          <a:cubicBezTo>
                            <a:pt x="2" y="6"/>
                            <a:pt x="6" y="5"/>
                            <a:pt x="10" y="4"/>
                          </a:cubicBezTo>
                          <a:cubicBezTo>
                            <a:pt x="11" y="3"/>
                            <a:pt x="12" y="1"/>
                            <a:pt x="14" y="0"/>
                          </a:cubicBezTo>
                          <a:cubicBezTo>
                            <a:pt x="14" y="0"/>
                            <a:pt x="14" y="0"/>
                            <a:pt x="14" y="0"/>
                          </a:cubicBezTo>
                          <a:cubicBezTo>
                            <a:pt x="14" y="0"/>
                            <a:pt x="14"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Freeform 228"/>
                    <p:cNvSpPr>
                      <a:spLocks noEditPoints="1"/>
                    </p:cNvSpPr>
                    <p:nvPr/>
                  </p:nvSpPr>
                  <p:spPr bwMode="auto">
                    <a:xfrm>
                      <a:off x="11919" y="7001"/>
                      <a:ext cx="31" cy="19"/>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5 w 5"/>
                        <a:gd name="T13" fmla="*/ 0 h 3"/>
                        <a:gd name="T14" fmla="*/ 5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0"/>
                          </a:moveTo>
                          <a:cubicBezTo>
                            <a:pt x="3" y="1"/>
                            <a:pt x="2" y="2"/>
                            <a:pt x="0" y="3"/>
                          </a:cubicBezTo>
                          <a:cubicBezTo>
                            <a:pt x="0" y="3"/>
                            <a:pt x="0" y="3"/>
                            <a:pt x="0" y="3"/>
                          </a:cubicBezTo>
                          <a:cubicBezTo>
                            <a:pt x="2" y="2"/>
                            <a:pt x="3" y="1"/>
                            <a:pt x="5" y="0"/>
                          </a:cubicBezTo>
                          <a:moveTo>
                            <a:pt x="5" y="0"/>
                          </a:moveTo>
                          <a:cubicBezTo>
                            <a:pt x="5" y="0"/>
                            <a:pt x="5" y="0"/>
                            <a:pt x="5" y="0"/>
                          </a:cubicBezTo>
                          <a:cubicBezTo>
                            <a:pt x="5" y="0"/>
                            <a:pt x="5" y="0"/>
                            <a:pt x="5" y="0"/>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Freeform 229"/>
                    <p:cNvSpPr/>
                    <p:nvPr/>
                  </p:nvSpPr>
                  <p:spPr bwMode="auto">
                    <a:xfrm>
                      <a:off x="11905" y="7001"/>
                      <a:ext cx="45" cy="19"/>
                    </a:xfrm>
                    <a:custGeom>
                      <a:avLst/>
                      <a:gdLst>
                        <a:gd name="T0" fmla="*/ 2 w 7"/>
                        <a:gd name="T1" fmla="*/ 0 h 3"/>
                        <a:gd name="T2" fmla="*/ 1 w 7"/>
                        <a:gd name="T3" fmla="*/ 0 h 3"/>
                        <a:gd name="T4" fmla="*/ 0 w 7"/>
                        <a:gd name="T5" fmla="*/ 3 h 3"/>
                        <a:gd name="T6" fmla="*/ 2 w 7"/>
                        <a:gd name="T7" fmla="*/ 3 h 3"/>
                        <a:gd name="T8" fmla="*/ 2 w 7"/>
                        <a:gd name="T9" fmla="*/ 3 h 3"/>
                        <a:gd name="T10" fmla="*/ 7 w 7"/>
                        <a:gd name="T11" fmla="*/ 0 h 3"/>
                        <a:gd name="T12" fmla="*/ 7 w 7"/>
                        <a:gd name="T13" fmla="*/ 0 h 3"/>
                        <a:gd name="T14" fmla="*/ 7 w 7"/>
                        <a:gd name="T15" fmla="*/ 0 h 3"/>
                        <a:gd name="T16" fmla="*/ 2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2" y="0"/>
                            <a:pt x="2" y="0"/>
                            <a:pt x="1" y="0"/>
                          </a:cubicBezTo>
                          <a:cubicBezTo>
                            <a:pt x="0" y="2"/>
                            <a:pt x="0" y="3"/>
                            <a:pt x="0" y="3"/>
                          </a:cubicBezTo>
                          <a:cubicBezTo>
                            <a:pt x="0" y="3"/>
                            <a:pt x="1" y="3"/>
                            <a:pt x="2" y="3"/>
                          </a:cubicBezTo>
                          <a:cubicBezTo>
                            <a:pt x="2" y="3"/>
                            <a:pt x="2" y="3"/>
                            <a:pt x="2" y="3"/>
                          </a:cubicBezTo>
                          <a:cubicBezTo>
                            <a:pt x="4" y="2"/>
                            <a:pt x="5" y="1"/>
                            <a:pt x="7" y="0"/>
                          </a:cubicBezTo>
                          <a:cubicBezTo>
                            <a:pt x="7" y="0"/>
                            <a:pt x="7" y="0"/>
                            <a:pt x="7" y="0"/>
                          </a:cubicBezTo>
                          <a:cubicBezTo>
                            <a:pt x="7" y="0"/>
                            <a:pt x="7" y="0"/>
                            <a:pt x="7" y="0"/>
                          </a:cubicBezTo>
                          <a:cubicBezTo>
                            <a:pt x="7" y="0"/>
                            <a:pt x="4"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Freeform 230"/>
                    <p:cNvSpPr>
                      <a:spLocks noEditPoints="1"/>
                    </p:cNvSpPr>
                    <p:nvPr/>
                  </p:nvSpPr>
                  <p:spPr bwMode="auto">
                    <a:xfrm>
                      <a:off x="11566" y="6970"/>
                      <a:ext cx="57" cy="19"/>
                    </a:xfrm>
                    <a:custGeom>
                      <a:avLst/>
                      <a:gdLst>
                        <a:gd name="T0" fmla="*/ 9 w 9"/>
                        <a:gd name="T1" fmla="*/ 1 h 3"/>
                        <a:gd name="T2" fmla="*/ 9 w 9"/>
                        <a:gd name="T3" fmla="*/ 1 h 3"/>
                        <a:gd name="T4" fmla="*/ 9 w 9"/>
                        <a:gd name="T5" fmla="*/ 1 h 3"/>
                        <a:gd name="T6" fmla="*/ 0 w 9"/>
                        <a:gd name="T7" fmla="*/ 0 h 3"/>
                        <a:gd name="T8" fmla="*/ 4 w 9"/>
                        <a:gd name="T9" fmla="*/ 3 h 3"/>
                        <a:gd name="T10" fmla="*/ 4 w 9"/>
                        <a:gd name="T11" fmla="*/ 3 h 3"/>
                        <a:gd name="T12" fmla="*/ 0 w 9"/>
                        <a:gd name="T13" fmla="*/ 0 h 3"/>
                        <a:gd name="T14" fmla="*/ 3 w 9"/>
                        <a:gd name="T15" fmla="*/ 0 h 3"/>
                        <a:gd name="T16" fmla="*/ 0 w 9"/>
                        <a:gd name="T17" fmla="*/ 0 h 3"/>
                        <a:gd name="T18" fmla="*/ 0 w 9"/>
                        <a:gd name="T19" fmla="*/ 0 h 3"/>
                        <a:gd name="T20" fmla="*/ 3 w 9"/>
                        <a:gd name="T21" fmla="*/ 0 h 3"/>
                        <a:gd name="T22" fmla="*/ 9 w 9"/>
                        <a:gd name="T23" fmla="*/ 1 h 3"/>
                        <a:gd name="T24" fmla="*/ 3 w 9"/>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
                          <a:moveTo>
                            <a:pt x="9" y="1"/>
                          </a:moveTo>
                          <a:cubicBezTo>
                            <a:pt x="9" y="1"/>
                            <a:pt x="9" y="1"/>
                            <a:pt x="9" y="1"/>
                          </a:cubicBezTo>
                          <a:cubicBezTo>
                            <a:pt x="9" y="1"/>
                            <a:pt x="9" y="1"/>
                            <a:pt x="9" y="1"/>
                          </a:cubicBezTo>
                          <a:moveTo>
                            <a:pt x="0" y="0"/>
                          </a:moveTo>
                          <a:cubicBezTo>
                            <a:pt x="0" y="0"/>
                            <a:pt x="2" y="1"/>
                            <a:pt x="4" y="3"/>
                          </a:cubicBezTo>
                          <a:cubicBezTo>
                            <a:pt x="4" y="3"/>
                            <a:pt x="4" y="3"/>
                            <a:pt x="4" y="3"/>
                          </a:cubicBezTo>
                          <a:cubicBezTo>
                            <a:pt x="2" y="1"/>
                            <a:pt x="0" y="0"/>
                            <a:pt x="0" y="0"/>
                          </a:cubicBezTo>
                          <a:moveTo>
                            <a:pt x="3" y="0"/>
                          </a:moveTo>
                          <a:cubicBezTo>
                            <a:pt x="2" y="0"/>
                            <a:pt x="1" y="0"/>
                            <a:pt x="0" y="0"/>
                          </a:cubicBezTo>
                          <a:cubicBezTo>
                            <a:pt x="0" y="0"/>
                            <a:pt x="0" y="0"/>
                            <a:pt x="0" y="0"/>
                          </a:cubicBezTo>
                          <a:cubicBezTo>
                            <a:pt x="1" y="0"/>
                            <a:pt x="2" y="0"/>
                            <a:pt x="3" y="0"/>
                          </a:cubicBezTo>
                          <a:cubicBezTo>
                            <a:pt x="5" y="0"/>
                            <a:pt x="7"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Freeform 231"/>
                    <p:cNvSpPr/>
                    <p:nvPr/>
                  </p:nvSpPr>
                  <p:spPr bwMode="auto">
                    <a:xfrm>
                      <a:off x="11566" y="6970"/>
                      <a:ext cx="90" cy="50"/>
                    </a:xfrm>
                    <a:custGeom>
                      <a:avLst/>
                      <a:gdLst>
                        <a:gd name="T0" fmla="*/ 3 w 14"/>
                        <a:gd name="T1" fmla="*/ 0 h 8"/>
                        <a:gd name="T2" fmla="*/ 0 w 14"/>
                        <a:gd name="T3" fmla="*/ 0 h 8"/>
                        <a:gd name="T4" fmla="*/ 0 w 14"/>
                        <a:gd name="T5" fmla="*/ 0 h 8"/>
                        <a:gd name="T6" fmla="*/ 4 w 14"/>
                        <a:gd name="T7" fmla="*/ 3 h 8"/>
                        <a:gd name="T8" fmla="*/ 14 w 14"/>
                        <a:gd name="T9" fmla="*/ 8 h 8"/>
                        <a:gd name="T10" fmla="*/ 13 w 14"/>
                        <a:gd name="T11" fmla="*/ 3 h 8"/>
                        <a:gd name="T12" fmla="*/ 9 w 14"/>
                        <a:gd name="T13" fmla="*/ 1 h 8"/>
                        <a:gd name="T14" fmla="*/ 9 w 14"/>
                        <a:gd name="T15" fmla="*/ 1 h 8"/>
                        <a:gd name="T16" fmla="*/ 9 w 14"/>
                        <a:gd name="T17" fmla="*/ 1 h 8"/>
                        <a:gd name="T18" fmla="*/ 3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3" y="0"/>
                          </a:moveTo>
                          <a:cubicBezTo>
                            <a:pt x="2" y="0"/>
                            <a:pt x="1" y="0"/>
                            <a:pt x="0" y="0"/>
                          </a:cubicBezTo>
                          <a:cubicBezTo>
                            <a:pt x="0" y="0"/>
                            <a:pt x="0" y="0"/>
                            <a:pt x="0" y="0"/>
                          </a:cubicBezTo>
                          <a:cubicBezTo>
                            <a:pt x="0" y="0"/>
                            <a:pt x="2" y="1"/>
                            <a:pt x="4" y="3"/>
                          </a:cubicBezTo>
                          <a:cubicBezTo>
                            <a:pt x="9" y="3"/>
                            <a:pt x="14" y="8"/>
                            <a:pt x="14" y="8"/>
                          </a:cubicBezTo>
                          <a:cubicBezTo>
                            <a:pt x="14" y="7"/>
                            <a:pt x="13" y="5"/>
                            <a:pt x="13" y="3"/>
                          </a:cubicBezTo>
                          <a:cubicBezTo>
                            <a:pt x="12" y="3"/>
                            <a:pt x="11" y="2"/>
                            <a:pt x="9" y="1"/>
                          </a:cubicBezTo>
                          <a:cubicBezTo>
                            <a:pt x="9" y="1"/>
                            <a:pt x="9" y="1"/>
                            <a:pt x="9" y="1"/>
                          </a:cubicBezTo>
                          <a:cubicBezTo>
                            <a:pt x="9" y="1"/>
                            <a:pt x="9" y="1"/>
                            <a:pt x="9" y="1"/>
                          </a:cubicBezTo>
                          <a:cubicBezTo>
                            <a:pt x="7" y="1"/>
                            <a:pt x="5"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Freeform 232"/>
                    <p:cNvSpPr>
                      <a:spLocks noEditPoints="1"/>
                    </p:cNvSpPr>
                    <p:nvPr/>
                  </p:nvSpPr>
                  <p:spPr bwMode="auto">
                    <a:xfrm>
                      <a:off x="11598" y="6895"/>
                      <a:ext cx="99" cy="83"/>
                    </a:xfrm>
                    <a:custGeom>
                      <a:avLst/>
                      <a:gdLst>
                        <a:gd name="T0" fmla="*/ 0 w 16"/>
                        <a:gd name="T1" fmla="*/ 0 h 13"/>
                        <a:gd name="T2" fmla="*/ 0 w 16"/>
                        <a:gd name="T3" fmla="*/ 0 h 13"/>
                        <a:gd name="T4" fmla="*/ 0 w 16"/>
                        <a:gd name="T5" fmla="*/ 0 h 13"/>
                        <a:gd name="T6" fmla="*/ 0 w 16"/>
                        <a:gd name="T7" fmla="*/ 0 h 13"/>
                        <a:gd name="T8" fmla="*/ 0 w 16"/>
                        <a:gd name="T9" fmla="*/ 0 h 13"/>
                        <a:gd name="T10" fmla="*/ 15 w 16"/>
                        <a:gd name="T11" fmla="*/ 13 h 13"/>
                        <a:gd name="T12" fmla="*/ 16 w 16"/>
                        <a:gd name="T13" fmla="*/ 13 h 13"/>
                        <a:gd name="T14" fmla="*/ 16 w 16"/>
                        <a:gd name="T15" fmla="*/ 13 h 13"/>
                        <a:gd name="T16" fmla="*/ 15 w 16"/>
                        <a:gd name="T17" fmla="*/ 13 h 13"/>
                        <a:gd name="T18" fmla="*/ 0 w 1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3">
                          <a:moveTo>
                            <a:pt x="0" y="0"/>
                          </a:moveTo>
                          <a:cubicBezTo>
                            <a:pt x="0" y="0"/>
                            <a:pt x="0" y="0"/>
                            <a:pt x="0" y="0"/>
                          </a:cubicBezTo>
                          <a:cubicBezTo>
                            <a:pt x="0" y="0"/>
                            <a:pt x="0" y="0"/>
                            <a:pt x="0" y="0"/>
                          </a:cubicBezTo>
                          <a:moveTo>
                            <a:pt x="0" y="0"/>
                          </a:moveTo>
                          <a:cubicBezTo>
                            <a:pt x="0" y="0"/>
                            <a:pt x="0" y="0"/>
                            <a:pt x="0" y="0"/>
                          </a:cubicBezTo>
                          <a:cubicBezTo>
                            <a:pt x="10" y="1"/>
                            <a:pt x="15" y="13"/>
                            <a:pt x="15" y="13"/>
                          </a:cubicBezTo>
                          <a:cubicBezTo>
                            <a:pt x="15" y="13"/>
                            <a:pt x="16" y="13"/>
                            <a:pt x="16" y="13"/>
                          </a:cubicBezTo>
                          <a:cubicBezTo>
                            <a:pt x="16" y="13"/>
                            <a:pt x="16" y="13"/>
                            <a:pt x="16" y="13"/>
                          </a:cubicBezTo>
                          <a:cubicBezTo>
                            <a:pt x="15"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6" name="Freeform 233"/>
                    <p:cNvSpPr/>
                    <p:nvPr/>
                  </p:nvSpPr>
                  <p:spPr bwMode="auto">
                    <a:xfrm>
                      <a:off x="11598" y="6895"/>
                      <a:ext cx="99" cy="101"/>
                    </a:xfrm>
                    <a:custGeom>
                      <a:avLst/>
                      <a:gdLst>
                        <a:gd name="T0" fmla="*/ 0 w 16"/>
                        <a:gd name="T1" fmla="*/ 0 h 16"/>
                        <a:gd name="T2" fmla="*/ 0 w 16"/>
                        <a:gd name="T3" fmla="*/ 0 h 16"/>
                        <a:gd name="T4" fmla="*/ 0 w 16"/>
                        <a:gd name="T5" fmla="*/ 0 h 16"/>
                        <a:gd name="T6" fmla="*/ 2 w 16"/>
                        <a:gd name="T7" fmla="*/ 4 h 16"/>
                        <a:gd name="T8" fmla="*/ 15 w 16"/>
                        <a:gd name="T9" fmla="*/ 16 h 16"/>
                        <a:gd name="T10" fmla="*/ 16 w 16"/>
                        <a:gd name="T11" fmla="*/ 13 h 16"/>
                        <a:gd name="T12" fmla="*/ 15 w 16"/>
                        <a:gd name="T13" fmla="*/ 13 h 16"/>
                        <a:gd name="T14" fmla="*/ 0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0" y="0"/>
                          </a:moveTo>
                          <a:cubicBezTo>
                            <a:pt x="0" y="0"/>
                            <a:pt x="0" y="0"/>
                            <a:pt x="0" y="0"/>
                          </a:cubicBezTo>
                          <a:cubicBezTo>
                            <a:pt x="0" y="0"/>
                            <a:pt x="0" y="0"/>
                            <a:pt x="0" y="0"/>
                          </a:cubicBezTo>
                          <a:cubicBezTo>
                            <a:pt x="0" y="0"/>
                            <a:pt x="1" y="2"/>
                            <a:pt x="2" y="4"/>
                          </a:cubicBezTo>
                          <a:cubicBezTo>
                            <a:pt x="11" y="6"/>
                            <a:pt x="15" y="16"/>
                            <a:pt x="15" y="16"/>
                          </a:cubicBezTo>
                          <a:cubicBezTo>
                            <a:pt x="16" y="16"/>
                            <a:pt x="16" y="14"/>
                            <a:pt x="16" y="13"/>
                          </a:cubicBezTo>
                          <a:cubicBezTo>
                            <a:pt x="16" y="13"/>
                            <a:pt x="15" y="13"/>
                            <a:pt x="15" y="13"/>
                          </a:cubicBezTo>
                          <a:cubicBezTo>
                            <a:pt x="15" y="13"/>
                            <a:pt x="1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 name="组合 4"/>
                  <p:cNvGrpSpPr/>
                  <p:nvPr/>
                </p:nvGrpSpPr>
                <p:grpSpPr>
                  <a:xfrm>
                    <a:off x="12832" y="6787"/>
                    <a:ext cx="214" cy="178"/>
                    <a:chOff x="12555" y="6888"/>
                    <a:chExt cx="189" cy="158"/>
                  </a:xfrm>
                  <a:solidFill>
                    <a:srgbClr val="8FC148"/>
                  </a:solidFill>
                </p:grpSpPr>
                <p:sp>
                  <p:nvSpPr>
                    <p:cNvPr id="1217" name="Freeform 234"/>
                    <p:cNvSpPr/>
                    <p:nvPr/>
                  </p:nvSpPr>
                  <p:spPr bwMode="auto">
                    <a:xfrm>
                      <a:off x="12555" y="6888"/>
                      <a:ext cx="189" cy="158"/>
                    </a:xfrm>
                    <a:custGeom>
                      <a:avLst/>
                      <a:gdLst>
                        <a:gd name="T0" fmla="*/ 25 w 30"/>
                        <a:gd name="T1" fmla="*/ 22 h 25"/>
                        <a:gd name="T2" fmla="*/ 30 w 30"/>
                        <a:gd name="T3" fmla="*/ 18 h 25"/>
                        <a:gd name="T4" fmla="*/ 26 w 30"/>
                        <a:gd name="T5" fmla="*/ 18 h 25"/>
                        <a:gd name="T6" fmla="*/ 30 w 30"/>
                        <a:gd name="T7" fmla="*/ 13 h 25"/>
                        <a:gd name="T8" fmla="*/ 23 w 30"/>
                        <a:gd name="T9" fmla="*/ 16 h 25"/>
                        <a:gd name="T10" fmla="*/ 27 w 30"/>
                        <a:gd name="T11" fmla="*/ 8 h 25"/>
                        <a:gd name="T12" fmla="*/ 19 w 30"/>
                        <a:gd name="T13" fmla="*/ 14 h 25"/>
                        <a:gd name="T14" fmla="*/ 23 w 30"/>
                        <a:gd name="T15" fmla="*/ 0 h 25"/>
                        <a:gd name="T16" fmla="*/ 13 w 30"/>
                        <a:gd name="T17" fmla="*/ 15 h 25"/>
                        <a:gd name="T18" fmla="*/ 7 w 30"/>
                        <a:gd name="T19" fmla="*/ 4 h 25"/>
                        <a:gd name="T20" fmla="*/ 10 w 30"/>
                        <a:gd name="T21" fmla="*/ 16 h 25"/>
                        <a:gd name="T22" fmla="*/ 2 w 30"/>
                        <a:gd name="T23" fmla="*/ 9 h 25"/>
                        <a:gd name="T24" fmla="*/ 6 w 30"/>
                        <a:gd name="T25" fmla="*/ 17 h 25"/>
                        <a:gd name="T26" fmla="*/ 0 w 30"/>
                        <a:gd name="T27" fmla="*/ 15 h 25"/>
                        <a:gd name="T28" fmla="*/ 5 w 30"/>
                        <a:gd name="T29" fmla="*/ 21 h 25"/>
                        <a:gd name="T30" fmla="*/ 25 w 30"/>
                        <a:gd name="T31"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5">
                          <a:moveTo>
                            <a:pt x="25" y="22"/>
                          </a:moveTo>
                          <a:cubicBezTo>
                            <a:pt x="25" y="22"/>
                            <a:pt x="27" y="19"/>
                            <a:pt x="30" y="18"/>
                          </a:cubicBezTo>
                          <a:cubicBezTo>
                            <a:pt x="30" y="18"/>
                            <a:pt x="27" y="17"/>
                            <a:pt x="26" y="18"/>
                          </a:cubicBezTo>
                          <a:cubicBezTo>
                            <a:pt x="26" y="18"/>
                            <a:pt x="27" y="15"/>
                            <a:pt x="30" y="13"/>
                          </a:cubicBezTo>
                          <a:cubicBezTo>
                            <a:pt x="30" y="13"/>
                            <a:pt x="25" y="14"/>
                            <a:pt x="23" y="16"/>
                          </a:cubicBezTo>
                          <a:cubicBezTo>
                            <a:pt x="23" y="16"/>
                            <a:pt x="23" y="10"/>
                            <a:pt x="27" y="8"/>
                          </a:cubicBezTo>
                          <a:cubicBezTo>
                            <a:pt x="27" y="8"/>
                            <a:pt x="21" y="10"/>
                            <a:pt x="19" y="14"/>
                          </a:cubicBezTo>
                          <a:cubicBezTo>
                            <a:pt x="19" y="14"/>
                            <a:pt x="18" y="3"/>
                            <a:pt x="23" y="0"/>
                          </a:cubicBezTo>
                          <a:cubicBezTo>
                            <a:pt x="23" y="0"/>
                            <a:pt x="15" y="4"/>
                            <a:pt x="13" y="15"/>
                          </a:cubicBezTo>
                          <a:cubicBezTo>
                            <a:pt x="13" y="15"/>
                            <a:pt x="12" y="7"/>
                            <a:pt x="7" y="4"/>
                          </a:cubicBezTo>
                          <a:cubicBezTo>
                            <a:pt x="7" y="4"/>
                            <a:pt x="11" y="14"/>
                            <a:pt x="10" y="16"/>
                          </a:cubicBezTo>
                          <a:cubicBezTo>
                            <a:pt x="10" y="16"/>
                            <a:pt x="7" y="10"/>
                            <a:pt x="2" y="9"/>
                          </a:cubicBezTo>
                          <a:cubicBezTo>
                            <a:pt x="2" y="9"/>
                            <a:pt x="6" y="15"/>
                            <a:pt x="6" y="17"/>
                          </a:cubicBezTo>
                          <a:cubicBezTo>
                            <a:pt x="6" y="17"/>
                            <a:pt x="3" y="14"/>
                            <a:pt x="0" y="15"/>
                          </a:cubicBezTo>
                          <a:cubicBezTo>
                            <a:pt x="0" y="15"/>
                            <a:pt x="4" y="18"/>
                            <a:pt x="5" y="21"/>
                          </a:cubicBezTo>
                          <a:cubicBezTo>
                            <a:pt x="5" y="21"/>
                            <a:pt x="15" y="25"/>
                            <a:pt x="25"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8" name="Freeform 235"/>
                    <p:cNvSpPr>
                      <a:spLocks noEditPoints="1"/>
                    </p:cNvSpPr>
                    <p:nvPr/>
                  </p:nvSpPr>
                  <p:spPr bwMode="auto">
                    <a:xfrm>
                      <a:off x="12673" y="6939"/>
                      <a:ext cx="52" cy="38"/>
                    </a:xfrm>
                    <a:custGeom>
                      <a:avLst/>
                      <a:gdLst>
                        <a:gd name="T0" fmla="*/ 0 w 8"/>
                        <a:gd name="T1" fmla="*/ 6 h 6"/>
                        <a:gd name="T2" fmla="*/ 0 w 8"/>
                        <a:gd name="T3" fmla="*/ 6 h 6"/>
                        <a:gd name="T4" fmla="*/ 0 w 8"/>
                        <a:gd name="T5" fmla="*/ 6 h 6"/>
                        <a:gd name="T6" fmla="*/ 0 w 8"/>
                        <a:gd name="T7" fmla="*/ 6 h 6"/>
                        <a:gd name="T8" fmla="*/ 0 w 8"/>
                        <a:gd name="T9" fmla="*/ 6 h 6"/>
                        <a:gd name="T10" fmla="*/ 0 w 8"/>
                        <a:gd name="T11" fmla="*/ 6 h 6"/>
                        <a:gd name="T12" fmla="*/ 7 w 8"/>
                        <a:gd name="T13" fmla="*/ 0 h 6"/>
                        <a:gd name="T14" fmla="*/ 6 w 8"/>
                        <a:gd name="T15" fmla="*/ 2 h 6"/>
                        <a:gd name="T16" fmla="*/ 6 w 8"/>
                        <a:gd name="T17" fmla="*/ 2 h 6"/>
                        <a:gd name="T18" fmla="*/ 7 w 8"/>
                        <a:gd name="T19" fmla="*/ 0 h 6"/>
                        <a:gd name="T20" fmla="*/ 7 w 8"/>
                        <a:gd name="T21" fmla="*/ 0 h 6"/>
                        <a:gd name="T22" fmla="*/ 7 w 8"/>
                        <a:gd name="T23" fmla="*/ 0 h 6"/>
                        <a:gd name="T24" fmla="*/ 7 w 8"/>
                        <a:gd name="T25" fmla="*/ 0 h 6"/>
                        <a:gd name="T26" fmla="*/ 7 w 8"/>
                        <a:gd name="T27" fmla="*/ 0 h 6"/>
                        <a:gd name="T28" fmla="*/ 7 w 8"/>
                        <a:gd name="T29" fmla="*/ 0 h 6"/>
                        <a:gd name="T30" fmla="*/ 7 w 8"/>
                        <a:gd name="T31" fmla="*/ 0 h 6"/>
                        <a:gd name="T32" fmla="*/ 7 w 8"/>
                        <a:gd name="T33" fmla="*/ 0 h 6"/>
                        <a:gd name="T34" fmla="*/ 7 w 8"/>
                        <a:gd name="T35" fmla="*/ 0 h 6"/>
                        <a:gd name="T36" fmla="*/ 7 w 8"/>
                        <a:gd name="T37" fmla="*/ 0 h 6"/>
                        <a:gd name="T38" fmla="*/ 7 w 8"/>
                        <a:gd name="T39" fmla="*/ 0 h 6"/>
                        <a:gd name="T40" fmla="*/ 7 w 8"/>
                        <a:gd name="T41" fmla="*/ 0 h 6"/>
                        <a:gd name="T42" fmla="*/ 7 w 8"/>
                        <a:gd name="T43" fmla="*/ 0 h 6"/>
                        <a:gd name="T44" fmla="*/ 7 w 8"/>
                        <a:gd name="T45" fmla="*/ 0 h 6"/>
                        <a:gd name="T46" fmla="*/ 7 w 8"/>
                        <a:gd name="T47" fmla="*/ 0 h 6"/>
                        <a:gd name="T48" fmla="*/ 7 w 8"/>
                        <a:gd name="T49" fmla="*/ 0 h 6"/>
                        <a:gd name="T50" fmla="*/ 7 w 8"/>
                        <a:gd name="T51" fmla="*/ 0 h 6"/>
                        <a:gd name="T52" fmla="*/ 7 w 8"/>
                        <a:gd name="T53" fmla="*/ 0 h 6"/>
                        <a:gd name="T54" fmla="*/ 7 w 8"/>
                        <a:gd name="T55" fmla="*/ 0 h 6"/>
                        <a:gd name="T56" fmla="*/ 7 w 8"/>
                        <a:gd name="T57" fmla="*/ 0 h 6"/>
                        <a:gd name="T58" fmla="*/ 7 w 8"/>
                        <a:gd name="T59" fmla="*/ 0 h 6"/>
                        <a:gd name="T60" fmla="*/ 7 w 8"/>
                        <a:gd name="T61" fmla="*/ 0 h 6"/>
                        <a:gd name="T62" fmla="*/ 7 w 8"/>
                        <a:gd name="T63" fmla="*/ 0 h 6"/>
                        <a:gd name="T64" fmla="*/ 7 w 8"/>
                        <a:gd name="T65" fmla="*/ 0 h 6"/>
                        <a:gd name="T66" fmla="*/ 7 w 8"/>
                        <a:gd name="T67" fmla="*/ 0 h 6"/>
                        <a:gd name="T68" fmla="*/ 7 w 8"/>
                        <a:gd name="T69" fmla="*/ 0 h 6"/>
                        <a:gd name="T70" fmla="*/ 7 w 8"/>
                        <a:gd name="T71" fmla="*/ 0 h 6"/>
                        <a:gd name="T72" fmla="*/ 7 w 8"/>
                        <a:gd name="T73" fmla="*/ 0 h 6"/>
                        <a:gd name="T74" fmla="*/ 8 w 8"/>
                        <a:gd name="T75" fmla="*/ 0 h 6"/>
                        <a:gd name="T76" fmla="*/ 7 w 8"/>
                        <a:gd name="T77" fmla="*/ 0 h 6"/>
                        <a:gd name="T78" fmla="*/ 8 w 8"/>
                        <a:gd name="T79" fmla="*/ 0 h 6"/>
                        <a:gd name="T80" fmla="*/ 8 w 8"/>
                        <a:gd name="T81" fmla="*/ 0 h 6"/>
                        <a:gd name="T82" fmla="*/ 0 w 8"/>
                        <a:gd name="T83" fmla="*/ 6 h 6"/>
                        <a:gd name="T84" fmla="*/ 0 w 8"/>
                        <a:gd name="T85" fmla="*/ 6 h 6"/>
                        <a:gd name="T86" fmla="*/ 0 w 8"/>
                        <a:gd name="T87" fmla="*/ 6 h 6"/>
                        <a:gd name="T88" fmla="*/ 8 w 8"/>
                        <a:gd name="T89" fmla="*/ 0 h 6"/>
                        <a:gd name="T90" fmla="*/ 8 w 8"/>
                        <a:gd name="T9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 h="6">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7" y="0"/>
                          </a:moveTo>
                          <a:cubicBezTo>
                            <a:pt x="6" y="1"/>
                            <a:pt x="6" y="1"/>
                            <a:pt x="6" y="2"/>
                          </a:cubicBezTo>
                          <a:cubicBezTo>
                            <a:pt x="6" y="2"/>
                            <a:pt x="6" y="2"/>
                            <a:pt x="6" y="2"/>
                          </a:cubicBezTo>
                          <a:cubicBezTo>
                            <a:pt x="6" y="1"/>
                            <a:pt x="6" y="1"/>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2" y="2"/>
                            <a:pt x="0" y="6"/>
                          </a:cubicBezTo>
                          <a:cubicBezTo>
                            <a:pt x="0" y="6"/>
                            <a:pt x="0" y="6"/>
                            <a:pt x="0" y="6"/>
                          </a:cubicBezTo>
                          <a:cubicBezTo>
                            <a:pt x="0" y="6"/>
                            <a:pt x="0" y="6"/>
                            <a:pt x="0" y="6"/>
                          </a:cubicBezTo>
                          <a:cubicBezTo>
                            <a:pt x="2" y="2"/>
                            <a:pt x="8"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9" name="Freeform 236"/>
                    <p:cNvSpPr/>
                    <p:nvPr/>
                  </p:nvSpPr>
                  <p:spPr bwMode="auto">
                    <a:xfrm>
                      <a:off x="12673" y="6939"/>
                      <a:ext cx="52" cy="50"/>
                    </a:xfrm>
                    <a:custGeom>
                      <a:avLst/>
                      <a:gdLst>
                        <a:gd name="T0" fmla="*/ 8 w 8"/>
                        <a:gd name="T1" fmla="*/ 0 h 8"/>
                        <a:gd name="T2" fmla="*/ 0 w 8"/>
                        <a:gd name="T3" fmla="*/ 6 h 8"/>
                        <a:gd name="T4" fmla="*/ 0 w 8"/>
                        <a:gd name="T5" fmla="*/ 6 h 8"/>
                        <a:gd name="T6" fmla="*/ 0 w 8"/>
                        <a:gd name="T7" fmla="*/ 6 h 8"/>
                        <a:gd name="T8" fmla="*/ 0 w 8"/>
                        <a:gd name="T9" fmla="*/ 6 h 8"/>
                        <a:gd name="T10" fmla="*/ 0 w 8"/>
                        <a:gd name="T11" fmla="*/ 6 h 8"/>
                        <a:gd name="T12" fmla="*/ 0 w 8"/>
                        <a:gd name="T13" fmla="*/ 6 h 8"/>
                        <a:gd name="T14" fmla="*/ 0 w 8"/>
                        <a:gd name="T15" fmla="*/ 5 h 8"/>
                        <a:gd name="T16" fmla="*/ 0 w 8"/>
                        <a:gd name="T17" fmla="*/ 8 h 8"/>
                        <a:gd name="T18" fmla="*/ 6 w 8"/>
                        <a:gd name="T19" fmla="*/ 2 h 8"/>
                        <a:gd name="T20" fmla="*/ 7 w 8"/>
                        <a:gd name="T21" fmla="*/ 0 h 8"/>
                        <a:gd name="T22" fmla="*/ 7 w 8"/>
                        <a:gd name="T23" fmla="*/ 0 h 8"/>
                        <a:gd name="T24" fmla="*/ 7 w 8"/>
                        <a:gd name="T25" fmla="*/ 0 h 8"/>
                        <a:gd name="T26" fmla="*/ 7 w 8"/>
                        <a:gd name="T27" fmla="*/ 0 h 8"/>
                        <a:gd name="T28" fmla="*/ 7 w 8"/>
                        <a:gd name="T29" fmla="*/ 0 h 8"/>
                        <a:gd name="T30" fmla="*/ 7 w 8"/>
                        <a:gd name="T31" fmla="*/ 0 h 8"/>
                        <a:gd name="T32" fmla="*/ 7 w 8"/>
                        <a:gd name="T33" fmla="*/ 0 h 8"/>
                        <a:gd name="T34" fmla="*/ 7 w 8"/>
                        <a:gd name="T35" fmla="*/ 0 h 8"/>
                        <a:gd name="T36" fmla="*/ 7 w 8"/>
                        <a:gd name="T37" fmla="*/ 0 h 8"/>
                        <a:gd name="T38" fmla="*/ 7 w 8"/>
                        <a:gd name="T39" fmla="*/ 0 h 8"/>
                        <a:gd name="T40" fmla="*/ 7 w 8"/>
                        <a:gd name="T41" fmla="*/ 0 h 8"/>
                        <a:gd name="T42" fmla="*/ 7 w 8"/>
                        <a:gd name="T43" fmla="*/ 0 h 8"/>
                        <a:gd name="T44" fmla="*/ 7 w 8"/>
                        <a:gd name="T45" fmla="*/ 0 h 8"/>
                        <a:gd name="T46" fmla="*/ 7 w 8"/>
                        <a:gd name="T47" fmla="*/ 0 h 8"/>
                        <a:gd name="T48" fmla="*/ 7 w 8"/>
                        <a:gd name="T49" fmla="*/ 0 h 8"/>
                        <a:gd name="T50" fmla="*/ 7 w 8"/>
                        <a:gd name="T51" fmla="*/ 0 h 8"/>
                        <a:gd name="T52" fmla="*/ 7 w 8"/>
                        <a:gd name="T53" fmla="*/ 0 h 8"/>
                        <a:gd name="T54" fmla="*/ 7 w 8"/>
                        <a:gd name="T55" fmla="*/ 0 h 8"/>
                        <a:gd name="T56" fmla="*/ 7 w 8"/>
                        <a:gd name="T57" fmla="*/ 0 h 8"/>
                        <a:gd name="T58" fmla="*/ 7 w 8"/>
                        <a:gd name="T59" fmla="*/ 0 h 8"/>
                        <a:gd name="T60" fmla="*/ 8 w 8"/>
                        <a:gd name="T61" fmla="*/ 0 h 8"/>
                        <a:gd name="T62" fmla="*/ 8 w 8"/>
                        <a:gd name="T6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8">
                          <a:moveTo>
                            <a:pt x="8" y="0"/>
                          </a:moveTo>
                          <a:cubicBezTo>
                            <a:pt x="8" y="0"/>
                            <a:pt x="2" y="2"/>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5"/>
                          </a:cubicBezTo>
                          <a:cubicBezTo>
                            <a:pt x="0" y="7"/>
                            <a:pt x="0" y="8"/>
                            <a:pt x="0" y="8"/>
                          </a:cubicBezTo>
                          <a:cubicBezTo>
                            <a:pt x="1" y="5"/>
                            <a:pt x="4" y="3"/>
                            <a:pt x="6" y="2"/>
                          </a:cubicBezTo>
                          <a:cubicBezTo>
                            <a:pt x="6" y="1"/>
                            <a:pt x="6" y="1"/>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7" y="0"/>
                          </a:cubicBezTo>
                          <a:cubicBezTo>
                            <a:pt x="7" y="0"/>
                            <a:pt x="7"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0" name="Freeform 237"/>
                    <p:cNvSpPr>
                      <a:spLocks noEditPoints="1"/>
                    </p:cNvSpPr>
                    <p:nvPr/>
                  </p:nvSpPr>
                  <p:spPr bwMode="auto">
                    <a:xfrm>
                      <a:off x="12598" y="6888"/>
                      <a:ext cx="101" cy="26"/>
                    </a:xfrm>
                    <a:custGeom>
                      <a:avLst/>
                      <a:gdLst>
                        <a:gd name="T0" fmla="*/ 0 w 16"/>
                        <a:gd name="T1" fmla="*/ 4 h 4"/>
                        <a:gd name="T2" fmla="*/ 0 w 16"/>
                        <a:gd name="T3" fmla="*/ 4 h 4"/>
                        <a:gd name="T4" fmla="*/ 0 w 16"/>
                        <a:gd name="T5" fmla="*/ 4 h 4"/>
                        <a:gd name="T6" fmla="*/ 16 w 16"/>
                        <a:gd name="T7" fmla="*/ 0 h 4"/>
                        <a:gd name="T8" fmla="*/ 13 w 16"/>
                        <a:gd name="T9" fmla="*/ 3 h 4"/>
                        <a:gd name="T10" fmla="*/ 13 w 16"/>
                        <a:gd name="T11" fmla="*/ 3 h 4"/>
                        <a:gd name="T12" fmla="*/ 16 w 16"/>
                        <a:gd name="T13" fmla="*/ 0 h 4"/>
                        <a:gd name="T14" fmla="*/ 16 w 16"/>
                        <a:gd name="T15" fmla="*/ 0 h 4"/>
                        <a:gd name="T16" fmla="*/ 16 w 16"/>
                        <a:gd name="T17" fmla="*/ 0 h 4"/>
                        <a:gd name="T18" fmla="*/ 16 w 16"/>
                        <a:gd name="T19" fmla="*/ 0 h 4"/>
                        <a:gd name="T20" fmla="*/ 16 w 16"/>
                        <a:gd name="T21" fmla="*/ 0 h 4"/>
                        <a:gd name="T22" fmla="*/ 16 w 16"/>
                        <a:gd name="T23" fmla="*/ 0 h 4"/>
                        <a:gd name="T24" fmla="*/ 16 w 1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
                          <a:moveTo>
                            <a:pt x="0" y="4"/>
                          </a:moveTo>
                          <a:cubicBezTo>
                            <a:pt x="0" y="4"/>
                            <a:pt x="0" y="4"/>
                            <a:pt x="0" y="4"/>
                          </a:cubicBezTo>
                          <a:cubicBezTo>
                            <a:pt x="0" y="4"/>
                            <a:pt x="0" y="4"/>
                            <a:pt x="0" y="4"/>
                          </a:cubicBezTo>
                          <a:moveTo>
                            <a:pt x="16" y="0"/>
                          </a:moveTo>
                          <a:cubicBezTo>
                            <a:pt x="15" y="1"/>
                            <a:pt x="14" y="2"/>
                            <a:pt x="13" y="3"/>
                          </a:cubicBezTo>
                          <a:cubicBezTo>
                            <a:pt x="13" y="3"/>
                            <a:pt x="13" y="3"/>
                            <a:pt x="13" y="3"/>
                          </a:cubicBezTo>
                          <a:cubicBezTo>
                            <a:pt x="14" y="2"/>
                            <a:pt x="15" y="1"/>
                            <a:pt x="16"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1" name="Freeform 238"/>
                    <p:cNvSpPr/>
                    <p:nvPr/>
                  </p:nvSpPr>
                  <p:spPr bwMode="auto">
                    <a:xfrm>
                      <a:off x="12598" y="6888"/>
                      <a:ext cx="101" cy="101"/>
                    </a:xfrm>
                    <a:custGeom>
                      <a:avLst/>
                      <a:gdLst>
                        <a:gd name="T0" fmla="*/ 16 w 16"/>
                        <a:gd name="T1" fmla="*/ 0 h 16"/>
                        <a:gd name="T2" fmla="*/ 6 w 16"/>
                        <a:gd name="T3" fmla="*/ 15 h 16"/>
                        <a:gd name="T4" fmla="*/ 0 w 16"/>
                        <a:gd name="T5" fmla="*/ 4 h 16"/>
                        <a:gd name="T6" fmla="*/ 0 w 16"/>
                        <a:gd name="T7" fmla="*/ 4 h 16"/>
                        <a:gd name="T8" fmla="*/ 0 w 16"/>
                        <a:gd name="T9" fmla="*/ 4 h 16"/>
                        <a:gd name="T10" fmla="*/ 1 w 16"/>
                        <a:gd name="T11" fmla="*/ 6 h 16"/>
                        <a:gd name="T12" fmla="*/ 6 w 16"/>
                        <a:gd name="T13" fmla="*/ 16 h 16"/>
                        <a:gd name="T14" fmla="*/ 13 w 16"/>
                        <a:gd name="T15" fmla="*/ 3 h 16"/>
                        <a:gd name="T16" fmla="*/ 16 w 16"/>
                        <a:gd name="T17" fmla="*/ 0 h 16"/>
                        <a:gd name="T18" fmla="*/ 16 w 16"/>
                        <a:gd name="T19" fmla="*/ 0 h 16"/>
                        <a:gd name="T20" fmla="*/ 16 w 16"/>
                        <a:gd name="T21" fmla="*/ 0 h 16"/>
                        <a:gd name="T22" fmla="*/ 16 w 16"/>
                        <a:gd name="T23" fmla="*/ 0 h 16"/>
                        <a:gd name="T24" fmla="*/ 16 w 16"/>
                        <a:gd name="T25" fmla="*/ 0 h 16"/>
                        <a:gd name="T26" fmla="*/ 16 w 16"/>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6" y="0"/>
                          </a:moveTo>
                          <a:cubicBezTo>
                            <a:pt x="16" y="0"/>
                            <a:pt x="8" y="4"/>
                            <a:pt x="6" y="15"/>
                          </a:cubicBezTo>
                          <a:cubicBezTo>
                            <a:pt x="6" y="15"/>
                            <a:pt x="5" y="7"/>
                            <a:pt x="0" y="4"/>
                          </a:cubicBezTo>
                          <a:cubicBezTo>
                            <a:pt x="0" y="4"/>
                            <a:pt x="0" y="4"/>
                            <a:pt x="0" y="4"/>
                          </a:cubicBezTo>
                          <a:cubicBezTo>
                            <a:pt x="0" y="4"/>
                            <a:pt x="0" y="4"/>
                            <a:pt x="0" y="4"/>
                          </a:cubicBezTo>
                          <a:cubicBezTo>
                            <a:pt x="0" y="4"/>
                            <a:pt x="0" y="5"/>
                            <a:pt x="1" y="6"/>
                          </a:cubicBezTo>
                          <a:cubicBezTo>
                            <a:pt x="5" y="9"/>
                            <a:pt x="6" y="16"/>
                            <a:pt x="6" y="16"/>
                          </a:cubicBezTo>
                          <a:cubicBezTo>
                            <a:pt x="7" y="9"/>
                            <a:pt x="11" y="5"/>
                            <a:pt x="13" y="3"/>
                          </a:cubicBezTo>
                          <a:cubicBezTo>
                            <a:pt x="14" y="2"/>
                            <a:pt x="15" y="1"/>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2" name="Freeform 239"/>
                    <p:cNvSpPr/>
                    <p:nvPr/>
                  </p:nvSpPr>
                  <p:spPr bwMode="auto">
                    <a:xfrm>
                      <a:off x="12730" y="6970"/>
                      <a:ext cx="14" cy="12"/>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0" y="1"/>
                            <a:pt x="0" y="2"/>
                          </a:cubicBezTo>
                          <a:cubicBezTo>
                            <a:pt x="0" y="2"/>
                            <a:pt x="0" y="2"/>
                            <a:pt x="0" y="2"/>
                          </a:cubicBezTo>
                          <a:cubicBezTo>
                            <a:pt x="0" y="1"/>
                            <a:pt x="1"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3" name="Freeform 240"/>
                    <p:cNvSpPr/>
                    <p:nvPr/>
                  </p:nvSpPr>
                  <p:spPr bwMode="auto">
                    <a:xfrm>
                      <a:off x="12699" y="6970"/>
                      <a:ext cx="45" cy="31"/>
                    </a:xfrm>
                    <a:custGeom>
                      <a:avLst/>
                      <a:gdLst>
                        <a:gd name="T0" fmla="*/ 7 w 7"/>
                        <a:gd name="T1" fmla="*/ 0 h 5"/>
                        <a:gd name="T2" fmla="*/ 0 w 7"/>
                        <a:gd name="T3" fmla="*/ 3 h 5"/>
                        <a:gd name="T4" fmla="*/ 0 w 7"/>
                        <a:gd name="T5" fmla="*/ 5 h 5"/>
                        <a:gd name="T6" fmla="*/ 5 w 7"/>
                        <a:gd name="T7" fmla="*/ 2 h 5"/>
                        <a:gd name="T8" fmla="*/ 7 w 7"/>
                        <a:gd name="T9" fmla="*/ 0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cubicBezTo>
                            <a:pt x="7" y="0"/>
                            <a:pt x="2" y="1"/>
                            <a:pt x="0" y="3"/>
                          </a:cubicBezTo>
                          <a:cubicBezTo>
                            <a:pt x="0" y="4"/>
                            <a:pt x="0" y="5"/>
                            <a:pt x="0" y="5"/>
                          </a:cubicBezTo>
                          <a:cubicBezTo>
                            <a:pt x="1" y="3"/>
                            <a:pt x="3" y="2"/>
                            <a:pt x="5" y="2"/>
                          </a:cubicBezTo>
                          <a:cubicBezTo>
                            <a:pt x="5" y="1"/>
                            <a:pt x="6" y="1"/>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4" name="Freeform 241"/>
                    <p:cNvSpPr>
                      <a:spLocks noEditPoints="1"/>
                    </p:cNvSpPr>
                    <p:nvPr/>
                  </p:nvSpPr>
                  <p:spPr bwMode="auto">
                    <a:xfrm>
                      <a:off x="12725" y="7001"/>
                      <a:ext cx="19" cy="7"/>
                    </a:xfrm>
                    <a:custGeom>
                      <a:avLst/>
                      <a:gdLst>
                        <a:gd name="T0" fmla="*/ 2 w 3"/>
                        <a:gd name="T1" fmla="*/ 0 h 1"/>
                        <a:gd name="T2" fmla="*/ 0 w 3"/>
                        <a:gd name="T3" fmla="*/ 1 h 1"/>
                        <a:gd name="T4" fmla="*/ 0 w 3"/>
                        <a:gd name="T5" fmla="*/ 1 h 1"/>
                        <a:gd name="T6" fmla="*/ 2 w 3"/>
                        <a:gd name="T7" fmla="*/ 0 h 1"/>
                        <a:gd name="T8" fmla="*/ 3 w 3"/>
                        <a:gd name="T9" fmla="*/ 0 h 1"/>
                        <a:gd name="T10" fmla="*/ 2 w 3"/>
                        <a:gd name="T11" fmla="*/ 0 h 1"/>
                        <a:gd name="T12" fmla="*/ 3 w 3"/>
                        <a:gd name="T13" fmla="*/ 0 h 1"/>
                        <a:gd name="T14" fmla="*/ 3 w 3"/>
                        <a:gd name="T15" fmla="*/ 0 h 1"/>
                        <a:gd name="T16" fmla="*/ 3 w 3"/>
                        <a:gd name="T17" fmla="*/ 0 h 1"/>
                        <a:gd name="T18" fmla="*/ 3 w 3"/>
                        <a:gd name="T19" fmla="*/ 0 h 1"/>
                        <a:gd name="T20" fmla="*/ 3 w 3"/>
                        <a:gd name="T21" fmla="*/ 0 h 1"/>
                        <a:gd name="T22" fmla="*/ 3 w 3"/>
                        <a:gd name="T23" fmla="*/ 0 h 1"/>
                        <a:gd name="T24" fmla="*/ 3 w 3"/>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2" y="0"/>
                          </a:moveTo>
                          <a:cubicBezTo>
                            <a:pt x="2" y="0"/>
                            <a:pt x="1" y="0"/>
                            <a:pt x="0" y="1"/>
                          </a:cubicBezTo>
                          <a:cubicBezTo>
                            <a:pt x="0" y="1"/>
                            <a:pt x="0" y="1"/>
                            <a:pt x="0" y="1"/>
                          </a:cubicBezTo>
                          <a:cubicBezTo>
                            <a:pt x="1"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5" name="Freeform 242"/>
                    <p:cNvSpPr/>
                    <p:nvPr/>
                  </p:nvSpPr>
                  <p:spPr bwMode="auto">
                    <a:xfrm>
                      <a:off x="12718" y="6996"/>
                      <a:ext cx="26" cy="12"/>
                    </a:xfrm>
                    <a:custGeom>
                      <a:avLst/>
                      <a:gdLst>
                        <a:gd name="T0" fmla="*/ 1 w 4"/>
                        <a:gd name="T1" fmla="*/ 0 h 2"/>
                        <a:gd name="T2" fmla="*/ 1 w 4"/>
                        <a:gd name="T3" fmla="*/ 0 h 2"/>
                        <a:gd name="T4" fmla="*/ 0 w 4"/>
                        <a:gd name="T5" fmla="*/ 2 h 2"/>
                        <a:gd name="T6" fmla="*/ 1 w 4"/>
                        <a:gd name="T7" fmla="*/ 2 h 2"/>
                        <a:gd name="T8" fmla="*/ 1 w 4"/>
                        <a:gd name="T9" fmla="*/ 2 h 2"/>
                        <a:gd name="T10" fmla="*/ 3 w 4"/>
                        <a:gd name="T11" fmla="*/ 1 h 2"/>
                        <a:gd name="T12" fmla="*/ 3 w 4"/>
                        <a:gd name="T13" fmla="*/ 1 h 2"/>
                        <a:gd name="T14" fmla="*/ 4 w 4"/>
                        <a:gd name="T15" fmla="*/ 1 h 2"/>
                        <a:gd name="T16" fmla="*/ 4 w 4"/>
                        <a:gd name="T17" fmla="*/ 1 h 2"/>
                        <a:gd name="T18" fmla="*/ 4 w 4"/>
                        <a:gd name="T19" fmla="*/ 1 h 2"/>
                        <a:gd name="T20" fmla="*/ 4 w 4"/>
                        <a:gd name="T21" fmla="*/ 1 h 2"/>
                        <a:gd name="T22" fmla="*/ 4 w 4"/>
                        <a:gd name="T23" fmla="*/ 1 h 2"/>
                        <a:gd name="T24" fmla="*/ 4 w 4"/>
                        <a:gd name="T25" fmla="*/ 1 h 2"/>
                        <a:gd name="T26" fmla="*/ 4 w 4"/>
                        <a:gd name="T27" fmla="*/ 1 h 2"/>
                        <a:gd name="T28" fmla="*/ 1 w 4"/>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
                          <a:moveTo>
                            <a:pt x="1" y="0"/>
                          </a:moveTo>
                          <a:cubicBezTo>
                            <a:pt x="1" y="0"/>
                            <a:pt x="1" y="0"/>
                            <a:pt x="1" y="0"/>
                          </a:cubicBezTo>
                          <a:cubicBezTo>
                            <a:pt x="0" y="1"/>
                            <a:pt x="0" y="2"/>
                            <a:pt x="0" y="2"/>
                          </a:cubicBezTo>
                          <a:cubicBezTo>
                            <a:pt x="0" y="2"/>
                            <a:pt x="1" y="2"/>
                            <a:pt x="1" y="2"/>
                          </a:cubicBezTo>
                          <a:cubicBezTo>
                            <a:pt x="1" y="2"/>
                            <a:pt x="1" y="2"/>
                            <a:pt x="1" y="2"/>
                          </a:cubicBezTo>
                          <a:cubicBezTo>
                            <a:pt x="2" y="1"/>
                            <a:pt x="3" y="1"/>
                            <a:pt x="3" y="1"/>
                          </a:cubicBezTo>
                          <a:cubicBezTo>
                            <a:pt x="3" y="1"/>
                            <a:pt x="3" y="1"/>
                            <a:pt x="3" y="1"/>
                          </a:cubicBezTo>
                          <a:cubicBezTo>
                            <a:pt x="3" y="1"/>
                            <a:pt x="3"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6" name="Freeform 243"/>
                    <p:cNvSpPr>
                      <a:spLocks noEditPoints="1"/>
                    </p:cNvSpPr>
                    <p:nvPr/>
                  </p:nvSpPr>
                  <p:spPr bwMode="auto">
                    <a:xfrm>
                      <a:off x="12555" y="6982"/>
                      <a:ext cx="31" cy="14"/>
                    </a:xfrm>
                    <a:custGeom>
                      <a:avLst/>
                      <a:gdLst>
                        <a:gd name="T0" fmla="*/ 0 w 5"/>
                        <a:gd name="T1" fmla="*/ 0 h 2"/>
                        <a:gd name="T2" fmla="*/ 1 w 5"/>
                        <a:gd name="T3" fmla="*/ 2 h 2"/>
                        <a:gd name="T4" fmla="*/ 1 w 5"/>
                        <a:gd name="T5" fmla="*/ 2 h 2"/>
                        <a:gd name="T6" fmla="*/ 0 w 5"/>
                        <a:gd name="T7" fmla="*/ 0 h 2"/>
                        <a:gd name="T8" fmla="*/ 1 w 5"/>
                        <a:gd name="T9" fmla="*/ 0 h 2"/>
                        <a:gd name="T10" fmla="*/ 0 w 5"/>
                        <a:gd name="T11" fmla="*/ 0 h 2"/>
                        <a:gd name="T12" fmla="*/ 0 w 5"/>
                        <a:gd name="T13" fmla="*/ 0 h 2"/>
                        <a:gd name="T14" fmla="*/ 1 w 5"/>
                        <a:gd name="T15" fmla="*/ 0 h 2"/>
                        <a:gd name="T16" fmla="*/ 5 w 5"/>
                        <a:gd name="T17" fmla="*/ 1 h 2"/>
                        <a:gd name="T18" fmla="*/ 1 w 5"/>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
                          <a:moveTo>
                            <a:pt x="0" y="0"/>
                          </a:moveTo>
                          <a:cubicBezTo>
                            <a:pt x="0" y="0"/>
                            <a:pt x="0" y="1"/>
                            <a:pt x="1" y="2"/>
                          </a:cubicBezTo>
                          <a:cubicBezTo>
                            <a:pt x="1" y="2"/>
                            <a:pt x="1" y="2"/>
                            <a:pt x="1" y="2"/>
                          </a:cubicBezTo>
                          <a:cubicBezTo>
                            <a:pt x="0" y="1"/>
                            <a:pt x="0" y="0"/>
                            <a:pt x="0" y="0"/>
                          </a:cubicBezTo>
                          <a:moveTo>
                            <a:pt x="1" y="0"/>
                          </a:moveTo>
                          <a:cubicBezTo>
                            <a:pt x="0" y="0"/>
                            <a:pt x="0" y="0"/>
                            <a:pt x="0" y="0"/>
                          </a:cubicBezTo>
                          <a:cubicBezTo>
                            <a:pt x="0" y="0"/>
                            <a:pt x="0" y="0"/>
                            <a:pt x="0" y="0"/>
                          </a:cubicBezTo>
                          <a:cubicBezTo>
                            <a:pt x="0" y="0"/>
                            <a:pt x="0" y="0"/>
                            <a:pt x="1" y="0"/>
                          </a:cubicBezTo>
                          <a:cubicBezTo>
                            <a:pt x="2" y="0"/>
                            <a:pt x="4"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9" name="Freeform 244"/>
                    <p:cNvSpPr/>
                    <p:nvPr/>
                  </p:nvSpPr>
                  <p:spPr bwMode="auto">
                    <a:xfrm>
                      <a:off x="12555" y="6982"/>
                      <a:ext cx="38" cy="26"/>
                    </a:xfrm>
                    <a:custGeom>
                      <a:avLst/>
                      <a:gdLst>
                        <a:gd name="T0" fmla="*/ 1 w 6"/>
                        <a:gd name="T1" fmla="*/ 0 h 4"/>
                        <a:gd name="T2" fmla="*/ 0 w 6"/>
                        <a:gd name="T3" fmla="*/ 0 h 4"/>
                        <a:gd name="T4" fmla="*/ 0 w 6"/>
                        <a:gd name="T5" fmla="*/ 0 h 4"/>
                        <a:gd name="T6" fmla="*/ 1 w 6"/>
                        <a:gd name="T7" fmla="*/ 2 h 4"/>
                        <a:gd name="T8" fmla="*/ 6 w 6"/>
                        <a:gd name="T9" fmla="*/ 4 h 4"/>
                        <a:gd name="T10" fmla="*/ 6 w 6"/>
                        <a:gd name="T11" fmla="*/ 2 h 4"/>
                        <a:gd name="T12" fmla="*/ 5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cubicBezTo>
                            <a:pt x="0" y="0"/>
                            <a:pt x="0" y="0"/>
                            <a:pt x="0" y="0"/>
                          </a:cubicBezTo>
                          <a:cubicBezTo>
                            <a:pt x="0" y="0"/>
                            <a:pt x="0" y="0"/>
                            <a:pt x="0" y="0"/>
                          </a:cubicBezTo>
                          <a:cubicBezTo>
                            <a:pt x="0" y="0"/>
                            <a:pt x="0" y="1"/>
                            <a:pt x="1" y="2"/>
                          </a:cubicBezTo>
                          <a:cubicBezTo>
                            <a:pt x="4" y="2"/>
                            <a:pt x="6" y="4"/>
                            <a:pt x="6" y="4"/>
                          </a:cubicBezTo>
                          <a:cubicBezTo>
                            <a:pt x="6" y="3"/>
                            <a:pt x="6" y="3"/>
                            <a:pt x="6" y="2"/>
                          </a:cubicBezTo>
                          <a:cubicBezTo>
                            <a:pt x="5" y="2"/>
                            <a:pt x="5" y="1"/>
                            <a:pt x="5" y="1"/>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0" name="Freeform 245"/>
                    <p:cNvSpPr>
                      <a:spLocks noEditPoints="1"/>
                    </p:cNvSpPr>
                    <p:nvPr/>
                  </p:nvSpPr>
                  <p:spPr bwMode="auto">
                    <a:xfrm>
                      <a:off x="12567" y="6944"/>
                      <a:ext cx="49" cy="45"/>
                    </a:xfrm>
                    <a:custGeom>
                      <a:avLst/>
                      <a:gdLst>
                        <a:gd name="T0" fmla="*/ 0 w 8"/>
                        <a:gd name="T1" fmla="*/ 0 h 7"/>
                        <a:gd name="T2" fmla="*/ 1 w 8"/>
                        <a:gd name="T3" fmla="*/ 2 h 7"/>
                        <a:gd name="T4" fmla="*/ 1 w 8"/>
                        <a:gd name="T5" fmla="*/ 2 h 7"/>
                        <a:gd name="T6" fmla="*/ 0 w 8"/>
                        <a:gd name="T7" fmla="*/ 0 h 7"/>
                        <a:gd name="T8" fmla="*/ 0 w 8"/>
                        <a:gd name="T9" fmla="*/ 0 h 7"/>
                        <a:gd name="T10" fmla="*/ 0 w 8"/>
                        <a:gd name="T11" fmla="*/ 0 h 7"/>
                        <a:gd name="T12" fmla="*/ 8 w 8"/>
                        <a:gd name="T13" fmla="*/ 7 h 7"/>
                        <a:gd name="T14" fmla="*/ 8 w 8"/>
                        <a:gd name="T15" fmla="*/ 6 h 7"/>
                        <a:gd name="T16" fmla="*/ 8 w 8"/>
                        <a:gd name="T17" fmla="*/ 6 h 7"/>
                        <a:gd name="T18" fmla="*/ 8 w 8"/>
                        <a:gd name="T19" fmla="*/ 7 h 7"/>
                        <a:gd name="T20" fmla="*/ 0 w 8"/>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0" y="0"/>
                          </a:moveTo>
                          <a:cubicBezTo>
                            <a:pt x="0" y="0"/>
                            <a:pt x="1" y="1"/>
                            <a:pt x="1" y="2"/>
                          </a:cubicBezTo>
                          <a:cubicBezTo>
                            <a:pt x="1" y="2"/>
                            <a:pt x="1" y="2"/>
                            <a:pt x="1" y="2"/>
                          </a:cubicBezTo>
                          <a:cubicBezTo>
                            <a:pt x="1" y="1"/>
                            <a:pt x="0" y="0"/>
                            <a:pt x="0" y="0"/>
                          </a:cubicBezTo>
                          <a:moveTo>
                            <a:pt x="0" y="0"/>
                          </a:moveTo>
                          <a:cubicBezTo>
                            <a:pt x="0" y="0"/>
                            <a:pt x="0" y="0"/>
                            <a:pt x="0" y="0"/>
                          </a:cubicBezTo>
                          <a:cubicBezTo>
                            <a:pt x="5" y="1"/>
                            <a:pt x="8" y="7"/>
                            <a:pt x="8" y="7"/>
                          </a:cubicBezTo>
                          <a:cubicBezTo>
                            <a:pt x="8" y="7"/>
                            <a:pt x="8" y="6"/>
                            <a:pt x="8" y="6"/>
                          </a:cubicBezTo>
                          <a:cubicBezTo>
                            <a:pt x="8" y="6"/>
                            <a:pt x="8" y="6"/>
                            <a:pt x="8" y="6"/>
                          </a:cubicBezTo>
                          <a:cubicBezTo>
                            <a:pt x="8" y="7"/>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1" name="Freeform 246"/>
                    <p:cNvSpPr/>
                    <p:nvPr/>
                  </p:nvSpPr>
                  <p:spPr bwMode="auto">
                    <a:xfrm>
                      <a:off x="12567" y="6944"/>
                      <a:ext cx="49" cy="52"/>
                    </a:xfrm>
                    <a:custGeom>
                      <a:avLst/>
                      <a:gdLst>
                        <a:gd name="T0" fmla="*/ 0 w 8"/>
                        <a:gd name="T1" fmla="*/ 0 h 8"/>
                        <a:gd name="T2" fmla="*/ 0 w 8"/>
                        <a:gd name="T3" fmla="*/ 0 h 8"/>
                        <a:gd name="T4" fmla="*/ 1 w 8"/>
                        <a:gd name="T5" fmla="*/ 2 h 8"/>
                        <a:gd name="T6" fmla="*/ 8 w 8"/>
                        <a:gd name="T7" fmla="*/ 8 h 8"/>
                        <a:gd name="T8" fmla="*/ 8 w 8"/>
                        <a:gd name="T9" fmla="*/ 6 h 8"/>
                        <a:gd name="T10" fmla="*/ 8 w 8"/>
                        <a:gd name="T11" fmla="*/ 7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0" y="0"/>
                            <a:pt x="0" y="0"/>
                            <a:pt x="0" y="0"/>
                          </a:cubicBezTo>
                          <a:cubicBezTo>
                            <a:pt x="0" y="0"/>
                            <a:pt x="1" y="1"/>
                            <a:pt x="1" y="2"/>
                          </a:cubicBezTo>
                          <a:cubicBezTo>
                            <a:pt x="6" y="3"/>
                            <a:pt x="8" y="8"/>
                            <a:pt x="8" y="8"/>
                          </a:cubicBezTo>
                          <a:cubicBezTo>
                            <a:pt x="8" y="8"/>
                            <a:pt x="8" y="7"/>
                            <a:pt x="8" y="6"/>
                          </a:cubicBezTo>
                          <a:cubicBezTo>
                            <a:pt x="8" y="6"/>
                            <a:pt x="8" y="7"/>
                            <a:pt x="8" y="7"/>
                          </a:cubicBezTo>
                          <a:cubicBezTo>
                            <a:pt x="8" y="7"/>
                            <a:pt x="5"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7" name="组合 6"/>
                <p:cNvGrpSpPr/>
                <p:nvPr/>
              </p:nvGrpSpPr>
              <p:grpSpPr>
                <a:xfrm>
                  <a:off x="5380" y="3726"/>
                  <a:ext cx="8440" cy="3348"/>
                  <a:chOff x="5380" y="3726"/>
                  <a:chExt cx="8440" cy="3348"/>
                </a:xfrm>
                <a:solidFill>
                  <a:srgbClr val="8FC148"/>
                </a:solidFill>
              </p:grpSpPr>
              <p:sp>
                <p:nvSpPr>
                  <p:cNvPr id="1232" name="Freeform 247"/>
                  <p:cNvSpPr>
                    <a:spLocks noEditPoints="1"/>
                  </p:cNvSpPr>
                  <p:nvPr/>
                </p:nvSpPr>
                <p:spPr bwMode="auto">
                  <a:xfrm>
                    <a:off x="5380" y="3726"/>
                    <a:ext cx="8441" cy="3348"/>
                  </a:xfrm>
                  <a:custGeom>
                    <a:avLst/>
                    <a:gdLst>
                      <a:gd name="T0" fmla="*/ 1254 w 1325"/>
                      <a:gd name="T1" fmla="*/ 523 h 523"/>
                      <a:gd name="T2" fmla="*/ 71 w 1325"/>
                      <a:gd name="T3" fmla="*/ 523 h 523"/>
                      <a:gd name="T4" fmla="*/ 70 w 1325"/>
                      <a:gd name="T5" fmla="*/ 520 h 523"/>
                      <a:gd name="T6" fmla="*/ 2 w 1325"/>
                      <a:gd name="T7" fmla="*/ 434 h 523"/>
                      <a:gd name="T8" fmla="*/ 0 w 1325"/>
                      <a:gd name="T9" fmla="*/ 433 h 523"/>
                      <a:gd name="T10" fmla="*/ 0 w 1325"/>
                      <a:gd name="T11" fmla="*/ 90 h 523"/>
                      <a:gd name="T12" fmla="*/ 2 w 1325"/>
                      <a:gd name="T13" fmla="*/ 89 h 523"/>
                      <a:gd name="T14" fmla="*/ 70 w 1325"/>
                      <a:gd name="T15" fmla="*/ 3 h 523"/>
                      <a:gd name="T16" fmla="*/ 71 w 1325"/>
                      <a:gd name="T17" fmla="*/ 0 h 523"/>
                      <a:gd name="T18" fmla="*/ 1254 w 1325"/>
                      <a:gd name="T19" fmla="*/ 0 h 523"/>
                      <a:gd name="T20" fmla="*/ 1254 w 1325"/>
                      <a:gd name="T21" fmla="*/ 3 h 523"/>
                      <a:gd name="T22" fmla="*/ 1323 w 1325"/>
                      <a:gd name="T23" fmla="*/ 89 h 523"/>
                      <a:gd name="T24" fmla="*/ 1325 w 1325"/>
                      <a:gd name="T25" fmla="*/ 90 h 523"/>
                      <a:gd name="T26" fmla="*/ 1325 w 1325"/>
                      <a:gd name="T27" fmla="*/ 433 h 523"/>
                      <a:gd name="T28" fmla="*/ 1323 w 1325"/>
                      <a:gd name="T29" fmla="*/ 434 h 523"/>
                      <a:gd name="T30" fmla="*/ 1254 w 1325"/>
                      <a:gd name="T31" fmla="*/ 520 h 523"/>
                      <a:gd name="T32" fmla="*/ 1254 w 1325"/>
                      <a:gd name="T33" fmla="*/ 523 h 523"/>
                      <a:gd name="T34" fmla="*/ 77 w 1325"/>
                      <a:gd name="T35" fmla="*/ 515 h 523"/>
                      <a:gd name="T36" fmla="*/ 1247 w 1325"/>
                      <a:gd name="T37" fmla="*/ 515 h 523"/>
                      <a:gd name="T38" fmla="*/ 1317 w 1325"/>
                      <a:gd name="T39" fmla="*/ 428 h 523"/>
                      <a:gd name="T40" fmla="*/ 1317 w 1325"/>
                      <a:gd name="T41" fmla="*/ 95 h 523"/>
                      <a:gd name="T42" fmla="*/ 1247 w 1325"/>
                      <a:gd name="T43" fmla="*/ 8 h 523"/>
                      <a:gd name="T44" fmla="*/ 77 w 1325"/>
                      <a:gd name="T45" fmla="*/ 8 h 523"/>
                      <a:gd name="T46" fmla="*/ 8 w 1325"/>
                      <a:gd name="T47" fmla="*/ 95 h 523"/>
                      <a:gd name="T48" fmla="*/ 8 w 1325"/>
                      <a:gd name="T49" fmla="*/ 428 h 523"/>
                      <a:gd name="T50" fmla="*/ 77 w 1325"/>
                      <a:gd name="T51" fmla="*/ 51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5" h="523">
                        <a:moveTo>
                          <a:pt x="1254" y="523"/>
                        </a:moveTo>
                        <a:cubicBezTo>
                          <a:pt x="71" y="523"/>
                          <a:pt x="71" y="523"/>
                          <a:pt x="71" y="523"/>
                        </a:cubicBezTo>
                        <a:cubicBezTo>
                          <a:pt x="70" y="520"/>
                          <a:pt x="70" y="520"/>
                          <a:pt x="70" y="520"/>
                        </a:cubicBezTo>
                        <a:cubicBezTo>
                          <a:pt x="61" y="482"/>
                          <a:pt x="36" y="451"/>
                          <a:pt x="2" y="434"/>
                        </a:cubicBezTo>
                        <a:cubicBezTo>
                          <a:pt x="0" y="433"/>
                          <a:pt x="0" y="433"/>
                          <a:pt x="0" y="433"/>
                        </a:cubicBezTo>
                        <a:cubicBezTo>
                          <a:pt x="0" y="90"/>
                          <a:pt x="0" y="90"/>
                          <a:pt x="0" y="90"/>
                        </a:cubicBezTo>
                        <a:cubicBezTo>
                          <a:pt x="2" y="89"/>
                          <a:pt x="2" y="89"/>
                          <a:pt x="2" y="89"/>
                        </a:cubicBezTo>
                        <a:cubicBezTo>
                          <a:pt x="36" y="72"/>
                          <a:pt x="61" y="41"/>
                          <a:pt x="70" y="3"/>
                        </a:cubicBezTo>
                        <a:cubicBezTo>
                          <a:pt x="71" y="0"/>
                          <a:pt x="71" y="0"/>
                          <a:pt x="71" y="0"/>
                        </a:cubicBezTo>
                        <a:cubicBezTo>
                          <a:pt x="1254" y="0"/>
                          <a:pt x="1254" y="0"/>
                          <a:pt x="1254" y="0"/>
                        </a:cubicBezTo>
                        <a:cubicBezTo>
                          <a:pt x="1254" y="3"/>
                          <a:pt x="1254" y="3"/>
                          <a:pt x="1254" y="3"/>
                        </a:cubicBezTo>
                        <a:cubicBezTo>
                          <a:pt x="1263" y="41"/>
                          <a:pt x="1288" y="72"/>
                          <a:pt x="1323" y="89"/>
                        </a:cubicBezTo>
                        <a:cubicBezTo>
                          <a:pt x="1325" y="90"/>
                          <a:pt x="1325" y="90"/>
                          <a:pt x="1325" y="90"/>
                        </a:cubicBezTo>
                        <a:cubicBezTo>
                          <a:pt x="1325" y="433"/>
                          <a:pt x="1325" y="433"/>
                          <a:pt x="1325" y="433"/>
                        </a:cubicBezTo>
                        <a:cubicBezTo>
                          <a:pt x="1323" y="434"/>
                          <a:pt x="1323" y="434"/>
                          <a:pt x="1323" y="434"/>
                        </a:cubicBezTo>
                        <a:cubicBezTo>
                          <a:pt x="1288" y="451"/>
                          <a:pt x="1263" y="482"/>
                          <a:pt x="1254" y="520"/>
                        </a:cubicBezTo>
                        <a:lnTo>
                          <a:pt x="1254" y="523"/>
                        </a:lnTo>
                        <a:close/>
                        <a:moveTo>
                          <a:pt x="77" y="515"/>
                        </a:moveTo>
                        <a:cubicBezTo>
                          <a:pt x="1247" y="515"/>
                          <a:pt x="1247" y="515"/>
                          <a:pt x="1247" y="515"/>
                        </a:cubicBezTo>
                        <a:cubicBezTo>
                          <a:pt x="1257" y="477"/>
                          <a:pt x="1282" y="445"/>
                          <a:pt x="1317" y="428"/>
                        </a:cubicBezTo>
                        <a:cubicBezTo>
                          <a:pt x="1317" y="95"/>
                          <a:pt x="1317" y="95"/>
                          <a:pt x="1317" y="95"/>
                        </a:cubicBezTo>
                        <a:cubicBezTo>
                          <a:pt x="1282" y="78"/>
                          <a:pt x="1257" y="46"/>
                          <a:pt x="1247" y="8"/>
                        </a:cubicBezTo>
                        <a:cubicBezTo>
                          <a:pt x="77" y="8"/>
                          <a:pt x="77" y="8"/>
                          <a:pt x="77" y="8"/>
                        </a:cubicBezTo>
                        <a:cubicBezTo>
                          <a:pt x="67" y="46"/>
                          <a:pt x="42" y="78"/>
                          <a:pt x="8" y="95"/>
                        </a:cubicBezTo>
                        <a:cubicBezTo>
                          <a:pt x="8" y="428"/>
                          <a:pt x="8" y="428"/>
                          <a:pt x="8" y="428"/>
                        </a:cubicBezTo>
                        <a:cubicBezTo>
                          <a:pt x="42" y="445"/>
                          <a:pt x="67" y="477"/>
                          <a:pt x="77" y="5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2" name="组合 11"/>
                  <p:cNvGrpSpPr/>
                  <p:nvPr/>
                </p:nvGrpSpPr>
                <p:grpSpPr>
                  <a:xfrm>
                    <a:off x="5540" y="3886"/>
                    <a:ext cx="8122" cy="3028"/>
                    <a:chOff x="5540" y="3886"/>
                    <a:chExt cx="8122" cy="3028"/>
                  </a:xfrm>
                  <a:grpFill/>
                </p:grpSpPr>
                <p:sp>
                  <p:nvSpPr>
                    <p:cNvPr id="1233" name="Freeform 248"/>
                    <p:cNvSpPr/>
                    <p:nvPr/>
                  </p:nvSpPr>
                  <p:spPr bwMode="auto">
                    <a:xfrm>
                      <a:off x="13100" y="6294"/>
                      <a:ext cx="561" cy="620"/>
                    </a:xfrm>
                    <a:custGeom>
                      <a:avLst/>
                      <a:gdLst>
                        <a:gd name="T0" fmla="*/ 23 w 88"/>
                        <a:gd name="T1" fmla="*/ 97 h 97"/>
                        <a:gd name="T2" fmla="*/ 0 w 88"/>
                        <a:gd name="T3" fmla="*/ 97 h 97"/>
                        <a:gd name="T4" fmla="*/ 0 w 88"/>
                        <a:gd name="T5" fmla="*/ 93 h 97"/>
                        <a:gd name="T6" fmla="*/ 20 w 88"/>
                        <a:gd name="T7" fmla="*/ 93 h 97"/>
                        <a:gd name="T8" fmla="*/ 84 w 88"/>
                        <a:gd name="T9" fmla="*/ 15 h 97"/>
                        <a:gd name="T10" fmla="*/ 84 w 88"/>
                        <a:gd name="T11" fmla="*/ 0 h 97"/>
                        <a:gd name="T12" fmla="*/ 88 w 88"/>
                        <a:gd name="T13" fmla="*/ 0 h 97"/>
                        <a:gd name="T14" fmla="*/ 88 w 88"/>
                        <a:gd name="T15" fmla="*/ 17 h 97"/>
                        <a:gd name="T16" fmla="*/ 87 w 88"/>
                        <a:gd name="T17" fmla="*/ 17 h 97"/>
                        <a:gd name="T18" fmla="*/ 23 w 88"/>
                        <a:gd name="T19" fmla="*/ 96 h 97"/>
                        <a:gd name="T20" fmla="*/ 23 w 88"/>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7">
                          <a:moveTo>
                            <a:pt x="23" y="97"/>
                          </a:moveTo>
                          <a:cubicBezTo>
                            <a:pt x="0" y="97"/>
                            <a:pt x="0" y="97"/>
                            <a:pt x="0" y="97"/>
                          </a:cubicBezTo>
                          <a:cubicBezTo>
                            <a:pt x="0" y="93"/>
                            <a:pt x="0" y="93"/>
                            <a:pt x="0" y="93"/>
                          </a:cubicBezTo>
                          <a:cubicBezTo>
                            <a:pt x="20" y="93"/>
                            <a:pt x="20" y="93"/>
                            <a:pt x="20" y="93"/>
                          </a:cubicBezTo>
                          <a:cubicBezTo>
                            <a:pt x="32" y="60"/>
                            <a:pt x="55" y="33"/>
                            <a:pt x="84" y="15"/>
                          </a:cubicBezTo>
                          <a:cubicBezTo>
                            <a:pt x="84" y="0"/>
                            <a:pt x="84" y="0"/>
                            <a:pt x="84" y="0"/>
                          </a:cubicBezTo>
                          <a:cubicBezTo>
                            <a:pt x="88" y="0"/>
                            <a:pt x="88" y="0"/>
                            <a:pt x="88" y="0"/>
                          </a:cubicBezTo>
                          <a:cubicBezTo>
                            <a:pt x="88" y="17"/>
                            <a:pt x="88" y="17"/>
                            <a:pt x="88" y="17"/>
                          </a:cubicBezTo>
                          <a:cubicBezTo>
                            <a:pt x="87" y="17"/>
                            <a:pt x="87" y="17"/>
                            <a:pt x="87" y="17"/>
                          </a:cubicBezTo>
                          <a:cubicBezTo>
                            <a:pt x="58" y="35"/>
                            <a:pt x="35" y="63"/>
                            <a:pt x="23" y="96"/>
                          </a:cubicBezTo>
                          <a:lnTo>
                            <a:pt x="23"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6" name="组合 15"/>
                    <p:cNvGrpSpPr/>
                    <p:nvPr/>
                  </p:nvGrpSpPr>
                  <p:grpSpPr>
                    <a:xfrm>
                      <a:off x="5540" y="3886"/>
                      <a:ext cx="8122" cy="3028"/>
                      <a:chOff x="5540" y="3886"/>
                      <a:chExt cx="8122" cy="3028"/>
                    </a:xfrm>
                    <a:grpFill/>
                  </p:grpSpPr>
                  <p:sp>
                    <p:nvSpPr>
                      <p:cNvPr id="1234" name="Freeform 249"/>
                      <p:cNvSpPr>
                        <a:spLocks noEditPoints="1"/>
                      </p:cNvSpPr>
                      <p:nvPr/>
                    </p:nvSpPr>
                    <p:spPr bwMode="auto">
                      <a:xfrm>
                        <a:off x="13638" y="4540"/>
                        <a:ext cx="24" cy="1740"/>
                      </a:xfrm>
                      <a:custGeom>
                        <a:avLst/>
                        <a:gdLst>
                          <a:gd name="T0" fmla="*/ 10 w 10"/>
                          <a:gd name="T1" fmla="*/ 729 h 729"/>
                          <a:gd name="T2" fmla="*/ 0 w 10"/>
                          <a:gd name="T3" fmla="*/ 729 h 729"/>
                          <a:gd name="T4" fmla="*/ 0 w 10"/>
                          <a:gd name="T5" fmla="*/ 686 h 729"/>
                          <a:gd name="T6" fmla="*/ 10 w 10"/>
                          <a:gd name="T7" fmla="*/ 686 h 729"/>
                          <a:gd name="T8" fmla="*/ 10 w 10"/>
                          <a:gd name="T9" fmla="*/ 729 h 729"/>
                          <a:gd name="T10" fmla="*/ 10 w 10"/>
                          <a:gd name="T11" fmla="*/ 643 h 729"/>
                          <a:gd name="T12" fmla="*/ 0 w 10"/>
                          <a:gd name="T13" fmla="*/ 643 h 729"/>
                          <a:gd name="T14" fmla="*/ 0 w 10"/>
                          <a:gd name="T15" fmla="*/ 600 h 729"/>
                          <a:gd name="T16" fmla="*/ 10 w 10"/>
                          <a:gd name="T17" fmla="*/ 600 h 729"/>
                          <a:gd name="T18" fmla="*/ 10 w 10"/>
                          <a:gd name="T19" fmla="*/ 643 h 729"/>
                          <a:gd name="T20" fmla="*/ 10 w 10"/>
                          <a:gd name="T21" fmla="*/ 558 h 729"/>
                          <a:gd name="T22" fmla="*/ 0 w 10"/>
                          <a:gd name="T23" fmla="*/ 558 h 729"/>
                          <a:gd name="T24" fmla="*/ 0 w 10"/>
                          <a:gd name="T25" fmla="*/ 515 h 729"/>
                          <a:gd name="T26" fmla="*/ 10 w 10"/>
                          <a:gd name="T27" fmla="*/ 515 h 729"/>
                          <a:gd name="T28" fmla="*/ 10 w 10"/>
                          <a:gd name="T29" fmla="*/ 558 h 729"/>
                          <a:gd name="T30" fmla="*/ 10 w 10"/>
                          <a:gd name="T31" fmla="*/ 472 h 729"/>
                          <a:gd name="T32" fmla="*/ 0 w 10"/>
                          <a:gd name="T33" fmla="*/ 472 h 729"/>
                          <a:gd name="T34" fmla="*/ 0 w 10"/>
                          <a:gd name="T35" fmla="*/ 429 h 729"/>
                          <a:gd name="T36" fmla="*/ 10 w 10"/>
                          <a:gd name="T37" fmla="*/ 429 h 729"/>
                          <a:gd name="T38" fmla="*/ 10 w 10"/>
                          <a:gd name="T39" fmla="*/ 472 h 729"/>
                          <a:gd name="T40" fmla="*/ 10 w 10"/>
                          <a:gd name="T41" fmla="*/ 386 h 729"/>
                          <a:gd name="T42" fmla="*/ 0 w 10"/>
                          <a:gd name="T43" fmla="*/ 386 h 729"/>
                          <a:gd name="T44" fmla="*/ 0 w 10"/>
                          <a:gd name="T45" fmla="*/ 343 h 729"/>
                          <a:gd name="T46" fmla="*/ 10 w 10"/>
                          <a:gd name="T47" fmla="*/ 343 h 729"/>
                          <a:gd name="T48" fmla="*/ 10 w 10"/>
                          <a:gd name="T49" fmla="*/ 386 h 729"/>
                          <a:gd name="T50" fmla="*/ 10 w 10"/>
                          <a:gd name="T51" fmla="*/ 300 h 729"/>
                          <a:gd name="T52" fmla="*/ 0 w 10"/>
                          <a:gd name="T53" fmla="*/ 300 h 729"/>
                          <a:gd name="T54" fmla="*/ 0 w 10"/>
                          <a:gd name="T55" fmla="*/ 257 h 729"/>
                          <a:gd name="T56" fmla="*/ 10 w 10"/>
                          <a:gd name="T57" fmla="*/ 257 h 729"/>
                          <a:gd name="T58" fmla="*/ 10 w 10"/>
                          <a:gd name="T59" fmla="*/ 300 h 729"/>
                          <a:gd name="T60" fmla="*/ 10 w 10"/>
                          <a:gd name="T61" fmla="*/ 214 h 729"/>
                          <a:gd name="T62" fmla="*/ 0 w 10"/>
                          <a:gd name="T63" fmla="*/ 214 h 729"/>
                          <a:gd name="T64" fmla="*/ 0 w 10"/>
                          <a:gd name="T65" fmla="*/ 171 h 729"/>
                          <a:gd name="T66" fmla="*/ 10 w 10"/>
                          <a:gd name="T67" fmla="*/ 171 h 729"/>
                          <a:gd name="T68" fmla="*/ 10 w 10"/>
                          <a:gd name="T69" fmla="*/ 214 h 729"/>
                          <a:gd name="T70" fmla="*/ 10 w 10"/>
                          <a:gd name="T71" fmla="*/ 128 h 729"/>
                          <a:gd name="T72" fmla="*/ 0 w 10"/>
                          <a:gd name="T73" fmla="*/ 128 h 729"/>
                          <a:gd name="T74" fmla="*/ 0 w 10"/>
                          <a:gd name="T75" fmla="*/ 85 h 729"/>
                          <a:gd name="T76" fmla="*/ 10 w 10"/>
                          <a:gd name="T77" fmla="*/ 85 h 729"/>
                          <a:gd name="T78" fmla="*/ 10 w 10"/>
                          <a:gd name="T79" fmla="*/ 128 h 729"/>
                          <a:gd name="T80" fmla="*/ 10 w 10"/>
                          <a:gd name="T81" fmla="*/ 43 h 729"/>
                          <a:gd name="T82" fmla="*/ 0 w 10"/>
                          <a:gd name="T83" fmla="*/ 43 h 729"/>
                          <a:gd name="T84" fmla="*/ 0 w 10"/>
                          <a:gd name="T85" fmla="*/ 0 h 729"/>
                          <a:gd name="T86" fmla="*/ 10 w 10"/>
                          <a:gd name="T87" fmla="*/ 0 h 729"/>
                          <a:gd name="T88" fmla="*/ 10 w 10"/>
                          <a:gd name="T89" fmla="*/ 4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729">
                            <a:moveTo>
                              <a:pt x="10" y="729"/>
                            </a:moveTo>
                            <a:lnTo>
                              <a:pt x="0" y="729"/>
                            </a:lnTo>
                            <a:lnTo>
                              <a:pt x="0" y="686"/>
                            </a:lnTo>
                            <a:lnTo>
                              <a:pt x="10" y="686"/>
                            </a:lnTo>
                            <a:lnTo>
                              <a:pt x="10" y="729"/>
                            </a:lnTo>
                            <a:close/>
                            <a:moveTo>
                              <a:pt x="10" y="643"/>
                            </a:moveTo>
                            <a:lnTo>
                              <a:pt x="0" y="643"/>
                            </a:lnTo>
                            <a:lnTo>
                              <a:pt x="0" y="600"/>
                            </a:lnTo>
                            <a:lnTo>
                              <a:pt x="10" y="600"/>
                            </a:lnTo>
                            <a:lnTo>
                              <a:pt x="10" y="643"/>
                            </a:lnTo>
                            <a:close/>
                            <a:moveTo>
                              <a:pt x="10" y="558"/>
                            </a:moveTo>
                            <a:lnTo>
                              <a:pt x="0" y="558"/>
                            </a:lnTo>
                            <a:lnTo>
                              <a:pt x="0" y="515"/>
                            </a:lnTo>
                            <a:lnTo>
                              <a:pt x="10" y="515"/>
                            </a:lnTo>
                            <a:lnTo>
                              <a:pt x="10" y="558"/>
                            </a:lnTo>
                            <a:close/>
                            <a:moveTo>
                              <a:pt x="10" y="472"/>
                            </a:moveTo>
                            <a:lnTo>
                              <a:pt x="0" y="472"/>
                            </a:lnTo>
                            <a:lnTo>
                              <a:pt x="0" y="429"/>
                            </a:lnTo>
                            <a:lnTo>
                              <a:pt x="10" y="429"/>
                            </a:lnTo>
                            <a:lnTo>
                              <a:pt x="10" y="472"/>
                            </a:lnTo>
                            <a:close/>
                            <a:moveTo>
                              <a:pt x="10" y="386"/>
                            </a:moveTo>
                            <a:lnTo>
                              <a:pt x="0" y="386"/>
                            </a:lnTo>
                            <a:lnTo>
                              <a:pt x="0" y="343"/>
                            </a:lnTo>
                            <a:lnTo>
                              <a:pt x="10" y="343"/>
                            </a:lnTo>
                            <a:lnTo>
                              <a:pt x="10" y="386"/>
                            </a:lnTo>
                            <a:close/>
                            <a:moveTo>
                              <a:pt x="10" y="300"/>
                            </a:moveTo>
                            <a:lnTo>
                              <a:pt x="0" y="300"/>
                            </a:lnTo>
                            <a:lnTo>
                              <a:pt x="0" y="257"/>
                            </a:lnTo>
                            <a:lnTo>
                              <a:pt x="10" y="257"/>
                            </a:lnTo>
                            <a:lnTo>
                              <a:pt x="10" y="300"/>
                            </a:lnTo>
                            <a:close/>
                            <a:moveTo>
                              <a:pt x="10" y="214"/>
                            </a:moveTo>
                            <a:lnTo>
                              <a:pt x="0" y="214"/>
                            </a:lnTo>
                            <a:lnTo>
                              <a:pt x="0" y="171"/>
                            </a:lnTo>
                            <a:lnTo>
                              <a:pt x="10" y="171"/>
                            </a:lnTo>
                            <a:lnTo>
                              <a:pt x="10" y="214"/>
                            </a:lnTo>
                            <a:close/>
                            <a:moveTo>
                              <a:pt x="10" y="128"/>
                            </a:moveTo>
                            <a:lnTo>
                              <a:pt x="0" y="128"/>
                            </a:lnTo>
                            <a:lnTo>
                              <a:pt x="0" y="85"/>
                            </a:lnTo>
                            <a:lnTo>
                              <a:pt x="10" y="85"/>
                            </a:lnTo>
                            <a:lnTo>
                              <a:pt x="10" y="128"/>
                            </a:lnTo>
                            <a:close/>
                            <a:moveTo>
                              <a:pt x="10" y="43"/>
                            </a:moveTo>
                            <a:lnTo>
                              <a:pt x="0" y="43"/>
                            </a:lnTo>
                            <a:lnTo>
                              <a:pt x="0" y="0"/>
                            </a:lnTo>
                            <a:lnTo>
                              <a:pt x="10" y="0"/>
                            </a:ln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5" name="Freeform 250"/>
                      <p:cNvSpPr>
                        <a:spLocks noEditPoints="1"/>
                      </p:cNvSpPr>
                      <p:nvPr/>
                    </p:nvSpPr>
                    <p:spPr bwMode="auto">
                      <a:xfrm>
                        <a:off x="5540" y="4552"/>
                        <a:ext cx="26" cy="1742"/>
                      </a:xfrm>
                      <a:custGeom>
                        <a:avLst/>
                        <a:gdLst>
                          <a:gd name="T0" fmla="*/ 11 w 11"/>
                          <a:gd name="T1" fmla="*/ 730 h 730"/>
                          <a:gd name="T2" fmla="*/ 0 w 11"/>
                          <a:gd name="T3" fmla="*/ 730 h 730"/>
                          <a:gd name="T4" fmla="*/ 0 w 11"/>
                          <a:gd name="T5" fmla="*/ 687 h 730"/>
                          <a:gd name="T6" fmla="*/ 11 w 11"/>
                          <a:gd name="T7" fmla="*/ 687 h 730"/>
                          <a:gd name="T8" fmla="*/ 11 w 11"/>
                          <a:gd name="T9" fmla="*/ 730 h 730"/>
                          <a:gd name="T10" fmla="*/ 11 w 11"/>
                          <a:gd name="T11" fmla="*/ 644 h 730"/>
                          <a:gd name="T12" fmla="*/ 0 w 11"/>
                          <a:gd name="T13" fmla="*/ 644 h 730"/>
                          <a:gd name="T14" fmla="*/ 0 w 11"/>
                          <a:gd name="T15" fmla="*/ 601 h 730"/>
                          <a:gd name="T16" fmla="*/ 11 w 11"/>
                          <a:gd name="T17" fmla="*/ 601 h 730"/>
                          <a:gd name="T18" fmla="*/ 11 w 11"/>
                          <a:gd name="T19" fmla="*/ 644 h 730"/>
                          <a:gd name="T20" fmla="*/ 11 w 11"/>
                          <a:gd name="T21" fmla="*/ 558 h 730"/>
                          <a:gd name="T22" fmla="*/ 0 w 11"/>
                          <a:gd name="T23" fmla="*/ 558 h 730"/>
                          <a:gd name="T24" fmla="*/ 0 w 11"/>
                          <a:gd name="T25" fmla="*/ 515 h 730"/>
                          <a:gd name="T26" fmla="*/ 11 w 11"/>
                          <a:gd name="T27" fmla="*/ 515 h 730"/>
                          <a:gd name="T28" fmla="*/ 11 w 11"/>
                          <a:gd name="T29" fmla="*/ 558 h 730"/>
                          <a:gd name="T30" fmla="*/ 11 w 11"/>
                          <a:gd name="T31" fmla="*/ 472 h 730"/>
                          <a:gd name="T32" fmla="*/ 0 w 11"/>
                          <a:gd name="T33" fmla="*/ 472 h 730"/>
                          <a:gd name="T34" fmla="*/ 0 w 11"/>
                          <a:gd name="T35" fmla="*/ 429 h 730"/>
                          <a:gd name="T36" fmla="*/ 11 w 11"/>
                          <a:gd name="T37" fmla="*/ 429 h 730"/>
                          <a:gd name="T38" fmla="*/ 11 w 11"/>
                          <a:gd name="T39" fmla="*/ 472 h 730"/>
                          <a:gd name="T40" fmla="*/ 11 w 11"/>
                          <a:gd name="T41" fmla="*/ 386 h 730"/>
                          <a:gd name="T42" fmla="*/ 0 w 11"/>
                          <a:gd name="T43" fmla="*/ 386 h 730"/>
                          <a:gd name="T44" fmla="*/ 0 w 11"/>
                          <a:gd name="T45" fmla="*/ 343 h 730"/>
                          <a:gd name="T46" fmla="*/ 11 w 11"/>
                          <a:gd name="T47" fmla="*/ 343 h 730"/>
                          <a:gd name="T48" fmla="*/ 11 w 11"/>
                          <a:gd name="T49" fmla="*/ 386 h 730"/>
                          <a:gd name="T50" fmla="*/ 11 w 11"/>
                          <a:gd name="T51" fmla="*/ 300 h 730"/>
                          <a:gd name="T52" fmla="*/ 0 w 11"/>
                          <a:gd name="T53" fmla="*/ 300 h 730"/>
                          <a:gd name="T54" fmla="*/ 0 w 11"/>
                          <a:gd name="T55" fmla="*/ 257 h 730"/>
                          <a:gd name="T56" fmla="*/ 11 w 11"/>
                          <a:gd name="T57" fmla="*/ 257 h 730"/>
                          <a:gd name="T58" fmla="*/ 11 w 11"/>
                          <a:gd name="T59" fmla="*/ 300 h 730"/>
                          <a:gd name="T60" fmla="*/ 11 w 11"/>
                          <a:gd name="T61" fmla="*/ 215 h 730"/>
                          <a:gd name="T62" fmla="*/ 0 w 11"/>
                          <a:gd name="T63" fmla="*/ 215 h 730"/>
                          <a:gd name="T64" fmla="*/ 0 w 11"/>
                          <a:gd name="T65" fmla="*/ 172 h 730"/>
                          <a:gd name="T66" fmla="*/ 11 w 11"/>
                          <a:gd name="T67" fmla="*/ 172 h 730"/>
                          <a:gd name="T68" fmla="*/ 11 w 11"/>
                          <a:gd name="T69" fmla="*/ 215 h 730"/>
                          <a:gd name="T70" fmla="*/ 11 w 11"/>
                          <a:gd name="T71" fmla="*/ 129 h 730"/>
                          <a:gd name="T72" fmla="*/ 0 w 11"/>
                          <a:gd name="T73" fmla="*/ 129 h 730"/>
                          <a:gd name="T74" fmla="*/ 0 w 11"/>
                          <a:gd name="T75" fmla="*/ 86 h 730"/>
                          <a:gd name="T76" fmla="*/ 11 w 11"/>
                          <a:gd name="T77" fmla="*/ 86 h 730"/>
                          <a:gd name="T78" fmla="*/ 11 w 11"/>
                          <a:gd name="T79" fmla="*/ 129 h 730"/>
                          <a:gd name="T80" fmla="*/ 11 w 11"/>
                          <a:gd name="T81" fmla="*/ 43 h 730"/>
                          <a:gd name="T82" fmla="*/ 0 w 11"/>
                          <a:gd name="T83" fmla="*/ 43 h 730"/>
                          <a:gd name="T84" fmla="*/ 0 w 11"/>
                          <a:gd name="T85" fmla="*/ 0 h 730"/>
                          <a:gd name="T86" fmla="*/ 11 w 11"/>
                          <a:gd name="T87" fmla="*/ 0 h 730"/>
                          <a:gd name="T88" fmla="*/ 11 w 11"/>
                          <a:gd name="T89" fmla="*/ 43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730">
                            <a:moveTo>
                              <a:pt x="11" y="730"/>
                            </a:moveTo>
                            <a:lnTo>
                              <a:pt x="0" y="730"/>
                            </a:lnTo>
                            <a:lnTo>
                              <a:pt x="0" y="687"/>
                            </a:lnTo>
                            <a:lnTo>
                              <a:pt x="11" y="687"/>
                            </a:lnTo>
                            <a:lnTo>
                              <a:pt x="11" y="730"/>
                            </a:lnTo>
                            <a:close/>
                            <a:moveTo>
                              <a:pt x="11" y="644"/>
                            </a:moveTo>
                            <a:lnTo>
                              <a:pt x="0" y="644"/>
                            </a:lnTo>
                            <a:lnTo>
                              <a:pt x="0" y="601"/>
                            </a:lnTo>
                            <a:lnTo>
                              <a:pt x="11" y="601"/>
                            </a:lnTo>
                            <a:lnTo>
                              <a:pt x="11" y="644"/>
                            </a:lnTo>
                            <a:close/>
                            <a:moveTo>
                              <a:pt x="11" y="558"/>
                            </a:moveTo>
                            <a:lnTo>
                              <a:pt x="0" y="558"/>
                            </a:lnTo>
                            <a:lnTo>
                              <a:pt x="0" y="515"/>
                            </a:lnTo>
                            <a:lnTo>
                              <a:pt x="11" y="515"/>
                            </a:lnTo>
                            <a:lnTo>
                              <a:pt x="11" y="558"/>
                            </a:lnTo>
                            <a:close/>
                            <a:moveTo>
                              <a:pt x="11" y="472"/>
                            </a:moveTo>
                            <a:lnTo>
                              <a:pt x="0" y="472"/>
                            </a:lnTo>
                            <a:lnTo>
                              <a:pt x="0" y="429"/>
                            </a:lnTo>
                            <a:lnTo>
                              <a:pt x="11" y="429"/>
                            </a:lnTo>
                            <a:lnTo>
                              <a:pt x="11" y="472"/>
                            </a:lnTo>
                            <a:close/>
                            <a:moveTo>
                              <a:pt x="11" y="386"/>
                            </a:moveTo>
                            <a:lnTo>
                              <a:pt x="0" y="386"/>
                            </a:lnTo>
                            <a:lnTo>
                              <a:pt x="0" y="343"/>
                            </a:lnTo>
                            <a:lnTo>
                              <a:pt x="11" y="343"/>
                            </a:lnTo>
                            <a:lnTo>
                              <a:pt x="11" y="386"/>
                            </a:lnTo>
                            <a:close/>
                            <a:moveTo>
                              <a:pt x="11" y="300"/>
                            </a:moveTo>
                            <a:lnTo>
                              <a:pt x="0" y="300"/>
                            </a:lnTo>
                            <a:lnTo>
                              <a:pt x="0" y="257"/>
                            </a:lnTo>
                            <a:lnTo>
                              <a:pt x="11" y="257"/>
                            </a:lnTo>
                            <a:lnTo>
                              <a:pt x="11" y="300"/>
                            </a:lnTo>
                            <a:close/>
                            <a:moveTo>
                              <a:pt x="11" y="215"/>
                            </a:moveTo>
                            <a:lnTo>
                              <a:pt x="0" y="215"/>
                            </a:lnTo>
                            <a:lnTo>
                              <a:pt x="0" y="172"/>
                            </a:lnTo>
                            <a:lnTo>
                              <a:pt x="11" y="172"/>
                            </a:lnTo>
                            <a:lnTo>
                              <a:pt x="11" y="215"/>
                            </a:lnTo>
                            <a:close/>
                            <a:moveTo>
                              <a:pt x="11" y="129"/>
                            </a:moveTo>
                            <a:lnTo>
                              <a:pt x="0" y="129"/>
                            </a:lnTo>
                            <a:lnTo>
                              <a:pt x="0" y="86"/>
                            </a:lnTo>
                            <a:lnTo>
                              <a:pt x="11" y="86"/>
                            </a:lnTo>
                            <a:lnTo>
                              <a:pt x="11" y="129"/>
                            </a:lnTo>
                            <a:close/>
                            <a:moveTo>
                              <a:pt x="11" y="43"/>
                            </a:moveTo>
                            <a:lnTo>
                              <a:pt x="0" y="43"/>
                            </a:lnTo>
                            <a:lnTo>
                              <a:pt x="0" y="0"/>
                            </a:lnTo>
                            <a:lnTo>
                              <a:pt x="11" y="0"/>
                            </a:ln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6" name="Freeform 251"/>
                      <p:cNvSpPr/>
                      <p:nvPr/>
                    </p:nvSpPr>
                    <p:spPr bwMode="auto">
                      <a:xfrm>
                        <a:off x="5540" y="6294"/>
                        <a:ext cx="6237" cy="620"/>
                      </a:xfrm>
                      <a:custGeom>
                        <a:avLst/>
                        <a:gdLst>
                          <a:gd name="T0" fmla="*/ 979 w 979"/>
                          <a:gd name="T1" fmla="*/ 97 h 97"/>
                          <a:gd name="T2" fmla="*/ 65 w 979"/>
                          <a:gd name="T3" fmla="*/ 97 h 97"/>
                          <a:gd name="T4" fmla="*/ 65 w 979"/>
                          <a:gd name="T5" fmla="*/ 96 h 97"/>
                          <a:gd name="T6" fmla="*/ 1 w 979"/>
                          <a:gd name="T7" fmla="*/ 17 h 97"/>
                          <a:gd name="T8" fmla="*/ 0 w 979"/>
                          <a:gd name="T9" fmla="*/ 17 h 97"/>
                          <a:gd name="T10" fmla="*/ 0 w 979"/>
                          <a:gd name="T11" fmla="*/ 0 h 97"/>
                          <a:gd name="T12" fmla="*/ 4 w 979"/>
                          <a:gd name="T13" fmla="*/ 0 h 97"/>
                          <a:gd name="T14" fmla="*/ 4 w 979"/>
                          <a:gd name="T15" fmla="*/ 15 h 97"/>
                          <a:gd name="T16" fmla="*/ 68 w 979"/>
                          <a:gd name="T17" fmla="*/ 93 h 97"/>
                          <a:gd name="T18" fmla="*/ 979 w 979"/>
                          <a:gd name="T19" fmla="*/ 93 h 97"/>
                          <a:gd name="T20" fmla="*/ 979 w 979"/>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97">
                            <a:moveTo>
                              <a:pt x="979" y="97"/>
                            </a:moveTo>
                            <a:cubicBezTo>
                              <a:pt x="65" y="97"/>
                              <a:pt x="65" y="97"/>
                              <a:pt x="65" y="97"/>
                            </a:cubicBezTo>
                            <a:cubicBezTo>
                              <a:pt x="65" y="96"/>
                              <a:pt x="65" y="96"/>
                              <a:pt x="65" y="96"/>
                            </a:cubicBezTo>
                            <a:cubicBezTo>
                              <a:pt x="53" y="63"/>
                              <a:pt x="30" y="35"/>
                              <a:pt x="1" y="17"/>
                            </a:cubicBezTo>
                            <a:cubicBezTo>
                              <a:pt x="0" y="17"/>
                              <a:pt x="0" y="17"/>
                              <a:pt x="0" y="17"/>
                            </a:cubicBezTo>
                            <a:cubicBezTo>
                              <a:pt x="0" y="0"/>
                              <a:pt x="0" y="0"/>
                              <a:pt x="0" y="0"/>
                            </a:cubicBezTo>
                            <a:cubicBezTo>
                              <a:pt x="4" y="0"/>
                              <a:pt x="4" y="0"/>
                              <a:pt x="4" y="0"/>
                            </a:cubicBezTo>
                            <a:cubicBezTo>
                              <a:pt x="4" y="15"/>
                              <a:pt x="4" y="15"/>
                              <a:pt x="4" y="15"/>
                            </a:cubicBezTo>
                            <a:cubicBezTo>
                              <a:pt x="33" y="33"/>
                              <a:pt x="56" y="60"/>
                              <a:pt x="68" y="93"/>
                            </a:cubicBezTo>
                            <a:cubicBezTo>
                              <a:pt x="979" y="93"/>
                              <a:pt x="979" y="93"/>
                              <a:pt x="979" y="93"/>
                            </a:cubicBezTo>
                            <a:lnTo>
                              <a:pt x="979"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1" name="Freeform 266"/>
                      <p:cNvSpPr/>
                      <p:nvPr/>
                    </p:nvSpPr>
                    <p:spPr bwMode="auto">
                      <a:xfrm>
                        <a:off x="5540" y="3886"/>
                        <a:ext cx="568" cy="654"/>
                      </a:xfrm>
                      <a:custGeom>
                        <a:avLst/>
                        <a:gdLst>
                          <a:gd name="T0" fmla="*/ 89 w 89"/>
                          <a:gd name="T1" fmla="*/ 0 h 102"/>
                          <a:gd name="T2" fmla="*/ 65 w 89"/>
                          <a:gd name="T3" fmla="*/ 0 h 102"/>
                          <a:gd name="T4" fmla="*/ 65 w 89"/>
                          <a:gd name="T5" fmla="*/ 1 h 102"/>
                          <a:gd name="T6" fmla="*/ 1 w 89"/>
                          <a:gd name="T7" fmla="*/ 80 h 102"/>
                          <a:gd name="T8" fmla="*/ 0 w 89"/>
                          <a:gd name="T9" fmla="*/ 80 h 102"/>
                          <a:gd name="T10" fmla="*/ 0 w 89"/>
                          <a:gd name="T11" fmla="*/ 102 h 102"/>
                          <a:gd name="T12" fmla="*/ 4 w 89"/>
                          <a:gd name="T13" fmla="*/ 102 h 102"/>
                          <a:gd name="T14" fmla="*/ 4 w 89"/>
                          <a:gd name="T15" fmla="*/ 82 h 102"/>
                          <a:gd name="T16" fmla="*/ 68 w 89"/>
                          <a:gd name="T17" fmla="*/ 4 h 102"/>
                          <a:gd name="T18" fmla="*/ 89 w 89"/>
                          <a:gd name="T19" fmla="*/ 4 h 102"/>
                          <a:gd name="T20" fmla="*/ 89 w 89"/>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02">
                            <a:moveTo>
                              <a:pt x="89" y="0"/>
                            </a:moveTo>
                            <a:cubicBezTo>
                              <a:pt x="65" y="0"/>
                              <a:pt x="65" y="0"/>
                              <a:pt x="65" y="0"/>
                            </a:cubicBezTo>
                            <a:cubicBezTo>
                              <a:pt x="65" y="1"/>
                              <a:pt x="65" y="1"/>
                              <a:pt x="65" y="1"/>
                            </a:cubicBezTo>
                            <a:cubicBezTo>
                              <a:pt x="53" y="34"/>
                              <a:pt x="30" y="62"/>
                              <a:pt x="1" y="80"/>
                            </a:cubicBezTo>
                            <a:cubicBezTo>
                              <a:pt x="0" y="80"/>
                              <a:pt x="0" y="80"/>
                              <a:pt x="0" y="80"/>
                            </a:cubicBezTo>
                            <a:cubicBezTo>
                              <a:pt x="0" y="102"/>
                              <a:pt x="0" y="102"/>
                              <a:pt x="0" y="102"/>
                            </a:cubicBezTo>
                            <a:cubicBezTo>
                              <a:pt x="4" y="102"/>
                              <a:pt x="4" y="102"/>
                              <a:pt x="4" y="102"/>
                            </a:cubicBezTo>
                            <a:cubicBezTo>
                              <a:pt x="4" y="82"/>
                              <a:pt x="4" y="82"/>
                              <a:pt x="4" y="82"/>
                            </a:cubicBezTo>
                            <a:cubicBezTo>
                              <a:pt x="33" y="64"/>
                              <a:pt x="56" y="36"/>
                              <a:pt x="68" y="4"/>
                            </a:cubicBezTo>
                            <a:cubicBezTo>
                              <a:pt x="89" y="4"/>
                              <a:pt x="89" y="4"/>
                              <a:pt x="89" y="4"/>
                            </a:cubicBezTo>
                            <a:lnTo>
                              <a:pt x="8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2" name="Freeform 267"/>
                      <p:cNvSpPr/>
                      <p:nvPr/>
                    </p:nvSpPr>
                    <p:spPr bwMode="auto">
                      <a:xfrm>
                        <a:off x="6577" y="3886"/>
                        <a:ext cx="7084" cy="654"/>
                      </a:xfrm>
                      <a:custGeom>
                        <a:avLst/>
                        <a:gdLst>
                          <a:gd name="T0" fmla="*/ 1111 w 1112"/>
                          <a:gd name="T1" fmla="*/ 80 h 102"/>
                          <a:gd name="T2" fmla="*/ 1047 w 1112"/>
                          <a:gd name="T3" fmla="*/ 1 h 102"/>
                          <a:gd name="T4" fmla="*/ 1047 w 1112"/>
                          <a:gd name="T5" fmla="*/ 0 h 102"/>
                          <a:gd name="T6" fmla="*/ 0 w 1112"/>
                          <a:gd name="T7" fmla="*/ 0 h 102"/>
                          <a:gd name="T8" fmla="*/ 0 w 1112"/>
                          <a:gd name="T9" fmla="*/ 4 h 102"/>
                          <a:gd name="T10" fmla="*/ 1044 w 1112"/>
                          <a:gd name="T11" fmla="*/ 4 h 102"/>
                          <a:gd name="T12" fmla="*/ 1108 w 1112"/>
                          <a:gd name="T13" fmla="*/ 82 h 102"/>
                          <a:gd name="T14" fmla="*/ 1108 w 1112"/>
                          <a:gd name="T15" fmla="*/ 102 h 102"/>
                          <a:gd name="T16" fmla="*/ 1112 w 1112"/>
                          <a:gd name="T17" fmla="*/ 102 h 102"/>
                          <a:gd name="T18" fmla="*/ 1112 w 1112"/>
                          <a:gd name="T19" fmla="*/ 80 h 102"/>
                          <a:gd name="T20" fmla="*/ 1111 w 1112"/>
                          <a:gd name="T21" fmla="*/ 8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2" h="102">
                            <a:moveTo>
                              <a:pt x="1111" y="80"/>
                            </a:moveTo>
                            <a:cubicBezTo>
                              <a:pt x="1082" y="62"/>
                              <a:pt x="1059" y="34"/>
                              <a:pt x="1047" y="1"/>
                            </a:cubicBezTo>
                            <a:cubicBezTo>
                              <a:pt x="1047" y="0"/>
                              <a:pt x="1047" y="0"/>
                              <a:pt x="1047" y="0"/>
                            </a:cubicBezTo>
                            <a:cubicBezTo>
                              <a:pt x="0" y="0"/>
                              <a:pt x="0" y="0"/>
                              <a:pt x="0" y="0"/>
                            </a:cubicBezTo>
                            <a:cubicBezTo>
                              <a:pt x="0" y="4"/>
                              <a:pt x="0" y="4"/>
                              <a:pt x="0" y="4"/>
                            </a:cubicBezTo>
                            <a:cubicBezTo>
                              <a:pt x="1044" y="4"/>
                              <a:pt x="1044" y="4"/>
                              <a:pt x="1044" y="4"/>
                            </a:cubicBezTo>
                            <a:cubicBezTo>
                              <a:pt x="1056" y="36"/>
                              <a:pt x="1079" y="64"/>
                              <a:pt x="1108" y="82"/>
                            </a:cubicBezTo>
                            <a:cubicBezTo>
                              <a:pt x="1108" y="102"/>
                              <a:pt x="1108" y="102"/>
                              <a:pt x="1108" y="102"/>
                            </a:cubicBezTo>
                            <a:cubicBezTo>
                              <a:pt x="1112" y="102"/>
                              <a:pt x="1112" y="102"/>
                              <a:pt x="1112" y="102"/>
                            </a:cubicBezTo>
                            <a:cubicBezTo>
                              <a:pt x="1112" y="80"/>
                              <a:pt x="1112" y="80"/>
                              <a:pt x="1112" y="80"/>
                            </a:cubicBezTo>
                            <a:lnTo>
                              <a:pt x="1111"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grpSp>
        <p:sp>
          <p:nvSpPr>
            <p:cNvPr id="75" name="文本框 74"/>
            <p:cNvSpPr txBox="1"/>
            <p:nvPr/>
          </p:nvSpPr>
          <p:spPr>
            <a:xfrm>
              <a:off x="6014" y="4453"/>
              <a:ext cx="9366" cy="220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3200"/>
                </a:lnSpc>
                <a:spcBef>
                  <a:spcPct val="0"/>
                </a:spcBef>
                <a:spcAft>
                  <a:spcPct val="0"/>
                </a:spcAft>
              </a:pPr>
              <a:r>
                <a:rPr lang="en-US"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rPr>
                <a:t>Building Structure</a:t>
              </a:r>
              <a:endParaRPr lang="en-US" sz="3600">
                <a:solidFill>
                  <a:schemeClr val="tx1">
                    <a:lumMod val="65000"/>
                    <a:lumOff val="35000"/>
                  </a:schemeClr>
                </a:solidFill>
                <a:latin typeface="Times New Roman" panose="02020603050405020304" charset="0"/>
                <a:ea typeface="汉仪中黑简" panose="02010600000101010101" charset="-122"/>
                <a:cs typeface="Times New Roman" panose="02020603050405020304" charset="0"/>
                <a:sym typeface="+mn-ea"/>
              </a:endParaRPr>
            </a:p>
          </p:txBody>
        </p:sp>
      </p:grpSp>
      <p:sp>
        <p:nvSpPr>
          <p:cNvPr id="17" name="文本框 16"/>
          <p:cNvSpPr txBox="1"/>
          <p:nvPr/>
        </p:nvSpPr>
        <p:spPr>
          <a:xfrm>
            <a:off x="716915" y="3352800"/>
            <a:ext cx="1543685" cy="645160"/>
          </a:xfrm>
          <a:prstGeom prst="rect">
            <a:avLst/>
          </a:prstGeom>
          <a:noFill/>
        </p:spPr>
        <p:txBody>
          <a:bodyPr wrap="square" rtlCol="0">
            <a:spAutoFit/>
          </a:bodyPr>
          <a:lstStyle/>
          <a:p>
            <a:r>
              <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Para 2</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6" name="左大括号 5"/>
          <p:cNvSpPr/>
          <p:nvPr/>
        </p:nvSpPr>
        <p:spPr>
          <a:xfrm>
            <a:off x="2352675" y="2192655"/>
            <a:ext cx="848360" cy="3053715"/>
          </a:xfrm>
          <a:prstGeom prst="leftBrace">
            <a:avLst/>
          </a:prstGeom>
          <a:ln w="76200">
            <a:gradFill>
              <a:gsLst>
                <a:gs pos="0">
                  <a:srgbClr val="14CD68"/>
                </a:gs>
                <a:gs pos="100000">
                  <a:srgbClr val="035C7D"/>
                </a:gs>
              </a:gsLst>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2978785" y="2133600"/>
            <a:ext cx="472313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反应：心理，动作，语言</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20" name="文本框 19"/>
          <p:cNvSpPr txBox="1"/>
          <p:nvPr/>
        </p:nvSpPr>
        <p:spPr>
          <a:xfrm>
            <a:off x="2895600" y="3048000"/>
            <a:ext cx="5026660" cy="953135"/>
          </a:xfrm>
          <a:prstGeom prst="rect">
            <a:avLst/>
          </a:prstGeom>
          <a:noFill/>
        </p:spPr>
        <p:txBody>
          <a:bodyPr wrap="square" rtlCol="0">
            <a:spAutoFit/>
          </a:bodyPr>
          <a:lstStyle/>
          <a:p>
            <a:pPr algn="l">
              <a:buClrTx/>
              <a:buSzTx/>
              <a:buFontTx/>
            </a:pP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转折：主角灵机一动或者关键</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       </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人/物的出现    </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21" name="文本框 20"/>
          <p:cNvSpPr txBox="1"/>
          <p:nvPr/>
        </p:nvSpPr>
        <p:spPr>
          <a:xfrm>
            <a:off x="3046095" y="4724400"/>
            <a:ext cx="3263900" cy="521970"/>
          </a:xfrm>
          <a:prstGeom prst="rect">
            <a:avLst/>
          </a:prstGeom>
          <a:noFill/>
        </p:spPr>
        <p:txBody>
          <a:bodyPr wrap="square" rtlCol="0">
            <a:spAutoFit/>
          </a:bodyPr>
          <a:lstStyle/>
          <a:p>
            <a:pPr algn="l">
              <a:buClrTx/>
              <a:buSzTx/>
              <a:buNone/>
            </a:pP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解决</a:t>
            </a:r>
            <a:r>
              <a:rPr lang="en-US" altLang="zh-CN"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点睛之笔</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sp>
        <p:nvSpPr>
          <p:cNvPr id="18" name="文本框 17"/>
          <p:cNvSpPr txBox="1"/>
          <p:nvPr/>
        </p:nvSpPr>
        <p:spPr>
          <a:xfrm>
            <a:off x="2853055" y="4001135"/>
            <a:ext cx="4102100" cy="521970"/>
          </a:xfrm>
          <a:prstGeom prst="rect">
            <a:avLst/>
          </a:prstGeom>
          <a:noFill/>
        </p:spPr>
        <p:txBody>
          <a:bodyPr wrap="square" rtlCol="0">
            <a:spAutoFit/>
          </a:bodyPr>
          <a:lstStyle/>
          <a:p>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rPr>
              <a:t>反应：</a:t>
            </a:r>
            <a:r>
              <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sym typeface="+mn-ea"/>
              </a:rPr>
              <a:t>心理，动作，语言</a:t>
            </a:r>
            <a:endParaRPr lang="zh-CN" altLang="en-US" sz="2800">
              <a:solidFill>
                <a:schemeClr val="accent1"/>
              </a:solidFill>
              <a:effectLst>
                <a:outerShdw blurRad="38100" dist="25400" dir="5400000" algn="ctr" rotWithShape="0">
                  <a:srgbClr val="6E747A">
                    <a:alpha val="43000"/>
                  </a:srgbClr>
                </a:outerShdw>
              </a:effectLst>
              <a:latin typeface="Times New Roman" panose="02020603050405020304" charset="0"/>
              <a:ea typeface="汉仪颜楷简" panose="00020600040101010101" charset="-122"/>
              <a:cs typeface="微软雅黑" panose="020B0503020204020204" charset="-122"/>
            </a:endParaRPr>
          </a:p>
        </p:txBody>
      </p:sp>
      <p:pic>
        <p:nvPicPr>
          <p:cNvPr id="22" name="图片 21"/>
          <p:cNvPicPr>
            <a:picLocks noChangeAspect="1"/>
          </p:cNvPicPr>
          <p:nvPr/>
        </p:nvPicPr>
        <p:blipFill>
          <a:blip r:embed="rId6"/>
          <a:stretch>
            <a:fillRect/>
          </a:stretch>
        </p:blipFill>
        <p:spPr>
          <a:xfrm>
            <a:off x="7642860" y="3200400"/>
            <a:ext cx="4041140" cy="3118485"/>
          </a:xfrm>
          <a:prstGeom prst="rect">
            <a:avLst/>
          </a:prstGeom>
        </p:spPr>
      </p:pic>
      <p:pic>
        <p:nvPicPr>
          <p:cNvPr id="5124" name="图片 6" descr="logo横版 png"/>
          <p:cNvPicPr>
            <a:picLocks noChangeAspect="1"/>
          </p:cNvPicPr>
          <p:nvPr userDrawn="1"/>
        </p:nvPicPr>
        <p:blipFill>
          <a:blip r:embed="rId7"/>
          <a:stretch>
            <a:fillRect/>
          </a:stretch>
        </p:blipFill>
        <p:spPr>
          <a:xfrm>
            <a:off x="11477625" y="82550"/>
            <a:ext cx="608013" cy="642938"/>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linds(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linds(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linds(horizont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linds(horizont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blinds(horizontal)">
                                      <p:cBhvr>
                                        <p:cTn id="3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 name="KSO_WM_UNIT_SUBTYPE" val="q"/>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1.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1"/>
  <p:tag name="KSO_WM_UNIT_INDEX" val="1"/>
  <p:tag name="KSO_WM_UNIT_LARGE_SHAPE" val="1"/>
  <p:tag name="KSO_WM_UNIT_LAYERLEVEL" val="1"/>
  <p:tag name="KSO_WM_UNIT_TYPE" val="i"/>
</p:tagLst>
</file>

<file path=ppt/tags/tag107.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0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09.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2.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1"/>
  <p:tag name="KSO_WM_UNIT_INDEX" val="1"/>
  <p:tag name="KSO_WM_UNIT_LARGE_SHAPE" val="1"/>
  <p:tag name="KSO_WM_UNIT_LAYERLEVEL" val="1"/>
  <p:tag name="KSO_WM_UNIT_TYPE" val="i"/>
</p:tagLst>
</file>

<file path=ppt/tags/tag11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1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1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5.xml><?xml version="1.0" encoding="utf-8"?>
<p:tagLst xmlns:p="http://schemas.openxmlformats.org/presentationml/2006/main">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TYPE" val="i"/>
</p:tagLst>
</file>

<file path=ppt/tags/tag126.xml><?xml version="1.0" encoding="utf-8"?>
<p:tagLst xmlns:p="http://schemas.openxmlformats.org/presentationml/2006/main">
  <p:tag name="KSO_WM_BEAUTIFY_FLAG" val="#wm#"/>
  <p:tag name="KSO_WM_SLIDE_BACKGROUND_TYPE" val="belt"/>
  <p:tag name="KSO_WM_SLIDE_BK_DARK_LIGHT" val="1"/>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27.xml><?xml version="1.0" encoding="utf-8"?>
<p:tagLst xmlns:p="http://schemas.openxmlformats.org/presentationml/2006/main">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8.xml><?xml version="1.0" encoding="utf-8"?>
<p:tagLst xmlns:p="http://schemas.openxmlformats.org/presentationml/2006/main">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29.xml><?xml version="1.0" encoding="utf-8"?>
<p:tagLst xmlns:p="http://schemas.openxmlformats.org/presentationml/2006/main">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0.xml><?xml version="1.0" encoding="utf-8"?>
<p:tagLst xmlns:p="http://schemas.openxmlformats.org/presentationml/2006/main">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1.xml><?xml version="1.0" encoding="utf-8"?>
<p:tagLst xmlns:p="http://schemas.openxmlformats.org/presentationml/2006/main">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2.xml><?xml version="1.0" encoding="utf-8"?>
<p:tagLst xmlns:p="http://schemas.openxmlformats.org/presentationml/2006/main">
  <p:tag name="KSO_WM_BEAUTIFY_FLAG" val="#wm#"/>
  <p:tag name="KSO_WM_TAG_VERSION" val="1.0"/>
  <p:tag name="KSO_WM_TEMPLATE_CATEGORY" val="custom"/>
  <p:tag name="KSO_WM_TEMPLATE_INDEX" val="20180456"/>
  <p:tag name="KSO_WM_UNIT_COMPATIBLE" val="0"/>
  <p:tag name="KSO_WM_UNIT_DIAGRAM_ISNUMVISUAL" val="0"/>
  <p:tag name="KSO_WM_UNIT_DIAGRAM_ISREFERUNIT" val="0"/>
  <p:tag name="KSO_WM_UNIT_HIGHLIGHT" val="0"/>
  <p:tag name="KSO_WM_UNIT_ID" val="_0**"/>
  <p:tag name="KSO_WM_UNIT_LAYERLEVEL" val="1"/>
</p:tagLst>
</file>

<file path=ppt/tags/tag133.xml><?xml version="1.0" encoding="utf-8"?>
<p:tagLst xmlns:p="http://schemas.openxmlformats.org/presentationml/2006/main">
  <p:tag name="KSO_WM_BEAUTIFY_FLAG" val="#wm#"/>
  <p:tag name="KSO_WM_TAG_VERSION" val="1.0"/>
  <p:tag name="KSO_WM_TEMPLATE_CATEGORY" val="custom"/>
  <p:tag name="KSO_WM_TEMPLATE_INDEX" val="20180456"/>
  <p:tag name="KSO_WM_UNIT_COMPATIBLE" val="0"/>
  <p:tag name="KSO_WM_UNIT_DIAGRAM_ISNUMVISUAL" val="0"/>
  <p:tag name="KSO_WM_UNIT_DIAGRAM_ISREFERUNIT" val="0"/>
  <p:tag name="KSO_WM_UNIT_HIGHLIGHT" val="0"/>
  <p:tag name="KSO_WM_UNIT_ID" val="_0**"/>
  <p:tag name="KSO_WM_UNIT_LAYERLEVEL" val="1"/>
</p:tagLst>
</file>

<file path=ppt/tags/tag1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7.xml><?xml version="1.0" encoding="utf-8"?>
<p:tagLst xmlns:p="http://schemas.openxmlformats.org/presentationml/2006/main">
  <p:tag name="KSO_WM_BEAUTIFY_FLAG" val="#wm#"/>
  <p:tag name="KSO_WM_COMBINE_RELATE_SLIDE_ID" val="background20177594_1"/>
  <p:tag name="KSO_WM_TAG_VERSION" val="1.0"/>
  <p:tag name="KSO_WM_TEMPLATE_CATEGORY" val="custom"/>
  <p:tag name="KSO_WM_TEMPLATE_COLOR_TYPE" val="1"/>
  <p:tag name="KSO_WM_TEMPLATE_INDEX" val="20180456"/>
  <p:tag name="KSO_WM_TEMPLATE_MASTER_THUMB_INDEX" val="12"/>
  <p:tag name="KSO_WM_TEMPLATE_MASTER_TYPE" val="1"/>
  <p:tag name="KSO_WM_TEMPLATE_SUBCATEGORY" val="0"/>
  <p:tag name="KSO_WM_TEMPLATE_THUMBS_INDEX" val="1、5、9、11、15、23、31"/>
  <p:tag name="KSO_WM_UNIT_SHOW_EDIT_AREA_INDICATION" val="0"/>
</p:tagLst>
</file>

<file path=ppt/tags/tag138.xml><?xml version="1.0" encoding="utf-8"?>
<p:tagLst xmlns:p="http://schemas.openxmlformats.org/presentationml/2006/main">
  <p:tag name="KSO_WM_BEAUTIFY_FLAG" val="#wm#"/>
  <p:tag name="KSO_WM_TEMPLATE_CATEGORY" val="custom"/>
  <p:tag name="KSO_WM_TEMPLATE_INDEX" val="20180456"/>
</p:tagLst>
</file>

<file path=ppt/tags/tag139.xml><?xml version="1.0" encoding="utf-8"?>
<p:tagLst xmlns:p="http://schemas.openxmlformats.org/presentationml/2006/main">
  <p:tag name="KSO_WM_BEAUTIFY_FLAG" val="#wm#"/>
  <p:tag name="KSO_WM_TAG_VERSION" val="1.0"/>
  <p:tag name="KSO_WM_TEMPLATE_CATEGORY" val="custom"/>
  <p:tag name="KSO_WM_TEMPLATE_INDEX" val="20180456"/>
  <p:tag name="KSO_WM_UNIT_COMPATIBLE" val="0"/>
  <p:tag name="KSO_WM_UNIT_DIAGRAM_ISNUMVISUAL" val="0"/>
  <p:tag name="KSO_WM_UNIT_DIAGRAM_ISREFERUNIT" val="0"/>
  <p:tag name="KSO_WM_UNIT_HIGHLIGHT" val="0"/>
  <p:tag name="KSO_WM_UNIT_ID" val="custom20180456_1*a*1"/>
  <p:tag name="KSO_WM_UNIT_INDEX" val="1"/>
  <p:tag name="KSO_WM_UNIT_ISCONTENTSTITLE" val="0"/>
  <p:tag name="KSO_WM_UNIT_LAYERLEVEL" val="1"/>
  <p:tag name="KSO_WM_UNIT_NOCLEAR" val="0"/>
  <p:tag name="KSO_WM_UNIT_PRESET_TEXT" val="薄荷味的夏天"/>
  <p:tag name="KSO_WM_UNIT_TYPE" val="a"/>
  <p:tag name="KSO_WM_UNIT_VALUE" val="1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BEAUTIFY_FLAG" val="#wm#"/>
  <p:tag name="KSO_WM_COMBINE_RELATE_SLIDE_ID" val="background20177594_1"/>
  <p:tag name="KSO_WM_SLIDE_ID" val="custom20180456_1"/>
  <p:tag name="KSO_WM_SLIDE_INDEX" val="1"/>
  <p:tag name="KSO_WM_SLIDE_ITEM_CNT" val="0"/>
  <p:tag name="KSO_WM_SLIDE_LAYOUT" val="a_b"/>
  <p:tag name="KSO_WM_SLIDE_LAYOUT_CNT" val="1_1"/>
  <p:tag name="KSO_WM_SLIDE_SUBTYPE" val="pureTxt"/>
  <p:tag name="KSO_WM_SLIDE_TYPE" val="title"/>
  <p:tag name="KSO_WM_SPECIAL_SOURCE" val="bdnull"/>
  <p:tag name="KSO_WM_TAG_VERSION" val="1.0"/>
  <p:tag name="KSO_WM_TEMPLATE_CATEGORY" val="custom"/>
  <p:tag name="KSO_WM_TEMPLATE_COLOR_TYPE" val="1"/>
  <p:tag name="KSO_WM_TEMPLATE_INDEX" val="20180456"/>
  <p:tag name="KSO_WM_TEMPLATE_MASTER_THUMB_INDEX" val="12"/>
  <p:tag name="KSO_WM_TEMPLATE_MASTER_TYPE" val="1"/>
  <p:tag name="KSO_WM_TEMPLATE_SUBCATEGORY" val="0"/>
  <p:tag name="KSO_WM_TEMPLATE_THUMBS_INDEX" val="1、5、9、11、15、23、31"/>
</p:tagLst>
</file>

<file path=ppt/tags/tag14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50b8e43f-81a3-4224-ab6e-1daff14769c9}"/>
</p:tagLst>
</file>

<file path=ppt/tags/tag14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d17c0bbf-a9bf-4262-9e4e-352044bf9154}"/>
</p:tagLst>
</file>

<file path=ppt/tags/tag143.xml><?xml version="1.0" encoding="utf-8"?>
<p:tagLst xmlns:p="http://schemas.openxmlformats.org/presentationml/2006/main">
  <p:tag name="KSO_WM_UNIT_TEXT_SHADOW_SCHEMECOLOR_INDEX" val="1"/>
  <p:tag name="KSO_WM_UNIT_TEXT_SHADOW_SCHEMECOLOR_INDEX_BRIGHTNESS" val="0"/>
</p:tagLst>
</file>

<file path=ppt/tags/tag144.xml><?xml version="1.0" encoding="utf-8"?>
<p:tagLst xmlns:p="http://schemas.openxmlformats.org/presentationml/2006/main">
  <p:tag name="KSO_WM_SLIDE_BACKGROUND_TYPE" val="general"/>
  <p:tag name="KSO_WM_SLIDE_BK_DARK_LIGHT" val="2"/>
  <p:tag name="KSO_WM_SPECIAL_SOURCE" val="bdnull"/>
</p:tagLst>
</file>

<file path=ppt/tags/tag14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73965d4e-0bf7-4285-9079-23973df9d7eb}"/>
</p:tagLst>
</file>

<file path=ppt/tags/tag14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2e0d9de0-3472-4b8f-8813-e3abd8f683b4}"/>
</p:tagLst>
</file>

<file path=ppt/tags/tag147.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148.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149.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151.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152.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153.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154.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155.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156.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157.xml><?xml version="1.0" encoding="utf-8"?>
<p:tagLst xmlns:p="http://schemas.openxmlformats.org/presentationml/2006/main">
  <p:tag name="KSO_WM_SLIDE_BACKGROUND_TYPE" val="general"/>
  <p:tag name="KSO_WM_SLIDE_BK_DARK_LIGHT" val="2"/>
  <p:tag name="KSO_WM_SPECIAL_SOURCE" val="bdnull"/>
</p:tagLst>
</file>

<file path=ppt/tags/tag15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15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KSO_WM_SLIDE_BACKGROUND_TYPE" val="general"/>
  <p:tag name="KSO_WM_SLIDE_BK_DARK_LIGHT" val="2"/>
  <p:tag name="KSO_WM_SPECIAL_SOURCE" val="bdnull"/>
</p:tagLst>
</file>

<file path=ppt/tags/tag16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16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163.xml><?xml version="1.0" encoding="utf-8"?>
<p:tagLst xmlns:p="http://schemas.openxmlformats.org/presentationml/2006/main">
  <p:tag name="KSO_WM_SLIDE_BACKGROUND_TYPE" val="general"/>
  <p:tag name="KSO_WM_SLIDE_BK_DARK_LIGHT" val="2"/>
  <p:tag name="KSO_WM_SPECIAL_SOURCE" val="bdnull"/>
</p:tagLst>
</file>

<file path=ppt/tags/tag16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50b8e43f-81a3-4224-ab6e-1daff14769c9}"/>
</p:tagLst>
</file>

<file path=ppt/tags/tag16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d17c0bbf-a9bf-4262-9e4e-352044bf9154}"/>
</p:tagLst>
</file>

<file path=ppt/tags/tag166.xml><?xml version="1.0" encoding="utf-8"?>
<p:tagLst xmlns:p="http://schemas.openxmlformats.org/presentationml/2006/main">
  <p:tag name="KSO_WM_UNIT_TEXT_SHADOW_SCHEMECOLOR_INDEX" val="1"/>
  <p:tag name="KSO_WM_UNIT_TEXT_SHADOW_SCHEMECOLOR_INDEX_BRIGHTNESS" val="0"/>
</p:tagLst>
</file>

<file path=ppt/tags/tag167.xml><?xml version="1.0" encoding="utf-8"?>
<p:tagLst xmlns:p="http://schemas.openxmlformats.org/presentationml/2006/main">
  <p:tag name="KSO_WM_SLIDE_BACKGROUND_TYPE" val="general"/>
  <p:tag name="KSO_WM_SLIDE_BK_DARK_LIGHT" val="2"/>
  <p:tag name="KSO_WM_SPECIAL_SOURCE" val="bdnull"/>
</p:tagLst>
</file>

<file path=ppt/tags/tag16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16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KSO_WM_SLIDE_BACKGROUND_TYPE" val="general"/>
  <p:tag name="KSO_WM_SLIDE_BK_DARK_LIGHT" val="2"/>
  <p:tag name="KSO_WM_SPECIAL_SOURCE" val="bdnull"/>
</p:tagLst>
</file>

<file path=ppt/tags/tag17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50b8e43f-81a3-4224-ab6e-1daff14769c9}"/>
</p:tagLst>
</file>

<file path=ppt/tags/tag17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d17c0bbf-a9bf-4262-9e4e-352044bf9154}"/>
</p:tagLst>
</file>

<file path=ppt/tags/tag173.xml><?xml version="1.0" encoding="utf-8"?>
<p:tagLst xmlns:p="http://schemas.openxmlformats.org/presentationml/2006/main">
  <p:tag name="KSO_WM_UNIT_TEXT_SHADOW_SCHEMECOLOR_INDEX" val="1"/>
  <p:tag name="KSO_WM_UNIT_TEXT_SHADOW_SCHEMECOLOR_INDEX_BRIGHTNESS" val="0"/>
</p:tagLst>
</file>

<file path=ppt/tags/tag174.xml><?xml version="1.0" encoding="utf-8"?>
<p:tagLst xmlns:p="http://schemas.openxmlformats.org/presentationml/2006/main">
  <p:tag name="KSO_WM_SLIDE_BACKGROUND_TYPE" val="general"/>
  <p:tag name="KSO_WM_SLIDE_BK_DARK_LIGHT" val="2"/>
  <p:tag name="KSO_WM_SPECIAL_SOURCE" val="bdnull"/>
</p:tagLst>
</file>

<file path=ppt/tags/tag17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17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177.xml><?xml version="1.0" encoding="utf-8"?>
<p:tagLst xmlns:p="http://schemas.openxmlformats.org/presentationml/2006/main">
  <p:tag name="KSO_WM_UNIT_TABLE_BEAUTIFY" val="smartTable{80369c32-e0f4-42bf-b186-6280e58d8476}"/>
</p:tagLst>
</file>

<file path=ppt/tags/tag178.xml><?xml version="1.0" encoding="utf-8"?>
<p:tagLst xmlns:p="http://schemas.openxmlformats.org/presentationml/2006/main">
  <p:tag name="KSO_WM_DIAGRAM_GROUP_CODE" val="l1-1"/>
  <p:tag name="KSO_WM_TAG_VERSION" val="1.0"/>
  <p:tag name="KSO_WM_TEMPLATE_CATEGORY" val="diagram"/>
  <p:tag name="KSO_WM_TEMPLATE_INDEX" val="20181232"/>
  <p:tag name="KSO_WM_UNIT_CLEAR" val="0"/>
  <p:tag name="KSO_WM_UNIT_COMPATIBLE" val="0"/>
  <p:tag name="KSO_WM_UNIT_HIGHLIGHT" val="0"/>
  <p:tag name="KSO_WM_UNIT_ID" val="diagram20181232_1*l_h_f*1_1_2"/>
  <p:tag name="KSO_WM_UNIT_LAYERLEVEL" val="1_1_1"/>
  <p:tag name="KSO_WM_UNIT_PRESET_TEXT" val="请在这里输入您的内容文字请在这里输入您的内容文字"/>
  <p:tag name="KSO_WM_UNIT_TEXT_FILL_FORE_SCHEMECOLOR_INDEX" val="1"/>
  <p:tag name="KSO_WM_UNIT_TEXT_FILL_TYPE" val="1"/>
  <p:tag name="KSO_WM_UNIT_VALUE" val="24"/>
</p:tagLst>
</file>

<file path=ppt/tags/tag179.xml><?xml version="1.0" encoding="utf-8"?>
<p:tagLst xmlns:p="http://schemas.openxmlformats.org/presentationml/2006/main">
  <p:tag name="KSO_WM_DIAGRAM_GROUP_CODE" val="l1-1"/>
  <p:tag name="KSO_WM_TAG_VERSION" val="1.0"/>
  <p:tag name="KSO_WM_TEMPLATE_CATEGORY" val="diagram"/>
  <p:tag name="KSO_WM_TEMPLATE_INDEX" val="20181232"/>
  <p:tag name="KSO_WM_UNIT_CLEAR" val="0"/>
  <p:tag name="KSO_WM_UNIT_COMPATIBLE" val="0"/>
  <p:tag name="KSO_WM_UNIT_HIGHLIGHT" val="0"/>
  <p:tag name="KSO_WM_UNIT_ID" val="diagram20181232_1*l_h_f*1_1_2"/>
  <p:tag name="KSO_WM_UNIT_LAYERLEVEL" val="1_1_1"/>
  <p:tag name="KSO_WM_UNIT_PRESET_TEXT" val="请在这里输入您的内容文字请在这里输入您的内容文字"/>
  <p:tag name="KSO_WM_UNIT_TEXT_FILL_FORE_SCHEMECOLOR_INDEX" val="1"/>
  <p:tag name="KSO_WM_UNIT_TEXT_FILL_TYPE" val="1"/>
  <p:tag name="KSO_WM_UNIT_VALUE" val="24"/>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KSO_WM_DIAGRAM_GROUP_CODE" val="l1-1"/>
  <p:tag name="KSO_WM_TAG_VERSION" val="1.0"/>
  <p:tag name="KSO_WM_TEMPLATE_CATEGORY" val="diagram"/>
  <p:tag name="KSO_WM_TEMPLATE_INDEX" val="20181232"/>
  <p:tag name="KSO_WM_UNIT_CLEAR" val="0"/>
  <p:tag name="KSO_WM_UNIT_COMPATIBLE" val="0"/>
  <p:tag name="KSO_WM_UNIT_HIGHLIGHT" val="0"/>
  <p:tag name="KSO_WM_UNIT_ID" val="diagram20181232_1*l_h_f*1_1_2"/>
  <p:tag name="KSO_WM_UNIT_LAYERLEVEL" val="1_1_1"/>
  <p:tag name="KSO_WM_UNIT_PRESET_TEXT" val="请在这里输入您的内容文字请在这里输入您的内容文字"/>
  <p:tag name="KSO_WM_UNIT_TEXT_FILL_FORE_SCHEMECOLOR_INDEX" val="1"/>
  <p:tag name="KSO_WM_UNIT_TEXT_FILL_TYPE" val="1"/>
  <p:tag name="KSO_WM_UNIT_VALUE" val="24"/>
</p:tagLst>
</file>

<file path=ppt/tags/tag181.xml><?xml version="1.0" encoding="utf-8"?>
<p:tagLst xmlns:p="http://schemas.openxmlformats.org/presentationml/2006/main">
  <p:tag name="KSO_WM_DIAGRAM_GROUP_CODE" val="l1-1"/>
  <p:tag name="KSO_WM_TAG_VERSION" val="1.0"/>
  <p:tag name="KSO_WM_TEMPLATE_CATEGORY" val="diagram"/>
  <p:tag name="KSO_WM_TEMPLATE_INDEX" val="20181232"/>
  <p:tag name="KSO_WM_UNIT_CLEAR" val="0"/>
  <p:tag name="KSO_WM_UNIT_COMPATIBLE" val="0"/>
  <p:tag name="KSO_WM_UNIT_HIGHLIGHT" val="0"/>
  <p:tag name="KSO_WM_UNIT_ID" val="diagram20181232_1*l_h_f*1_1_2"/>
  <p:tag name="KSO_WM_UNIT_LAYERLEVEL" val="1_1_1"/>
  <p:tag name="KSO_WM_UNIT_PRESET_TEXT" val="请在这里输入您的内容文字请在这里输入您的内容文字"/>
  <p:tag name="KSO_WM_UNIT_TEXT_FILL_FORE_SCHEMECOLOR_INDEX" val="1"/>
  <p:tag name="KSO_WM_UNIT_TEXT_FILL_TYPE" val="1"/>
  <p:tag name="KSO_WM_UNIT_VALUE" val="24"/>
</p:tagLst>
</file>

<file path=ppt/tags/tag182.xml><?xml version="1.0" encoding="utf-8"?>
<p:tagLst xmlns:p="http://schemas.openxmlformats.org/presentationml/2006/main">
  <p:tag name="KSO_WM_DIAGRAM_GROUP_CODE" val="l1-1"/>
  <p:tag name="KSO_WM_TAG_VERSION" val="1.0"/>
  <p:tag name="KSO_WM_TEMPLATE_CATEGORY" val="diagram"/>
  <p:tag name="KSO_WM_TEMPLATE_INDEX" val="20181232"/>
  <p:tag name="KSO_WM_UNIT_CLEAR" val="0"/>
  <p:tag name="KSO_WM_UNIT_COMPATIBLE" val="0"/>
  <p:tag name="KSO_WM_UNIT_HIGHLIGHT" val="0"/>
  <p:tag name="KSO_WM_UNIT_ID" val="diagram20181232_1*l_h_f*1_1_2"/>
  <p:tag name="KSO_WM_UNIT_LAYERLEVEL" val="1_1_1"/>
  <p:tag name="KSO_WM_UNIT_PRESET_TEXT" val="请在这里输入您的内容文字请在这里输入您的内容文字"/>
  <p:tag name="KSO_WM_UNIT_TEXT_FILL_FORE_SCHEMECOLOR_INDEX" val="1"/>
  <p:tag name="KSO_WM_UNIT_TEXT_FILL_TYPE" val="1"/>
  <p:tag name="KSO_WM_UNIT_VALUE" val="24"/>
</p:tagLst>
</file>

<file path=ppt/tags/tag183.xml><?xml version="1.0" encoding="utf-8"?>
<p:tagLst xmlns:p="http://schemas.openxmlformats.org/presentationml/2006/main">
  <p:tag name="KSO_WM_DIAGRAM_GROUP_CODE" val="l1-1"/>
  <p:tag name="KSO_WM_TAG_VERSION" val="1.0"/>
  <p:tag name="KSO_WM_TEMPLATE_CATEGORY" val="diagram"/>
  <p:tag name="KSO_WM_TEMPLATE_INDEX" val="20181232"/>
  <p:tag name="KSO_WM_UNIT_CLEAR" val="0"/>
  <p:tag name="KSO_WM_UNIT_COMPATIBLE" val="0"/>
  <p:tag name="KSO_WM_UNIT_HIGHLIGHT" val="0"/>
  <p:tag name="KSO_WM_UNIT_ID" val="diagram20181232_1*l_h_f*1_1_2"/>
  <p:tag name="KSO_WM_UNIT_LAYERLEVEL" val="1_1_1"/>
  <p:tag name="KSO_WM_UNIT_PRESET_TEXT" val="请在这里输入您的内容文字请在这里输入您的内容文字"/>
  <p:tag name="KSO_WM_UNIT_TEXT_FILL_FORE_SCHEMECOLOR_INDEX" val="1"/>
  <p:tag name="KSO_WM_UNIT_TEXT_FILL_TYPE" val="1"/>
  <p:tag name="KSO_WM_UNIT_VALUE" val="24"/>
</p:tagLst>
</file>

<file path=ppt/tags/tag184.xml><?xml version="1.0" encoding="utf-8"?>
<p:tagLst xmlns:p="http://schemas.openxmlformats.org/presentationml/2006/main">
  <p:tag name="KSO_WM_DIAGRAM_GROUP_CODE" val="l1-1"/>
  <p:tag name="KSO_WM_TAG_VERSION" val="1.0"/>
  <p:tag name="KSO_WM_TEMPLATE_CATEGORY" val="diagram"/>
  <p:tag name="KSO_WM_TEMPLATE_INDEX" val="20181232"/>
  <p:tag name="KSO_WM_UNIT_CLEAR" val="0"/>
  <p:tag name="KSO_WM_UNIT_COMPATIBLE" val="0"/>
  <p:tag name="KSO_WM_UNIT_HIGHLIGHT" val="0"/>
  <p:tag name="KSO_WM_UNIT_ID" val="diagram20181232_1*l_h_f*1_1_2"/>
  <p:tag name="KSO_WM_UNIT_LAYERLEVEL" val="1_1_1"/>
  <p:tag name="KSO_WM_UNIT_PRESET_TEXT" val="请在这里输入您的内容文字请在这里输入您的内容文字"/>
  <p:tag name="KSO_WM_UNIT_TEXT_FILL_FORE_SCHEMECOLOR_INDEX" val="1"/>
  <p:tag name="KSO_WM_UNIT_TEXT_FILL_TYPE" val="1"/>
  <p:tag name="KSO_WM_UNIT_VALUE" val="24"/>
</p:tagLst>
</file>

<file path=ppt/tags/tag185.xml><?xml version="1.0" encoding="utf-8"?>
<p:tagLst xmlns:p="http://schemas.openxmlformats.org/presentationml/2006/main">
  <p:tag name="KSO_WM_SLIDE_BACKGROUND_TYPE" val="general"/>
  <p:tag name="KSO_WM_SLIDE_BK_DARK_LIGHT" val="2"/>
  <p:tag name="KSO_WM_SPECIAL_SOURCE" val="bdnull"/>
</p:tagLst>
</file>

<file path=ppt/tags/tag18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18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188.xml><?xml version="1.0" encoding="utf-8"?>
<p:tagLst xmlns:p="http://schemas.openxmlformats.org/presentationml/2006/main">
  <p:tag name="KSO_WM_SLIDE_BACKGROUND_TYPE" val="general"/>
  <p:tag name="KSO_WM_SLIDE_BK_DARK_LIGHT" val="2"/>
  <p:tag name="KSO_WM_SPECIAL_SOURCE" val="bdnull"/>
</p:tagLst>
</file>

<file path=ppt/tags/tag18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191.xml><?xml version="1.0" encoding="utf-8"?>
<p:tagLst xmlns:p="http://schemas.openxmlformats.org/presentationml/2006/main">
  <p:tag name="KSO_WM_SLIDE_BACKGROUND_TYPE" val="general"/>
  <p:tag name="KSO_WM_SLIDE_BK_DARK_LIGHT" val="2"/>
  <p:tag name="KSO_WM_SPECIAL_SOURCE" val="bdnull"/>
</p:tagLst>
</file>

<file path=ppt/tags/tag19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50b8e43f-81a3-4224-ab6e-1daff14769c9}"/>
</p:tagLst>
</file>

<file path=ppt/tags/tag19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d17c0bbf-a9bf-4262-9e4e-352044bf9154}"/>
</p:tagLst>
</file>

<file path=ppt/tags/tag194.xml><?xml version="1.0" encoding="utf-8"?>
<p:tagLst xmlns:p="http://schemas.openxmlformats.org/presentationml/2006/main">
  <p:tag name="KSO_WM_UNIT_TEXT_SHADOW_SCHEMECOLOR_INDEX" val="1"/>
  <p:tag name="KSO_WM_UNIT_TEXT_SHADOW_SCHEMECOLOR_INDEX_BRIGHTNESS" val="0"/>
</p:tagLst>
</file>

<file path=ppt/tags/tag195.xml><?xml version="1.0" encoding="utf-8"?>
<p:tagLst xmlns:p="http://schemas.openxmlformats.org/presentationml/2006/main">
  <p:tag name="KSO_WM_SLIDE_BACKGROUND_TYPE" val="general"/>
  <p:tag name="KSO_WM_SLIDE_BK_DARK_LIGHT" val="2"/>
  <p:tag name="KSO_WM_SPECIAL_SOURCE" val="bdnull"/>
</p:tagLst>
</file>

<file path=ppt/tags/tag19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19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198.xml><?xml version="1.0" encoding="utf-8"?>
<p:tagLst xmlns:p="http://schemas.openxmlformats.org/presentationml/2006/main">
  <p:tag name="KSO_WM_SLIDE_BACKGROUND_TYPE" val="general"/>
  <p:tag name="KSO_WM_SLIDE_BK_DARK_LIGHT" val="2"/>
  <p:tag name="KSO_WM_SPECIAL_SOURCE" val="bdnull"/>
</p:tagLst>
</file>

<file path=ppt/tags/tag19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70a5e3c1-2e80-4f2b-aa71-6edf7f87fc5d}"/>
</p:tagLst>
</file>

<file path=ppt/tags/tag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0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04919780-2208-4f65-b368-22a732895746}"/>
</p:tagLst>
</file>

<file path=ppt/tags/tag201.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02.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03.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04.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05.xml><?xml version="1.0" encoding="utf-8"?>
<p:tagLst xmlns:p="http://schemas.openxmlformats.org/presentationml/2006/main">
  <p:tag name="KSO_WM_SLIDE_BACKGROUND_TYPE" val="general"/>
  <p:tag name="KSO_WM_SLIDE_BK_DARK_LIGHT" val="2"/>
  <p:tag name="KSO_WM_SPECIAL_SOURCE" val="bdnull"/>
</p:tagLst>
</file>

<file path=ppt/tags/tag20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70a5e3c1-2e80-4f2b-aa71-6edf7f87fc5d}"/>
</p:tagLst>
</file>

<file path=ppt/tags/tag20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04919780-2208-4f65-b368-22a732895746}"/>
</p:tagLst>
</file>

<file path=ppt/tags/tag208.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09.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0.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11.xml><?xml version="1.0" encoding="utf-8"?>
<p:tagLst xmlns:p="http://schemas.openxmlformats.org/presentationml/2006/main">
  <p:tag name="KSO_WM_SLIDE_BACKGROUND_TYPE" val="general"/>
  <p:tag name="KSO_WM_SLIDE_BK_DARK_LIGHT" val="2"/>
  <p:tag name="KSO_WM_SPECIAL_SOURCE" val="bdnull"/>
</p:tagLst>
</file>

<file path=ppt/tags/tag21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50b8e43f-81a3-4224-ab6e-1daff14769c9}"/>
</p:tagLst>
</file>

<file path=ppt/tags/tag21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d17c0bbf-a9bf-4262-9e4e-352044bf9154}"/>
</p:tagLst>
</file>

<file path=ppt/tags/tag214.xml><?xml version="1.0" encoding="utf-8"?>
<p:tagLst xmlns:p="http://schemas.openxmlformats.org/presentationml/2006/main">
  <p:tag name="KSO_WM_UNIT_TEXT_SHADOW_SCHEMECOLOR_INDEX" val="1"/>
  <p:tag name="KSO_WM_UNIT_TEXT_SHADOW_SCHEMECOLOR_INDEX_BRIGHTNESS" val="0"/>
</p:tagLst>
</file>

<file path=ppt/tags/tag215.xml><?xml version="1.0" encoding="utf-8"?>
<p:tagLst xmlns:p="http://schemas.openxmlformats.org/presentationml/2006/main">
  <p:tag name="KSO_WM_SLIDE_BACKGROUND_TYPE" val="general"/>
  <p:tag name="KSO_WM_SLIDE_BK_DARK_LIGHT" val="2"/>
  <p:tag name="KSO_WM_SPECIAL_SOURCE" val="bdnull"/>
</p:tagLst>
</file>

<file path=ppt/tags/tag21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21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218.xml><?xml version="1.0" encoding="utf-8"?>
<p:tagLst xmlns:p="http://schemas.openxmlformats.org/presentationml/2006/main">
  <p:tag name="KSO_WM_SLIDE_BACKGROUND_TYPE" val="general"/>
  <p:tag name="KSO_WM_SLIDE_BK_DARK_LIGHT" val="2"/>
  <p:tag name="KSO_WM_SPECIAL_SOURCE" val="bdnull"/>
</p:tagLst>
</file>

<file path=ppt/tags/tag21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70a5e3c1-2e80-4f2b-aa71-6edf7f87fc5d}"/>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04919780-2208-4f65-b368-22a732895746}"/>
</p:tagLst>
</file>

<file path=ppt/tags/tag221.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22.xml><?xml version="1.0" encoding="utf-8"?>
<p:tagLst xmlns:p="http://schemas.openxmlformats.org/presentationml/2006/main">
  <p:tag name="KSO_WM_SLIDE_BACKGROUND_TYPE" val="general"/>
  <p:tag name="KSO_WM_SLIDE_BK_DARK_LIGHT" val="2"/>
  <p:tag name="KSO_WM_SPECIAL_SOURCE" val="bdnull"/>
</p:tagLst>
</file>

<file path=ppt/tags/tag22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0cb11ae1-6bc9-47c0-970e-4dab2163d64c}"/>
</p:tagLst>
</file>

<file path=ppt/tags/tag22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e9724149-7b34-4f0b-a39a-933bf7da0849}"/>
</p:tagLst>
</file>

<file path=ppt/tags/tag225.xml><?xml version="1.0" encoding="utf-8"?>
<p:tagLst xmlns:p="http://schemas.openxmlformats.org/presentationml/2006/main">
  <p:tag name="KSO_WM_SLIDE_BACKGROUND_TYPE" val="general"/>
  <p:tag name="KSO_WM_SLIDE_BK_DARK_LIGHT" val="2"/>
  <p:tag name="KSO_WM_SPECIAL_SOURCE" val="bdnull"/>
</p:tagLst>
</file>

<file path=ppt/tags/tag22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73965d4e-0bf7-4285-9079-23973df9d7eb}"/>
</p:tagLst>
</file>

<file path=ppt/tags/tag22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_12*i*1"/>
  <p:tag name="KSO_WM_UNIT_INDEX" val="1"/>
  <p:tag name="KSO_WM_UNIT_LARGE_SHAPE" val="1"/>
  <p:tag name="KSO_WM_UNIT_LAYERLEVEL" val="1"/>
  <p:tag name="KSO_WM_UNIT_TEXT_FILL_FORE_SCHEMECOLOR_INDEX" val="2"/>
  <p:tag name="KSO_WM_UNIT_TEXT_FILL_FORE_SCHEMECOLOR_INDEX_BRIGHTNESS" val="0"/>
  <p:tag name="KSO_WM_UNIT_TEXT_FILL_TYPE" val="1"/>
  <p:tag name="KSO_WM_UNIT_TYPE" val="i"/>
  <p:tag name="WM_BEAUTIFY_SHAPE_IDENTITY" val="{2e0d9de0-3472-4b8f-8813-e3abd8f683b4}"/>
</p:tagLst>
</file>

<file path=ppt/tags/tag228.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229.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RGE_SHAPE" val="1"/>
  <p:tag name="KSO_WM_UNIT_LAYERLEVEL" val="1"/>
</p:tagLst>
</file>

<file path=ppt/tags/tag230.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231.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232.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233.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34.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35.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36.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37.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38.xml><?xml version="1.0" encoding="utf-8"?>
<p:tagLst xmlns:p="http://schemas.openxmlformats.org/presentationml/2006/main">
  <p:tag name="KSO_WM_UNIT_FILL_FORE_SCHEMECOLOR_INDEX" val="1"/>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2"/>
  <p:tag name="KSO_WM_UNIT_TEXT_FILL_FORE_SCHEMECOLOR_INDEX_BRIGHTNESS" val="0"/>
  <p:tag name="KSO_WM_UNIT_TEXT_FILL_TYPE" val="1"/>
</p:tagLst>
</file>

<file path=ppt/tags/tag239.xml><?xml version="1.0" encoding="utf-8"?>
<p:tagLst xmlns:p="http://schemas.openxmlformats.org/presentationml/2006/main">
  <p:tag name="KSO_WM_UNIT_TEXT_FILL_FORE_SCHEMECOLOR_INDEX" val="13"/>
  <p:tag name="KSO_WM_UNIT_TEXT_FILL_FORE_SCHEMECOLOR_INDEX_BRIGHTNESS" val="0"/>
  <p:tag name="KSO_WM_UNIT_TEXT_FILL_TYPE" val="1"/>
  <p:tag name="KSO_WM_UNIT_TEXT_SHADOW_SCHEMECOLOR_INDEX" val="1"/>
  <p:tag name="KSO_WM_UNIT_TEXT_SHADOW_SCHEMECOLOR_INDEX_BRIGHTNESS" val="0"/>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KSO_WM_SLIDE_BACKGROUND_TYPE" val="general"/>
  <p:tag name="KSO_WM_SLIDE_BK_DARK_LIGHT" val="2"/>
  <p:tag name="KSO_WM_SPECIAL_SOURCE" val="bdnull"/>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RGE_SHAPE" val="1"/>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5.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6.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7.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RGE_SHAPE" val="1"/>
  <p:tag name="KSO_WM_UNIT_LAYERLEVEL" val="1"/>
</p:tagLst>
</file>

<file path=ppt/tags/tag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RGE_SHAPE" val="1"/>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RGE_SHAPE" val="1"/>
  <p:tag name="KSO_WM_UNIT_LAYERLEVEL"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4.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RGE_SHAPE" val="1"/>
  <p:tag name="KSO_WM_UNIT_LAYERLEVEL" val="1"/>
  <p:tag name="KSO_WM_UNIT_TYPE" val="i"/>
</p:tagLst>
</file>

<file path=ppt/tags/tag7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RGE_SHAPE" val="1"/>
  <p:tag name="KSO_WM_UNIT_LAYERLEVEL" val="1"/>
</p:tagLst>
</file>

<file path=ppt/tags/tag8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1.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82.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3.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4.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5.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6.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8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1"/>
  <p:tag name="KSO_WM_UNIT_INDEX" val="1"/>
  <p:tag name="KSO_WM_UNIT_LARGE_SHAPE" val="1"/>
  <p:tag name="KSO_WM_UNIT_LAYERLEVEL" val="1"/>
  <p:tag name="KSO_WM_UNIT_TYPE" val="i"/>
</p:tagLst>
</file>

<file path=ppt/tags/tag89.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1.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2.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3.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9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1"/>
  <p:tag name="KSO_WM_UNIT_INDEX" val="1"/>
  <p:tag name="KSO_WM_UNIT_LARGE_SHAPE" val="1"/>
  <p:tag name="KSO_WM_UNIT_LAYERLEVEL" val="1"/>
  <p:tag name="KSO_WM_UNIT_TYPE" val="i"/>
</p:tagLst>
</file>

<file path=ppt/tags/tag98.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9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9">
      <a:dk1>
        <a:srgbClr val="000000"/>
      </a:dk1>
      <a:lt1>
        <a:srgbClr val="FFFFFF"/>
      </a:lt1>
      <a:dk2>
        <a:srgbClr val="D8E8D6"/>
      </a:dk2>
      <a:lt2>
        <a:srgbClr val="FFFFFF"/>
      </a:lt2>
      <a:accent1>
        <a:srgbClr val="5B9362"/>
      </a:accent1>
      <a:accent2>
        <a:srgbClr val="71945C"/>
      </a:accent2>
      <a:accent3>
        <a:srgbClr val="819454"/>
      </a:accent3>
      <a:accent4>
        <a:srgbClr val="94964C"/>
      </a:accent4>
      <a:accent5>
        <a:srgbClr val="A49545"/>
      </a:accent5>
      <a:accent6>
        <a:srgbClr val="B6963F"/>
      </a:accent6>
      <a:hlink>
        <a:srgbClr val="50AAD2"/>
      </a:hlink>
      <a:folHlink>
        <a:srgbClr val="9A3C9F"/>
      </a:folHlink>
    </a:clrScheme>
    <a:fontScheme name="自定义 1">
      <a:majorFont>
        <a:latin typeface="微软雅黑"/>
        <a:ea typeface="汉仪旗黑-85S"/>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Arial"/>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8556</Words>
  <Application>WPS 演示</Application>
  <PresentationFormat/>
  <Paragraphs>350</Paragraphs>
  <Slides>21</Slides>
  <Notes>2</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21</vt:i4>
      </vt:variant>
    </vt:vector>
  </HeadingPairs>
  <TitlesOfParts>
    <vt:vector size="40" baseType="lpstr">
      <vt:lpstr>Arial</vt:lpstr>
      <vt:lpstr>宋体</vt:lpstr>
      <vt:lpstr>Wingdings</vt:lpstr>
      <vt:lpstr>MV Boli</vt:lpstr>
      <vt:lpstr>微软雅黑</vt:lpstr>
      <vt:lpstr>汉仪旗黑-85S</vt:lpstr>
      <vt:lpstr>Times New Roman</vt:lpstr>
      <vt:lpstr>汉仪颜楷简</vt:lpstr>
      <vt:lpstr>汉仪楷体简</vt:lpstr>
      <vt:lpstr>汉仪中黑简</vt:lpstr>
      <vt:lpstr>仿宋</vt:lpstr>
      <vt:lpstr>Arial Unicode MS</vt:lpstr>
      <vt:lpstr>楷体</vt:lpstr>
      <vt:lpstr>HelveticaNeue</vt:lpstr>
      <vt:lpstr>华文新魏</vt:lpstr>
      <vt:lpstr>Segoe Print</vt:lpstr>
      <vt:lpstr>黑体</vt:lpstr>
      <vt:lpstr>默认设计模板</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5</cp:revision>
  <cp:lastPrinted>2022-06-14T21:17:00Z</cp:lastPrinted>
  <dcterms:created xsi:type="dcterms:W3CDTF">2022-06-14T21:17:00Z</dcterms:created>
  <dcterms:modified xsi:type="dcterms:W3CDTF">2024-12-03T02:16:12Z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4DE447717A50431EB1E0386C6B8FB1AA_13</vt:lpwstr>
  </property>
  <property fmtid="{D5CDD505-2E9C-101B-9397-08002B2CF9AE}" pid="7" name="KSOProductBuildVer">
    <vt:lpwstr>2052-11.8.2.7978</vt:lpwstr>
  </property>
</Properties>
</file>