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customXml/itemProps56.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3"/>
  </p:sldMasterIdLst>
  <p:notesMasterIdLst>
    <p:notesMasterId r:id="rId7"/>
  </p:notesMasterIdLst>
  <p:handoutMasterIdLst>
    <p:handoutMasterId r:id="rId71"/>
  </p:handoutMasterIdLst>
  <p:sldIdLst>
    <p:sldId id="1245" r:id="rId4"/>
    <p:sldId id="257" r:id="rId5"/>
    <p:sldId id="258" r:id="rId6"/>
    <p:sldId id="261" r:id="rId8"/>
    <p:sldId id="264" r:id="rId9"/>
    <p:sldId id="265" r:id="rId10"/>
    <p:sldId id="266" r:id="rId11"/>
    <p:sldId id="267" r:id="rId12"/>
    <p:sldId id="269" r:id="rId13"/>
    <p:sldId id="270" r:id="rId14"/>
    <p:sldId id="271" r:id="rId15"/>
    <p:sldId id="272" r:id="rId16"/>
    <p:sldId id="379" r:id="rId17"/>
    <p:sldId id="655" r:id="rId18"/>
    <p:sldId id="274" r:id="rId19"/>
    <p:sldId id="276" r:id="rId20"/>
    <p:sldId id="277" r:id="rId21"/>
    <p:sldId id="278" r:id="rId22"/>
    <p:sldId id="279" r:id="rId23"/>
    <p:sldId id="280" r:id="rId24"/>
    <p:sldId id="741" r:id="rId25"/>
    <p:sldId id="742" r:id="rId26"/>
    <p:sldId id="743" r:id="rId27"/>
    <p:sldId id="744" r:id="rId28"/>
    <p:sldId id="862" r:id="rId29"/>
    <p:sldId id="503" r:id="rId30"/>
    <p:sldId id="287" r:id="rId31"/>
    <p:sldId id="824" r:id="rId32"/>
    <p:sldId id="825" r:id="rId33"/>
    <p:sldId id="826" r:id="rId34"/>
    <p:sldId id="293" r:id="rId35"/>
    <p:sldId id="904" r:id="rId36"/>
    <p:sldId id="939" r:id="rId37"/>
    <p:sldId id="940" r:id="rId38"/>
    <p:sldId id="297" r:id="rId39"/>
    <p:sldId id="298" r:id="rId40"/>
    <p:sldId id="299" r:id="rId41"/>
    <p:sldId id="301" r:id="rId42"/>
    <p:sldId id="303" r:id="rId43"/>
    <p:sldId id="982" r:id="rId44"/>
    <p:sldId id="983" r:id="rId45"/>
    <p:sldId id="1220" r:id="rId46"/>
    <p:sldId id="1221" r:id="rId47"/>
    <p:sldId id="1222" r:id="rId48"/>
    <p:sldId id="1223" r:id="rId49"/>
    <p:sldId id="1224" r:id="rId50"/>
    <p:sldId id="984" r:id="rId51"/>
    <p:sldId id="985" r:id="rId52"/>
    <p:sldId id="987" r:id="rId53"/>
    <p:sldId id="312" r:id="rId54"/>
    <p:sldId id="313" r:id="rId55"/>
    <p:sldId id="314" r:id="rId56"/>
    <p:sldId id="316" r:id="rId57"/>
    <p:sldId id="1002" r:id="rId58"/>
    <p:sldId id="317" r:id="rId59"/>
    <p:sldId id="484" r:id="rId60"/>
    <p:sldId id="318" r:id="rId61"/>
    <p:sldId id="319" r:id="rId62"/>
    <p:sldId id="650" r:id="rId63"/>
    <p:sldId id="972" r:id="rId64"/>
    <p:sldId id="973" r:id="rId65"/>
    <p:sldId id="974" r:id="rId66"/>
    <p:sldId id="975" r:id="rId67"/>
    <p:sldId id="998" r:id="rId68"/>
    <p:sldId id="1001" r:id="rId69"/>
    <p:sldId id="323" r:id="rId7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789D"/>
    <a:srgbClr val="ECBC3E"/>
    <a:srgbClr val="D2AA56"/>
    <a:srgbClr val="2C0059"/>
    <a:srgbClr val="22004A"/>
    <a:srgbClr val="D13C56"/>
    <a:srgbClr val="364481"/>
    <a:srgbClr val="270053"/>
    <a:srgbClr val="7089C9"/>
    <a:srgbClr val="B85B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83" autoAdjust="0"/>
    <p:restoredTop sz="94660"/>
  </p:normalViewPr>
  <p:slideViewPr>
    <p:cSldViewPr snapToGrid="0" showGuides="1">
      <p:cViewPr varScale="1">
        <p:scale>
          <a:sx n="82" d="100"/>
          <a:sy n="82" d="100"/>
        </p:scale>
        <p:origin x="821" y="67"/>
      </p:cViewPr>
      <p:guideLst>
        <p:guide orient="horz" pos="2276"/>
        <p:guide pos="377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6" Type="http://schemas.openxmlformats.org/officeDocument/2006/relationships/customXml" Target="../customXml/item1.xml"/><Relationship Id="rId75" Type="http://schemas.openxmlformats.org/officeDocument/2006/relationships/customXmlProps" Target="../customXml/itemProps56.xml"/><Relationship Id="rId74" Type="http://schemas.openxmlformats.org/officeDocument/2006/relationships/tableStyles" Target="tableStyles.xml"/><Relationship Id="rId73" Type="http://schemas.openxmlformats.org/officeDocument/2006/relationships/viewProps" Target="viewProps.xml"/><Relationship Id="rId72" Type="http://schemas.openxmlformats.org/officeDocument/2006/relationships/presProps" Target="presProps.xml"/><Relationship Id="rId71" Type="http://schemas.openxmlformats.org/officeDocument/2006/relationships/handoutMaster" Target="handoutMasters/handoutMaster1.xml"/><Relationship Id="rId70" Type="http://schemas.openxmlformats.org/officeDocument/2006/relationships/slide" Target="slides/slide66.xml"/><Relationship Id="rId7" Type="http://schemas.openxmlformats.org/officeDocument/2006/relationships/notesMaster" Target="notesMasters/notesMaster1.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273"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49274"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1049275"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49276"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267"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49268"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C0CB82-2364-4C05-B34A-D0D0D76B35D3}" type="datetimeFigureOut">
              <a:rPr lang="zh-CN" altLang="en-US" smtClean="0"/>
            </a:fld>
            <a:endParaRPr lang="zh-CN" altLang="en-US"/>
          </a:p>
        </p:txBody>
      </p:sp>
      <p:sp>
        <p:nvSpPr>
          <p:cNvPr id="1049269"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1049270"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271"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49272"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61A1AE-2E17-4F5E-93E1-0080194461F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7" name="幻灯片图像占位符 1"/>
          <p:cNvSpPr>
            <a:spLocks noGrp="1" noRot="1" noChangeAspect="1"/>
          </p:cNvSpPr>
          <p:nvPr>
            <p:ph type="sldImg"/>
          </p:nvPr>
        </p:nvSpPr>
        <p:spPr/>
      </p:sp>
      <p:sp>
        <p:nvSpPr>
          <p:cNvPr id="1048618" name="备注占位符 2"/>
          <p:cNvSpPr>
            <a:spLocks noGrp="1"/>
          </p:cNvSpPr>
          <p:nvPr>
            <p:ph type="body" idx="1"/>
          </p:nvPr>
        </p:nvSpPr>
        <p:spPr/>
        <p:txBody>
          <a:bodyPr/>
          <a:lstStyle/>
          <a:p>
            <a:endParaRPr lang="zh-CN" altLang="en-US"/>
          </a:p>
        </p:txBody>
      </p:sp>
      <p:sp>
        <p:nvSpPr>
          <p:cNvPr id="1048619" name="灯片编号占位符 3"/>
          <p:cNvSpPr>
            <a:spLocks noGrp="1"/>
          </p:cNvSpPr>
          <p:nvPr>
            <p:ph type="sldNum" sz="quarter" idx="10"/>
          </p:nvPr>
        </p:nvSpPr>
        <p:spPr/>
        <p:txBody>
          <a:bodyPr/>
          <a:lstStyle/>
          <a:p>
            <a:fld id="{58D7B300-6F9F-41CF-B6CC-E828A182A9BD}"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 </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 </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1048581" name="图片占位符 5"/>
          <p:cNvSpPr>
            <a:spLocks noGrp="1"/>
          </p:cNvSpPr>
          <p:nvPr>
            <p:ph type="pic" sz="quarter" idx="13"/>
          </p:nvPr>
        </p:nvSpPr>
        <p:spPr>
          <a:xfrm>
            <a:off x="0" y="0"/>
            <a:ext cx="12192000" cy="6858000"/>
          </a:xfrm>
        </p:spPr>
        <p:txBody>
          <a:bodyPr/>
          <a:lstStyle/>
          <a:p>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1049266" name="图片占位符 6"/>
          <p:cNvSpPr>
            <a:spLocks noGrp="1"/>
          </p:cNvSpPr>
          <p:nvPr>
            <p:ph type="pic" sz="quarter" idx="10"/>
          </p:nvPr>
        </p:nvSpPr>
        <p:spPr>
          <a:xfrm>
            <a:off x="0" y="0"/>
            <a:ext cx="12192000" cy="6858000"/>
          </a:xfrm>
          <a:ln>
            <a:noFill/>
          </a:ln>
        </p:spPr>
        <p:txBody>
          <a:bodyPr>
            <a:normAutofit/>
          </a:bodyPr>
          <a:lstStyle>
            <a:lvl1pPr marL="0" indent="0" algn="ctr">
              <a:buNone/>
              <a:defRPr sz="1600"/>
            </a:lvl1pPr>
          </a:lstStyle>
          <a:p>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Page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35F5D2C-12C2-4EE6-AE72-78D40666675B}" type="datetimeFigureOut">
              <a:rPr lang="zh-CN" altLang="en-US" smtClean="0">
                <a:solidFill>
                  <a:prstClr val="white">
                    <a:tint val="75000"/>
                  </a:prstClr>
                </a:solidFill>
              </a:rPr>
            </a:fld>
            <a:endParaRPr lang="zh-CN" altLang="en-US" dirty="0">
              <a:solidFill>
                <a:prstClr val="white">
                  <a:tint val="75000"/>
                </a:prstClr>
              </a:solidFill>
            </a:endParaRPr>
          </a:p>
        </p:txBody>
      </p:sp>
      <p:sp>
        <p:nvSpPr>
          <p:cNvPr id="3" name="页脚占位符 2"/>
          <p:cNvSpPr>
            <a:spLocks noGrp="1"/>
          </p:cNvSpPr>
          <p:nvPr>
            <p:ph type="ftr" sz="quarter" idx="11"/>
          </p:nvPr>
        </p:nvSpPr>
        <p:spPr/>
        <p:txBody>
          <a:bodyPr/>
          <a:lstStyle/>
          <a:p>
            <a:endParaRPr lang="zh-CN" altLang="en-US" dirty="0">
              <a:solidFill>
                <a:prstClr val="white">
                  <a:tint val="75000"/>
                </a:prstClr>
              </a:solidFill>
            </a:endParaRPr>
          </a:p>
        </p:txBody>
      </p:sp>
      <p:sp>
        <p:nvSpPr>
          <p:cNvPr id="4" name="灯片编号占位符 3"/>
          <p:cNvSpPr>
            <a:spLocks noGrp="1"/>
          </p:cNvSpPr>
          <p:nvPr>
            <p:ph type="sldNum" sz="quarter" idx="12"/>
          </p:nvPr>
        </p:nvSpPr>
        <p:spPr/>
        <p:txBody>
          <a:bodyPr/>
          <a:lstStyle/>
          <a:p>
            <a:fld id="{80088622-CC06-46F8-8681-943D8EEB3F19}" type="slidenum">
              <a:rPr lang="zh-CN" altLang="en-US" smtClean="0">
                <a:solidFill>
                  <a:prstClr val="white">
                    <a:tint val="75000"/>
                  </a:prstClr>
                </a:solidFill>
              </a:rPr>
            </a:fld>
            <a:endParaRPr lang="zh-CN" altLang="en-US" dirty="0">
              <a:solidFill>
                <a:prstClr val="white">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age Slide">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第1章">
    <p:spTree>
      <p:nvGrpSpPr>
        <p:cNvPr id="1" name=""/>
        <p:cNvGrpSpPr/>
        <p:nvPr/>
      </p:nvGrpSpPr>
      <p:grpSpPr>
        <a:xfrm>
          <a:off x="0" y="0"/>
          <a:ext cx="0" cy="0"/>
          <a:chOff x="0" y="0"/>
          <a:chExt cx="0" cy="0"/>
        </a:xfrm>
      </p:grpSpPr>
      <p:grpSp>
        <p:nvGrpSpPr>
          <p:cNvPr id="288" name="组合 8"/>
          <p:cNvGrpSpPr/>
          <p:nvPr userDrawn="1"/>
        </p:nvGrpSpPr>
        <p:grpSpPr>
          <a:xfrm>
            <a:off x="133161" y="115115"/>
            <a:ext cx="944625" cy="927986"/>
            <a:chOff x="3627746" y="1200316"/>
            <a:chExt cx="944625" cy="927986"/>
          </a:xfrm>
        </p:grpSpPr>
        <p:grpSp>
          <p:nvGrpSpPr>
            <p:cNvPr id="289" name="组合 9"/>
            <p:cNvGrpSpPr/>
            <p:nvPr/>
          </p:nvGrpSpPr>
          <p:grpSpPr>
            <a:xfrm>
              <a:off x="4339636" y="1200316"/>
              <a:ext cx="232735" cy="235114"/>
              <a:chOff x="4387704" y="1106340"/>
              <a:chExt cx="232735" cy="235114"/>
            </a:xfrm>
          </p:grpSpPr>
          <p:cxnSp>
            <p:nvCxnSpPr>
              <p:cNvPr id="3145865" name="直接连接符 13"/>
              <p:cNvCxnSpPr/>
              <p:nvPr/>
            </p:nvCxnSpPr>
            <p:spPr>
              <a:xfrm flipH="1">
                <a:off x="4387704" y="1108721"/>
                <a:ext cx="232735" cy="232733"/>
              </a:xfrm>
              <a:prstGeom prst="line">
                <a:avLst/>
              </a:prstGeom>
              <a:ln w="19050">
                <a:solidFill>
                  <a:srgbClr val="5F4A7B"/>
                </a:solidFill>
              </a:ln>
            </p:spPr>
            <p:style>
              <a:lnRef idx="1">
                <a:schemeClr val="accent1"/>
              </a:lnRef>
              <a:fillRef idx="0">
                <a:schemeClr val="accent1"/>
              </a:fillRef>
              <a:effectRef idx="0">
                <a:schemeClr val="accent1"/>
              </a:effectRef>
              <a:fontRef idx="minor">
                <a:schemeClr val="tx1"/>
              </a:fontRef>
            </p:style>
          </p:cxnSp>
          <p:cxnSp>
            <p:nvCxnSpPr>
              <p:cNvPr id="3145866" name="直接连接符 14"/>
              <p:cNvCxnSpPr/>
              <p:nvPr/>
            </p:nvCxnSpPr>
            <p:spPr>
              <a:xfrm flipH="1">
                <a:off x="4425478" y="1106340"/>
                <a:ext cx="128616" cy="128617"/>
              </a:xfrm>
              <a:prstGeom prst="line">
                <a:avLst/>
              </a:prstGeom>
              <a:ln w="19050">
                <a:solidFill>
                  <a:srgbClr val="5F4A7B"/>
                </a:solidFill>
              </a:ln>
            </p:spPr>
            <p:style>
              <a:lnRef idx="1">
                <a:schemeClr val="accent1"/>
              </a:lnRef>
              <a:fillRef idx="0">
                <a:schemeClr val="accent1"/>
              </a:fillRef>
              <a:effectRef idx="0">
                <a:schemeClr val="accent1"/>
              </a:effectRef>
              <a:fontRef idx="minor">
                <a:schemeClr val="tx1"/>
              </a:fontRef>
            </p:style>
          </p:cxnSp>
        </p:grpSp>
        <p:grpSp>
          <p:nvGrpSpPr>
            <p:cNvPr id="290" name="组合 10"/>
            <p:cNvGrpSpPr/>
            <p:nvPr/>
          </p:nvGrpSpPr>
          <p:grpSpPr>
            <a:xfrm flipH="1" flipV="1">
              <a:off x="3627746" y="1893188"/>
              <a:ext cx="232735" cy="235114"/>
              <a:chOff x="4387704" y="1106340"/>
              <a:chExt cx="232735" cy="235114"/>
            </a:xfrm>
          </p:grpSpPr>
          <p:cxnSp>
            <p:nvCxnSpPr>
              <p:cNvPr id="3145867" name="直接连接符 11"/>
              <p:cNvCxnSpPr/>
              <p:nvPr/>
            </p:nvCxnSpPr>
            <p:spPr>
              <a:xfrm flipH="1">
                <a:off x="4387704" y="1108721"/>
                <a:ext cx="232735" cy="232733"/>
              </a:xfrm>
              <a:prstGeom prst="line">
                <a:avLst/>
              </a:prstGeom>
              <a:ln w="19050">
                <a:solidFill>
                  <a:srgbClr val="5F4A7B"/>
                </a:solidFill>
              </a:ln>
            </p:spPr>
            <p:style>
              <a:lnRef idx="1">
                <a:schemeClr val="accent1"/>
              </a:lnRef>
              <a:fillRef idx="0">
                <a:schemeClr val="accent1"/>
              </a:fillRef>
              <a:effectRef idx="0">
                <a:schemeClr val="accent1"/>
              </a:effectRef>
              <a:fontRef idx="minor">
                <a:schemeClr val="tx1"/>
              </a:fontRef>
            </p:style>
          </p:cxnSp>
          <p:cxnSp>
            <p:nvCxnSpPr>
              <p:cNvPr id="3145868" name="直接连接符 12"/>
              <p:cNvCxnSpPr/>
              <p:nvPr/>
            </p:nvCxnSpPr>
            <p:spPr>
              <a:xfrm flipH="1">
                <a:off x="4425478" y="1106340"/>
                <a:ext cx="128616" cy="128617"/>
              </a:xfrm>
              <a:prstGeom prst="line">
                <a:avLst/>
              </a:prstGeom>
              <a:ln w="19050">
                <a:solidFill>
                  <a:srgbClr val="5F4A7B"/>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1.jpe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image" Target="../media/image1.jpeg"/><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104857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485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defRPr>
            </a:lvl1pPr>
          </a:lstStyle>
          <a:p>
            <a:fld id="{235F5D2C-12C2-4EE6-AE72-78D40666675B}" type="datetimeFigureOut">
              <a:rPr lang="zh-CN" altLang="en-US" smtClean="0">
                <a:solidFill>
                  <a:prstClr val="white">
                    <a:tint val="75000"/>
                  </a:prstClr>
                </a:solidFill>
              </a:rPr>
            </a:fld>
            <a:endParaRPr lang="zh-CN" altLang="en-US" dirty="0">
              <a:solidFill>
                <a:prstClr val="white">
                  <a:tint val="75000"/>
                </a:prstClr>
              </a:solidFill>
            </a:endParaRPr>
          </a:p>
        </p:txBody>
      </p:sp>
      <p:sp>
        <p:nvSpPr>
          <p:cNvPr id="10485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defRPr>
            </a:lvl1pPr>
          </a:lstStyle>
          <a:p>
            <a:endParaRPr lang="zh-CN" altLang="en-US" dirty="0">
              <a:solidFill>
                <a:prstClr val="white">
                  <a:tint val="75000"/>
                </a:prstClr>
              </a:solidFill>
            </a:endParaRPr>
          </a:p>
        </p:txBody>
      </p:sp>
      <p:sp>
        <p:nvSpPr>
          <p:cNvPr id="104858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defRPr>
            </a:lvl1pPr>
          </a:lstStyle>
          <a:p>
            <a:fld id="{80088622-CC06-46F8-8681-943D8EEB3F19}" type="slidenum">
              <a:rPr lang="zh-CN" altLang="en-US" smtClean="0">
                <a:solidFill>
                  <a:prstClr val="white">
                    <a:tint val="75000"/>
                  </a:prstClr>
                </a:solidFill>
              </a:rPr>
            </a:fld>
            <a:endParaRPr lang="zh-CN" altLang="en-US" dirty="0">
              <a:solidFill>
                <a:prstClr val="white">
                  <a:tint val="75000"/>
                </a:prstClr>
              </a:solidFill>
            </a:endParaRPr>
          </a:p>
        </p:txBody>
      </p:sp>
      <p:pic>
        <p:nvPicPr>
          <p:cNvPr id="5124" name="图片 6" descr="logo横版 png"/>
          <p:cNvPicPr>
            <a:picLocks noChangeAspect="1"/>
          </p:cNvPicPr>
          <p:nvPr userDrawn="1"/>
        </p:nvPicPr>
        <p:blipFill>
          <a:blip r:embed="rId5"/>
          <a:stretch>
            <a:fillRect/>
          </a:stretch>
        </p:blipFill>
        <p:spPr>
          <a:xfrm>
            <a:off x="11477625" y="82550"/>
            <a:ext cx="608013" cy="642938"/>
          </a:xfrm>
          <a:prstGeom prst="rect">
            <a:avLst/>
          </a:prstGeom>
          <a:noFill/>
          <a:ln w="9525">
            <a:noFill/>
          </a:ln>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597" name="Title Placeholder 1"/>
          <p:cNvSpPr>
            <a:spLocks noGrp="1"/>
          </p:cNvSpPr>
          <p:nvPr>
            <p:ph type="title"/>
          </p:nvPr>
        </p:nvSpPr>
        <p:spPr>
          <a:xfrm>
            <a:off x="609602" y="274638"/>
            <a:ext cx="10972800" cy="1143000"/>
          </a:xfrm>
          <a:prstGeom prst="rect">
            <a:avLst/>
          </a:prstGeom>
        </p:spPr>
        <p:txBody>
          <a:bodyPr vert="horz" lIns="182917" tIns="91458" rIns="182917" bIns="91458" rtlCol="0" anchor="ctr">
            <a:normAutofit/>
          </a:bodyPr>
          <a:lstStyle/>
          <a:p>
            <a:r>
              <a:rPr lang="en-US" dirty="0"/>
              <a:t>Click to edit Master title style</a:t>
            </a:r>
            <a:endParaRPr lang="en-SG" dirty="0"/>
          </a:p>
        </p:txBody>
      </p:sp>
      <p:sp>
        <p:nvSpPr>
          <p:cNvPr id="1048598" name="Text Placeholder 2"/>
          <p:cNvSpPr>
            <a:spLocks noGrp="1"/>
          </p:cNvSpPr>
          <p:nvPr>
            <p:ph type="body" idx="1"/>
          </p:nvPr>
        </p:nvSpPr>
        <p:spPr>
          <a:xfrm>
            <a:off x="609602" y="1600202"/>
            <a:ext cx="10972800" cy="4525962"/>
          </a:xfrm>
          <a:prstGeom prst="rect">
            <a:avLst/>
          </a:prstGeom>
        </p:spPr>
        <p:txBody>
          <a:bodyPr vert="horz" lIns="182917" tIns="91458" rIns="182917" bIns="9145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SG"/>
          </a:p>
        </p:txBody>
      </p:sp>
      <p:pic>
        <p:nvPicPr>
          <p:cNvPr id="5124" name="图片 6" descr="logo横版 png"/>
          <p:cNvPicPr>
            <a:picLocks noChangeAspect="1"/>
          </p:cNvPicPr>
          <p:nvPr userDrawn="1"/>
        </p:nvPicPr>
        <p:blipFill>
          <a:blip r:embed="rId4"/>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Ls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s>
</file>

<file path=ppt/slides/_rels/slide3.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8" Type="http://schemas.openxmlformats.org/officeDocument/2006/relationships/notesSlide" Target="../notesSlides/notesSlide1.xml"/><Relationship Id="rId17" Type="http://schemas.openxmlformats.org/officeDocument/2006/relationships/slideLayout" Target="../slideLayouts/slideLayout6.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6.png"/><Relationship Id="rId1" Type="http://schemas.openxmlformats.org/officeDocument/2006/relationships/tags" Target="../tags/tag5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8.png"/><Relationship Id="rId1"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8.png"/><Relationship Id="rId1"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8.png"/><Relationship Id="rId1"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8.png"/><Relationship Id="rId1"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8.png"/><Relationship Id="rId1" Type="http://schemas.openxmlformats.org/officeDocument/2006/relationships/image" Target="../media/image7.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2.jpeg"/><Relationship Id="rId1" Type="http://schemas.openxmlformats.org/officeDocument/2006/relationships/image" Target="../media/image1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6" name="文本框 2"/>
          <p:cNvSpPr txBox="1"/>
          <p:nvPr/>
        </p:nvSpPr>
        <p:spPr>
          <a:xfrm>
            <a:off x="106017" y="146266"/>
            <a:ext cx="12007349" cy="2781000"/>
          </a:xfrm>
          <a:prstGeom prst="rect">
            <a:avLst/>
          </a:prstGeom>
        </p:spPr>
        <p:style>
          <a:lnRef idx="2">
            <a:schemeClr val="accent1"/>
          </a:lnRef>
          <a:fillRef idx="0">
            <a:srgbClr val="FFFFFF"/>
          </a:fillRef>
          <a:effectRef idx="0">
            <a:srgbClr val="FFFFFF"/>
          </a:effectRef>
          <a:fontRef idx="minor">
            <a:schemeClr val="tx1"/>
          </a:fontRef>
        </p:style>
        <p:txBody>
          <a:bodyPr wrap="square" rtlCol="0" anchor="t">
            <a:noAutofit/>
          </a:bodyPr>
          <a:lstStyle/>
          <a:p>
            <a:pPr marL="36195" indent="0" algn="just" defTabSz="266700" fontAlgn="base">
              <a:lnSpc>
                <a:spcPct val="100000"/>
              </a:lnSpc>
              <a:spcBef>
                <a:spcPts val="700"/>
              </a:spcBef>
              <a:spcAft>
                <a:spcPct val="0"/>
              </a:spcAft>
              <a:buNone/>
            </a:pPr>
            <a:r>
              <a:rPr lang="en-US" altLang="zh-CN" sz="2800">
                <a:solidFill>
                  <a:srgbClr val="000000"/>
                </a:solidFill>
                <a:latin typeface="Times New Roman" panose="02020603050405020304" charset="0"/>
                <a:cs typeface="Times New Roman" panose="02020603050405020304" charset="0"/>
                <a:sym typeface="+mn-ea"/>
              </a:rPr>
              <a:t>①</a:t>
            </a:r>
            <a:r>
              <a:rPr lang="en-US" altLang="zh-CN" sz="2800" strike="noStrike" noProof="1">
                <a:solidFill>
                  <a:srgbClr val="000000"/>
                </a:solidFill>
                <a:latin typeface="Times New Roman" panose="02020603050405020304" charset="0"/>
                <a:cs typeface="Times New Roman" panose="02020603050405020304" charset="0"/>
                <a:sym typeface="+mn-ea"/>
              </a:rPr>
              <a:t>Street artist Banksy, whose real identity remains unknown, has grabbed public attention with animals painted at different spots around London this week. On Aug.5,  a water bird was drawn above a fish-and-chips shop, as though wolfing down fish on the store's signs. Then the following day, monkeys were seen painted swinging across a bridge ncar an East London station. “</a:t>
            </a:r>
            <a:r>
              <a:rPr lang="en-US" altLang="zh-CN" sz="2800" strike="noStrike" noProof="1">
                <a:solidFill>
                  <a:srgbClr val="000000"/>
                </a:solidFill>
                <a:highlight>
                  <a:srgbClr val="FFFF00"/>
                </a:highlight>
                <a:latin typeface="Times New Roman" panose="02020603050405020304" charset="0"/>
                <a:cs typeface="Times New Roman" panose="02020603050405020304" charset="0"/>
                <a:sym typeface="+mn-ea"/>
              </a:rPr>
              <a:t>It's an </a:t>
            </a:r>
            <a:r>
              <a:rPr lang="en-US" altLang="zh-CN" sz="2800" b="1" strike="noStrike" noProof="1">
                <a:solidFill>
                  <a:srgbClr val="FF0000"/>
                </a:solidFill>
                <a:highlight>
                  <a:srgbClr val="FFFF00"/>
                </a:highlight>
                <a:latin typeface="Times New Roman" panose="02020603050405020304" charset="0"/>
                <a:cs typeface="Times New Roman" panose="02020603050405020304" charset="0"/>
                <a:sym typeface="+mn-ea"/>
              </a:rPr>
              <a:t>eye trick</a:t>
            </a:r>
            <a:r>
              <a:rPr lang="en-US" altLang="zh-CN" sz="2800" strike="noStrike" noProof="1">
                <a:solidFill>
                  <a:srgbClr val="000000"/>
                </a:solidFill>
                <a:highlight>
                  <a:srgbClr val="FFFF00"/>
                </a:highlight>
                <a:latin typeface="Times New Roman" panose="02020603050405020304" charset="0"/>
                <a:cs typeface="Times New Roman" panose="02020603050405020304" charset="0"/>
                <a:sym typeface="+mn-ea"/>
              </a:rPr>
              <a:t>, and </a:t>
            </a:r>
            <a:r>
              <a:rPr lang="en-US" altLang="zh-CN" sz="2800" b="1" strike="noStrike" noProof="1">
                <a:solidFill>
                  <a:srgbClr val="FF0000"/>
                </a:solidFill>
                <a:highlight>
                  <a:srgbClr val="FFFF00"/>
                </a:highlight>
                <a:latin typeface="Times New Roman" panose="02020603050405020304" charset="0"/>
                <a:cs typeface="Times New Roman" panose="02020603050405020304" charset="0"/>
                <a:sym typeface="+mn-ea"/>
              </a:rPr>
              <a:t>that's</a:t>
            </a:r>
            <a:r>
              <a:rPr lang="en-US" altLang="zh-CN" sz="2800" strike="noStrike" noProof="1">
                <a:solidFill>
                  <a:srgbClr val="000000"/>
                </a:solidFill>
                <a:highlight>
                  <a:srgbClr val="FFFF00"/>
                </a:highlight>
                <a:latin typeface="Times New Roman" panose="02020603050405020304" charset="0"/>
                <a:cs typeface="Times New Roman" panose="02020603050405020304" charset="0"/>
                <a:sym typeface="+mn-ea"/>
              </a:rPr>
              <a:t> what </a:t>
            </a:r>
            <a:r>
              <a:rPr lang="en-US" altLang="zh-CN" sz="2800" b="1" strike="noStrike" noProof="1">
                <a:solidFill>
                  <a:srgbClr val="FF0000"/>
                </a:solidFill>
                <a:highlight>
                  <a:srgbClr val="FFFF00"/>
                </a:highlight>
                <a:latin typeface="Times New Roman" panose="02020603050405020304" charset="0"/>
                <a:cs typeface="Times New Roman" panose="02020603050405020304" charset="0"/>
                <a:sym typeface="+mn-ea"/>
              </a:rPr>
              <a:t>draws you in</a:t>
            </a:r>
            <a:r>
              <a:rPr lang="en-US" altLang="zh-CN" sz="2800" strike="noStrike" noProof="1">
                <a:solidFill>
                  <a:srgbClr val="000000"/>
                </a:solidFill>
                <a:highlight>
                  <a:srgbClr val="FFFF00"/>
                </a:highlight>
                <a:latin typeface="Times New Roman" panose="02020603050405020304" charset="0"/>
                <a:cs typeface="Times New Roman" panose="02020603050405020304" charset="0"/>
                <a:sym typeface="+mn-ea"/>
              </a:rPr>
              <a:t>,</a:t>
            </a:r>
            <a:r>
              <a:rPr lang="en-US" altLang="zh-CN" sz="2800" strike="noStrike" noProof="1">
                <a:solidFill>
                  <a:srgbClr val="000000"/>
                </a:solidFill>
                <a:latin typeface="Times New Roman" panose="02020603050405020304" charset="0"/>
                <a:cs typeface="Times New Roman" panose="02020603050405020304" charset="0"/>
                <a:sym typeface="+mn-ea"/>
              </a:rPr>
              <a:t>” says </a:t>
            </a:r>
            <a:r>
              <a:rPr lang="en-US" altLang="zh-CN" sz="2800" strike="noStrike" noProof="1">
                <a:solidFill>
                  <a:srgbClr val="FF0000"/>
                </a:solidFill>
                <a:latin typeface="Times New Roman" panose="02020603050405020304" charset="0"/>
                <a:cs typeface="Times New Roman" panose="02020603050405020304" charset="0"/>
                <a:sym typeface="+mn-ea"/>
              </a:rPr>
              <a:t>Tordoff</a:t>
            </a:r>
            <a:r>
              <a:rPr lang="en-US" altLang="zh-CN" sz="2800" strike="noStrike" noProof="1">
                <a:solidFill>
                  <a:srgbClr val="000000"/>
                </a:solidFill>
                <a:latin typeface="Times New Roman" panose="02020603050405020304" charset="0"/>
                <a:cs typeface="Times New Roman" panose="02020603050405020304" charset="0"/>
                <a:sym typeface="+mn-ea"/>
              </a:rPr>
              <a:t>, a specialist in such art.</a:t>
            </a:r>
            <a:endParaRPr lang="en-US" altLang="zh-CN" sz="2800" strike="noStrike" noProof="1">
              <a:solidFill>
                <a:srgbClr val="000000"/>
              </a:solidFill>
              <a:latin typeface="Times New Roman" panose="02020603050405020304" charset="0"/>
              <a:cs typeface="Times New Roman" panose="02020603050405020304" charset="0"/>
              <a:sym typeface="+mn-ea"/>
            </a:endParaRPr>
          </a:p>
        </p:txBody>
      </p:sp>
      <p:sp>
        <p:nvSpPr>
          <p:cNvPr id="1048647" name="云形标注 3"/>
          <p:cNvSpPr/>
          <p:nvPr/>
        </p:nvSpPr>
        <p:spPr>
          <a:xfrm>
            <a:off x="106588" y="2927211"/>
            <a:ext cx="11913235" cy="1397870"/>
          </a:xfrm>
          <a:prstGeom prst="cloudCallout">
            <a:avLst>
              <a:gd name="adj1" fmla="val -40193"/>
              <a:gd name="adj2" fmla="val -51356"/>
            </a:avLst>
          </a:prstGeom>
        </p:spPr>
        <p:style>
          <a:lnRef idx="2">
            <a:schemeClr val="lt1"/>
          </a:lnRef>
          <a:fillRef idx="1">
            <a:schemeClr val="accent1"/>
          </a:fillRef>
          <a:effectRef idx="1">
            <a:schemeClr val="accent1"/>
          </a:effectRef>
          <a:fontRef idx="minor">
            <a:schemeClr val="lt1"/>
          </a:fontRef>
        </p:style>
        <p:txBody>
          <a:bodyPr rtlCol="0" anchor="ctr"/>
          <a:lstStyle/>
          <a:p>
            <a:pPr algn="ctr" fontAlgn="auto"/>
            <a:r>
              <a:rPr lang="zh-CN" altLang="en-US" b="1">
                <a:solidFill>
                  <a:srgbClr val="FF0000"/>
                </a:solidFill>
              </a:rPr>
              <a:t>细节理解题</a:t>
            </a:r>
            <a:r>
              <a:rPr lang="en-US" altLang="zh-CN" strike="noStrike" noProof="1"/>
              <a:t>：</a:t>
            </a:r>
            <a:endParaRPr lang="en-US" altLang="zh-CN" strike="noStrike" noProof="1"/>
          </a:p>
          <a:p>
            <a:pPr algn="ctr" fontAlgn="auto"/>
            <a:r>
              <a:rPr lang="zh-CN" altLang="en-US"/>
              <a:t>选项和原文定位句中的同义词替换</a:t>
            </a:r>
            <a:r>
              <a:rPr lang="en-US" altLang="zh-CN"/>
              <a:t>draw you in</a:t>
            </a:r>
            <a:r>
              <a:rPr lang="zh-CN" altLang="en-US"/>
              <a:t>=</a:t>
            </a:r>
            <a:r>
              <a:rPr lang="en-US" altLang="zh-CN"/>
              <a:t>magic</a:t>
            </a:r>
            <a:r>
              <a:rPr lang="zh-CN" altLang="en-US"/>
              <a:t>；</a:t>
            </a:r>
            <a:r>
              <a:rPr lang="en-US" altLang="zh-CN"/>
              <a:t>eye trick</a:t>
            </a:r>
            <a:r>
              <a:rPr lang="zh-CN" altLang="en-US"/>
              <a:t>=</a:t>
            </a:r>
            <a:r>
              <a:rPr lang="en-US" altLang="zh-CN"/>
              <a:t>visual effect</a:t>
            </a:r>
            <a:endParaRPr lang="zh-CN" altLang="en-US"/>
          </a:p>
        </p:txBody>
      </p:sp>
      <p:sp>
        <p:nvSpPr>
          <p:cNvPr id="7" name="文本框 6"/>
          <p:cNvSpPr txBox="1"/>
          <p:nvPr/>
        </p:nvSpPr>
        <p:spPr>
          <a:xfrm>
            <a:off x="105941" y="4650772"/>
            <a:ext cx="11913933" cy="1554139"/>
          </a:xfrm>
          <a:prstGeom prst="rect">
            <a:avLst/>
          </a:prstGeom>
          <a:noFill/>
          <a:ln w="25400" cmpd="sng">
            <a:noFill/>
            <a:prstDash val="solid"/>
            <a:miter lim="800000"/>
          </a:ln>
        </p:spPr>
        <p:style>
          <a:lnRef idx="2">
            <a:schemeClr val="accent1"/>
          </a:lnRef>
          <a:fillRef idx="0">
            <a:srgbClr val="FFFFFF"/>
          </a:fillRef>
          <a:effectRef idx="0">
            <a:srgbClr val="FFFFFF"/>
          </a:effectRef>
          <a:fontRef idx="minor">
            <a:schemeClr val="tx1"/>
          </a:fontRef>
        </p:style>
        <p:txBody>
          <a:bodyPr wrap="square" rtlCol="0" anchor="t">
            <a:noAutofit/>
          </a:bodyPr>
          <a:p>
            <a:pPr marL="36195" indent="0" algn="just" defTabSz="266700" rtl="0" eaLnBrk="1" fontAlgn="base" latinLnBrk="0" hangingPunct="1">
              <a:lnSpc>
                <a:spcPct val="100000"/>
              </a:lnSpc>
              <a:spcBef>
                <a:spcPts val="700"/>
              </a:spcBef>
              <a:spcAft>
                <a:spcPct val="0"/>
              </a:spcAft>
              <a:buNone/>
            </a:pPr>
            <a:r>
              <a:rPr lang="en-US" altLang="zh-CN" sz="2800">
                <a:solidFill>
                  <a:srgbClr val="000000"/>
                </a:solidFill>
                <a:latin typeface="Times New Roman" panose="02020603050405020304" charset="0"/>
                <a:cs typeface="Times New Roman" panose="02020603050405020304" charset="0"/>
              </a:rPr>
              <a:t>24.According to </a:t>
            </a:r>
            <a:r>
              <a:rPr lang="en-US" altLang="zh-CN" sz="2800">
                <a:solidFill>
                  <a:srgbClr val="FF0000"/>
                </a:solidFill>
                <a:latin typeface="Times New Roman" panose="02020603050405020304" charset="0"/>
                <a:cs typeface="Times New Roman" panose="02020603050405020304" charset="0"/>
              </a:rPr>
              <a:t>Tordoff</a:t>
            </a:r>
            <a:r>
              <a:rPr lang="en-US" altLang="zh-CN" sz="2800">
                <a:solidFill>
                  <a:srgbClr val="000000"/>
                </a:solidFill>
                <a:latin typeface="Times New Roman" panose="02020603050405020304" charset="0"/>
                <a:cs typeface="Times New Roman" panose="02020603050405020304" charset="0"/>
              </a:rPr>
              <a:t>,</a:t>
            </a:r>
            <a:r>
              <a:rPr lang="en-US" altLang="zh-CN" sz="2800">
                <a:solidFill>
                  <a:srgbClr val="000000"/>
                </a:solidFill>
                <a:highlight>
                  <a:srgbClr val="FFFF00"/>
                </a:highlight>
                <a:latin typeface="Times New Roman" panose="02020603050405020304" charset="0"/>
                <a:cs typeface="Times New Roman" panose="02020603050405020304" charset="0"/>
              </a:rPr>
              <a:t>what</a:t>
            </a:r>
            <a:r>
              <a:rPr lang="en-US" altLang="zh-CN" sz="2800">
                <a:solidFill>
                  <a:srgbClr val="000000"/>
                </a:solidFill>
                <a:latin typeface="Times New Roman" panose="02020603050405020304" charset="0"/>
                <a:cs typeface="Times New Roman" panose="02020603050405020304" charset="0"/>
              </a:rPr>
              <a:t> is </a:t>
            </a:r>
            <a:r>
              <a:rPr lang="en-US" altLang="zh-CN" sz="2800">
                <a:solidFill>
                  <a:srgbClr val="FF0000"/>
                </a:solidFill>
                <a:latin typeface="Times New Roman" panose="02020603050405020304" charset="0"/>
                <a:cs typeface="Times New Roman" panose="02020603050405020304" charset="0"/>
              </a:rPr>
              <a:t>the </a:t>
            </a:r>
            <a:r>
              <a:rPr lang="en-US" altLang="zh-CN" sz="2800" b="1">
                <a:solidFill>
                  <a:srgbClr val="FF0000"/>
                </a:solidFill>
                <a:latin typeface="Times New Roman" panose="02020603050405020304" charset="0"/>
                <a:cs typeface="Times New Roman" panose="02020603050405020304" charset="0"/>
              </a:rPr>
              <a:t>magic</a:t>
            </a:r>
            <a:r>
              <a:rPr lang="en-US" altLang="zh-CN" sz="2800">
                <a:solidFill>
                  <a:srgbClr val="FF0000"/>
                </a:solidFill>
                <a:latin typeface="Times New Roman" panose="02020603050405020304" charset="0"/>
                <a:cs typeface="Times New Roman" panose="02020603050405020304" charset="0"/>
              </a:rPr>
              <a:t> of Banksy's work</a:t>
            </a:r>
            <a:r>
              <a:rPr lang="en-US" altLang="zh-CN" sz="2800">
                <a:solidFill>
                  <a:srgbClr val="000000"/>
                </a:solidFill>
                <a:latin typeface="Times New Roman" panose="02020603050405020304" charset="0"/>
                <a:cs typeface="Times New Roman" panose="02020603050405020304" charset="0"/>
              </a:rPr>
              <a:t>?</a:t>
            </a:r>
            <a:endParaRPr lang="en-US" altLang="zh-CN" sz="2800">
              <a:solidFill>
                <a:srgbClr val="000000"/>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2800">
                <a:solidFill>
                  <a:srgbClr val="000000"/>
                </a:solidFill>
                <a:latin typeface="Times New Roman" panose="02020603050405020304" charset="0"/>
                <a:cs typeface="Times New Roman" panose="02020603050405020304" charset="0"/>
              </a:rPr>
              <a:t>A.Its mystery        </a:t>
            </a:r>
            <a:r>
              <a:rPr lang="en-US" altLang="zh-CN" sz="2800">
                <a:solidFill>
                  <a:srgbClr val="000000"/>
                </a:solidFill>
                <a:highlight>
                  <a:srgbClr val="FFFF00"/>
                </a:highlight>
                <a:latin typeface="Times New Roman" panose="02020603050405020304" charset="0"/>
                <a:cs typeface="Times New Roman" panose="02020603050405020304" charset="0"/>
              </a:rPr>
              <a:t>B.Its </a:t>
            </a:r>
            <a:r>
              <a:rPr lang="en-US" altLang="zh-CN" sz="2800" b="1">
                <a:solidFill>
                  <a:srgbClr val="FF0000"/>
                </a:solidFill>
                <a:highlight>
                  <a:srgbClr val="FFFF00"/>
                </a:highlight>
                <a:latin typeface="Times New Roman" panose="02020603050405020304" charset="0"/>
                <a:cs typeface="Times New Roman" panose="02020603050405020304" charset="0"/>
              </a:rPr>
              <a:t>visual effect</a:t>
            </a:r>
            <a:r>
              <a:rPr lang="en-US" altLang="zh-CN" sz="2800">
                <a:solidFill>
                  <a:srgbClr val="000000"/>
                </a:solidFill>
                <a:highlight>
                  <a:srgbClr val="FFFF00"/>
                </a:highlight>
                <a:latin typeface="Times New Roman" panose="02020603050405020304" charset="0"/>
                <a:cs typeface="Times New Roman" panose="02020603050405020304" charset="0"/>
              </a:rPr>
              <a:t>. </a:t>
            </a:r>
            <a:r>
              <a:rPr lang="en-US" altLang="zh-CN" sz="2800">
                <a:solidFill>
                  <a:srgbClr val="000000"/>
                </a:solidFill>
                <a:latin typeface="Times New Roman" panose="02020603050405020304" charset="0"/>
                <a:cs typeface="Times New Roman" panose="02020603050405020304" charset="0"/>
              </a:rPr>
              <a:t>      C.Its location.      D.Its animal theme.</a:t>
            </a:r>
            <a:endParaRPr lang="en-US" altLang="zh-CN" sz="2800">
              <a:solidFill>
                <a:srgbClr val="000000"/>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endParaRPr lang="en-US" altLang="zh-CN" sz="2800">
              <a:solidFill>
                <a:srgbClr val="000000"/>
              </a:solidFill>
              <a:latin typeface="Times New Roman" panose="02020603050405020304" charset="0"/>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8647"/>
                                        </p:tgtEl>
                                        <p:attrNameLst>
                                          <p:attrName>style.visibility</p:attrName>
                                        </p:attrNameLst>
                                      </p:cBhvr>
                                      <p:to>
                                        <p:strVal val="visible"/>
                                      </p:to>
                                    </p:set>
                                    <p:animEffect transition="in" filter="blinds(horizontal)">
                                      <p:cBhvr>
                                        <p:cTn id="7" dur="500"/>
                                        <p:tgtEl>
                                          <p:spTgt spid="1048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7" grpId="0" bldLvl="0" animBg="1"/>
      <p:bldP spid="104864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9" name="文本框 2"/>
          <p:cNvSpPr txBox="1"/>
          <p:nvPr/>
        </p:nvSpPr>
        <p:spPr>
          <a:xfrm>
            <a:off x="275167" y="211667"/>
            <a:ext cx="11588718" cy="2686963"/>
          </a:xfrm>
          <a:prstGeom prst="rect">
            <a:avLst/>
          </a:prstGeom>
        </p:spPr>
        <p:style>
          <a:lnRef idx="2">
            <a:schemeClr val="accent1"/>
          </a:lnRef>
          <a:fillRef idx="0">
            <a:srgbClr val="FFFFFF"/>
          </a:fillRef>
          <a:effectRef idx="0">
            <a:srgbClr val="FFFFFF"/>
          </a:effectRef>
          <a:fontRef idx="minor">
            <a:schemeClr val="tx1"/>
          </a:fontRef>
        </p:style>
        <p:txBody>
          <a:bodyPr wrap="square" rtlCol="0" anchor="t">
            <a:noAutofit/>
          </a:bodyPr>
          <a:lstStyle/>
          <a:p>
            <a:pPr marL="36195" indent="0" algn="just" defTabSz="266700" fontAlgn="base">
              <a:lnSpc>
                <a:spcPct val="100000"/>
              </a:lnSpc>
              <a:spcBef>
                <a:spcPts val="700"/>
              </a:spcBef>
              <a:spcAft>
                <a:spcPct val="0"/>
              </a:spcAft>
            </a:pPr>
            <a:r>
              <a:rPr lang="en-US" altLang="zh-CN" sz="2400">
                <a:solidFill>
                  <a:srgbClr val="000000"/>
                </a:solidFill>
              </a:rPr>
              <a:t>②</a:t>
            </a:r>
            <a:r>
              <a:rPr lang="en-US" altLang="zh-CN" sz="2400" strike="noStrike" noProof="1">
                <a:solidFill>
                  <a:srgbClr val="000000"/>
                </a:solidFill>
                <a:latin typeface="Times New Roman" panose="02020603050405020304" charset="0"/>
                <a:cs typeface="Times New Roman" panose="02020603050405020304" charset="0"/>
                <a:sym typeface="+mn-ea"/>
              </a:rPr>
              <a:t>There is</a:t>
            </a:r>
            <a:r>
              <a:rPr lang="en-US" altLang="zh-CN" sz="2400" strike="noStrike" noProof="1">
                <a:solidFill>
                  <a:srgbClr val="000000"/>
                </a:solidFill>
                <a:highlight>
                  <a:srgbClr val="FFFF00"/>
                </a:highlight>
                <a:latin typeface="Times New Roman" panose="02020603050405020304" charset="0"/>
                <a:cs typeface="Times New Roman" panose="02020603050405020304" charset="0"/>
                <a:sym typeface="+mn-ea"/>
              </a:rPr>
              <a:t> no clcar explanation for </a:t>
            </a:r>
            <a:r>
              <a:rPr lang="en-US" altLang="zh-CN" sz="2400" strike="noStrike" noProof="1">
                <a:solidFill>
                  <a:srgbClr val="000000"/>
                </a:solidFill>
                <a:latin typeface="Times New Roman" panose="02020603050405020304" charset="0"/>
                <a:cs typeface="Times New Roman" panose="02020603050405020304" charset="0"/>
                <a:sym typeface="+mn-ea"/>
              </a:rPr>
              <a:t>this animal-focused art serics.</a:t>
            </a:r>
            <a:r>
              <a:rPr lang="en-US" altLang="en-US" sz="2400" b="1" strike="noStrike" noProof="1">
                <a:solidFill>
                  <a:srgbClr val="FF0000"/>
                </a:solidFill>
                <a:latin typeface="Times New Roman" panose="02020603050405020304" charset="0"/>
                <a:cs typeface="Times New Roman" panose="02020603050405020304" charset="0"/>
                <a:sym typeface="+mn-ea"/>
              </a:rPr>
              <a:t>¦</a:t>
            </a:r>
            <a:r>
              <a:rPr lang="en-US" altLang="zh-CN" sz="2400" strike="noStrike" noProof="1">
                <a:solidFill>
                  <a:srgbClr val="000000"/>
                </a:solidFill>
                <a:latin typeface="Times New Roman" panose="02020603050405020304" charset="0"/>
                <a:cs typeface="Times New Roman" panose="02020603050405020304" charset="0"/>
                <a:sym typeface="+mn-ea"/>
              </a:rPr>
              <a:t> </a:t>
            </a:r>
            <a:r>
              <a:rPr lang="en-US" altLang="zh-CN" sz="2400" strike="noStrike" noProof="1">
                <a:solidFill>
                  <a:srgbClr val="000000"/>
                </a:solidFill>
                <a:highlight>
                  <a:srgbClr val="FFFF00"/>
                </a:highlight>
                <a:latin typeface="Times New Roman" panose="02020603050405020304" charset="0"/>
                <a:cs typeface="Times New Roman" panose="02020603050405020304" charset="0"/>
                <a:sym typeface="+mn-ea"/>
              </a:rPr>
              <a:t>Some </a:t>
            </a:r>
            <a:r>
              <a:rPr lang="en-US" altLang="zh-CN" sz="2400" b="1" strike="noStrike" noProof="1">
                <a:solidFill>
                  <a:srgbClr val="FF0000"/>
                </a:solidFill>
                <a:highlight>
                  <a:srgbClr val="FFFF00"/>
                </a:highlight>
                <a:latin typeface="Times New Roman" panose="02020603050405020304" charset="0"/>
                <a:cs typeface="Times New Roman" panose="02020603050405020304" charset="0"/>
                <a:sym typeface="+mn-ea"/>
              </a:rPr>
              <a:t>have thought of</a:t>
            </a:r>
            <a:r>
              <a:rPr lang="en-US" altLang="zh-CN" sz="2400" b="1" strike="noStrike" noProof="1">
                <a:solidFill>
                  <a:srgbClr val="FF0000"/>
                </a:solidFill>
                <a:latin typeface="Times New Roman" panose="02020603050405020304" charset="0"/>
                <a:cs typeface="Times New Roman" panose="02020603050405020304" charset="0"/>
                <a:sym typeface="+mn-ea"/>
              </a:rPr>
              <a:t> </a:t>
            </a:r>
            <a:r>
              <a:rPr lang="en-US" altLang="zh-CN" sz="2400" strike="noStrike" noProof="1">
                <a:solidFill>
                  <a:srgbClr val="000000"/>
                </a:solidFill>
                <a:latin typeface="Times New Roman" panose="02020603050405020304" charset="0"/>
                <a:cs typeface="Times New Roman" panose="02020603050405020304" charset="0"/>
                <a:sym typeface="+mn-ea"/>
              </a:rPr>
              <a:t>it as a warning that eventually humanity would lose control of the earth and cities like London could return to nature.</a:t>
            </a:r>
            <a:r>
              <a:rPr lang="en-US" altLang="en-US" sz="2400" b="1" strike="noStrike" noProof="1">
                <a:solidFill>
                  <a:srgbClr val="FF0000"/>
                </a:solidFill>
                <a:latin typeface="Times New Roman" panose="02020603050405020304" charset="0"/>
                <a:cs typeface="Times New Roman" panose="02020603050405020304" charset="0"/>
                <a:sym typeface="+mn-ea"/>
              </a:rPr>
              <a:t>¦</a:t>
            </a:r>
            <a:r>
              <a:rPr lang="en-US" altLang="zh-CN" sz="2400" strike="noStrike" noProof="1">
                <a:solidFill>
                  <a:srgbClr val="000000"/>
                </a:solidFill>
                <a:latin typeface="Times New Roman" panose="02020603050405020304" charset="0"/>
                <a:cs typeface="Times New Roman" panose="02020603050405020304" charset="0"/>
                <a:sym typeface="+mn-ea"/>
              </a:rPr>
              <a:t> </a:t>
            </a:r>
            <a:r>
              <a:rPr lang="en-US" altLang="zh-CN" sz="2400" strike="noStrike" noProof="1">
                <a:solidFill>
                  <a:srgbClr val="000000"/>
                </a:solidFill>
                <a:highlight>
                  <a:srgbClr val="FFFF00"/>
                </a:highlight>
                <a:latin typeface="Times New Roman" panose="02020603050405020304" charset="0"/>
                <a:cs typeface="Times New Roman" panose="02020603050405020304" charset="0"/>
                <a:sym typeface="+mn-ea"/>
              </a:rPr>
              <a:t>Meanwhile, a BBC presenter has </a:t>
            </a:r>
            <a:r>
              <a:rPr lang="en-US" altLang="zh-CN" sz="2400" b="1" strike="noStrike" noProof="1">
                <a:solidFill>
                  <a:srgbClr val="FF0000"/>
                </a:solidFill>
                <a:highlight>
                  <a:srgbClr val="FFFF00"/>
                </a:highlight>
                <a:latin typeface="Times New Roman" panose="02020603050405020304" charset="0"/>
                <a:cs typeface="Times New Roman" panose="02020603050405020304" charset="0"/>
                <a:sym typeface="+mn-ea"/>
              </a:rPr>
              <a:t>claimed</a:t>
            </a:r>
            <a:r>
              <a:rPr lang="en-US" altLang="zh-CN" sz="2400" strike="noStrike" noProof="1">
                <a:solidFill>
                  <a:srgbClr val="000000"/>
                </a:solidFill>
                <a:highlight>
                  <a:srgbClr val="FFFF00"/>
                </a:highlight>
                <a:latin typeface="Times New Roman" panose="02020603050405020304" charset="0"/>
                <a:cs typeface="Times New Roman" panose="02020603050405020304" charset="0"/>
                <a:sym typeface="+mn-ea"/>
              </a:rPr>
              <a:t> that</a:t>
            </a:r>
            <a:r>
              <a:rPr lang="en-US" altLang="zh-CN" sz="2400" strike="noStrike" noProof="1">
                <a:solidFill>
                  <a:srgbClr val="000000"/>
                </a:solidFill>
                <a:latin typeface="Times New Roman" panose="02020603050405020304" charset="0"/>
                <a:cs typeface="Times New Roman" panose="02020603050405020304" charset="0"/>
                <a:sym typeface="+mn-ea"/>
              </a:rPr>
              <a:t> Banksy cares deeply about the environment,animal welfare and ecological issues. </a:t>
            </a:r>
            <a:r>
              <a:rPr lang="en-US" altLang="en-US" sz="2400" b="1" strike="noStrike" noProof="1">
                <a:solidFill>
                  <a:srgbClr val="FF0000"/>
                </a:solidFill>
                <a:latin typeface="Times New Roman" panose="02020603050405020304" charset="0"/>
                <a:cs typeface="Times New Roman" panose="02020603050405020304" charset="0"/>
                <a:sym typeface="+mn-ea"/>
              </a:rPr>
              <a:t>¦</a:t>
            </a:r>
            <a:r>
              <a:rPr lang="en-US" altLang="zh-CN" sz="2400" strike="noStrike" noProof="1">
                <a:solidFill>
                  <a:srgbClr val="000000"/>
                </a:solidFill>
                <a:latin typeface="Times New Roman" panose="02020603050405020304" charset="0"/>
                <a:cs typeface="Times New Roman" panose="02020603050405020304" charset="0"/>
                <a:sym typeface="+mn-ea"/>
              </a:rPr>
              <a:t>“He puts situations together which are at first,playful and humorous,”</a:t>
            </a:r>
            <a:r>
              <a:rPr lang="en-US" altLang="zh-CN" sz="2400" b="1" strike="noStrike" noProof="1">
                <a:solidFill>
                  <a:srgbClr val="FF0000"/>
                </a:solidFill>
                <a:highlight>
                  <a:srgbClr val="FFFF00"/>
                </a:highlight>
                <a:latin typeface="Times New Roman" panose="02020603050405020304" charset="0"/>
                <a:cs typeface="Times New Roman" panose="02020603050405020304" charset="0"/>
                <a:sym typeface="+mn-ea"/>
              </a:rPr>
              <a:t>says </a:t>
            </a:r>
            <a:r>
              <a:rPr lang="en-US" altLang="zh-CN" sz="2400" strike="noStrike" noProof="1">
                <a:solidFill>
                  <a:srgbClr val="000000"/>
                </a:solidFill>
                <a:highlight>
                  <a:srgbClr val="FFFF00"/>
                </a:highlight>
                <a:latin typeface="Times New Roman" panose="02020603050405020304" charset="0"/>
                <a:cs typeface="Times New Roman" panose="02020603050405020304" charset="0"/>
                <a:sym typeface="+mn-ea"/>
              </a:rPr>
              <a:t>Acoris Andipa</a:t>
            </a:r>
            <a:r>
              <a:rPr lang="en-US" altLang="zh-CN" sz="2400" strike="noStrike" noProof="1">
                <a:solidFill>
                  <a:srgbClr val="000000"/>
                </a:solidFill>
                <a:latin typeface="Times New Roman" panose="02020603050405020304" charset="0"/>
                <a:cs typeface="Times New Roman" panose="02020603050405020304" charset="0"/>
                <a:sym typeface="+mn-ea"/>
              </a:rPr>
              <a:t>, who runs a gallery and sells Banksys worldwide.“People laugh,and then suddenly, step back and just say, Ouch,that's got a sting to it. That's something people really enjoy.”</a:t>
            </a:r>
            <a:endParaRPr lang="en-US" altLang="zh-CN" sz="2400" strike="noStrike" noProof="1">
              <a:solidFill>
                <a:srgbClr val="000000"/>
              </a:solidFill>
              <a:latin typeface="Times New Roman" panose="02020603050405020304" charset="0"/>
              <a:cs typeface="Times New Roman" panose="02020603050405020304" charset="0"/>
              <a:sym typeface="+mn-ea"/>
            </a:endParaRPr>
          </a:p>
        </p:txBody>
      </p:sp>
      <p:sp>
        <p:nvSpPr>
          <p:cNvPr id="1048650" name="云形标注 3"/>
          <p:cNvSpPr/>
          <p:nvPr/>
        </p:nvSpPr>
        <p:spPr>
          <a:xfrm>
            <a:off x="3722312" y="3030102"/>
            <a:ext cx="7506547" cy="1997193"/>
          </a:xfrm>
          <a:prstGeom prst="cloudCallout">
            <a:avLst>
              <a:gd name="adj1" fmla="val -57568"/>
              <a:gd name="adj2" fmla="val -54785"/>
            </a:avLst>
          </a:prstGeom>
        </p:spPr>
        <p:style>
          <a:lnRef idx="2">
            <a:schemeClr val="lt1"/>
          </a:lnRef>
          <a:fillRef idx="1">
            <a:schemeClr val="accent1"/>
          </a:fillRef>
          <a:effectRef idx="1">
            <a:schemeClr val="accent1"/>
          </a:effectRef>
          <a:fontRef idx="minor">
            <a:schemeClr val="lt1"/>
          </a:fontRef>
        </p:style>
        <p:txBody>
          <a:bodyPr rtlCol="0" anchor="ctr"/>
          <a:lstStyle/>
          <a:p>
            <a:pPr algn="ctr" fontAlgn="auto"/>
            <a:r>
              <a:rPr lang="zh-CN" altLang="en-US" sz="2000" b="1">
                <a:solidFill>
                  <a:srgbClr val="FF0000"/>
                </a:solidFill>
              </a:rPr>
              <a:t>段落</a:t>
            </a:r>
            <a:r>
              <a:rPr lang="zh-CN" altLang="en-US" sz="2000" b="1">
                <a:solidFill>
                  <a:srgbClr val="FF0000"/>
                </a:solidFill>
                <a:cs typeface="Arial" panose="020B0604020202020204" pitchFamily="34" charset="0"/>
              </a:rPr>
              <a:t>大意</a:t>
            </a:r>
            <a:r>
              <a:rPr lang="zh-CN" altLang="en-US" sz="2000" b="1">
                <a:solidFill>
                  <a:srgbClr val="FF0000"/>
                </a:solidFill>
              </a:rPr>
              <a:t>题</a:t>
            </a:r>
            <a:r>
              <a:rPr lang="zh-CN" altLang="en-US" sz="2000" strike="noStrike" noProof="1"/>
              <a:t>：</a:t>
            </a:r>
            <a:endParaRPr lang="zh-CN" altLang="en-US" sz="2000" strike="noStrike" noProof="1"/>
          </a:p>
          <a:p>
            <a:pPr algn="ctr" fontAlgn="auto"/>
            <a:r>
              <a:rPr lang="zh-CN" altLang="en-US" sz="2000"/>
              <a:t>注意本题有很多指向“</a:t>
            </a:r>
            <a:r>
              <a:rPr lang="en-US" altLang="zh-CN" sz="2000"/>
              <a:t>views</a:t>
            </a:r>
            <a:r>
              <a:rPr lang="zh-CN" altLang="en-US" sz="2000"/>
              <a:t>”的表达：</a:t>
            </a:r>
            <a:r>
              <a:rPr lang="en-US" altLang="zh-CN" sz="2000"/>
              <a:t>have thought of; claim; say</a:t>
            </a:r>
            <a:r>
              <a:rPr lang="zh-CN" altLang="en-US" sz="2000"/>
              <a:t>；以及引号内引用他们的话等</a:t>
            </a:r>
            <a:endParaRPr lang="zh-CN" altLang="en-US" sz="2000" strike="noStrike" noProof="1"/>
          </a:p>
          <a:p>
            <a:pPr algn="ctr" fontAlgn="auto"/>
            <a:endParaRPr lang="zh-CN" altLang="en-US" sz="2000">
              <a:solidFill>
                <a:schemeClr val="lt1"/>
              </a:solidFill>
            </a:endParaRPr>
          </a:p>
        </p:txBody>
      </p:sp>
      <p:sp>
        <p:nvSpPr>
          <p:cNvPr id="1048643" name="文本框 1"/>
          <p:cNvSpPr txBox="1"/>
          <p:nvPr/>
        </p:nvSpPr>
        <p:spPr>
          <a:xfrm>
            <a:off x="497417" y="5027321"/>
            <a:ext cx="11368069" cy="1361250"/>
          </a:xfrm>
          <a:prstGeom prst="rect">
            <a:avLst/>
          </a:prstGeom>
          <a:noFill/>
          <a:ln w="9525">
            <a:noFill/>
          </a:ln>
        </p:spPr>
        <p:txBody>
          <a:bodyPr wrap="square" anchor="t" anchorCtr="0"/>
          <a:p>
            <a:pPr defTabSz="266700">
              <a:lnSpc>
                <a:spcPct val="115000"/>
              </a:lnSpc>
            </a:pPr>
            <a:r>
              <a:rPr lang="en-US" altLang="zh-CN" sz="2400">
                <a:solidFill>
                  <a:schemeClr val="tx1"/>
                </a:solidFill>
                <a:latin typeface="Times New Roman" panose="02020603050405020304" charset="0"/>
                <a:ea typeface="宋体" panose="02010600030101010101" pitchFamily="2" charset="-122"/>
              </a:rPr>
              <a:t>25.</a:t>
            </a:r>
            <a:r>
              <a:rPr lang="en-US" altLang="zh-CN" sz="2400">
                <a:solidFill>
                  <a:schemeClr val="tx1"/>
                </a:solidFill>
                <a:highlight>
                  <a:srgbClr val="FFFF00"/>
                </a:highlight>
                <a:latin typeface="Times New Roman" panose="02020603050405020304" charset="0"/>
                <a:ea typeface="宋体" panose="02010600030101010101" pitchFamily="2" charset="-122"/>
              </a:rPr>
              <a:t>What</a:t>
            </a:r>
            <a:r>
              <a:rPr lang="en-US" altLang="zh-CN" sz="2400">
                <a:solidFill>
                  <a:schemeClr val="tx1"/>
                </a:solidFill>
                <a:latin typeface="Times New Roman" panose="02020603050405020304" charset="0"/>
                <a:ea typeface="宋体" panose="02010600030101010101" pitchFamily="2" charset="-122"/>
              </a:rPr>
              <a:t> does </a:t>
            </a:r>
            <a:r>
              <a:rPr lang="en-US" altLang="zh-CN" sz="2400">
                <a:solidFill>
                  <a:srgbClr val="FF0000"/>
                </a:solidFill>
                <a:latin typeface="Times New Roman" panose="02020603050405020304" charset="0"/>
                <a:ea typeface="宋体" panose="02010600030101010101" pitchFamily="2" charset="-122"/>
              </a:rPr>
              <a:t>paragraph 2 </a:t>
            </a:r>
            <a:r>
              <a:rPr lang="en-US" altLang="zh-CN" sz="2400">
                <a:solidFill>
                  <a:schemeClr val="tx1"/>
                </a:solidFill>
                <a:highlight>
                  <a:srgbClr val="FFFF00"/>
                </a:highlight>
                <a:latin typeface="Times New Roman" panose="02020603050405020304" charset="0"/>
                <a:ea typeface="宋体" panose="02010600030101010101" pitchFamily="2" charset="-122"/>
              </a:rPr>
              <a:t>focus on</a:t>
            </a:r>
            <a:r>
              <a:rPr lang="en-US" altLang="zh-CN" sz="2400">
                <a:solidFill>
                  <a:schemeClr val="tx1"/>
                </a:solidFill>
                <a:latin typeface="Times New Roman" panose="02020603050405020304" charset="0"/>
                <a:ea typeface="宋体" panose="02010600030101010101" pitchFamily="2" charset="-122"/>
              </a:rPr>
              <a:t>?</a:t>
            </a:r>
            <a:endParaRPr lang="en-US" altLang="zh-CN" sz="2400">
              <a:solidFill>
                <a:schemeClr val="tx1"/>
              </a:solidFill>
              <a:latin typeface="Times New Roman" panose="02020603050405020304" charset="0"/>
              <a:ea typeface="宋体" panose="02010600030101010101" pitchFamily="2" charset="-122"/>
            </a:endParaRPr>
          </a:p>
          <a:p>
            <a:pPr defTabSz="266700">
              <a:lnSpc>
                <a:spcPct val="115000"/>
              </a:lnSpc>
            </a:pPr>
            <a:r>
              <a:rPr lang="en-US" altLang="zh-CN" sz="2400">
                <a:solidFill>
                  <a:schemeClr val="tx1"/>
                </a:solidFill>
                <a:latin typeface="Times New Roman" panose="02020603050405020304" charset="0"/>
                <a:ea typeface="宋体" panose="02010600030101010101" pitchFamily="2" charset="-122"/>
              </a:rPr>
              <a:t>A.Influence of Banksy's work.                                         </a:t>
            </a:r>
            <a:r>
              <a:rPr lang="en-US" altLang="zh-CN" sz="2400">
                <a:solidFill>
                  <a:schemeClr val="tx1"/>
                </a:solidFill>
                <a:highlight>
                  <a:srgbClr val="FFFF00"/>
                </a:highlight>
                <a:latin typeface="Times New Roman" panose="02020603050405020304" charset="0"/>
                <a:ea typeface="宋体" panose="02010600030101010101" pitchFamily="2" charset="-122"/>
              </a:rPr>
              <a:t>B.Views about Banksy's work.</a:t>
            </a:r>
            <a:endParaRPr lang="en-US" altLang="zh-CN" sz="2400">
              <a:solidFill>
                <a:schemeClr val="tx1"/>
              </a:solidFill>
              <a:highlight>
                <a:srgbClr val="FFFF00"/>
              </a:highlight>
              <a:latin typeface="Times New Roman" panose="02020603050405020304" charset="0"/>
              <a:ea typeface="宋体" panose="02010600030101010101" pitchFamily="2" charset="-122"/>
            </a:endParaRPr>
          </a:p>
          <a:p>
            <a:pPr defTabSz="266700">
              <a:lnSpc>
                <a:spcPct val="115000"/>
              </a:lnSpc>
            </a:pPr>
            <a:r>
              <a:rPr lang="en-US" altLang="zh-CN" sz="2400">
                <a:solidFill>
                  <a:schemeClr val="tx1"/>
                </a:solidFill>
                <a:latin typeface="Times New Roman" panose="02020603050405020304" charset="0"/>
                <a:ea typeface="宋体" panose="02010600030101010101" pitchFamily="2" charset="-122"/>
              </a:rPr>
              <a:t>C.Concerns over Banksy's work.                                      D.Suggestions on Banksy's work.</a:t>
            </a:r>
            <a:endParaRPr lang="en-US" altLang="zh-CN" sz="2400">
              <a:solidFill>
                <a:schemeClr val="tx1"/>
              </a:solidFill>
              <a:latin typeface="Times New Roman" panose="02020603050405020304" charset="0"/>
              <a:ea typeface="宋体" panose="02010600030101010101" pitchFamily="2" charset="-122"/>
            </a:endParaRPr>
          </a:p>
          <a:p>
            <a:pPr defTabSz="266700">
              <a:lnSpc>
                <a:spcPct val="115000"/>
              </a:lnSpc>
            </a:pPr>
            <a:endParaRPr lang="en-US" altLang="zh-CN" sz="2400">
              <a:solidFill>
                <a:schemeClr val="tx1"/>
              </a:solidFill>
              <a:latin typeface="Times New Roman" panose="0202060305040502030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8650"/>
                                        </p:tgtEl>
                                        <p:attrNameLst>
                                          <p:attrName>style.visibility</p:attrName>
                                        </p:attrNameLst>
                                      </p:cBhvr>
                                      <p:to>
                                        <p:strVal val="visible"/>
                                      </p:to>
                                    </p:set>
                                    <p:animEffect transition="in" filter="blinds(horizontal)">
                                      <p:cBhvr>
                                        <p:cTn id="7" dur="500"/>
                                        <p:tgtEl>
                                          <p:spTgt spid="1048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50" grpId="0" bldLvl="0" animBg="1"/>
      <p:bldP spid="104865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5" name="文本框 2"/>
          <p:cNvSpPr txBox="1"/>
          <p:nvPr/>
        </p:nvSpPr>
        <p:spPr>
          <a:xfrm>
            <a:off x="0" y="146495"/>
            <a:ext cx="12191968" cy="2750163"/>
          </a:xfrm>
          <a:prstGeom prst="rect">
            <a:avLst/>
          </a:prstGeom>
        </p:spPr>
        <p:style>
          <a:lnRef idx="2">
            <a:schemeClr val="accent1"/>
          </a:lnRef>
          <a:fillRef idx="0">
            <a:srgbClr val="FFFFFF"/>
          </a:fillRef>
          <a:effectRef idx="0">
            <a:srgbClr val="FFFFFF"/>
          </a:effectRef>
          <a:fontRef idx="minor">
            <a:schemeClr val="tx1"/>
          </a:fontRef>
        </p:style>
        <p:txBody>
          <a:bodyPr wrap="square" rtlCol="0" anchor="t">
            <a:noAutofit/>
          </a:bodyPr>
          <a:lstStyle/>
          <a:p>
            <a:pPr marL="36195" indent="0" algn="just" defTabSz="266700" fontAlgn="base">
              <a:lnSpc>
                <a:spcPct val="100000"/>
              </a:lnSpc>
              <a:spcBef>
                <a:spcPts val="700"/>
              </a:spcBef>
              <a:spcAft>
                <a:spcPct val="0"/>
              </a:spcAft>
            </a:pPr>
            <a:r>
              <a:rPr lang="en-US" altLang="zh-CN" sz="2800">
                <a:solidFill>
                  <a:schemeClr val="tx1"/>
                </a:solidFill>
              </a:rPr>
              <a:t>③</a:t>
            </a:r>
            <a:r>
              <a:rPr lang="en-US" altLang="zh-CN" sz="2800" strike="noStrike" noProof="1">
                <a:latin typeface="Times New Roman" panose="02020603050405020304" charset="0"/>
                <a:cs typeface="Times New Roman" panose="02020603050405020304" charset="0"/>
                <a:sym typeface="+mn-ea"/>
              </a:rPr>
              <a:t>Banksy's work challenges the art market —often adding to its charm. </a:t>
            </a:r>
            <a:r>
              <a:rPr lang="en-US" altLang="zh-CN" sz="2800" b="1" strike="noStrike" noProof="1">
                <a:solidFill>
                  <a:srgbClr val="FF0000"/>
                </a:solidFill>
                <a:latin typeface="Times New Roman" panose="02020603050405020304" charset="0"/>
                <a:cs typeface="Times New Roman" panose="02020603050405020304" charset="0"/>
                <a:sym typeface="+mn-ea"/>
              </a:rPr>
              <a:t>Andipa</a:t>
            </a:r>
            <a:r>
              <a:rPr lang="en-US" altLang="zh-CN" sz="2800" strike="noStrike" noProof="1">
                <a:latin typeface="Times New Roman" panose="02020603050405020304" charset="0"/>
                <a:cs typeface="Times New Roman" panose="02020603050405020304" charset="0"/>
                <a:sym typeface="+mn-ea"/>
              </a:rPr>
              <a:t> has sold hundreds of Banksy's paintings and thousands of prints sincc the mid-2000s. </a:t>
            </a:r>
            <a:r>
              <a:rPr lang="en-US" altLang="zh-CN" sz="2800" strike="noStrike" noProof="1">
                <a:solidFill>
                  <a:srgbClr val="FF0000"/>
                </a:solidFill>
                <a:highlight>
                  <a:srgbClr val="FFFF00"/>
                </a:highlight>
                <a:latin typeface="Times New Roman" panose="02020603050405020304" charset="0"/>
                <a:cs typeface="Times New Roman" panose="02020603050405020304" charset="0"/>
                <a:sym typeface="+mn-ea"/>
              </a:rPr>
              <a:t>He mentioncd that</a:t>
            </a:r>
            <a:r>
              <a:rPr lang="en-US" altLang="zh-CN" sz="2800" strike="noStrike" noProof="1">
                <a:latin typeface="Times New Roman" panose="02020603050405020304" charset="0"/>
                <a:cs typeface="Times New Roman" panose="02020603050405020304" charset="0"/>
                <a:sym typeface="+mn-ea"/>
              </a:rPr>
              <a:t> bcsidcs art thefts, somc picccshavcbecn ruined by other graffiti artists since their appearance. </a:t>
            </a:r>
            <a:r>
              <a:rPr lang="en-US" altLang="zh-CN" sz="2800" b="1" strike="noStrike" noProof="1">
                <a:solidFill>
                  <a:srgbClr val="FF0000"/>
                </a:solidFill>
                <a:highlight>
                  <a:srgbClr val="FFFF00"/>
                </a:highlight>
                <a:latin typeface="Times New Roman" panose="02020603050405020304" charset="0"/>
                <a:cs typeface="Times New Roman" panose="02020603050405020304" charset="0"/>
                <a:sym typeface="+mn-ea"/>
              </a:rPr>
              <a:t>But</a:t>
            </a:r>
            <a:r>
              <a:rPr lang="en-US" altLang="zh-CN" sz="2800" strike="noStrike" noProof="1">
                <a:highlight>
                  <a:srgbClr val="FFFF00"/>
                </a:highlight>
                <a:latin typeface="Times New Roman" panose="02020603050405020304" charset="0"/>
                <a:cs typeface="Times New Roman" panose="02020603050405020304" charset="0"/>
                <a:sym typeface="+mn-ea"/>
              </a:rPr>
              <a:t> with his knowledge of the commercial market for Banksy's work, he says the recent London serics </a:t>
            </a:r>
            <a:r>
              <a:rPr lang="en-US" altLang="zh-CN" sz="2800" b="1" strike="noStrike" noProof="1">
                <a:solidFill>
                  <a:srgbClr val="FF0000"/>
                </a:solidFill>
                <a:highlight>
                  <a:srgbClr val="FFFF00"/>
                </a:highlight>
                <a:latin typeface="Times New Roman" panose="02020603050405020304" charset="0"/>
                <a:cs typeface="Times New Roman" panose="02020603050405020304" charset="0"/>
                <a:sym typeface="+mn-ea"/>
              </a:rPr>
              <a:t>is unlikcly to influcnce prices for his work significantly.</a:t>
            </a:r>
            <a:endParaRPr lang="en-US" altLang="zh-CN" sz="2800" b="1" strike="noStrike" noProof="1">
              <a:solidFill>
                <a:srgbClr val="FF0000"/>
              </a:solidFill>
              <a:highlight>
                <a:srgbClr val="FFFF00"/>
              </a:highlight>
              <a:latin typeface="Times New Roman" panose="02020603050405020304" charset="0"/>
              <a:cs typeface="Times New Roman" panose="02020603050405020304" charset="0"/>
              <a:sym typeface="+mn-ea"/>
            </a:endParaRPr>
          </a:p>
        </p:txBody>
      </p:sp>
      <p:sp>
        <p:nvSpPr>
          <p:cNvPr id="1048656" name="云形标注 3"/>
          <p:cNvSpPr/>
          <p:nvPr/>
        </p:nvSpPr>
        <p:spPr>
          <a:xfrm>
            <a:off x="1184275" y="3094462"/>
            <a:ext cx="10836275" cy="2198157"/>
          </a:xfrm>
          <a:prstGeom prst="cloudCallout">
            <a:avLst>
              <a:gd name="adj1" fmla="val -58180"/>
              <a:gd name="adj2" fmla="val -47177"/>
            </a:avLst>
          </a:prstGeom>
        </p:spPr>
        <p:style>
          <a:lnRef idx="2">
            <a:schemeClr val="lt1"/>
          </a:lnRef>
          <a:fillRef idx="1">
            <a:schemeClr val="accent1"/>
          </a:fillRef>
          <a:effectRef idx="1">
            <a:schemeClr val="accent1"/>
          </a:effectRef>
          <a:fontRef idx="minor">
            <a:schemeClr val="lt1"/>
          </a:fontRef>
        </p:style>
        <p:txBody>
          <a:bodyPr rtlCol="0" anchor="ctr"/>
          <a:lstStyle/>
          <a:p>
            <a:pPr algn="ctr" fontAlgn="auto"/>
            <a:r>
              <a:rPr lang="zh-CN" altLang="en-US" sz="2400" b="1">
                <a:solidFill>
                  <a:srgbClr val="FF0000"/>
                </a:solidFill>
              </a:rPr>
              <a:t>推理判断题</a:t>
            </a:r>
            <a:r>
              <a:rPr lang="en-US" altLang="zh-CN" sz="2400" strike="noStrike" noProof="1"/>
              <a:t>：</a:t>
            </a:r>
            <a:endParaRPr lang="en-US" altLang="zh-CN" sz="2400" strike="noStrike" noProof="1"/>
          </a:p>
          <a:p>
            <a:pPr algn="ctr" fontAlgn="auto"/>
            <a:r>
              <a:rPr lang="en-US" altLang="zh-CN" sz="2000">
                <a:solidFill>
                  <a:schemeClr val="lt1"/>
                </a:solidFill>
              </a:rPr>
              <a:t>1. </a:t>
            </a:r>
            <a:r>
              <a:rPr lang="zh-CN" altLang="en-US" sz="2000">
                <a:solidFill>
                  <a:schemeClr val="lt1"/>
                </a:solidFill>
              </a:rPr>
              <a:t>通过定位词找到定位段后需要注意段内表示逻辑关系的词“</a:t>
            </a:r>
            <a:r>
              <a:rPr lang="en-US" altLang="zh-CN" sz="2000">
                <a:solidFill>
                  <a:schemeClr val="lt1"/>
                </a:solidFill>
              </a:rPr>
              <a:t>but</a:t>
            </a:r>
            <a:r>
              <a:rPr lang="zh-CN" altLang="en-US" sz="2000">
                <a:solidFill>
                  <a:schemeClr val="lt1"/>
                </a:solidFill>
              </a:rPr>
              <a:t>”；</a:t>
            </a:r>
            <a:endParaRPr lang="zh-CN" altLang="en-US" sz="2000">
              <a:solidFill>
                <a:schemeClr val="lt1"/>
              </a:solidFill>
            </a:endParaRPr>
          </a:p>
          <a:p>
            <a:pPr algn="ctr" fontAlgn="auto"/>
            <a:r>
              <a:rPr lang="en-US" altLang="zh-CN" sz="2000">
                <a:solidFill>
                  <a:schemeClr val="lt1"/>
                </a:solidFill>
              </a:rPr>
              <a:t>2.</a:t>
            </a:r>
            <a:r>
              <a:rPr lang="zh-CN" altLang="en-US" sz="2000">
                <a:solidFill>
                  <a:schemeClr val="lt1"/>
                </a:solidFill>
              </a:rPr>
              <a:t>同义表达替换</a:t>
            </a:r>
            <a:r>
              <a:rPr lang="en-US" altLang="zh-CN" sz="2000">
                <a:solidFill>
                  <a:schemeClr val="lt1"/>
                </a:solidFill>
              </a:rPr>
              <a:t>is unlikcly to influcnce prices for his work significantly</a:t>
            </a:r>
            <a:r>
              <a:rPr lang="zh-CN" altLang="en-US" sz="2000">
                <a:solidFill>
                  <a:schemeClr val="lt1"/>
                </a:solidFill>
              </a:rPr>
              <a:t>=</a:t>
            </a:r>
            <a:r>
              <a:rPr lang="en-US" altLang="zh-CN" sz="2000">
                <a:solidFill>
                  <a:schemeClr val="lt1"/>
                </a:solidFill>
              </a:rPr>
              <a:t>price will stay relatively stable</a:t>
            </a:r>
            <a:endParaRPr lang="en-US" altLang="zh-CN" sz="2000">
              <a:solidFill>
                <a:schemeClr val="lt1"/>
              </a:solidFill>
            </a:endParaRPr>
          </a:p>
        </p:txBody>
      </p:sp>
      <p:sp>
        <p:nvSpPr>
          <p:cNvPr id="1048643" name="文本框 1"/>
          <p:cNvSpPr txBox="1"/>
          <p:nvPr/>
        </p:nvSpPr>
        <p:spPr>
          <a:xfrm>
            <a:off x="144452" y="5292639"/>
            <a:ext cx="11876069" cy="1565394"/>
          </a:xfrm>
          <a:prstGeom prst="rect">
            <a:avLst/>
          </a:prstGeom>
          <a:noFill/>
          <a:ln w="9525">
            <a:noFill/>
          </a:ln>
        </p:spPr>
        <p:txBody>
          <a:bodyPr wrap="square" anchor="t" anchorCtr="0"/>
          <a:p>
            <a:pPr defTabSz="266700">
              <a:lnSpc>
                <a:spcPct val="115000"/>
              </a:lnSpc>
            </a:pPr>
            <a:r>
              <a:rPr lang="en-US" altLang="zh-CN" sz="2400">
                <a:solidFill>
                  <a:schemeClr val="tx1"/>
                </a:solidFill>
                <a:latin typeface="Times New Roman" panose="02020603050405020304" charset="0"/>
                <a:ea typeface="宋体" panose="02010600030101010101" pitchFamily="2" charset="-122"/>
              </a:rPr>
              <a:t>26.</a:t>
            </a:r>
            <a:r>
              <a:rPr lang="en-US" altLang="zh-CN" sz="2400">
                <a:solidFill>
                  <a:schemeClr val="tx1"/>
                </a:solidFill>
                <a:highlight>
                  <a:srgbClr val="FFFF00"/>
                </a:highlight>
                <a:latin typeface="Times New Roman" panose="02020603050405020304" charset="0"/>
                <a:ea typeface="宋体" panose="02010600030101010101" pitchFamily="2" charset="-122"/>
              </a:rPr>
              <a:t>What</a:t>
            </a:r>
            <a:r>
              <a:rPr lang="en-US" altLang="zh-CN" sz="2400">
                <a:solidFill>
                  <a:schemeClr val="tx1"/>
                </a:solidFill>
                <a:latin typeface="Times New Roman" panose="02020603050405020304" charset="0"/>
                <a:ea typeface="宋体" panose="02010600030101010101" pitchFamily="2" charset="-122"/>
              </a:rPr>
              <a:t> does </a:t>
            </a:r>
            <a:r>
              <a:rPr lang="en-US" altLang="zh-CN" sz="2400">
                <a:solidFill>
                  <a:srgbClr val="FF0000"/>
                </a:solidFill>
                <a:latin typeface="Times New Roman" panose="02020603050405020304" charset="0"/>
                <a:ea typeface="宋体" panose="02010600030101010101" pitchFamily="2" charset="-122"/>
              </a:rPr>
              <a:t>Andipa think might happen to Banksy's work</a:t>
            </a:r>
            <a:r>
              <a:rPr lang="en-US" altLang="zh-CN" sz="2400">
                <a:solidFill>
                  <a:schemeClr val="tx1"/>
                </a:solidFill>
                <a:latin typeface="Times New Roman" panose="02020603050405020304" charset="0"/>
                <a:ea typeface="宋体" panose="02010600030101010101" pitchFamily="2" charset="-122"/>
              </a:rPr>
              <a:t>?</a:t>
            </a:r>
            <a:endParaRPr lang="en-US" altLang="zh-CN" sz="2400">
              <a:solidFill>
                <a:schemeClr val="tx1"/>
              </a:solidFill>
              <a:latin typeface="Times New Roman" panose="02020603050405020304" charset="0"/>
              <a:ea typeface="宋体" panose="02010600030101010101" pitchFamily="2" charset="-122"/>
            </a:endParaRPr>
          </a:p>
          <a:p>
            <a:pPr defTabSz="266700">
              <a:lnSpc>
                <a:spcPct val="115000"/>
              </a:lnSpc>
            </a:pPr>
            <a:r>
              <a:rPr lang="en-US" altLang="zh-CN" sz="2400">
                <a:solidFill>
                  <a:schemeClr val="tx1"/>
                </a:solidFill>
                <a:highlight>
                  <a:srgbClr val="FFFF00"/>
                </a:highlight>
                <a:latin typeface="Times New Roman" panose="02020603050405020304" charset="0"/>
                <a:ea typeface="宋体" panose="02010600030101010101" pitchFamily="2" charset="-122"/>
              </a:rPr>
              <a:t>A.Its price will stay relatively stable</a:t>
            </a:r>
            <a:r>
              <a:rPr lang="zh-CN" altLang="en-US" sz="2400">
                <a:solidFill>
                  <a:schemeClr val="tx1"/>
                </a:solidFill>
                <a:highlight>
                  <a:srgbClr val="FFFF00"/>
                </a:highlight>
                <a:latin typeface="Times New Roman" panose="02020603050405020304" charset="0"/>
                <a:ea typeface="宋体" panose="02010600030101010101" pitchFamily="2" charset="-122"/>
              </a:rPr>
              <a:t>稳定的</a:t>
            </a:r>
            <a:r>
              <a:rPr lang="en-US" altLang="zh-CN" sz="2400">
                <a:solidFill>
                  <a:schemeClr val="tx1"/>
                </a:solidFill>
                <a:highlight>
                  <a:srgbClr val="FFFF00"/>
                </a:highlight>
                <a:latin typeface="Times New Roman" panose="02020603050405020304" charset="0"/>
                <a:ea typeface="宋体" panose="02010600030101010101" pitchFamily="2" charset="-122"/>
              </a:rPr>
              <a:t>. </a:t>
            </a:r>
            <a:r>
              <a:rPr lang="en-US" altLang="zh-CN" sz="2400">
                <a:solidFill>
                  <a:schemeClr val="tx1"/>
                </a:solidFill>
                <a:latin typeface="Times New Roman" panose="02020603050405020304" charset="0"/>
                <a:ea typeface="宋体" panose="02010600030101010101" pitchFamily="2" charset="-122"/>
              </a:rPr>
              <a:t>                    B.It will be attacked by other artists.</a:t>
            </a:r>
            <a:endParaRPr lang="en-US" altLang="zh-CN" sz="2400">
              <a:solidFill>
                <a:schemeClr val="tx1"/>
              </a:solidFill>
              <a:latin typeface="Times New Roman" panose="02020603050405020304" charset="0"/>
              <a:ea typeface="宋体" panose="02010600030101010101" pitchFamily="2" charset="-122"/>
            </a:endParaRPr>
          </a:p>
          <a:p>
            <a:pPr defTabSz="266700">
              <a:lnSpc>
                <a:spcPct val="115000"/>
              </a:lnSpc>
            </a:pPr>
            <a:r>
              <a:rPr lang="en-US" altLang="zh-CN" sz="2400">
                <a:solidFill>
                  <a:schemeClr val="tx1"/>
                </a:solidFill>
                <a:latin typeface="Times New Roman" panose="02020603050405020304" charset="0"/>
                <a:ea typeface="宋体" panose="02010600030101010101" pitchFamily="2" charset="-122"/>
              </a:rPr>
              <a:t>C.Its commercial market will expand.                                D.It will continue to focus on animals.</a:t>
            </a:r>
            <a:endParaRPr lang="en-US" altLang="zh-CN" sz="2400">
              <a:solidFill>
                <a:schemeClr val="tx1"/>
              </a:solidFill>
              <a:latin typeface="Times New Roman" panose="0202060305040502030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8656"/>
                                        </p:tgtEl>
                                        <p:attrNameLst>
                                          <p:attrName>style.visibility</p:attrName>
                                        </p:attrNameLst>
                                      </p:cBhvr>
                                      <p:to>
                                        <p:strVal val="visible"/>
                                      </p:to>
                                    </p:set>
                                    <p:animEffect transition="in" filter="blinds(horizontal)">
                                      <p:cBhvr>
                                        <p:cTn id="7" dur="500"/>
                                        <p:tgtEl>
                                          <p:spTgt spid="1048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56" grpId="0" bldLvl="0" animBg="1"/>
      <p:bldP spid="104865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5" name="文本框 2"/>
          <p:cNvSpPr txBox="1"/>
          <p:nvPr/>
        </p:nvSpPr>
        <p:spPr>
          <a:xfrm>
            <a:off x="0" y="0"/>
            <a:ext cx="12020550" cy="2354157"/>
          </a:xfrm>
          <a:prstGeom prst="rect">
            <a:avLst/>
          </a:prstGeom>
        </p:spPr>
        <p:style>
          <a:lnRef idx="2">
            <a:schemeClr val="accent1"/>
          </a:lnRef>
          <a:fillRef idx="0">
            <a:srgbClr val="FFFFFF"/>
          </a:fillRef>
          <a:effectRef idx="0">
            <a:srgbClr val="FFFFFF"/>
          </a:effectRef>
          <a:fontRef idx="minor">
            <a:schemeClr val="tx1"/>
          </a:fontRef>
        </p:style>
        <p:txBody>
          <a:bodyPr wrap="square" rtlCol="0" anchor="t">
            <a:noAutofit/>
          </a:bodyPr>
          <a:lstStyle/>
          <a:p>
            <a:pPr marL="36195" indent="0" algn="just" defTabSz="266700" fontAlgn="base">
              <a:lnSpc>
                <a:spcPct val="100000"/>
              </a:lnSpc>
              <a:spcBef>
                <a:spcPts val="700"/>
              </a:spcBef>
              <a:spcAft>
                <a:spcPct val="0"/>
              </a:spcAft>
            </a:pPr>
            <a:r>
              <a:rPr lang="en-US" altLang="zh-CN" sz="2800">
                <a:solidFill>
                  <a:schemeClr val="tx1"/>
                </a:solidFill>
              </a:rPr>
              <a:t>④</a:t>
            </a:r>
            <a:r>
              <a:rPr lang="en-US" altLang="zh-CN" sz="2800" strike="noStrike" noProof="1">
                <a:latin typeface="Times New Roman" panose="02020603050405020304" charset="0"/>
                <a:cs typeface="Times New Roman" panose="02020603050405020304" charset="0"/>
                <a:sym typeface="+mn-ea"/>
              </a:rPr>
              <a:t>Almost everyone in the art world has a theory about Banksy's real identity. “</a:t>
            </a:r>
            <a:r>
              <a:rPr lang="en-US" altLang="zh-CN" sz="2800" strike="noStrike" noProof="1">
                <a:solidFill>
                  <a:srgbClr val="FF0000"/>
                </a:solidFill>
                <a:latin typeface="Times New Roman" panose="02020603050405020304" charset="0"/>
                <a:cs typeface="Times New Roman" panose="02020603050405020304" charset="0"/>
                <a:sym typeface="+mn-ea"/>
              </a:rPr>
              <a:t>He's hiding behind this mask: </a:t>
            </a:r>
            <a:r>
              <a:rPr lang="en-US" altLang="zh-CN" sz="2800" b="1" strike="noStrike" noProof="1">
                <a:solidFill>
                  <a:srgbClr val="FF0000"/>
                </a:solidFill>
                <a:latin typeface="Times New Roman" panose="02020603050405020304" charset="0"/>
                <a:cs typeface="Times New Roman" panose="02020603050405020304" charset="0"/>
                <a:sym typeface="+mn-ea"/>
              </a:rPr>
              <a:t>If his identity was revealed, immediately you would associate his painting with his position</a:t>
            </a:r>
            <a:r>
              <a:rPr lang="en-US" altLang="zh-CN" sz="2800" strike="noStrike" noProof="1">
                <a:solidFill>
                  <a:srgbClr val="FF0000"/>
                </a:solidFill>
                <a:latin typeface="Times New Roman" panose="02020603050405020304" charset="0"/>
                <a:cs typeface="Times New Roman" panose="02020603050405020304" charset="0"/>
                <a:sym typeface="+mn-ea"/>
              </a:rPr>
              <a:t>. It would be easy to say,  'I don't like it.” Tordoff says</a:t>
            </a:r>
            <a:r>
              <a:rPr lang="en-US" altLang="zh-CN" sz="2800" strike="noStrike" noProof="1">
                <a:latin typeface="Times New Roman" panose="02020603050405020304" charset="0"/>
                <a:cs typeface="Times New Roman" panose="02020603050405020304" charset="0"/>
                <a:sym typeface="+mn-ea"/>
              </a:rPr>
              <a:t>. Banksy published his works on Instagram, allowing him to reach a large global  audience —with more than 13 million followers.</a:t>
            </a:r>
            <a:endParaRPr lang="en-US" altLang="zh-CN" sz="2800" strike="noStrike" noProof="1">
              <a:latin typeface="Times New Roman" panose="02020603050405020304" charset="0"/>
              <a:cs typeface="Times New Roman" panose="02020603050405020304" charset="0"/>
              <a:sym typeface="+mn-ea"/>
            </a:endParaRPr>
          </a:p>
        </p:txBody>
      </p:sp>
      <p:sp>
        <p:nvSpPr>
          <p:cNvPr id="1048656" name="云形标注 3"/>
          <p:cNvSpPr/>
          <p:nvPr/>
        </p:nvSpPr>
        <p:spPr>
          <a:xfrm>
            <a:off x="1864892" y="2596581"/>
            <a:ext cx="7652555" cy="2269127"/>
          </a:xfrm>
          <a:prstGeom prst="cloudCallout">
            <a:avLst>
              <a:gd name="adj1" fmla="val -66840"/>
              <a:gd name="adj2" fmla="val -47973"/>
            </a:avLst>
          </a:prstGeom>
        </p:spPr>
        <p:style>
          <a:lnRef idx="2">
            <a:schemeClr val="lt1"/>
          </a:lnRef>
          <a:fillRef idx="1">
            <a:schemeClr val="accent1"/>
          </a:fillRef>
          <a:effectRef idx="1">
            <a:schemeClr val="accent1"/>
          </a:effectRef>
          <a:fontRef idx="minor">
            <a:schemeClr val="lt1"/>
          </a:fontRef>
        </p:style>
        <p:txBody>
          <a:bodyPr rtlCol="0" anchor="ctr"/>
          <a:lstStyle/>
          <a:p>
            <a:pPr algn="ctr" fontAlgn="auto"/>
            <a:r>
              <a:rPr lang="zh-CN" altLang="en-US" sz="2000" b="1">
                <a:solidFill>
                  <a:srgbClr val="FF0000"/>
                </a:solidFill>
              </a:rPr>
              <a:t>态度</a:t>
            </a:r>
            <a:r>
              <a:rPr lang="zh-CN" altLang="en-US" sz="2000" b="1" strike="noStrike" noProof="1">
                <a:solidFill>
                  <a:srgbClr val="FF0000"/>
                </a:solidFill>
              </a:rPr>
              <a:t>题</a:t>
            </a:r>
            <a:r>
              <a:rPr lang="en-US" altLang="zh-CN" sz="2000" strike="noStrike" noProof="1"/>
              <a:t>：</a:t>
            </a:r>
            <a:endParaRPr lang="en-US" altLang="zh-CN" sz="2000" strike="noStrike" noProof="1"/>
          </a:p>
          <a:p>
            <a:pPr algn="ctr" fontAlgn="auto"/>
            <a:r>
              <a:rPr lang="zh-CN" altLang="en-US"/>
              <a:t>通过定位词定位到段落，文中提到如果</a:t>
            </a:r>
            <a:r>
              <a:rPr lang="en-US" altLang="zh-CN"/>
              <a:t>Banksy</a:t>
            </a:r>
            <a:r>
              <a:rPr lang="zh-CN" altLang="en-US"/>
              <a:t>不隐藏身份的话，大众就会通过他的身份来定义他的作品，所以可得知此处态度应为“</a:t>
            </a:r>
            <a:r>
              <a:rPr lang="en-US" altLang="zh-CN"/>
              <a:t>understanding</a:t>
            </a:r>
            <a:r>
              <a:rPr lang="zh-CN" altLang="en-US"/>
              <a:t>”。</a:t>
            </a:r>
            <a:endParaRPr lang="zh-CN" altLang="en-US"/>
          </a:p>
        </p:txBody>
      </p:sp>
      <p:sp>
        <p:nvSpPr>
          <p:cNvPr id="1048643" name="文本框 1"/>
          <p:cNvSpPr txBox="1"/>
          <p:nvPr/>
        </p:nvSpPr>
        <p:spPr>
          <a:xfrm>
            <a:off x="127000" y="4950527"/>
            <a:ext cx="11876069" cy="1364893"/>
          </a:xfrm>
          <a:prstGeom prst="rect">
            <a:avLst/>
          </a:prstGeom>
          <a:noFill/>
          <a:ln w="9525">
            <a:noFill/>
          </a:ln>
        </p:spPr>
        <p:txBody>
          <a:bodyPr wrap="square" anchor="t" anchorCtr="0"/>
          <a:p>
            <a:pPr defTabSz="266700">
              <a:lnSpc>
                <a:spcPct val="115000"/>
              </a:lnSpc>
            </a:pPr>
            <a:r>
              <a:rPr lang="en-US" altLang="zh-CN" sz="2400">
                <a:solidFill>
                  <a:schemeClr val="tx1"/>
                </a:solidFill>
                <a:latin typeface="Times New Roman" panose="02020603050405020304" charset="0"/>
                <a:ea typeface="宋体" panose="02010600030101010101" pitchFamily="2" charset="-122"/>
              </a:rPr>
              <a:t>27.</a:t>
            </a:r>
            <a:r>
              <a:rPr lang="en-US" altLang="zh-CN" sz="2400">
                <a:solidFill>
                  <a:schemeClr val="tx1"/>
                </a:solidFill>
                <a:highlight>
                  <a:srgbClr val="FFFF00"/>
                </a:highlight>
                <a:latin typeface="Times New Roman" panose="02020603050405020304" charset="0"/>
                <a:ea typeface="宋体" panose="02010600030101010101" pitchFamily="2" charset="-122"/>
              </a:rPr>
              <a:t>What is</a:t>
            </a:r>
            <a:r>
              <a:rPr lang="en-US" altLang="zh-CN" sz="2400">
                <a:solidFill>
                  <a:schemeClr val="tx1"/>
                </a:solidFill>
                <a:latin typeface="Times New Roman" panose="02020603050405020304" charset="0"/>
                <a:ea typeface="宋体" panose="02010600030101010101" pitchFamily="2" charset="-122"/>
              </a:rPr>
              <a:t> </a:t>
            </a:r>
            <a:r>
              <a:rPr lang="en-US" altLang="zh-CN" sz="2400">
                <a:solidFill>
                  <a:srgbClr val="FF0000"/>
                </a:solidFill>
                <a:latin typeface="Times New Roman" panose="02020603050405020304" charset="0"/>
                <a:ea typeface="宋体" panose="02010600030101010101" pitchFamily="2" charset="-122"/>
              </a:rPr>
              <a:t>Tordoffs</a:t>
            </a:r>
            <a:r>
              <a:rPr lang="en-US" altLang="zh-CN" sz="2400">
                <a:solidFill>
                  <a:schemeClr val="tx1"/>
                </a:solidFill>
                <a:latin typeface="Times New Roman" panose="02020603050405020304" charset="0"/>
                <a:ea typeface="宋体" panose="02010600030101010101" pitchFamily="2" charset="-122"/>
              </a:rPr>
              <a:t> </a:t>
            </a:r>
            <a:r>
              <a:rPr lang="en-US" altLang="zh-CN" sz="2400">
                <a:solidFill>
                  <a:schemeClr val="tx1"/>
                </a:solidFill>
                <a:highlight>
                  <a:srgbClr val="FFFF00"/>
                </a:highlight>
                <a:latin typeface="Times New Roman" panose="02020603050405020304" charset="0"/>
                <a:ea typeface="宋体" panose="02010600030101010101" pitchFamily="2" charset="-122"/>
              </a:rPr>
              <a:t>attitude</a:t>
            </a:r>
            <a:r>
              <a:rPr lang="en-US" altLang="zh-CN" sz="2400">
                <a:solidFill>
                  <a:schemeClr val="tx1"/>
                </a:solidFill>
                <a:latin typeface="Times New Roman" panose="02020603050405020304" charset="0"/>
                <a:ea typeface="宋体" panose="02010600030101010101" pitchFamily="2" charset="-122"/>
              </a:rPr>
              <a:t> </a:t>
            </a:r>
            <a:r>
              <a:rPr lang="en-US" altLang="zh-CN" sz="2400">
                <a:solidFill>
                  <a:srgbClr val="FF0000"/>
                </a:solidFill>
                <a:latin typeface="Times New Roman" panose="02020603050405020304" charset="0"/>
                <a:ea typeface="宋体" panose="02010600030101010101" pitchFamily="2" charset="-122"/>
                <a:cs typeface="Arial" panose="020B0604020202020204" pitchFamily="34" charset="0"/>
              </a:rPr>
              <a:t>to Banksy hiding his identity</a:t>
            </a:r>
            <a:r>
              <a:rPr lang="en-US" altLang="zh-CN" sz="2400">
                <a:solidFill>
                  <a:schemeClr val="tx1"/>
                </a:solidFill>
                <a:latin typeface="Times New Roman" panose="02020603050405020304" charset="0"/>
                <a:ea typeface="宋体" panose="02010600030101010101" pitchFamily="2" charset="-122"/>
              </a:rPr>
              <a:t>?</a:t>
            </a:r>
            <a:endParaRPr lang="en-US" altLang="zh-CN" sz="2400">
              <a:solidFill>
                <a:schemeClr val="tx1"/>
              </a:solidFill>
              <a:latin typeface="Times New Roman" panose="02020603050405020304" charset="0"/>
              <a:ea typeface="宋体" panose="02010600030101010101" pitchFamily="2" charset="-122"/>
            </a:endParaRPr>
          </a:p>
          <a:p>
            <a:pPr defTabSz="266700">
              <a:lnSpc>
                <a:spcPct val="115000"/>
              </a:lnSpc>
            </a:pPr>
            <a:r>
              <a:rPr lang="en-US" altLang="zh-CN" sz="2400">
                <a:solidFill>
                  <a:schemeClr val="tx1"/>
                </a:solidFill>
                <a:latin typeface="Times New Roman" panose="02020603050405020304" charset="0"/>
                <a:ea typeface="宋体" panose="02010600030101010101" pitchFamily="2" charset="-122"/>
              </a:rPr>
              <a:t>A.Critical.                      B.Ambiguous                  </a:t>
            </a:r>
            <a:r>
              <a:rPr lang="en-US" altLang="zh-CN" sz="2400">
                <a:solidFill>
                  <a:schemeClr val="tx1"/>
                </a:solidFill>
                <a:highlight>
                  <a:srgbClr val="FFFF00"/>
                </a:highlight>
                <a:latin typeface="Times New Roman" panose="02020603050405020304" charset="0"/>
                <a:ea typeface="宋体" panose="02010600030101010101" pitchFamily="2" charset="-122"/>
              </a:rPr>
              <a:t> C.Understanding.   </a:t>
            </a:r>
            <a:r>
              <a:rPr lang="en-US" altLang="zh-CN" sz="2400">
                <a:solidFill>
                  <a:schemeClr val="tx1"/>
                </a:solidFill>
                <a:latin typeface="Times New Roman" panose="02020603050405020304" charset="0"/>
                <a:ea typeface="宋体" panose="02010600030101010101" pitchFamily="2" charset="-122"/>
              </a:rPr>
              <a:t>                D.Doubtful.</a:t>
            </a:r>
            <a:endParaRPr lang="en-US" altLang="zh-CN" sz="2400">
              <a:solidFill>
                <a:schemeClr val="tx1"/>
              </a:solidFill>
              <a:latin typeface="Times New Roman" panose="0202060305040502030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8656"/>
                                        </p:tgtEl>
                                        <p:attrNameLst>
                                          <p:attrName>style.visibility</p:attrName>
                                        </p:attrNameLst>
                                      </p:cBhvr>
                                      <p:to>
                                        <p:strVal val="visible"/>
                                      </p:to>
                                    </p:set>
                                    <p:animEffect transition="in" filter="blinds(horizontal)">
                                      <p:cBhvr>
                                        <p:cTn id="7" dur="500"/>
                                        <p:tgtEl>
                                          <p:spTgt spid="1048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56" grpId="0" bldLvl="0" animBg="1"/>
      <p:bldP spid="104865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nvSpPr>
        <p:spPr>
          <a:xfrm>
            <a:off x="0" y="649200"/>
            <a:ext cx="2944492" cy="796290"/>
          </a:xfrm>
          <a:prstGeom prst="rect">
            <a:avLst/>
          </a:prstGeom>
          <a:noFill/>
          <a:ln w="25400" cmpd="sng">
            <a:noFill/>
            <a:prstDash val="solid"/>
            <a:miter lim="800000"/>
          </a:ln>
        </p:spPr>
        <p:style>
          <a:lnRef idx="2">
            <a:schemeClr val="accent1"/>
          </a:lnRef>
          <a:fillRef idx="0">
            <a:srgbClr val="FFFFFF"/>
          </a:fillRef>
          <a:effectRef idx="0">
            <a:srgbClr val="FFFFFF"/>
          </a:effectRef>
          <a:fontRef idx="minor">
            <a:schemeClr val="tx1"/>
          </a:fontRef>
        </p:style>
        <p:txBody>
          <a:bodyPr wrap="square" rtlCol="0" anchor="t">
            <a:noAutofit/>
          </a:bodyPr>
          <a:p>
            <a:pPr marL="0" indent="0" algn="l" defTabSz="0" rtl="0" eaLnBrk="1" latinLnBrk="0" hangingPunct="1">
              <a:lnSpc>
                <a:spcPct val="120000"/>
              </a:lnSpc>
              <a:spcBef>
                <a:spcPct val="0"/>
              </a:spcBef>
              <a:spcAft>
                <a:spcPct val="0"/>
              </a:spcAft>
              <a:buNone/>
            </a:pPr>
            <a:r>
              <a:rPr lang="en-US" altLang="zh-CN" sz="2400" b="1">
                <a:solidFill>
                  <a:srgbClr val="C0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Word bank:</a:t>
            </a:r>
            <a:endParaRPr lang="en-US" altLang="zh-CN" sz="2400" b="1">
              <a:solidFill>
                <a:srgbClr val="C00000"/>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endParaRPr lang="en-US" altLang="zh-CN" sz="2400" b="1">
              <a:solidFill>
                <a:srgbClr val="C00000"/>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grpSp>
        <p:nvGrpSpPr>
          <p:cNvPr id="122" name="组合 4"/>
          <p:cNvGrpSpPr/>
          <p:nvPr/>
        </p:nvGrpSpPr>
        <p:grpSpPr>
          <a:xfrm>
            <a:off x="3143968" y="347540"/>
            <a:ext cx="6064250" cy="0"/>
            <a:chOff x="4615664" y="960506"/>
            <a:chExt cx="9102718" cy="0"/>
          </a:xfrm>
        </p:grpSpPr>
        <p:cxnSp>
          <p:nvCxnSpPr>
            <p:cNvPr id="3145752" name="321"/>
            <p:cNvCxnSpPr/>
            <p:nvPr>
              <p:custDataLst>
                <p:tags r:id="rId1"/>
              </p:custDataLst>
            </p:nvPr>
          </p:nvCxnSpPr>
          <p:spPr bwMode="auto">
            <a:xfrm flipH="1">
              <a:off x="4615664"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cxnSp>
          <p:nvCxnSpPr>
            <p:cNvPr id="3145753" name="3 22"/>
            <p:cNvCxnSpPr/>
            <p:nvPr>
              <p:custDataLst>
                <p:tags r:id="rId2"/>
              </p:custDataLst>
            </p:nvPr>
          </p:nvCxnSpPr>
          <p:spPr bwMode="auto">
            <a:xfrm flipH="1">
              <a:off x="12403703"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grpSp>
      <p:sp>
        <p:nvSpPr>
          <p:cNvPr id="1048644" name="文本框 2"/>
          <p:cNvSpPr txBox="1"/>
          <p:nvPr>
            <p:custDataLst>
              <p:tags r:id="rId3"/>
            </p:custDataLst>
          </p:nvPr>
        </p:nvSpPr>
        <p:spPr>
          <a:xfrm>
            <a:off x="4074092" y="55497"/>
            <a:ext cx="3759200" cy="584200"/>
          </a:xfrm>
          <a:prstGeom prst="rect">
            <a:avLst/>
          </a:prstGeom>
          <a:noFill/>
          <a:ln w="9525">
            <a:noFill/>
          </a:ln>
        </p:spPr>
        <p:txBody>
          <a:bodyPr wrap="square" anchor="t" anchorCtr="0">
            <a:spAutoFit/>
          </a:bodyPr>
          <a:p>
            <a:pPr algn="ctr"/>
            <a:r>
              <a:rPr lang="zh-CN" altLang="en-US" sz="3200" b="1" dirty="0">
                <a:solidFill>
                  <a:srgbClr val="2F414B"/>
                </a:solidFill>
                <a:latin typeface="Arial" panose="020B0604020202020204" pitchFamily="34" charset="0"/>
                <a:ea typeface="微软雅黑" panose="020B0503020204020204" pitchFamily="34" charset="-122"/>
                <a:sym typeface="Arial" panose="020B0604020202020204" pitchFamily="34" charset="0"/>
              </a:rPr>
              <a:t>阅读理解</a:t>
            </a:r>
            <a:r>
              <a:rPr lang="en-US" altLang="zh-CN" sz="3200" b="1" dirty="0">
                <a:solidFill>
                  <a:srgbClr val="2F414B"/>
                </a:solidFill>
                <a:latin typeface="Arial" panose="020B0604020202020204" pitchFamily="34" charset="0"/>
                <a:ea typeface="微软雅黑" panose="020B0503020204020204" pitchFamily="34" charset="-122"/>
                <a:sym typeface="Arial" panose="020B0604020202020204" pitchFamily="34" charset="0"/>
              </a:rPr>
              <a:t>B</a:t>
            </a:r>
            <a:r>
              <a:rPr lang="zh-CN" altLang="en-US" sz="3200" b="1" dirty="0">
                <a:solidFill>
                  <a:srgbClr val="2F414B"/>
                </a:solidFill>
                <a:latin typeface="Arial" panose="020B0604020202020204" pitchFamily="34" charset="0"/>
                <a:ea typeface="微软雅黑" panose="020B0503020204020204" pitchFamily="34" charset="-122"/>
                <a:sym typeface="Arial" panose="020B0604020202020204" pitchFamily="34" charset="0"/>
              </a:rPr>
              <a:t>篇</a:t>
            </a:r>
            <a:endParaRPr lang="zh-CN" altLang="en-US" sz="3200" b="1" dirty="0">
              <a:solidFill>
                <a:srgbClr val="2F414B"/>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userDrawn="1"/>
        </p:nvSpPr>
        <p:spPr>
          <a:xfrm>
            <a:off x="1185333" y="1375833"/>
            <a:ext cx="7323667" cy="2978519"/>
          </a:xfrm>
          <a:prstGeom prst="rect">
            <a:avLst/>
          </a:prstGeom>
          <a:noFill/>
          <a:ln w="25400" cap="flat" cmpd="sng" algn="ctr">
            <a:solidFill>
              <a:schemeClr val="phClr"/>
            </a:solidFill>
            <a:prstDash val="solid"/>
          </a:ln>
        </p:spPr>
        <p:style>
          <a:lnRef idx="2">
            <a:schemeClr val="accent1"/>
          </a:lnRef>
          <a:fillRef idx="0">
            <a:srgbClr val="FFFFFF"/>
          </a:fillRef>
          <a:effectRef idx="0">
            <a:srgbClr val="FFFFFF"/>
          </a:effectRef>
          <a:fontRef idx="minor">
            <a:schemeClr val="tx1"/>
          </a:fontRef>
        </p:style>
        <p:txBody>
          <a:bodyPr wrap="none" rtlCol="0" anchor="t">
            <a:noAutofit/>
          </a:bodyPr>
          <a:p>
            <a:pPr marL="36195" indent="0" algn="just" defTabSz="266700" rtl="0" eaLnBrk="1" fontAlgn="base" latinLnBrk="0" hangingPunct="1">
              <a:lnSpc>
                <a:spcPct val="100000"/>
              </a:lnSpc>
              <a:spcBef>
                <a:spcPts val="700"/>
              </a:spcBef>
              <a:spcAft>
                <a:spcPct val="0"/>
              </a:spcAft>
              <a:buNone/>
            </a:pPr>
            <a:r>
              <a:rPr lang="en-US" altLang="zh-CN" sz="2400" b="1">
                <a:solidFill>
                  <a:srgbClr val="FF0000"/>
                </a:solidFill>
                <a:latin typeface="Times New Roman" panose="02020603050405020304" charset="0"/>
                <a:cs typeface="Times New Roman" panose="02020603050405020304" charset="0"/>
              </a:rPr>
              <a:t>1. grab public attention            </a:t>
            </a:r>
            <a:r>
              <a:rPr lang="zh-CN" altLang="en-US" sz="2400" b="1">
                <a:solidFill>
                  <a:srgbClr val="FF0000"/>
                </a:solidFill>
                <a:latin typeface="Times New Roman" panose="02020603050405020304" charset="0"/>
                <a:cs typeface="Times New Roman" panose="02020603050405020304" charset="0"/>
              </a:rPr>
              <a:t>引起大众注意</a:t>
            </a:r>
            <a:endParaRPr lang="zh-CN" altLang="en-US" sz="2400" b="1">
              <a:solidFill>
                <a:srgbClr val="FF0000"/>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2400" b="1">
                <a:solidFill>
                  <a:srgbClr val="FF0000"/>
                </a:solidFill>
                <a:latin typeface="Times New Roman" panose="02020603050405020304" charset="0"/>
                <a:cs typeface="Times New Roman" panose="02020603050405020304" charset="0"/>
              </a:rPr>
              <a:t>2.</a:t>
            </a:r>
            <a:r>
              <a:rPr lang="zh-CN" altLang="en-US" sz="2400" b="1">
                <a:solidFill>
                  <a:srgbClr val="FF0000"/>
                </a:solidFill>
                <a:latin typeface="Times New Roman" panose="02020603050405020304" charset="0"/>
                <a:cs typeface="Times New Roman" panose="02020603050405020304" charset="0"/>
              </a:rPr>
              <a:t> </a:t>
            </a:r>
            <a:r>
              <a:rPr lang="en-US" altLang="zh-CN" sz="2400" b="1">
                <a:solidFill>
                  <a:srgbClr val="FF0000"/>
                </a:solidFill>
                <a:latin typeface="Times New Roman" panose="02020603050405020304" charset="0"/>
                <a:cs typeface="Times New Roman" panose="02020603050405020304" charset="0"/>
              </a:rPr>
              <a:t>draw sb. in                             </a:t>
            </a:r>
            <a:r>
              <a:rPr lang="zh-CN" altLang="en-US" sz="2400" b="1">
                <a:solidFill>
                  <a:srgbClr val="FF0000"/>
                </a:solidFill>
                <a:latin typeface="Times New Roman" panose="02020603050405020304" charset="0"/>
                <a:cs typeface="Times New Roman" panose="02020603050405020304" charset="0"/>
              </a:rPr>
              <a:t>吸引某人</a:t>
            </a:r>
            <a:endParaRPr lang="zh-CN" altLang="en-US" sz="2400" b="1">
              <a:solidFill>
                <a:srgbClr val="FF0000"/>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2400" b="1">
                <a:solidFill>
                  <a:srgbClr val="FF0000"/>
                </a:solidFill>
                <a:latin typeface="Times New Roman" panose="02020603050405020304" charset="0"/>
                <a:cs typeface="Times New Roman" panose="02020603050405020304" charset="0"/>
              </a:rPr>
              <a:t>3. eye trick                                 </a:t>
            </a:r>
            <a:r>
              <a:rPr lang="zh-CN" altLang="en-US" sz="2400" b="1">
                <a:solidFill>
                  <a:srgbClr val="FF0000"/>
                </a:solidFill>
                <a:latin typeface="Times New Roman" panose="02020603050405020304" charset="0"/>
                <a:cs typeface="Times New Roman" panose="02020603050405020304" charset="0"/>
              </a:rPr>
              <a:t>视觉错觉</a:t>
            </a:r>
            <a:endParaRPr lang="zh-CN" altLang="en-US" sz="2400" b="1">
              <a:solidFill>
                <a:srgbClr val="FF0000"/>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2400" b="1">
                <a:solidFill>
                  <a:srgbClr val="FF0000"/>
                </a:solidFill>
                <a:latin typeface="Times New Roman" panose="02020603050405020304" charset="0"/>
                <a:cs typeface="Times New Roman" panose="02020603050405020304" charset="0"/>
              </a:rPr>
              <a:t>4. animal welfare                       </a:t>
            </a:r>
            <a:r>
              <a:rPr lang="zh-CN" altLang="en-US" sz="2400" b="1">
                <a:solidFill>
                  <a:srgbClr val="FF0000"/>
                </a:solidFill>
                <a:latin typeface="Times New Roman" panose="02020603050405020304" charset="0"/>
                <a:cs typeface="Times New Roman" panose="02020603050405020304" charset="0"/>
              </a:rPr>
              <a:t>动物福利</a:t>
            </a:r>
            <a:endParaRPr lang="zh-CN" altLang="en-US" sz="2400" b="1">
              <a:solidFill>
                <a:srgbClr val="FF0000"/>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2400" b="1">
                <a:solidFill>
                  <a:srgbClr val="FF0000"/>
                </a:solidFill>
                <a:latin typeface="Times New Roman" panose="02020603050405020304" charset="0"/>
                <a:cs typeface="Times New Roman" panose="02020603050405020304" charset="0"/>
              </a:rPr>
              <a:t>5.</a:t>
            </a:r>
            <a:r>
              <a:rPr lang="zh-CN" altLang="en-US" sz="2400" b="1">
                <a:solidFill>
                  <a:srgbClr val="FF0000"/>
                </a:solidFill>
                <a:latin typeface="Times New Roman" panose="02020603050405020304" charset="0"/>
                <a:cs typeface="Times New Roman" panose="02020603050405020304" charset="0"/>
              </a:rPr>
              <a:t> </a:t>
            </a:r>
            <a:r>
              <a:rPr lang="en-US" altLang="zh-CN" sz="2400" b="1">
                <a:solidFill>
                  <a:srgbClr val="FF0000"/>
                </a:solidFill>
                <a:latin typeface="Times New Roman" panose="02020603050405020304" charset="0"/>
                <a:cs typeface="Times New Roman" panose="02020603050405020304" charset="0"/>
              </a:rPr>
              <a:t>be</a:t>
            </a:r>
            <a:r>
              <a:rPr lang="zh-CN" altLang="en-US" sz="2400" b="1">
                <a:solidFill>
                  <a:srgbClr val="FF0000"/>
                </a:solidFill>
                <a:latin typeface="Times New Roman" panose="02020603050405020304" charset="0"/>
                <a:cs typeface="Times New Roman" panose="02020603050405020304" charset="0"/>
              </a:rPr>
              <a:t> </a:t>
            </a:r>
            <a:r>
              <a:rPr lang="en-US" altLang="zh-CN" sz="2400" b="1">
                <a:solidFill>
                  <a:srgbClr val="FF0000"/>
                </a:solidFill>
                <a:latin typeface="Times New Roman" panose="02020603050405020304" charset="0"/>
                <a:cs typeface="Times New Roman" panose="02020603050405020304" charset="0"/>
              </a:rPr>
              <a:t>unlikely</a:t>
            </a:r>
            <a:r>
              <a:rPr lang="zh-CN" altLang="en-US" sz="2400" b="1">
                <a:solidFill>
                  <a:srgbClr val="FF0000"/>
                </a:solidFill>
                <a:latin typeface="Times New Roman" panose="02020603050405020304" charset="0"/>
                <a:cs typeface="Times New Roman" panose="02020603050405020304" charset="0"/>
              </a:rPr>
              <a:t> </a:t>
            </a:r>
            <a:r>
              <a:rPr lang="en-US" altLang="zh-CN" sz="2400" b="1">
                <a:solidFill>
                  <a:srgbClr val="FF0000"/>
                </a:solidFill>
                <a:latin typeface="Times New Roman" panose="02020603050405020304" charset="0"/>
                <a:cs typeface="Times New Roman" panose="02020603050405020304" charset="0"/>
              </a:rPr>
              <a:t>to</a:t>
            </a:r>
            <a:r>
              <a:rPr lang="zh-CN" altLang="en-US" sz="2400" b="1">
                <a:solidFill>
                  <a:srgbClr val="FF0000"/>
                </a:solidFill>
                <a:latin typeface="Times New Roman" panose="02020603050405020304" charset="0"/>
                <a:cs typeface="Times New Roman" panose="02020603050405020304" charset="0"/>
              </a:rPr>
              <a:t>                         不太可能做某事</a:t>
            </a:r>
            <a:endParaRPr lang="zh-CN" altLang="en-US" sz="2400" b="1">
              <a:solidFill>
                <a:srgbClr val="FF0000"/>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2400" b="1">
                <a:solidFill>
                  <a:srgbClr val="FF0000"/>
                </a:solidFill>
                <a:latin typeface="Times New Roman" panose="02020603050405020304" charset="0"/>
                <a:cs typeface="Times New Roman" panose="02020603050405020304" charset="0"/>
              </a:rPr>
              <a:t>6.</a:t>
            </a:r>
            <a:r>
              <a:rPr lang="zh-CN" altLang="en-US" sz="2400" b="1">
                <a:solidFill>
                  <a:srgbClr val="FF0000"/>
                </a:solidFill>
                <a:latin typeface="Times New Roman" panose="02020603050405020304" charset="0"/>
                <a:cs typeface="Times New Roman" panose="02020603050405020304" charset="0"/>
              </a:rPr>
              <a:t> </a:t>
            </a:r>
            <a:r>
              <a:rPr lang="en-US" altLang="zh-CN" sz="2400" b="1">
                <a:solidFill>
                  <a:srgbClr val="FF0000"/>
                </a:solidFill>
                <a:latin typeface="Times New Roman" panose="02020603050405020304" charset="0"/>
                <a:cs typeface="Times New Roman" panose="02020603050405020304" charset="0"/>
              </a:rPr>
              <a:t>associate</a:t>
            </a:r>
            <a:r>
              <a:rPr lang="zh-CN" altLang="en-US" sz="2400" b="1">
                <a:solidFill>
                  <a:srgbClr val="FF0000"/>
                </a:solidFill>
                <a:latin typeface="Times New Roman" panose="02020603050405020304" charset="0"/>
                <a:cs typeface="Times New Roman" panose="02020603050405020304" charset="0"/>
              </a:rPr>
              <a:t> </a:t>
            </a:r>
            <a:r>
              <a:rPr lang="en-US" altLang="zh-CN" sz="2400" b="1">
                <a:solidFill>
                  <a:srgbClr val="FF0000"/>
                </a:solidFill>
                <a:latin typeface="Times New Roman" panose="02020603050405020304" charset="0"/>
                <a:cs typeface="Times New Roman" panose="02020603050405020304" charset="0"/>
              </a:rPr>
              <a:t>A to B                     </a:t>
            </a:r>
            <a:r>
              <a:rPr lang="zh-CN" altLang="en-US" sz="2400" b="1">
                <a:solidFill>
                  <a:srgbClr val="FF0000"/>
                </a:solidFill>
                <a:latin typeface="Times New Roman" panose="02020603050405020304" charset="0"/>
                <a:cs typeface="Times New Roman" panose="02020603050405020304" charset="0"/>
              </a:rPr>
              <a:t>将</a:t>
            </a:r>
            <a:r>
              <a:rPr lang="en-US" altLang="zh-CN" sz="2400" b="1">
                <a:solidFill>
                  <a:srgbClr val="FF0000"/>
                </a:solidFill>
                <a:latin typeface="Times New Roman" panose="02020603050405020304" charset="0"/>
                <a:cs typeface="Times New Roman" panose="02020603050405020304" charset="0"/>
              </a:rPr>
              <a:t>A</a:t>
            </a:r>
            <a:r>
              <a:rPr lang="zh-CN" altLang="en-US" sz="2400" b="1">
                <a:solidFill>
                  <a:srgbClr val="FF0000"/>
                </a:solidFill>
                <a:latin typeface="Times New Roman" panose="02020603050405020304" charset="0"/>
                <a:cs typeface="Times New Roman" panose="02020603050405020304" charset="0"/>
              </a:rPr>
              <a:t>和</a:t>
            </a:r>
            <a:r>
              <a:rPr lang="en-US" altLang="zh-CN" sz="2400" b="1">
                <a:solidFill>
                  <a:srgbClr val="FF0000"/>
                </a:solidFill>
                <a:latin typeface="Times New Roman" panose="02020603050405020304" charset="0"/>
                <a:cs typeface="Times New Roman" panose="02020603050405020304" charset="0"/>
              </a:rPr>
              <a:t>B</a:t>
            </a:r>
            <a:r>
              <a:rPr lang="zh-CN" altLang="en-US" sz="2400" b="1">
                <a:solidFill>
                  <a:srgbClr val="FF0000"/>
                </a:solidFill>
                <a:latin typeface="Times New Roman" panose="02020603050405020304" charset="0"/>
                <a:cs typeface="Times New Roman" panose="02020603050405020304" charset="0"/>
              </a:rPr>
              <a:t>联系起来</a:t>
            </a:r>
            <a:endParaRPr lang="en-US" altLang="zh-CN" sz="2400" b="1">
              <a:solidFill>
                <a:srgbClr val="FF0000"/>
              </a:solidFill>
              <a:latin typeface="Times New Roman" panose="02020603050405020304" charset="0"/>
              <a:cs typeface="Times New Roman" panose="0202060305040502030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1" name="文本框 1"/>
          <p:cNvSpPr txBox="1"/>
          <p:nvPr/>
        </p:nvSpPr>
        <p:spPr>
          <a:xfrm>
            <a:off x="0" y="552511"/>
            <a:ext cx="12191968" cy="6257658"/>
          </a:xfrm>
          <a:prstGeom prst="rect">
            <a:avLst/>
          </a:prstGeom>
        </p:spPr>
        <p:txBody>
          <a:bodyPr wrap="square">
            <a:noAutofit/>
          </a:bodyPr>
          <a:lstStyle/>
          <a:p>
            <a:pPr marL="0" indent="0" algn="l" defTabSz="266700" fontAlgn="base">
              <a:lnSpc>
                <a:spcPct val="115000"/>
              </a:lnSpc>
              <a:spcBef>
                <a:spcPts val="0"/>
              </a:spcBef>
              <a:spcAft>
                <a:spcPts val="0"/>
              </a:spcAft>
            </a:pPr>
            <a:r>
              <a:rPr lang="en-US" altLang="zh-CN" sz="2400">
                <a:latin typeface="Times New Roman Regular" panose="02020503050405090304" charset="0"/>
                <a:cs typeface="Times New Roman Regular" panose="02020503050405090304" charset="0"/>
              </a:rPr>
              <a:t>28</a:t>
            </a:r>
            <a:r>
              <a:rPr lang="en-US" altLang="zh-CN" sz="2400">
                <a:highlight>
                  <a:srgbClr val="FFFF00"/>
                </a:highlight>
                <a:latin typeface="Times New Roman Regular" panose="02020503050405090304" charset="0"/>
                <a:cs typeface="Times New Roman Regular" panose="02020503050405090304" charset="0"/>
              </a:rPr>
              <a:t>.Which of the following might </a:t>
            </a:r>
            <a:r>
              <a:rPr lang="en-US" altLang="zh-CN" sz="2400">
                <a:solidFill>
                  <a:srgbClr val="FF0000"/>
                </a:solidFill>
                <a:highlight>
                  <a:srgbClr val="FFFF00"/>
                </a:highlight>
                <a:latin typeface="Times New Roman Regular" panose="02020503050405090304" charset="0"/>
                <a:cs typeface="Times New Roman Regular" panose="02020503050405090304" charset="0"/>
              </a:rPr>
              <a:t>children care more</a:t>
            </a:r>
            <a:r>
              <a:rPr lang="en-US" altLang="zh-CN" sz="2400">
                <a:solidFill>
                  <a:srgbClr val="FF0000"/>
                </a:solidFill>
                <a:latin typeface="Times New Roman Regular" panose="02020503050405090304" charset="0"/>
                <a:cs typeface="Times New Roman Regular" panose="02020503050405090304" charset="0"/>
              </a:rPr>
              <a:t> on Halloween</a:t>
            </a:r>
            <a:r>
              <a:rPr lang="en-US" altLang="zh-CN" sz="2400">
                <a:latin typeface="Times New Roman Regular" panose="02020503050405090304" charset="0"/>
                <a:cs typeface="Times New Roman Regular" panose="02020503050405090304" charset="0"/>
              </a:rPr>
              <a:t>?</a:t>
            </a:r>
            <a:endParaRPr lang="en-US" altLang="zh-CN" sz="2400">
              <a:latin typeface="Times New Roman Regular" panose="02020503050405090304" charset="0"/>
              <a:cs typeface="Times New Roman Regular" panose="02020503050405090304" charset="0"/>
            </a:endParaRPr>
          </a:p>
          <a:p>
            <a:pPr marL="0" indent="0" algn="l" defTabSz="266700" fontAlgn="base">
              <a:lnSpc>
                <a:spcPct val="115000"/>
              </a:lnSpc>
              <a:spcBef>
                <a:spcPts val="0"/>
              </a:spcBef>
              <a:spcAft>
                <a:spcPts val="0"/>
              </a:spcAft>
            </a:pPr>
            <a:r>
              <a:rPr lang="en-US" altLang="zh-CN" sz="2400">
                <a:latin typeface="Times New Roman Regular" panose="02020503050405090304" charset="0"/>
                <a:cs typeface="Times New Roman Regular" panose="02020503050405090304" charset="0"/>
              </a:rPr>
              <a:t>A.Horrible houses                                                      B.Funny costumes</a:t>
            </a:r>
            <a:endParaRPr lang="en-US" altLang="zh-CN" sz="2400">
              <a:latin typeface="Times New Roman Regular" panose="02020503050405090304" charset="0"/>
              <a:cs typeface="Times New Roman Regular" panose="02020503050405090304" charset="0"/>
            </a:endParaRPr>
          </a:p>
          <a:p>
            <a:pPr marL="0" indent="0" algn="l" defTabSz="266700" fontAlgn="base">
              <a:lnSpc>
                <a:spcPct val="115000"/>
              </a:lnSpc>
              <a:spcBef>
                <a:spcPts val="0"/>
              </a:spcBef>
              <a:spcAft>
                <a:spcPts val="0"/>
              </a:spcAft>
            </a:pPr>
            <a:r>
              <a:rPr lang="en-US" altLang="zh-CN" sz="2400">
                <a:latin typeface="Times New Roman Regular" panose="02020503050405090304" charset="0"/>
                <a:cs typeface="Times New Roman Regular" panose="02020503050405090304" charset="0"/>
              </a:rPr>
              <a:t>C.Scary decorations.                                                 </a:t>
            </a:r>
            <a:r>
              <a:rPr lang="en-US" altLang="zh-CN" sz="2400">
                <a:highlight>
                  <a:srgbClr val="FFFF00"/>
                </a:highlight>
                <a:latin typeface="Times New Roman Regular" panose="02020503050405090304" charset="0"/>
                <a:cs typeface="Times New Roman Regular" panose="02020503050405090304" charset="0"/>
              </a:rPr>
              <a:t> D.Trick-or-treat candies.</a:t>
            </a:r>
            <a:endParaRPr lang="en-US" altLang="zh-CN" sz="2400">
              <a:highlight>
                <a:srgbClr val="FFFF00"/>
              </a:highlight>
              <a:latin typeface="Times New Roman Regular" panose="02020503050405090304" charset="0"/>
              <a:cs typeface="Times New Roman Regular" panose="02020503050405090304" charset="0"/>
            </a:endParaRPr>
          </a:p>
          <a:p>
            <a:pPr marL="0" indent="0" algn="l" defTabSz="266700" fontAlgn="base">
              <a:lnSpc>
                <a:spcPct val="115000"/>
              </a:lnSpc>
              <a:spcBef>
                <a:spcPts val="0"/>
              </a:spcBef>
              <a:spcAft>
                <a:spcPts val="0"/>
              </a:spcAft>
            </a:pPr>
            <a:r>
              <a:rPr lang="en-US" altLang="zh-CN" sz="2400">
                <a:latin typeface="Times New Roman Regular" panose="02020503050405090304" charset="0"/>
                <a:cs typeface="Times New Roman Regular" panose="02020503050405090304" charset="0"/>
              </a:rPr>
              <a:t>29.</a:t>
            </a:r>
            <a:r>
              <a:rPr lang="en-US" altLang="zh-CN" sz="2400">
                <a:highlight>
                  <a:srgbClr val="FFFF00"/>
                </a:highlight>
                <a:latin typeface="Times New Roman Regular" panose="02020503050405090304" charset="0"/>
                <a:cs typeface="Times New Roman Regular" panose="02020503050405090304" charset="0"/>
              </a:rPr>
              <a:t>What was </a:t>
            </a:r>
            <a:r>
              <a:rPr lang="en-US" altLang="zh-CN" sz="2400">
                <a:solidFill>
                  <a:srgbClr val="FF0000"/>
                </a:solidFill>
                <a:highlight>
                  <a:srgbClr val="FFFF00"/>
                </a:highlight>
                <a:latin typeface="Times New Roman Regular" panose="02020503050405090304" charset="0"/>
                <a:cs typeface="Times New Roman Regular" panose="02020503050405090304" charset="0"/>
              </a:rPr>
              <a:t>the purpose of </a:t>
            </a:r>
            <a:r>
              <a:rPr lang="en-US" altLang="zh-CN" sz="2400">
                <a:solidFill>
                  <a:srgbClr val="FF0000"/>
                </a:solidFill>
                <a:latin typeface="Times New Roman Regular" panose="02020503050405090304" charset="0"/>
                <a:cs typeface="Times New Roman Regular" panose="02020503050405090304" charset="0"/>
              </a:rPr>
              <a:t>the Halloween research</a:t>
            </a:r>
            <a:r>
              <a:rPr lang="en-US" altLang="zh-CN" sz="2400">
                <a:latin typeface="Times New Roman Regular" panose="02020503050405090304" charset="0"/>
                <a:cs typeface="Times New Roman Regular" panose="02020503050405090304" charset="0"/>
              </a:rPr>
              <a:t>?</a:t>
            </a:r>
            <a:endParaRPr lang="en-US" altLang="zh-CN" sz="2400">
              <a:latin typeface="Times New Roman Regular" panose="02020503050405090304" charset="0"/>
              <a:cs typeface="Times New Roman Regular" panose="02020503050405090304" charset="0"/>
            </a:endParaRPr>
          </a:p>
          <a:p>
            <a:pPr marL="0" indent="0" algn="l" defTabSz="266700" fontAlgn="base">
              <a:lnSpc>
                <a:spcPct val="115000"/>
              </a:lnSpc>
              <a:spcBef>
                <a:spcPts val="0"/>
              </a:spcBef>
              <a:spcAft>
                <a:spcPts val="0"/>
              </a:spcAft>
            </a:pPr>
            <a:r>
              <a:rPr lang="en-US" altLang="zh-CN" sz="2400">
                <a:latin typeface="Times New Roman Regular" panose="02020503050405090304" charset="0"/>
                <a:cs typeface="Times New Roman Regular" panose="02020503050405090304" charset="0"/>
              </a:rPr>
              <a:t>A.To rencw the knowledge of Halloween.                 B.To give a new definition to “trick or treat”.</a:t>
            </a:r>
            <a:endParaRPr lang="en-US" altLang="zh-CN" sz="2400">
              <a:latin typeface="Times New Roman Regular" panose="02020503050405090304" charset="0"/>
              <a:cs typeface="Times New Roman Regular" panose="02020503050405090304" charset="0"/>
            </a:endParaRPr>
          </a:p>
          <a:p>
            <a:pPr marL="0" indent="0" algn="l" defTabSz="266700" fontAlgn="base">
              <a:lnSpc>
                <a:spcPct val="115000"/>
              </a:lnSpc>
              <a:spcBef>
                <a:spcPts val="0"/>
              </a:spcBef>
              <a:spcAft>
                <a:spcPts val="0"/>
              </a:spcAft>
            </a:pPr>
            <a:r>
              <a:rPr lang="en-US" altLang="zh-CN" sz="2400">
                <a:highlight>
                  <a:srgbClr val="FFFF00"/>
                </a:highlight>
                <a:latin typeface="Times New Roman Regular" panose="02020503050405090304" charset="0"/>
                <a:cs typeface="Times New Roman Regular" panose="02020503050405090304" charset="0"/>
              </a:rPr>
              <a:t>C.To uncover a Halloween-related psychology. </a:t>
            </a:r>
            <a:r>
              <a:rPr lang="en-US" altLang="zh-CN" sz="2400">
                <a:latin typeface="Times New Roman Regular" panose="02020503050405090304" charset="0"/>
                <a:cs typeface="Times New Roman Regular" panose="02020503050405090304" charset="0"/>
              </a:rPr>
              <a:t>        D.To expose children's bad behavior on Halloween.</a:t>
            </a:r>
            <a:endParaRPr lang="en-US" altLang="zh-CN" sz="2400">
              <a:latin typeface="Times New Roman Regular" panose="02020503050405090304" charset="0"/>
              <a:cs typeface="Times New Roman Regular" panose="02020503050405090304" charset="0"/>
            </a:endParaRPr>
          </a:p>
          <a:p>
            <a:pPr marL="0" indent="0" algn="l" defTabSz="266700" fontAlgn="base">
              <a:lnSpc>
                <a:spcPct val="115000"/>
              </a:lnSpc>
              <a:spcBef>
                <a:spcPts val="0"/>
              </a:spcBef>
              <a:spcAft>
                <a:spcPts val="0"/>
              </a:spcAft>
            </a:pPr>
            <a:r>
              <a:rPr lang="en-US" altLang="zh-CN" sz="2400">
                <a:latin typeface="Times New Roman Regular" panose="02020503050405090304" charset="0"/>
                <a:cs typeface="Times New Roman Regular" panose="02020503050405090304" charset="0"/>
              </a:rPr>
              <a:t>30</a:t>
            </a:r>
            <a:r>
              <a:rPr lang="en-US" altLang="zh-CN" sz="2400">
                <a:highlight>
                  <a:srgbClr val="FFFF00"/>
                </a:highlight>
                <a:latin typeface="Times New Roman Regular" panose="02020503050405090304" charset="0"/>
                <a:cs typeface="Times New Roman Regular" panose="02020503050405090304" charset="0"/>
              </a:rPr>
              <a:t>.How was the rescarch</a:t>
            </a:r>
            <a:r>
              <a:rPr lang="en-US" altLang="zh-CN" sz="2400">
                <a:latin typeface="Times New Roman Regular" panose="02020503050405090304" charset="0"/>
                <a:cs typeface="Times New Roman Regular" panose="02020503050405090304" charset="0"/>
              </a:rPr>
              <a:t> </a:t>
            </a:r>
            <a:r>
              <a:rPr lang="en-US" altLang="zh-CN" sz="2400">
                <a:solidFill>
                  <a:srgbClr val="FF0000"/>
                </a:solidFill>
                <a:latin typeface="Times New Roman Regular" panose="02020503050405090304" charset="0"/>
                <a:cs typeface="Times New Roman Regular" panose="02020503050405090304" charset="0"/>
              </a:rPr>
              <a:t>mainly </a:t>
            </a:r>
            <a:r>
              <a:rPr lang="en-US" altLang="zh-CN" sz="2400">
                <a:solidFill>
                  <a:srgbClr val="FF0000"/>
                </a:solidFill>
                <a:highlight>
                  <a:srgbClr val="FFFF00"/>
                </a:highlight>
                <a:latin typeface="Times New Roman Regular" panose="02020503050405090304" charset="0"/>
                <a:cs typeface="Times New Roman Regular" panose="02020503050405090304" charset="0"/>
              </a:rPr>
              <a:t>conducted</a:t>
            </a:r>
            <a:r>
              <a:rPr lang="en-US" altLang="zh-CN" sz="2400">
                <a:latin typeface="Times New Roman Regular" panose="02020503050405090304" charset="0"/>
                <a:cs typeface="Times New Roman Regular" panose="02020503050405090304" charset="0"/>
              </a:rPr>
              <a:t>?</a:t>
            </a:r>
            <a:endParaRPr lang="en-US" altLang="zh-CN" sz="2400">
              <a:latin typeface="Times New Roman Regular" panose="02020503050405090304" charset="0"/>
              <a:cs typeface="Times New Roman Regular" panose="02020503050405090304" charset="0"/>
            </a:endParaRPr>
          </a:p>
          <a:p>
            <a:pPr marL="0" indent="0" algn="l" defTabSz="266700" fontAlgn="base">
              <a:lnSpc>
                <a:spcPct val="115000"/>
              </a:lnSpc>
              <a:spcBef>
                <a:spcPts val="0"/>
              </a:spcBef>
              <a:spcAft>
                <a:spcPts val="0"/>
              </a:spcAft>
            </a:pPr>
            <a:r>
              <a:rPr lang="en-US" altLang="zh-CN" sz="2400">
                <a:highlight>
                  <a:srgbClr val="FFFF00"/>
                </a:highlight>
                <a:latin typeface="Times New Roman Regular" panose="02020503050405090304" charset="0"/>
                <a:cs typeface="Times New Roman Regular" panose="02020503050405090304" charset="0"/>
              </a:rPr>
              <a:t>A.By observing subjects. </a:t>
            </a:r>
            <a:r>
              <a:rPr lang="en-US" altLang="zh-CN" sz="2400">
                <a:latin typeface="Times New Roman Regular" panose="02020503050405090304" charset="0"/>
                <a:cs typeface="Times New Roman Regular" panose="02020503050405090304" charset="0"/>
              </a:rPr>
              <a:t>                                           B.By analyzing data.</a:t>
            </a:r>
            <a:endParaRPr lang="en-US" altLang="zh-CN" sz="2400">
              <a:latin typeface="Times New Roman Regular" panose="02020503050405090304" charset="0"/>
              <a:cs typeface="Times New Roman Regular" panose="02020503050405090304" charset="0"/>
            </a:endParaRPr>
          </a:p>
          <a:p>
            <a:pPr marL="0" indent="0" algn="l" defTabSz="266700" fontAlgn="base">
              <a:lnSpc>
                <a:spcPct val="115000"/>
              </a:lnSpc>
              <a:spcBef>
                <a:spcPts val="0"/>
              </a:spcBef>
              <a:spcAft>
                <a:spcPts val="0"/>
              </a:spcAft>
            </a:pPr>
            <a:r>
              <a:rPr lang="en-US" altLang="zh-CN" sz="2400">
                <a:latin typeface="Times New Roman Regular" panose="02020503050405090304" charset="0"/>
                <a:cs typeface="Times New Roman Regular" panose="02020503050405090304" charset="0"/>
              </a:rPr>
              <a:t>C.By recording children's identities.                           D.By controlling children's behavior. 31.</a:t>
            </a:r>
            <a:r>
              <a:rPr lang="en-US" altLang="zh-CN" sz="2400">
                <a:highlight>
                  <a:srgbClr val="FFFF00"/>
                </a:highlight>
                <a:latin typeface="Times New Roman Regular" panose="02020503050405090304" charset="0"/>
                <a:cs typeface="Times New Roman Regular" panose="02020503050405090304" charset="0"/>
              </a:rPr>
              <a:t>Which group of children</a:t>
            </a:r>
            <a:r>
              <a:rPr lang="en-US" altLang="zh-CN" sz="2400">
                <a:solidFill>
                  <a:srgbClr val="FF0000"/>
                </a:solidFill>
                <a:latin typeface="Times New Roman Regular" panose="02020503050405090304" charset="0"/>
                <a:cs typeface="Times New Roman Regular" panose="02020503050405090304" charset="0"/>
              </a:rPr>
              <a:t> is less likely to steal candies</a:t>
            </a:r>
            <a:r>
              <a:rPr lang="en-US" altLang="zh-CN" sz="2400">
                <a:latin typeface="Times New Roman Regular" panose="02020503050405090304" charset="0"/>
                <a:cs typeface="Times New Roman Regular" panose="02020503050405090304" charset="0"/>
              </a:rPr>
              <a:t>?</a:t>
            </a:r>
            <a:endParaRPr lang="en-US" altLang="zh-CN" sz="2400">
              <a:latin typeface="Times New Roman Regular" panose="02020503050405090304" charset="0"/>
              <a:cs typeface="Times New Roman Regular" panose="02020503050405090304" charset="0"/>
            </a:endParaRPr>
          </a:p>
          <a:p>
            <a:pPr marL="0" indent="0" algn="l" defTabSz="266700" fontAlgn="base">
              <a:lnSpc>
                <a:spcPct val="115000"/>
              </a:lnSpc>
              <a:spcBef>
                <a:spcPts val="0"/>
              </a:spcBef>
              <a:spcAft>
                <a:spcPts val="0"/>
              </a:spcAft>
            </a:pPr>
            <a:r>
              <a:rPr lang="en-US" altLang="zh-CN" sz="2400">
                <a:latin typeface="Times New Roman Regular" panose="02020503050405090304" charset="0"/>
                <a:cs typeface="Times New Roman Regular" panose="02020503050405090304" charset="0"/>
              </a:rPr>
              <a:t>A.Kids who remain nameless.                                   </a:t>
            </a:r>
            <a:r>
              <a:rPr lang="en-US" altLang="zh-CN" sz="2400">
                <a:highlight>
                  <a:srgbClr val="FFFF00"/>
                </a:highlight>
                <a:latin typeface="Times New Roman Regular" panose="02020503050405090304" charset="0"/>
                <a:cs typeface="Times New Roman Regular" panose="02020503050405090304" charset="0"/>
              </a:rPr>
              <a:t> B.Kids coming with their parents</a:t>
            </a:r>
            <a:endParaRPr lang="en-US" altLang="zh-CN" sz="2400">
              <a:highlight>
                <a:srgbClr val="FFFF00"/>
              </a:highlight>
              <a:latin typeface="Times New Roman Regular" panose="02020503050405090304" charset="0"/>
              <a:cs typeface="Times New Roman Regular" panose="02020503050405090304" charset="0"/>
            </a:endParaRPr>
          </a:p>
          <a:p>
            <a:pPr marL="0" indent="0" algn="l" defTabSz="266700" fontAlgn="base">
              <a:lnSpc>
                <a:spcPct val="115000"/>
              </a:lnSpc>
              <a:spcBef>
                <a:spcPts val="0"/>
              </a:spcBef>
              <a:spcAft>
                <a:spcPts val="0"/>
              </a:spcAft>
            </a:pPr>
            <a:r>
              <a:rPr lang="en-US" altLang="zh-CN" sz="2400">
                <a:latin typeface="Times New Roman Regular" panose="02020503050405090304" charset="0"/>
                <a:cs typeface="Times New Roman Regular" panose="02020503050405090304" charset="0"/>
              </a:rPr>
              <a:t>C.Kids accompanied by thcir friends.                       D.Kids whose peer members steal candies.</a:t>
            </a:r>
            <a:endParaRPr lang="en-US" altLang="zh-CN" sz="2400">
              <a:latin typeface="Times New Roman Regular" panose="02020503050405090304" charset="0"/>
              <a:cs typeface="Times New Roman Regular" panose="02020503050405090304" charset="0"/>
            </a:endParaRPr>
          </a:p>
        </p:txBody>
      </p:sp>
      <p:grpSp>
        <p:nvGrpSpPr>
          <p:cNvPr id="129" name="组合 4"/>
          <p:cNvGrpSpPr/>
          <p:nvPr/>
        </p:nvGrpSpPr>
        <p:grpSpPr>
          <a:xfrm>
            <a:off x="3063142" y="260742"/>
            <a:ext cx="6065788" cy="0"/>
            <a:chOff x="4615664" y="960506"/>
            <a:chExt cx="9102718" cy="0"/>
          </a:xfrm>
        </p:grpSpPr>
        <p:cxnSp>
          <p:nvCxnSpPr>
            <p:cNvPr id="3145758" name="321"/>
            <p:cNvCxnSpPr/>
            <p:nvPr>
              <p:custDataLst>
                <p:tags r:id="rId1"/>
              </p:custDataLst>
            </p:nvPr>
          </p:nvCxnSpPr>
          <p:spPr bwMode="auto">
            <a:xfrm flipH="1">
              <a:off x="4615664"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cxnSp>
          <p:nvCxnSpPr>
            <p:cNvPr id="3145759" name="3 22"/>
            <p:cNvCxnSpPr/>
            <p:nvPr>
              <p:custDataLst>
                <p:tags r:id="rId2"/>
              </p:custDataLst>
            </p:nvPr>
          </p:nvCxnSpPr>
          <p:spPr bwMode="auto">
            <a:xfrm flipH="1">
              <a:off x="12403703"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grpSp>
      <p:sp>
        <p:nvSpPr>
          <p:cNvPr id="1048662" name="文本框 2"/>
          <p:cNvSpPr txBox="1"/>
          <p:nvPr>
            <p:custDataLst>
              <p:tags r:id="rId3"/>
            </p:custDataLst>
          </p:nvPr>
        </p:nvSpPr>
        <p:spPr>
          <a:xfrm>
            <a:off x="4107088" y="-31018"/>
            <a:ext cx="3758691"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pPr>
            <a:r>
              <a:rPr lang="zh-CN" altLang="en-US" sz="3200" b="1" dirty="0">
                <a:solidFill>
                  <a:srgbClr val="2F414B"/>
                </a:solidFill>
                <a:latin typeface="Arial" panose="020B0604020202020204" pitchFamily="34" charset="0"/>
                <a:cs typeface="+mn-ea"/>
                <a:sym typeface="Arial" panose="020B0604020202020204" pitchFamily="34" charset="0"/>
              </a:rPr>
              <a:t>阅读理解</a:t>
            </a:r>
            <a:r>
              <a:rPr lang="en-US" altLang="zh-CN" sz="3200" b="1" dirty="0">
                <a:solidFill>
                  <a:srgbClr val="2F414B"/>
                </a:solidFill>
                <a:latin typeface="Arial" panose="020B0604020202020204" pitchFamily="34" charset="0"/>
                <a:cs typeface="+mn-ea"/>
                <a:sym typeface="Arial" panose="020B0604020202020204" pitchFamily="34" charset="0"/>
              </a:rPr>
              <a:t>C</a:t>
            </a:r>
            <a:r>
              <a:rPr lang="zh-CN" altLang="en-US" sz="3200" b="1" dirty="0">
                <a:solidFill>
                  <a:srgbClr val="2F414B"/>
                </a:solidFill>
                <a:latin typeface="Arial" panose="020B0604020202020204" pitchFamily="34" charset="0"/>
                <a:cs typeface="+mn-ea"/>
                <a:sym typeface="Arial" panose="020B0604020202020204" pitchFamily="34" charset="0"/>
              </a:rPr>
              <a:t>篇</a:t>
            </a:r>
            <a:endParaRPr lang="zh-CN" altLang="en-US" sz="3200" b="1" dirty="0">
              <a:solidFill>
                <a:srgbClr val="2F414B"/>
              </a:solidFill>
              <a:latin typeface="Arial" panose="020B0604020202020204" pitchFamily="34" charset="0"/>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6" name="文本框 2"/>
          <p:cNvSpPr txBox="1"/>
          <p:nvPr/>
        </p:nvSpPr>
        <p:spPr>
          <a:xfrm>
            <a:off x="15527" y="195018"/>
            <a:ext cx="12176440" cy="2001899"/>
          </a:xfrm>
          <a:prstGeom prst="rect">
            <a:avLst/>
          </a:prstGeom>
        </p:spPr>
        <p:style>
          <a:lnRef idx="2">
            <a:schemeClr val="accent1"/>
          </a:lnRef>
          <a:fillRef idx="0">
            <a:srgbClr val="FFFFFF"/>
          </a:fillRef>
          <a:effectRef idx="0">
            <a:srgbClr val="FFFFFF"/>
          </a:effectRef>
          <a:fontRef idx="minor">
            <a:schemeClr val="tx1"/>
          </a:fontRef>
        </p:style>
        <p:txBody>
          <a:bodyPr wrap="square" rtlCol="0" anchor="t">
            <a:noAutofit/>
          </a:bodyPr>
          <a:lstStyle/>
          <a:p>
            <a:pPr marL="36195" indent="0" algn="just" defTabSz="266700" fontAlgn="base">
              <a:lnSpc>
                <a:spcPct val="100000"/>
              </a:lnSpc>
              <a:spcBef>
                <a:spcPts val="700"/>
              </a:spcBef>
              <a:spcAft>
                <a:spcPct val="0"/>
              </a:spcAft>
            </a:pPr>
            <a:r>
              <a:rPr lang="en-US" altLang="zh-CN" sz="2400">
                <a:latin typeface="Times New Roman Regular" panose="02020503050405090304" charset="0"/>
                <a:cs typeface="Times New Roman Regular" panose="02020503050405090304" charset="0"/>
                <a:sym typeface="+mn-ea"/>
              </a:rPr>
              <a:t>   </a:t>
            </a:r>
            <a:r>
              <a:rPr lang="zh-CN" altLang="en-US" sz="2400">
                <a:latin typeface="Times New Roman Regular" panose="02020503050405090304" charset="0"/>
                <a:cs typeface="Times New Roman Regular" panose="02020503050405090304" charset="0"/>
                <a:sym typeface="+mn-ea"/>
              </a:rPr>
              <a:t>（</a:t>
            </a:r>
            <a:r>
              <a:rPr lang="en-US" altLang="zh-CN" sz="2400">
                <a:latin typeface="Times New Roman Regular" panose="02020503050405090304" charset="0"/>
                <a:cs typeface="Times New Roman Regular" panose="02020503050405090304" charset="0"/>
                <a:sym typeface="+mn-ea"/>
              </a:rPr>
              <a:t>1</a:t>
            </a:r>
            <a:r>
              <a:rPr lang="zh-CN" altLang="en-US" sz="2400">
                <a:latin typeface="Times New Roman Regular" panose="02020503050405090304" charset="0"/>
                <a:cs typeface="Times New Roman Regular" panose="02020503050405090304" charset="0"/>
                <a:sym typeface="+mn-ea"/>
              </a:rPr>
              <a:t>）</a:t>
            </a:r>
            <a:r>
              <a:rPr lang="en-US" altLang="zh-CN" sz="2400">
                <a:latin typeface="Times New Roman Regular" panose="02020503050405090304" charset="0"/>
                <a:cs typeface="Times New Roman Regular" panose="02020503050405090304" charset="0"/>
                <a:sym typeface="+mn-ea"/>
              </a:rPr>
              <a:t>Halloween plays on our fears and our fantasies.</a:t>
            </a:r>
            <a:r>
              <a:rPr lang="en-US" altLang="en-US" sz="2400">
                <a:solidFill>
                  <a:srgbClr val="FF0000"/>
                </a:solidFill>
                <a:latin typeface="Times New Roman Regular" panose="02020503050405090304" charset="0"/>
                <a:cs typeface="Times New Roman Regular" panose="02020503050405090304" charset="0"/>
                <a:sym typeface="+mn-ea"/>
              </a:rPr>
              <a:t>¦</a:t>
            </a:r>
            <a:r>
              <a:rPr lang="en-US" altLang="zh-CN" sz="2400">
                <a:solidFill>
                  <a:srgbClr val="FF0000"/>
                </a:solidFill>
                <a:latin typeface="Times New Roman Regular" panose="02020503050405090304" charset="0"/>
                <a:cs typeface="Times New Roman Regular" panose="02020503050405090304" charset="0"/>
                <a:sym typeface="+mn-ea"/>
              </a:rPr>
              <a:t> </a:t>
            </a:r>
            <a:r>
              <a:rPr lang="en-US" altLang="zh-CN" sz="2400">
                <a:latin typeface="Times New Roman Regular" panose="02020503050405090304" charset="0"/>
                <a:cs typeface="Times New Roman Regular" panose="02020503050405090304" charset="0"/>
                <a:sym typeface="+mn-ea"/>
              </a:rPr>
              <a:t>We craft haunted houses and scary decorations to arouse particular emotions.We choose our costumes to reflect the kind of people we are or want to be —edgy,funny, clever. </a:t>
            </a:r>
            <a:r>
              <a:rPr lang="en-US" altLang="en-US" sz="2400">
                <a:solidFill>
                  <a:srgbClr val="FF0000"/>
                </a:solidFill>
                <a:latin typeface="Times New Roman Regular" panose="02020503050405090304" charset="0"/>
                <a:cs typeface="Times New Roman Regular" panose="02020503050405090304" charset="0"/>
                <a:sym typeface="+mn-ea"/>
              </a:rPr>
              <a:t>¦</a:t>
            </a:r>
            <a:r>
              <a:rPr lang="en-US" altLang="zh-CN" sz="2400">
                <a:solidFill>
                  <a:srgbClr val="FF0000"/>
                </a:solidFill>
                <a:latin typeface="Times New Roman Regular" panose="02020503050405090304" charset="0"/>
                <a:cs typeface="Times New Roman Regular" panose="02020503050405090304" charset="0"/>
                <a:sym typeface="+mn-ea"/>
              </a:rPr>
              <a:t> For children,Halloween</a:t>
            </a:r>
            <a:r>
              <a:rPr lang="en-US" altLang="zh-CN" sz="2400">
                <a:highlight>
                  <a:srgbClr val="FFFF00"/>
                </a:highlight>
                <a:latin typeface="Times New Roman Regular" panose="02020503050405090304" charset="0"/>
                <a:cs typeface="Times New Roman Regular" panose="02020503050405090304" charset="0"/>
                <a:sym typeface="+mn-ea"/>
              </a:rPr>
              <a:t> is an experiment in delayed satisfaction and negotiation —which candies to eat now,which to trade,which to save.</a:t>
            </a:r>
            <a:r>
              <a:rPr lang="en-US" altLang="zh-CN" sz="2400">
                <a:latin typeface="Times New Roman Regular" panose="02020503050405090304" charset="0"/>
                <a:cs typeface="Times New Roman Regular" panose="02020503050405090304" charset="0"/>
                <a:sym typeface="+mn-ea"/>
              </a:rPr>
              <a:t>It's no surprise,then,that Halloween might show interesting features of human psychology.</a:t>
            </a:r>
            <a:endParaRPr lang="en-US" altLang="zh-CN" sz="2400">
              <a:latin typeface="Times New Roman Regular" panose="02020503050405090304" charset="0"/>
              <a:cs typeface="Times New Roman Regular" panose="02020503050405090304" charset="0"/>
              <a:sym typeface="+mn-ea"/>
            </a:endParaRPr>
          </a:p>
        </p:txBody>
      </p:sp>
      <p:sp>
        <p:nvSpPr>
          <p:cNvPr id="1048667" name="云形标注 3"/>
          <p:cNvSpPr/>
          <p:nvPr/>
        </p:nvSpPr>
        <p:spPr>
          <a:xfrm>
            <a:off x="4282043" y="2375735"/>
            <a:ext cx="7738478" cy="3077566"/>
          </a:xfrm>
          <a:prstGeom prst="cloudCallout">
            <a:avLst>
              <a:gd name="adj1" fmla="val -66840"/>
              <a:gd name="adj2" fmla="val -47973"/>
            </a:avLst>
          </a:prstGeom>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2400">
                <a:solidFill>
                  <a:schemeClr val="lt1"/>
                </a:solidFill>
              </a:rPr>
              <a:t>细节理解</a:t>
            </a:r>
            <a:r>
              <a:rPr lang="zh-CN" altLang="en-US" sz="2400"/>
              <a:t>题</a:t>
            </a:r>
            <a:r>
              <a:rPr lang="en-US" altLang="zh-CN" sz="2400"/>
              <a:t>：</a:t>
            </a:r>
            <a:endParaRPr lang="en-US" altLang="zh-CN" sz="2400"/>
          </a:p>
          <a:p>
            <a:pPr algn="ctr"/>
            <a:r>
              <a:rPr lang="en-US" altLang="zh-CN" sz="2400"/>
              <a:t>1. </a:t>
            </a:r>
            <a:r>
              <a:rPr lang="zh-CN" altLang="en-US" sz="2400"/>
              <a:t>定位出题点，找到</a:t>
            </a:r>
            <a:r>
              <a:rPr lang="en-US" altLang="zh-CN" sz="2400"/>
              <a:t>children, halloween</a:t>
            </a:r>
            <a:endParaRPr lang="en-US" altLang="zh-CN" sz="2400"/>
          </a:p>
          <a:p>
            <a:pPr algn="ctr"/>
            <a:r>
              <a:rPr lang="en-US" altLang="zh-CN" sz="2400"/>
              <a:t>2. </a:t>
            </a:r>
            <a:r>
              <a:rPr lang="zh-CN" altLang="en-US" sz="2400"/>
              <a:t>理解题干问题：孩子们最关心什么，从破折号后的句子“</a:t>
            </a:r>
            <a:r>
              <a:rPr lang="en-US" altLang="zh-CN" sz="2400"/>
              <a:t>which candies to eat..."</a:t>
            </a:r>
            <a:r>
              <a:rPr lang="zh-CN" altLang="en-US" sz="2400"/>
              <a:t>可得出最关心糖果</a:t>
            </a:r>
            <a:r>
              <a:rPr lang="zh-CN" altLang="en-US" sz="2400">
                <a:solidFill>
                  <a:schemeClr val="lt1"/>
                </a:solidFill>
              </a:rPr>
              <a:t>。</a:t>
            </a:r>
            <a:endParaRPr lang="en-US" altLang="zh-CN" sz="2400"/>
          </a:p>
        </p:txBody>
      </p:sp>
      <p:sp>
        <p:nvSpPr>
          <p:cNvPr id="1048661" name="文本框 1"/>
          <p:cNvSpPr txBox="1"/>
          <p:nvPr/>
        </p:nvSpPr>
        <p:spPr>
          <a:xfrm>
            <a:off x="15608" y="5453301"/>
            <a:ext cx="12191968" cy="1404732"/>
          </a:xfrm>
          <a:prstGeom prst="rect">
            <a:avLst/>
          </a:prstGeom>
        </p:spPr>
        <p:txBody>
          <a:bodyPr wrap="square">
            <a:noAutofit/>
          </a:bodyPr>
          <a:p>
            <a:pPr marL="0" indent="0" algn="l" defTabSz="266700" fontAlgn="base">
              <a:lnSpc>
                <a:spcPct val="115000"/>
              </a:lnSpc>
              <a:spcBef>
                <a:spcPts val="0"/>
              </a:spcBef>
              <a:spcAft>
                <a:spcPts val="0"/>
              </a:spcAft>
            </a:pPr>
            <a:r>
              <a:rPr lang="en-US" altLang="zh-CN" sz="2400">
                <a:latin typeface="Times New Roman Regular" panose="02020503050405090304" charset="0"/>
                <a:cs typeface="Times New Roman Regular" panose="02020503050405090304" charset="0"/>
              </a:rPr>
              <a:t>28</a:t>
            </a:r>
            <a:r>
              <a:rPr lang="en-US" altLang="zh-CN" sz="2400">
                <a:highlight>
                  <a:srgbClr val="FFFF00"/>
                </a:highlight>
                <a:latin typeface="Times New Roman Regular" panose="02020503050405090304" charset="0"/>
                <a:cs typeface="Times New Roman Regular" panose="02020503050405090304" charset="0"/>
              </a:rPr>
              <a:t>.Which of the following might </a:t>
            </a:r>
            <a:r>
              <a:rPr lang="en-US" altLang="zh-CN" sz="2400">
                <a:solidFill>
                  <a:srgbClr val="FF0000"/>
                </a:solidFill>
                <a:highlight>
                  <a:srgbClr val="FFFF00"/>
                </a:highlight>
                <a:latin typeface="Times New Roman Regular" panose="02020503050405090304" charset="0"/>
                <a:cs typeface="Times New Roman Regular" panose="02020503050405090304" charset="0"/>
              </a:rPr>
              <a:t>children care more</a:t>
            </a:r>
            <a:r>
              <a:rPr lang="en-US" altLang="zh-CN" sz="2400">
                <a:solidFill>
                  <a:srgbClr val="FF0000"/>
                </a:solidFill>
                <a:latin typeface="Times New Roman Regular" panose="02020503050405090304" charset="0"/>
                <a:cs typeface="Times New Roman Regular" panose="02020503050405090304" charset="0"/>
              </a:rPr>
              <a:t> on Halloween</a:t>
            </a:r>
            <a:r>
              <a:rPr lang="en-US" altLang="zh-CN" sz="2400">
                <a:latin typeface="Times New Roman Regular" panose="02020503050405090304" charset="0"/>
                <a:cs typeface="Times New Roman Regular" panose="02020503050405090304" charset="0"/>
              </a:rPr>
              <a:t>?</a:t>
            </a:r>
            <a:endParaRPr lang="en-US" altLang="zh-CN" sz="2400">
              <a:latin typeface="Times New Roman Regular" panose="02020503050405090304" charset="0"/>
              <a:cs typeface="Times New Roman Regular" panose="02020503050405090304" charset="0"/>
            </a:endParaRPr>
          </a:p>
          <a:p>
            <a:pPr marL="0" indent="0" algn="l" defTabSz="266700" fontAlgn="base">
              <a:lnSpc>
                <a:spcPct val="115000"/>
              </a:lnSpc>
              <a:spcBef>
                <a:spcPts val="0"/>
              </a:spcBef>
              <a:spcAft>
                <a:spcPts val="0"/>
              </a:spcAft>
            </a:pPr>
            <a:r>
              <a:rPr lang="en-US" altLang="zh-CN" sz="2400">
                <a:latin typeface="Times New Roman Regular" panose="02020503050405090304" charset="0"/>
                <a:cs typeface="Times New Roman Regular" panose="02020503050405090304" charset="0"/>
              </a:rPr>
              <a:t>A.Horrible houses                                                      B.Funny costumes</a:t>
            </a:r>
            <a:endParaRPr lang="en-US" altLang="zh-CN" sz="2400">
              <a:latin typeface="Times New Roman Regular" panose="02020503050405090304" charset="0"/>
              <a:cs typeface="Times New Roman Regular" panose="02020503050405090304" charset="0"/>
            </a:endParaRPr>
          </a:p>
          <a:p>
            <a:pPr marL="0" indent="0" algn="l" defTabSz="266700" fontAlgn="base">
              <a:lnSpc>
                <a:spcPct val="115000"/>
              </a:lnSpc>
              <a:spcBef>
                <a:spcPts val="0"/>
              </a:spcBef>
              <a:spcAft>
                <a:spcPts val="0"/>
              </a:spcAft>
            </a:pPr>
            <a:r>
              <a:rPr lang="en-US" altLang="zh-CN" sz="2400">
                <a:latin typeface="Times New Roman Regular" panose="02020503050405090304" charset="0"/>
                <a:cs typeface="Times New Roman Regular" panose="02020503050405090304" charset="0"/>
              </a:rPr>
              <a:t>C.Scary decorations.                                                 </a:t>
            </a:r>
            <a:r>
              <a:rPr lang="en-US" altLang="zh-CN" sz="2400">
                <a:highlight>
                  <a:srgbClr val="FFFF00"/>
                </a:highlight>
                <a:latin typeface="Times New Roman Regular" panose="02020503050405090304" charset="0"/>
                <a:cs typeface="Times New Roman Regular" panose="02020503050405090304" charset="0"/>
              </a:rPr>
              <a:t> D.Trick-or-treat candies.</a:t>
            </a:r>
            <a:endParaRPr lang="en-US" altLang="zh-CN" sz="2400">
              <a:highlight>
                <a:srgbClr val="FFFF00"/>
              </a:highlight>
              <a:latin typeface="Times New Roman Regular" panose="02020503050405090304" charset="0"/>
              <a:cs typeface="Times New Roman Regular" panose="02020503050405090304" charset="0"/>
            </a:endParaRPr>
          </a:p>
          <a:p>
            <a:pPr marL="0" indent="0" algn="l" defTabSz="266700" fontAlgn="base">
              <a:lnSpc>
                <a:spcPct val="115000"/>
              </a:lnSpc>
              <a:spcBef>
                <a:spcPts val="0"/>
              </a:spcBef>
              <a:spcAft>
                <a:spcPts val="0"/>
              </a:spcAft>
            </a:pPr>
            <a:endParaRPr lang="en-US" altLang="zh-CN" sz="2400">
              <a:latin typeface="Times New Roman Regular" panose="02020503050405090304" charset="0"/>
              <a:cs typeface="Times New Roman Regular" panose="0202050305040509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8667"/>
                                        </p:tgtEl>
                                        <p:attrNameLst>
                                          <p:attrName>style.visibility</p:attrName>
                                        </p:attrNameLst>
                                      </p:cBhvr>
                                      <p:to>
                                        <p:strVal val="visible"/>
                                      </p:to>
                                    </p:set>
                                    <p:animEffect transition="in" filter="blinds(horizontal)">
                                      <p:cBhvr>
                                        <p:cTn id="7" dur="500"/>
                                        <p:tgtEl>
                                          <p:spTgt spid="1048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67" grpId="0" bldLvl="0" animBg="1"/>
      <p:bldP spid="104866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9" name="文本框 2"/>
          <p:cNvSpPr txBox="1"/>
          <p:nvPr/>
        </p:nvSpPr>
        <p:spPr>
          <a:xfrm>
            <a:off x="0" y="0"/>
            <a:ext cx="12191968" cy="3851734"/>
          </a:xfrm>
          <a:prstGeom prst="rect">
            <a:avLst/>
          </a:prstGeom>
        </p:spPr>
        <p:style>
          <a:lnRef idx="2">
            <a:schemeClr val="accent1"/>
          </a:lnRef>
          <a:fillRef idx="0">
            <a:srgbClr val="FFFFFF"/>
          </a:fillRef>
          <a:effectRef idx="0">
            <a:srgbClr val="FFFFFF"/>
          </a:effectRef>
          <a:fontRef idx="minor">
            <a:schemeClr val="tx1"/>
          </a:fontRef>
        </p:style>
        <p:txBody>
          <a:bodyPr wrap="square" rtlCol="0" anchor="t">
            <a:noAutofit/>
          </a:bodyPr>
          <a:lstStyle/>
          <a:p>
            <a:pPr marL="36195" indent="0" algn="just" defTabSz="266700" fontAlgn="base">
              <a:lnSpc>
                <a:spcPct val="100000"/>
              </a:lnSpc>
              <a:spcBef>
                <a:spcPts val="700"/>
              </a:spcBef>
              <a:spcAft>
                <a:spcPct val="0"/>
              </a:spcAft>
            </a:pPr>
            <a:r>
              <a:rPr lang="en-US" altLang="zh-CN" sz="2400">
                <a:latin typeface="Times New Roman Regular" panose="02020503050405090304" charset="0"/>
                <a:cs typeface="Times New Roman Regular" panose="02020503050405090304" charset="0"/>
                <a:sym typeface="+mn-ea"/>
              </a:rPr>
              <a:t>  (1)</a:t>
            </a:r>
            <a:r>
              <a:rPr lang="en-US" altLang="zh-CN" sz="2400">
                <a:latin typeface="Times New Roman Regular" panose="02020503050405090304" charset="0"/>
                <a:cs typeface="Arial" panose="020B0604020202020204" pitchFamily="34" charset="0"/>
                <a:sym typeface="+mn-ea"/>
              </a:rPr>
              <a:t>......</a:t>
            </a:r>
            <a:r>
              <a:rPr lang="en-US" altLang="zh-CN" sz="2400">
                <a:latin typeface="Times New Roman Regular" panose="02020503050405090304" charset="0"/>
                <a:cs typeface="Times New Roman Regular" panose="02020503050405090304" charset="0"/>
                <a:sym typeface="+mn-ea"/>
              </a:rPr>
              <a:t>It's no surprise,then,that</a:t>
            </a:r>
            <a:r>
              <a:rPr lang="en-US" altLang="zh-CN" sz="2400">
                <a:solidFill>
                  <a:srgbClr val="FF0000"/>
                </a:solidFill>
                <a:latin typeface="Times New Roman Regular" panose="02020503050405090304" charset="0"/>
                <a:cs typeface="Times New Roman Regular" panose="02020503050405090304" charset="0"/>
                <a:sym typeface="+mn-ea"/>
              </a:rPr>
              <a:t> Halloween </a:t>
            </a:r>
            <a:r>
              <a:rPr lang="en-US" altLang="zh-CN" sz="2400">
                <a:highlight>
                  <a:srgbClr val="FFFF00"/>
                </a:highlight>
                <a:latin typeface="Times New Roman Regular" panose="02020503050405090304" charset="0"/>
                <a:cs typeface="Times New Roman Regular" panose="02020503050405090304" charset="0"/>
                <a:sym typeface="+mn-ea"/>
              </a:rPr>
              <a:t>might show interesting features of human psychology.</a:t>
            </a:r>
            <a:endParaRPr lang="en-US" altLang="zh-CN" sz="2400">
              <a:highlight>
                <a:srgbClr val="FFFF00"/>
              </a:highlight>
              <a:latin typeface="Times New Roman Regular" panose="02020503050405090304" charset="0"/>
              <a:cs typeface="Times New Roman Regular" panose="02020503050405090304" charset="0"/>
              <a:sym typeface="+mn-ea"/>
            </a:endParaRPr>
          </a:p>
          <a:p>
            <a:pPr marL="36195" indent="0" algn="just" defTabSz="266700" fontAlgn="base">
              <a:lnSpc>
                <a:spcPct val="100000"/>
              </a:lnSpc>
              <a:spcBef>
                <a:spcPts val="700"/>
              </a:spcBef>
              <a:spcAft>
                <a:spcPct val="0"/>
              </a:spcAft>
            </a:pPr>
            <a:r>
              <a:rPr lang="en-US" altLang="zh-CN" sz="2400">
                <a:latin typeface="Times New Roman Regular" panose="02020503050405090304" charset="0"/>
                <a:cs typeface="Times New Roman Regular" panose="02020503050405090304" charset="0"/>
                <a:sym typeface="+mn-ea"/>
              </a:rPr>
              <a:t>  (2) In fact, there's a long tradition of using </a:t>
            </a:r>
            <a:r>
              <a:rPr lang="en-US" altLang="zh-CN" sz="2400">
                <a:solidFill>
                  <a:srgbClr val="FF0000"/>
                </a:solidFill>
                <a:latin typeface="Times New Roman Regular" panose="02020503050405090304" charset="0"/>
                <a:cs typeface="Times New Roman Regular" panose="02020503050405090304" charset="0"/>
                <a:sym typeface="+mn-ea"/>
              </a:rPr>
              <a:t>Halloween</a:t>
            </a:r>
            <a:r>
              <a:rPr lang="en-US" altLang="zh-CN" sz="2400">
                <a:latin typeface="Times New Roman Regular" panose="02020503050405090304" charset="0"/>
                <a:cs typeface="Times New Roman Regular" panose="02020503050405090304" charset="0"/>
                <a:sym typeface="+mn-ea"/>
              </a:rPr>
              <a:t> to </a:t>
            </a:r>
            <a:r>
              <a:rPr lang="en-US" altLang="zh-CN" sz="2400">
                <a:highlight>
                  <a:srgbClr val="FFFF00"/>
                </a:highlight>
                <a:latin typeface="Times New Roman Regular" panose="02020503050405090304" charset="0"/>
                <a:cs typeface="Times New Roman Regular" panose="02020503050405090304" charset="0"/>
                <a:sym typeface="+mn-ea"/>
              </a:rPr>
              <a:t>shed light on the human mind and behavior</a:t>
            </a:r>
            <a:r>
              <a:rPr lang="en-US" altLang="zh-CN" sz="2400">
                <a:latin typeface="Times New Roman Regular" panose="02020503050405090304" charset="0"/>
                <a:cs typeface="Times New Roman Regular" panose="02020503050405090304" charset="0"/>
                <a:sym typeface="+mn-ea"/>
              </a:rPr>
              <a:t>. </a:t>
            </a:r>
            <a:r>
              <a:rPr lang="en-US" altLang="zh-CN" sz="2400">
                <a:solidFill>
                  <a:srgbClr val="FF0000"/>
                </a:solidFill>
                <a:latin typeface="Times New Roman Regular" panose="02020503050405090304" charset="0"/>
                <a:cs typeface="Times New Roman Regular" panose="02020503050405090304" charset="0"/>
                <a:sym typeface="+mn-ea"/>
              </a:rPr>
              <a:t>In a study published recently, researchers observed</a:t>
            </a:r>
            <a:r>
              <a:rPr lang="en-US" altLang="zh-CN" sz="2400">
                <a:latin typeface="Times New Roman Regular" panose="02020503050405090304" charset="0"/>
                <a:cs typeface="Times New Roman Regular" panose="02020503050405090304" charset="0"/>
                <a:sym typeface="+mn-ea"/>
              </a:rPr>
              <a:t> over 1,000 trick-or-treating children as they visited houses in Seattle on the evening of Halloween.</a:t>
            </a:r>
            <a:r>
              <a:rPr lang="en-US" altLang="zh-CN" sz="2400">
                <a:solidFill>
                  <a:srgbClr val="FF0000"/>
                </a:solidFill>
                <a:latin typeface="Times New Roman Regular" panose="02020503050405090304" charset="0"/>
                <a:cs typeface="Times New Roman Regular" panose="02020503050405090304" charset="0"/>
                <a:sym typeface="+mn-ea"/>
              </a:rPr>
              <a:t>The researchers were interested in </a:t>
            </a:r>
            <a:r>
              <a:rPr lang="en-US" altLang="zh-CN" sz="2400">
                <a:highlight>
                  <a:srgbClr val="FFFF00"/>
                </a:highlight>
                <a:latin typeface="Times New Roman Regular" panose="02020503050405090304" charset="0"/>
                <a:cs typeface="Times New Roman Regular" panose="02020503050405090304" charset="0"/>
                <a:sym typeface="+mn-ea"/>
              </a:rPr>
              <a:t>understanding the conditions that lead to“unrestricted” behavior: stealing Halloween candy or money. </a:t>
            </a:r>
            <a:r>
              <a:rPr lang="en-US" altLang="zh-CN" sz="2400">
                <a:latin typeface="Times New Roman Regular" panose="02020503050405090304" charset="0"/>
                <a:cs typeface="Times New Roman Regular" panose="02020503050405090304" charset="0"/>
                <a:sym typeface="+mn-ea"/>
              </a:rPr>
              <a:t>One of the variables they controlled was whether the adult who greeted the children at the entrance asked for each child's name and address, thereby treating each child as an identifiable individual,or instead let each child remain a stranger. Either way, the adult then instructed each child to take one candy from the table while the adult went away to“work in another room.”</a:t>
            </a:r>
            <a:endParaRPr lang="en-US" altLang="zh-CN" sz="2400">
              <a:latin typeface="Times New Roman Regular" panose="02020503050405090304" charset="0"/>
              <a:cs typeface="Times New Roman Regular" panose="02020503050405090304" charset="0"/>
              <a:sym typeface="+mn-ea"/>
            </a:endParaRPr>
          </a:p>
        </p:txBody>
      </p:sp>
      <p:sp>
        <p:nvSpPr>
          <p:cNvPr id="1048670" name="云形标注 3"/>
          <p:cNvSpPr/>
          <p:nvPr/>
        </p:nvSpPr>
        <p:spPr>
          <a:xfrm>
            <a:off x="0" y="3488901"/>
            <a:ext cx="12191968" cy="2045271"/>
          </a:xfrm>
          <a:prstGeom prst="cloudCallout">
            <a:avLst>
              <a:gd name="adj1" fmla="val -66840"/>
              <a:gd name="adj2" fmla="val -47973"/>
            </a:avLst>
          </a:prstGeom>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a:solidFill>
                  <a:srgbClr val="FFFFFF"/>
                </a:solidFill>
              </a:rPr>
              <a:t>细节理解题</a:t>
            </a:r>
            <a:r>
              <a:rPr lang="en-US" altLang="zh-CN">
                <a:solidFill>
                  <a:srgbClr val="FFFFFF"/>
                </a:solidFill>
              </a:rPr>
              <a:t>：</a:t>
            </a:r>
            <a:endParaRPr lang="en-US" altLang="zh-CN">
              <a:solidFill>
                <a:srgbClr val="FFFFFF"/>
              </a:solidFill>
            </a:endParaRPr>
          </a:p>
          <a:p>
            <a:pPr algn="ctr"/>
            <a:r>
              <a:rPr lang="en-US" altLang="zh-CN"/>
              <a:t>1. </a:t>
            </a:r>
            <a:r>
              <a:rPr lang="zh-CN" altLang="en-US"/>
              <a:t>找到关键词：“</a:t>
            </a:r>
            <a:r>
              <a:rPr lang="en-US" altLang="zh-CN"/>
              <a:t>the Halloween research" </a:t>
            </a:r>
            <a:r>
              <a:rPr lang="zh-CN" altLang="en-US"/>
              <a:t>可以知道研究的目的就是“</a:t>
            </a:r>
            <a:r>
              <a:rPr lang="en-US" altLang="zh-CN"/>
              <a:t>The researchers were interested in understanding ...</a:t>
            </a:r>
            <a:r>
              <a:rPr lang="zh-CN" altLang="en-US"/>
              <a:t>但难点是答案中没有类似的选项</a:t>
            </a:r>
            <a:r>
              <a:rPr lang="en-US" altLang="zh-CN"/>
              <a:t>2.</a:t>
            </a:r>
            <a:r>
              <a:rPr lang="zh-CN" altLang="en-US"/>
              <a:t>学会往前文推断，这个研究和之前的研究是类似的：“</a:t>
            </a:r>
            <a:r>
              <a:rPr lang="en-US" altLang="zh-CN"/>
              <a:t>show interesting features of human psychology.</a:t>
            </a:r>
            <a:endParaRPr lang="en-US" altLang="zh-CN"/>
          </a:p>
          <a:p>
            <a:pPr algn="ctr"/>
            <a:endParaRPr lang="en-US" altLang="zh-CN"/>
          </a:p>
        </p:txBody>
      </p:sp>
      <p:sp>
        <p:nvSpPr>
          <p:cNvPr id="1048661" name="文本框 1"/>
          <p:cNvSpPr txBox="1"/>
          <p:nvPr/>
        </p:nvSpPr>
        <p:spPr>
          <a:xfrm>
            <a:off x="0" y="5534172"/>
            <a:ext cx="12590258" cy="1411889"/>
          </a:xfrm>
          <a:prstGeom prst="rect">
            <a:avLst/>
          </a:prstGeom>
        </p:spPr>
        <p:txBody>
          <a:bodyPr wrap="square">
            <a:noAutofit/>
          </a:bodyPr>
          <a:p>
            <a:pPr marL="0" indent="0" algn="l" defTabSz="266700" fontAlgn="base">
              <a:lnSpc>
                <a:spcPct val="115000"/>
              </a:lnSpc>
              <a:spcBef>
                <a:spcPts val="0"/>
              </a:spcBef>
              <a:spcAft>
                <a:spcPts val="0"/>
              </a:spcAft>
            </a:pPr>
            <a:r>
              <a:rPr lang="en-US" altLang="zh-CN" sz="2400">
                <a:latin typeface="Times New Roman Regular" panose="02020503050405090304" charset="0"/>
                <a:cs typeface="Times New Roman Regular" panose="02020503050405090304" charset="0"/>
              </a:rPr>
              <a:t>29.</a:t>
            </a:r>
            <a:r>
              <a:rPr lang="en-US" altLang="zh-CN" sz="2400">
                <a:highlight>
                  <a:srgbClr val="FFFF00"/>
                </a:highlight>
                <a:latin typeface="Times New Roman Regular" panose="02020503050405090304" charset="0"/>
                <a:cs typeface="Times New Roman Regular" panose="02020503050405090304" charset="0"/>
              </a:rPr>
              <a:t>What was </a:t>
            </a:r>
            <a:r>
              <a:rPr lang="en-US" altLang="zh-CN" sz="2400">
                <a:solidFill>
                  <a:srgbClr val="FF0000"/>
                </a:solidFill>
                <a:highlight>
                  <a:srgbClr val="FFFF00"/>
                </a:highlight>
                <a:latin typeface="Times New Roman Regular" panose="02020503050405090304" charset="0"/>
                <a:cs typeface="Times New Roman Regular" panose="02020503050405090304" charset="0"/>
              </a:rPr>
              <a:t>the purpose of </a:t>
            </a:r>
            <a:r>
              <a:rPr lang="en-US" altLang="zh-CN" sz="2400">
                <a:solidFill>
                  <a:srgbClr val="FF0000"/>
                </a:solidFill>
                <a:latin typeface="Times New Roman Regular" panose="02020503050405090304" charset="0"/>
                <a:cs typeface="Times New Roman Regular" panose="02020503050405090304" charset="0"/>
              </a:rPr>
              <a:t>the Halloween research</a:t>
            </a:r>
            <a:r>
              <a:rPr lang="en-US" altLang="zh-CN" sz="2400">
                <a:latin typeface="Times New Roman Regular" panose="02020503050405090304" charset="0"/>
                <a:cs typeface="Times New Roman Regular" panose="02020503050405090304" charset="0"/>
              </a:rPr>
              <a:t>?</a:t>
            </a:r>
            <a:endParaRPr lang="en-US" altLang="zh-CN" sz="2400">
              <a:latin typeface="Times New Roman Regular" panose="02020503050405090304" charset="0"/>
              <a:cs typeface="Times New Roman Regular" panose="02020503050405090304" charset="0"/>
            </a:endParaRPr>
          </a:p>
          <a:p>
            <a:pPr marL="0" indent="0" algn="l" defTabSz="266700" fontAlgn="base">
              <a:lnSpc>
                <a:spcPct val="115000"/>
              </a:lnSpc>
              <a:spcBef>
                <a:spcPts val="0"/>
              </a:spcBef>
              <a:spcAft>
                <a:spcPts val="0"/>
              </a:spcAft>
            </a:pPr>
            <a:r>
              <a:rPr lang="en-US" altLang="zh-CN" sz="2400">
                <a:latin typeface="Times New Roman Regular" panose="02020503050405090304" charset="0"/>
                <a:cs typeface="Times New Roman Regular" panose="02020503050405090304" charset="0"/>
              </a:rPr>
              <a:t>A.To rencw the knowledge of Halloween.             B.To give a new definition to “trick or treat”.</a:t>
            </a:r>
            <a:endParaRPr lang="en-US" altLang="zh-CN" sz="2400">
              <a:latin typeface="Times New Roman Regular" panose="02020503050405090304" charset="0"/>
              <a:cs typeface="Times New Roman Regular" panose="02020503050405090304" charset="0"/>
            </a:endParaRPr>
          </a:p>
          <a:p>
            <a:pPr marL="0" indent="0" algn="l" defTabSz="266700" fontAlgn="base">
              <a:lnSpc>
                <a:spcPct val="115000"/>
              </a:lnSpc>
              <a:spcBef>
                <a:spcPts val="0"/>
              </a:spcBef>
              <a:spcAft>
                <a:spcPts val="0"/>
              </a:spcAft>
            </a:pPr>
            <a:r>
              <a:rPr lang="en-US" altLang="zh-CN" sz="2400">
                <a:highlight>
                  <a:srgbClr val="FFFF00"/>
                </a:highlight>
                <a:latin typeface="Times New Roman Regular" panose="02020503050405090304" charset="0"/>
                <a:cs typeface="Times New Roman Regular" panose="02020503050405090304" charset="0"/>
              </a:rPr>
              <a:t>C.To uncover a Halloween-related psychology. </a:t>
            </a:r>
            <a:r>
              <a:rPr lang="en-US" altLang="zh-CN" sz="2400">
                <a:latin typeface="Times New Roman Regular" panose="02020503050405090304" charset="0"/>
                <a:cs typeface="Times New Roman Regular" panose="02020503050405090304" charset="0"/>
              </a:rPr>
              <a:t>D.To expose children's bad behavior on Halloween.</a:t>
            </a:r>
            <a:endParaRPr lang="en-US" altLang="zh-CN" sz="2400">
              <a:latin typeface="Times New Roman Regular" panose="02020503050405090304" charset="0"/>
              <a:cs typeface="Times New Roman Regular" panose="02020503050405090304" charset="0"/>
            </a:endParaRPr>
          </a:p>
          <a:p>
            <a:pPr marL="0" indent="0" algn="l" defTabSz="266700" fontAlgn="base">
              <a:lnSpc>
                <a:spcPct val="115000"/>
              </a:lnSpc>
              <a:spcBef>
                <a:spcPts val="0"/>
              </a:spcBef>
              <a:spcAft>
                <a:spcPts val="0"/>
              </a:spcAft>
            </a:pPr>
            <a:endParaRPr lang="en-US" altLang="zh-CN" sz="2400">
              <a:latin typeface="Times New Roman Regular" panose="02020503050405090304" charset="0"/>
              <a:cs typeface="Times New Roman Regular" panose="0202050305040509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8670"/>
                                        </p:tgtEl>
                                        <p:attrNameLst>
                                          <p:attrName>style.visibility</p:attrName>
                                        </p:attrNameLst>
                                      </p:cBhvr>
                                      <p:to>
                                        <p:strVal val="visible"/>
                                      </p:to>
                                    </p:set>
                                    <p:animEffect transition="in" filter="blinds(horizontal)">
                                      <p:cBhvr>
                                        <p:cTn id="7" dur="500"/>
                                        <p:tgtEl>
                                          <p:spTgt spid="1048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70" grpId="0" bldLvl="0" animBg="1"/>
      <p:bldP spid="1048670"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2" name="文本框 2"/>
          <p:cNvSpPr txBox="1"/>
          <p:nvPr/>
        </p:nvSpPr>
        <p:spPr>
          <a:xfrm>
            <a:off x="126030" y="79345"/>
            <a:ext cx="11817985" cy="3623096"/>
          </a:xfrm>
          <a:prstGeom prst="rect">
            <a:avLst/>
          </a:prstGeom>
        </p:spPr>
        <p:style>
          <a:lnRef idx="2">
            <a:schemeClr val="accent1"/>
          </a:lnRef>
          <a:fillRef idx="0">
            <a:srgbClr val="FFFFFF"/>
          </a:fillRef>
          <a:effectRef idx="0">
            <a:srgbClr val="FFFFFF"/>
          </a:effectRef>
          <a:fontRef idx="minor">
            <a:schemeClr val="tx1"/>
          </a:fontRef>
        </p:style>
        <p:txBody>
          <a:bodyPr wrap="square" rtlCol="0" anchor="t">
            <a:noAutofit/>
          </a:bodyPr>
          <a:lstStyle/>
          <a:p>
            <a:pPr marL="36195" indent="0" algn="just" defTabSz="266700" fontAlgn="base">
              <a:lnSpc>
                <a:spcPct val="100000"/>
              </a:lnSpc>
              <a:spcBef>
                <a:spcPts val="700"/>
              </a:spcBef>
              <a:spcAft>
                <a:spcPct val="0"/>
              </a:spcAft>
            </a:pPr>
            <a:r>
              <a:rPr lang="en-US" altLang="zh-CN" sz="2800">
                <a:latin typeface="Times New Roman Regular" panose="02020503050405090304" charset="0"/>
                <a:cs typeface="Times New Roman Regular" panose="02020503050405090304" charset="0"/>
                <a:sym typeface="+mn-ea"/>
              </a:rPr>
              <a:t> </a:t>
            </a:r>
            <a:r>
              <a:rPr lang="en-US" altLang="zh-CN" sz="2400">
                <a:latin typeface="Times New Roman Regular" panose="02020503050405090304" charset="0"/>
                <a:cs typeface="Times New Roman Regular" panose="02020503050405090304" charset="0"/>
                <a:sym typeface="+mn-ea"/>
              </a:rPr>
              <a:t> </a:t>
            </a:r>
            <a:r>
              <a:rPr lang="zh-CN" altLang="en-US" sz="2400">
                <a:latin typeface="Times New Roman Regular" panose="02020503050405090304" charset="0"/>
                <a:cs typeface="Times New Roman Regular" panose="02020503050405090304" charset="0"/>
                <a:sym typeface="+mn-ea"/>
              </a:rPr>
              <a:t>（</a:t>
            </a:r>
            <a:r>
              <a:rPr lang="en-US" altLang="zh-CN" sz="2400">
                <a:latin typeface="Times New Roman Regular" panose="02020503050405090304" charset="0"/>
                <a:cs typeface="Times New Roman Regular" panose="02020503050405090304" charset="0"/>
                <a:sym typeface="+mn-ea"/>
              </a:rPr>
              <a:t>2</a:t>
            </a:r>
            <a:r>
              <a:rPr lang="zh-CN" altLang="en-US" sz="2400">
                <a:latin typeface="Times New Roman Regular" panose="02020503050405090304" charset="0"/>
                <a:cs typeface="Times New Roman Regular" panose="02020503050405090304" charset="0"/>
                <a:sym typeface="+mn-ea"/>
              </a:rPr>
              <a:t>）</a:t>
            </a:r>
            <a:r>
              <a:rPr lang="en-US" altLang="zh-CN" sz="2400">
                <a:latin typeface="Times New Roman Regular" panose="02020503050405090304" charset="0"/>
                <a:cs typeface="Times New Roman Regular" panose="02020503050405090304" charset="0"/>
                <a:sym typeface="+mn-ea"/>
              </a:rPr>
              <a:t>...</a:t>
            </a:r>
            <a:r>
              <a:rPr lang="en-US" altLang="zh-CN" sz="2400">
                <a:solidFill>
                  <a:srgbClr val="FF0000"/>
                </a:solidFill>
                <a:latin typeface="Times New Roman Regular" panose="02020503050405090304" charset="0"/>
                <a:cs typeface="Times New Roman Regular" panose="02020503050405090304" charset="0"/>
                <a:sym typeface="+mn-ea"/>
              </a:rPr>
              <a:t>.</a:t>
            </a:r>
            <a:r>
              <a:rPr lang="en-US" altLang="en-US" sz="2400">
                <a:solidFill>
                  <a:srgbClr val="FF0000"/>
                </a:solidFill>
                <a:latin typeface="Times New Roman Regular" panose="02020503050405090304" charset="0"/>
                <a:cs typeface="Times New Roman Regular" panose="02020503050405090304" charset="0"/>
                <a:sym typeface="+mn-ea"/>
              </a:rPr>
              <a:t>¦</a:t>
            </a:r>
            <a:r>
              <a:rPr lang="en-US" altLang="zh-CN" sz="2400">
                <a:solidFill>
                  <a:srgbClr val="FF0000"/>
                </a:solidFill>
                <a:latin typeface="Times New Roman Regular" panose="02020503050405090304" charset="0"/>
                <a:cs typeface="Times New Roman Regular" panose="02020503050405090304" charset="0"/>
                <a:sym typeface="+mn-ea"/>
              </a:rPr>
              <a:t> </a:t>
            </a:r>
            <a:r>
              <a:rPr lang="en-US" altLang="zh-CN" sz="2400">
                <a:solidFill>
                  <a:srgbClr val="FF0000"/>
                </a:solidFill>
                <a:highlight>
                  <a:srgbClr val="FFFF00"/>
                </a:highlight>
                <a:latin typeface="Times New Roman Regular" panose="02020503050405090304" charset="0"/>
                <a:cs typeface="Times New Roman Regular" panose="02020503050405090304" charset="0"/>
                <a:sym typeface="+mn-ea"/>
              </a:rPr>
              <a:t>One of the variables</a:t>
            </a:r>
            <a:r>
              <a:rPr lang="en-US" altLang="zh-CN" sz="2400">
                <a:highlight>
                  <a:srgbClr val="FFFF00"/>
                </a:highlight>
                <a:latin typeface="Times New Roman Regular" panose="02020503050405090304" charset="0"/>
                <a:cs typeface="Times New Roman Regular" panose="02020503050405090304" charset="0"/>
                <a:sym typeface="+mn-ea"/>
              </a:rPr>
              <a:t> </a:t>
            </a:r>
            <a:r>
              <a:rPr lang="en-US" altLang="zh-CN" sz="2400">
                <a:solidFill>
                  <a:srgbClr val="FF0000"/>
                </a:solidFill>
                <a:highlight>
                  <a:srgbClr val="FFFF00"/>
                </a:highlight>
                <a:latin typeface="Times New Roman Regular" panose="02020503050405090304" charset="0"/>
                <a:cs typeface="Times New Roman Regular" panose="02020503050405090304" charset="0"/>
                <a:sym typeface="+mn-ea"/>
              </a:rPr>
              <a:t>they controlled</a:t>
            </a:r>
            <a:r>
              <a:rPr lang="en-US" altLang="zh-CN" sz="2400">
                <a:highlight>
                  <a:srgbClr val="FFFF00"/>
                </a:highlight>
                <a:latin typeface="Times New Roman Regular" panose="02020503050405090304" charset="0"/>
                <a:cs typeface="Times New Roman Regular" panose="02020503050405090304" charset="0"/>
                <a:sym typeface="+mn-ea"/>
              </a:rPr>
              <a:t> was whether the adult who greeted the children at the entrance asked for each child's name and address, thereby treating each child as an identifiable individual,</a:t>
            </a:r>
            <a:r>
              <a:rPr lang="en-US" altLang="zh-CN" sz="2400">
                <a:solidFill>
                  <a:srgbClr val="FF0000"/>
                </a:solidFill>
                <a:highlight>
                  <a:srgbClr val="FFFF00"/>
                </a:highlight>
                <a:latin typeface="Times New Roman Regular" panose="02020503050405090304" charset="0"/>
                <a:cs typeface="Times New Roman Regular" panose="02020503050405090304" charset="0"/>
                <a:sym typeface="+mn-ea"/>
              </a:rPr>
              <a:t>or instead</a:t>
            </a:r>
            <a:r>
              <a:rPr lang="en-US" altLang="zh-CN" sz="2400">
                <a:highlight>
                  <a:srgbClr val="FFFF00"/>
                </a:highlight>
                <a:latin typeface="Times New Roman Regular" panose="02020503050405090304" charset="0"/>
                <a:cs typeface="Times New Roman Regular" panose="02020503050405090304" charset="0"/>
                <a:sym typeface="+mn-ea"/>
              </a:rPr>
              <a:t> let each child remain a stranger. </a:t>
            </a:r>
            <a:r>
              <a:rPr lang="en-US" altLang="zh-CN" sz="2400">
                <a:latin typeface="Times New Roman Regular" panose="02020503050405090304" charset="0"/>
                <a:cs typeface="Times New Roman Regular" panose="02020503050405090304" charset="0"/>
                <a:sym typeface="+mn-ea"/>
              </a:rPr>
              <a:t>Either way, the adult then instructed each child to take one candy from the table while the adult went away to“work in another room.”</a:t>
            </a:r>
            <a:endParaRPr lang="en-US" altLang="zh-CN" sz="2400">
              <a:latin typeface="Times New Roman Regular" panose="02020503050405090304" charset="0"/>
              <a:cs typeface="Times New Roman Regular" panose="02020503050405090304" charset="0"/>
              <a:sym typeface="+mn-ea"/>
            </a:endParaRPr>
          </a:p>
          <a:p>
            <a:pPr marL="36195" indent="0" algn="just" defTabSz="266700" fontAlgn="base">
              <a:lnSpc>
                <a:spcPct val="100000"/>
              </a:lnSpc>
              <a:spcBef>
                <a:spcPts val="700"/>
              </a:spcBef>
              <a:spcAft>
                <a:spcPct val="0"/>
              </a:spcAft>
            </a:pPr>
            <a:r>
              <a:rPr lang="zh-CN" altLang="en-US" sz="2400">
                <a:latin typeface="Times New Roman Regular" panose="02020503050405090304" charset="0"/>
                <a:cs typeface="Times New Roman Regular" panose="02020503050405090304" charset="0"/>
                <a:sym typeface="+mn-ea"/>
              </a:rPr>
              <a:t>（</a:t>
            </a:r>
            <a:r>
              <a:rPr lang="en-US" altLang="zh-CN" sz="2400">
                <a:latin typeface="Times New Roman Regular" panose="02020503050405090304" charset="0"/>
                <a:cs typeface="Times New Roman Regular" panose="02020503050405090304" charset="0"/>
                <a:sym typeface="+mn-ea"/>
              </a:rPr>
              <a:t>3</a:t>
            </a:r>
            <a:r>
              <a:rPr lang="zh-CN" altLang="en-US" sz="2400">
                <a:latin typeface="Times New Roman Regular" panose="02020503050405090304" charset="0"/>
                <a:cs typeface="Times New Roman Regular" panose="02020503050405090304" charset="0"/>
                <a:sym typeface="+mn-ea"/>
              </a:rPr>
              <a:t>）</a:t>
            </a:r>
            <a:r>
              <a:rPr lang="en-US" altLang="zh-CN" sz="2400">
                <a:highlight>
                  <a:srgbClr val="FFFF00"/>
                </a:highlight>
                <a:latin typeface="Times New Roman Regular" panose="02020503050405090304" charset="0"/>
                <a:cs typeface="Times New Roman Regular" panose="02020503050405090304" charset="0"/>
                <a:sym typeface="+mn-ea"/>
              </a:rPr>
              <a:t>The children's behavior was recorded by an observer behind a peephole. </a:t>
            </a:r>
            <a:r>
              <a:rPr lang="en-US" altLang="zh-CN" sz="2400">
                <a:latin typeface="Times New Roman Regular" panose="02020503050405090304" charset="0"/>
                <a:cs typeface="Times New Roman Regular" panose="02020503050405090304" charset="0"/>
                <a:sym typeface="+mn-ea"/>
              </a:rPr>
              <a:t>For each child,the observer recorded how many candies were taken,and whether the child took any money from a bowl of coins next to the candy.And they did take candy and money:about 30 percent of children took extra candy,money or both.</a:t>
            </a:r>
            <a:endParaRPr lang="en-US" altLang="zh-CN" sz="2400">
              <a:latin typeface="Times New Roman Regular" panose="02020503050405090304" charset="0"/>
              <a:cs typeface="Times New Roman Regular" panose="02020503050405090304" charset="0"/>
              <a:sym typeface="+mn-ea"/>
            </a:endParaRPr>
          </a:p>
        </p:txBody>
      </p:sp>
      <p:sp>
        <p:nvSpPr>
          <p:cNvPr id="1048673" name="云形标注 3"/>
          <p:cNvSpPr/>
          <p:nvPr/>
        </p:nvSpPr>
        <p:spPr>
          <a:xfrm>
            <a:off x="-82677" y="3576318"/>
            <a:ext cx="12274645" cy="1683054"/>
          </a:xfrm>
          <a:prstGeom prst="cloudCallout">
            <a:avLst>
              <a:gd name="adj1" fmla="val -66840"/>
              <a:gd name="adj2" fmla="val -47973"/>
            </a:avLst>
          </a:prstGeom>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2000">
                <a:solidFill>
                  <a:schemeClr val="lt1"/>
                </a:solidFill>
              </a:rPr>
              <a:t>推理判断题</a:t>
            </a:r>
            <a:r>
              <a:rPr lang="en-US" altLang="zh-CN" sz="2000"/>
              <a:t>：</a:t>
            </a:r>
            <a:endParaRPr lang="en-US" altLang="zh-CN" sz="2000"/>
          </a:p>
          <a:p>
            <a:pPr algn="ctr"/>
            <a:r>
              <a:rPr lang="en-US" altLang="zh-CN" sz="2000">
                <a:solidFill>
                  <a:schemeClr val="lt1"/>
                </a:solidFill>
              </a:rPr>
              <a:t>1. </a:t>
            </a:r>
            <a:r>
              <a:rPr lang="zh-CN" altLang="en-US" sz="2000">
                <a:solidFill>
                  <a:schemeClr val="lt1"/>
                </a:solidFill>
              </a:rPr>
              <a:t>理解题干：考查的是研究报告中的研究过程主要采用了什么方法</a:t>
            </a:r>
            <a:endParaRPr lang="zh-CN" altLang="en-US" sz="2000">
              <a:solidFill>
                <a:schemeClr val="lt1"/>
              </a:solidFill>
            </a:endParaRPr>
          </a:p>
          <a:p>
            <a:pPr algn="ctr"/>
            <a:r>
              <a:rPr lang="en-US" altLang="zh-CN" sz="2000">
                <a:solidFill>
                  <a:schemeClr val="lt1"/>
                </a:solidFill>
              </a:rPr>
              <a:t>2.</a:t>
            </a:r>
            <a:r>
              <a:rPr lang="zh-CN" altLang="en-US" sz="2000">
                <a:solidFill>
                  <a:schemeClr val="lt1"/>
                </a:solidFill>
              </a:rPr>
              <a:t>词汇的难点：</a:t>
            </a:r>
            <a:r>
              <a:rPr lang="en-US" altLang="zh-CN" sz="2000">
                <a:solidFill>
                  <a:schemeClr val="lt1"/>
                </a:solidFill>
              </a:rPr>
              <a:t>variables</a:t>
            </a:r>
            <a:r>
              <a:rPr lang="zh-CN" altLang="en-US" sz="2000">
                <a:solidFill>
                  <a:schemeClr val="lt1"/>
                </a:solidFill>
              </a:rPr>
              <a:t>指的变量，原文中控制变量是一些孩子被记录名字和地址但另一群孩子是陌生人，所以不能选</a:t>
            </a:r>
            <a:r>
              <a:rPr lang="en-US" altLang="zh-CN" sz="2000">
                <a:solidFill>
                  <a:schemeClr val="lt1"/>
                </a:solidFill>
              </a:rPr>
              <a:t>C.</a:t>
            </a:r>
            <a:endParaRPr lang="zh-CN" altLang="en-US" sz="2000"/>
          </a:p>
        </p:txBody>
      </p:sp>
      <p:sp>
        <p:nvSpPr>
          <p:cNvPr id="1048661" name="文本框 1"/>
          <p:cNvSpPr txBox="1"/>
          <p:nvPr/>
        </p:nvSpPr>
        <p:spPr>
          <a:xfrm>
            <a:off x="0" y="5259328"/>
            <a:ext cx="12191968" cy="1598704"/>
          </a:xfrm>
          <a:prstGeom prst="rect">
            <a:avLst/>
          </a:prstGeom>
        </p:spPr>
        <p:txBody>
          <a:bodyPr wrap="square">
            <a:noAutofit/>
          </a:bodyPr>
          <a:p>
            <a:pPr marL="0" indent="0" algn="l" defTabSz="266700" fontAlgn="base">
              <a:lnSpc>
                <a:spcPct val="115000"/>
              </a:lnSpc>
              <a:spcBef>
                <a:spcPts val="0"/>
              </a:spcBef>
              <a:spcAft>
                <a:spcPts val="0"/>
              </a:spcAft>
            </a:pPr>
            <a:r>
              <a:rPr lang="en-US" altLang="zh-CN" sz="2400">
                <a:latin typeface="Times New Roman Regular" panose="02020503050405090304" charset="0"/>
                <a:cs typeface="Times New Roman Regular" panose="02020503050405090304" charset="0"/>
              </a:rPr>
              <a:t>30</a:t>
            </a:r>
            <a:r>
              <a:rPr lang="en-US" altLang="zh-CN" sz="2400">
                <a:highlight>
                  <a:srgbClr val="FFFF00"/>
                </a:highlight>
                <a:latin typeface="Times New Roman Regular" panose="02020503050405090304" charset="0"/>
                <a:cs typeface="Times New Roman Regular" panose="02020503050405090304" charset="0"/>
              </a:rPr>
              <a:t>.How was the rescarch</a:t>
            </a:r>
            <a:r>
              <a:rPr lang="en-US" altLang="zh-CN" sz="2400">
                <a:latin typeface="Times New Roman Regular" panose="02020503050405090304" charset="0"/>
                <a:cs typeface="Times New Roman Regular" panose="02020503050405090304" charset="0"/>
              </a:rPr>
              <a:t> </a:t>
            </a:r>
            <a:r>
              <a:rPr lang="en-US" altLang="zh-CN" sz="2400">
                <a:solidFill>
                  <a:srgbClr val="FF0000"/>
                </a:solidFill>
                <a:latin typeface="Times New Roman Regular" panose="02020503050405090304" charset="0"/>
                <a:cs typeface="Times New Roman Regular" panose="02020503050405090304" charset="0"/>
              </a:rPr>
              <a:t>mainly </a:t>
            </a:r>
            <a:r>
              <a:rPr lang="en-US" altLang="zh-CN" sz="2400">
                <a:solidFill>
                  <a:srgbClr val="FF0000"/>
                </a:solidFill>
                <a:highlight>
                  <a:srgbClr val="FFFF00"/>
                </a:highlight>
                <a:latin typeface="Times New Roman Regular" panose="02020503050405090304" charset="0"/>
                <a:cs typeface="Times New Roman Regular" panose="02020503050405090304" charset="0"/>
              </a:rPr>
              <a:t>conducted</a:t>
            </a:r>
            <a:r>
              <a:rPr lang="en-US" altLang="zh-CN" sz="2400">
                <a:latin typeface="Times New Roman Regular" panose="02020503050405090304" charset="0"/>
                <a:cs typeface="Times New Roman Regular" panose="02020503050405090304" charset="0"/>
              </a:rPr>
              <a:t>?</a:t>
            </a:r>
            <a:endParaRPr lang="en-US" altLang="zh-CN" sz="2400">
              <a:latin typeface="Times New Roman Regular" panose="02020503050405090304" charset="0"/>
              <a:cs typeface="Times New Roman Regular" panose="02020503050405090304" charset="0"/>
            </a:endParaRPr>
          </a:p>
          <a:p>
            <a:pPr marL="0" indent="0" algn="l" defTabSz="266700" fontAlgn="base">
              <a:lnSpc>
                <a:spcPct val="115000"/>
              </a:lnSpc>
              <a:spcBef>
                <a:spcPts val="0"/>
              </a:spcBef>
              <a:spcAft>
                <a:spcPts val="0"/>
              </a:spcAft>
            </a:pPr>
            <a:r>
              <a:rPr lang="en-US" altLang="zh-CN" sz="2400">
                <a:highlight>
                  <a:srgbClr val="FFFF00"/>
                </a:highlight>
                <a:latin typeface="Times New Roman Regular" panose="02020503050405090304" charset="0"/>
                <a:cs typeface="Times New Roman Regular" panose="02020503050405090304" charset="0"/>
              </a:rPr>
              <a:t>A.By observing subjects. </a:t>
            </a:r>
            <a:r>
              <a:rPr lang="en-US" altLang="zh-CN" sz="2400">
                <a:latin typeface="Times New Roman Regular" panose="02020503050405090304" charset="0"/>
                <a:cs typeface="Times New Roman Regular" panose="02020503050405090304" charset="0"/>
              </a:rPr>
              <a:t>                                           B.By analyzing data.</a:t>
            </a:r>
            <a:endParaRPr lang="en-US" altLang="zh-CN" sz="2400">
              <a:latin typeface="Times New Roman Regular" panose="02020503050405090304" charset="0"/>
              <a:cs typeface="Times New Roman Regular" panose="02020503050405090304" charset="0"/>
            </a:endParaRPr>
          </a:p>
          <a:p>
            <a:pPr marL="0" indent="0" algn="l" defTabSz="266700" fontAlgn="base">
              <a:lnSpc>
                <a:spcPct val="115000"/>
              </a:lnSpc>
              <a:spcBef>
                <a:spcPts val="0"/>
              </a:spcBef>
              <a:spcAft>
                <a:spcPts val="0"/>
              </a:spcAft>
            </a:pPr>
            <a:r>
              <a:rPr lang="en-US" altLang="zh-CN" sz="2400">
                <a:latin typeface="Times New Roman Regular" panose="02020503050405090304" charset="0"/>
                <a:cs typeface="Times New Roman Regular" panose="02020503050405090304" charset="0"/>
              </a:rPr>
              <a:t>C.By recording children's identities.                           D.By controlling children's behavior. </a:t>
            </a:r>
            <a:endParaRPr lang="en-US" altLang="zh-CN" sz="2400">
              <a:latin typeface="Times New Roman Regular" panose="02020503050405090304" charset="0"/>
              <a:cs typeface="Times New Roman Regular" panose="0202050305040509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8673"/>
                                        </p:tgtEl>
                                        <p:attrNameLst>
                                          <p:attrName>style.visibility</p:attrName>
                                        </p:attrNameLst>
                                      </p:cBhvr>
                                      <p:to>
                                        <p:strVal val="visible"/>
                                      </p:to>
                                    </p:set>
                                    <p:animEffect transition="in" filter="blinds(horizontal)">
                                      <p:cBhvr>
                                        <p:cTn id="7" dur="500"/>
                                        <p:tgtEl>
                                          <p:spTgt spid="1048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73" grpId="0" bldLvl="0" animBg="1"/>
      <p:bldP spid="104867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5" name="云形标注 3"/>
          <p:cNvSpPr/>
          <p:nvPr/>
        </p:nvSpPr>
        <p:spPr>
          <a:xfrm>
            <a:off x="391461" y="2785039"/>
            <a:ext cx="11440263" cy="1795330"/>
          </a:xfrm>
          <a:prstGeom prst="cloudCallout">
            <a:avLst>
              <a:gd name="adj1" fmla="val -63906"/>
              <a:gd name="adj2" fmla="val -32499"/>
            </a:avLst>
          </a:prstGeom>
        </p:spPr>
        <p:style>
          <a:lnRef idx="2">
            <a:schemeClr val="lt1"/>
          </a:lnRef>
          <a:fillRef idx="1">
            <a:schemeClr val="accent1"/>
          </a:fillRef>
          <a:effectRef idx="1">
            <a:schemeClr val="accent1"/>
          </a:effectRef>
          <a:fontRef idx="minor">
            <a:schemeClr val="lt1"/>
          </a:fontRef>
        </p:style>
        <p:txBody>
          <a:bodyPr rtlCol="0" anchor="ctr"/>
          <a:lstStyle/>
          <a:p>
            <a:pPr algn="ctr"/>
            <a:endParaRPr lang="zh-CN" altLang="en-US" sz="2400"/>
          </a:p>
          <a:p>
            <a:pPr algn="ctr"/>
            <a:endParaRPr lang="zh-CN" altLang="en-US" sz="2400"/>
          </a:p>
          <a:p>
            <a:pPr algn="ctr"/>
            <a:r>
              <a:rPr lang="zh-CN" altLang="en-US" sz="2400"/>
              <a:t>细节理解题：</a:t>
            </a:r>
            <a:endParaRPr lang="zh-CN" altLang="en-US" sz="2400"/>
          </a:p>
          <a:p>
            <a:pPr algn="ctr"/>
            <a:r>
              <a:rPr lang="en-US" altLang="zh-CN" sz="2400"/>
              <a:t>1. </a:t>
            </a:r>
            <a:r>
              <a:rPr lang="zh-CN" altLang="en-US" sz="2400"/>
              <a:t>定位关键词“</a:t>
            </a:r>
            <a:r>
              <a:rPr lang="en-US" altLang="zh-CN" sz="2400"/>
              <a:t>less likely to steal candies" </a:t>
            </a:r>
            <a:r>
              <a:rPr lang="zh-CN" altLang="en-US" sz="2400"/>
              <a:t>注意段落中是</a:t>
            </a:r>
            <a:r>
              <a:rPr lang="en-US" altLang="zh-CN" sz="2400"/>
              <a:t>"more likely to steal candies" </a:t>
            </a:r>
            <a:endParaRPr lang="en-US" altLang="zh-CN" sz="2400"/>
          </a:p>
          <a:p>
            <a:pPr algn="ctr"/>
            <a:endParaRPr lang="zh-CN" altLang="en-US" sz="2400"/>
          </a:p>
          <a:p>
            <a:pPr algn="ctr"/>
            <a:endParaRPr lang="zh-CN" altLang="en-US"/>
          </a:p>
          <a:p>
            <a:pPr algn="ctr"/>
            <a:endParaRPr lang="zh-CN" altLang="en-US"/>
          </a:p>
        </p:txBody>
      </p:sp>
      <p:sp>
        <p:nvSpPr>
          <p:cNvPr id="1048676" name="文本框 4"/>
          <p:cNvSpPr txBox="1"/>
          <p:nvPr>
            <p:custDataLst>
              <p:tags r:id="rId1"/>
            </p:custDataLst>
          </p:nvPr>
        </p:nvSpPr>
        <p:spPr>
          <a:xfrm>
            <a:off x="202565" y="127000"/>
            <a:ext cx="11817985" cy="1946365"/>
          </a:xfrm>
          <a:prstGeom prst="rect">
            <a:avLst/>
          </a:prstGeom>
        </p:spPr>
        <p:style>
          <a:lnRef idx="2">
            <a:schemeClr val="accent1"/>
          </a:lnRef>
          <a:fillRef idx="0">
            <a:srgbClr val="FFFFFF"/>
          </a:fillRef>
          <a:effectRef idx="0">
            <a:srgbClr val="FFFFFF"/>
          </a:effectRef>
          <a:fontRef idx="minor">
            <a:schemeClr val="tx1"/>
          </a:fontRef>
        </p:style>
        <p:txBody>
          <a:bodyPr wrap="square" rtlCol="0" anchor="t">
            <a:noAutofit/>
          </a:bodyPr>
          <a:lstStyle/>
          <a:p>
            <a:pPr marL="36195" indent="0" algn="just" defTabSz="266700" fontAlgn="base">
              <a:lnSpc>
                <a:spcPct val="100000"/>
              </a:lnSpc>
              <a:spcBef>
                <a:spcPts val="700"/>
              </a:spcBef>
              <a:spcAft>
                <a:spcPct val="0"/>
              </a:spcAft>
            </a:pPr>
            <a:r>
              <a:rPr lang="zh-CN" altLang="en-US" sz="2400">
                <a:latin typeface="Times New Roman Regular" panose="02020503050405090304" charset="0"/>
                <a:cs typeface="Times New Roman Regular" panose="02020503050405090304" charset="0"/>
                <a:sym typeface="+mn-ea"/>
              </a:rPr>
              <a:t>（</a:t>
            </a:r>
            <a:r>
              <a:rPr lang="en-US" altLang="zh-CN" sz="2400">
                <a:latin typeface="Times New Roman Regular" panose="02020503050405090304" charset="0"/>
                <a:cs typeface="Arial" panose="020B0604020202020204" pitchFamily="34" charset="0"/>
                <a:sym typeface="+mn-ea"/>
              </a:rPr>
              <a:t>4</a:t>
            </a:r>
            <a:r>
              <a:rPr lang="zh-CN" altLang="en-US" sz="2400">
                <a:latin typeface="Times New Roman Regular" panose="02020503050405090304" charset="0"/>
                <a:cs typeface="Times New Roman Regular" panose="02020503050405090304" charset="0"/>
                <a:sym typeface="+mn-ea"/>
              </a:rPr>
              <a:t>）</a:t>
            </a:r>
            <a:r>
              <a:rPr lang="en-US" altLang="zh-CN" sz="2400">
                <a:latin typeface="Times New Roman Regular" panose="02020503050405090304" charset="0"/>
                <a:cs typeface="Times New Roman Regular" panose="02020503050405090304" charset="0"/>
                <a:sym typeface="+mn-ea"/>
              </a:rPr>
              <a:t>The researchers identificd several factors that influenced the probability of such bchavior.</a:t>
            </a:r>
            <a:r>
              <a:rPr lang="en-US" altLang="zh-CN" sz="2400">
                <a:solidFill>
                  <a:srgbClr val="FF0000"/>
                </a:solidFill>
                <a:latin typeface="Times New Roman Regular" panose="02020503050405090304" charset="0"/>
                <a:cs typeface="Times New Roman Regular" panose="02020503050405090304" charset="0"/>
                <a:sym typeface="+mn-ea"/>
              </a:rPr>
              <a:t>Thefts were more likely for children </a:t>
            </a:r>
            <a:r>
              <a:rPr lang="en-US" altLang="zh-CN" sz="2400">
                <a:highlight>
                  <a:srgbClr val="FFFF00"/>
                </a:highlight>
                <a:latin typeface="Times New Roman Regular" panose="02020503050405090304" charset="0"/>
                <a:cs typeface="Times New Roman Regular" panose="02020503050405090304" charset="0"/>
                <a:sym typeface="+mn-ea"/>
              </a:rPr>
              <a:t>whose names remained unknown,who were in groups rather than alone,and who were not accompanied by an adult.</a:t>
            </a:r>
            <a:r>
              <a:rPr lang="en-US" altLang="zh-CN" sz="2400">
                <a:latin typeface="Times New Roman Regular" panose="02020503050405090304" charset="0"/>
                <a:cs typeface="Times New Roman Regular" panose="02020503050405090304" charset="0"/>
                <a:sym typeface="+mn-ea"/>
              </a:rPr>
              <a:t>There was also an important influence of peer bchavior:</a:t>
            </a:r>
            <a:r>
              <a:rPr lang="en-US" altLang="zh-CN" sz="2400">
                <a:highlight>
                  <a:srgbClr val="FFFF00"/>
                </a:highlight>
                <a:latin typeface="Times New Roman Regular" panose="02020503050405090304" charset="0"/>
                <a:cs typeface="Times New Roman Regular" panose="02020503050405090304" charset="0"/>
                <a:sym typeface="+mn-ea"/>
              </a:rPr>
              <a:t>kids in groups </a:t>
            </a:r>
            <a:r>
              <a:rPr lang="en-US" altLang="zh-CN" sz="2400">
                <a:solidFill>
                  <a:srgbClr val="FF0000"/>
                </a:solidFill>
                <a:latin typeface="Times New Roman Regular" panose="02020503050405090304" charset="0"/>
                <a:cs typeface="Times New Roman Regular" panose="02020503050405090304" charset="0"/>
                <a:sym typeface="+mn-ea"/>
              </a:rPr>
              <a:t>were more likely to steal</a:t>
            </a:r>
            <a:r>
              <a:rPr lang="en-US" altLang="zh-CN" sz="2400">
                <a:latin typeface="Times New Roman Regular" panose="02020503050405090304" charset="0"/>
                <a:cs typeface="Times New Roman Regular" panose="02020503050405090304" charset="0"/>
                <a:sym typeface="+mn-ea"/>
              </a:rPr>
              <a:t> </a:t>
            </a:r>
            <a:r>
              <a:rPr lang="en-US" altLang="zh-CN" sz="2400">
                <a:highlight>
                  <a:srgbClr val="FFFF00"/>
                </a:highlight>
                <a:latin typeface="Times New Roman Regular" panose="02020503050405090304" charset="0"/>
                <a:cs typeface="Times New Roman Regular" panose="02020503050405090304" charset="0"/>
                <a:sym typeface="+mn-ea"/>
              </a:rPr>
              <a:t>if the first child in their group did so.</a:t>
            </a:r>
            <a:endParaRPr lang="en-US" altLang="zh-CN" sz="2400">
              <a:highlight>
                <a:srgbClr val="FFFF00"/>
              </a:highlight>
              <a:latin typeface="Times New Roman Regular" panose="02020503050405090304" charset="0"/>
              <a:cs typeface="Times New Roman Regular" panose="02020503050405090304" charset="0"/>
              <a:sym typeface="+mn-ea"/>
            </a:endParaRPr>
          </a:p>
        </p:txBody>
      </p:sp>
      <p:sp>
        <p:nvSpPr>
          <p:cNvPr id="1048661" name="文本框 1"/>
          <p:cNvSpPr txBox="1"/>
          <p:nvPr/>
        </p:nvSpPr>
        <p:spPr>
          <a:xfrm>
            <a:off x="0" y="5388464"/>
            <a:ext cx="12191968" cy="1469569"/>
          </a:xfrm>
          <a:prstGeom prst="rect">
            <a:avLst/>
          </a:prstGeom>
        </p:spPr>
        <p:txBody>
          <a:bodyPr wrap="square">
            <a:noAutofit/>
          </a:bodyPr>
          <a:p>
            <a:pPr marL="0" indent="0" algn="l" defTabSz="266700" fontAlgn="base">
              <a:lnSpc>
                <a:spcPct val="115000"/>
              </a:lnSpc>
              <a:spcBef>
                <a:spcPts val="0"/>
              </a:spcBef>
              <a:spcAft>
                <a:spcPts val="0"/>
              </a:spcAft>
            </a:pPr>
            <a:r>
              <a:rPr lang="en-US" altLang="zh-CN" sz="2400">
                <a:latin typeface="Times New Roman Regular" panose="02020503050405090304" charset="0"/>
                <a:cs typeface="Times New Roman Regular" panose="02020503050405090304" charset="0"/>
              </a:rPr>
              <a:t> 31.</a:t>
            </a:r>
            <a:r>
              <a:rPr lang="en-US" altLang="zh-CN" sz="2400">
                <a:highlight>
                  <a:srgbClr val="FFFF00"/>
                </a:highlight>
                <a:latin typeface="Times New Roman Regular" panose="02020503050405090304" charset="0"/>
                <a:cs typeface="Times New Roman Regular" panose="02020503050405090304" charset="0"/>
              </a:rPr>
              <a:t>Which group of children</a:t>
            </a:r>
            <a:r>
              <a:rPr lang="en-US" altLang="zh-CN" sz="2400">
                <a:solidFill>
                  <a:srgbClr val="FF0000"/>
                </a:solidFill>
                <a:latin typeface="Times New Roman Regular" panose="02020503050405090304" charset="0"/>
                <a:cs typeface="Times New Roman Regular" panose="02020503050405090304" charset="0"/>
              </a:rPr>
              <a:t> is less likely to steal candies</a:t>
            </a:r>
            <a:r>
              <a:rPr lang="en-US" altLang="zh-CN" sz="2400">
                <a:latin typeface="Times New Roman Regular" panose="02020503050405090304" charset="0"/>
                <a:cs typeface="Times New Roman Regular" panose="02020503050405090304" charset="0"/>
              </a:rPr>
              <a:t>?</a:t>
            </a:r>
            <a:endParaRPr lang="en-US" altLang="zh-CN" sz="2400">
              <a:latin typeface="Times New Roman Regular" panose="02020503050405090304" charset="0"/>
              <a:cs typeface="Times New Roman Regular" panose="02020503050405090304" charset="0"/>
            </a:endParaRPr>
          </a:p>
          <a:p>
            <a:pPr marL="0" indent="0" algn="l" defTabSz="266700" fontAlgn="base">
              <a:lnSpc>
                <a:spcPct val="115000"/>
              </a:lnSpc>
              <a:spcBef>
                <a:spcPts val="0"/>
              </a:spcBef>
              <a:spcAft>
                <a:spcPts val="0"/>
              </a:spcAft>
            </a:pPr>
            <a:r>
              <a:rPr lang="en-US" altLang="zh-CN" sz="2400">
                <a:latin typeface="Times New Roman Regular" panose="02020503050405090304" charset="0"/>
                <a:cs typeface="Times New Roman Regular" panose="02020503050405090304" charset="0"/>
              </a:rPr>
              <a:t>A.Kids who remain nameless.                                   </a:t>
            </a:r>
            <a:r>
              <a:rPr lang="en-US" altLang="zh-CN" sz="2400">
                <a:highlight>
                  <a:srgbClr val="FFFF00"/>
                </a:highlight>
                <a:latin typeface="Times New Roman Regular" panose="02020503050405090304" charset="0"/>
                <a:cs typeface="Times New Roman Regular" panose="02020503050405090304" charset="0"/>
              </a:rPr>
              <a:t> B.Kids coming with their parents</a:t>
            </a:r>
            <a:endParaRPr lang="en-US" altLang="zh-CN" sz="2400">
              <a:highlight>
                <a:srgbClr val="FFFF00"/>
              </a:highlight>
              <a:latin typeface="Times New Roman Regular" panose="02020503050405090304" charset="0"/>
              <a:cs typeface="Times New Roman Regular" panose="02020503050405090304" charset="0"/>
            </a:endParaRPr>
          </a:p>
          <a:p>
            <a:pPr marL="0" indent="0" algn="l" defTabSz="266700" fontAlgn="base">
              <a:lnSpc>
                <a:spcPct val="115000"/>
              </a:lnSpc>
              <a:spcBef>
                <a:spcPts val="0"/>
              </a:spcBef>
              <a:spcAft>
                <a:spcPts val="0"/>
              </a:spcAft>
            </a:pPr>
            <a:r>
              <a:rPr lang="en-US" altLang="zh-CN" sz="2400">
                <a:latin typeface="Times New Roman Regular" panose="02020503050405090304" charset="0"/>
                <a:cs typeface="Times New Roman Regular" panose="02020503050405090304" charset="0"/>
              </a:rPr>
              <a:t>C.Kids accompanied by thcir friends.                       D.Kids whose peer members steal candies.</a:t>
            </a:r>
            <a:endParaRPr lang="en-US" altLang="zh-CN" sz="2400">
              <a:latin typeface="Times New Roman Regular" panose="02020503050405090304" charset="0"/>
              <a:cs typeface="Times New Roman Regular" panose="0202050305040509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8675"/>
                                        </p:tgtEl>
                                        <p:attrNameLst>
                                          <p:attrName>style.visibility</p:attrName>
                                        </p:attrNameLst>
                                      </p:cBhvr>
                                      <p:to>
                                        <p:strVal val="visible"/>
                                      </p:to>
                                    </p:set>
                                    <p:animEffect transition="in" filter="blinds(horizontal)">
                                      <p:cBhvr>
                                        <p:cTn id="7" dur="500"/>
                                        <p:tgtEl>
                                          <p:spTgt spid="104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75" grpId="0" bldLvl="0" animBg="1"/>
      <p:bldP spid="104867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图片占位符 2"/>
          <p:cNvPicPr>
            <a:picLocks noGrp="1" noChangeAspect="1"/>
          </p:cNvPicPr>
          <p:nvPr>
            <p:ph type="pic" sz="quarter" idx="13"/>
          </p:nvPr>
        </p:nvPicPr>
        <p:blipFill>
          <a:blip r:embed="rId1"/>
          <a:srcRect/>
          <a:stretch>
            <a:fillRect/>
          </a:stretch>
        </p:blipFill>
        <p:spPr/>
      </p:pic>
      <p:sp>
        <p:nvSpPr>
          <p:cNvPr id="1048582" name="矩形 259"/>
          <p:cNvSpPr>
            <a:spLocks noChangeArrowheads="1"/>
          </p:cNvSpPr>
          <p:nvPr/>
        </p:nvSpPr>
        <p:spPr bwMode="auto">
          <a:xfrm>
            <a:off x="2035628" y="2760630"/>
            <a:ext cx="8087995" cy="615315"/>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a:buFont typeface="Arial" panose="020B0604020202020204" pitchFamily="34" charset="0"/>
              <a:buNone/>
            </a:pPr>
            <a:r>
              <a:rPr lang="en-US" sz="4000" b="1" cap="all" dirty="0">
                <a:solidFill>
                  <a:prstClr val="white"/>
                </a:solidFill>
                <a:latin typeface="Arial" panose="020B0604020202020204"/>
                <a:ea typeface="微软雅黑" panose="020B0503020204020204" pitchFamily="34" charset="-122"/>
                <a:cs typeface="+mn-ea"/>
                <a:sym typeface="+mn-lt"/>
              </a:rPr>
              <a:t>20241205</a:t>
            </a:r>
            <a:r>
              <a:rPr lang="zh-CN" altLang="en-US" sz="4000" b="1" cap="all" dirty="0">
                <a:solidFill>
                  <a:prstClr val="white"/>
                </a:solidFill>
                <a:latin typeface="Arial" panose="020B0604020202020204"/>
                <a:ea typeface="微软雅黑" panose="020B0503020204020204" pitchFamily="34" charset="-122"/>
                <a:cs typeface="+mn-ea"/>
                <a:sym typeface="+mn-lt"/>
              </a:rPr>
              <a:t>县域教研联盟</a:t>
            </a:r>
            <a:r>
              <a:rPr lang="zh-CN" sz="4000" b="1" cap="all" dirty="0">
                <a:solidFill>
                  <a:prstClr val="white"/>
                </a:solidFill>
                <a:latin typeface="Arial" panose="020B0604020202020204"/>
                <a:ea typeface="微软雅黑" panose="020B0503020204020204" pitchFamily="34" charset="-122"/>
                <a:cs typeface="+mn-ea"/>
                <a:sym typeface="+mn-lt"/>
              </a:rPr>
              <a:t>试题分</a:t>
            </a:r>
            <a:r>
              <a:rPr lang="en-US" sz="4000" b="1" cap="all" dirty="0">
                <a:solidFill>
                  <a:prstClr val="white"/>
                </a:solidFill>
                <a:latin typeface="Arial" panose="020B0604020202020204"/>
                <a:ea typeface="微软雅黑" panose="020B0503020204020204" pitchFamily="34" charset="-122"/>
                <a:cs typeface="+mn-ea"/>
                <a:sym typeface="+mn-lt"/>
              </a:rPr>
              <a:t>析</a:t>
            </a:r>
            <a:endParaRPr lang="zh-CN" altLang="en-US" sz="2400" b="1" cap="all" dirty="0">
              <a:solidFill>
                <a:prstClr val="white"/>
              </a:solidFill>
              <a:latin typeface="Arial" panose="020B0604020202020204"/>
              <a:ea typeface="微软雅黑" panose="020B0503020204020204" pitchFamily="34" charset="-122"/>
              <a:cs typeface="+mn-ea"/>
              <a:sym typeface="+mn-lt"/>
            </a:endParaRPr>
          </a:p>
        </p:txBody>
      </p:sp>
      <p:grpSp>
        <p:nvGrpSpPr>
          <p:cNvPr id="21" name="组合 33"/>
          <p:cNvGrpSpPr/>
          <p:nvPr/>
        </p:nvGrpSpPr>
        <p:grpSpPr>
          <a:xfrm>
            <a:off x="4823210" y="4480066"/>
            <a:ext cx="2545580" cy="549845"/>
            <a:chOff x="4823038" y="5275549"/>
            <a:chExt cx="2545924" cy="549919"/>
          </a:xfrm>
        </p:grpSpPr>
        <p:sp>
          <p:nvSpPr>
            <p:cNvPr id="1048594" name="文本框 34"/>
            <p:cNvSpPr txBox="1"/>
            <p:nvPr/>
          </p:nvSpPr>
          <p:spPr>
            <a:xfrm>
              <a:off x="5433710" y="5396661"/>
              <a:ext cx="1324580" cy="260385"/>
            </a:xfrm>
            <a:prstGeom prst="rect">
              <a:avLst/>
            </a:prstGeom>
            <a:noFill/>
          </p:spPr>
          <p:style>
            <a:lnRef idx="2">
              <a:schemeClr val="accent1"/>
            </a:lnRef>
            <a:fillRef idx="0">
              <a:srgbClr val="FFFFFF"/>
            </a:fillRef>
            <a:effectRef idx="0">
              <a:srgbClr val="FFFFFF"/>
            </a:effectRef>
            <a:fontRef idx="minor">
              <a:schemeClr val="tx1"/>
            </a:fontRef>
          </p:style>
          <p:txBody>
            <a:bodyPr wrap="square" rtlCol="0">
              <a:spAutoFit/>
            </a:bodyPr>
            <a:lstStyle/>
            <a:p>
              <a:pPr algn="ctr" defTabSz="914400"/>
              <a:r>
                <a:rPr lang="zh-CN" altLang="en-US" sz="1100" b="1" dirty="0">
                  <a:latin typeface="Arial" panose="020B0604020202020204" pitchFamily="34" charset="0"/>
                  <a:ea typeface="微软雅黑" panose="020B0503020204020204" pitchFamily="34" charset="-122"/>
                  <a:cs typeface="+mn-ea"/>
                  <a:sym typeface="Arial" panose="020B0604020202020204" pitchFamily="34" charset="0"/>
                </a:rPr>
                <a:t>余一中高三英语组</a:t>
              </a:r>
              <a:endParaRPr lang="en-US" altLang="zh-CN" sz="1100" b="1"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组合 35"/>
            <p:cNvGrpSpPr/>
            <p:nvPr/>
          </p:nvGrpSpPr>
          <p:grpSpPr>
            <a:xfrm>
              <a:off x="4823038" y="5275549"/>
              <a:ext cx="2545924" cy="549919"/>
              <a:chOff x="4883839" y="4318938"/>
              <a:chExt cx="2546586" cy="550062"/>
            </a:xfrm>
          </p:grpSpPr>
          <p:sp>
            <p:nvSpPr>
              <p:cNvPr id="1048595" name="圆角矩形 36"/>
              <p:cNvSpPr/>
              <p:nvPr/>
            </p:nvSpPr>
            <p:spPr>
              <a:xfrm>
                <a:off x="4883839" y="4318938"/>
                <a:ext cx="2546586" cy="540000"/>
              </a:xfrm>
              <a:prstGeom prst="roundRect">
                <a:avLst>
                  <a:gd name="adj" fmla="val 50000"/>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36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8596" name="矩形 37"/>
              <p:cNvSpPr/>
              <p:nvPr/>
            </p:nvSpPr>
            <p:spPr>
              <a:xfrm>
                <a:off x="5870756" y="4823269"/>
                <a:ext cx="540000" cy="45731"/>
              </a:xfrm>
              <a:prstGeom prst="rect">
                <a:avLst/>
              </a:prstGeom>
              <a:solidFill>
                <a:srgbClr val="ECBC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36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48582"/>
                                        </p:tgtEl>
                                        <p:attrNameLst>
                                          <p:attrName>style.visibility</p:attrName>
                                        </p:attrNameLst>
                                      </p:cBhvr>
                                      <p:to>
                                        <p:strVal val="visible"/>
                                      </p:to>
                                    </p:set>
                                    <p:anim calcmode="lin" valueType="num">
                                      <p:cBhvr>
                                        <p:cTn id="7" dur="500" fill="hold"/>
                                        <p:tgtEl>
                                          <p:spTgt spid="104858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48582"/>
                                        </p:tgtEl>
                                        <p:attrNameLst>
                                          <p:attrName>ppt_y</p:attrName>
                                        </p:attrNameLst>
                                      </p:cBhvr>
                                      <p:tavLst>
                                        <p:tav tm="0">
                                          <p:val>
                                            <p:strVal val="#ppt_y"/>
                                          </p:val>
                                        </p:tav>
                                        <p:tav tm="100000">
                                          <p:val>
                                            <p:strVal val="#ppt_y"/>
                                          </p:val>
                                        </p:tav>
                                      </p:tavLst>
                                    </p:anim>
                                    <p:anim calcmode="lin" valueType="num">
                                      <p:cBhvr>
                                        <p:cTn id="9" dur="500" fill="hold"/>
                                        <p:tgtEl>
                                          <p:spTgt spid="104858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4858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48582"/>
                                        </p:tgtEl>
                                      </p:cBhvr>
                                    </p:animEffect>
                                  </p:childTnLst>
                                </p:cTn>
                              </p:par>
                            </p:childTnLst>
                          </p:cTn>
                        </p:par>
                        <p:par>
                          <p:cTn id="12" fill="hold">
                            <p:stCondLst>
                              <p:cond delay="13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1048582"/>
                                        </p:tgtEl>
                                      </p:cBhvr>
                                    </p:animEffect>
                                    <p:animScale>
                                      <p:cBhvr>
                                        <p:cTn id="15" dur="250" autoRev="1" fill="hold"/>
                                        <p:tgtEl>
                                          <p:spTgt spid="1048582"/>
                                        </p:tgtEl>
                                      </p:cBhvr>
                                      <p:by x="105000" y="105000"/>
                                    </p:animScale>
                                  </p:childTnLst>
                                </p:cTn>
                              </p:par>
                            </p:childTnLst>
                          </p:cTn>
                        </p:par>
                        <p:par>
                          <p:cTn id="16" fill="hold">
                            <p:stCondLst>
                              <p:cond delay="1850"/>
                            </p:stCondLst>
                            <p:childTnLst>
                              <p:par>
                                <p:cTn id="17" presetID="16" presetClass="entr" presetSubtype="21"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2" grpId="0"/>
      <p:bldP spid="104858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9" name="文本框 1"/>
          <p:cNvSpPr txBox="1"/>
          <p:nvPr/>
        </p:nvSpPr>
        <p:spPr>
          <a:xfrm>
            <a:off x="680103" y="787406"/>
            <a:ext cx="10731500" cy="5135245"/>
          </a:xfrm>
          <a:prstGeom prst="rect">
            <a:avLst/>
          </a:prstGeom>
          <a:noFill/>
        </p:spPr>
        <p:txBody>
          <a:bodyPr wrap="square" rtlCol="0">
            <a:noAutofit/>
          </a:bodyPr>
          <a:lstStyle/>
          <a:p>
            <a:pPr>
              <a:lnSpc>
                <a:spcPct val="120000"/>
              </a:lnSpc>
            </a:pPr>
            <a:r>
              <a:rPr lang="en-US" altLang="zh-CN" sz="2400" b="1">
                <a:solidFill>
                  <a:srgbClr val="C0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Word bank:</a:t>
            </a:r>
            <a:endParaRPr lang="en-US" altLang="zh-CN" sz="2400" b="1">
              <a:solidFill>
                <a:srgbClr val="C00000"/>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457200" indent="-457200">
              <a:lnSpc>
                <a:spcPct val="120000"/>
              </a:lnSpc>
              <a:buAutoNum type="arabicPeriod"/>
            </a:pPr>
            <a:r>
              <a:rPr lang="en-US" altLang="zh-CN" sz="2400">
                <a:latin typeface="Times New Roman" panose="02020603050405020304" charset="0"/>
                <a:cs typeface="Times New Roman" panose="02020603050405020304" charset="0"/>
              </a:rPr>
              <a:t>costumes </a:t>
            </a:r>
            <a:r>
              <a:rPr lang="zh-CN" altLang="en-US" sz="2400">
                <a:latin typeface="Times New Roman" panose="02020603050405020304" charset="0"/>
                <a:cs typeface="Times New Roman" panose="02020603050405020304" charset="0"/>
              </a:rPr>
              <a:t>（</a:t>
            </a:r>
            <a:r>
              <a:rPr lang="en-US" altLang="zh-CN" sz="2400">
                <a:latin typeface="Times New Roman" panose="02020603050405020304" charset="0"/>
                <a:cs typeface="Times New Roman" panose="02020603050405020304" charset="0"/>
              </a:rPr>
              <a:t>n)</a:t>
            </a:r>
            <a:endParaRPr lang="en-US" altLang="zh-CN" sz="2400">
              <a:latin typeface="Times New Roman" panose="02020603050405020304" charset="0"/>
              <a:cs typeface="Times New Roman" panose="02020603050405020304" charset="0"/>
            </a:endParaRPr>
          </a:p>
          <a:p>
            <a:pPr marL="457200" indent="-457200">
              <a:lnSpc>
                <a:spcPct val="120000"/>
              </a:lnSpc>
              <a:buAutoNum type="arabicPeriod"/>
            </a:pPr>
            <a:r>
              <a:rPr lang="en-US" altLang="zh-CN" sz="2400">
                <a:latin typeface="Times New Roman" panose="02020603050405020304" charset="0"/>
                <a:cs typeface="Times New Roman" panose="02020603050405020304" charset="0"/>
              </a:rPr>
              <a:t>delay satisfaction </a:t>
            </a:r>
            <a:endParaRPr lang="en-US" altLang="zh-CN" sz="2400">
              <a:latin typeface="Times New Roman" panose="02020603050405020304" charset="0"/>
              <a:cs typeface="Times New Roman" panose="02020603050405020304" charset="0"/>
            </a:endParaRPr>
          </a:p>
          <a:p>
            <a:pPr marL="457200" indent="-457200">
              <a:lnSpc>
                <a:spcPct val="120000"/>
              </a:lnSpc>
              <a:buAutoNum type="arabicPeriod"/>
            </a:pPr>
            <a:r>
              <a:rPr lang="en-US" altLang="zh-CN" sz="2400">
                <a:latin typeface="Times New Roman" panose="02020603050405020304" charset="0"/>
                <a:cs typeface="Times New Roman" panose="02020603050405020304" charset="0"/>
              </a:rPr>
              <a:t>negotiation (n)</a:t>
            </a:r>
            <a:endParaRPr lang="en-US" altLang="zh-CN" sz="2400">
              <a:latin typeface="Times New Roman" panose="02020603050405020304" charset="0"/>
              <a:cs typeface="Times New Roman" panose="02020603050405020304" charset="0"/>
            </a:endParaRPr>
          </a:p>
          <a:p>
            <a:pPr marL="457200" indent="-457200">
              <a:lnSpc>
                <a:spcPct val="120000"/>
              </a:lnSpc>
              <a:buAutoNum type="arabicPeriod"/>
            </a:pPr>
            <a:r>
              <a:rPr lang="en-US" altLang="zh-CN" sz="2400">
                <a:latin typeface="Times New Roman" panose="02020603050405020304" charset="0"/>
                <a:cs typeface="Times New Roman" panose="02020603050405020304" charset="0"/>
              </a:rPr>
              <a:t>shed light on</a:t>
            </a:r>
            <a:endParaRPr lang="en-US" altLang="zh-CN" sz="2400">
              <a:latin typeface="Times New Roman" panose="02020603050405020304" charset="0"/>
              <a:cs typeface="Times New Roman" panose="02020603050405020304" charset="0"/>
            </a:endParaRPr>
          </a:p>
          <a:p>
            <a:pPr marL="457200" indent="-457200">
              <a:lnSpc>
                <a:spcPct val="120000"/>
              </a:lnSpc>
              <a:buAutoNum type="arabicPeriod"/>
            </a:pPr>
            <a:r>
              <a:rPr lang="en-US" altLang="zh-CN" sz="2400">
                <a:latin typeface="Times New Roman" panose="02020603050405020304" charset="0"/>
                <a:cs typeface="Times New Roman" panose="02020603050405020304" charset="0"/>
              </a:rPr>
              <a:t>variable  (n)</a:t>
            </a:r>
            <a:endParaRPr lang="en-US" altLang="zh-CN" sz="2400">
              <a:latin typeface="Times New Roman" panose="02020603050405020304" charset="0"/>
              <a:cs typeface="Times New Roman" panose="02020603050405020304" charset="0"/>
            </a:endParaRPr>
          </a:p>
          <a:p>
            <a:pPr marL="457200" indent="-457200">
              <a:lnSpc>
                <a:spcPct val="120000"/>
              </a:lnSpc>
              <a:buAutoNum type="arabicPeriod"/>
            </a:pPr>
            <a:r>
              <a:rPr lang="en-US" altLang="zh-CN" sz="2400">
                <a:latin typeface="Times New Roman" panose="02020603050405020304" charset="0"/>
                <a:cs typeface="Times New Roman" panose="02020603050405020304" charset="0"/>
              </a:rPr>
              <a:t>identifiable </a:t>
            </a:r>
            <a:r>
              <a:rPr lang="zh-CN" altLang="en-US" sz="2400">
                <a:latin typeface="Times New Roman" panose="02020603050405020304" charset="0"/>
                <a:cs typeface="Times New Roman" panose="02020603050405020304" charset="0"/>
              </a:rPr>
              <a:t>（</a:t>
            </a:r>
            <a:r>
              <a:rPr lang="en-US" altLang="zh-CN" sz="2400">
                <a:latin typeface="Times New Roman" panose="02020603050405020304" charset="0"/>
                <a:cs typeface="Times New Roman" panose="02020603050405020304" charset="0"/>
              </a:rPr>
              <a:t>adj)</a:t>
            </a:r>
            <a:endParaRPr lang="en-US" altLang="zh-CN" sz="2400">
              <a:latin typeface="Times New Roman" panose="02020603050405020304" charset="0"/>
              <a:cs typeface="Times New Roman" panose="02020603050405020304" charset="0"/>
            </a:endParaRPr>
          </a:p>
        </p:txBody>
      </p:sp>
      <p:grpSp>
        <p:nvGrpSpPr>
          <p:cNvPr id="129" name="组合 4"/>
          <p:cNvGrpSpPr/>
          <p:nvPr/>
        </p:nvGrpSpPr>
        <p:grpSpPr>
          <a:xfrm>
            <a:off x="3077391" y="640517"/>
            <a:ext cx="6065788" cy="0"/>
            <a:chOff x="4615664" y="960506"/>
            <a:chExt cx="9102718" cy="0"/>
          </a:xfrm>
        </p:grpSpPr>
        <p:cxnSp>
          <p:nvCxnSpPr>
            <p:cNvPr id="3145758" name="321"/>
            <p:cNvCxnSpPr/>
            <p:nvPr>
              <p:custDataLst>
                <p:tags r:id="rId1"/>
              </p:custDataLst>
            </p:nvPr>
          </p:nvCxnSpPr>
          <p:spPr bwMode="auto">
            <a:xfrm flipH="1">
              <a:off x="4615664"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cxnSp>
          <p:nvCxnSpPr>
            <p:cNvPr id="3145759" name="3 22"/>
            <p:cNvCxnSpPr/>
            <p:nvPr>
              <p:custDataLst>
                <p:tags r:id="rId2"/>
              </p:custDataLst>
            </p:nvPr>
          </p:nvCxnSpPr>
          <p:spPr bwMode="auto">
            <a:xfrm flipH="1">
              <a:off x="12403703"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grpSp>
      <p:sp>
        <p:nvSpPr>
          <p:cNvPr id="1048662" name="文本框 2"/>
          <p:cNvSpPr txBox="1"/>
          <p:nvPr>
            <p:custDataLst>
              <p:tags r:id="rId3"/>
            </p:custDataLst>
          </p:nvPr>
        </p:nvSpPr>
        <p:spPr>
          <a:xfrm>
            <a:off x="4107088" y="317922"/>
            <a:ext cx="3758691"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pPr>
            <a:r>
              <a:rPr lang="zh-CN" altLang="en-US" sz="3200" b="1" dirty="0">
                <a:solidFill>
                  <a:srgbClr val="2F414B"/>
                </a:solidFill>
                <a:latin typeface="Arial" panose="020B0604020202020204" pitchFamily="34" charset="0"/>
                <a:cs typeface="+mn-ea"/>
                <a:sym typeface="Arial" panose="020B0604020202020204" pitchFamily="34" charset="0"/>
              </a:rPr>
              <a:t>阅读理解</a:t>
            </a:r>
            <a:r>
              <a:rPr lang="en-US" altLang="zh-CN" sz="3200" b="1" dirty="0">
                <a:solidFill>
                  <a:srgbClr val="2F414B"/>
                </a:solidFill>
                <a:latin typeface="Arial" panose="020B0604020202020204" pitchFamily="34" charset="0"/>
                <a:cs typeface="+mn-ea"/>
                <a:sym typeface="Arial" panose="020B0604020202020204" pitchFamily="34" charset="0"/>
              </a:rPr>
              <a:t>C</a:t>
            </a:r>
            <a:r>
              <a:rPr lang="zh-CN" altLang="en-US" sz="3200" b="1" dirty="0">
                <a:solidFill>
                  <a:srgbClr val="2F414B"/>
                </a:solidFill>
                <a:latin typeface="Arial" panose="020B0604020202020204" pitchFamily="34" charset="0"/>
                <a:cs typeface="+mn-ea"/>
                <a:sym typeface="Arial" panose="020B0604020202020204" pitchFamily="34" charset="0"/>
              </a:rPr>
              <a:t>篇</a:t>
            </a:r>
            <a:endParaRPr lang="zh-CN" altLang="en-US" sz="3200" b="1" dirty="0">
              <a:solidFill>
                <a:srgbClr val="2F414B"/>
              </a:solidFill>
              <a:latin typeface="Arial" panose="020B0604020202020204" pitchFamily="34" charset="0"/>
              <a:cs typeface="+mn-ea"/>
              <a:sym typeface="Arial" panose="020B0604020202020204" pitchFamily="34" charset="0"/>
            </a:endParaRPr>
          </a:p>
        </p:txBody>
      </p:sp>
      <p:sp>
        <p:nvSpPr>
          <p:cNvPr id="2" name="文本框 1"/>
          <p:cNvSpPr txBox="1"/>
          <p:nvPr/>
        </p:nvSpPr>
        <p:spPr>
          <a:xfrm>
            <a:off x="4577305" y="1245415"/>
            <a:ext cx="7315200" cy="2755900"/>
          </a:xfrm>
          <a:prstGeom prst="rect">
            <a:avLst/>
          </a:prstGeom>
          <a:ln w="25400" cmpd="sng">
            <a:noFill/>
            <a:prstDash val="solid"/>
            <a:miter lim="800000"/>
          </a:ln>
        </p:spPr>
        <p:style>
          <a:lnRef idx="2">
            <a:schemeClr val="accent1"/>
          </a:lnRef>
          <a:fillRef idx="0">
            <a:srgbClr val="FFFFFF"/>
          </a:fillRef>
          <a:effectRef idx="0">
            <a:srgbClr val="FFFFFF"/>
          </a:effectRef>
          <a:fontRef idx="minor">
            <a:schemeClr val="tx1"/>
          </a:fontRef>
        </p:style>
        <p:txBody>
          <a:bodyPr wrap="square" rtlCol="0" anchor="t">
            <a:spAutoFit/>
          </a:bodyPr>
          <a:p>
            <a:pPr marL="36195" indent="0" algn="just" defTabSz="266700" rtl="0" eaLnBrk="1" fontAlgn="base" latinLnBrk="0" hangingPunct="1">
              <a:lnSpc>
                <a:spcPct val="100000"/>
              </a:lnSpc>
              <a:spcBef>
                <a:spcPts val="700"/>
              </a:spcBef>
              <a:spcAft>
                <a:spcPct val="0"/>
              </a:spcAft>
              <a:buNone/>
            </a:pPr>
            <a:r>
              <a:rPr lang="zh-CN" altLang="en-US" sz="2400" b="1">
                <a:solidFill>
                  <a:srgbClr val="000000"/>
                </a:solidFill>
                <a:latin typeface="Times New Roman" panose="02020603050405020304" charset="0"/>
                <a:cs typeface="Times New Roman" panose="02020603050405020304" charset="0"/>
              </a:rPr>
              <a:t>服装</a:t>
            </a:r>
            <a:endParaRPr lang="zh-CN" altLang="en-US" sz="2400" b="1">
              <a:solidFill>
                <a:srgbClr val="000000"/>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zh-CN" altLang="en-US" sz="2400" b="1">
                <a:solidFill>
                  <a:srgbClr val="000000"/>
                </a:solidFill>
                <a:latin typeface="Times New Roman" panose="02020603050405020304" charset="0"/>
                <a:cs typeface="Times New Roman" panose="02020603050405020304" charset="0"/>
              </a:rPr>
              <a:t>推迟满足感</a:t>
            </a:r>
            <a:endParaRPr lang="zh-CN" altLang="en-US" sz="2400" b="1">
              <a:solidFill>
                <a:srgbClr val="000000"/>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zh-CN" altLang="en-US" sz="2400" b="1">
                <a:solidFill>
                  <a:srgbClr val="000000"/>
                </a:solidFill>
                <a:latin typeface="Times New Roman" panose="02020603050405020304" charset="0"/>
                <a:cs typeface="Times New Roman" panose="02020603050405020304" charset="0"/>
              </a:rPr>
              <a:t>谈判</a:t>
            </a:r>
            <a:endParaRPr lang="zh-CN" altLang="en-US" sz="2400" b="1">
              <a:solidFill>
                <a:srgbClr val="000000"/>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zh-CN" altLang="en-US" sz="2400" b="1">
                <a:solidFill>
                  <a:srgbClr val="000000"/>
                </a:solidFill>
                <a:latin typeface="Times New Roman" panose="02020603050405020304" charset="0"/>
                <a:cs typeface="Times New Roman" panose="02020603050405020304" charset="0"/>
              </a:rPr>
              <a:t>阐明</a:t>
            </a:r>
            <a:endParaRPr lang="zh-CN" altLang="en-US" sz="2400" b="1">
              <a:solidFill>
                <a:srgbClr val="000000"/>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zh-CN" altLang="en-US" sz="2400" b="1">
                <a:solidFill>
                  <a:srgbClr val="000000"/>
                </a:solidFill>
                <a:latin typeface="Times New Roman" panose="02020603050405020304" charset="0"/>
                <a:cs typeface="Times New Roman" panose="02020603050405020304" charset="0"/>
              </a:rPr>
              <a:t>变量</a:t>
            </a:r>
            <a:endParaRPr lang="zh-CN" altLang="en-US" sz="2400" b="1">
              <a:solidFill>
                <a:srgbClr val="000000"/>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zh-CN" altLang="en-US" sz="2400" b="1">
                <a:solidFill>
                  <a:srgbClr val="000000"/>
                </a:solidFill>
                <a:latin typeface="Times New Roman" panose="02020603050405020304" charset="0"/>
                <a:cs typeface="Times New Roman" panose="02020603050405020304" charset="0"/>
              </a:rPr>
              <a:t>可识别的</a:t>
            </a:r>
            <a:endParaRPr lang="zh-CN" altLang="en-US" sz="2400" b="1">
              <a:solidFill>
                <a:srgbClr val="000000"/>
              </a:solidFill>
              <a:latin typeface="Times New Roman" panose="02020603050405020304" charset="0"/>
              <a:cs typeface="Times New Roman" panose="02020603050405020304"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0" y="462238"/>
            <a:ext cx="12192018" cy="8029575"/>
          </a:xfrm>
          <a:prstGeom prst="rect">
            <a:avLst/>
          </a:prstGeom>
          <a:noFill/>
          <a:ln w="25400" cap="flat" cmpd="sng" algn="ctr">
            <a:solidFill>
              <a:schemeClr val="phClr"/>
            </a:solidFill>
            <a:prstDash val="solid"/>
          </a:ln>
        </p:spPr>
        <p:style>
          <a:lnRef idx="2">
            <a:schemeClr val="accent1"/>
          </a:lnRef>
          <a:fillRef idx="0">
            <a:srgbClr val="FFFFFF"/>
          </a:fillRef>
          <a:effectRef idx="0">
            <a:srgbClr val="FFFFFF"/>
          </a:effectRef>
          <a:fontRef idx="minor">
            <a:schemeClr val="tx1"/>
          </a:fontRef>
        </p:style>
        <p:txBody>
          <a:bodyPr wrap="square" rtlCol="0" anchor="t">
            <a:noAutofit/>
          </a:bodyPr>
          <a:p>
            <a:pPr marL="36195" indent="0" algn="just" defTabSz="266700" rtl="0" eaLnBrk="1" fontAlgn="base" latinLnBrk="0" hangingPunct="1">
              <a:lnSpc>
                <a:spcPct val="100000"/>
              </a:lnSpc>
              <a:spcBef>
                <a:spcPts val="700"/>
              </a:spcBef>
              <a:spcAft>
                <a:spcPct val="0"/>
              </a:spcAft>
              <a:buNone/>
            </a:pPr>
            <a:r>
              <a:rPr lang="en-US" altLang="zh-CN" sz="2400" b="1">
                <a:solidFill>
                  <a:srgbClr val="000000"/>
                </a:solidFill>
                <a:latin typeface="Times New Roman" panose="02020603050405020304" charset="0"/>
                <a:cs typeface="Times New Roman" panose="02020603050405020304" charset="0"/>
              </a:rPr>
              <a:t>32.Why does the writer mention </a:t>
            </a:r>
            <a:r>
              <a:rPr lang="en-US" altLang="zh-CN" sz="2400" b="1">
                <a:solidFill>
                  <a:srgbClr val="FF0000"/>
                </a:solidFill>
                <a:latin typeface="Times New Roman" panose="02020603050405020304" charset="0"/>
                <a:cs typeface="Times New Roman" panose="02020603050405020304" charset="0"/>
              </a:rPr>
              <a:t>Eli Whitney</a:t>
            </a:r>
            <a:r>
              <a:rPr lang="en-US" altLang="zh-CN" sz="2400" b="1">
                <a:solidFill>
                  <a:srgbClr val="000000"/>
                </a:solidFill>
                <a:latin typeface="Times New Roman" panose="02020603050405020304" charset="0"/>
                <a:cs typeface="Times New Roman" panose="02020603050405020304" charset="0"/>
              </a:rPr>
              <a:t> </a:t>
            </a:r>
            <a:r>
              <a:rPr lang="en-US" altLang="zh-CN" sz="2400" b="1">
                <a:solidFill>
                  <a:srgbClr val="FF0000"/>
                </a:solidFill>
                <a:latin typeface="Times New Roman" panose="02020603050405020304" charset="0"/>
                <a:cs typeface="Times New Roman" panose="02020603050405020304" charset="0"/>
              </a:rPr>
              <a:t>in the first paragraph</a:t>
            </a:r>
            <a:r>
              <a:rPr lang="en-US" altLang="zh-CN" sz="2400" b="1">
                <a:solidFill>
                  <a:srgbClr val="000000"/>
                </a:solidFill>
                <a:latin typeface="Times New Roman" panose="02020603050405020304" charset="0"/>
                <a:cs typeface="Times New Roman" panose="02020603050405020304" charset="0"/>
              </a:rPr>
              <a:t>?</a:t>
            </a:r>
            <a:endParaRPr lang="en-US" altLang="zh-CN" sz="2400" b="1">
              <a:solidFill>
                <a:srgbClr val="000000"/>
              </a:solidFill>
              <a:latin typeface="Times New Roman" panose="02020603050405020304" charset="0"/>
              <a:cs typeface="Times New Roman" panose="02020603050405020304" charset="0"/>
            </a:endParaRPr>
          </a:p>
          <a:p>
            <a:pPr marL="36195" indent="0" algn="just" defTabSz="266700" rtl="0" eaLnBrk="1" fontAlgn="base" latinLnBrk="0" hangingPunct="1">
              <a:lnSpc>
                <a:spcPct val="90000"/>
              </a:lnSpc>
              <a:spcBef>
                <a:spcPts val="700"/>
              </a:spcBef>
              <a:spcAft>
                <a:spcPct val="0"/>
              </a:spcAft>
              <a:buNone/>
            </a:pPr>
            <a:r>
              <a:rPr lang="en-US" altLang="zh-CN" sz="2400" b="1">
                <a:solidFill>
                  <a:srgbClr val="000000"/>
                </a:solidFill>
                <a:latin typeface="Times New Roman" panose="02020603050405020304" charset="0"/>
                <a:cs typeface="Times New Roman" panose="02020603050405020304" charset="0"/>
              </a:rPr>
              <a:t>A.To clarify a doubt.                                                           </a:t>
            </a:r>
            <a:r>
              <a:rPr lang="en-US" altLang="zh-CN" sz="2400" b="1">
                <a:solidFill>
                  <a:srgbClr val="000000"/>
                </a:solidFill>
                <a:highlight>
                  <a:srgbClr val="FFFF00"/>
                </a:highlight>
                <a:latin typeface="Times New Roman" panose="02020603050405020304" charset="0"/>
                <a:cs typeface="Times New Roman" panose="02020603050405020304" charset="0"/>
              </a:rPr>
              <a:t> B.To illustrate a view.</a:t>
            </a:r>
            <a:endParaRPr lang="en-US" altLang="zh-CN" sz="2400" b="1">
              <a:solidFill>
                <a:srgbClr val="000000"/>
              </a:solidFill>
              <a:highlight>
                <a:srgbClr val="FFFF00"/>
              </a:highlight>
              <a:latin typeface="Times New Roman" panose="02020603050405020304" charset="0"/>
              <a:cs typeface="Times New Roman" panose="02020603050405020304" charset="0"/>
            </a:endParaRPr>
          </a:p>
          <a:p>
            <a:pPr marL="36195" indent="0" algn="just" defTabSz="266700" rtl="0" eaLnBrk="1" fontAlgn="base" latinLnBrk="0" hangingPunct="1">
              <a:lnSpc>
                <a:spcPct val="90000"/>
              </a:lnSpc>
              <a:spcBef>
                <a:spcPts val="700"/>
              </a:spcBef>
              <a:spcAft>
                <a:spcPct val="0"/>
              </a:spcAft>
              <a:buNone/>
            </a:pPr>
            <a:r>
              <a:rPr lang="en-US" altLang="zh-CN" sz="2400" b="1">
                <a:solidFill>
                  <a:srgbClr val="000000"/>
                </a:solidFill>
                <a:latin typeface="Times New Roman" panose="02020603050405020304" charset="0"/>
                <a:cs typeface="Times New Roman" panose="02020603050405020304" charset="0"/>
              </a:rPr>
              <a:t>C.To introduce the topic.                                                     D.To evaluate a statement.</a:t>
            </a:r>
            <a:endParaRPr lang="en-US" altLang="zh-CN" sz="2400" b="1">
              <a:solidFill>
                <a:srgbClr val="000000"/>
              </a:solidFill>
              <a:latin typeface="Times New Roman" panose="02020603050405020304" charset="0"/>
              <a:cs typeface="Times New Roman" panose="02020603050405020304" charset="0"/>
            </a:endParaRPr>
          </a:p>
          <a:p>
            <a:pPr marL="36195" indent="0" algn="just" defTabSz="266700" rtl="0" eaLnBrk="1" fontAlgn="base" latinLnBrk="0" hangingPunct="1">
              <a:lnSpc>
                <a:spcPct val="90000"/>
              </a:lnSpc>
              <a:spcBef>
                <a:spcPts val="700"/>
              </a:spcBef>
              <a:spcAft>
                <a:spcPct val="0"/>
              </a:spcAft>
              <a:buNone/>
            </a:pPr>
            <a:r>
              <a:rPr lang="en-US" altLang="zh-CN" sz="2400" b="1">
                <a:solidFill>
                  <a:srgbClr val="000000"/>
                </a:solidFill>
                <a:latin typeface="Times New Roman" panose="02020603050405020304" charset="0"/>
                <a:cs typeface="Times New Roman" panose="02020603050405020304" charset="0"/>
              </a:rPr>
              <a:t>33.What contributed to </a:t>
            </a:r>
            <a:r>
              <a:rPr lang="en-US" altLang="zh-CN" sz="2400" b="1">
                <a:solidFill>
                  <a:srgbClr val="FF0000"/>
                </a:solidFill>
                <a:latin typeface="Times New Roman" panose="02020603050405020304" charset="0"/>
                <a:cs typeface="Times New Roman" panose="02020603050405020304" charset="0"/>
              </a:rPr>
              <a:t>the popularity of motor vehicles</a:t>
            </a:r>
            <a:r>
              <a:rPr lang="en-US" altLang="zh-CN" sz="2400" b="1">
                <a:solidFill>
                  <a:srgbClr val="000000"/>
                </a:solidFill>
                <a:latin typeface="Times New Roman" panose="02020603050405020304" charset="0"/>
                <a:cs typeface="Times New Roman" panose="02020603050405020304" charset="0"/>
              </a:rPr>
              <a:t>?</a:t>
            </a:r>
            <a:endParaRPr lang="en-US" altLang="zh-CN" sz="2400" b="1">
              <a:solidFill>
                <a:srgbClr val="000000"/>
              </a:solidFill>
              <a:latin typeface="Times New Roman" panose="02020603050405020304" charset="0"/>
              <a:cs typeface="Times New Roman" panose="02020603050405020304" charset="0"/>
            </a:endParaRPr>
          </a:p>
          <a:p>
            <a:pPr marL="36195" indent="0" algn="just" defTabSz="266700" rtl="0" eaLnBrk="1" fontAlgn="base" latinLnBrk="0" hangingPunct="1">
              <a:lnSpc>
                <a:spcPct val="90000"/>
              </a:lnSpc>
              <a:spcBef>
                <a:spcPts val="700"/>
              </a:spcBef>
              <a:spcAft>
                <a:spcPct val="0"/>
              </a:spcAft>
              <a:buNone/>
            </a:pPr>
            <a:r>
              <a:rPr lang="en-US" altLang="zh-CN" sz="2400" b="1">
                <a:solidFill>
                  <a:srgbClr val="000000"/>
                </a:solidFill>
                <a:highlight>
                  <a:srgbClr val="FFFF00"/>
                </a:highlight>
                <a:latin typeface="Times New Roman" panose="02020603050405020304" charset="0"/>
                <a:cs typeface="Times New Roman" panose="02020603050405020304" charset="0"/>
              </a:rPr>
              <a:t>A.Military  demands.  </a:t>
            </a:r>
            <a:r>
              <a:rPr lang="en-US" altLang="zh-CN" sz="2400" b="1">
                <a:solidFill>
                  <a:srgbClr val="000000"/>
                </a:solidFill>
                <a:latin typeface="Times New Roman" panose="02020603050405020304" charset="0"/>
                <a:cs typeface="Times New Roman" panose="02020603050405020304" charset="0"/>
              </a:rPr>
              <a:t>                                                          B.Powerful  engines.</a:t>
            </a:r>
            <a:endParaRPr lang="en-US" altLang="zh-CN" sz="2400" b="1">
              <a:solidFill>
                <a:srgbClr val="000000"/>
              </a:solidFill>
              <a:latin typeface="Times New Roman" panose="02020603050405020304" charset="0"/>
              <a:cs typeface="Times New Roman" panose="02020603050405020304" charset="0"/>
            </a:endParaRPr>
          </a:p>
          <a:p>
            <a:pPr marL="36195" indent="0" algn="just" defTabSz="266700" rtl="0" eaLnBrk="1" fontAlgn="base" latinLnBrk="0" hangingPunct="1">
              <a:lnSpc>
                <a:spcPct val="90000"/>
              </a:lnSpc>
              <a:spcBef>
                <a:spcPts val="700"/>
              </a:spcBef>
              <a:spcAft>
                <a:spcPct val="0"/>
              </a:spcAft>
              <a:buNone/>
            </a:pPr>
            <a:r>
              <a:rPr lang="en-US" altLang="zh-CN" sz="2400" b="1">
                <a:solidFill>
                  <a:srgbClr val="000000"/>
                </a:solidFill>
                <a:latin typeface="Times New Roman" panose="02020603050405020304" charset="0"/>
                <a:cs typeface="Times New Roman" panose="02020603050405020304" charset="0"/>
              </a:rPr>
              <a:t>C.Crcative  designs.                                                              D.Public  satisfaction.</a:t>
            </a:r>
            <a:endParaRPr lang="en-US" altLang="zh-CN" sz="2400" b="1">
              <a:solidFill>
                <a:srgbClr val="000000"/>
              </a:solidFill>
              <a:latin typeface="Times New Roman" panose="02020603050405020304" charset="0"/>
              <a:cs typeface="Times New Roman" panose="02020603050405020304" charset="0"/>
            </a:endParaRPr>
          </a:p>
          <a:p>
            <a:pPr marL="36195" indent="0" algn="just" defTabSz="266700" rtl="0" eaLnBrk="1" fontAlgn="base" latinLnBrk="0" hangingPunct="1">
              <a:lnSpc>
                <a:spcPct val="90000"/>
              </a:lnSpc>
              <a:spcBef>
                <a:spcPts val="700"/>
              </a:spcBef>
              <a:spcAft>
                <a:spcPct val="0"/>
              </a:spcAft>
              <a:buNone/>
            </a:pPr>
            <a:r>
              <a:rPr lang="en-US" altLang="zh-CN" sz="2400" b="1">
                <a:solidFill>
                  <a:srgbClr val="000000"/>
                </a:solidFill>
                <a:latin typeface="Times New Roman" panose="02020603050405020304" charset="0"/>
                <a:cs typeface="Times New Roman" panose="02020603050405020304" charset="0"/>
              </a:rPr>
              <a:t>34.What does the underlined word“</a:t>
            </a:r>
            <a:r>
              <a:rPr lang="en-US" altLang="zh-CN" sz="2400" b="1">
                <a:solidFill>
                  <a:srgbClr val="FF0000"/>
                </a:solidFill>
                <a:latin typeface="Times New Roman" panose="02020603050405020304" charset="0"/>
                <a:cs typeface="Times New Roman" panose="02020603050405020304" charset="0"/>
              </a:rPr>
              <a:t>That</a:t>
            </a:r>
            <a:r>
              <a:rPr lang="en-US" altLang="zh-CN" sz="2400" b="1">
                <a:solidFill>
                  <a:srgbClr val="000000"/>
                </a:solidFill>
                <a:latin typeface="Times New Roman" panose="02020603050405020304" charset="0"/>
                <a:cs typeface="Times New Roman" panose="02020603050405020304" charset="0"/>
              </a:rPr>
              <a:t> ”refer to </a:t>
            </a:r>
            <a:r>
              <a:rPr lang="en-US" altLang="zh-CN" sz="2400" b="1">
                <a:solidFill>
                  <a:srgbClr val="FF0000"/>
                </a:solidFill>
                <a:latin typeface="Times New Roman" panose="02020603050405020304" charset="0"/>
                <a:cs typeface="Times New Roman" panose="02020603050405020304" charset="0"/>
              </a:rPr>
              <a:t>in the last paragraph</a:t>
            </a:r>
            <a:r>
              <a:rPr lang="en-US" altLang="zh-CN" sz="2400" b="1">
                <a:solidFill>
                  <a:srgbClr val="000000"/>
                </a:solidFill>
                <a:latin typeface="Times New Roman" panose="02020603050405020304" charset="0"/>
                <a:cs typeface="Times New Roman" panose="02020603050405020304" charset="0"/>
              </a:rPr>
              <a:t>?</a:t>
            </a:r>
            <a:endParaRPr lang="en-US" altLang="zh-CN" sz="2400" b="1">
              <a:solidFill>
                <a:srgbClr val="000000"/>
              </a:solidFill>
              <a:latin typeface="Times New Roman" panose="02020603050405020304" charset="0"/>
              <a:cs typeface="Times New Roman" panose="02020603050405020304" charset="0"/>
            </a:endParaRPr>
          </a:p>
          <a:p>
            <a:pPr marL="36195" indent="0" algn="just" defTabSz="266700" rtl="0" eaLnBrk="1" fontAlgn="base" latinLnBrk="0" hangingPunct="1">
              <a:lnSpc>
                <a:spcPct val="90000"/>
              </a:lnSpc>
              <a:spcBef>
                <a:spcPts val="700"/>
              </a:spcBef>
              <a:spcAft>
                <a:spcPct val="0"/>
              </a:spcAft>
              <a:buNone/>
            </a:pPr>
            <a:r>
              <a:rPr lang="en-US" altLang="zh-CN" sz="2400" b="1">
                <a:solidFill>
                  <a:srgbClr val="000000"/>
                </a:solidFill>
                <a:latin typeface="Times New Roman" panose="02020603050405020304" charset="0"/>
                <a:cs typeface="Times New Roman" panose="02020603050405020304" charset="0"/>
              </a:rPr>
              <a:t>A.A lack of moncy and time.                                               B.Absence of public demand.</a:t>
            </a:r>
            <a:endParaRPr lang="en-US" altLang="zh-CN" sz="2400" b="1">
              <a:solidFill>
                <a:srgbClr val="000000"/>
              </a:solidFill>
              <a:latin typeface="Times New Roman" panose="02020603050405020304" charset="0"/>
              <a:cs typeface="Times New Roman" panose="02020603050405020304" charset="0"/>
            </a:endParaRPr>
          </a:p>
          <a:p>
            <a:pPr marL="36195" indent="0" algn="just" defTabSz="266700" rtl="0" eaLnBrk="1" fontAlgn="base" latinLnBrk="0" hangingPunct="1">
              <a:lnSpc>
                <a:spcPct val="90000"/>
              </a:lnSpc>
              <a:spcBef>
                <a:spcPts val="700"/>
              </a:spcBef>
              <a:spcAft>
                <a:spcPct val="0"/>
              </a:spcAft>
              <a:buNone/>
            </a:pPr>
            <a:r>
              <a:rPr lang="en-US" altLang="zh-CN" sz="2400" b="1">
                <a:solidFill>
                  <a:srgbClr val="000000"/>
                </a:solidFill>
                <a:highlight>
                  <a:srgbClr val="FFFF00"/>
                </a:highlight>
                <a:latin typeface="Times New Roman" panose="02020603050405020304" charset="0"/>
                <a:cs typeface="Times New Roman" panose="02020603050405020304" charset="0"/>
              </a:rPr>
              <a:t>C.Bad performance of early models.  </a:t>
            </a:r>
            <a:r>
              <a:rPr lang="en-US" altLang="zh-CN" sz="2400" b="1">
                <a:solidFill>
                  <a:srgbClr val="000000"/>
                </a:solidFill>
                <a:latin typeface="Times New Roman" panose="02020603050405020304" charset="0"/>
                <a:cs typeface="Times New Roman" panose="02020603050405020304" charset="0"/>
              </a:rPr>
              <a:t>                                D.Awful looks of previous inventions.</a:t>
            </a:r>
            <a:endParaRPr lang="en-US" altLang="zh-CN" sz="2400" b="1">
              <a:solidFill>
                <a:srgbClr val="000000"/>
              </a:solidFill>
              <a:latin typeface="Times New Roman" panose="02020603050405020304" charset="0"/>
              <a:cs typeface="Times New Roman" panose="02020603050405020304" charset="0"/>
            </a:endParaRPr>
          </a:p>
          <a:p>
            <a:pPr marL="36195" indent="0" algn="just" defTabSz="266700" rtl="0" eaLnBrk="1" fontAlgn="base" latinLnBrk="0" hangingPunct="1">
              <a:lnSpc>
                <a:spcPct val="90000"/>
              </a:lnSpc>
              <a:spcBef>
                <a:spcPts val="700"/>
              </a:spcBef>
              <a:spcAft>
                <a:spcPct val="0"/>
              </a:spcAft>
              <a:buNone/>
            </a:pPr>
            <a:r>
              <a:rPr lang="en-US" altLang="zh-CN" sz="2400" b="1">
                <a:solidFill>
                  <a:srgbClr val="000000"/>
                </a:solidFill>
                <a:latin typeface="Times New Roman" panose="02020603050405020304" charset="0"/>
                <a:cs typeface="Times New Roman" panose="02020603050405020304" charset="0"/>
              </a:rPr>
              <a:t>35.Which of the following is the</a:t>
            </a:r>
            <a:r>
              <a:rPr lang="en-US" altLang="zh-CN" sz="2400" b="1">
                <a:solidFill>
                  <a:srgbClr val="FF0000"/>
                </a:solidFill>
                <a:latin typeface="Times New Roman" panose="02020603050405020304" charset="0"/>
                <a:cs typeface="Times New Roman" panose="02020603050405020304" charset="0"/>
              </a:rPr>
              <a:t> best title</a:t>
            </a:r>
            <a:r>
              <a:rPr lang="en-US" altLang="zh-CN" sz="2400" b="1">
                <a:solidFill>
                  <a:srgbClr val="000000"/>
                </a:solidFill>
                <a:latin typeface="Times New Roman" panose="02020603050405020304" charset="0"/>
                <a:cs typeface="Times New Roman" panose="02020603050405020304" charset="0"/>
              </a:rPr>
              <a:t> for the text?</a:t>
            </a:r>
            <a:endParaRPr lang="en-US" altLang="zh-CN" sz="2400" b="1">
              <a:solidFill>
                <a:srgbClr val="000000"/>
              </a:solidFill>
              <a:latin typeface="Times New Roman" panose="02020603050405020304" charset="0"/>
              <a:cs typeface="Times New Roman" panose="02020603050405020304" charset="0"/>
            </a:endParaRPr>
          </a:p>
          <a:p>
            <a:pPr marL="36195" indent="0" algn="just" defTabSz="266700" rtl="0" eaLnBrk="1" fontAlgn="base" latinLnBrk="0" hangingPunct="1">
              <a:lnSpc>
                <a:spcPct val="90000"/>
              </a:lnSpc>
              <a:spcBef>
                <a:spcPts val="700"/>
              </a:spcBef>
              <a:spcAft>
                <a:spcPct val="0"/>
              </a:spcAft>
              <a:buNone/>
            </a:pPr>
            <a:r>
              <a:rPr lang="en-US" altLang="zh-CN" sz="2400" b="1">
                <a:solidFill>
                  <a:srgbClr val="000000"/>
                </a:solidFill>
                <a:latin typeface="Times New Roman" panose="02020603050405020304" charset="0"/>
                <a:cs typeface="Times New Roman" panose="02020603050405020304" charset="0"/>
              </a:rPr>
              <a:t>A.Social Need:the Inner Drive for Invention                     B.Great Invention:the Force of Society's Progress</a:t>
            </a:r>
            <a:endParaRPr lang="en-US" altLang="zh-CN" sz="2400" b="1">
              <a:solidFill>
                <a:srgbClr val="000000"/>
              </a:solidFill>
              <a:latin typeface="Times New Roman" panose="02020603050405020304" charset="0"/>
              <a:cs typeface="Times New Roman" panose="02020603050405020304" charset="0"/>
            </a:endParaRPr>
          </a:p>
          <a:p>
            <a:pPr marL="36195" indent="0" algn="just" defTabSz="266700" rtl="0" eaLnBrk="1" fontAlgn="base" latinLnBrk="0" hangingPunct="1">
              <a:lnSpc>
                <a:spcPct val="90000"/>
              </a:lnSpc>
              <a:spcBef>
                <a:spcPts val="700"/>
              </a:spcBef>
              <a:spcAft>
                <a:spcPct val="0"/>
              </a:spcAft>
              <a:buNone/>
            </a:pPr>
            <a:r>
              <a:rPr lang="en-US" altLang="zh-CN" sz="2400" b="1">
                <a:solidFill>
                  <a:srgbClr val="000000"/>
                </a:solidFill>
                <a:latin typeface="Times New Roman" panose="02020603050405020304" charset="0"/>
                <a:cs typeface="Times New Roman" panose="02020603050405020304" charset="0"/>
              </a:rPr>
              <a:t>C.General Application:the Final Purpose of Invention      </a:t>
            </a:r>
            <a:r>
              <a:rPr lang="en-US" altLang="zh-CN" sz="2400" b="1">
                <a:solidFill>
                  <a:srgbClr val="000000"/>
                </a:solidFill>
                <a:highlight>
                  <a:srgbClr val="FFFF00"/>
                </a:highlight>
                <a:latin typeface="Times New Roman" panose="02020603050405020304" charset="0"/>
                <a:cs typeface="Times New Roman" panose="02020603050405020304" charset="0"/>
              </a:rPr>
              <a:t>D.Beyond Necessity:the Curious Pursuit of Invention</a:t>
            </a:r>
            <a:endParaRPr lang="en-US" altLang="zh-CN" sz="2400" b="1">
              <a:solidFill>
                <a:srgbClr val="000000"/>
              </a:solidFill>
              <a:highlight>
                <a:srgbClr val="FFFF00"/>
              </a:highlight>
              <a:latin typeface="Times New Roman" panose="02020603050405020304" charset="0"/>
              <a:cs typeface="Times New Roman" panose="02020603050405020304" charset="0"/>
            </a:endParaRPr>
          </a:p>
        </p:txBody>
      </p:sp>
      <p:sp>
        <p:nvSpPr>
          <p:cNvPr id="1048683" name="文本框 2"/>
          <p:cNvSpPr txBox="1"/>
          <p:nvPr>
            <p:custDataLst>
              <p:tags r:id="rId1"/>
            </p:custDataLst>
          </p:nvPr>
        </p:nvSpPr>
        <p:spPr>
          <a:xfrm>
            <a:off x="4318947" y="-67410"/>
            <a:ext cx="3758691"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pPr>
            <a:r>
              <a:rPr lang="zh-CN" altLang="en-US" sz="3200" b="1" dirty="0">
                <a:solidFill>
                  <a:srgbClr val="2F414B"/>
                </a:solidFill>
                <a:latin typeface="Arial" panose="020B0604020202020204" pitchFamily="34" charset="0"/>
                <a:cs typeface="+mn-ea"/>
                <a:sym typeface="Arial" panose="020B0604020202020204" pitchFamily="34" charset="0"/>
              </a:rPr>
              <a:t>阅读理解</a:t>
            </a:r>
            <a:r>
              <a:rPr lang="en-US" altLang="zh-CN" sz="3200" b="1" dirty="0">
                <a:solidFill>
                  <a:srgbClr val="2F414B"/>
                </a:solidFill>
                <a:latin typeface="Arial" panose="020B0604020202020204" pitchFamily="34" charset="0"/>
                <a:cs typeface="+mn-ea"/>
                <a:sym typeface="Arial" panose="020B0604020202020204" pitchFamily="34" charset="0"/>
              </a:rPr>
              <a:t>D</a:t>
            </a:r>
            <a:r>
              <a:rPr lang="zh-CN" altLang="en-US" sz="3200" b="1" dirty="0">
                <a:solidFill>
                  <a:srgbClr val="2F414B"/>
                </a:solidFill>
                <a:latin typeface="Arial" panose="020B0604020202020204" pitchFamily="34" charset="0"/>
                <a:cs typeface="+mn-ea"/>
                <a:sym typeface="Arial" panose="020B0604020202020204" pitchFamily="34" charset="0"/>
              </a:rPr>
              <a:t>篇</a:t>
            </a:r>
            <a:endParaRPr lang="zh-CN" altLang="en-US" sz="3200" b="1" dirty="0">
              <a:solidFill>
                <a:srgbClr val="2F414B"/>
              </a:solidFill>
              <a:latin typeface="Arial" panose="020B0604020202020204" pitchFamily="34" charset="0"/>
              <a:cs typeface="+mn-ea"/>
              <a:sym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0" y="0"/>
            <a:ext cx="12106575" cy="2410145"/>
          </a:xfrm>
          <a:prstGeom prst="rect">
            <a:avLst/>
          </a:prstGeom>
          <a:noFill/>
          <a:ln w="25400" cap="flat" cmpd="sng" algn="ctr">
            <a:solidFill>
              <a:schemeClr val="phClr"/>
            </a:solidFill>
            <a:prstDash val="solid"/>
          </a:ln>
        </p:spPr>
        <p:style>
          <a:lnRef idx="2">
            <a:schemeClr val="accent1"/>
          </a:lnRef>
          <a:fillRef idx="0">
            <a:srgbClr val="FFFFFF"/>
          </a:fillRef>
          <a:effectRef idx="0">
            <a:srgbClr val="FFFFFF"/>
          </a:effectRef>
          <a:fontRef idx="minor">
            <a:schemeClr val="tx1"/>
          </a:fontRef>
        </p:style>
        <p:txBody>
          <a:bodyPr wrap="square" rtlCol="0" anchor="t">
            <a:noAutofit/>
          </a:bodyPr>
          <a:p>
            <a:pPr marL="36195" indent="0" algn="just" defTabSz="266700" rtl="0" eaLnBrk="1" fontAlgn="base" latinLnBrk="0" hangingPunct="1">
              <a:lnSpc>
                <a:spcPct val="100000"/>
              </a:lnSpc>
              <a:spcBef>
                <a:spcPts val="700"/>
              </a:spcBef>
              <a:spcAft>
                <a:spcPct val="0"/>
              </a:spcAft>
              <a:buNone/>
            </a:pPr>
            <a:r>
              <a:rPr lang="en-US" altLang="zh-CN" sz="2400">
                <a:solidFill>
                  <a:srgbClr val="000000"/>
                </a:solidFill>
                <a:highlight>
                  <a:srgbClr val="FFFF00"/>
                </a:highlight>
                <a:latin typeface="Times New Roman" panose="02020603050405020304" charset="0"/>
                <a:cs typeface="Times New Roman" panose="02020603050405020304" charset="0"/>
              </a:rPr>
              <a:t>It is a common view that “Necessity is the mother of invention.”</a:t>
            </a:r>
            <a:r>
              <a:rPr lang="en-US" altLang="zh-CN" sz="2400">
                <a:solidFill>
                  <a:srgbClr val="000000"/>
                </a:solidFill>
                <a:latin typeface="Times New Roman" panose="02020603050405020304" charset="0"/>
                <a:cs typeface="Times New Roman" panose="02020603050405020304" charset="0"/>
              </a:rPr>
              <a:t>That is,inventions supposedly arise when a society has an unfulfilled need.Quite a few inventions do fit in this category.</a:t>
            </a:r>
            <a:r>
              <a:rPr lang="en-US" altLang="zh-CN" sz="2400">
                <a:solidFill>
                  <a:srgbClr val="FF0000"/>
                </a:solidFill>
                <a:latin typeface="Times New Roman" panose="02020603050405020304" charset="0"/>
                <a:cs typeface="Times New Roman" panose="02020603050405020304" charset="0"/>
              </a:rPr>
              <a:t>For example</a:t>
            </a:r>
            <a:r>
              <a:rPr lang="en-US" altLang="zh-CN" sz="2400">
                <a:solidFill>
                  <a:srgbClr val="000000"/>
                </a:solidFill>
                <a:latin typeface="Times New Roman" panose="02020603050405020304" charset="0"/>
                <a:cs typeface="Times New Roman" panose="02020603050405020304" charset="0"/>
              </a:rPr>
              <a:t>,in 1794 </a:t>
            </a:r>
            <a:r>
              <a:rPr lang="en-US" altLang="zh-CN" sz="2400">
                <a:solidFill>
                  <a:srgbClr val="FF0000"/>
                </a:solidFill>
                <a:latin typeface="Times New Roman" panose="02020603050405020304" charset="0"/>
                <a:cs typeface="Times New Roman" panose="02020603050405020304" charset="0"/>
              </a:rPr>
              <a:t>Eli Whitney</a:t>
            </a:r>
            <a:r>
              <a:rPr lang="en-US" altLang="zh-CN" sz="2400">
                <a:solidFill>
                  <a:srgbClr val="000000"/>
                </a:solidFill>
                <a:latin typeface="Times New Roman" panose="02020603050405020304" charset="0"/>
                <a:cs typeface="Times New Roman" panose="02020603050405020304" charset="0"/>
              </a:rPr>
              <a:t> invented cotton gins to replace laborious hand cleaning of cotton grown in the U.S.South.</a:t>
            </a:r>
            <a:endParaRPr lang="en-US" altLang="zh-CN" sz="2400">
              <a:solidFill>
                <a:srgbClr val="000000"/>
              </a:solidFill>
              <a:latin typeface="Times New Roman" panose="02020603050405020304" charset="0"/>
              <a:cs typeface="Times New Roman" panose="02020603050405020304" charset="0"/>
            </a:endParaRPr>
          </a:p>
        </p:txBody>
      </p:sp>
      <p:sp>
        <p:nvSpPr>
          <p:cNvPr id="4" name="文本框 3"/>
          <p:cNvSpPr txBox="1"/>
          <p:nvPr/>
        </p:nvSpPr>
        <p:spPr>
          <a:xfrm>
            <a:off x="0" y="2573992"/>
            <a:ext cx="11294477" cy="1377179"/>
          </a:xfrm>
          <a:prstGeom prst="rect">
            <a:avLst/>
          </a:prstGeom>
          <a:noFill/>
          <a:ln w="25400" cap="flat" cmpd="sng" algn="ctr">
            <a:solidFill>
              <a:schemeClr val="phClr"/>
            </a:solidFill>
            <a:prstDash val="solid"/>
          </a:ln>
        </p:spPr>
        <p:style>
          <a:lnRef idx="2">
            <a:schemeClr val="accent1"/>
          </a:lnRef>
          <a:fillRef idx="0">
            <a:srgbClr val="FFFFFF"/>
          </a:fillRef>
          <a:effectRef idx="0">
            <a:srgbClr val="FFFFFF"/>
          </a:effectRef>
          <a:fontRef idx="minor">
            <a:schemeClr val="tx1"/>
          </a:fontRef>
        </p:style>
        <p:txBody>
          <a:bodyPr wrap="square" rtlCol="0" anchor="t">
            <a:noAutofit/>
          </a:bodyPr>
          <a:p>
            <a:pPr marL="36195" indent="0" algn="just" defTabSz="266700" rtl="0" eaLnBrk="1" fontAlgn="base" latinLnBrk="0" hangingPunct="1">
              <a:lnSpc>
                <a:spcPct val="100000"/>
              </a:lnSpc>
              <a:spcBef>
                <a:spcPts val="700"/>
              </a:spcBef>
              <a:buNone/>
            </a:pPr>
            <a:r>
              <a:rPr lang="en-US" altLang="zh-CN" sz="2400" b="1">
                <a:solidFill>
                  <a:srgbClr val="000000"/>
                </a:solidFill>
                <a:latin typeface="Times New Roman" panose="02020603050405020304" charset="0"/>
                <a:cs typeface="Times New Roman" panose="02020603050405020304" charset="0"/>
                <a:sym typeface="+mn-ea"/>
              </a:rPr>
              <a:t>32.Why does the writer mention </a:t>
            </a:r>
            <a:r>
              <a:rPr lang="en-US" altLang="zh-CN" sz="2400" b="1">
                <a:solidFill>
                  <a:srgbClr val="FF0000"/>
                </a:solidFill>
                <a:latin typeface="Times New Roman" panose="02020603050405020304" charset="0"/>
                <a:cs typeface="Times New Roman" panose="02020603050405020304" charset="0"/>
                <a:sym typeface="+mn-ea"/>
              </a:rPr>
              <a:t>Eli Whitney</a:t>
            </a:r>
            <a:r>
              <a:rPr lang="en-US" altLang="zh-CN" sz="2400" b="1">
                <a:solidFill>
                  <a:srgbClr val="000000"/>
                </a:solidFill>
                <a:latin typeface="Times New Roman" panose="02020603050405020304" charset="0"/>
                <a:cs typeface="Times New Roman" panose="02020603050405020304" charset="0"/>
                <a:sym typeface="+mn-ea"/>
              </a:rPr>
              <a:t> </a:t>
            </a:r>
            <a:r>
              <a:rPr lang="en-US" altLang="zh-CN" sz="2400" b="1">
                <a:solidFill>
                  <a:srgbClr val="FF0000"/>
                </a:solidFill>
                <a:latin typeface="Times New Roman" panose="02020603050405020304" charset="0"/>
                <a:cs typeface="Times New Roman" panose="02020603050405020304" charset="0"/>
                <a:sym typeface="+mn-ea"/>
              </a:rPr>
              <a:t>in the first paragraph</a:t>
            </a:r>
            <a:r>
              <a:rPr lang="en-US" altLang="zh-CN" sz="2400" b="1">
                <a:solidFill>
                  <a:srgbClr val="000000"/>
                </a:solidFill>
                <a:latin typeface="Times New Roman" panose="02020603050405020304" charset="0"/>
                <a:cs typeface="Times New Roman" panose="02020603050405020304" charset="0"/>
                <a:sym typeface="+mn-ea"/>
              </a:rPr>
              <a:t>?</a:t>
            </a:r>
            <a:endParaRPr lang="en-US" altLang="zh-CN" sz="2400" b="1">
              <a:solidFill>
                <a:srgbClr val="000000"/>
              </a:solidFill>
              <a:latin typeface="Times New Roman" panose="02020603050405020304" charset="0"/>
              <a:cs typeface="Times New Roman" panose="02020603050405020304" charset="0"/>
            </a:endParaRPr>
          </a:p>
          <a:p>
            <a:pPr marL="36195" indent="0" algn="just" defTabSz="266700" rtl="0" eaLnBrk="1" fontAlgn="base" latinLnBrk="0" hangingPunct="1">
              <a:lnSpc>
                <a:spcPct val="90000"/>
              </a:lnSpc>
              <a:spcBef>
                <a:spcPts val="700"/>
              </a:spcBef>
              <a:buNone/>
            </a:pPr>
            <a:r>
              <a:rPr lang="en-US" altLang="zh-CN" sz="2400" b="1">
                <a:solidFill>
                  <a:srgbClr val="000000"/>
                </a:solidFill>
                <a:latin typeface="Times New Roman" panose="02020603050405020304" charset="0"/>
                <a:cs typeface="Times New Roman" panose="02020603050405020304" charset="0"/>
                <a:sym typeface="+mn-ea"/>
              </a:rPr>
              <a:t>A.To clarify a doubt.                                                           </a:t>
            </a:r>
            <a:r>
              <a:rPr lang="en-US" altLang="zh-CN" sz="2400" b="1">
                <a:solidFill>
                  <a:srgbClr val="000000"/>
                </a:solidFill>
                <a:highlight>
                  <a:srgbClr val="FFFF00"/>
                </a:highlight>
                <a:latin typeface="Times New Roman" panose="02020603050405020304" charset="0"/>
                <a:cs typeface="Times New Roman" panose="02020603050405020304" charset="0"/>
                <a:sym typeface="+mn-ea"/>
              </a:rPr>
              <a:t> B.To illustrate a view.</a:t>
            </a:r>
            <a:endParaRPr lang="en-US" altLang="zh-CN" sz="2400" b="1">
              <a:solidFill>
                <a:srgbClr val="000000"/>
              </a:solidFill>
              <a:highlight>
                <a:srgbClr val="FFFF00"/>
              </a:highlight>
              <a:latin typeface="Times New Roman" panose="02020603050405020304" charset="0"/>
              <a:cs typeface="Times New Roman" panose="02020603050405020304" charset="0"/>
            </a:endParaRPr>
          </a:p>
          <a:p>
            <a:pPr marL="36195" indent="0" algn="just" defTabSz="266700" rtl="0" eaLnBrk="1" fontAlgn="base" latinLnBrk="0" hangingPunct="1">
              <a:lnSpc>
                <a:spcPct val="90000"/>
              </a:lnSpc>
              <a:spcBef>
                <a:spcPts val="700"/>
              </a:spcBef>
              <a:buNone/>
            </a:pPr>
            <a:r>
              <a:rPr lang="en-US" altLang="zh-CN" sz="2400" b="1">
                <a:solidFill>
                  <a:srgbClr val="000000"/>
                </a:solidFill>
                <a:latin typeface="Times New Roman" panose="02020603050405020304" charset="0"/>
                <a:cs typeface="Times New Roman" panose="02020603050405020304" charset="0"/>
                <a:sym typeface="+mn-ea"/>
              </a:rPr>
              <a:t>C.To introduce the topic.                                                     D.To evaluate a statement.</a:t>
            </a:r>
            <a:endParaRPr lang="en-US" altLang="zh-CN" sz="2400" b="1">
              <a:solidFill>
                <a:srgbClr val="FF0000"/>
              </a:solidFill>
              <a:latin typeface="Times New Roman" panose="02020603050405020304" charset="0"/>
              <a:cs typeface="Times New Roman" panose="02020603050405020304" charset="0"/>
            </a:endParaRPr>
          </a:p>
        </p:txBody>
      </p:sp>
      <p:sp>
        <p:nvSpPr>
          <p:cNvPr id="1048673" name="云形标注 3"/>
          <p:cNvSpPr/>
          <p:nvPr/>
        </p:nvSpPr>
        <p:spPr>
          <a:xfrm>
            <a:off x="3188178" y="3883631"/>
            <a:ext cx="8732490" cy="3074037"/>
          </a:xfrm>
          <a:prstGeom prst="cloudCallout">
            <a:avLst>
              <a:gd name="adj1" fmla="val -66840"/>
              <a:gd name="adj2" fmla="val -47973"/>
            </a:avLst>
          </a:prstGeom>
        </p:spPr>
        <p:style>
          <a:lnRef idx="2">
            <a:schemeClr val="lt1"/>
          </a:lnRef>
          <a:fillRef idx="1">
            <a:schemeClr val="accent1"/>
          </a:fillRef>
          <a:effectRef idx="1">
            <a:schemeClr val="accent1"/>
          </a:effectRef>
          <a:fontRef idx="minor">
            <a:schemeClr val="lt1"/>
          </a:fontRef>
        </p:style>
        <p:txBody>
          <a:bodyPr rtlCol="0" anchor="ctr"/>
          <a:p>
            <a:pPr algn="ctr"/>
            <a:r>
              <a:rPr lang="zh-CN" altLang="en-US" sz="2200">
                <a:solidFill>
                  <a:schemeClr val="lt1"/>
                </a:solidFill>
              </a:rPr>
              <a:t>推理判断题</a:t>
            </a:r>
            <a:endParaRPr lang="zh-CN" altLang="en-US" sz="2200">
              <a:solidFill>
                <a:schemeClr val="lt1"/>
              </a:solidFill>
            </a:endParaRPr>
          </a:p>
          <a:p>
            <a:pPr algn="ctr"/>
            <a:r>
              <a:rPr lang="zh-CN" altLang="en-US" sz="2200">
                <a:solidFill>
                  <a:schemeClr val="lt1"/>
                </a:solidFill>
              </a:rPr>
              <a:t>通过题干，eli是一个例子--例子是为了证明观点</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8673"/>
                                        </p:tgtEl>
                                        <p:attrNameLst>
                                          <p:attrName>style.visibility</p:attrName>
                                        </p:attrNameLst>
                                      </p:cBhvr>
                                      <p:to>
                                        <p:strVal val="visible"/>
                                      </p:to>
                                    </p:set>
                                    <p:animEffect transition="in" filter="blinds(horizontal)">
                                      <p:cBhvr>
                                        <p:cTn id="7" dur="500"/>
                                        <p:tgtEl>
                                          <p:spTgt spid="1048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73" grpId="0" bldLvl="0" animBg="1"/>
      <p:bldP spid="104867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0" y="0"/>
            <a:ext cx="12142668" cy="2651398"/>
          </a:xfrm>
          <a:prstGeom prst="rect">
            <a:avLst/>
          </a:prstGeom>
          <a:noFill/>
          <a:ln w="25400" cap="flat" cmpd="sng" algn="ctr">
            <a:solidFill>
              <a:schemeClr val="phClr"/>
            </a:solidFill>
            <a:prstDash val="solid"/>
          </a:ln>
        </p:spPr>
        <p:style>
          <a:lnRef idx="2">
            <a:schemeClr val="accent1"/>
          </a:lnRef>
          <a:fillRef idx="0">
            <a:srgbClr val="FFFFFF"/>
          </a:fillRef>
          <a:effectRef idx="0">
            <a:srgbClr val="FFFFFF"/>
          </a:effectRef>
          <a:fontRef idx="minor">
            <a:schemeClr val="tx1"/>
          </a:fontRef>
        </p:style>
        <p:txBody>
          <a:bodyPr wrap="square" rtlCol="0" anchor="t">
            <a:noAutofit/>
          </a:bodyPr>
          <a:p>
            <a:pPr marL="36195" indent="0" algn="just" defTabSz="266700" rtl="0" eaLnBrk="1" fontAlgn="base" latinLnBrk="0" hangingPunct="1">
              <a:lnSpc>
                <a:spcPct val="100000"/>
              </a:lnSpc>
              <a:spcBef>
                <a:spcPts val="700"/>
              </a:spcBef>
              <a:spcAft>
                <a:spcPct val="0"/>
              </a:spcAft>
              <a:buNone/>
            </a:pPr>
            <a:r>
              <a:rPr lang="en-US" altLang="zh-CN" sz="2400">
                <a:solidFill>
                  <a:srgbClr val="000000"/>
                </a:solidFill>
                <a:latin typeface="Times New Roman" panose="02020603050405020304" charset="0"/>
                <a:cs typeface="Times New Roman" panose="02020603050405020304" charset="0"/>
              </a:rPr>
              <a:t>P3</a:t>
            </a:r>
            <a:r>
              <a:rPr lang="zh-CN" altLang="en-US" sz="2400">
                <a:solidFill>
                  <a:srgbClr val="000000"/>
                </a:solidFill>
                <a:latin typeface="Times New Roman" panose="02020603050405020304" charset="0"/>
                <a:cs typeface="Times New Roman" panose="02020603050405020304" charset="0"/>
              </a:rPr>
              <a:t>：</a:t>
            </a:r>
            <a:r>
              <a:rPr lang="en-US" altLang="zh-CN" sz="2400">
                <a:solidFill>
                  <a:srgbClr val="000000"/>
                </a:solidFill>
                <a:latin typeface="Times New Roman" panose="02020603050405020304" charset="0"/>
                <a:cs typeface="Times New Roman" panose="02020603050405020304" charset="0"/>
              </a:rPr>
              <a:t>A good example is the history of the</a:t>
            </a:r>
            <a:r>
              <a:rPr lang="en-US" altLang="zh-CN" sz="2400">
                <a:solidFill>
                  <a:srgbClr val="FF0000"/>
                </a:solidFill>
                <a:latin typeface="Times New Roman" panose="02020603050405020304" charset="0"/>
                <a:cs typeface="Times New Roman" panose="02020603050405020304" charset="0"/>
              </a:rPr>
              <a:t> motor vehicle</a:t>
            </a:r>
            <a:r>
              <a:rPr lang="en-US" altLang="zh-CN" sz="2400">
                <a:solidFill>
                  <a:srgbClr val="000000"/>
                </a:solidFill>
                <a:latin typeface="Times New Roman" panose="02020603050405020304" charset="0"/>
                <a:cs typeface="Times New Roman" panose="02020603050405020304" charset="0"/>
              </a:rPr>
              <a:t> which was not invented in response to any demand.When Nikolaus Otto built his first gas engine in  1866,it was weak,heavy,and seven feet tall.Thirty years later,he built the first truck.But it was a time when horse wagons and steam-powered railroads dominated transportation.Public contentment with these two means remained high until World War I when </a:t>
            </a:r>
            <a:r>
              <a:rPr lang="en-US" altLang="zh-CN" sz="2400" b="1">
                <a:solidFill>
                  <a:srgbClr val="000000"/>
                </a:solidFill>
                <a:highlight>
                  <a:srgbClr val="FFFF00"/>
                </a:highlight>
                <a:latin typeface="Times New Roman" panose="02020603050405020304" charset="0"/>
                <a:cs typeface="Times New Roman" panose="02020603050405020304" charset="0"/>
              </a:rPr>
              <a:t>the armies</a:t>
            </a:r>
            <a:r>
              <a:rPr lang="en-US" altLang="zh-CN" sz="2400">
                <a:solidFill>
                  <a:srgbClr val="000000"/>
                </a:solidFill>
                <a:highlight>
                  <a:srgbClr val="FFFF00"/>
                </a:highlight>
                <a:latin typeface="Times New Roman" panose="02020603050405020304" charset="0"/>
                <a:cs typeface="Times New Roman" panose="02020603050405020304" charset="0"/>
              </a:rPr>
              <a:t> concluded that they really did need trucks,which eventually made those vehicles a substitute</a:t>
            </a:r>
            <a:r>
              <a:rPr lang="en-US" altLang="zh-CN" sz="2400">
                <a:solidFill>
                  <a:srgbClr val="000000"/>
                </a:solidFill>
                <a:latin typeface="Times New Roman" panose="02020603050405020304" charset="0"/>
                <a:cs typeface="Times New Roman" panose="02020603050405020304" charset="0"/>
              </a:rPr>
              <a:t> for horse-drawn wagons in industrialized countries.</a:t>
            </a:r>
            <a:endParaRPr lang="en-US" altLang="zh-CN" sz="2400">
              <a:solidFill>
                <a:srgbClr val="000000"/>
              </a:solidFill>
              <a:latin typeface="Times New Roman" panose="02020603050405020304" charset="0"/>
              <a:cs typeface="Times New Roman" panose="02020603050405020304" charset="0"/>
            </a:endParaRPr>
          </a:p>
        </p:txBody>
      </p:sp>
      <p:sp>
        <p:nvSpPr>
          <p:cNvPr id="3" name="文本框 2"/>
          <p:cNvSpPr txBox="1"/>
          <p:nvPr/>
        </p:nvSpPr>
        <p:spPr>
          <a:xfrm>
            <a:off x="135350" y="2814788"/>
            <a:ext cx="11525248" cy="1572853"/>
          </a:xfrm>
          <a:prstGeom prst="rect">
            <a:avLst/>
          </a:prstGeom>
          <a:noFill/>
          <a:ln w="25400" cap="flat" cmpd="sng" algn="ctr">
            <a:solidFill>
              <a:schemeClr val="phClr"/>
            </a:solidFill>
            <a:prstDash val="solid"/>
          </a:ln>
        </p:spPr>
        <p:style>
          <a:lnRef idx="2">
            <a:schemeClr val="accent1"/>
          </a:lnRef>
          <a:fillRef idx="0">
            <a:srgbClr val="FFFFFF"/>
          </a:fillRef>
          <a:effectRef idx="0">
            <a:srgbClr val="FFFFFF"/>
          </a:effectRef>
          <a:fontRef idx="minor">
            <a:schemeClr val="tx1"/>
          </a:fontRef>
        </p:style>
        <p:txBody>
          <a:bodyPr wrap="square" rtlCol="0" anchor="t">
            <a:noAutofit/>
          </a:bodyPr>
          <a:p>
            <a:pPr marL="36195" indent="0" algn="just" defTabSz="266700" rtl="0" eaLnBrk="1" fontAlgn="base" latinLnBrk="0" hangingPunct="1">
              <a:lnSpc>
                <a:spcPct val="90000"/>
              </a:lnSpc>
              <a:spcBef>
                <a:spcPts val="700"/>
              </a:spcBef>
              <a:buNone/>
            </a:pPr>
            <a:r>
              <a:rPr lang="en-US" altLang="zh-CN" sz="2400" b="1">
                <a:solidFill>
                  <a:srgbClr val="000000"/>
                </a:solidFill>
                <a:latin typeface="Times New Roman" panose="02020603050405020304" charset="0"/>
                <a:cs typeface="Times New Roman" panose="02020603050405020304" charset="0"/>
                <a:sym typeface="+mn-ea"/>
              </a:rPr>
              <a:t>33.What contributed to </a:t>
            </a:r>
            <a:r>
              <a:rPr lang="en-US" altLang="zh-CN" sz="2400" b="1">
                <a:solidFill>
                  <a:srgbClr val="FF0000"/>
                </a:solidFill>
                <a:highlight>
                  <a:srgbClr val="FFFF00"/>
                </a:highlight>
                <a:latin typeface="Times New Roman" panose="02020603050405020304" charset="0"/>
                <a:cs typeface="Times New Roman" panose="02020603050405020304" charset="0"/>
                <a:sym typeface="+mn-ea"/>
              </a:rPr>
              <a:t>the popularity</a:t>
            </a:r>
            <a:r>
              <a:rPr lang="en-US" altLang="zh-CN" sz="2400" b="1">
                <a:solidFill>
                  <a:srgbClr val="FF0000"/>
                </a:solidFill>
                <a:latin typeface="Times New Roman" panose="02020603050405020304" charset="0"/>
                <a:cs typeface="Times New Roman" panose="02020603050405020304" charset="0"/>
                <a:sym typeface="+mn-ea"/>
              </a:rPr>
              <a:t> of motor vehicles</a:t>
            </a:r>
            <a:r>
              <a:rPr lang="en-US" altLang="zh-CN" sz="2400" b="1">
                <a:solidFill>
                  <a:srgbClr val="000000"/>
                </a:solidFill>
                <a:latin typeface="Times New Roman" panose="02020603050405020304" charset="0"/>
                <a:cs typeface="Times New Roman" panose="02020603050405020304" charset="0"/>
                <a:sym typeface="+mn-ea"/>
              </a:rPr>
              <a:t>?</a:t>
            </a:r>
            <a:endParaRPr lang="en-US" altLang="zh-CN" sz="2400" b="1">
              <a:solidFill>
                <a:srgbClr val="000000"/>
              </a:solidFill>
              <a:latin typeface="Times New Roman" panose="02020603050405020304" charset="0"/>
              <a:cs typeface="Times New Roman" panose="02020603050405020304" charset="0"/>
            </a:endParaRPr>
          </a:p>
          <a:p>
            <a:pPr marL="36195" indent="0" algn="just" defTabSz="266700" rtl="0" eaLnBrk="1" fontAlgn="base" latinLnBrk="0" hangingPunct="1">
              <a:lnSpc>
                <a:spcPct val="90000"/>
              </a:lnSpc>
              <a:spcBef>
                <a:spcPts val="700"/>
              </a:spcBef>
              <a:buNone/>
            </a:pPr>
            <a:r>
              <a:rPr lang="en-US" altLang="zh-CN" sz="2400" b="1">
                <a:solidFill>
                  <a:srgbClr val="000000"/>
                </a:solidFill>
                <a:highlight>
                  <a:srgbClr val="FFFF00"/>
                </a:highlight>
                <a:latin typeface="Times New Roman" panose="02020603050405020304" charset="0"/>
                <a:cs typeface="Times New Roman" panose="02020603050405020304" charset="0"/>
                <a:sym typeface="+mn-ea"/>
              </a:rPr>
              <a:t>A.Military  demands.  </a:t>
            </a:r>
            <a:r>
              <a:rPr lang="en-US" altLang="zh-CN" sz="2400" b="1">
                <a:solidFill>
                  <a:srgbClr val="000000"/>
                </a:solidFill>
                <a:latin typeface="Times New Roman" panose="02020603050405020304" charset="0"/>
                <a:cs typeface="Times New Roman" panose="02020603050405020304" charset="0"/>
                <a:sym typeface="+mn-ea"/>
              </a:rPr>
              <a:t>                                                          B.Powerful  engines.</a:t>
            </a:r>
            <a:endParaRPr lang="en-US" altLang="zh-CN" sz="2400" b="1">
              <a:solidFill>
                <a:srgbClr val="000000"/>
              </a:solidFill>
              <a:latin typeface="Times New Roman" panose="02020603050405020304" charset="0"/>
              <a:cs typeface="Times New Roman" panose="02020603050405020304" charset="0"/>
            </a:endParaRPr>
          </a:p>
          <a:p>
            <a:pPr marL="36195" indent="0" algn="just" defTabSz="266700" rtl="0" eaLnBrk="1" fontAlgn="base" latinLnBrk="0" hangingPunct="1">
              <a:lnSpc>
                <a:spcPct val="90000"/>
              </a:lnSpc>
              <a:spcBef>
                <a:spcPts val="700"/>
              </a:spcBef>
              <a:buNone/>
            </a:pPr>
            <a:r>
              <a:rPr lang="en-US" altLang="zh-CN" sz="2400" b="1">
                <a:solidFill>
                  <a:srgbClr val="000000"/>
                </a:solidFill>
                <a:latin typeface="Times New Roman" panose="02020603050405020304" charset="0"/>
                <a:cs typeface="Times New Roman" panose="02020603050405020304" charset="0"/>
                <a:sym typeface="+mn-ea"/>
              </a:rPr>
              <a:t>C.Crcative  designs.                                                              D.Public  satisfaction.</a:t>
            </a:r>
            <a:endParaRPr lang="en-US" altLang="zh-CN" sz="2400" b="1">
              <a:solidFill>
                <a:srgbClr val="000000"/>
              </a:solidFill>
              <a:latin typeface="Times New Roman" panose="02020603050405020304" charset="0"/>
              <a:cs typeface="Times New Roman" panose="02020603050405020304" charset="0"/>
            </a:endParaRPr>
          </a:p>
        </p:txBody>
      </p:sp>
      <p:cxnSp>
        <p:nvCxnSpPr>
          <p:cNvPr id="4" name="直接箭头连接符 3"/>
          <p:cNvCxnSpPr/>
          <p:nvPr userDrawn="1"/>
        </p:nvCxnSpPr>
        <p:spPr>
          <a:xfrm flipV="1">
            <a:off x="2802563" y="1815845"/>
            <a:ext cx="3315957" cy="1419252"/>
          </a:xfrm>
          <a:prstGeom prst="straightConnector1">
            <a:avLst/>
          </a:prstGeom>
          <a:ln w="57150" cap="flat" cmpd="sng" algn="ctr">
            <a:solidFill>
              <a:srgbClr val="FFC000">
                <a:alpha val="100000"/>
              </a:srgbClr>
            </a:solidFill>
            <a:prstDash val="solid"/>
            <a:tailEnd type="triangle"/>
          </a:ln>
        </p:spPr>
        <p:style>
          <a:lnRef idx="2">
            <a:schemeClr val="accent1"/>
          </a:lnRef>
          <a:fillRef idx="0">
            <a:srgbClr val="FFFFFF"/>
          </a:fillRef>
          <a:effectRef idx="0">
            <a:srgbClr val="FFFFFF"/>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0" y="0"/>
            <a:ext cx="12043411" cy="3434185"/>
          </a:xfrm>
          <a:prstGeom prst="rect">
            <a:avLst/>
          </a:prstGeom>
          <a:noFill/>
          <a:ln w="25400" cap="flat" cmpd="sng" algn="ctr">
            <a:solidFill>
              <a:schemeClr val="phClr"/>
            </a:solidFill>
            <a:prstDash val="solid"/>
          </a:ln>
        </p:spPr>
        <p:style>
          <a:lnRef idx="2">
            <a:schemeClr val="accent1"/>
          </a:lnRef>
          <a:fillRef idx="0">
            <a:srgbClr val="FFFFFF"/>
          </a:fillRef>
          <a:effectRef idx="0">
            <a:srgbClr val="FFFFFF"/>
          </a:effectRef>
          <a:fontRef idx="minor">
            <a:schemeClr val="tx1"/>
          </a:fontRef>
        </p:style>
        <p:txBody>
          <a:bodyPr wrap="square" rtlCol="0" anchor="t">
            <a:noAutofit/>
          </a:bodyPr>
          <a:p>
            <a:pPr marL="36195" indent="0" algn="just" defTabSz="266700" rtl="0" eaLnBrk="1" fontAlgn="base" latinLnBrk="0" hangingPunct="1">
              <a:lnSpc>
                <a:spcPct val="100000"/>
              </a:lnSpc>
              <a:spcBef>
                <a:spcPts val="700"/>
              </a:spcBef>
              <a:spcAft>
                <a:spcPct val="0"/>
              </a:spcAft>
              <a:buNone/>
            </a:pPr>
            <a:r>
              <a:rPr lang="en-US" altLang="zh-CN" sz="2400">
                <a:solidFill>
                  <a:srgbClr val="000000"/>
                </a:solidFill>
                <a:latin typeface="Times New Roman" panose="02020603050405020304" charset="0"/>
                <a:cs typeface="Times New Roman" panose="02020603050405020304" charset="0"/>
              </a:rPr>
              <a:t> Inventors often have to persist at their tinkering for a long time in the absence of public demand,because early models  perform  too  poorly  to  be  useful.</a:t>
            </a:r>
            <a:r>
              <a:rPr lang="en-US" altLang="zh-CN" sz="2400">
                <a:solidFill>
                  <a:srgbClr val="000000"/>
                </a:solidFill>
                <a:highlight>
                  <a:srgbClr val="FFFF00"/>
                </a:highlight>
                <a:latin typeface="Times New Roman" panose="02020603050405020304" charset="0"/>
                <a:cs typeface="Times New Roman" panose="02020603050405020304" charset="0"/>
              </a:rPr>
              <a:t>For  instance,the  first  cameras,typewriters,and  television  sets  were  as awful as Otto's  seven-foot-tall gas  engine. </a:t>
            </a:r>
            <a:r>
              <a:rPr lang="en-US" altLang="zh-CN" sz="2400" b="1" u="sng">
                <a:solidFill>
                  <a:srgbClr val="000000"/>
                </a:solidFill>
                <a:latin typeface="Times New Roman" panose="02020603050405020304" charset="0"/>
                <a:cs typeface="Times New Roman" panose="02020603050405020304" charset="0"/>
              </a:rPr>
              <a:t>That</a:t>
            </a:r>
            <a:r>
              <a:rPr lang="en-US" altLang="zh-CN" sz="2400">
                <a:solidFill>
                  <a:srgbClr val="000000"/>
                </a:solidFill>
                <a:latin typeface="Times New Roman" panose="02020603050405020304" charset="0"/>
                <a:cs typeface="Times New Roman" panose="02020603050405020304" charset="0"/>
              </a:rPr>
              <a:t> makes it difficult for an inventor to foresee whether his or her awful prototype might eventually find a use and thus invest more time and expense to develop it.Even inventions that meet the need for which they were initially designed may later prove more valuable at meeting unforeseen needs.While James Watt designed his steam engine to pump water from mines,it soon was supplying power to cotton mills,then(with much greater profit)propelling trains and boats.</a:t>
            </a:r>
            <a:endParaRPr lang="en-US" altLang="zh-CN" sz="2400">
              <a:solidFill>
                <a:srgbClr val="000000"/>
              </a:solidFill>
              <a:latin typeface="Times New Roman" panose="02020603050405020304" charset="0"/>
              <a:cs typeface="Times New Roman" panose="02020603050405020304" charset="0"/>
            </a:endParaRPr>
          </a:p>
        </p:txBody>
      </p:sp>
      <p:sp>
        <p:nvSpPr>
          <p:cNvPr id="3" name="文本框 2"/>
          <p:cNvSpPr txBox="1"/>
          <p:nvPr/>
        </p:nvSpPr>
        <p:spPr>
          <a:xfrm>
            <a:off x="105336" y="3494578"/>
            <a:ext cx="11981253" cy="1376631"/>
          </a:xfrm>
          <a:prstGeom prst="rect">
            <a:avLst/>
          </a:prstGeom>
          <a:noFill/>
          <a:ln w="25400" cap="flat" cmpd="sng" algn="ctr">
            <a:solidFill>
              <a:schemeClr val="phClr"/>
            </a:solidFill>
            <a:prstDash val="solid"/>
          </a:ln>
        </p:spPr>
        <p:style>
          <a:lnRef idx="2">
            <a:schemeClr val="accent1"/>
          </a:lnRef>
          <a:fillRef idx="0">
            <a:srgbClr val="FFFFFF"/>
          </a:fillRef>
          <a:effectRef idx="0">
            <a:srgbClr val="FFFFFF"/>
          </a:effectRef>
          <a:fontRef idx="minor">
            <a:schemeClr val="tx1"/>
          </a:fontRef>
        </p:style>
        <p:txBody>
          <a:bodyPr wrap="square" rtlCol="0" anchor="t">
            <a:noAutofit/>
          </a:bodyPr>
          <a:p>
            <a:pPr marL="36195" indent="0" algn="just" defTabSz="266700" rtl="0" eaLnBrk="1" fontAlgn="base" latinLnBrk="0" hangingPunct="1">
              <a:lnSpc>
                <a:spcPct val="90000"/>
              </a:lnSpc>
              <a:spcBef>
                <a:spcPts val="700"/>
              </a:spcBef>
              <a:buNone/>
            </a:pPr>
            <a:r>
              <a:rPr lang="en-US" altLang="zh-CN" sz="2400" b="1">
                <a:solidFill>
                  <a:srgbClr val="000000"/>
                </a:solidFill>
                <a:latin typeface="Times New Roman" panose="02020603050405020304" charset="0"/>
                <a:cs typeface="Times New Roman" panose="02020603050405020304" charset="0"/>
                <a:sym typeface="+mn-ea"/>
              </a:rPr>
              <a:t>34.What does the underlined word“</a:t>
            </a:r>
            <a:r>
              <a:rPr lang="en-US" altLang="zh-CN" sz="2400" b="1">
                <a:solidFill>
                  <a:srgbClr val="FF0000"/>
                </a:solidFill>
                <a:latin typeface="Times New Roman" panose="02020603050405020304" charset="0"/>
                <a:cs typeface="Times New Roman" panose="02020603050405020304" charset="0"/>
                <a:sym typeface="+mn-ea"/>
              </a:rPr>
              <a:t>That</a:t>
            </a:r>
            <a:r>
              <a:rPr lang="en-US" altLang="zh-CN" sz="2400" b="1">
                <a:solidFill>
                  <a:srgbClr val="000000"/>
                </a:solidFill>
                <a:latin typeface="Times New Roman" panose="02020603050405020304" charset="0"/>
                <a:cs typeface="Times New Roman" panose="02020603050405020304" charset="0"/>
                <a:sym typeface="+mn-ea"/>
              </a:rPr>
              <a:t> ”refer to </a:t>
            </a:r>
            <a:r>
              <a:rPr lang="en-US" altLang="zh-CN" sz="2400" b="1">
                <a:solidFill>
                  <a:srgbClr val="FF0000"/>
                </a:solidFill>
                <a:latin typeface="Times New Roman" panose="02020603050405020304" charset="0"/>
                <a:cs typeface="Times New Roman" panose="02020603050405020304" charset="0"/>
                <a:sym typeface="+mn-ea"/>
              </a:rPr>
              <a:t>in the last paragraph</a:t>
            </a:r>
            <a:r>
              <a:rPr lang="en-US" altLang="zh-CN" sz="2400" b="1">
                <a:solidFill>
                  <a:srgbClr val="000000"/>
                </a:solidFill>
                <a:latin typeface="Times New Roman" panose="02020603050405020304" charset="0"/>
                <a:cs typeface="Times New Roman" panose="02020603050405020304" charset="0"/>
                <a:sym typeface="+mn-ea"/>
              </a:rPr>
              <a:t>?</a:t>
            </a:r>
            <a:endParaRPr lang="en-US" altLang="zh-CN" sz="2400" b="1">
              <a:solidFill>
                <a:srgbClr val="000000"/>
              </a:solidFill>
              <a:latin typeface="Times New Roman" panose="02020603050405020304" charset="0"/>
              <a:cs typeface="Times New Roman" panose="02020603050405020304" charset="0"/>
            </a:endParaRPr>
          </a:p>
          <a:p>
            <a:pPr marL="36195" indent="0" algn="just" defTabSz="266700" rtl="0" eaLnBrk="1" fontAlgn="base" latinLnBrk="0" hangingPunct="1">
              <a:lnSpc>
                <a:spcPct val="90000"/>
              </a:lnSpc>
              <a:spcBef>
                <a:spcPts val="700"/>
              </a:spcBef>
              <a:buNone/>
            </a:pPr>
            <a:r>
              <a:rPr lang="en-US" altLang="zh-CN" sz="2400" b="1">
                <a:solidFill>
                  <a:srgbClr val="000000"/>
                </a:solidFill>
                <a:latin typeface="Times New Roman" panose="02020603050405020304" charset="0"/>
                <a:cs typeface="Times New Roman" panose="02020603050405020304" charset="0"/>
                <a:sym typeface="+mn-ea"/>
              </a:rPr>
              <a:t>A.A lack of moncy and time.                                               B.Absence of public demand.</a:t>
            </a:r>
            <a:endParaRPr lang="en-US" altLang="zh-CN" sz="2400" b="1">
              <a:solidFill>
                <a:srgbClr val="000000"/>
              </a:solidFill>
              <a:latin typeface="Times New Roman" panose="02020603050405020304" charset="0"/>
              <a:cs typeface="Times New Roman" panose="02020603050405020304" charset="0"/>
            </a:endParaRPr>
          </a:p>
          <a:p>
            <a:pPr marL="36195" indent="0" algn="just" defTabSz="266700" rtl="0" eaLnBrk="1" fontAlgn="base" latinLnBrk="0" hangingPunct="1">
              <a:lnSpc>
                <a:spcPct val="90000"/>
              </a:lnSpc>
              <a:spcBef>
                <a:spcPts val="700"/>
              </a:spcBef>
              <a:buNone/>
            </a:pPr>
            <a:r>
              <a:rPr lang="en-US" altLang="zh-CN" sz="2400" b="1">
                <a:solidFill>
                  <a:srgbClr val="000000"/>
                </a:solidFill>
                <a:highlight>
                  <a:srgbClr val="FFFF00"/>
                </a:highlight>
                <a:latin typeface="Times New Roman" panose="02020603050405020304" charset="0"/>
                <a:cs typeface="Times New Roman" panose="02020603050405020304" charset="0"/>
                <a:sym typeface="+mn-ea"/>
              </a:rPr>
              <a:t>C.Bad performance of early models.  </a:t>
            </a:r>
            <a:r>
              <a:rPr lang="en-US" altLang="zh-CN" sz="2400" b="1">
                <a:solidFill>
                  <a:srgbClr val="000000"/>
                </a:solidFill>
                <a:latin typeface="Times New Roman" panose="02020603050405020304" charset="0"/>
                <a:cs typeface="Times New Roman" panose="02020603050405020304" charset="0"/>
                <a:sym typeface="+mn-ea"/>
              </a:rPr>
              <a:t>                           D.Awful looks of previous inventions.</a:t>
            </a:r>
            <a:endParaRPr lang="en-US" altLang="zh-CN" sz="2400" b="1">
              <a:solidFill>
                <a:srgbClr val="000000"/>
              </a:solidFill>
              <a:latin typeface="Times New Roman" panose="02020603050405020304" charset="0"/>
              <a:cs typeface="Times New Roman" panose="02020603050405020304" charset="0"/>
            </a:endParaRPr>
          </a:p>
        </p:txBody>
      </p:sp>
      <p:sp>
        <p:nvSpPr>
          <p:cNvPr id="1048673" name="云形标注 3"/>
          <p:cNvSpPr/>
          <p:nvPr/>
        </p:nvSpPr>
        <p:spPr>
          <a:xfrm>
            <a:off x="3066554" y="4927343"/>
            <a:ext cx="8854114" cy="2030325"/>
          </a:xfrm>
          <a:prstGeom prst="cloudCallout">
            <a:avLst>
              <a:gd name="adj1" fmla="val -66840"/>
              <a:gd name="adj2" fmla="val -47973"/>
            </a:avLst>
          </a:prstGeom>
        </p:spPr>
        <p:style>
          <a:lnRef idx="2">
            <a:schemeClr val="lt1"/>
          </a:lnRef>
          <a:fillRef idx="1">
            <a:schemeClr val="accent1"/>
          </a:fillRef>
          <a:effectRef idx="1">
            <a:schemeClr val="accent1"/>
          </a:effectRef>
          <a:fontRef idx="minor">
            <a:schemeClr val="lt1"/>
          </a:fontRef>
        </p:style>
        <p:txBody>
          <a:bodyPr rtlCol="0" anchor="ctr"/>
          <a:p>
            <a:pPr algn="ctr"/>
            <a:r>
              <a:rPr lang="zh-CN" altLang="en-US" sz="2200">
                <a:solidFill>
                  <a:schemeClr val="lt1"/>
                </a:solidFill>
              </a:rPr>
              <a:t>推理判断题</a:t>
            </a:r>
            <a:endParaRPr lang="zh-CN" altLang="en-US" sz="2200">
              <a:solidFill>
                <a:schemeClr val="lt1"/>
              </a:solidFill>
            </a:endParaRPr>
          </a:p>
          <a:p>
            <a:pPr algn="ctr"/>
            <a:r>
              <a:rPr lang="zh-CN" altLang="en-US" sz="2200">
                <a:solidFill>
                  <a:schemeClr val="lt1"/>
                </a:solidFill>
              </a:rPr>
              <a:t>通过前文例子可知，初期的发明就像</a:t>
            </a:r>
            <a:r>
              <a:rPr lang="en-US" altLang="zh-CN" sz="2200">
                <a:solidFill>
                  <a:schemeClr val="lt1"/>
                </a:solidFill>
              </a:rPr>
              <a:t>7</a:t>
            </a:r>
            <a:r>
              <a:rPr lang="zh-CN" altLang="en-US" sz="2200">
                <a:solidFill>
                  <a:schemeClr val="lt1"/>
                </a:solidFill>
              </a:rPr>
              <a:t>尺（</a:t>
            </a:r>
            <a:r>
              <a:rPr lang="en-US" altLang="zh-CN" sz="2200">
                <a:solidFill>
                  <a:schemeClr val="lt1"/>
                </a:solidFill>
              </a:rPr>
              <a:t>2.3</a:t>
            </a:r>
            <a:r>
              <a:rPr lang="zh-CN" altLang="en-US" sz="2200">
                <a:solidFill>
                  <a:schemeClr val="lt1"/>
                </a:solidFill>
              </a:rPr>
              <a:t>米）高的发动机一样不好使</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8673"/>
                                        </p:tgtEl>
                                        <p:attrNameLst>
                                          <p:attrName>style.visibility</p:attrName>
                                        </p:attrNameLst>
                                      </p:cBhvr>
                                      <p:to>
                                        <p:strVal val="visible"/>
                                      </p:to>
                                    </p:set>
                                    <p:animEffect transition="in" filter="blinds(horizontal)">
                                      <p:cBhvr>
                                        <p:cTn id="7" dur="500"/>
                                        <p:tgtEl>
                                          <p:spTgt spid="1048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73" grpId="0" bldLvl="0" animBg="1"/>
      <p:bldP spid="104867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0" y="0"/>
            <a:ext cx="12043411" cy="2788644"/>
          </a:xfrm>
          <a:prstGeom prst="rect">
            <a:avLst/>
          </a:prstGeom>
          <a:noFill/>
          <a:ln w="25400" cap="flat" cmpd="sng" algn="ctr">
            <a:solidFill>
              <a:schemeClr val="phClr"/>
            </a:solidFill>
            <a:prstDash val="solid"/>
          </a:ln>
        </p:spPr>
        <p:style>
          <a:lnRef idx="2">
            <a:schemeClr val="accent1"/>
          </a:lnRef>
          <a:fillRef idx="0">
            <a:srgbClr val="FFFFFF"/>
          </a:fillRef>
          <a:effectRef idx="0">
            <a:srgbClr val="FFFFFF"/>
          </a:effectRef>
          <a:fontRef idx="minor">
            <a:schemeClr val="tx1"/>
          </a:fontRef>
        </p:style>
        <p:txBody>
          <a:bodyPr wrap="square" rtlCol="0" anchor="t">
            <a:noAutofit/>
          </a:bodyPr>
          <a:p>
            <a:pPr marL="36195" indent="0" algn="just" defTabSz="266700" rtl="0" eaLnBrk="1" fontAlgn="base" latinLnBrk="0" hangingPunct="1">
              <a:lnSpc>
                <a:spcPct val="100000"/>
              </a:lnSpc>
              <a:spcBef>
                <a:spcPts val="700"/>
              </a:spcBef>
              <a:spcAft>
                <a:spcPct val="0"/>
              </a:spcAft>
              <a:buNone/>
            </a:pPr>
            <a:r>
              <a:rPr lang="en-US" altLang="zh-CN" sz="2400">
                <a:solidFill>
                  <a:srgbClr val="000000"/>
                </a:solidFill>
                <a:latin typeface="Times New Roman" panose="02020603050405020304" charset="0"/>
                <a:cs typeface="Times New Roman" panose="02020603050405020304" charset="0"/>
              </a:rPr>
              <a:t>P1 It is a common view that </a:t>
            </a:r>
            <a:r>
              <a:rPr lang="en-US" altLang="zh-CN" sz="2400">
                <a:solidFill>
                  <a:srgbClr val="000000"/>
                </a:solidFill>
                <a:highlight>
                  <a:srgbClr val="FFFF00"/>
                </a:highlight>
                <a:latin typeface="Times New Roman" panose="02020603050405020304" charset="0"/>
                <a:cs typeface="Times New Roman" panose="02020603050405020304" charset="0"/>
              </a:rPr>
              <a:t>“Necessity is the mother of invention.”</a:t>
            </a:r>
            <a:r>
              <a:rPr lang="en-US" altLang="zh-CN" sz="2400">
                <a:solidFill>
                  <a:srgbClr val="000000"/>
                </a:solidFill>
                <a:latin typeface="Times New Roman" panose="02020603050405020304" charset="0"/>
                <a:cs typeface="Times New Roman" panose="02020603050405020304" charset="0"/>
              </a:rPr>
              <a:t>That is,inventions supposedly arise when a society has an unfulfilled need.Quite a few inventions do fit in this category.For example,in 1794 Eli Whitney invented cotton gins to replace laborious hand cleaning of cotton grown in the U.S.South.</a:t>
            </a:r>
            <a:endParaRPr lang="en-US" altLang="zh-CN" sz="2400">
              <a:solidFill>
                <a:srgbClr val="000000"/>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2400">
                <a:solidFill>
                  <a:srgbClr val="000000"/>
                </a:solidFill>
                <a:latin typeface="Times New Roman" panose="02020603050405020304" charset="0"/>
                <a:cs typeface="Times New Roman" panose="02020603050405020304" charset="0"/>
              </a:rPr>
              <a:t>P2 Such familiar examples fool us into assuming that other major inventions were also responses to perceived needs.</a:t>
            </a:r>
            <a:r>
              <a:rPr lang="en-US" altLang="zh-CN" sz="2400">
                <a:solidFill>
                  <a:srgbClr val="FF0000"/>
                </a:solidFill>
                <a:latin typeface="Times New Roman" panose="02020603050405020304" charset="0"/>
                <a:cs typeface="Times New Roman" panose="02020603050405020304" charset="0"/>
              </a:rPr>
              <a:t>In fact</a:t>
            </a:r>
            <a:r>
              <a:rPr lang="en-US" altLang="zh-CN" sz="2400">
                <a:solidFill>
                  <a:srgbClr val="000000"/>
                </a:solidFill>
                <a:latin typeface="Times New Roman" panose="02020603050405020304" charset="0"/>
                <a:cs typeface="Times New Roman" panose="02020603050405020304" charset="0"/>
              </a:rPr>
              <a:t>,</a:t>
            </a:r>
            <a:r>
              <a:rPr lang="en-US" altLang="zh-CN" sz="2400">
                <a:solidFill>
                  <a:srgbClr val="000000"/>
                </a:solidFill>
                <a:highlight>
                  <a:srgbClr val="FFFF00"/>
                </a:highlight>
                <a:latin typeface="Times New Roman" panose="02020603050405020304" charset="0"/>
                <a:cs typeface="Times New Roman" panose="02020603050405020304" charset="0"/>
              </a:rPr>
              <a:t>most inventions were developed by people driven by curiosity or by a love of tinkering(</a:t>
            </a:r>
            <a:r>
              <a:rPr lang="zh-CN" altLang="en-US" sz="2400">
                <a:solidFill>
                  <a:srgbClr val="000000"/>
                </a:solidFill>
                <a:highlight>
                  <a:srgbClr val="FFFF00"/>
                </a:highlight>
                <a:latin typeface="Times New Roman" panose="02020603050405020304" charset="0"/>
                <a:cs typeface="Times New Roman" panose="02020603050405020304" charset="0"/>
              </a:rPr>
              <a:t>捣鼓</a:t>
            </a:r>
            <a:r>
              <a:rPr lang="en-US" altLang="zh-CN" sz="2400">
                <a:solidFill>
                  <a:srgbClr val="000000"/>
                </a:solidFill>
                <a:highlight>
                  <a:srgbClr val="FFFF00"/>
                </a:highlight>
                <a:latin typeface="Times New Roman" panose="02020603050405020304" charset="0"/>
                <a:cs typeface="Times New Roman" panose="02020603050405020304" charset="0"/>
              </a:rPr>
              <a:t>).</a:t>
            </a:r>
            <a:endParaRPr lang="en-US" altLang="zh-CN" sz="2400">
              <a:solidFill>
                <a:srgbClr val="000000"/>
              </a:solidFill>
              <a:highlight>
                <a:srgbClr val="FFFF00"/>
              </a:highlight>
              <a:latin typeface="Times New Roman" panose="02020603050405020304" charset="0"/>
              <a:cs typeface="Times New Roman" panose="02020603050405020304" charset="0"/>
            </a:endParaRPr>
          </a:p>
        </p:txBody>
      </p:sp>
      <p:sp>
        <p:nvSpPr>
          <p:cNvPr id="3" name="文本框 2"/>
          <p:cNvSpPr txBox="1"/>
          <p:nvPr/>
        </p:nvSpPr>
        <p:spPr>
          <a:xfrm>
            <a:off x="105336" y="2844778"/>
            <a:ext cx="11981253" cy="1923518"/>
          </a:xfrm>
          <a:prstGeom prst="rect">
            <a:avLst/>
          </a:prstGeom>
          <a:noFill/>
          <a:ln w="25400" cap="flat" cmpd="sng" algn="ctr">
            <a:solidFill>
              <a:schemeClr val="phClr"/>
            </a:solidFill>
            <a:prstDash val="solid"/>
          </a:ln>
        </p:spPr>
        <p:style>
          <a:lnRef idx="2">
            <a:schemeClr val="accent1"/>
          </a:lnRef>
          <a:fillRef idx="0">
            <a:srgbClr val="FFFFFF"/>
          </a:fillRef>
          <a:effectRef idx="0">
            <a:srgbClr val="FFFFFF"/>
          </a:effectRef>
          <a:fontRef idx="minor">
            <a:schemeClr val="tx1"/>
          </a:fontRef>
        </p:style>
        <p:txBody>
          <a:bodyPr wrap="square" rtlCol="0" anchor="t">
            <a:noAutofit/>
          </a:bodyPr>
          <a:p>
            <a:pPr marL="36195" indent="0" algn="just" defTabSz="266700" rtl="0" eaLnBrk="1" fontAlgn="base" latinLnBrk="0" hangingPunct="1">
              <a:lnSpc>
                <a:spcPct val="90000"/>
              </a:lnSpc>
              <a:spcBef>
                <a:spcPts val="700"/>
              </a:spcBef>
              <a:buNone/>
            </a:pPr>
            <a:r>
              <a:rPr lang="en-US" altLang="zh-CN" sz="2400" b="1">
                <a:solidFill>
                  <a:srgbClr val="000000"/>
                </a:solidFill>
                <a:latin typeface="Times New Roman" panose="02020603050405020304" charset="0"/>
                <a:cs typeface="Times New Roman" panose="02020603050405020304" charset="0"/>
                <a:sym typeface="+mn-ea"/>
              </a:rPr>
              <a:t>35.Which of the following is the</a:t>
            </a:r>
            <a:r>
              <a:rPr lang="en-US" altLang="zh-CN" sz="2400" b="1">
                <a:solidFill>
                  <a:srgbClr val="FF0000"/>
                </a:solidFill>
                <a:latin typeface="Times New Roman" panose="02020603050405020304" charset="0"/>
                <a:cs typeface="Times New Roman" panose="02020603050405020304" charset="0"/>
                <a:sym typeface="+mn-ea"/>
              </a:rPr>
              <a:t> best title</a:t>
            </a:r>
            <a:r>
              <a:rPr lang="en-US" altLang="zh-CN" sz="2400" b="1">
                <a:solidFill>
                  <a:srgbClr val="000000"/>
                </a:solidFill>
                <a:latin typeface="Times New Roman" panose="02020603050405020304" charset="0"/>
                <a:cs typeface="Times New Roman" panose="02020603050405020304" charset="0"/>
                <a:sym typeface="+mn-ea"/>
              </a:rPr>
              <a:t> for the text?</a:t>
            </a:r>
            <a:endParaRPr lang="en-US" altLang="zh-CN" sz="2400" b="1">
              <a:solidFill>
                <a:srgbClr val="000000"/>
              </a:solidFill>
              <a:latin typeface="Times New Roman" panose="02020603050405020304" charset="0"/>
              <a:cs typeface="Times New Roman" panose="02020603050405020304" charset="0"/>
            </a:endParaRPr>
          </a:p>
          <a:p>
            <a:pPr marL="36195" indent="0" algn="just" defTabSz="266700" rtl="0" eaLnBrk="1" fontAlgn="base" latinLnBrk="0" hangingPunct="1">
              <a:lnSpc>
                <a:spcPct val="90000"/>
              </a:lnSpc>
              <a:spcBef>
                <a:spcPts val="700"/>
              </a:spcBef>
              <a:buNone/>
            </a:pPr>
            <a:r>
              <a:rPr lang="en-US" altLang="zh-CN" sz="2400" b="1">
                <a:solidFill>
                  <a:srgbClr val="000000"/>
                </a:solidFill>
                <a:latin typeface="Times New Roman" panose="02020603050405020304" charset="0"/>
                <a:cs typeface="Times New Roman" panose="02020603050405020304" charset="0"/>
                <a:sym typeface="+mn-ea"/>
              </a:rPr>
              <a:t>A.Social Need:the Inner Drive for Invention                     B.Great Invention:the Force of Society's Progress</a:t>
            </a:r>
            <a:endParaRPr lang="en-US" altLang="zh-CN" sz="2400" b="1">
              <a:solidFill>
                <a:srgbClr val="000000"/>
              </a:solidFill>
              <a:latin typeface="Times New Roman" panose="02020603050405020304" charset="0"/>
              <a:cs typeface="Times New Roman" panose="02020603050405020304" charset="0"/>
            </a:endParaRPr>
          </a:p>
          <a:p>
            <a:pPr marL="36195" indent="0" algn="just" defTabSz="266700" rtl="0" eaLnBrk="1" fontAlgn="base" latinLnBrk="0" hangingPunct="1">
              <a:lnSpc>
                <a:spcPct val="90000"/>
              </a:lnSpc>
              <a:spcBef>
                <a:spcPts val="700"/>
              </a:spcBef>
              <a:buNone/>
            </a:pPr>
            <a:r>
              <a:rPr lang="en-US" altLang="zh-CN" sz="2400" b="1">
                <a:solidFill>
                  <a:srgbClr val="000000"/>
                </a:solidFill>
                <a:latin typeface="Times New Roman" panose="02020603050405020304" charset="0"/>
                <a:cs typeface="Times New Roman" panose="02020603050405020304" charset="0"/>
                <a:sym typeface="+mn-ea"/>
              </a:rPr>
              <a:t>C.General Application:the Final Purpose of Invention      </a:t>
            </a:r>
            <a:r>
              <a:rPr lang="en-US" altLang="zh-CN" sz="2400" b="1">
                <a:solidFill>
                  <a:srgbClr val="000000"/>
                </a:solidFill>
                <a:highlight>
                  <a:srgbClr val="FFFF00"/>
                </a:highlight>
                <a:latin typeface="Times New Roman" panose="02020603050405020304" charset="0"/>
                <a:cs typeface="Times New Roman" panose="02020603050405020304" charset="0"/>
                <a:sym typeface="+mn-ea"/>
              </a:rPr>
              <a:t>D.Beyond Necessity:the Curious Pursuit of Invention</a:t>
            </a:r>
            <a:r>
              <a:rPr lang="en-US" altLang="zh-CN" sz="2400" b="1">
                <a:solidFill>
                  <a:srgbClr val="000000"/>
                </a:solidFill>
                <a:latin typeface="Times New Roman" panose="02020603050405020304" charset="0"/>
                <a:cs typeface="Times New Roman" panose="02020603050405020304" charset="0"/>
                <a:sym typeface="+mn-ea"/>
              </a:rPr>
              <a:t>ntions.</a:t>
            </a:r>
            <a:endParaRPr lang="en-US" altLang="zh-CN" sz="2400" b="1">
              <a:solidFill>
                <a:srgbClr val="000000"/>
              </a:solidFill>
              <a:latin typeface="Times New Roman" panose="02020603050405020304" charset="0"/>
              <a:cs typeface="Times New Roman" panose="02020603050405020304" charset="0"/>
            </a:endParaRPr>
          </a:p>
        </p:txBody>
      </p:sp>
      <p:cxnSp>
        <p:nvCxnSpPr>
          <p:cNvPr id="4" name="直接箭头连接符 3"/>
          <p:cNvCxnSpPr/>
          <p:nvPr userDrawn="1"/>
        </p:nvCxnSpPr>
        <p:spPr>
          <a:xfrm>
            <a:off x="1081121" y="2655046"/>
            <a:ext cx="9593607" cy="1365928"/>
          </a:xfrm>
          <a:prstGeom prst="straightConnector1">
            <a:avLst/>
          </a:prstGeom>
          <a:ln w="57150" cap="flat" cmpd="sng" algn="ctr">
            <a:solidFill>
              <a:srgbClr val="FFC000">
                <a:alpha val="100000"/>
              </a:srgbClr>
            </a:solidFill>
            <a:prstDash val="solid"/>
            <a:tailEnd type="triangle"/>
          </a:ln>
        </p:spPr>
        <p:style>
          <a:lnRef idx="2">
            <a:schemeClr val="accent1"/>
          </a:lnRef>
          <a:fillRef idx="0">
            <a:srgbClr val="FFFFFF"/>
          </a:fillRef>
          <a:effectRef idx="0">
            <a:srgbClr val="FFFFFF"/>
          </a:effectRef>
          <a:fontRef idx="minor">
            <a:schemeClr val="tx1"/>
          </a:fontRef>
        </p:style>
      </p:cxnSp>
      <p:sp>
        <p:nvSpPr>
          <p:cNvPr id="6" name="乘号 5"/>
          <p:cNvSpPr/>
          <p:nvPr userDrawn="1"/>
        </p:nvSpPr>
        <p:spPr>
          <a:xfrm>
            <a:off x="9211381" y="-55988"/>
            <a:ext cx="664252" cy="729742"/>
          </a:xfrm>
          <a:prstGeom prst="mathMultiply">
            <a:avLst/>
          </a:prstGeom>
          <a:solidFill>
            <a:srgbClr val="E2E6ED">
              <a:alpha val="100000"/>
            </a:srgbClr>
          </a:solidFill>
          <a:ln w="25400" cap="flat" cmpd="sng" algn="ctr">
            <a:solidFill>
              <a:srgbClr val="AEB5C0">
                <a:alpha val="100000"/>
              </a:srgb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noAutofit/>
          </a:bodyPr>
          <a:p>
            <a:pPr algn="ctr"/>
            <a:endParaRPr lang="zh-CN" altLang="en-US">
              <a:solidFill>
                <a:srgbClr val="FF0000"/>
              </a:solidFill>
              <a:highlight>
                <a:srgbClr val="FF0000"/>
              </a:highlight>
            </a:endParaRPr>
          </a:p>
        </p:txBody>
      </p:sp>
      <p:cxnSp>
        <p:nvCxnSpPr>
          <p:cNvPr id="7" name="直接箭头连接符 6"/>
          <p:cNvCxnSpPr/>
          <p:nvPr userDrawn="1"/>
        </p:nvCxnSpPr>
        <p:spPr>
          <a:xfrm>
            <a:off x="5474304" y="302796"/>
            <a:ext cx="2857529" cy="3922831"/>
          </a:xfrm>
          <a:prstGeom prst="straightConnector1">
            <a:avLst/>
          </a:prstGeom>
          <a:ln w="57150" cap="flat" cmpd="sng" algn="ctr">
            <a:solidFill>
              <a:srgbClr val="FFC000">
                <a:alpha val="100000"/>
              </a:srgbClr>
            </a:solidFill>
            <a:prstDash val="solid"/>
            <a:tailEnd type="triangle"/>
          </a:ln>
        </p:spPr>
        <p:style>
          <a:lnRef idx="2">
            <a:schemeClr val="accent1"/>
          </a:lnRef>
          <a:fillRef idx="0">
            <a:srgbClr val="FFFFFF"/>
          </a:fillRef>
          <a:effectRef idx="0">
            <a:srgbClr val="FFFFFF"/>
          </a:effectRef>
          <a:fontRef idx="minor">
            <a:schemeClr val="tx1"/>
          </a:fontRef>
        </p:style>
      </p:cxnSp>
      <p:sp>
        <p:nvSpPr>
          <p:cNvPr id="1048675" name="云形标注 3"/>
          <p:cNvSpPr/>
          <p:nvPr/>
        </p:nvSpPr>
        <p:spPr>
          <a:xfrm>
            <a:off x="4706987" y="4768301"/>
            <a:ext cx="5967730" cy="2168319"/>
          </a:xfrm>
          <a:prstGeom prst="cloudCallout">
            <a:avLst>
              <a:gd name="adj1" fmla="val -51287"/>
              <a:gd name="adj2" fmla="val -66509"/>
            </a:avLst>
          </a:prstGeom>
        </p:spPr>
        <p:style>
          <a:lnRef idx="2">
            <a:schemeClr val="lt1"/>
          </a:lnRef>
          <a:fillRef idx="1">
            <a:schemeClr val="accent1"/>
          </a:fillRef>
          <a:effectRef idx="1">
            <a:schemeClr val="accent1"/>
          </a:effectRef>
          <a:fontRef idx="minor">
            <a:schemeClr val="lt1"/>
          </a:fontRef>
        </p:style>
        <p:txBody>
          <a:bodyPr rtlCol="0" anchor="ctr"/>
          <a:p>
            <a:pPr algn="ctr"/>
            <a:r>
              <a:rPr lang="zh-CN" altLang="en-US" sz="2400"/>
              <a:t>主旨大意题</a:t>
            </a:r>
            <a:r>
              <a:rPr lang="en-US" altLang="zh-CN" sz="2400"/>
              <a:t>：</a:t>
            </a:r>
            <a:endParaRPr lang="en-US" altLang="zh-CN" sz="2400"/>
          </a:p>
          <a:p>
            <a:pPr algn="ctr"/>
            <a:r>
              <a:rPr lang="zh-CN" altLang="en-US" sz="2400"/>
              <a:t>识别语篇</a:t>
            </a:r>
            <a:r>
              <a:rPr lang="en-US" altLang="zh-CN" sz="2400"/>
              <a:t>：</a:t>
            </a:r>
            <a:r>
              <a:rPr lang="zh-CN" altLang="en-US" sz="2400"/>
              <a:t>说明文之</a:t>
            </a:r>
            <a:r>
              <a:rPr lang="zh-CN" altLang="en-US" sz="2400">
                <a:solidFill>
                  <a:schemeClr val="lt1"/>
                </a:solidFill>
              </a:rPr>
              <a:t>介绍一个概念</a:t>
            </a:r>
            <a:r>
              <a:rPr lang="en-US" altLang="zh-CN" sz="2400"/>
              <a:t>，</a:t>
            </a:r>
            <a:r>
              <a:rPr lang="zh-CN" altLang="en-US" sz="2400">
                <a:solidFill>
                  <a:schemeClr val="lt1"/>
                </a:solidFill>
              </a:rPr>
              <a:t>关注文章结构，把握主题句</a:t>
            </a:r>
            <a:endParaRPr lang="zh-CN" altLang="en-US" sz="2400">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48675"/>
                                        </p:tgtEl>
                                        <p:attrNameLst>
                                          <p:attrName>style.visibility</p:attrName>
                                        </p:attrNameLst>
                                      </p:cBhvr>
                                      <p:to>
                                        <p:strVal val="visible"/>
                                      </p:to>
                                    </p:set>
                                    <p:animEffect transition="in" filter="blinds(horizontal)">
                                      <p:cBhvr>
                                        <p:cTn id="17" dur="500"/>
                                        <p:tgtEl>
                                          <p:spTgt spid="104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75" grpId="0" bldLvl="0" animBg="1"/>
      <p:bldP spid="1048675"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9" name="文本框 1"/>
          <p:cNvSpPr txBox="1"/>
          <p:nvPr/>
        </p:nvSpPr>
        <p:spPr>
          <a:xfrm>
            <a:off x="52453" y="901461"/>
            <a:ext cx="10731500" cy="5406559"/>
          </a:xfrm>
          <a:prstGeom prst="rect">
            <a:avLst/>
          </a:prstGeom>
          <a:noFill/>
        </p:spPr>
        <p:txBody>
          <a:bodyPr wrap="square" rtlCol="0">
            <a:noAutofit/>
          </a:bodyPr>
          <a:lstStyle/>
          <a:p>
            <a:pPr>
              <a:lnSpc>
                <a:spcPct val="120000"/>
              </a:lnSpc>
            </a:pPr>
            <a:r>
              <a:rPr lang="en-US" altLang="zh-CN" sz="2400" b="1">
                <a:solidFill>
                  <a:srgbClr val="C0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Word bank:</a:t>
            </a:r>
            <a:endParaRPr lang="en-US" altLang="zh-CN" sz="2400" b="1">
              <a:solidFill>
                <a:srgbClr val="C00000"/>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457200" indent="-457200">
              <a:lnSpc>
                <a:spcPct val="120000"/>
              </a:lnSpc>
              <a:buAutoNum type="arabicPeriod"/>
            </a:pPr>
            <a:r>
              <a:rPr lang="en-US" altLang="zh-CN" sz="2400">
                <a:solidFill>
                  <a:schemeClr val="tx1"/>
                </a:solidFill>
                <a:latin typeface="Times New Roman" panose="02020603050405020304" charset="0"/>
                <a:cs typeface="Times New Roman" panose="02020603050405020304" charset="0"/>
              </a:rPr>
              <a:t>arise v. </a:t>
            </a:r>
            <a:r>
              <a:rPr lang="zh-CN" altLang="en-US" sz="2400">
                <a:solidFill>
                  <a:schemeClr val="tx1"/>
                </a:solidFill>
                <a:latin typeface="Times New Roman" panose="02020603050405020304" charset="0"/>
                <a:cs typeface="Times New Roman" panose="02020603050405020304" charset="0"/>
              </a:rPr>
              <a:t>出现</a:t>
            </a:r>
            <a:endParaRPr lang="zh-CN" altLang="en-US" sz="2400">
              <a:solidFill>
                <a:schemeClr val="tx1"/>
              </a:solidFill>
              <a:latin typeface="Times New Roman" panose="02020603050405020304" charset="0"/>
              <a:cs typeface="Times New Roman" panose="02020603050405020304" charset="0"/>
            </a:endParaRPr>
          </a:p>
          <a:p>
            <a:pPr marL="457200" indent="-457200">
              <a:lnSpc>
                <a:spcPct val="120000"/>
              </a:lnSpc>
              <a:buAutoNum type="arabicPeriod"/>
            </a:pPr>
            <a:r>
              <a:rPr lang="en-US" altLang="zh-CN" sz="2400">
                <a:solidFill>
                  <a:schemeClr val="tx1"/>
                </a:solidFill>
                <a:latin typeface="Times New Roman" panose="02020603050405020304" charset="0"/>
                <a:cs typeface="Times New Roman" panose="02020603050405020304" charset="0"/>
              </a:rPr>
              <a:t>fit</a:t>
            </a:r>
            <a:r>
              <a:rPr lang="zh-CN" altLang="en-US" sz="2400">
                <a:solidFill>
                  <a:schemeClr val="tx1"/>
                </a:solidFill>
                <a:latin typeface="Times New Roman" panose="02020603050405020304" charset="0"/>
                <a:cs typeface="Times New Roman" panose="02020603050405020304" charset="0"/>
              </a:rPr>
              <a:t> </a:t>
            </a:r>
            <a:r>
              <a:rPr lang="en-US" altLang="zh-CN" sz="2400">
                <a:solidFill>
                  <a:schemeClr val="tx1"/>
                </a:solidFill>
                <a:latin typeface="Times New Roman" panose="02020603050405020304" charset="0"/>
                <a:cs typeface="Times New Roman" panose="02020603050405020304" charset="0"/>
              </a:rPr>
              <a:t>in</a:t>
            </a:r>
            <a:r>
              <a:rPr lang="zh-CN" altLang="en-US" sz="2400">
                <a:solidFill>
                  <a:schemeClr val="tx1"/>
                </a:solidFill>
                <a:latin typeface="Times New Roman" panose="02020603050405020304" charset="0"/>
                <a:cs typeface="Times New Roman" panose="02020603050405020304" charset="0"/>
              </a:rPr>
              <a:t> </a:t>
            </a:r>
            <a:r>
              <a:rPr lang="en-US" altLang="zh-CN" sz="2400">
                <a:solidFill>
                  <a:schemeClr val="tx1"/>
                </a:solidFill>
                <a:latin typeface="Times New Roman" panose="02020603050405020304" charset="0"/>
                <a:cs typeface="Times New Roman" panose="02020603050405020304" charset="0"/>
              </a:rPr>
              <a:t>this category </a:t>
            </a:r>
            <a:r>
              <a:rPr lang="zh-CN" altLang="en-US" sz="2400">
                <a:solidFill>
                  <a:schemeClr val="tx1"/>
                </a:solidFill>
                <a:latin typeface="Times New Roman" panose="02020603050405020304" charset="0"/>
                <a:cs typeface="Times New Roman" panose="02020603050405020304" charset="0"/>
              </a:rPr>
              <a:t>符合这个标准</a:t>
            </a:r>
            <a:endParaRPr lang="zh-CN" altLang="en-US" sz="2400">
              <a:solidFill>
                <a:schemeClr val="tx1"/>
              </a:solidFill>
              <a:latin typeface="Times New Roman" panose="02020603050405020304" charset="0"/>
              <a:cs typeface="Times New Roman" panose="02020603050405020304" charset="0"/>
            </a:endParaRPr>
          </a:p>
          <a:p>
            <a:pPr marL="457200" indent="-457200">
              <a:lnSpc>
                <a:spcPct val="120000"/>
              </a:lnSpc>
              <a:buAutoNum type="arabicPeriod"/>
            </a:pPr>
            <a:r>
              <a:rPr lang="en-US" altLang="zh-CN" sz="2400">
                <a:solidFill>
                  <a:schemeClr val="tx1"/>
                </a:solidFill>
                <a:latin typeface="Times New Roman" panose="02020603050405020304" charset="0"/>
                <a:cs typeface="Times New Roman" panose="02020603050405020304" charset="0"/>
              </a:rPr>
              <a:t>fool</a:t>
            </a:r>
            <a:r>
              <a:rPr lang="zh-CN" altLang="en-US" sz="2400">
                <a:solidFill>
                  <a:schemeClr val="tx1"/>
                </a:solidFill>
                <a:latin typeface="Times New Roman" panose="02020603050405020304" charset="0"/>
                <a:cs typeface="Times New Roman" panose="02020603050405020304" charset="0"/>
              </a:rPr>
              <a:t> </a:t>
            </a:r>
            <a:r>
              <a:rPr lang="en-US" altLang="zh-CN" sz="2400">
                <a:solidFill>
                  <a:schemeClr val="tx1"/>
                </a:solidFill>
                <a:latin typeface="Times New Roman" panose="02020603050405020304" charset="0"/>
                <a:cs typeface="Times New Roman" panose="02020603050405020304" charset="0"/>
              </a:rPr>
              <a:t>sb</a:t>
            </a:r>
            <a:r>
              <a:rPr lang="zh-CN" altLang="en-US" sz="2400">
                <a:solidFill>
                  <a:schemeClr val="tx1"/>
                </a:solidFill>
                <a:latin typeface="Times New Roman" panose="02020603050405020304" charset="0"/>
                <a:cs typeface="Times New Roman" panose="02020603050405020304" charset="0"/>
              </a:rPr>
              <a:t> </a:t>
            </a:r>
            <a:r>
              <a:rPr lang="en-US" altLang="zh-CN" sz="2400">
                <a:solidFill>
                  <a:schemeClr val="tx1"/>
                </a:solidFill>
                <a:latin typeface="Times New Roman" panose="02020603050405020304" charset="0"/>
                <a:cs typeface="Times New Roman" panose="02020603050405020304" charset="0"/>
              </a:rPr>
              <a:t>into doing </a:t>
            </a:r>
            <a:r>
              <a:rPr lang="zh-CN" altLang="en-US" sz="2400">
                <a:solidFill>
                  <a:schemeClr val="tx1"/>
                </a:solidFill>
                <a:latin typeface="Times New Roman" panose="02020603050405020304" charset="0"/>
                <a:cs typeface="Times New Roman" panose="02020603050405020304" charset="0"/>
              </a:rPr>
              <a:t>欺骗</a:t>
            </a:r>
            <a:endParaRPr lang="zh-CN" altLang="en-US" sz="2400">
              <a:solidFill>
                <a:schemeClr val="tx1"/>
              </a:solidFill>
              <a:latin typeface="Times New Roman" panose="02020603050405020304" charset="0"/>
              <a:cs typeface="Times New Roman" panose="02020603050405020304" charset="0"/>
            </a:endParaRPr>
          </a:p>
          <a:p>
            <a:pPr marL="457200" indent="-457200">
              <a:lnSpc>
                <a:spcPct val="120000"/>
              </a:lnSpc>
              <a:buAutoNum type="arabicPeriod"/>
            </a:pPr>
            <a:r>
              <a:rPr lang="en-US" altLang="zh-CN" sz="2400">
                <a:solidFill>
                  <a:schemeClr val="tx1"/>
                </a:solidFill>
                <a:latin typeface="Times New Roman" panose="02020603050405020304" charset="0"/>
                <a:cs typeface="Times New Roman" panose="02020603050405020304" charset="0"/>
              </a:rPr>
              <a:t>for</a:t>
            </a:r>
            <a:r>
              <a:rPr lang="zh-CN" altLang="en-US" sz="2400">
                <a:solidFill>
                  <a:schemeClr val="tx1"/>
                </a:solidFill>
                <a:latin typeface="Times New Roman" panose="02020603050405020304" charset="0"/>
                <a:cs typeface="Times New Roman" panose="02020603050405020304" charset="0"/>
              </a:rPr>
              <a:t> </a:t>
            </a:r>
            <a:r>
              <a:rPr lang="en-US" altLang="zh-CN" sz="2400">
                <a:solidFill>
                  <a:schemeClr val="tx1"/>
                </a:solidFill>
                <a:latin typeface="Times New Roman" panose="02020603050405020304" charset="0"/>
                <a:cs typeface="Times New Roman" panose="02020603050405020304" charset="0"/>
              </a:rPr>
              <a:t>a</a:t>
            </a:r>
            <a:r>
              <a:rPr lang="zh-CN" altLang="en-US" sz="2400">
                <a:solidFill>
                  <a:schemeClr val="tx1"/>
                </a:solidFill>
                <a:latin typeface="Times New Roman" panose="02020603050405020304" charset="0"/>
                <a:cs typeface="Times New Roman" panose="02020603050405020304" charset="0"/>
              </a:rPr>
              <a:t> </a:t>
            </a:r>
            <a:r>
              <a:rPr lang="en-US" altLang="zh-CN" sz="2400">
                <a:solidFill>
                  <a:schemeClr val="tx1"/>
                </a:solidFill>
                <a:latin typeface="Times New Roman" panose="02020603050405020304" charset="0"/>
                <a:cs typeface="Times New Roman" panose="02020603050405020304" charset="0"/>
              </a:rPr>
              <a:t>considerable time </a:t>
            </a:r>
            <a:r>
              <a:rPr lang="zh-CN" altLang="en-US" sz="2400">
                <a:solidFill>
                  <a:schemeClr val="tx1"/>
                </a:solidFill>
                <a:latin typeface="Times New Roman" panose="02020603050405020304" charset="0"/>
                <a:cs typeface="Times New Roman" panose="02020603050405020304" charset="0"/>
              </a:rPr>
              <a:t>大量的</a:t>
            </a:r>
            <a:endParaRPr lang="zh-CN" altLang="en-US" sz="2400">
              <a:solidFill>
                <a:schemeClr val="tx1"/>
              </a:solidFill>
              <a:latin typeface="Times New Roman" panose="02020603050405020304" charset="0"/>
              <a:cs typeface="Times New Roman" panose="02020603050405020304" charset="0"/>
            </a:endParaRPr>
          </a:p>
          <a:p>
            <a:pPr marL="457200" indent="-457200">
              <a:lnSpc>
                <a:spcPct val="120000"/>
              </a:lnSpc>
              <a:buAutoNum type="arabicPeriod"/>
            </a:pPr>
            <a:r>
              <a:rPr lang="en-US" altLang="zh-CN" sz="2400">
                <a:solidFill>
                  <a:schemeClr val="tx1"/>
                </a:solidFill>
                <a:latin typeface="Times New Roman" panose="02020603050405020304" charset="0"/>
                <a:cs typeface="Times New Roman" panose="02020603050405020304" charset="0"/>
              </a:rPr>
              <a:t>Steam</a:t>
            </a:r>
            <a:r>
              <a:rPr lang="zh-CN" altLang="en-US" sz="2400">
                <a:solidFill>
                  <a:schemeClr val="tx1"/>
                </a:solidFill>
                <a:latin typeface="Times New Roman" panose="02020603050405020304" charset="0"/>
                <a:cs typeface="Times New Roman" panose="02020603050405020304" charset="0"/>
              </a:rPr>
              <a:t>-</a:t>
            </a:r>
            <a:r>
              <a:rPr lang="en-US" altLang="zh-CN" sz="2400">
                <a:solidFill>
                  <a:schemeClr val="tx1"/>
                </a:solidFill>
                <a:latin typeface="Times New Roman" panose="02020603050405020304" charset="0"/>
                <a:cs typeface="Times New Roman" panose="02020603050405020304" charset="0"/>
              </a:rPr>
              <a:t>powered</a:t>
            </a:r>
            <a:r>
              <a:rPr lang="zh-CN" altLang="en-US" sz="2400">
                <a:solidFill>
                  <a:schemeClr val="tx1"/>
                </a:solidFill>
                <a:latin typeface="Times New Roman" panose="02020603050405020304" charset="0"/>
                <a:cs typeface="Times New Roman" panose="02020603050405020304" charset="0"/>
              </a:rPr>
              <a:t> 蒸汽驱动的</a:t>
            </a:r>
            <a:endParaRPr lang="zh-CN" altLang="en-US" sz="2400">
              <a:solidFill>
                <a:schemeClr val="tx1"/>
              </a:solidFill>
              <a:latin typeface="Times New Roman" panose="02020603050405020304" charset="0"/>
              <a:cs typeface="Times New Roman" panose="02020603050405020304" charset="0"/>
            </a:endParaRPr>
          </a:p>
          <a:p>
            <a:pPr marL="457200" indent="-457200">
              <a:lnSpc>
                <a:spcPct val="120000"/>
              </a:lnSpc>
              <a:buAutoNum type="arabicPeriod"/>
            </a:pPr>
            <a:r>
              <a:rPr lang="en-US" altLang="zh-CN" sz="2400">
                <a:solidFill>
                  <a:schemeClr val="tx1"/>
                </a:solidFill>
                <a:latin typeface="Times New Roman" panose="02020603050405020304" charset="0"/>
                <a:cs typeface="Times New Roman" panose="02020603050405020304" charset="0"/>
              </a:rPr>
              <a:t>substitute</a:t>
            </a:r>
            <a:r>
              <a:rPr lang="zh-CN" altLang="en-US" sz="2400">
                <a:solidFill>
                  <a:schemeClr val="tx1"/>
                </a:solidFill>
                <a:latin typeface="Times New Roman" panose="02020603050405020304" charset="0"/>
                <a:cs typeface="Times New Roman" panose="02020603050405020304" charset="0"/>
              </a:rPr>
              <a:t> </a:t>
            </a:r>
            <a:r>
              <a:rPr lang="en-US" altLang="zh-CN" sz="2400">
                <a:solidFill>
                  <a:schemeClr val="tx1"/>
                </a:solidFill>
                <a:latin typeface="Times New Roman" panose="02020603050405020304" charset="0"/>
                <a:cs typeface="Times New Roman" panose="02020603050405020304" charset="0"/>
              </a:rPr>
              <a:t>n/vt </a:t>
            </a:r>
            <a:r>
              <a:rPr lang="zh-CN" altLang="en-US" sz="2400">
                <a:solidFill>
                  <a:schemeClr val="tx1"/>
                </a:solidFill>
                <a:latin typeface="Times New Roman" panose="02020603050405020304" charset="0"/>
                <a:cs typeface="Times New Roman" panose="02020603050405020304" charset="0"/>
              </a:rPr>
              <a:t>替代</a:t>
            </a:r>
            <a:endParaRPr lang="zh-CN" altLang="en-US" sz="2400">
              <a:solidFill>
                <a:schemeClr val="tx1"/>
              </a:solidFill>
              <a:latin typeface="Times New Roman" panose="02020603050405020304" charset="0"/>
              <a:cs typeface="Times New Roman" panose="02020603050405020304" charset="0"/>
            </a:endParaRPr>
          </a:p>
          <a:p>
            <a:pPr marL="457200" indent="-457200">
              <a:lnSpc>
                <a:spcPct val="120000"/>
              </a:lnSpc>
              <a:buAutoNum type="arabicPeriod"/>
            </a:pPr>
            <a:r>
              <a:rPr lang="en-US" altLang="zh-CN" sz="2400">
                <a:solidFill>
                  <a:schemeClr val="tx1"/>
                </a:solidFill>
                <a:latin typeface="Times New Roman" panose="02020603050405020304" charset="0"/>
                <a:cs typeface="Times New Roman" panose="02020603050405020304" charset="0"/>
              </a:rPr>
              <a:t>persist vi </a:t>
            </a:r>
            <a:r>
              <a:rPr lang="zh-CN" altLang="en-US" sz="2400">
                <a:solidFill>
                  <a:schemeClr val="tx1"/>
                </a:solidFill>
                <a:latin typeface="Times New Roman" panose="02020603050405020304" charset="0"/>
                <a:cs typeface="Times New Roman" panose="02020603050405020304" charset="0"/>
              </a:rPr>
              <a:t>坚持</a:t>
            </a:r>
            <a:endParaRPr lang="zh-CN" altLang="en-US" sz="2400">
              <a:solidFill>
                <a:schemeClr val="tx1"/>
              </a:solidFill>
              <a:latin typeface="Times New Roman" panose="02020603050405020304" charset="0"/>
              <a:cs typeface="Times New Roman" panose="02020603050405020304" charset="0"/>
            </a:endParaRPr>
          </a:p>
          <a:p>
            <a:pPr marL="457200" indent="-457200">
              <a:lnSpc>
                <a:spcPct val="120000"/>
              </a:lnSpc>
              <a:buAutoNum type="arabicPeriod"/>
            </a:pPr>
            <a:endParaRPr lang="en-US" altLang="zh-CN" sz="2400">
              <a:solidFill>
                <a:schemeClr val="tx1"/>
              </a:solidFill>
              <a:latin typeface="Times New Roman" panose="02020603050405020304" charset="0"/>
              <a:cs typeface="Times New Roman" panose="02020603050405020304" charset="0"/>
            </a:endParaRPr>
          </a:p>
        </p:txBody>
      </p:sp>
      <p:grpSp>
        <p:nvGrpSpPr>
          <p:cNvPr id="129" name="组合 4"/>
          <p:cNvGrpSpPr/>
          <p:nvPr/>
        </p:nvGrpSpPr>
        <p:grpSpPr>
          <a:xfrm>
            <a:off x="3077391" y="640517"/>
            <a:ext cx="6065788" cy="0"/>
            <a:chOff x="4615664" y="960506"/>
            <a:chExt cx="9102718" cy="0"/>
          </a:xfrm>
        </p:grpSpPr>
        <p:cxnSp>
          <p:nvCxnSpPr>
            <p:cNvPr id="3145758" name="321"/>
            <p:cNvCxnSpPr/>
            <p:nvPr>
              <p:custDataLst>
                <p:tags r:id="rId1"/>
              </p:custDataLst>
            </p:nvPr>
          </p:nvCxnSpPr>
          <p:spPr bwMode="auto">
            <a:xfrm flipH="1">
              <a:off x="4615664"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cxnSp>
          <p:nvCxnSpPr>
            <p:cNvPr id="3145759" name="3 22"/>
            <p:cNvCxnSpPr/>
            <p:nvPr>
              <p:custDataLst>
                <p:tags r:id="rId2"/>
              </p:custDataLst>
            </p:nvPr>
          </p:nvCxnSpPr>
          <p:spPr bwMode="auto">
            <a:xfrm flipH="1">
              <a:off x="12403703"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grpSp>
      <p:sp>
        <p:nvSpPr>
          <p:cNvPr id="1048662" name="文本框 2"/>
          <p:cNvSpPr txBox="1"/>
          <p:nvPr>
            <p:custDataLst>
              <p:tags r:id="rId3"/>
            </p:custDataLst>
          </p:nvPr>
        </p:nvSpPr>
        <p:spPr>
          <a:xfrm>
            <a:off x="4107088" y="317922"/>
            <a:ext cx="3758691"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pPr>
            <a:r>
              <a:rPr lang="zh-CN" altLang="en-US" sz="3200" b="1" dirty="0">
                <a:solidFill>
                  <a:srgbClr val="2F414B"/>
                </a:solidFill>
                <a:latin typeface="Arial" panose="020B0604020202020204" pitchFamily="34" charset="0"/>
                <a:cs typeface="+mn-ea"/>
                <a:sym typeface="Arial" panose="020B0604020202020204" pitchFamily="34" charset="0"/>
              </a:rPr>
              <a:t>阅读理解</a:t>
            </a:r>
            <a:r>
              <a:rPr lang="en-US" altLang="zh-CN" sz="3200" b="1" dirty="0">
                <a:solidFill>
                  <a:srgbClr val="2F414B"/>
                </a:solidFill>
                <a:latin typeface="Arial" panose="020B0604020202020204" pitchFamily="34" charset="0"/>
                <a:ea typeface="微软雅黑" panose="020B0503020204020204" pitchFamily="34" charset="-122"/>
              </a:rPr>
              <a:t>D</a:t>
            </a:r>
            <a:r>
              <a:rPr lang="zh-CN" altLang="en-US" sz="3200" b="1" dirty="0">
                <a:solidFill>
                  <a:srgbClr val="2F414B"/>
                </a:solidFill>
                <a:latin typeface="Arial" panose="020B0604020202020204" pitchFamily="34" charset="0"/>
                <a:cs typeface="+mn-ea"/>
                <a:sym typeface="Arial" panose="020B0604020202020204" pitchFamily="34" charset="0"/>
              </a:rPr>
              <a:t>篇</a:t>
            </a:r>
            <a:endParaRPr lang="zh-CN" altLang="en-US" sz="3200" b="1" dirty="0">
              <a:solidFill>
                <a:srgbClr val="2F414B"/>
              </a:solidFill>
              <a:latin typeface="Arial" panose="020B0604020202020204" pitchFamily="34" charset="0"/>
              <a:cs typeface="+mn-ea"/>
              <a:sym typeface="Arial" panose="020B0604020202020204" pitchFamily="34"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 name="组合 4"/>
          <p:cNvGrpSpPr/>
          <p:nvPr/>
        </p:nvGrpSpPr>
        <p:grpSpPr>
          <a:xfrm>
            <a:off x="3122508" y="198375"/>
            <a:ext cx="6065788" cy="0"/>
            <a:chOff x="4615664" y="960506"/>
            <a:chExt cx="9102718" cy="0"/>
          </a:xfrm>
        </p:grpSpPr>
        <p:cxnSp>
          <p:nvCxnSpPr>
            <p:cNvPr id="3145766" name="321"/>
            <p:cNvCxnSpPr/>
            <p:nvPr>
              <p:custDataLst>
                <p:tags r:id="rId1"/>
              </p:custDataLst>
            </p:nvPr>
          </p:nvCxnSpPr>
          <p:spPr bwMode="auto">
            <a:xfrm flipH="1">
              <a:off x="4615664"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cxnSp>
          <p:nvCxnSpPr>
            <p:cNvPr id="3145767" name="3 22"/>
            <p:cNvCxnSpPr/>
            <p:nvPr>
              <p:custDataLst>
                <p:tags r:id="rId2"/>
              </p:custDataLst>
            </p:nvPr>
          </p:nvCxnSpPr>
          <p:spPr bwMode="auto">
            <a:xfrm flipH="1">
              <a:off x="12403703"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grpSp>
      <p:sp>
        <p:nvSpPr>
          <p:cNvPr id="1048698" name="文本框 2"/>
          <p:cNvSpPr txBox="1"/>
          <p:nvPr>
            <p:custDataLst>
              <p:tags r:id="rId3"/>
            </p:custDataLst>
          </p:nvPr>
        </p:nvSpPr>
        <p:spPr>
          <a:xfrm>
            <a:off x="4116111" y="0"/>
            <a:ext cx="3758691"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pPr>
            <a:r>
              <a:rPr lang="zh-CN" altLang="en-US" sz="3200" b="1" dirty="0">
                <a:solidFill>
                  <a:srgbClr val="2F414B"/>
                </a:solidFill>
                <a:latin typeface="Arial" panose="020B0604020202020204" pitchFamily="34" charset="0"/>
                <a:cs typeface="+mn-ea"/>
                <a:sym typeface="Arial" panose="020B0604020202020204" pitchFamily="34" charset="0"/>
              </a:rPr>
              <a:t>阅读理解</a:t>
            </a:r>
            <a:r>
              <a:rPr lang="zh-CN" sz="3200" b="1" dirty="0">
                <a:solidFill>
                  <a:srgbClr val="2F414B"/>
                </a:solidFill>
                <a:latin typeface="Arial" panose="020B0604020202020204" pitchFamily="34" charset="0"/>
                <a:cs typeface="+mn-ea"/>
                <a:sym typeface="Arial" panose="020B0604020202020204" pitchFamily="34" charset="0"/>
              </a:rPr>
              <a:t>七选五</a:t>
            </a:r>
            <a:endParaRPr lang="zh-CN" sz="3200" b="1" dirty="0">
              <a:solidFill>
                <a:srgbClr val="2F414B"/>
              </a:solidFill>
              <a:latin typeface="Arial" panose="020B0604020202020204" pitchFamily="34" charset="0"/>
              <a:cs typeface="+mn-ea"/>
              <a:sym typeface="Arial" panose="020B0604020202020204" pitchFamily="34" charset="0"/>
            </a:endParaRPr>
          </a:p>
        </p:txBody>
      </p:sp>
      <p:sp>
        <p:nvSpPr>
          <p:cNvPr id="2" name="文本框 1"/>
          <p:cNvSpPr txBox="1"/>
          <p:nvPr/>
        </p:nvSpPr>
        <p:spPr>
          <a:xfrm>
            <a:off x="193986" y="402683"/>
            <a:ext cx="11832719" cy="2697892"/>
          </a:xfrm>
          <a:prstGeom prst="rect">
            <a:avLst/>
          </a:prstGeom>
          <a:noFill/>
        </p:spPr>
        <p:txBody>
          <a:bodyPr wrap="square" rtlCol="0" anchor="t">
            <a:noAutofit/>
          </a:bodyPr>
          <a:lstStyle/>
          <a:p>
            <a:r>
              <a:rPr lang="en-US" altLang="zh-CN" sz="2400">
                <a:solidFill>
                  <a:schemeClr val="tx1"/>
                </a:solidFill>
                <a:latin typeface="Times New Roman" panose="02020603050405020304" charset="0"/>
                <a:ea typeface="Times New Roman" panose="02020603050405020304" charset="0"/>
                <a:cs typeface="Times New Roman" panose="02020603050405020304" charset="0"/>
              </a:rPr>
              <a:t>    </a:t>
            </a:r>
            <a:r>
              <a:rPr lang="en-US" altLang="zh-CN" sz="2400">
                <a:latin typeface="Times New Roman" panose="02020603050405020304" charset="0"/>
                <a:ea typeface="Times New Roman" panose="02020603050405020304" charset="0"/>
                <a:cs typeface="Times New Roman" panose="02020603050405020304" charset="0"/>
              </a:rPr>
              <a:t>It's your turn to talk, your opportunity to dive deep into a favorite anecdote. People around you are listening, hanging on your every word —until someone interrupt. </a:t>
            </a:r>
            <a:r>
              <a:rPr lang="en-US" altLang="zh-CN" sz="2400">
                <a:highlight>
                  <a:srgbClr val="FFFF00"/>
                </a:highlight>
                <a:latin typeface="Times New Roman" panose="02020603050405020304" charset="0"/>
                <a:ea typeface="Times New Roman" panose="02020603050405020304" charset="0"/>
                <a:cs typeface="Times New Roman" panose="02020603050405020304" charset="0"/>
              </a:rPr>
              <a:t>There is little for you to do apart from swallow the bitter taste in your mouth, smile, nod and return to listening mode.</a:t>
            </a:r>
            <a:r>
              <a:rPr lang="en-US" altLang="zh-CN" sz="2400">
                <a:latin typeface="Times New Roman" panose="02020603050405020304" charset="0"/>
                <a:ea typeface="Times New Roman" panose="02020603050405020304" charset="0"/>
                <a:cs typeface="Times New Roman" panose="02020603050405020304" charset="0"/>
              </a:rPr>
              <a:t>  __36__   </a:t>
            </a:r>
            <a:r>
              <a:rPr lang="en-US" altLang="zh-CN" sz="2400">
                <a:highlight>
                  <a:srgbClr val="FFFF00"/>
                </a:highlight>
                <a:latin typeface="Times New Roman" panose="02020603050405020304" charset="0"/>
                <a:ea typeface="Times New Roman" panose="02020603050405020304" charset="0"/>
                <a:cs typeface="Times New Roman" panose="02020603050405020304" charset="0"/>
              </a:rPr>
              <a:t>Perhaps not.</a:t>
            </a:r>
            <a:endParaRPr lang="en-US" altLang="zh-CN" sz="2400">
              <a:highlight>
                <a:srgbClr val="FFFF00"/>
              </a:highlight>
              <a:latin typeface="Times New Roman" panose="02020603050405020304" charset="0"/>
              <a:ea typeface="Times New Roman" panose="02020603050405020304" charset="0"/>
              <a:cs typeface="Times New Roman" panose="02020603050405020304" charset="0"/>
            </a:endParaRPr>
          </a:p>
          <a:p>
            <a:r>
              <a:rPr lang="en-US" altLang="zh-CN" sz="2400">
                <a:latin typeface="Times New Roman" panose="02020603050405020304" charset="0"/>
                <a:ea typeface="Times New Roman" panose="02020603050405020304" charset="0"/>
                <a:cs typeface="Times New Roman" panose="02020603050405020304" charset="0"/>
              </a:rPr>
              <a:t>    First thing first.Although it might be easy to imagine you are not interesting or important enough to speak, that isn't the case.</a:t>
            </a:r>
            <a:r>
              <a:rPr lang="en-US" altLang="zh-CN" sz="2400">
                <a:highlight>
                  <a:srgbClr val="FFFF00"/>
                </a:highlight>
                <a:latin typeface="Times New Roman" panose="02020603050405020304" charset="0"/>
                <a:ea typeface="Times New Roman" panose="02020603050405020304" charset="0"/>
                <a:cs typeface="Times New Roman" panose="02020603050405020304" charset="0"/>
              </a:rPr>
              <a:t>In my opinion,one doesn't have to get to the point or avoid boring topics all the time to be a good speaker.</a:t>
            </a:r>
            <a:r>
              <a:rPr lang="en-US" altLang="zh-CN" sz="2400">
                <a:latin typeface="Times New Roman" panose="02020603050405020304" charset="0"/>
                <a:ea typeface="Times New Roman" panose="02020603050405020304" charset="0"/>
                <a:cs typeface="Times New Roman" panose="02020603050405020304" charset="0"/>
              </a:rPr>
              <a:t>  </a:t>
            </a:r>
            <a:r>
              <a:rPr lang="en-US" altLang="zh-CN" sz="2400">
                <a:solidFill>
                  <a:schemeClr val="tx1"/>
                </a:solidFill>
                <a:latin typeface="Times New Roman" panose="02020603050405020304" charset="0"/>
                <a:ea typeface="Times New Roman" panose="02020603050405020304" charset="0"/>
                <a:cs typeface="Times New Roman" panose="02020603050405020304" charset="0"/>
              </a:rPr>
              <a:t>__</a:t>
            </a:r>
            <a:r>
              <a:rPr lang="en-US" altLang="zh-CN" sz="2400">
                <a:latin typeface="Times New Roman" panose="02020603050405020304" charset="0"/>
                <a:ea typeface="Times New Roman" panose="02020603050405020304" charset="0"/>
                <a:cs typeface="Times New Roman" panose="02020603050405020304" charset="0"/>
              </a:rPr>
              <a:t>37__ </a:t>
            </a:r>
            <a:endParaRPr lang="en-US" altLang="zh-CN" sz="2400">
              <a:latin typeface="Times New Roman" panose="02020603050405020304" charset="0"/>
              <a:ea typeface="Times New Roman" panose="02020603050405020304" charset="0"/>
              <a:cs typeface="Times New Roman" panose="02020603050405020304" charset="0"/>
            </a:endParaRPr>
          </a:p>
        </p:txBody>
      </p:sp>
      <p:sp>
        <p:nvSpPr>
          <p:cNvPr id="6" name="文本框 5"/>
          <p:cNvSpPr txBox="1"/>
          <p:nvPr userDrawn="1"/>
        </p:nvSpPr>
        <p:spPr>
          <a:xfrm>
            <a:off x="193962" y="3373246"/>
            <a:ext cx="11832782" cy="2999740"/>
          </a:xfrm>
          <a:prstGeom prst="rect">
            <a:avLst/>
          </a:prstGeom>
          <a:noFill/>
          <a:ln w="25400" cap="flat" cmpd="sng" algn="ctr">
            <a:solidFill>
              <a:schemeClr val="phClr"/>
            </a:solidFill>
            <a:prstDash val="solid"/>
          </a:ln>
        </p:spPr>
        <p:style>
          <a:lnRef idx="2">
            <a:schemeClr val="accent1"/>
          </a:lnRef>
          <a:fillRef idx="0">
            <a:srgbClr val="FFFFFF"/>
          </a:fillRef>
          <a:effectRef idx="0">
            <a:srgbClr val="FFFFFF"/>
          </a:effectRef>
          <a:fontRef idx="minor">
            <a:schemeClr val="tx1"/>
          </a:fontRef>
        </p:style>
        <p:txBody>
          <a:bodyPr wrap="square" rtlCol="0" anchor="t">
            <a:noAutofit/>
          </a:bodyPr>
          <a:p>
            <a:pPr marL="36195" indent="0" algn="l" defTabSz="266700" rtl="0" eaLnBrk="1" fontAlgn="base" latinLnBrk="0" hangingPunct="1">
              <a:lnSpc>
                <a:spcPct val="100000"/>
              </a:lnSpc>
              <a:spcBef>
                <a:spcPts val="700"/>
              </a:spcBef>
              <a:spcAft>
                <a:spcPct val="0"/>
              </a:spcAft>
              <a:buNone/>
            </a:pPr>
            <a:r>
              <a:rPr lang="en-US" altLang="zh-CN" sz="2200">
                <a:solidFill>
                  <a:srgbClr val="000000"/>
                </a:solidFill>
                <a:highlight>
                  <a:srgbClr val="FFFF00"/>
                </a:highlight>
                <a:latin typeface="Times New Roman" panose="02020603050405020304" charset="0"/>
                <a:cs typeface="Times New Roman" panose="02020603050405020304" charset="0"/>
              </a:rPr>
              <a:t>A. Does it have to be this way?</a:t>
            </a:r>
            <a:endParaRPr lang="en-US" altLang="zh-CN" sz="2200">
              <a:solidFill>
                <a:srgbClr val="000000"/>
              </a:solidFill>
              <a:highlight>
                <a:srgbClr val="FFFF00"/>
              </a:highlight>
              <a:latin typeface="Times New Roman" panose="02020603050405020304" charset="0"/>
              <a:cs typeface="Times New Roman" panose="02020603050405020304" charset="0"/>
            </a:endParaRPr>
          </a:p>
          <a:p>
            <a:pPr marL="36195" indent="0" algn="l" defTabSz="266700" rtl="0" eaLnBrk="1" fontAlgn="base" latinLnBrk="0" hangingPunct="1">
              <a:lnSpc>
                <a:spcPct val="100000"/>
              </a:lnSpc>
              <a:spcBef>
                <a:spcPts val="700"/>
              </a:spcBef>
              <a:spcAft>
                <a:spcPct val="0"/>
              </a:spcAft>
              <a:buNone/>
            </a:pPr>
            <a:r>
              <a:rPr lang="en-US" altLang="zh-CN" sz="2200">
                <a:solidFill>
                  <a:srgbClr val="000000"/>
                </a:solidFill>
                <a:latin typeface="Times New Roman" panose="02020603050405020304" charset="0"/>
                <a:cs typeface="Times New Roman" panose="02020603050405020304" charset="0"/>
              </a:rPr>
              <a:t>B. Can't they just wait until you finish?</a:t>
            </a:r>
            <a:endParaRPr lang="en-US" altLang="zh-CN" sz="2200">
              <a:solidFill>
                <a:srgbClr val="000000"/>
              </a:solidFill>
              <a:latin typeface="Times New Roman" panose="02020603050405020304" charset="0"/>
              <a:cs typeface="Times New Roman" panose="02020603050405020304" charset="0"/>
            </a:endParaRPr>
          </a:p>
          <a:p>
            <a:pPr marL="36195" indent="0" algn="l" defTabSz="266700" rtl="0" eaLnBrk="1" fontAlgn="base" latinLnBrk="0" hangingPunct="1">
              <a:lnSpc>
                <a:spcPct val="100000"/>
              </a:lnSpc>
              <a:spcBef>
                <a:spcPts val="700"/>
              </a:spcBef>
              <a:spcAft>
                <a:spcPct val="0"/>
              </a:spcAft>
              <a:buNone/>
            </a:pPr>
            <a:r>
              <a:rPr lang="en-US" altLang="zh-CN" sz="2200">
                <a:solidFill>
                  <a:srgbClr val="000000"/>
                </a:solidFill>
                <a:latin typeface="Times New Roman" panose="02020603050405020304" charset="0"/>
                <a:cs typeface="Times New Roman" panose="02020603050405020304" charset="0"/>
              </a:rPr>
              <a:t>C. One reason might be understanding.</a:t>
            </a:r>
            <a:endParaRPr lang="en-US" altLang="zh-CN" sz="2200">
              <a:solidFill>
                <a:srgbClr val="000000"/>
              </a:solidFill>
              <a:latin typeface="Times New Roman" panose="02020603050405020304" charset="0"/>
              <a:cs typeface="Times New Roman" panose="02020603050405020304" charset="0"/>
            </a:endParaRPr>
          </a:p>
          <a:p>
            <a:pPr marL="36195" indent="0" algn="l" defTabSz="266700" rtl="0" eaLnBrk="1" fontAlgn="base" latinLnBrk="0" hangingPunct="1">
              <a:lnSpc>
                <a:spcPct val="100000"/>
              </a:lnSpc>
              <a:spcBef>
                <a:spcPts val="700"/>
              </a:spcBef>
              <a:spcAft>
                <a:spcPct val="0"/>
              </a:spcAft>
              <a:buNone/>
            </a:pPr>
            <a:r>
              <a:rPr lang="en-US" altLang="zh-CN" sz="2200">
                <a:solidFill>
                  <a:srgbClr val="000000"/>
                </a:solidFill>
                <a:latin typeface="Times New Roman" panose="02020603050405020304" charset="0"/>
                <a:cs typeface="Times New Roman" panose="02020603050405020304" charset="0"/>
              </a:rPr>
              <a:t>D. Understanding is almost certainly the answer.</a:t>
            </a:r>
            <a:endParaRPr lang="en-US" altLang="zh-CN" sz="2200">
              <a:solidFill>
                <a:srgbClr val="000000"/>
              </a:solidFill>
              <a:latin typeface="Times New Roman" panose="02020603050405020304" charset="0"/>
              <a:cs typeface="Times New Roman" panose="02020603050405020304" charset="0"/>
            </a:endParaRPr>
          </a:p>
          <a:p>
            <a:pPr marL="36195" indent="0" algn="l" defTabSz="266700" rtl="0" eaLnBrk="1" fontAlgn="base" latinLnBrk="0" hangingPunct="1">
              <a:lnSpc>
                <a:spcPct val="100000"/>
              </a:lnSpc>
              <a:spcBef>
                <a:spcPts val="700"/>
              </a:spcBef>
              <a:spcAft>
                <a:spcPct val="0"/>
              </a:spcAft>
              <a:buNone/>
            </a:pPr>
            <a:r>
              <a:rPr lang="en-US" altLang="zh-CN" sz="2200">
                <a:solidFill>
                  <a:srgbClr val="000000"/>
                </a:solidFill>
                <a:latin typeface="Times New Roman" panose="02020603050405020304" charset="0"/>
                <a:cs typeface="Times New Roman" panose="02020603050405020304" charset="0"/>
              </a:rPr>
              <a:t>E. Everyone has the right to make their voice heard.</a:t>
            </a:r>
            <a:endParaRPr lang="en-US" altLang="zh-CN" sz="2200">
              <a:solidFill>
                <a:srgbClr val="000000"/>
              </a:solidFill>
              <a:latin typeface="Times New Roman" panose="02020603050405020304" charset="0"/>
              <a:cs typeface="Times New Roman" panose="02020603050405020304" charset="0"/>
            </a:endParaRPr>
          </a:p>
          <a:p>
            <a:pPr marL="36195" indent="0" algn="l" defTabSz="266700" rtl="0" eaLnBrk="1" fontAlgn="base" latinLnBrk="0" hangingPunct="1">
              <a:lnSpc>
                <a:spcPct val="100000"/>
              </a:lnSpc>
              <a:spcBef>
                <a:spcPts val="700"/>
              </a:spcBef>
              <a:spcAft>
                <a:spcPct val="0"/>
              </a:spcAft>
              <a:buNone/>
            </a:pPr>
            <a:r>
              <a:rPr lang="en-US" altLang="zh-CN" sz="2200">
                <a:solidFill>
                  <a:srgbClr val="000000"/>
                </a:solidFill>
                <a:latin typeface="Times New Roman" panose="02020603050405020304" charset="0"/>
                <a:cs typeface="Times New Roman" panose="02020603050405020304" charset="0"/>
              </a:rPr>
              <a:t>F. Politely but firmly express that you appreciate their input.</a:t>
            </a:r>
            <a:endParaRPr lang="en-US" altLang="zh-CN" sz="2200">
              <a:solidFill>
                <a:srgbClr val="000000"/>
              </a:solidFill>
              <a:latin typeface="Times New Roman" panose="02020603050405020304" charset="0"/>
              <a:cs typeface="Times New Roman" panose="02020603050405020304" charset="0"/>
            </a:endParaRPr>
          </a:p>
          <a:p>
            <a:pPr marL="36195" indent="0" algn="l" defTabSz="266700" rtl="0" eaLnBrk="1" fontAlgn="base" latinLnBrk="0" hangingPunct="1">
              <a:lnSpc>
                <a:spcPct val="100000"/>
              </a:lnSpc>
              <a:spcBef>
                <a:spcPts val="700"/>
              </a:spcBef>
              <a:spcAft>
                <a:spcPct val="0"/>
              </a:spcAft>
              <a:buNone/>
            </a:pPr>
            <a:r>
              <a:rPr lang="en-US" altLang="zh-CN" sz="2200">
                <a:solidFill>
                  <a:srgbClr val="000000"/>
                </a:solidFill>
                <a:latin typeface="Times New Roman" panose="02020603050405020304" charset="0"/>
                <a:cs typeface="Times New Roman" panose="02020603050405020304" charset="0"/>
              </a:rPr>
              <a:t>G. Don't give up before checking if you still have someone's attention.</a:t>
            </a:r>
            <a:endParaRPr lang="en-US" altLang="zh-CN" sz="2200">
              <a:solidFill>
                <a:srgbClr val="000000"/>
              </a:solidFill>
              <a:latin typeface="Times New Roman" panose="02020603050405020304" charset="0"/>
              <a:cs typeface="Times New Roman" panose="02020603050405020304" charset="0"/>
            </a:endParaRPr>
          </a:p>
        </p:txBody>
      </p:sp>
      <p:sp>
        <p:nvSpPr>
          <p:cNvPr id="5" name="云形标注 10"/>
          <p:cNvSpPr/>
          <p:nvPr/>
        </p:nvSpPr>
        <p:spPr>
          <a:xfrm>
            <a:off x="4331207" y="3100575"/>
            <a:ext cx="7778001" cy="3272388"/>
          </a:xfrm>
          <a:prstGeom prst="cloudCallout">
            <a:avLst>
              <a:gd name="adj1" fmla="val -62345"/>
              <a:gd name="adj2" fmla="val -44522"/>
            </a:avLst>
          </a:prstGeom>
        </p:spPr>
        <p:style>
          <a:lnRef idx="2">
            <a:schemeClr val="lt1"/>
          </a:lnRef>
          <a:fillRef idx="1">
            <a:schemeClr val="accent1"/>
          </a:fillRef>
          <a:effectRef idx="1">
            <a:schemeClr val="accent1"/>
          </a:effectRef>
          <a:fontRef idx="minor">
            <a:schemeClr val="lt1"/>
          </a:fontRef>
        </p:style>
        <p:txBody>
          <a:bodyPr rtlCol="0" anchor="ctr"/>
          <a:lstStyle/>
          <a:p>
            <a:pPr algn="ctr"/>
            <a:r>
              <a:rPr lang="en-US" altLang="zh-CN"/>
              <a:t>36. </a:t>
            </a:r>
            <a:endParaRPr lang="en-US" altLang="zh-CN"/>
          </a:p>
          <a:p>
            <a:pPr algn="ctr"/>
            <a:r>
              <a:rPr lang="en-US" altLang="zh-CN"/>
              <a:t>1. </a:t>
            </a:r>
            <a:r>
              <a:rPr lang="zh-CN" altLang="en-US"/>
              <a:t>结构解题。本文章为问题解决型，结构为：</a:t>
            </a:r>
            <a:r>
              <a:rPr lang="en-US" altLang="zh-CN"/>
              <a:t>problem</a:t>
            </a:r>
            <a:r>
              <a:rPr lang="zh-CN" altLang="en-US"/>
              <a:t>-</a:t>
            </a:r>
            <a:r>
              <a:rPr lang="en-US" altLang="zh-CN"/>
              <a:t>solution</a:t>
            </a:r>
            <a:r>
              <a:rPr lang="zh-CN" altLang="en-US"/>
              <a:t>-</a:t>
            </a:r>
            <a:r>
              <a:rPr lang="en-US" altLang="zh-CN"/>
              <a:t>conclusion</a:t>
            </a:r>
            <a:r>
              <a:rPr lang="zh-CN" altLang="en-US"/>
              <a:t>。第一、二段</a:t>
            </a:r>
            <a:r>
              <a:rPr lang="zh-CN" altLang="en-US">
                <a:solidFill>
                  <a:schemeClr val="lt1"/>
                </a:solidFill>
              </a:rPr>
              <a:t>围绕问题展开</a:t>
            </a:r>
            <a:r>
              <a:rPr lang="zh-CN" altLang="en-US"/>
              <a:t>，因此答案锁定</a:t>
            </a:r>
            <a:r>
              <a:rPr lang="en-US" altLang="zh-CN"/>
              <a:t>ABCE</a:t>
            </a:r>
            <a:r>
              <a:rPr lang="zh-CN" altLang="en-US"/>
              <a:t>。</a:t>
            </a:r>
            <a:endParaRPr lang="zh-CN" altLang="en-US"/>
          </a:p>
          <a:p>
            <a:pPr algn="ctr"/>
            <a:r>
              <a:rPr lang="en-US" altLang="zh-CN"/>
              <a:t>2.</a:t>
            </a:r>
            <a:r>
              <a:rPr lang="zh-CN" altLang="en-US"/>
              <a:t> 位置解题。</a:t>
            </a:r>
            <a:r>
              <a:rPr lang="en-US" altLang="zh-CN"/>
              <a:t>36</a:t>
            </a:r>
            <a:r>
              <a:rPr lang="zh-CN" altLang="en-US"/>
              <a:t>空在段中，关注上下文。上文描述了说话被人打断时你的反应，下文</a:t>
            </a:r>
            <a:r>
              <a:rPr lang="en-US" altLang="zh-CN"/>
              <a:t>perhaps not</a:t>
            </a:r>
            <a:r>
              <a:rPr lang="zh-CN" altLang="en-US"/>
              <a:t>是一个回答。因此答案锁定问句</a:t>
            </a:r>
            <a:r>
              <a:rPr lang="en-US" altLang="zh-CN"/>
              <a:t>AB</a:t>
            </a:r>
            <a:r>
              <a:rPr lang="zh-CN" altLang="en-US"/>
              <a:t>。再根据第二段作者的观点</a:t>
            </a:r>
            <a:r>
              <a:rPr lang="en-US" altLang="zh-CN"/>
              <a:t>In my opnion</a:t>
            </a:r>
            <a:r>
              <a:rPr lang="zh-CN" altLang="en-US"/>
              <a:t>确定答案</a:t>
            </a:r>
            <a:r>
              <a:rPr lang="en-US" altLang="zh-CN"/>
              <a:t>A</a:t>
            </a:r>
            <a:r>
              <a:rPr lang="zh-CN" altLang="en-US"/>
              <a:t>。</a:t>
            </a:r>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 name="组合 4"/>
          <p:cNvGrpSpPr/>
          <p:nvPr/>
        </p:nvGrpSpPr>
        <p:grpSpPr>
          <a:xfrm>
            <a:off x="3122508" y="198375"/>
            <a:ext cx="6065788" cy="0"/>
            <a:chOff x="4615664" y="960506"/>
            <a:chExt cx="9102718" cy="0"/>
          </a:xfrm>
        </p:grpSpPr>
        <p:cxnSp>
          <p:nvCxnSpPr>
            <p:cNvPr id="3145766" name="321"/>
            <p:cNvCxnSpPr/>
            <p:nvPr>
              <p:custDataLst>
                <p:tags r:id="rId1"/>
              </p:custDataLst>
            </p:nvPr>
          </p:nvCxnSpPr>
          <p:spPr bwMode="auto">
            <a:xfrm flipH="1">
              <a:off x="4615664"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cxnSp>
          <p:nvCxnSpPr>
            <p:cNvPr id="3145767" name="3 22"/>
            <p:cNvCxnSpPr/>
            <p:nvPr>
              <p:custDataLst>
                <p:tags r:id="rId2"/>
              </p:custDataLst>
            </p:nvPr>
          </p:nvCxnSpPr>
          <p:spPr bwMode="auto">
            <a:xfrm flipH="1">
              <a:off x="12403703"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grpSp>
      <p:sp>
        <p:nvSpPr>
          <p:cNvPr id="1048698" name="文本框 2"/>
          <p:cNvSpPr txBox="1"/>
          <p:nvPr>
            <p:custDataLst>
              <p:tags r:id="rId3"/>
            </p:custDataLst>
          </p:nvPr>
        </p:nvSpPr>
        <p:spPr>
          <a:xfrm>
            <a:off x="4116111" y="0"/>
            <a:ext cx="3758691"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pPr>
            <a:r>
              <a:rPr lang="zh-CN" altLang="en-US" sz="3200" b="1" dirty="0">
                <a:solidFill>
                  <a:srgbClr val="2F414B"/>
                </a:solidFill>
                <a:latin typeface="Arial" panose="020B0604020202020204" pitchFamily="34" charset="0"/>
                <a:cs typeface="+mn-ea"/>
                <a:sym typeface="Arial" panose="020B0604020202020204" pitchFamily="34" charset="0"/>
              </a:rPr>
              <a:t>阅读理解</a:t>
            </a:r>
            <a:r>
              <a:rPr lang="zh-CN" sz="3200" b="1" dirty="0">
                <a:solidFill>
                  <a:srgbClr val="2F414B"/>
                </a:solidFill>
                <a:latin typeface="Arial" panose="020B0604020202020204" pitchFamily="34" charset="0"/>
                <a:cs typeface="+mn-ea"/>
                <a:sym typeface="Arial" panose="020B0604020202020204" pitchFamily="34" charset="0"/>
              </a:rPr>
              <a:t>七选五</a:t>
            </a:r>
            <a:endParaRPr lang="zh-CN" sz="3200" b="1" dirty="0">
              <a:solidFill>
                <a:srgbClr val="2F414B"/>
              </a:solidFill>
              <a:latin typeface="Arial" panose="020B0604020202020204" pitchFamily="34" charset="0"/>
              <a:cs typeface="+mn-ea"/>
              <a:sym typeface="Arial" panose="020B0604020202020204" pitchFamily="34" charset="0"/>
            </a:endParaRPr>
          </a:p>
        </p:txBody>
      </p:sp>
      <p:sp>
        <p:nvSpPr>
          <p:cNvPr id="2" name="文本框 1"/>
          <p:cNvSpPr txBox="1"/>
          <p:nvPr/>
        </p:nvSpPr>
        <p:spPr>
          <a:xfrm>
            <a:off x="193986" y="402683"/>
            <a:ext cx="11832719" cy="2697892"/>
          </a:xfrm>
          <a:prstGeom prst="rect">
            <a:avLst/>
          </a:prstGeom>
          <a:noFill/>
        </p:spPr>
        <p:txBody>
          <a:bodyPr wrap="square" rtlCol="0" anchor="t">
            <a:noAutofit/>
          </a:bodyPr>
          <a:lstStyle/>
          <a:p>
            <a:r>
              <a:rPr lang="en-US" altLang="zh-CN" sz="2400">
                <a:solidFill>
                  <a:schemeClr val="tx1"/>
                </a:solidFill>
                <a:latin typeface="Times New Roman" panose="02020603050405020304" charset="0"/>
                <a:ea typeface="Times New Roman" panose="02020603050405020304" charset="0"/>
                <a:cs typeface="Times New Roman" panose="02020603050405020304" charset="0"/>
              </a:rPr>
              <a:t>    </a:t>
            </a:r>
            <a:r>
              <a:rPr lang="en-US" altLang="zh-CN" sz="2400">
                <a:latin typeface="Times New Roman" panose="02020603050405020304" charset="0"/>
                <a:ea typeface="Times New Roman" panose="02020603050405020304" charset="0"/>
                <a:cs typeface="Times New Roman" panose="02020603050405020304" charset="0"/>
              </a:rPr>
              <a:t>First thing first.Although it might be easy to imagine you are not interesting or important enough to speak, that isn't the case. </a:t>
            </a:r>
            <a:r>
              <a:rPr lang="en-US" altLang="zh-CN" sz="2400">
                <a:highlight>
                  <a:srgbClr val="FFFF00"/>
                </a:highlight>
                <a:latin typeface="Times New Roman" panose="02020603050405020304" charset="0"/>
                <a:ea typeface="Times New Roman" panose="02020603050405020304" charset="0"/>
                <a:cs typeface="Times New Roman" panose="02020603050405020304" charset="0"/>
              </a:rPr>
              <a:t>In my opinion,one doesn't have to get to the point or avoid boring topics all the time to be a good speaker.</a:t>
            </a:r>
            <a:r>
              <a:rPr lang="en-US" altLang="zh-CN" sz="2400">
                <a:latin typeface="Times New Roman" panose="02020603050405020304" charset="0"/>
                <a:ea typeface="Times New Roman" panose="02020603050405020304" charset="0"/>
                <a:cs typeface="Times New Roman" panose="02020603050405020304" charset="0"/>
              </a:rPr>
              <a:t>  </a:t>
            </a:r>
            <a:r>
              <a:rPr lang="en-US" altLang="zh-CN" sz="2400">
                <a:solidFill>
                  <a:schemeClr val="tx1"/>
                </a:solidFill>
                <a:latin typeface="Times New Roman" panose="02020603050405020304" charset="0"/>
                <a:ea typeface="Times New Roman" panose="02020603050405020304" charset="0"/>
                <a:cs typeface="Times New Roman" panose="02020603050405020304" charset="0"/>
              </a:rPr>
              <a:t>__</a:t>
            </a:r>
            <a:r>
              <a:rPr lang="en-US" altLang="zh-CN" sz="2400">
                <a:latin typeface="Times New Roman" panose="02020603050405020304" charset="0"/>
                <a:ea typeface="Times New Roman" panose="02020603050405020304" charset="0"/>
                <a:cs typeface="Times New Roman" panose="02020603050405020304" charset="0"/>
              </a:rPr>
              <a:t>37__ </a:t>
            </a:r>
            <a:endParaRPr lang="en-US" altLang="zh-CN" sz="2400">
              <a:latin typeface="Times New Roman" panose="02020603050405020304" charset="0"/>
              <a:ea typeface="Times New Roman" panose="02020603050405020304" charset="0"/>
              <a:cs typeface="Times New Roman" panose="02020603050405020304" charset="0"/>
            </a:endParaRPr>
          </a:p>
        </p:txBody>
      </p:sp>
      <p:sp>
        <p:nvSpPr>
          <p:cNvPr id="6" name="文本框 5"/>
          <p:cNvSpPr txBox="1"/>
          <p:nvPr userDrawn="1"/>
        </p:nvSpPr>
        <p:spPr>
          <a:xfrm>
            <a:off x="193962" y="3373246"/>
            <a:ext cx="11832782" cy="2999740"/>
          </a:xfrm>
          <a:prstGeom prst="rect">
            <a:avLst/>
          </a:prstGeom>
          <a:noFill/>
          <a:ln w="25400" cap="flat" cmpd="sng" algn="ctr">
            <a:solidFill>
              <a:schemeClr val="phClr"/>
            </a:solidFill>
            <a:prstDash val="solid"/>
          </a:ln>
        </p:spPr>
        <p:style>
          <a:lnRef idx="2">
            <a:schemeClr val="accent1"/>
          </a:lnRef>
          <a:fillRef idx="0">
            <a:srgbClr val="FFFFFF"/>
          </a:fillRef>
          <a:effectRef idx="0">
            <a:srgbClr val="FFFFFF"/>
          </a:effectRef>
          <a:fontRef idx="minor">
            <a:schemeClr val="tx1"/>
          </a:fontRef>
        </p:style>
        <p:txBody>
          <a:bodyPr wrap="square" rtlCol="0" anchor="t">
            <a:noAutofit/>
          </a:bodyPr>
          <a:p>
            <a:pPr marL="36195" indent="0" algn="l" defTabSz="266700" rtl="0" eaLnBrk="1" fontAlgn="base" latinLnBrk="0" hangingPunct="1">
              <a:lnSpc>
                <a:spcPct val="100000"/>
              </a:lnSpc>
              <a:spcBef>
                <a:spcPts val="700"/>
              </a:spcBef>
              <a:spcAft>
                <a:spcPct val="0"/>
              </a:spcAft>
              <a:buNone/>
            </a:pPr>
            <a:r>
              <a:rPr lang="en-US" altLang="zh-CN" sz="2200">
                <a:solidFill>
                  <a:srgbClr val="000000"/>
                </a:solidFill>
                <a:latin typeface="Times New Roman" panose="02020603050405020304" charset="0"/>
                <a:cs typeface="Times New Roman" panose="02020603050405020304" charset="0"/>
              </a:rPr>
              <a:t>A. Does it have to be this way?</a:t>
            </a:r>
            <a:endParaRPr lang="en-US" altLang="zh-CN" sz="2200">
              <a:solidFill>
                <a:srgbClr val="000000"/>
              </a:solidFill>
              <a:latin typeface="Times New Roman" panose="02020603050405020304" charset="0"/>
              <a:cs typeface="Times New Roman" panose="02020603050405020304" charset="0"/>
            </a:endParaRPr>
          </a:p>
          <a:p>
            <a:pPr marL="36195" indent="0" algn="l" defTabSz="266700" rtl="0" eaLnBrk="1" fontAlgn="base" latinLnBrk="0" hangingPunct="1">
              <a:lnSpc>
                <a:spcPct val="100000"/>
              </a:lnSpc>
              <a:spcBef>
                <a:spcPts val="700"/>
              </a:spcBef>
              <a:spcAft>
                <a:spcPct val="0"/>
              </a:spcAft>
              <a:buNone/>
            </a:pPr>
            <a:r>
              <a:rPr lang="en-US" altLang="zh-CN" sz="2200">
                <a:solidFill>
                  <a:srgbClr val="000000"/>
                </a:solidFill>
                <a:latin typeface="Times New Roman" panose="02020603050405020304" charset="0"/>
                <a:cs typeface="Times New Roman" panose="02020603050405020304" charset="0"/>
              </a:rPr>
              <a:t>B. Can't they just wait until you finish?</a:t>
            </a:r>
            <a:endParaRPr lang="en-US" altLang="zh-CN" sz="2200">
              <a:solidFill>
                <a:srgbClr val="000000"/>
              </a:solidFill>
              <a:latin typeface="Times New Roman" panose="02020603050405020304" charset="0"/>
              <a:cs typeface="Times New Roman" panose="02020603050405020304" charset="0"/>
            </a:endParaRPr>
          </a:p>
          <a:p>
            <a:pPr marL="36195" indent="0" algn="l" defTabSz="266700" rtl="0" eaLnBrk="1" fontAlgn="base" latinLnBrk="0" hangingPunct="1">
              <a:lnSpc>
                <a:spcPct val="100000"/>
              </a:lnSpc>
              <a:spcBef>
                <a:spcPts val="700"/>
              </a:spcBef>
              <a:spcAft>
                <a:spcPct val="0"/>
              </a:spcAft>
              <a:buNone/>
            </a:pPr>
            <a:r>
              <a:rPr lang="en-US" altLang="zh-CN" sz="2200">
                <a:solidFill>
                  <a:srgbClr val="000000"/>
                </a:solidFill>
                <a:latin typeface="Times New Roman" panose="02020603050405020304" charset="0"/>
                <a:cs typeface="Times New Roman" panose="02020603050405020304" charset="0"/>
              </a:rPr>
              <a:t>C. One reason might be understanding.</a:t>
            </a:r>
            <a:endParaRPr lang="en-US" altLang="zh-CN" sz="2200">
              <a:solidFill>
                <a:srgbClr val="000000"/>
              </a:solidFill>
              <a:latin typeface="Times New Roman" panose="02020603050405020304" charset="0"/>
              <a:cs typeface="Times New Roman" panose="02020603050405020304" charset="0"/>
            </a:endParaRPr>
          </a:p>
          <a:p>
            <a:pPr marL="36195" indent="0" algn="l" defTabSz="266700" rtl="0" eaLnBrk="1" fontAlgn="base" latinLnBrk="0" hangingPunct="1">
              <a:lnSpc>
                <a:spcPct val="100000"/>
              </a:lnSpc>
              <a:spcBef>
                <a:spcPts val="700"/>
              </a:spcBef>
              <a:spcAft>
                <a:spcPct val="0"/>
              </a:spcAft>
              <a:buNone/>
            </a:pPr>
            <a:r>
              <a:rPr lang="en-US" altLang="zh-CN" sz="2200">
                <a:solidFill>
                  <a:srgbClr val="000000"/>
                </a:solidFill>
                <a:latin typeface="Times New Roman" panose="02020603050405020304" charset="0"/>
                <a:cs typeface="Times New Roman" panose="02020603050405020304" charset="0"/>
              </a:rPr>
              <a:t>D. Understanding is almost certainly the answer.</a:t>
            </a:r>
            <a:endParaRPr lang="en-US" altLang="zh-CN" sz="2200">
              <a:solidFill>
                <a:srgbClr val="000000"/>
              </a:solidFill>
              <a:latin typeface="Times New Roman" panose="02020603050405020304" charset="0"/>
              <a:cs typeface="Times New Roman" panose="02020603050405020304" charset="0"/>
            </a:endParaRPr>
          </a:p>
          <a:p>
            <a:pPr marL="36195" indent="0" algn="l" defTabSz="266700" rtl="0" eaLnBrk="1" fontAlgn="base" latinLnBrk="0" hangingPunct="1">
              <a:lnSpc>
                <a:spcPct val="100000"/>
              </a:lnSpc>
              <a:spcBef>
                <a:spcPts val="700"/>
              </a:spcBef>
              <a:spcAft>
                <a:spcPct val="0"/>
              </a:spcAft>
              <a:buNone/>
            </a:pPr>
            <a:r>
              <a:rPr lang="en-US" altLang="zh-CN" sz="2200">
                <a:solidFill>
                  <a:srgbClr val="000000"/>
                </a:solidFill>
                <a:highlight>
                  <a:srgbClr val="FFFF00"/>
                </a:highlight>
                <a:latin typeface="Times New Roman" panose="02020603050405020304" charset="0"/>
                <a:cs typeface="Times New Roman" panose="02020603050405020304" charset="0"/>
              </a:rPr>
              <a:t>E. Everyone has the right to make their voice heard.</a:t>
            </a:r>
            <a:endParaRPr lang="en-US" altLang="zh-CN" sz="2200">
              <a:solidFill>
                <a:srgbClr val="000000"/>
              </a:solidFill>
              <a:highlight>
                <a:srgbClr val="FFFF00"/>
              </a:highlight>
              <a:latin typeface="Times New Roman" panose="02020603050405020304" charset="0"/>
              <a:cs typeface="Times New Roman" panose="02020603050405020304" charset="0"/>
            </a:endParaRPr>
          </a:p>
          <a:p>
            <a:pPr marL="36195" indent="0" algn="l" defTabSz="266700" rtl="0" eaLnBrk="1" fontAlgn="base" latinLnBrk="0" hangingPunct="1">
              <a:lnSpc>
                <a:spcPct val="100000"/>
              </a:lnSpc>
              <a:spcBef>
                <a:spcPts val="700"/>
              </a:spcBef>
              <a:spcAft>
                <a:spcPct val="0"/>
              </a:spcAft>
              <a:buNone/>
            </a:pPr>
            <a:r>
              <a:rPr lang="en-US" altLang="zh-CN" sz="2200">
                <a:solidFill>
                  <a:srgbClr val="000000"/>
                </a:solidFill>
                <a:latin typeface="Times New Roman" panose="02020603050405020304" charset="0"/>
                <a:cs typeface="Times New Roman" panose="02020603050405020304" charset="0"/>
              </a:rPr>
              <a:t>F. Politely but firmly express that you appreciate their input.</a:t>
            </a:r>
            <a:endParaRPr lang="en-US" altLang="zh-CN" sz="2200">
              <a:solidFill>
                <a:srgbClr val="000000"/>
              </a:solidFill>
              <a:latin typeface="Times New Roman" panose="02020603050405020304" charset="0"/>
              <a:cs typeface="Times New Roman" panose="02020603050405020304" charset="0"/>
            </a:endParaRPr>
          </a:p>
          <a:p>
            <a:pPr marL="36195" indent="0" algn="l" defTabSz="266700" rtl="0" eaLnBrk="1" fontAlgn="base" latinLnBrk="0" hangingPunct="1">
              <a:lnSpc>
                <a:spcPct val="100000"/>
              </a:lnSpc>
              <a:spcBef>
                <a:spcPts val="700"/>
              </a:spcBef>
              <a:spcAft>
                <a:spcPct val="0"/>
              </a:spcAft>
              <a:buNone/>
            </a:pPr>
            <a:r>
              <a:rPr lang="en-US" altLang="zh-CN" sz="2200">
                <a:solidFill>
                  <a:srgbClr val="000000"/>
                </a:solidFill>
                <a:latin typeface="Times New Roman" panose="02020603050405020304" charset="0"/>
                <a:cs typeface="Times New Roman" panose="02020603050405020304" charset="0"/>
              </a:rPr>
              <a:t>G. Don't give up before checking if you still have someone's attention.</a:t>
            </a:r>
            <a:endParaRPr lang="en-US" altLang="zh-CN" sz="2200">
              <a:solidFill>
                <a:srgbClr val="000000"/>
              </a:solidFill>
              <a:latin typeface="Times New Roman" panose="02020603050405020304" charset="0"/>
              <a:cs typeface="Times New Roman" panose="02020603050405020304" charset="0"/>
            </a:endParaRPr>
          </a:p>
        </p:txBody>
      </p:sp>
      <p:sp>
        <p:nvSpPr>
          <p:cNvPr id="5" name="云形标注 10"/>
          <p:cNvSpPr/>
          <p:nvPr/>
        </p:nvSpPr>
        <p:spPr>
          <a:xfrm>
            <a:off x="5393436" y="1677394"/>
            <a:ext cx="6633268" cy="3272388"/>
          </a:xfrm>
          <a:prstGeom prst="cloudCallout">
            <a:avLst>
              <a:gd name="adj1" fmla="val -62345"/>
              <a:gd name="adj2" fmla="val -44522"/>
            </a:avLst>
          </a:prstGeom>
        </p:spPr>
        <p:style>
          <a:lnRef idx="2">
            <a:schemeClr val="lt1"/>
          </a:lnRef>
          <a:fillRef idx="1">
            <a:schemeClr val="accent1"/>
          </a:fillRef>
          <a:effectRef idx="1">
            <a:schemeClr val="accent1"/>
          </a:effectRef>
          <a:fontRef idx="minor">
            <a:schemeClr val="lt1"/>
          </a:fontRef>
        </p:style>
        <p:txBody>
          <a:bodyPr rtlCol="0" anchor="ctr"/>
          <a:lstStyle/>
          <a:p>
            <a:pPr algn="ctr"/>
            <a:r>
              <a:rPr lang="en-US" altLang="zh-CN" sz="2000"/>
              <a:t>3</a:t>
            </a:r>
            <a:r>
              <a:rPr lang="en-US" altLang="zh-CN" sz="2000">
                <a:solidFill>
                  <a:schemeClr val="lt1"/>
                </a:solidFill>
                <a:cs typeface="Arial" panose="020B0604020202020204" pitchFamily="34" charset="0"/>
              </a:rPr>
              <a:t>7</a:t>
            </a:r>
            <a:r>
              <a:rPr lang="en-US" altLang="zh-CN" sz="2000"/>
              <a:t>. </a:t>
            </a:r>
            <a:endParaRPr lang="en-US" altLang="zh-CN" sz="2000"/>
          </a:p>
          <a:p>
            <a:pPr algn="ctr"/>
            <a:r>
              <a:rPr lang="zh-CN" altLang="en-US" sz="2000"/>
              <a:t>位置解题。此题位于段尾，经常起到总结或承上启下作用。因此需关注本段</a:t>
            </a:r>
            <a:r>
              <a:rPr lang="en-US" altLang="zh-CN" sz="2000"/>
              <a:t>main idea</a:t>
            </a:r>
            <a:r>
              <a:rPr lang="zh-CN" altLang="en-US" sz="2000"/>
              <a:t>：</a:t>
            </a:r>
            <a:r>
              <a:rPr lang="en-US" altLang="zh-CN" sz="2000"/>
              <a:t>In my opinion,one doesn't have to get to the point or avoid boring topics all the time to be a good speaker. </a:t>
            </a:r>
            <a:r>
              <a:rPr lang="zh-CN" altLang="en-US" sz="2000"/>
              <a:t>和这句相关的总结为</a:t>
            </a:r>
            <a:r>
              <a:rPr lang="en-US" altLang="zh-CN" sz="2000"/>
              <a:t>E</a:t>
            </a:r>
            <a:r>
              <a:rPr lang="zh-CN" altLang="en-US" sz="2000"/>
              <a:t>选项。另关注指称：空前的</a:t>
            </a:r>
            <a:r>
              <a:rPr lang="en-US" altLang="zh-CN" sz="2000"/>
              <a:t>one</a:t>
            </a:r>
            <a:r>
              <a:rPr lang="zh-CN" altLang="en-US" sz="2000"/>
              <a:t>和选项中的</a:t>
            </a:r>
            <a:r>
              <a:rPr lang="en-US" altLang="zh-CN" sz="2000"/>
              <a:t>their</a:t>
            </a:r>
            <a:r>
              <a:rPr lang="zh-CN" altLang="en-US" sz="2000"/>
              <a:t>。</a:t>
            </a:r>
            <a:endParaRPr lang="en-US" altLang="zh-CN" sz="2000"/>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 name="组合 4"/>
          <p:cNvGrpSpPr/>
          <p:nvPr/>
        </p:nvGrpSpPr>
        <p:grpSpPr>
          <a:xfrm>
            <a:off x="3122508" y="198375"/>
            <a:ext cx="6065788" cy="0"/>
            <a:chOff x="4615664" y="960506"/>
            <a:chExt cx="9102718" cy="0"/>
          </a:xfrm>
        </p:grpSpPr>
        <p:cxnSp>
          <p:nvCxnSpPr>
            <p:cNvPr id="3145766" name="321"/>
            <p:cNvCxnSpPr/>
            <p:nvPr>
              <p:custDataLst>
                <p:tags r:id="rId1"/>
              </p:custDataLst>
            </p:nvPr>
          </p:nvCxnSpPr>
          <p:spPr bwMode="auto">
            <a:xfrm flipH="1">
              <a:off x="4615664"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cxnSp>
          <p:nvCxnSpPr>
            <p:cNvPr id="3145767" name="3 22"/>
            <p:cNvCxnSpPr/>
            <p:nvPr>
              <p:custDataLst>
                <p:tags r:id="rId2"/>
              </p:custDataLst>
            </p:nvPr>
          </p:nvCxnSpPr>
          <p:spPr bwMode="auto">
            <a:xfrm flipH="1">
              <a:off x="12403703"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grpSp>
      <p:sp>
        <p:nvSpPr>
          <p:cNvPr id="1048698" name="文本框 2"/>
          <p:cNvSpPr txBox="1"/>
          <p:nvPr>
            <p:custDataLst>
              <p:tags r:id="rId3"/>
            </p:custDataLst>
          </p:nvPr>
        </p:nvSpPr>
        <p:spPr>
          <a:xfrm>
            <a:off x="4116111" y="0"/>
            <a:ext cx="3758691"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pPr>
            <a:r>
              <a:rPr lang="zh-CN" altLang="en-US" sz="3200" b="1" dirty="0">
                <a:solidFill>
                  <a:srgbClr val="2F414B"/>
                </a:solidFill>
                <a:latin typeface="Arial" panose="020B0604020202020204" pitchFamily="34" charset="0"/>
                <a:cs typeface="+mn-ea"/>
                <a:sym typeface="Arial" panose="020B0604020202020204" pitchFamily="34" charset="0"/>
              </a:rPr>
              <a:t>阅读理解</a:t>
            </a:r>
            <a:r>
              <a:rPr lang="zh-CN" sz="3200" b="1" dirty="0">
                <a:solidFill>
                  <a:srgbClr val="2F414B"/>
                </a:solidFill>
                <a:latin typeface="Arial" panose="020B0604020202020204" pitchFamily="34" charset="0"/>
                <a:cs typeface="+mn-ea"/>
                <a:sym typeface="Arial" panose="020B0604020202020204" pitchFamily="34" charset="0"/>
              </a:rPr>
              <a:t>七选五</a:t>
            </a:r>
            <a:endParaRPr lang="zh-CN" sz="3200" b="1" dirty="0">
              <a:solidFill>
                <a:srgbClr val="2F414B"/>
              </a:solidFill>
              <a:latin typeface="Arial" panose="020B0604020202020204" pitchFamily="34" charset="0"/>
              <a:cs typeface="+mn-ea"/>
              <a:sym typeface="Arial" panose="020B0604020202020204" pitchFamily="34" charset="0"/>
            </a:endParaRPr>
          </a:p>
        </p:txBody>
      </p:sp>
      <p:sp>
        <p:nvSpPr>
          <p:cNvPr id="2" name="文本框 1"/>
          <p:cNvSpPr txBox="1"/>
          <p:nvPr/>
        </p:nvSpPr>
        <p:spPr>
          <a:xfrm>
            <a:off x="193986" y="583607"/>
            <a:ext cx="11832719" cy="1764126"/>
          </a:xfrm>
          <a:prstGeom prst="rect">
            <a:avLst/>
          </a:prstGeom>
          <a:noFill/>
        </p:spPr>
        <p:txBody>
          <a:bodyPr wrap="square" rtlCol="0" anchor="t">
            <a:noAutofit/>
          </a:bodyPr>
          <a:lstStyle/>
          <a:p>
            <a:r>
              <a:rPr lang="en-US" altLang="zh-CN" sz="2400">
                <a:solidFill>
                  <a:schemeClr val="tx1"/>
                </a:solidFill>
                <a:latin typeface="Times New Roman" panose="02020603050405020304" charset="0"/>
                <a:ea typeface="Times New Roman" panose="02020603050405020304" charset="0"/>
                <a:cs typeface="Times New Roman" panose="02020603050405020304" charset="0"/>
              </a:rPr>
              <a:t>   </a:t>
            </a:r>
            <a:r>
              <a:rPr lang="en-US" altLang="zh-CN" sz="2400">
                <a:latin typeface="Times New Roman" panose="02020603050405020304" charset="0"/>
                <a:ea typeface="Times New Roman" panose="02020603050405020304" charset="0"/>
                <a:cs typeface="Times New Roman" panose="02020603050405020304" charset="0"/>
              </a:rPr>
              <a:t>So when people seem to brush aside your story next time, </a:t>
            </a:r>
            <a:r>
              <a:rPr lang="en-US" altLang="zh-CN" sz="2400">
                <a:highlight>
                  <a:srgbClr val="FFFF00"/>
                </a:highlight>
                <a:latin typeface="Times New Roman" panose="02020603050405020304" charset="0"/>
                <a:ea typeface="Times New Roman" panose="02020603050405020304" charset="0"/>
                <a:cs typeface="Times New Roman" panose="02020603050405020304" charset="0"/>
              </a:rPr>
              <a:t>how to respond appropriately?</a:t>
            </a:r>
            <a:r>
              <a:rPr lang="en-US" altLang="zh-CN" sz="2400">
                <a:latin typeface="Times New Roman" panose="02020603050405020304" charset="0"/>
                <a:ea typeface="Times New Roman" panose="02020603050405020304" charset="0"/>
                <a:cs typeface="Times New Roman" panose="02020603050405020304" charset="0"/>
              </a:rPr>
              <a:t>        __38__ </a:t>
            </a:r>
            <a:r>
              <a:rPr lang="en-US" altLang="zh-CN" sz="2400">
                <a:highlight>
                  <a:srgbClr val="FFFF00"/>
                </a:highlight>
                <a:latin typeface="Times New Roman" panose="02020603050405020304" charset="0"/>
                <a:ea typeface="Times New Roman" panose="02020603050405020304" charset="0"/>
                <a:cs typeface="Times New Roman" panose="02020603050405020304" charset="0"/>
              </a:rPr>
              <a:t>Everyone is programmed slightly differently.</a:t>
            </a:r>
            <a:r>
              <a:rPr lang="en-US" altLang="zh-CN" sz="2400">
                <a:latin typeface="Times New Roman" panose="02020603050405020304" charset="0"/>
                <a:ea typeface="Times New Roman" panose="02020603050405020304" charset="0"/>
                <a:cs typeface="Times New Roman" panose="02020603050405020304" charset="0"/>
              </a:rPr>
              <a:t> Perhaps if it's a first-time incident, just take a deep breath and let it go. That's not to say you can't look out for a chance to return to your anecdote,just that now's time to press the pause button.</a:t>
            </a:r>
            <a:endParaRPr lang="en-US" altLang="zh-CN" sz="2400">
              <a:latin typeface="Times New Roman" panose="02020603050405020304" charset="0"/>
              <a:ea typeface="Times New Roman" panose="02020603050405020304" charset="0"/>
              <a:cs typeface="Times New Roman" panose="02020603050405020304" charset="0"/>
            </a:endParaRPr>
          </a:p>
        </p:txBody>
      </p:sp>
      <p:sp>
        <p:nvSpPr>
          <p:cNvPr id="6" name="文本框 5"/>
          <p:cNvSpPr txBox="1"/>
          <p:nvPr userDrawn="1"/>
        </p:nvSpPr>
        <p:spPr>
          <a:xfrm>
            <a:off x="193962" y="3373246"/>
            <a:ext cx="11832782" cy="2999740"/>
          </a:xfrm>
          <a:prstGeom prst="rect">
            <a:avLst/>
          </a:prstGeom>
          <a:noFill/>
          <a:ln w="25400" cap="flat" cmpd="sng" algn="ctr">
            <a:solidFill>
              <a:schemeClr val="phClr"/>
            </a:solidFill>
            <a:prstDash val="solid"/>
          </a:ln>
        </p:spPr>
        <p:style>
          <a:lnRef idx="2">
            <a:schemeClr val="accent1"/>
          </a:lnRef>
          <a:fillRef idx="0">
            <a:srgbClr val="FFFFFF"/>
          </a:fillRef>
          <a:effectRef idx="0">
            <a:srgbClr val="FFFFFF"/>
          </a:effectRef>
          <a:fontRef idx="minor">
            <a:schemeClr val="tx1"/>
          </a:fontRef>
        </p:style>
        <p:txBody>
          <a:bodyPr wrap="square" rtlCol="0" anchor="t">
            <a:noAutofit/>
          </a:bodyPr>
          <a:p>
            <a:pPr marL="36195" indent="0" algn="l" defTabSz="266700" rtl="0" eaLnBrk="1" fontAlgn="base" latinLnBrk="0" hangingPunct="1">
              <a:lnSpc>
                <a:spcPct val="100000"/>
              </a:lnSpc>
              <a:spcBef>
                <a:spcPts val="700"/>
              </a:spcBef>
              <a:spcAft>
                <a:spcPct val="0"/>
              </a:spcAft>
              <a:buNone/>
            </a:pPr>
            <a:r>
              <a:rPr lang="en-US" altLang="zh-CN" sz="2200">
                <a:solidFill>
                  <a:srgbClr val="000000"/>
                </a:solidFill>
                <a:latin typeface="Times New Roman" panose="02020603050405020304" charset="0"/>
                <a:cs typeface="Times New Roman" panose="02020603050405020304" charset="0"/>
              </a:rPr>
              <a:t>A. Does it have to be this way?</a:t>
            </a:r>
            <a:endParaRPr lang="en-US" altLang="zh-CN" sz="2200">
              <a:solidFill>
                <a:srgbClr val="000000"/>
              </a:solidFill>
              <a:latin typeface="Times New Roman" panose="02020603050405020304" charset="0"/>
              <a:cs typeface="Times New Roman" panose="02020603050405020304" charset="0"/>
            </a:endParaRPr>
          </a:p>
          <a:p>
            <a:pPr marL="36195" indent="0" algn="l" defTabSz="266700" rtl="0" eaLnBrk="1" fontAlgn="base" latinLnBrk="0" hangingPunct="1">
              <a:lnSpc>
                <a:spcPct val="100000"/>
              </a:lnSpc>
              <a:spcBef>
                <a:spcPts val="700"/>
              </a:spcBef>
              <a:spcAft>
                <a:spcPct val="0"/>
              </a:spcAft>
              <a:buNone/>
            </a:pPr>
            <a:r>
              <a:rPr lang="en-US" altLang="zh-CN" sz="2200">
                <a:solidFill>
                  <a:srgbClr val="000000"/>
                </a:solidFill>
                <a:latin typeface="Times New Roman" panose="02020603050405020304" charset="0"/>
                <a:cs typeface="Times New Roman" panose="02020603050405020304" charset="0"/>
              </a:rPr>
              <a:t>B. Can't they just wait until you finish?</a:t>
            </a:r>
            <a:endParaRPr lang="en-US" altLang="zh-CN" sz="2200">
              <a:solidFill>
                <a:srgbClr val="000000"/>
              </a:solidFill>
              <a:latin typeface="Times New Roman" panose="02020603050405020304" charset="0"/>
              <a:cs typeface="Times New Roman" panose="02020603050405020304" charset="0"/>
            </a:endParaRPr>
          </a:p>
          <a:p>
            <a:pPr marL="36195" indent="0" algn="l" defTabSz="266700" rtl="0" eaLnBrk="1" fontAlgn="base" latinLnBrk="0" hangingPunct="1">
              <a:lnSpc>
                <a:spcPct val="100000"/>
              </a:lnSpc>
              <a:spcBef>
                <a:spcPts val="700"/>
              </a:spcBef>
              <a:spcAft>
                <a:spcPct val="0"/>
              </a:spcAft>
              <a:buNone/>
            </a:pPr>
            <a:r>
              <a:rPr lang="en-US" altLang="zh-CN" sz="2200">
                <a:solidFill>
                  <a:srgbClr val="000000"/>
                </a:solidFill>
                <a:latin typeface="Times New Roman" panose="02020603050405020304" charset="0"/>
                <a:cs typeface="Times New Roman" panose="02020603050405020304" charset="0"/>
              </a:rPr>
              <a:t>C. One reason might be understanding.</a:t>
            </a:r>
            <a:endParaRPr lang="en-US" altLang="zh-CN" sz="2200">
              <a:solidFill>
                <a:srgbClr val="000000"/>
              </a:solidFill>
              <a:latin typeface="Times New Roman" panose="02020603050405020304" charset="0"/>
              <a:cs typeface="Times New Roman" panose="02020603050405020304" charset="0"/>
            </a:endParaRPr>
          </a:p>
          <a:p>
            <a:pPr marL="36195" indent="0" algn="l" defTabSz="266700" rtl="0" eaLnBrk="1" fontAlgn="base" latinLnBrk="0" hangingPunct="1">
              <a:lnSpc>
                <a:spcPct val="100000"/>
              </a:lnSpc>
              <a:spcBef>
                <a:spcPts val="700"/>
              </a:spcBef>
              <a:spcAft>
                <a:spcPct val="0"/>
              </a:spcAft>
              <a:buNone/>
            </a:pPr>
            <a:r>
              <a:rPr lang="en-US" altLang="zh-CN" sz="2200">
                <a:solidFill>
                  <a:srgbClr val="000000"/>
                </a:solidFill>
                <a:highlight>
                  <a:srgbClr val="FFFF00"/>
                </a:highlight>
                <a:latin typeface="Times New Roman" panose="02020603050405020304" charset="0"/>
                <a:cs typeface="Times New Roman" panose="02020603050405020304" charset="0"/>
              </a:rPr>
              <a:t>D. Understanding is almost certainly the answer.</a:t>
            </a:r>
            <a:endParaRPr lang="en-US" altLang="zh-CN" sz="2200">
              <a:solidFill>
                <a:srgbClr val="000000"/>
              </a:solidFill>
              <a:highlight>
                <a:srgbClr val="FFFF00"/>
              </a:highlight>
              <a:latin typeface="Times New Roman" panose="02020603050405020304" charset="0"/>
              <a:cs typeface="Times New Roman" panose="02020603050405020304" charset="0"/>
            </a:endParaRPr>
          </a:p>
          <a:p>
            <a:pPr marL="36195" indent="0" algn="l" defTabSz="266700" rtl="0" eaLnBrk="1" fontAlgn="base" latinLnBrk="0" hangingPunct="1">
              <a:lnSpc>
                <a:spcPct val="100000"/>
              </a:lnSpc>
              <a:spcBef>
                <a:spcPts val="700"/>
              </a:spcBef>
              <a:spcAft>
                <a:spcPct val="0"/>
              </a:spcAft>
              <a:buNone/>
            </a:pPr>
            <a:r>
              <a:rPr lang="en-US" altLang="zh-CN" sz="2200">
                <a:solidFill>
                  <a:srgbClr val="000000"/>
                </a:solidFill>
                <a:latin typeface="Times New Roman" panose="02020603050405020304" charset="0"/>
                <a:cs typeface="Times New Roman" panose="02020603050405020304" charset="0"/>
              </a:rPr>
              <a:t>E. Everyone has the right to make their voice heard.</a:t>
            </a:r>
            <a:endParaRPr lang="en-US" altLang="zh-CN" sz="2200">
              <a:solidFill>
                <a:srgbClr val="000000"/>
              </a:solidFill>
              <a:latin typeface="Times New Roman" panose="02020603050405020304" charset="0"/>
              <a:cs typeface="Times New Roman" panose="02020603050405020304" charset="0"/>
            </a:endParaRPr>
          </a:p>
          <a:p>
            <a:pPr marL="36195" indent="0" algn="l" defTabSz="266700" rtl="0" eaLnBrk="1" fontAlgn="base" latinLnBrk="0" hangingPunct="1">
              <a:lnSpc>
                <a:spcPct val="100000"/>
              </a:lnSpc>
              <a:spcBef>
                <a:spcPts val="700"/>
              </a:spcBef>
              <a:spcAft>
                <a:spcPct val="0"/>
              </a:spcAft>
              <a:buNone/>
            </a:pPr>
            <a:r>
              <a:rPr lang="en-US" altLang="zh-CN" sz="2200">
                <a:solidFill>
                  <a:srgbClr val="000000"/>
                </a:solidFill>
                <a:latin typeface="Times New Roman" panose="02020603050405020304" charset="0"/>
                <a:cs typeface="Times New Roman" panose="02020603050405020304" charset="0"/>
              </a:rPr>
              <a:t>F. Politely but firmly express that you appreciate their input.</a:t>
            </a:r>
            <a:endParaRPr lang="en-US" altLang="zh-CN" sz="2200">
              <a:solidFill>
                <a:srgbClr val="000000"/>
              </a:solidFill>
              <a:latin typeface="Times New Roman" panose="02020603050405020304" charset="0"/>
              <a:cs typeface="Times New Roman" panose="02020603050405020304" charset="0"/>
            </a:endParaRPr>
          </a:p>
          <a:p>
            <a:pPr marL="36195" indent="0" algn="l" defTabSz="266700" rtl="0" eaLnBrk="1" fontAlgn="base" latinLnBrk="0" hangingPunct="1">
              <a:lnSpc>
                <a:spcPct val="100000"/>
              </a:lnSpc>
              <a:spcBef>
                <a:spcPts val="700"/>
              </a:spcBef>
              <a:spcAft>
                <a:spcPct val="0"/>
              </a:spcAft>
              <a:buNone/>
            </a:pPr>
            <a:r>
              <a:rPr lang="en-US" altLang="zh-CN" sz="2200">
                <a:solidFill>
                  <a:srgbClr val="000000"/>
                </a:solidFill>
                <a:latin typeface="Times New Roman" panose="02020603050405020304" charset="0"/>
                <a:cs typeface="Times New Roman" panose="02020603050405020304" charset="0"/>
              </a:rPr>
              <a:t>G. Don't give up before checking if you still have someone's attention.</a:t>
            </a:r>
            <a:endParaRPr lang="en-US" altLang="zh-CN" sz="2200">
              <a:solidFill>
                <a:srgbClr val="000000"/>
              </a:solidFill>
              <a:latin typeface="Times New Roman" panose="02020603050405020304" charset="0"/>
              <a:cs typeface="Times New Roman" panose="02020603050405020304" charset="0"/>
            </a:endParaRPr>
          </a:p>
        </p:txBody>
      </p:sp>
      <p:sp>
        <p:nvSpPr>
          <p:cNvPr id="5" name="云形标注 10"/>
          <p:cNvSpPr/>
          <p:nvPr/>
        </p:nvSpPr>
        <p:spPr>
          <a:xfrm>
            <a:off x="5269611" y="2003784"/>
            <a:ext cx="6633268" cy="3272388"/>
          </a:xfrm>
          <a:prstGeom prst="cloudCallout">
            <a:avLst>
              <a:gd name="adj1" fmla="val -62345"/>
              <a:gd name="adj2" fmla="val -44522"/>
            </a:avLst>
          </a:prstGeom>
        </p:spPr>
        <p:style>
          <a:lnRef idx="2">
            <a:schemeClr val="lt1"/>
          </a:lnRef>
          <a:fillRef idx="1">
            <a:schemeClr val="accent1"/>
          </a:fillRef>
          <a:effectRef idx="1">
            <a:schemeClr val="accent1"/>
          </a:effectRef>
          <a:fontRef idx="minor">
            <a:schemeClr val="lt1"/>
          </a:fontRef>
        </p:style>
        <p:txBody>
          <a:bodyPr rtlCol="0" anchor="ctr"/>
          <a:lstStyle/>
          <a:p>
            <a:pPr algn="ctr"/>
            <a:r>
              <a:rPr lang="en-US" altLang="zh-CN" sz="2000">
                <a:solidFill>
                  <a:schemeClr val="lt1"/>
                </a:solidFill>
              </a:rPr>
              <a:t>3</a:t>
            </a:r>
            <a:r>
              <a:rPr lang="en-US" altLang="zh-CN" sz="2000">
                <a:solidFill>
                  <a:schemeClr val="lt1"/>
                </a:solidFill>
                <a:cs typeface="Arial" panose="020B0604020202020204" pitchFamily="34" charset="0"/>
              </a:rPr>
              <a:t>8</a:t>
            </a:r>
            <a:r>
              <a:rPr lang="en-US" altLang="zh-CN" sz="2000"/>
              <a:t>. </a:t>
            </a:r>
            <a:endParaRPr lang="en-US" altLang="zh-CN" sz="2000"/>
          </a:p>
          <a:p>
            <a:pPr algn="ctr"/>
            <a:r>
              <a:rPr lang="zh-CN" altLang="en-US" sz="2000"/>
              <a:t>位置解题。此题位于段中，</a:t>
            </a:r>
            <a:r>
              <a:rPr lang="zh-CN" altLang="en-US" sz="2000">
                <a:solidFill>
                  <a:schemeClr val="lt1"/>
                </a:solidFill>
              </a:rPr>
              <a:t>应关注上下文。根据上文的问题如何合理回应及下文每个人都不一样可以得出</a:t>
            </a:r>
            <a:r>
              <a:rPr lang="en-US" altLang="zh-CN" sz="2000">
                <a:solidFill>
                  <a:schemeClr val="lt1"/>
                </a:solidFill>
              </a:rPr>
              <a:t>D</a:t>
            </a:r>
            <a:r>
              <a:rPr lang="zh-CN" altLang="en-US" sz="2000">
                <a:solidFill>
                  <a:schemeClr val="lt1"/>
                </a:solidFill>
              </a:rPr>
              <a:t>。此题干扰项</a:t>
            </a:r>
            <a:r>
              <a:rPr lang="en-US" altLang="zh-CN" sz="2000">
                <a:solidFill>
                  <a:schemeClr val="lt1"/>
                </a:solidFill>
              </a:rPr>
              <a:t>C</a:t>
            </a:r>
            <a:r>
              <a:rPr lang="zh-CN" altLang="en-US" sz="2000">
                <a:solidFill>
                  <a:schemeClr val="lt1"/>
                </a:solidFill>
              </a:rPr>
              <a:t>，属于</a:t>
            </a:r>
            <a:r>
              <a:rPr lang="zh-CN" altLang="en-US" sz="2000">
                <a:solidFill>
                  <a:srgbClr val="0070C0"/>
                </a:solidFill>
                <a:highlight>
                  <a:srgbClr val="FFFF00"/>
                </a:highlight>
              </a:rPr>
              <a:t>因果颠倒</a:t>
            </a:r>
            <a:r>
              <a:rPr lang="zh-CN" altLang="en-US" sz="2000">
                <a:solidFill>
                  <a:schemeClr val="lt1"/>
                </a:solidFill>
              </a:rPr>
              <a:t>。</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Rectangle 6"/>
          <p:cNvSpPr/>
          <p:nvPr>
            <p:custDataLst>
              <p:tags r:id="rId1"/>
            </p:custDataLst>
          </p:nvPr>
        </p:nvSpPr>
        <p:spPr>
          <a:xfrm>
            <a:off x="6124571" y="4534656"/>
            <a:ext cx="1701098" cy="17764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a:solidFill>
                <a:prstClr val="white"/>
              </a:solidFill>
              <a:cs typeface="+mn-ea"/>
              <a:sym typeface="+mn-lt"/>
            </a:endParaRPr>
          </a:p>
        </p:txBody>
      </p:sp>
      <p:sp>
        <p:nvSpPr>
          <p:cNvPr id="1048600" name="Rectangle 9"/>
          <p:cNvSpPr/>
          <p:nvPr>
            <p:custDataLst>
              <p:tags r:id="rId2"/>
            </p:custDataLst>
          </p:nvPr>
        </p:nvSpPr>
        <p:spPr>
          <a:xfrm>
            <a:off x="6124571" y="2758228"/>
            <a:ext cx="1701098" cy="1776428"/>
          </a:xfrm>
          <a:prstGeom prst="rect">
            <a:avLst/>
          </a:prstGeom>
          <a:solidFill>
            <a:srgbClr val="5E78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a:solidFill>
                <a:prstClr val="white"/>
              </a:solidFill>
              <a:cs typeface="+mn-ea"/>
              <a:sym typeface="+mn-lt"/>
            </a:endParaRPr>
          </a:p>
        </p:txBody>
      </p:sp>
      <p:sp>
        <p:nvSpPr>
          <p:cNvPr id="1048601" name="Rectangle 16"/>
          <p:cNvSpPr/>
          <p:nvPr>
            <p:custDataLst>
              <p:tags r:id="rId3"/>
            </p:custDataLst>
          </p:nvPr>
        </p:nvSpPr>
        <p:spPr>
          <a:xfrm>
            <a:off x="4423474" y="4534657"/>
            <a:ext cx="1701098" cy="1776430"/>
          </a:xfrm>
          <a:prstGeom prst="rect">
            <a:avLst/>
          </a:prstGeom>
          <a:solidFill>
            <a:srgbClr val="5E78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a:solidFill>
                <a:prstClr val="white"/>
              </a:solidFill>
              <a:cs typeface="+mn-ea"/>
              <a:sym typeface="+mn-lt"/>
            </a:endParaRPr>
          </a:p>
        </p:txBody>
      </p:sp>
      <p:sp>
        <p:nvSpPr>
          <p:cNvPr id="1048602" name="Rectangle 19"/>
          <p:cNvSpPr/>
          <p:nvPr>
            <p:custDataLst>
              <p:tags r:id="rId4"/>
            </p:custDataLst>
          </p:nvPr>
        </p:nvSpPr>
        <p:spPr>
          <a:xfrm>
            <a:off x="4423474" y="2758227"/>
            <a:ext cx="1701098" cy="17764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a:solidFill>
                <a:prstClr val="white"/>
              </a:solidFill>
              <a:cs typeface="+mn-ea"/>
              <a:sym typeface="+mn-lt"/>
            </a:endParaRPr>
          </a:p>
        </p:txBody>
      </p:sp>
      <p:grpSp>
        <p:nvGrpSpPr>
          <p:cNvPr id="98" name="组合 1"/>
          <p:cNvGrpSpPr/>
          <p:nvPr/>
        </p:nvGrpSpPr>
        <p:grpSpPr>
          <a:xfrm>
            <a:off x="5180724" y="155"/>
            <a:ext cx="1887696" cy="2759306"/>
            <a:chOff x="7772249" y="233"/>
            <a:chExt cx="2832418" cy="4140236"/>
          </a:xfrm>
        </p:grpSpPr>
        <p:sp>
          <p:nvSpPr>
            <p:cNvPr id="1048603" name="Freeform 5"/>
            <p:cNvSpPr/>
            <p:nvPr/>
          </p:nvSpPr>
          <p:spPr bwMode="auto">
            <a:xfrm rot="10800000">
              <a:off x="8011484" y="3340066"/>
              <a:ext cx="2356902" cy="652727"/>
            </a:xfrm>
            <a:custGeom>
              <a:avLst/>
              <a:gdLst>
                <a:gd name="T0" fmla="*/ 337 w 337"/>
                <a:gd name="T1" fmla="*/ 0 h 93"/>
                <a:gd name="T2" fmla="*/ 168 w 337"/>
                <a:gd name="T3" fmla="*/ 93 h 93"/>
                <a:gd name="T4" fmla="*/ 0 w 337"/>
                <a:gd name="T5" fmla="*/ 0 h 93"/>
                <a:gd name="T6" fmla="*/ 28 w 337"/>
                <a:gd name="T7" fmla="*/ 0 h 93"/>
                <a:gd name="T8" fmla="*/ 168 w 337"/>
                <a:gd name="T9" fmla="*/ 68 h 93"/>
                <a:gd name="T10" fmla="*/ 309 w 337"/>
                <a:gd name="T11" fmla="*/ 0 h 93"/>
                <a:gd name="T12" fmla="*/ 337 w 337"/>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337" h="93">
                  <a:moveTo>
                    <a:pt x="337" y="0"/>
                  </a:moveTo>
                  <a:cubicBezTo>
                    <a:pt x="319" y="53"/>
                    <a:pt x="251" y="93"/>
                    <a:pt x="168" y="93"/>
                  </a:cubicBezTo>
                  <a:cubicBezTo>
                    <a:pt x="86" y="93"/>
                    <a:pt x="18" y="53"/>
                    <a:pt x="0" y="0"/>
                  </a:cubicBezTo>
                  <a:cubicBezTo>
                    <a:pt x="28" y="0"/>
                    <a:pt x="28" y="0"/>
                    <a:pt x="28" y="0"/>
                  </a:cubicBezTo>
                  <a:cubicBezTo>
                    <a:pt x="49" y="40"/>
                    <a:pt x="104" y="68"/>
                    <a:pt x="168" y="68"/>
                  </a:cubicBezTo>
                  <a:cubicBezTo>
                    <a:pt x="233" y="68"/>
                    <a:pt x="288" y="40"/>
                    <a:pt x="309" y="0"/>
                  </a:cubicBezTo>
                  <a:lnTo>
                    <a:pt x="337" y="0"/>
                  </a:lnTo>
                  <a:close/>
                </a:path>
              </a:pathLst>
            </a:custGeom>
            <a:solidFill>
              <a:srgbClr val="58585B"/>
            </a:solidFill>
            <a:ln>
              <a:noFill/>
            </a:ln>
          </p:spPr>
          <p:txBody>
            <a:bodyPr vert="horz" wrap="square" lIns="60952" tIns="30476" rIns="60952" bIns="30476" numCol="1" anchor="t" anchorCtr="0" compatLnSpc="1"/>
            <a:lstStyle/>
            <a:p>
              <a:pPr defTabSz="914400"/>
              <a:endParaRPr lang="en-US" sz="1200">
                <a:solidFill>
                  <a:prstClr val="black"/>
                </a:solidFill>
                <a:cs typeface="+mn-ea"/>
                <a:sym typeface="+mn-lt"/>
              </a:endParaRPr>
            </a:p>
          </p:txBody>
        </p:sp>
        <p:sp>
          <p:nvSpPr>
            <p:cNvPr id="1048604" name="Rectangle 12"/>
            <p:cNvSpPr>
              <a:spLocks noChangeArrowheads="1"/>
            </p:cNvSpPr>
            <p:nvPr/>
          </p:nvSpPr>
          <p:spPr bwMode="auto">
            <a:xfrm rot="10800000">
              <a:off x="9940127" y="3986887"/>
              <a:ext cx="664540" cy="153582"/>
            </a:xfrm>
            <a:prstGeom prst="rect">
              <a:avLst/>
            </a:prstGeom>
            <a:solidFill>
              <a:srgbClr val="58585B"/>
            </a:solidFill>
            <a:ln>
              <a:noFill/>
            </a:ln>
          </p:spPr>
          <p:txBody>
            <a:bodyPr vert="horz" wrap="square" lIns="60952" tIns="30476" rIns="60952" bIns="30476" numCol="1" anchor="t" anchorCtr="0" compatLnSpc="1"/>
            <a:lstStyle/>
            <a:p>
              <a:pPr defTabSz="914400"/>
              <a:endParaRPr lang="en-US" sz="1200">
                <a:solidFill>
                  <a:prstClr val="black"/>
                </a:solidFill>
                <a:cs typeface="+mn-ea"/>
                <a:sym typeface="+mn-lt"/>
              </a:endParaRPr>
            </a:p>
          </p:txBody>
        </p:sp>
        <p:sp>
          <p:nvSpPr>
            <p:cNvPr id="1048605" name="Rectangle 13"/>
            <p:cNvSpPr>
              <a:spLocks noChangeArrowheads="1"/>
            </p:cNvSpPr>
            <p:nvPr/>
          </p:nvSpPr>
          <p:spPr bwMode="auto">
            <a:xfrm rot="10800000">
              <a:off x="7772249" y="3986887"/>
              <a:ext cx="664540" cy="153582"/>
            </a:xfrm>
            <a:prstGeom prst="rect">
              <a:avLst/>
            </a:prstGeom>
            <a:solidFill>
              <a:srgbClr val="58585B"/>
            </a:solidFill>
            <a:ln>
              <a:noFill/>
            </a:ln>
          </p:spPr>
          <p:txBody>
            <a:bodyPr vert="horz" wrap="square" lIns="60952" tIns="30476" rIns="60952" bIns="30476" numCol="1" anchor="t" anchorCtr="0" compatLnSpc="1"/>
            <a:lstStyle/>
            <a:p>
              <a:pPr defTabSz="914400"/>
              <a:endParaRPr lang="en-US" sz="1200">
                <a:solidFill>
                  <a:prstClr val="black"/>
                </a:solidFill>
                <a:cs typeface="+mn-ea"/>
                <a:sym typeface="+mn-lt"/>
              </a:endParaRPr>
            </a:p>
          </p:txBody>
        </p:sp>
        <p:sp>
          <p:nvSpPr>
            <p:cNvPr id="1048606" name="Freeform 133"/>
            <p:cNvSpPr/>
            <p:nvPr/>
          </p:nvSpPr>
          <p:spPr bwMode="auto">
            <a:xfrm>
              <a:off x="8561027" y="2899451"/>
              <a:ext cx="1188103" cy="827347"/>
            </a:xfrm>
            <a:custGeom>
              <a:avLst/>
              <a:gdLst>
                <a:gd name="T0" fmla="*/ 8 w 186"/>
                <a:gd name="T1" fmla="*/ 12 h 144"/>
                <a:gd name="T2" fmla="*/ 0 w 186"/>
                <a:gd name="T3" fmla="*/ 116 h 144"/>
                <a:gd name="T4" fmla="*/ 4 w 186"/>
                <a:gd name="T5" fmla="*/ 142 h 144"/>
                <a:gd name="T6" fmla="*/ 176 w 186"/>
                <a:gd name="T7" fmla="*/ 144 h 144"/>
                <a:gd name="T8" fmla="*/ 186 w 186"/>
                <a:gd name="T9" fmla="*/ 124 h 144"/>
                <a:gd name="T10" fmla="*/ 168 w 186"/>
                <a:gd name="T11" fmla="*/ 0 h 144"/>
                <a:gd name="T12" fmla="*/ 8 w 186"/>
                <a:gd name="T13" fmla="*/ 12 h 144"/>
              </a:gdLst>
              <a:ahLst/>
              <a:cxnLst>
                <a:cxn ang="0">
                  <a:pos x="T0" y="T1"/>
                </a:cxn>
                <a:cxn ang="0">
                  <a:pos x="T2" y="T3"/>
                </a:cxn>
                <a:cxn ang="0">
                  <a:pos x="T4" y="T5"/>
                </a:cxn>
                <a:cxn ang="0">
                  <a:pos x="T6" y="T7"/>
                </a:cxn>
                <a:cxn ang="0">
                  <a:pos x="T8" y="T9"/>
                </a:cxn>
                <a:cxn ang="0">
                  <a:pos x="T10" y="T11"/>
                </a:cxn>
                <a:cxn ang="0">
                  <a:pos x="T12" y="T13"/>
                </a:cxn>
              </a:cxnLst>
              <a:rect l="0" t="0" r="r" b="b"/>
              <a:pathLst>
                <a:path w="186" h="144">
                  <a:moveTo>
                    <a:pt x="8" y="12"/>
                  </a:moveTo>
                  <a:lnTo>
                    <a:pt x="0" y="116"/>
                  </a:lnTo>
                  <a:lnTo>
                    <a:pt x="4" y="142"/>
                  </a:lnTo>
                  <a:lnTo>
                    <a:pt x="176" y="144"/>
                  </a:lnTo>
                  <a:lnTo>
                    <a:pt x="186" y="124"/>
                  </a:lnTo>
                  <a:lnTo>
                    <a:pt x="168" y="0"/>
                  </a:lnTo>
                  <a:lnTo>
                    <a:pt x="8" y="12"/>
                  </a:lnTo>
                  <a:close/>
                </a:path>
              </a:pathLst>
            </a:custGeom>
            <a:solidFill>
              <a:srgbClr val="FDD6BC"/>
            </a:solidFill>
            <a:ln>
              <a:noFill/>
            </a:ln>
          </p:spPr>
          <p:txBody>
            <a:bodyPr vert="horz" wrap="square" lIns="45714" tIns="22857" rIns="45714" bIns="22857" numCol="1" anchor="t" anchorCtr="0" compatLnSpc="1"/>
            <a:lstStyle/>
            <a:p>
              <a:pPr defTabSz="914400"/>
              <a:endParaRPr lang="en-AU" sz="3600">
                <a:solidFill>
                  <a:prstClr val="black"/>
                </a:solidFill>
                <a:cs typeface="+mn-ea"/>
                <a:sym typeface="+mn-lt"/>
              </a:endParaRPr>
            </a:p>
          </p:txBody>
        </p:sp>
        <p:sp>
          <p:nvSpPr>
            <p:cNvPr id="1048607" name="Rectangle 33"/>
            <p:cNvSpPr/>
            <p:nvPr/>
          </p:nvSpPr>
          <p:spPr>
            <a:xfrm>
              <a:off x="8436788" y="233"/>
              <a:ext cx="1312342" cy="297600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AU" sz="3600">
                <a:solidFill>
                  <a:prstClr val="white"/>
                </a:solidFill>
                <a:cs typeface="+mn-ea"/>
                <a:sym typeface="+mn-lt"/>
              </a:endParaRPr>
            </a:p>
          </p:txBody>
        </p:sp>
        <p:sp>
          <p:nvSpPr>
            <p:cNvPr id="1048608" name="Rectangle 34"/>
            <p:cNvSpPr/>
            <p:nvPr/>
          </p:nvSpPr>
          <p:spPr>
            <a:xfrm>
              <a:off x="9112031" y="233"/>
              <a:ext cx="637099" cy="297600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AU" sz="3600">
                <a:solidFill>
                  <a:prstClr val="white"/>
                </a:solidFill>
                <a:cs typeface="+mn-ea"/>
                <a:sym typeface="+mn-lt"/>
              </a:endParaRPr>
            </a:p>
          </p:txBody>
        </p:sp>
      </p:grpSp>
      <p:sp>
        <p:nvSpPr>
          <p:cNvPr id="1048609" name="文本框 41"/>
          <p:cNvSpPr txBox="1"/>
          <p:nvPr>
            <p:custDataLst>
              <p:tags r:id="rId5"/>
            </p:custDataLst>
          </p:nvPr>
        </p:nvSpPr>
        <p:spPr>
          <a:xfrm>
            <a:off x="8321197" y="3160007"/>
            <a:ext cx="1198880" cy="398780"/>
          </a:xfrm>
          <a:prstGeom prst="rect">
            <a:avLst/>
          </a:prstGeom>
          <a:noFill/>
        </p:spPr>
        <p:txBody>
          <a:bodyPr wrap="none" rtlCol="0">
            <a:spAutoFit/>
          </a:bodyPr>
          <a:lstStyle/>
          <a:p>
            <a:pPr algn="l" defTabSz="1219200"/>
            <a:r>
              <a:rPr lang="zh-CN" altLang="en-US" sz="2000" b="1" dirty="0">
                <a:solidFill>
                  <a:srgbClr val="5F4A7B"/>
                </a:solidFill>
                <a:cs typeface="+mn-ea"/>
                <a:sym typeface="+mn-lt"/>
              </a:rPr>
              <a:t>阅读理解</a:t>
            </a:r>
            <a:endParaRPr lang="zh-CN" altLang="en-US" sz="2000" b="1" dirty="0">
              <a:solidFill>
                <a:srgbClr val="5F4A7B"/>
              </a:solidFill>
              <a:cs typeface="+mn-ea"/>
              <a:sym typeface="+mn-lt"/>
            </a:endParaRPr>
          </a:p>
        </p:txBody>
      </p:sp>
      <p:sp>
        <p:nvSpPr>
          <p:cNvPr id="1048610" name="文本框 42"/>
          <p:cNvSpPr txBox="1"/>
          <p:nvPr>
            <p:custDataLst>
              <p:tags r:id="rId6"/>
            </p:custDataLst>
          </p:nvPr>
        </p:nvSpPr>
        <p:spPr>
          <a:xfrm>
            <a:off x="8321197" y="5015568"/>
            <a:ext cx="1198880" cy="398780"/>
          </a:xfrm>
          <a:prstGeom prst="rect">
            <a:avLst/>
          </a:prstGeom>
          <a:noFill/>
        </p:spPr>
        <p:txBody>
          <a:bodyPr wrap="none" rtlCol="0">
            <a:spAutoFit/>
          </a:bodyPr>
          <a:lstStyle/>
          <a:p>
            <a:pPr algn="l" defTabSz="1219200"/>
            <a:r>
              <a:rPr lang="zh-CN" altLang="en-US" sz="2000" b="1" dirty="0">
                <a:solidFill>
                  <a:srgbClr val="5F4A7B"/>
                </a:solidFill>
                <a:cs typeface="+mn-ea"/>
                <a:sym typeface="+mn-lt"/>
              </a:rPr>
              <a:t>两篇写作</a:t>
            </a:r>
            <a:endParaRPr lang="zh-CN" altLang="en-US" sz="2000" b="1" dirty="0">
              <a:solidFill>
                <a:srgbClr val="5F4A7B"/>
              </a:solidFill>
              <a:cs typeface="+mn-ea"/>
              <a:sym typeface="+mn-lt"/>
            </a:endParaRPr>
          </a:p>
        </p:txBody>
      </p:sp>
      <p:sp>
        <p:nvSpPr>
          <p:cNvPr id="1048611" name="文本框 43"/>
          <p:cNvSpPr txBox="1"/>
          <p:nvPr>
            <p:custDataLst>
              <p:tags r:id="rId7"/>
            </p:custDataLst>
          </p:nvPr>
        </p:nvSpPr>
        <p:spPr>
          <a:xfrm>
            <a:off x="2715321" y="3160007"/>
            <a:ext cx="1198880" cy="398780"/>
          </a:xfrm>
          <a:prstGeom prst="rect">
            <a:avLst/>
          </a:prstGeom>
          <a:noFill/>
        </p:spPr>
        <p:txBody>
          <a:bodyPr wrap="none" rtlCol="0">
            <a:spAutoFit/>
          </a:bodyPr>
          <a:lstStyle/>
          <a:p>
            <a:pPr algn="r" defTabSz="1219200"/>
            <a:r>
              <a:rPr lang="zh-CN" altLang="en-US" sz="2000" b="1" dirty="0">
                <a:solidFill>
                  <a:srgbClr val="5F4A7B"/>
                </a:solidFill>
                <a:cs typeface="+mn-ea"/>
                <a:sym typeface="+mn-lt"/>
              </a:rPr>
              <a:t>整体情况</a:t>
            </a:r>
            <a:endParaRPr lang="zh-CN" altLang="en-US" sz="2000" b="1" dirty="0">
              <a:solidFill>
                <a:srgbClr val="5F4A7B"/>
              </a:solidFill>
              <a:cs typeface="+mn-ea"/>
              <a:sym typeface="+mn-lt"/>
            </a:endParaRPr>
          </a:p>
        </p:txBody>
      </p:sp>
      <p:sp>
        <p:nvSpPr>
          <p:cNvPr id="1048612" name="文本框 44"/>
          <p:cNvSpPr txBox="1"/>
          <p:nvPr>
            <p:custDataLst>
              <p:tags r:id="rId8"/>
            </p:custDataLst>
          </p:nvPr>
        </p:nvSpPr>
        <p:spPr>
          <a:xfrm>
            <a:off x="2741190" y="5015568"/>
            <a:ext cx="1198880" cy="398780"/>
          </a:xfrm>
          <a:prstGeom prst="rect">
            <a:avLst/>
          </a:prstGeom>
          <a:noFill/>
        </p:spPr>
        <p:txBody>
          <a:bodyPr wrap="none" rtlCol="0">
            <a:spAutoFit/>
          </a:bodyPr>
          <a:lstStyle/>
          <a:p>
            <a:pPr algn="r" defTabSz="1219200"/>
            <a:r>
              <a:rPr lang="zh-CN" altLang="en-US" sz="2000" b="1" dirty="0">
                <a:solidFill>
                  <a:srgbClr val="5F4A7B"/>
                </a:solidFill>
                <a:cs typeface="+mn-ea"/>
                <a:sym typeface="+mn-lt"/>
              </a:rPr>
              <a:t>两个填空</a:t>
            </a:r>
            <a:endParaRPr lang="zh-CN" altLang="en-US" sz="2000" b="1" dirty="0">
              <a:solidFill>
                <a:srgbClr val="5F4A7B"/>
              </a:solidFill>
              <a:cs typeface="+mn-ea"/>
              <a:sym typeface="+mn-lt"/>
            </a:endParaRPr>
          </a:p>
        </p:txBody>
      </p:sp>
      <p:cxnSp>
        <p:nvCxnSpPr>
          <p:cNvPr id="3145728" name="直接连接符 45"/>
          <p:cNvCxnSpPr/>
          <p:nvPr>
            <p:custDataLst>
              <p:tags r:id="rId9"/>
            </p:custDataLst>
          </p:nvPr>
        </p:nvCxnSpPr>
        <p:spPr>
          <a:xfrm>
            <a:off x="8416100" y="3630987"/>
            <a:ext cx="579336"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45729" name="直接连接符 50"/>
          <p:cNvCxnSpPr/>
          <p:nvPr>
            <p:custDataLst>
              <p:tags r:id="rId10"/>
            </p:custDataLst>
          </p:nvPr>
        </p:nvCxnSpPr>
        <p:spPr>
          <a:xfrm>
            <a:off x="8416100" y="5462873"/>
            <a:ext cx="579336"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45730" name="直接连接符 67"/>
          <p:cNvCxnSpPr/>
          <p:nvPr>
            <p:custDataLst>
              <p:tags r:id="rId11"/>
            </p:custDataLst>
          </p:nvPr>
        </p:nvCxnSpPr>
        <p:spPr>
          <a:xfrm>
            <a:off x="3310698" y="3630987"/>
            <a:ext cx="579336"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45731" name="直接连接符 87"/>
          <p:cNvCxnSpPr/>
          <p:nvPr>
            <p:custDataLst>
              <p:tags r:id="rId12"/>
            </p:custDataLst>
          </p:nvPr>
        </p:nvCxnSpPr>
        <p:spPr>
          <a:xfrm>
            <a:off x="3310698" y="5462873"/>
            <a:ext cx="579336"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048613" name="文本框 89"/>
          <p:cNvSpPr txBox="1"/>
          <p:nvPr>
            <p:custDataLst>
              <p:tags r:id="rId13"/>
            </p:custDataLst>
          </p:nvPr>
        </p:nvSpPr>
        <p:spPr>
          <a:xfrm>
            <a:off x="4808235" y="3121797"/>
            <a:ext cx="817881" cy="751840"/>
          </a:xfrm>
          <a:prstGeom prst="rect">
            <a:avLst/>
          </a:prstGeom>
          <a:noFill/>
        </p:spPr>
        <p:txBody>
          <a:bodyPr wrap="none" rtlCol="0">
            <a:spAutoFit/>
          </a:bodyPr>
          <a:lstStyle/>
          <a:p>
            <a:pPr algn="ctr" defTabSz="1219200"/>
            <a:r>
              <a:rPr lang="en-US" altLang="zh-CN" sz="4400" b="1" dirty="0">
                <a:solidFill>
                  <a:srgbClr val="FFFFFF"/>
                </a:solidFill>
                <a:cs typeface="+mn-ea"/>
                <a:sym typeface="+mn-lt"/>
              </a:rPr>
              <a:t>01</a:t>
            </a:r>
            <a:endParaRPr lang="zh-CN" altLang="en-US" sz="4400" b="1" dirty="0">
              <a:solidFill>
                <a:srgbClr val="FFFFFF"/>
              </a:solidFill>
              <a:cs typeface="+mn-ea"/>
              <a:sym typeface="+mn-lt"/>
            </a:endParaRPr>
          </a:p>
        </p:txBody>
      </p:sp>
      <p:sp>
        <p:nvSpPr>
          <p:cNvPr id="1048614" name="文本框 90"/>
          <p:cNvSpPr txBox="1"/>
          <p:nvPr>
            <p:custDataLst>
              <p:tags r:id="rId14"/>
            </p:custDataLst>
          </p:nvPr>
        </p:nvSpPr>
        <p:spPr>
          <a:xfrm>
            <a:off x="4808235" y="4977358"/>
            <a:ext cx="817881" cy="751840"/>
          </a:xfrm>
          <a:prstGeom prst="rect">
            <a:avLst/>
          </a:prstGeom>
          <a:noFill/>
        </p:spPr>
        <p:txBody>
          <a:bodyPr wrap="none" rtlCol="0">
            <a:spAutoFit/>
          </a:bodyPr>
          <a:lstStyle/>
          <a:p>
            <a:pPr algn="ctr" defTabSz="1219200"/>
            <a:r>
              <a:rPr lang="en-US" altLang="zh-CN" sz="4400" b="1" dirty="0">
                <a:solidFill>
                  <a:srgbClr val="FFFFFF"/>
                </a:solidFill>
                <a:cs typeface="+mn-ea"/>
                <a:sym typeface="+mn-lt"/>
              </a:rPr>
              <a:t>03</a:t>
            </a:r>
            <a:endParaRPr lang="zh-CN" altLang="en-US" sz="4400" b="1" dirty="0">
              <a:solidFill>
                <a:srgbClr val="FFFFFF"/>
              </a:solidFill>
              <a:cs typeface="+mn-ea"/>
              <a:sym typeface="+mn-lt"/>
            </a:endParaRPr>
          </a:p>
        </p:txBody>
      </p:sp>
      <p:sp>
        <p:nvSpPr>
          <p:cNvPr id="1048615" name="文本框 93"/>
          <p:cNvSpPr txBox="1"/>
          <p:nvPr>
            <p:custDataLst>
              <p:tags r:id="rId15"/>
            </p:custDataLst>
          </p:nvPr>
        </p:nvSpPr>
        <p:spPr>
          <a:xfrm>
            <a:off x="6514400" y="3121797"/>
            <a:ext cx="817881" cy="751840"/>
          </a:xfrm>
          <a:prstGeom prst="rect">
            <a:avLst/>
          </a:prstGeom>
          <a:noFill/>
        </p:spPr>
        <p:txBody>
          <a:bodyPr wrap="none" rtlCol="0">
            <a:spAutoFit/>
          </a:bodyPr>
          <a:lstStyle/>
          <a:p>
            <a:pPr algn="ctr" defTabSz="1219200"/>
            <a:r>
              <a:rPr lang="en-US" altLang="zh-CN" sz="4400" b="1" dirty="0">
                <a:solidFill>
                  <a:srgbClr val="FFFFFF"/>
                </a:solidFill>
                <a:cs typeface="+mn-ea"/>
                <a:sym typeface="+mn-lt"/>
              </a:rPr>
              <a:t>02</a:t>
            </a:r>
            <a:endParaRPr lang="zh-CN" altLang="en-US" sz="4400" b="1" dirty="0">
              <a:solidFill>
                <a:srgbClr val="FFFFFF"/>
              </a:solidFill>
              <a:cs typeface="+mn-ea"/>
              <a:sym typeface="+mn-lt"/>
            </a:endParaRPr>
          </a:p>
        </p:txBody>
      </p:sp>
      <p:sp>
        <p:nvSpPr>
          <p:cNvPr id="1048616" name="文本框 94"/>
          <p:cNvSpPr txBox="1"/>
          <p:nvPr>
            <p:custDataLst>
              <p:tags r:id="rId16"/>
            </p:custDataLst>
          </p:nvPr>
        </p:nvSpPr>
        <p:spPr>
          <a:xfrm>
            <a:off x="6514399" y="4977358"/>
            <a:ext cx="817881" cy="751840"/>
          </a:xfrm>
          <a:prstGeom prst="rect">
            <a:avLst/>
          </a:prstGeom>
          <a:noFill/>
        </p:spPr>
        <p:txBody>
          <a:bodyPr wrap="none" rtlCol="0">
            <a:spAutoFit/>
          </a:bodyPr>
          <a:lstStyle/>
          <a:p>
            <a:pPr algn="ctr" defTabSz="1219200"/>
            <a:r>
              <a:rPr lang="en-US" altLang="zh-CN" sz="4400" b="1" dirty="0">
                <a:solidFill>
                  <a:srgbClr val="FFFFFF"/>
                </a:solidFill>
                <a:cs typeface="+mn-ea"/>
                <a:sym typeface="+mn-lt"/>
              </a:rPr>
              <a:t>04</a:t>
            </a:r>
            <a:endParaRPr lang="zh-CN" altLang="en-US" sz="4400" b="1" dirty="0">
              <a:solidFill>
                <a:srgbClr val="FFFFFF"/>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48611"/>
                                        </p:tgtEl>
                                        <p:attrNameLst>
                                          <p:attrName>style.visibility</p:attrName>
                                        </p:attrNameLst>
                                      </p:cBhvr>
                                      <p:to>
                                        <p:strVal val="visible"/>
                                      </p:to>
                                    </p:set>
                                    <p:animEffect transition="in" filter="wipe(up)">
                                      <p:cBhvr>
                                        <p:cTn id="7" dur="500"/>
                                        <p:tgtEl>
                                          <p:spTgt spid="10486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48609"/>
                                        </p:tgtEl>
                                        <p:attrNameLst>
                                          <p:attrName>style.visibility</p:attrName>
                                        </p:attrNameLst>
                                      </p:cBhvr>
                                      <p:to>
                                        <p:strVal val="visible"/>
                                      </p:to>
                                    </p:set>
                                    <p:animEffect transition="in" filter="wipe(up)">
                                      <p:cBhvr>
                                        <p:cTn id="11" dur="500"/>
                                        <p:tgtEl>
                                          <p:spTgt spid="104860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48612"/>
                                        </p:tgtEl>
                                        <p:attrNameLst>
                                          <p:attrName>style.visibility</p:attrName>
                                        </p:attrNameLst>
                                      </p:cBhvr>
                                      <p:to>
                                        <p:strVal val="visible"/>
                                      </p:to>
                                    </p:set>
                                    <p:animEffect transition="in" filter="wipe(up)">
                                      <p:cBhvr>
                                        <p:cTn id="15" dur="500"/>
                                        <p:tgtEl>
                                          <p:spTgt spid="104861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048610"/>
                                        </p:tgtEl>
                                        <p:attrNameLst>
                                          <p:attrName>style.visibility</p:attrName>
                                        </p:attrNameLst>
                                      </p:cBhvr>
                                      <p:to>
                                        <p:strVal val="visible"/>
                                      </p:to>
                                    </p:set>
                                    <p:animEffect transition="in" filter="wipe(up)">
                                      <p:cBhvr>
                                        <p:cTn id="19" dur="500"/>
                                        <p:tgtEl>
                                          <p:spTgt spid="1048610"/>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048613"/>
                                        </p:tgtEl>
                                        <p:attrNameLst>
                                          <p:attrName>style.visibility</p:attrName>
                                        </p:attrNameLst>
                                      </p:cBhvr>
                                      <p:to>
                                        <p:strVal val="visible"/>
                                      </p:to>
                                    </p:set>
                                    <p:animEffect transition="in" filter="wipe(up)">
                                      <p:cBhvr>
                                        <p:cTn id="23" dur="500"/>
                                        <p:tgtEl>
                                          <p:spTgt spid="10486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048614"/>
                                        </p:tgtEl>
                                        <p:attrNameLst>
                                          <p:attrName>style.visibility</p:attrName>
                                        </p:attrNameLst>
                                      </p:cBhvr>
                                      <p:to>
                                        <p:strVal val="visible"/>
                                      </p:to>
                                    </p:set>
                                    <p:animEffect transition="in" filter="wipe(up)">
                                      <p:cBhvr>
                                        <p:cTn id="27" dur="500"/>
                                        <p:tgtEl>
                                          <p:spTgt spid="1048614"/>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048615"/>
                                        </p:tgtEl>
                                        <p:attrNameLst>
                                          <p:attrName>style.visibility</p:attrName>
                                        </p:attrNameLst>
                                      </p:cBhvr>
                                      <p:to>
                                        <p:strVal val="visible"/>
                                      </p:to>
                                    </p:set>
                                    <p:animEffect transition="in" filter="wipe(up)">
                                      <p:cBhvr>
                                        <p:cTn id="31" dur="500"/>
                                        <p:tgtEl>
                                          <p:spTgt spid="1048615"/>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1048616"/>
                                        </p:tgtEl>
                                        <p:attrNameLst>
                                          <p:attrName>style.visibility</p:attrName>
                                        </p:attrNameLst>
                                      </p:cBhvr>
                                      <p:to>
                                        <p:strVal val="visible"/>
                                      </p:to>
                                    </p:set>
                                    <p:animEffect transition="in" filter="wipe(up)">
                                      <p:cBhvr>
                                        <p:cTn id="35" dur="500"/>
                                        <p:tgtEl>
                                          <p:spTgt spid="1048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9" grpId="0"/>
      <p:bldP spid="1048610" grpId="0"/>
      <p:bldP spid="1048611" grpId="0"/>
      <p:bldP spid="1048612" grpId="0"/>
      <p:bldP spid="1048613" grpId="0"/>
      <p:bldP spid="1048614" grpId="0"/>
      <p:bldP spid="1048615" grpId="0"/>
      <p:bldP spid="10486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 name="组合 4"/>
          <p:cNvGrpSpPr/>
          <p:nvPr/>
        </p:nvGrpSpPr>
        <p:grpSpPr>
          <a:xfrm>
            <a:off x="3122508" y="198375"/>
            <a:ext cx="6065788" cy="0"/>
            <a:chOff x="4615664" y="960506"/>
            <a:chExt cx="9102718" cy="0"/>
          </a:xfrm>
        </p:grpSpPr>
        <p:cxnSp>
          <p:nvCxnSpPr>
            <p:cNvPr id="3145766" name="321"/>
            <p:cNvCxnSpPr/>
            <p:nvPr>
              <p:custDataLst>
                <p:tags r:id="rId1"/>
              </p:custDataLst>
            </p:nvPr>
          </p:nvCxnSpPr>
          <p:spPr bwMode="auto">
            <a:xfrm flipH="1">
              <a:off x="4615664"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cxnSp>
          <p:nvCxnSpPr>
            <p:cNvPr id="3145767" name="3 22"/>
            <p:cNvCxnSpPr/>
            <p:nvPr>
              <p:custDataLst>
                <p:tags r:id="rId2"/>
              </p:custDataLst>
            </p:nvPr>
          </p:nvCxnSpPr>
          <p:spPr bwMode="auto">
            <a:xfrm flipH="1">
              <a:off x="12403703"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grpSp>
      <p:sp>
        <p:nvSpPr>
          <p:cNvPr id="1048698" name="文本框 2"/>
          <p:cNvSpPr txBox="1"/>
          <p:nvPr>
            <p:custDataLst>
              <p:tags r:id="rId3"/>
            </p:custDataLst>
          </p:nvPr>
        </p:nvSpPr>
        <p:spPr>
          <a:xfrm>
            <a:off x="4116111" y="0"/>
            <a:ext cx="3758691"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pPr>
            <a:r>
              <a:rPr lang="zh-CN" altLang="en-US" sz="3200" b="1" dirty="0">
                <a:solidFill>
                  <a:srgbClr val="2F414B"/>
                </a:solidFill>
                <a:latin typeface="Arial" panose="020B0604020202020204" pitchFamily="34" charset="0"/>
                <a:cs typeface="+mn-ea"/>
                <a:sym typeface="Arial" panose="020B0604020202020204" pitchFamily="34" charset="0"/>
              </a:rPr>
              <a:t>阅读理解</a:t>
            </a:r>
            <a:r>
              <a:rPr lang="zh-CN" sz="3200" b="1" dirty="0">
                <a:solidFill>
                  <a:srgbClr val="2F414B"/>
                </a:solidFill>
                <a:latin typeface="Arial" panose="020B0604020202020204" pitchFamily="34" charset="0"/>
                <a:cs typeface="+mn-ea"/>
                <a:sym typeface="Arial" panose="020B0604020202020204" pitchFamily="34" charset="0"/>
              </a:rPr>
              <a:t>七选五</a:t>
            </a:r>
            <a:endParaRPr lang="zh-CN" sz="3200" b="1" dirty="0">
              <a:solidFill>
                <a:srgbClr val="2F414B"/>
              </a:solidFill>
              <a:latin typeface="Arial" panose="020B0604020202020204" pitchFamily="34" charset="0"/>
              <a:cs typeface="+mn-ea"/>
              <a:sym typeface="Arial" panose="020B0604020202020204" pitchFamily="34" charset="0"/>
            </a:endParaRPr>
          </a:p>
        </p:txBody>
      </p:sp>
      <p:sp>
        <p:nvSpPr>
          <p:cNvPr id="2" name="文本框 1"/>
          <p:cNvSpPr txBox="1"/>
          <p:nvPr/>
        </p:nvSpPr>
        <p:spPr>
          <a:xfrm>
            <a:off x="193986" y="583607"/>
            <a:ext cx="11832719" cy="2620097"/>
          </a:xfrm>
          <a:prstGeom prst="rect">
            <a:avLst/>
          </a:prstGeom>
          <a:noFill/>
        </p:spPr>
        <p:txBody>
          <a:bodyPr wrap="square" rtlCol="0" anchor="t">
            <a:noAutofit/>
          </a:bodyPr>
          <a:lstStyle/>
          <a:p>
            <a:r>
              <a:rPr lang="en-US" altLang="zh-CN" sz="2400">
                <a:solidFill>
                  <a:schemeClr val="tx1"/>
                </a:solidFill>
                <a:latin typeface="Times New Roman" panose="02020603050405020304" charset="0"/>
                <a:ea typeface="Times New Roman" panose="02020603050405020304" charset="0"/>
                <a:cs typeface="Times New Roman" panose="02020603050405020304" charset="0"/>
              </a:rPr>
              <a:t>    </a:t>
            </a:r>
            <a:r>
              <a:rPr lang="en-US" altLang="zh-CN" sz="2400">
                <a:latin typeface="Times New Roman" panose="02020603050405020304" charset="0"/>
                <a:ea typeface="Times New Roman" panose="02020603050405020304" charset="0"/>
                <a:cs typeface="Times New Roman" panose="02020603050405020304" charset="0"/>
              </a:rPr>
              <a:t>However, if you don't want the interrupter to speak over you, there are gracious ways to reclaim your voice. </a:t>
            </a:r>
            <a:r>
              <a:rPr lang="en-US" altLang="zh-CN" sz="2400">
                <a:solidFill>
                  <a:schemeClr val="tx1"/>
                </a:solidFill>
                <a:latin typeface="Times New Roman" panose="02020603050405020304" charset="0"/>
                <a:ea typeface="Times New Roman" panose="02020603050405020304" charset="0"/>
                <a:cs typeface="Times New Roman" panose="02020603050405020304" charset="0"/>
              </a:rPr>
              <a:t> __</a:t>
            </a:r>
            <a:r>
              <a:rPr lang="en-US" altLang="zh-CN" sz="2400">
                <a:latin typeface="Times New Roman" panose="02020603050405020304" charset="0"/>
                <a:ea typeface="Times New Roman" panose="02020603050405020304" charset="0"/>
                <a:cs typeface="Times New Roman" panose="02020603050405020304" charset="0"/>
              </a:rPr>
              <a:t>39</a:t>
            </a:r>
            <a:r>
              <a:rPr lang="en-US" altLang="zh-CN" sz="2400">
                <a:solidFill>
                  <a:schemeClr val="tx1"/>
                </a:solidFill>
                <a:latin typeface="Times New Roman" panose="02020603050405020304" charset="0"/>
                <a:ea typeface="Times New Roman" panose="02020603050405020304" charset="0"/>
                <a:cs typeface="Times New Roman" panose="02020603050405020304" charset="0"/>
              </a:rPr>
              <a:t>__.</a:t>
            </a:r>
            <a:r>
              <a:rPr lang="en-US" altLang="zh-CN" sz="2400">
                <a:latin typeface="Times New Roman" panose="02020603050405020304" charset="0"/>
                <a:ea typeface="Times New Roman" panose="02020603050405020304" charset="0"/>
                <a:cs typeface="Times New Roman" panose="02020603050405020304" charset="0"/>
              </a:rPr>
              <a:t> Insist you would love to hear their thoughts when you've finished your story. Then,in theory,everyone wins.</a:t>
            </a:r>
            <a:endParaRPr lang="en-US" altLang="zh-CN" sz="2400">
              <a:latin typeface="Times New Roman" panose="02020603050405020304" charset="0"/>
              <a:ea typeface="Times New Roman" panose="02020603050405020304" charset="0"/>
              <a:cs typeface="Times New Roman" panose="02020603050405020304" charset="0"/>
            </a:endParaRPr>
          </a:p>
          <a:p>
            <a:r>
              <a:rPr lang="en-US" altLang="zh-CN" sz="2400">
                <a:latin typeface="Times New Roman" panose="02020603050405020304" charset="0"/>
                <a:ea typeface="Times New Roman" panose="02020603050405020304" charset="0"/>
                <a:cs typeface="Times New Roman" panose="02020603050405020304" charset="0"/>
              </a:rPr>
              <a:t>    __40__ In group environments,that meaningful grin from across the table,the person with the“go-on”eyes, is waiting to hear your tale's ending.This might be because they're interested,or they recognize you've been  silenced and want to show solidarity.Whatever it is,if you can,keep going.</a:t>
            </a:r>
            <a:endParaRPr lang="en-US" altLang="zh-CN" sz="2400">
              <a:latin typeface="Times New Roman" panose="02020603050405020304" charset="0"/>
              <a:ea typeface="Times New Roman" panose="02020603050405020304" charset="0"/>
              <a:cs typeface="Times New Roman" panose="02020603050405020304" charset="0"/>
            </a:endParaRPr>
          </a:p>
        </p:txBody>
      </p:sp>
      <p:sp>
        <p:nvSpPr>
          <p:cNvPr id="6" name="文本框 5"/>
          <p:cNvSpPr txBox="1"/>
          <p:nvPr userDrawn="1"/>
        </p:nvSpPr>
        <p:spPr>
          <a:xfrm>
            <a:off x="193962" y="3373246"/>
            <a:ext cx="11832782" cy="2999740"/>
          </a:xfrm>
          <a:prstGeom prst="rect">
            <a:avLst/>
          </a:prstGeom>
          <a:noFill/>
          <a:ln w="25400" cap="flat" cmpd="sng" algn="ctr">
            <a:solidFill>
              <a:schemeClr val="phClr"/>
            </a:solidFill>
            <a:prstDash val="solid"/>
          </a:ln>
        </p:spPr>
        <p:style>
          <a:lnRef idx="2">
            <a:schemeClr val="accent1"/>
          </a:lnRef>
          <a:fillRef idx="0">
            <a:srgbClr val="FFFFFF"/>
          </a:fillRef>
          <a:effectRef idx="0">
            <a:srgbClr val="FFFFFF"/>
          </a:effectRef>
          <a:fontRef idx="minor">
            <a:schemeClr val="tx1"/>
          </a:fontRef>
        </p:style>
        <p:txBody>
          <a:bodyPr wrap="square" rtlCol="0" anchor="t">
            <a:noAutofit/>
          </a:bodyPr>
          <a:p>
            <a:pPr marL="36195" indent="0" algn="l" defTabSz="266700" rtl="0" eaLnBrk="1" fontAlgn="base" latinLnBrk="0" hangingPunct="1">
              <a:lnSpc>
                <a:spcPct val="100000"/>
              </a:lnSpc>
              <a:spcBef>
                <a:spcPts val="700"/>
              </a:spcBef>
              <a:spcAft>
                <a:spcPct val="0"/>
              </a:spcAft>
              <a:buNone/>
            </a:pPr>
            <a:r>
              <a:rPr lang="en-US" altLang="zh-CN" sz="2200">
                <a:solidFill>
                  <a:srgbClr val="000000"/>
                </a:solidFill>
                <a:latin typeface="Times New Roman" panose="02020603050405020304" charset="0"/>
                <a:cs typeface="Times New Roman" panose="02020603050405020304" charset="0"/>
              </a:rPr>
              <a:t>A. Does it have to be this way?</a:t>
            </a:r>
            <a:endParaRPr lang="en-US" altLang="zh-CN" sz="2200">
              <a:solidFill>
                <a:srgbClr val="000000"/>
              </a:solidFill>
              <a:latin typeface="Times New Roman" panose="02020603050405020304" charset="0"/>
              <a:cs typeface="Times New Roman" panose="02020603050405020304" charset="0"/>
            </a:endParaRPr>
          </a:p>
          <a:p>
            <a:pPr marL="36195" indent="0" algn="l" defTabSz="266700" rtl="0" eaLnBrk="1" fontAlgn="base" latinLnBrk="0" hangingPunct="1">
              <a:lnSpc>
                <a:spcPct val="100000"/>
              </a:lnSpc>
              <a:spcBef>
                <a:spcPts val="700"/>
              </a:spcBef>
              <a:spcAft>
                <a:spcPct val="0"/>
              </a:spcAft>
              <a:buNone/>
            </a:pPr>
            <a:r>
              <a:rPr lang="en-US" altLang="zh-CN" sz="2200">
                <a:solidFill>
                  <a:srgbClr val="000000"/>
                </a:solidFill>
                <a:latin typeface="Times New Roman" panose="02020603050405020304" charset="0"/>
                <a:cs typeface="Times New Roman" panose="02020603050405020304" charset="0"/>
              </a:rPr>
              <a:t>B. Can't they just wait until you finish?</a:t>
            </a:r>
            <a:endParaRPr lang="en-US" altLang="zh-CN" sz="2200">
              <a:solidFill>
                <a:srgbClr val="000000"/>
              </a:solidFill>
              <a:latin typeface="Times New Roman" panose="02020603050405020304" charset="0"/>
              <a:cs typeface="Times New Roman" panose="02020603050405020304" charset="0"/>
            </a:endParaRPr>
          </a:p>
          <a:p>
            <a:pPr marL="36195" indent="0" algn="l" defTabSz="266700" rtl="0" eaLnBrk="1" fontAlgn="base" latinLnBrk="0" hangingPunct="1">
              <a:lnSpc>
                <a:spcPct val="100000"/>
              </a:lnSpc>
              <a:spcBef>
                <a:spcPts val="700"/>
              </a:spcBef>
              <a:spcAft>
                <a:spcPct val="0"/>
              </a:spcAft>
              <a:buNone/>
            </a:pPr>
            <a:r>
              <a:rPr lang="en-US" altLang="zh-CN" sz="2200">
                <a:solidFill>
                  <a:srgbClr val="000000"/>
                </a:solidFill>
                <a:latin typeface="Times New Roman" panose="02020603050405020304" charset="0"/>
                <a:cs typeface="Times New Roman" panose="02020603050405020304" charset="0"/>
              </a:rPr>
              <a:t>C. One reason might be understanding.</a:t>
            </a:r>
            <a:endParaRPr lang="en-US" altLang="zh-CN" sz="2200">
              <a:solidFill>
                <a:srgbClr val="000000"/>
              </a:solidFill>
              <a:latin typeface="Times New Roman" panose="02020603050405020304" charset="0"/>
              <a:cs typeface="Times New Roman" panose="02020603050405020304" charset="0"/>
            </a:endParaRPr>
          </a:p>
          <a:p>
            <a:pPr marL="36195" indent="0" algn="l" defTabSz="266700" rtl="0" eaLnBrk="1" fontAlgn="base" latinLnBrk="0" hangingPunct="1">
              <a:lnSpc>
                <a:spcPct val="100000"/>
              </a:lnSpc>
              <a:spcBef>
                <a:spcPts val="700"/>
              </a:spcBef>
              <a:spcAft>
                <a:spcPct val="0"/>
              </a:spcAft>
              <a:buNone/>
            </a:pPr>
            <a:r>
              <a:rPr lang="en-US" altLang="zh-CN" sz="2200">
                <a:solidFill>
                  <a:srgbClr val="000000"/>
                </a:solidFill>
                <a:latin typeface="Times New Roman" panose="02020603050405020304" charset="0"/>
                <a:cs typeface="Times New Roman" panose="02020603050405020304" charset="0"/>
              </a:rPr>
              <a:t>D. Understanding is almost certainly the answer.</a:t>
            </a:r>
            <a:endParaRPr lang="en-US" altLang="zh-CN" sz="2200">
              <a:solidFill>
                <a:srgbClr val="000000"/>
              </a:solidFill>
              <a:latin typeface="Times New Roman" panose="02020603050405020304" charset="0"/>
              <a:cs typeface="Times New Roman" panose="02020603050405020304" charset="0"/>
            </a:endParaRPr>
          </a:p>
          <a:p>
            <a:pPr marL="36195" indent="0" algn="l" defTabSz="266700" rtl="0" eaLnBrk="1" fontAlgn="base" latinLnBrk="0" hangingPunct="1">
              <a:lnSpc>
                <a:spcPct val="100000"/>
              </a:lnSpc>
              <a:spcBef>
                <a:spcPts val="700"/>
              </a:spcBef>
              <a:spcAft>
                <a:spcPct val="0"/>
              </a:spcAft>
              <a:buNone/>
            </a:pPr>
            <a:r>
              <a:rPr lang="en-US" altLang="zh-CN" sz="2200">
                <a:solidFill>
                  <a:srgbClr val="000000"/>
                </a:solidFill>
                <a:latin typeface="Times New Roman" panose="02020603050405020304" charset="0"/>
                <a:cs typeface="Times New Roman" panose="02020603050405020304" charset="0"/>
              </a:rPr>
              <a:t>E. Everyone has the right to make their voice heard.</a:t>
            </a:r>
            <a:endParaRPr lang="en-US" altLang="zh-CN" sz="2200">
              <a:solidFill>
                <a:srgbClr val="000000"/>
              </a:solidFill>
              <a:latin typeface="Times New Roman" panose="02020603050405020304" charset="0"/>
              <a:cs typeface="Times New Roman" panose="02020603050405020304" charset="0"/>
            </a:endParaRPr>
          </a:p>
          <a:p>
            <a:pPr marL="36195" indent="0" algn="l" defTabSz="266700" rtl="0" eaLnBrk="1" fontAlgn="base" latinLnBrk="0" hangingPunct="1">
              <a:lnSpc>
                <a:spcPct val="100000"/>
              </a:lnSpc>
              <a:spcBef>
                <a:spcPts val="700"/>
              </a:spcBef>
              <a:spcAft>
                <a:spcPct val="0"/>
              </a:spcAft>
              <a:buNone/>
            </a:pPr>
            <a:r>
              <a:rPr lang="en-US" altLang="zh-CN" sz="2200">
                <a:solidFill>
                  <a:srgbClr val="000000"/>
                </a:solidFill>
                <a:highlight>
                  <a:srgbClr val="FFFF00"/>
                </a:highlight>
                <a:latin typeface="Times New Roman" panose="02020603050405020304" charset="0"/>
                <a:cs typeface="Times New Roman" panose="02020603050405020304" charset="0"/>
              </a:rPr>
              <a:t>F. Politely but firmly express that you appreciate their input.</a:t>
            </a:r>
            <a:endParaRPr lang="en-US" altLang="zh-CN" sz="2200">
              <a:solidFill>
                <a:srgbClr val="000000"/>
              </a:solidFill>
              <a:highlight>
                <a:srgbClr val="FFFF00"/>
              </a:highlight>
              <a:latin typeface="Times New Roman" panose="02020603050405020304" charset="0"/>
              <a:cs typeface="Times New Roman" panose="02020603050405020304" charset="0"/>
            </a:endParaRPr>
          </a:p>
          <a:p>
            <a:pPr marL="36195" indent="0" algn="l" defTabSz="266700" rtl="0" eaLnBrk="1" fontAlgn="base" latinLnBrk="0" hangingPunct="1">
              <a:lnSpc>
                <a:spcPct val="100000"/>
              </a:lnSpc>
              <a:spcBef>
                <a:spcPts val="700"/>
              </a:spcBef>
              <a:spcAft>
                <a:spcPct val="0"/>
              </a:spcAft>
              <a:buNone/>
            </a:pPr>
            <a:r>
              <a:rPr lang="en-US" altLang="zh-CN" sz="2200">
                <a:solidFill>
                  <a:srgbClr val="000000"/>
                </a:solidFill>
                <a:highlight>
                  <a:srgbClr val="FFFF00"/>
                </a:highlight>
                <a:latin typeface="Times New Roman" panose="02020603050405020304" charset="0"/>
                <a:cs typeface="Times New Roman" panose="02020603050405020304" charset="0"/>
              </a:rPr>
              <a:t>G. Don't give up before checking if you still have someone's attention.</a:t>
            </a:r>
            <a:endParaRPr lang="en-US" altLang="zh-CN" sz="2200">
              <a:solidFill>
                <a:srgbClr val="000000"/>
              </a:solidFill>
              <a:highlight>
                <a:srgbClr val="FFFF00"/>
              </a:highlight>
              <a:latin typeface="Times New Roman" panose="02020603050405020304" charset="0"/>
              <a:cs typeface="Times New Roman" panose="02020603050405020304" charset="0"/>
            </a:endParaRPr>
          </a:p>
        </p:txBody>
      </p:sp>
      <p:sp>
        <p:nvSpPr>
          <p:cNvPr id="5" name="云形标注 10"/>
          <p:cNvSpPr/>
          <p:nvPr/>
        </p:nvSpPr>
        <p:spPr>
          <a:xfrm>
            <a:off x="4847161" y="2558472"/>
            <a:ext cx="7344859" cy="3117694"/>
          </a:xfrm>
          <a:prstGeom prst="cloudCallout">
            <a:avLst>
              <a:gd name="adj1" fmla="val -62345"/>
              <a:gd name="adj2" fmla="val -44522"/>
            </a:avLst>
          </a:prstGeom>
        </p:spPr>
        <p:style>
          <a:lnRef idx="2">
            <a:schemeClr val="lt1"/>
          </a:lnRef>
          <a:fillRef idx="1">
            <a:schemeClr val="accent1"/>
          </a:fillRef>
          <a:effectRef idx="1">
            <a:schemeClr val="accent1"/>
          </a:effectRef>
          <a:fontRef idx="minor">
            <a:schemeClr val="lt1"/>
          </a:fontRef>
        </p:style>
        <p:txBody>
          <a:bodyPr rtlCol="0" anchor="ctr"/>
          <a:lstStyle/>
          <a:p>
            <a:pPr algn="ctr"/>
            <a:r>
              <a:rPr lang="en-US" altLang="zh-CN" sz="2000">
                <a:solidFill>
                  <a:schemeClr val="lt1"/>
                </a:solidFill>
              </a:rPr>
              <a:t>3</a:t>
            </a:r>
            <a:r>
              <a:rPr lang="en-US" altLang="zh-CN" sz="2000">
                <a:solidFill>
                  <a:schemeClr val="lt1"/>
                </a:solidFill>
                <a:cs typeface="Arial" panose="020B0604020202020204" pitchFamily="34" charset="0"/>
              </a:rPr>
              <a:t>9</a:t>
            </a:r>
            <a:r>
              <a:rPr lang="en-US" altLang="zh-CN" sz="2000"/>
              <a:t>. </a:t>
            </a:r>
            <a:endParaRPr lang="en-US" altLang="zh-CN" sz="2000"/>
          </a:p>
          <a:p>
            <a:pPr algn="ctr"/>
            <a:r>
              <a:rPr lang="zh-CN" altLang="en-US" sz="2000"/>
              <a:t>位置解题。此题位于段中，</a:t>
            </a:r>
            <a:r>
              <a:rPr lang="zh-CN" altLang="en-US" sz="2000">
                <a:solidFill>
                  <a:schemeClr val="lt1"/>
                </a:solidFill>
              </a:rPr>
              <a:t>应关注上下文。上文提到有许多办法能让你再次发声，因此下文应该是介绍方法。</a:t>
            </a:r>
            <a:r>
              <a:rPr lang="en-US" altLang="zh-CN" sz="2000">
                <a:solidFill>
                  <a:schemeClr val="lt1"/>
                </a:solidFill>
              </a:rPr>
              <a:t>F</a:t>
            </a:r>
            <a:r>
              <a:rPr lang="zh-CN" altLang="en-US" sz="2000">
                <a:solidFill>
                  <a:schemeClr val="lt1"/>
                </a:solidFill>
              </a:rPr>
              <a:t>选项符合。</a:t>
            </a:r>
            <a:endParaRPr lang="zh-CN" altLang="en-US" sz="2000">
              <a:solidFill>
                <a:schemeClr val="lt1"/>
              </a:solidFill>
            </a:endParaRPr>
          </a:p>
          <a:p>
            <a:pPr algn="ctr"/>
            <a:r>
              <a:rPr lang="en-US" altLang="zh-CN" sz="2000">
                <a:solidFill>
                  <a:schemeClr val="lt1"/>
                </a:solidFill>
              </a:rPr>
              <a:t>40.</a:t>
            </a:r>
            <a:r>
              <a:rPr lang="zh-CN" altLang="en-US" sz="2000">
                <a:solidFill>
                  <a:schemeClr val="lt1"/>
                </a:solidFill>
              </a:rPr>
              <a:t> 位置解题。此题位于段首，起总起作用。根据这一段的内容，选</a:t>
            </a:r>
            <a:r>
              <a:rPr lang="en-US" altLang="zh-CN" sz="2000">
                <a:solidFill>
                  <a:schemeClr val="lt1"/>
                </a:solidFill>
              </a:rPr>
              <a:t>G</a:t>
            </a:r>
            <a:r>
              <a:rPr lang="zh-CN" altLang="en-US" sz="2000">
                <a:solidFill>
                  <a:schemeClr val="lt1"/>
                </a:solidFill>
              </a:rPr>
              <a:t>。</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0" name="组合 4"/>
          <p:cNvGrpSpPr/>
          <p:nvPr/>
        </p:nvGrpSpPr>
        <p:grpSpPr>
          <a:xfrm>
            <a:off x="3077391" y="640517"/>
            <a:ext cx="6065788" cy="0"/>
            <a:chOff x="4615664" y="960506"/>
            <a:chExt cx="9102718" cy="0"/>
          </a:xfrm>
        </p:grpSpPr>
        <p:cxnSp>
          <p:nvCxnSpPr>
            <p:cNvPr id="3145778" name="321"/>
            <p:cNvCxnSpPr/>
            <p:nvPr/>
          </p:nvCxnSpPr>
          <p:spPr bwMode="auto">
            <a:xfrm flipH="1">
              <a:off x="4615664"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cxnSp>
          <p:nvCxnSpPr>
            <p:cNvPr id="3145779" name="3 22"/>
            <p:cNvCxnSpPr/>
            <p:nvPr/>
          </p:nvCxnSpPr>
          <p:spPr bwMode="auto">
            <a:xfrm flipH="1">
              <a:off x="12403703"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grpSp>
      <p:sp>
        <p:nvSpPr>
          <p:cNvPr id="1048720" name="文本框 8"/>
          <p:cNvSpPr txBox="1"/>
          <p:nvPr/>
        </p:nvSpPr>
        <p:spPr>
          <a:xfrm>
            <a:off x="4107088" y="317922"/>
            <a:ext cx="3758691"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pPr>
            <a:r>
              <a:rPr lang="zh-CN" altLang="en-US" sz="3200" b="1" dirty="0">
                <a:solidFill>
                  <a:srgbClr val="2F414B"/>
                </a:solidFill>
                <a:latin typeface="Arial" panose="020B0604020202020204" pitchFamily="34" charset="0"/>
                <a:cs typeface="+mn-ea"/>
                <a:sym typeface="Arial" panose="020B0604020202020204" pitchFamily="34" charset="0"/>
              </a:rPr>
              <a:t>完形填空</a:t>
            </a:r>
            <a:endParaRPr lang="zh-CN" altLang="en-US" sz="3200" b="1" dirty="0">
              <a:solidFill>
                <a:srgbClr val="2F414B"/>
              </a:solidFill>
              <a:latin typeface="Arial" panose="020B0604020202020204" pitchFamily="34" charset="0"/>
              <a:cs typeface="+mn-ea"/>
              <a:sym typeface="Arial" panose="020B0604020202020204" pitchFamily="34" charset="0"/>
            </a:endParaRPr>
          </a:p>
        </p:txBody>
      </p:sp>
      <p:pic>
        <p:nvPicPr>
          <p:cNvPr id="2097157" name="https://photo-static-api.fotomore.com/creative/vcg/400/new/VCG211401039966.jpg" descr="templates\picture_hover\&amp;pky92200159005&amp;"/>
          <p:cNvPicPr>
            <a:picLocks noChangeAspect="1"/>
          </p:cNvPicPr>
          <p:nvPr/>
        </p:nvPicPr>
        <p:blipFill>
          <a:blip r:embed="rId1"/>
          <a:stretch>
            <a:fillRect/>
          </a:stretch>
        </p:blipFill>
        <p:spPr>
          <a:xfrm>
            <a:off x="772160" y="2206625"/>
            <a:ext cx="10795000" cy="2235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0" y="100847"/>
            <a:ext cx="12192025" cy="1741531"/>
          </a:xfrm>
          <a:prstGeom prst="rect">
            <a:avLst/>
          </a:prstGeom>
          <a:noFill/>
          <a:ln w="25400" cap="flat" cmpd="sng" algn="ctr">
            <a:solidFill>
              <a:schemeClr val="phClr"/>
            </a:solidFill>
            <a:prstDash val="solid"/>
          </a:ln>
        </p:spPr>
        <p:style>
          <a:lnRef idx="2">
            <a:schemeClr val="accent1"/>
          </a:lnRef>
          <a:fillRef idx="0">
            <a:srgbClr val="FFFFFF"/>
          </a:fillRef>
          <a:effectRef idx="0">
            <a:srgbClr val="FFFFFF"/>
          </a:effectRef>
          <a:fontRef idx="minor">
            <a:schemeClr val="tx1"/>
          </a:fontRef>
        </p:style>
        <p:txBody>
          <a:bodyPr wrap="square" rtlCol="0" anchor="t">
            <a:noAutofit/>
          </a:bodyPr>
          <a:p>
            <a:pPr marL="36195" indent="0" algn="just" defTabSz="266700" rtl="0" eaLnBrk="1" fontAlgn="base" latinLnBrk="0" hangingPunct="1">
              <a:lnSpc>
                <a:spcPct val="100000"/>
              </a:lnSpc>
              <a:spcBef>
                <a:spcPts val="700"/>
              </a:spcBef>
              <a:spcAft>
                <a:spcPct val="0"/>
              </a:spcAft>
              <a:buNone/>
            </a:pPr>
            <a:r>
              <a:rPr lang="en-US" altLang="zh-CN" sz="2000" b="1">
                <a:solidFill>
                  <a:srgbClr val="FF0000"/>
                </a:solidFill>
                <a:latin typeface="Times New Roman" panose="02020603050405020304" charset="0"/>
                <a:cs typeface="Times New Roman" panose="02020603050405020304" charset="0"/>
              </a:rPr>
              <a:t>     </a:t>
            </a:r>
            <a:r>
              <a:rPr lang="en-US" altLang="zh-CN" sz="2000">
                <a:solidFill>
                  <a:srgbClr val="000000"/>
                </a:solidFill>
                <a:latin typeface="Times New Roman" panose="02020603050405020304" charset="0"/>
                <a:cs typeface="Times New Roman" panose="02020603050405020304" charset="0"/>
              </a:rPr>
              <a:t>  I'm a photographer.Sometimes my travels take me to places where people have much less than I do.</a:t>
            </a:r>
            <a:endParaRPr lang="en-US" altLang="zh-CN" sz="2000">
              <a:solidFill>
                <a:srgbClr val="000000"/>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2000">
                <a:solidFill>
                  <a:srgbClr val="000000"/>
                </a:solidFill>
                <a:latin typeface="Times New Roman" panose="02020603050405020304" charset="0"/>
                <a:cs typeface="Times New Roman" panose="02020603050405020304" charset="0"/>
              </a:rPr>
              <a:t>Sometimes I feel a wave of   </a:t>
            </a:r>
            <a:r>
              <a:rPr lang="en-US" altLang="zh-CN" sz="2000" u="sng">
                <a:solidFill>
                  <a:srgbClr val="000000"/>
                </a:solidFill>
                <a:latin typeface="Times New Roman" panose="02020603050405020304" charset="0"/>
                <a:cs typeface="Times New Roman" panose="02020603050405020304" charset="0"/>
              </a:rPr>
              <a:t>      41       </a:t>
            </a:r>
            <a:r>
              <a:rPr lang="en-US" altLang="zh-CN" sz="2000">
                <a:solidFill>
                  <a:srgbClr val="000000"/>
                </a:solidFill>
                <a:latin typeface="Times New Roman" panose="02020603050405020304" charset="0"/>
                <a:cs typeface="Times New Roman" panose="02020603050405020304" charset="0"/>
              </a:rPr>
              <a:t>  knowing that the photo I've just taken is now in my possession,but the person in the photo is left with only a  </a:t>
            </a:r>
            <a:r>
              <a:rPr lang="en-US" altLang="zh-CN" sz="2000" u="sng">
                <a:solidFill>
                  <a:srgbClr val="000000"/>
                </a:solidFill>
                <a:latin typeface="Times New Roman" panose="02020603050405020304" charset="0"/>
                <a:cs typeface="Times New Roman" panose="02020603050405020304" charset="0"/>
              </a:rPr>
              <a:t>       42       </a:t>
            </a:r>
            <a:r>
              <a:rPr lang="en-US" altLang="zh-CN" sz="2000">
                <a:solidFill>
                  <a:srgbClr val="000000"/>
                </a:solidFill>
                <a:latin typeface="Times New Roman" panose="02020603050405020304" charset="0"/>
                <a:cs typeface="Times New Roman" panose="02020603050405020304" charset="0"/>
              </a:rPr>
              <a:t> of the image on the back of my camera.</a:t>
            </a:r>
            <a:endParaRPr lang="en-US" altLang="zh-CN" sz="2000">
              <a:solidFill>
                <a:srgbClr val="000000"/>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2000">
                <a:solidFill>
                  <a:srgbClr val="000000"/>
                </a:solidFill>
                <a:latin typeface="Times New Roman" panose="02020603050405020304" charset="0"/>
                <a:cs typeface="Times New Roman" panose="02020603050405020304" charset="0"/>
              </a:rPr>
              <a:t>      A decade ago,while planning a trip to Thailand,I came up with a solution to </a:t>
            </a:r>
            <a:r>
              <a:rPr lang="en-US" altLang="zh-CN" sz="2000" u="sng">
                <a:solidFill>
                  <a:srgbClr val="000000"/>
                </a:solidFill>
                <a:latin typeface="Times New Roman" panose="02020603050405020304" charset="0"/>
                <a:cs typeface="Times New Roman" panose="02020603050405020304" charset="0"/>
              </a:rPr>
              <a:t>        43       </a:t>
            </a:r>
            <a:r>
              <a:rPr lang="en-US" altLang="zh-CN" sz="2000">
                <a:solidFill>
                  <a:srgbClr val="000000"/>
                </a:solidFill>
                <a:latin typeface="Times New Roman" panose="02020603050405020304" charset="0"/>
                <a:cs typeface="Times New Roman" panose="02020603050405020304" charset="0"/>
              </a:rPr>
              <a:t> my guilt:a portable photo printer.Equipped with one,I was     </a:t>
            </a:r>
            <a:r>
              <a:rPr lang="en-US" altLang="zh-CN" sz="2000" u="sng">
                <a:solidFill>
                  <a:srgbClr val="000000"/>
                </a:solidFill>
                <a:latin typeface="Times New Roman" panose="02020603050405020304" charset="0"/>
                <a:cs typeface="Times New Roman" panose="02020603050405020304" charset="0"/>
              </a:rPr>
              <a:t>   44      </a:t>
            </a:r>
            <a:r>
              <a:rPr lang="en-US" altLang="zh-CN" sz="2000">
                <a:solidFill>
                  <a:srgbClr val="000000"/>
                </a:solidFill>
                <a:latin typeface="Times New Roman" panose="02020603050405020304" charset="0"/>
                <a:cs typeface="Times New Roman" panose="02020603050405020304" charset="0"/>
              </a:rPr>
              <a:t>   to hand out snapshots wherever I went.</a:t>
            </a:r>
            <a:endParaRPr lang="en-US" altLang="zh-CN" sz="2000">
              <a:solidFill>
                <a:srgbClr val="000000"/>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endParaRPr lang="en-US" altLang="zh-CN" sz="2000">
              <a:solidFill>
                <a:srgbClr val="000000"/>
              </a:solidFill>
              <a:latin typeface="Times New Roman" panose="02020603050405020304" charset="0"/>
              <a:cs typeface="Times New Roman" panose="02020603050405020304" charset="0"/>
            </a:endParaRPr>
          </a:p>
        </p:txBody>
      </p:sp>
      <p:graphicFrame>
        <p:nvGraphicFramePr>
          <p:cNvPr id="4" name="表格 3"/>
          <p:cNvGraphicFramePr/>
          <p:nvPr>
            <p:custDataLst>
              <p:tags r:id="rId1"/>
            </p:custDataLst>
          </p:nvPr>
        </p:nvGraphicFramePr>
        <p:xfrm>
          <a:off x="58420" y="2246630"/>
          <a:ext cx="12075160" cy="1435100"/>
        </p:xfrm>
        <a:graphic>
          <a:graphicData uri="http://schemas.openxmlformats.org/drawingml/2006/table">
            <a:tbl>
              <a:tblPr/>
              <a:tblGrid>
                <a:gridCol w="2906395"/>
                <a:gridCol w="3109595"/>
                <a:gridCol w="3404870"/>
                <a:gridCol w="2654300"/>
              </a:tblGrid>
              <a:tr h="579120">
                <a:tc>
                  <a:txBody>
                    <a:bodyPr/>
                    <a:p>
                      <a:pPr indent="0">
                        <a:lnSpc>
                          <a:spcPct val="0"/>
                        </a:lnSpc>
                        <a:buNone/>
                      </a:pPr>
                      <a:r>
                        <a:rPr lang="en-US" sz="2400">
                          <a:solidFill>
                            <a:srgbClr val="000000"/>
                          </a:solidFill>
                          <a:latin typeface="Times New Roman" panose="02020603050405020304" charset="0"/>
                        </a:rPr>
                        <a:t>41.A.guilt</a:t>
                      </a:r>
                      <a:endParaRPr lang="zh-CN" altLang="en-US" sz="2400"/>
                    </a:p>
                  </a:txBody>
                  <a:tcPr marL="0" marR="0" marT="0" marB="0" vert="horz" anchor="t" anchorCtr="0">
                    <a:lnL>
                      <a:noFill/>
                    </a:lnL>
                    <a:lnR>
                      <a:noFill/>
                    </a:lnR>
                    <a:lnT cap="flat">
                      <a:noFill/>
                    </a:lnT>
                    <a:lnB cap="flat">
                      <a:noFill/>
                    </a:lnB>
                    <a:lnTlToBr>
                      <a:noFill/>
                    </a:lnTlToBr>
                    <a:lnBlToTr>
                      <a:noFill/>
                    </a:lnBlToTr>
                    <a:noFill/>
                  </a:tcPr>
                </a:tc>
                <a:tc>
                  <a:txBody>
                    <a:bodyPr/>
                    <a:p>
                      <a:pPr marL="327025" indent="0">
                        <a:lnSpc>
                          <a:spcPct val="0"/>
                        </a:lnSpc>
                        <a:buNone/>
                      </a:pPr>
                      <a:r>
                        <a:rPr lang="en-US" sz="2400">
                          <a:solidFill>
                            <a:srgbClr val="000000"/>
                          </a:solidFill>
                          <a:latin typeface="Times New Roman" panose="02020603050405020304" charset="0"/>
                        </a:rPr>
                        <a:t>B.panic</a:t>
                      </a:r>
                      <a:endParaRPr lang="zh-CN" altLang="en-US" sz="2400"/>
                    </a:p>
                  </a:txBody>
                  <a:tcPr marL="0" marR="0" marT="0" marB="0" vert="horz" anchor="t" anchorCtr="0">
                    <a:lnL>
                      <a:noFill/>
                    </a:lnL>
                    <a:lnR>
                      <a:noFill/>
                    </a:lnR>
                    <a:lnT cap="flat">
                      <a:noFill/>
                    </a:lnT>
                    <a:lnB cap="flat">
                      <a:noFill/>
                    </a:lnB>
                    <a:lnTlToBr>
                      <a:noFill/>
                    </a:lnTlToBr>
                    <a:lnBlToTr>
                      <a:noFill/>
                    </a:lnBlToTr>
                    <a:noFill/>
                  </a:tcPr>
                </a:tc>
                <a:tc>
                  <a:txBody>
                    <a:bodyPr/>
                    <a:p>
                      <a:pPr marL="286385" indent="0">
                        <a:lnSpc>
                          <a:spcPct val="0"/>
                        </a:lnSpc>
                        <a:buNone/>
                      </a:pPr>
                      <a:r>
                        <a:rPr lang="en-US" sz="2400">
                          <a:solidFill>
                            <a:srgbClr val="000000"/>
                          </a:solidFill>
                          <a:latin typeface="Times New Roman" panose="02020603050405020304" charset="0"/>
                        </a:rPr>
                        <a:t>C.pride</a:t>
                      </a:r>
                      <a:endParaRPr lang="zh-CN" altLang="en-US" sz="2400"/>
                    </a:p>
                  </a:txBody>
                  <a:tcPr marL="0" marR="0" marT="0" marB="0" vert="horz" anchor="t" anchorCtr="0">
                    <a:lnL>
                      <a:noFill/>
                    </a:lnL>
                    <a:lnR>
                      <a:noFill/>
                    </a:lnR>
                    <a:lnT cap="flat">
                      <a:noFill/>
                    </a:lnT>
                    <a:lnB cap="flat">
                      <a:noFill/>
                    </a:lnB>
                    <a:lnTlToBr>
                      <a:noFill/>
                    </a:lnTlToBr>
                    <a:lnBlToTr>
                      <a:noFill/>
                    </a:lnBlToTr>
                    <a:noFill/>
                  </a:tcPr>
                </a:tc>
                <a:tc>
                  <a:txBody>
                    <a:bodyPr/>
                    <a:p>
                      <a:pPr indent="0" algn="ctr">
                        <a:lnSpc>
                          <a:spcPct val="0"/>
                        </a:lnSpc>
                        <a:buNone/>
                      </a:pPr>
                      <a:r>
                        <a:rPr lang="en-US" sz="2400">
                          <a:solidFill>
                            <a:srgbClr val="000000"/>
                          </a:solidFill>
                          <a:latin typeface="Times New Roman" panose="02020603050405020304" charset="0"/>
                        </a:rPr>
                        <a:t>D.satisfaction</a:t>
                      </a:r>
                      <a:endParaRPr lang="zh-CN" altLang="en-US" sz="2400"/>
                    </a:p>
                  </a:txBody>
                  <a:tcPr marL="0" marR="0" marT="0" marB="0" vert="horz" anchor="t" anchorCtr="0">
                    <a:lnL>
                      <a:noFill/>
                    </a:lnL>
                    <a:lnR cap="flat">
                      <a:noFill/>
                    </a:lnR>
                    <a:lnT cap="flat">
                      <a:noFill/>
                    </a:lnT>
                    <a:lnB cap="flat">
                      <a:noFill/>
                    </a:lnB>
                    <a:lnTlToBr>
                      <a:noFill/>
                    </a:lnTlToBr>
                    <a:lnBlToTr>
                      <a:noFill/>
                    </a:lnBlToTr>
                    <a:noFill/>
                  </a:tcPr>
                </a:tc>
              </a:tr>
              <a:tr h="283845">
                <a:tc>
                  <a:txBody>
                    <a:bodyPr/>
                    <a:p>
                      <a:pPr indent="0">
                        <a:lnSpc>
                          <a:spcPct val="0"/>
                        </a:lnSpc>
                        <a:buNone/>
                      </a:pPr>
                      <a:r>
                        <a:rPr lang="en-US" sz="2400">
                          <a:solidFill>
                            <a:srgbClr val="000000"/>
                          </a:solidFill>
                          <a:latin typeface="Times New Roman" panose="02020603050405020304" charset="0"/>
                        </a:rPr>
                        <a:t>42.A.description</a:t>
                      </a:r>
                      <a:endParaRPr lang="zh-CN" altLang="en-US" sz="2400"/>
                    </a:p>
                  </a:txBody>
                  <a:tcPr marL="0" marR="0" marT="0" marB="0" vert="horz" anchor="t" anchorCtr="0">
                    <a:lnL>
                      <a:noFill/>
                    </a:lnL>
                    <a:lnR>
                      <a:noFill/>
                    </a:lnR>
                    <a:lnT cap="flat">
                      <a:noFill/>
                    </a:lnT>
                    <a:lnB cap="flat">
                      <a:noFill/>
                    </a:lnB>
                    <a:lnTlToBr>
                      <a:noFill/>
                    </a:lnTlToBr>
                    <a:lnBlToTr>
                      <a:noFill/>
                    </a:lnBlToTr>
                    <a:noFill/>
                  </a:tcPr>
                </a:tc>
                <a:tc>
                  <a:txBody>
                    <a:bodyPr/>
                    <a:p>
                      <a:pPr marL="327025" indent="0">
                        <a:lnSpc>
                          <a:spcPct val="0"/>
                        </a:lnSpc>
                        <a:buNone/>
                      </a:pPr>
                      <a:r>
                        <a:rPr lang="en-US" sz="2400">
                          <a:solidFill>
                            <a:srgbClr val="000000"/>
                          </a:solidFill>
                          <a:latin typeface="Times New Roman" panose="02020603050405020304" charset="0"/>
                        </a:rPr>
                        <a:t>B.copy</a:t>
                      </a:r>
                      <a:endParaRPr lang="zh-CN" altLang="en-US" sz="2400"/>
                    </a:p>
                  </a:txBody>
                  <a:tcPr marL="0" marR="0" marT="0" marB="0" vert="horz" anchor="t" anchorCtr="0">
                    <a:lnL>
                      <a:noFill/>
                    </a:lnL>
                    <a:lnR>
                      <a:noFill/>
                    </a:lnR>
                    <a:lnT cap="flat">
                      <a:noFill/>
                    </a:lnT>
                    <a:lnB cap="flat">
                      <a:noFill/>
                    </a:lnB>
                    <a:lnTlToBr>
                      <a:noFill/>
                    </a:lnTlToBr>
                    <a:lnBlToTr>
                      <a:noFill/>
                    </a:lnBlToTr>
                    <a:noFill/>
                  </a:tcPr>
                </a:tc>
                <a:tc>
                  <a:txBody>
                    <a:bodyPr/>
                    <a:p>
                      <a:pPr marL="286385" indent="0">
                        <a:lnSpc>
                          <a:spcPct val="0"/>
                        </a:lnSpc>
                        <a:buNone/>
                      </a:pPr>
                      <a:r>
                        <a:rPr lang="en-US" sz="2400">
                          <a:solidFill>
                            <a:srgbClr val="000000"/>
                          </a:solidFill>
                          <a:latin typeface="Times New Roman" panose="02020603050405020304" charset="0"/>
                        </a:rPr>
                        <a:t>C.glimpse</a:t>
                      </a:r>
                      <a:endParaRPr lang="zh-CN" altLang="en-US" sz="2400"/>
                    </a:p>
                  </a:txBody>
                  <a:tcPr marL="0" marR="0" marT="0" marB="0" vert="horz" anchor="t" anchorCtr="0">
                    <a:lnL>
                      <a:noFill/>
                    </a:lnL>
                    <a:lnR>
                      <a:noFill/>
                    </a:lnR>
                    <a:lnT cap="flat">
                      <a:noFill/>
                    </a:lnT>
                    <a:lnB cap="flat">
                      <a:noFill/>
                    </a:lnB>
                    <a:lnTlToBr>
                      <a:noFill/>
                    </a:lnTlToBr>
                    <a:lnBlToTr>
                      <a:noFill/>
                    </a:lnBlToTr>
                    <a:noFill/>
                  </a:tcPr>
                </a:tc>
                <a:tc>
                  <a:txBody>
                    <a:bodyPr/>
                    <a:p>
                      <a:pPr marL="399415" indent="0">
                        <a:lnSpc>
                          <a:spcPct val="0"/>
                        </a:lnSpc>
                        <a:buNone/>
                      </a:pPr>
                      <a:r>
                        <a:rPr lang="en-US" sz="2400">
                          <a:solidFill>
                            <a:srgbClr val="000000"/>
                          </a:solidFill>
                          <a:latin typeface="Times New Roman" panose="02020603050405020304" charset="0"/>
                        </a:rPr>
                        <a:t>D.reflection</a:t>
                      </a:r>
                      <a:endParaRPr lang="zh-CN" altLang="en-US" sz="2400"/>
                    </a:p>
                  </a:txBody>
                  <a:tcPr marL="0" marR="0" marT="0" marB="0" vert="horz" anchor="t" anchorCtr="0">
                    <a:lnL>
                      <a:noFill/>
                    </a:lnL>
                    <a:lnR cap="flat">
                      <a:noFill/>
                    </a:lnR>
                    <a:lnT cap="flat">
                      <a:noFill/>
                    </a:lnT>
                    <a:lnB cap="flat">
                      <a:noFill/>
                    </a:lnB>
                    <a:lnTlToBr>
                      <a:noFill/>
                    </a:lnTlToBr>
                    <a:lnBlToTr>
                      <a:noFill/>
                    </a:lnBlToTr>
                    <a:noFill/>
                  </a:tcPr>
                </a:tc>
              </a:tr>
              <a:tr h="285750">
                <a:tc>
                  <a:txBody>
                    <a:bodyPr/>
                    <a:p>
                      <a:pPr indent="0">
                        <a:lnSpc>
                          <a:spcPct val="0"/>
                        </a:lnSpc>
                        <a:buNone/>
                      </a:pPr>
                      <a:r>
                        <a:rPr lang="en-US" sz="2400">
                          <a:solidFill>
                            <a:srgbClr val="000000"/>
                          </a:solidFill>
                          <a:latin typeface="Times New Roman" panose="02020603050405020304" charset="0"/>
                        </a:rPr>
                        <a:t>43.A.hide</a:t>
                      </a:r>
                      <a:endParaRPr lang="zh-CN" altLang="en-US" sz="2400"/>
                    </a:p>
                  </a:txBody>
                  <a:tcPr marL="0" marR="0" marT="0" marB="0" vert="horz" anchor="t" anchorCtr="0">
                    <a:lnL>
                      <a:noFill/>
                    </a:lnL>
                    <a:lnR>
                      <a:noFill/>
                    </a:lnR>
                    <a:lnT cap="flat">
                      <a:noFill/>
                    </a:lnT>
                    <a:lnB cap="flat">
                      <a:noFill/>
                    </a:lnB>
                    <a:lnTlToBr>
                      <a:noFill/>
                    </a:lnTlToBr>
                    <a:lnBlToTr>
                      <a:noFill/>
                    </a:lnBlToTr>
                    <a:noFill/>
                  </a:tcPr>
                </a:tc>
                <a:tc>
                  <a:txBody>
                    <a:bodyPr/>
                    <a:p>
                      <a:pPr marL="327025" indent="0">
                        <a:lnSpc>
                          <a:spcPct val="0"/>
                        </a:lnSpc>
                        <a:buNone/>
                      </a:pPr>
                      <a:r>
                        <a:rPr lang="en-US" sz="2400">
                          <a:solidFill>
                            <a:srgbClr val="000000"/>
                          </a:solidFill>
                          <a:latin typeface="Times New Roman" panose="02020603050405020304" charset="0"/>
                        </a:rPr>
                        <a:t>B.prove</a:t>
                      </a:r>
                      <a:endParaRPr lang="zh-CN" altLang="en-US" sz="2400"/>
                    </a:p>
                  </a:txBody>
                  <a:tcPr marL="0" marR="0" marT="0" marB="0" vert="horz" anchor="t" anchorCtr="0">
                    <a:lnL>
                      <a:noFill/>
                    </a:lnL>
                    <a:lnR>
                      <a:noFill/>
                    </a:lnR>
                    <a:lnT cap="flat">
                      <a:noFill/>
                    </a:lnT>
                    <a:lnB cap="flat">
                      <a:noFill/>
                    </a:lnB>
                    <a:lnTlToBr>
                      <a:noFill/>
                    </a:lnTlToBr>
                    <a:lnBlToTr>
                      <a:noFill/>
                    </a:lnBlToTr>
                    <a:noFill/>
                  </a:tcPr>
                </a:tc>
                <a:tc>
                  <a:txBody>
                    <a:bodyPr/>
                    <a:p>
                      <a:pPr marL="286385" indent="0">
                        <a:lnSpc>
                          <a:spcPct val="0"/>
                        </a:lnSpc>
                        <a:buNone/>
                      </a:pPr>
                      <a:r>
                        <a:rPr lang="en-US" sz="2400">
                          <a:solidFill>
                            <a:srgbClr val="000000"/>
                          </a:solidFill>
                          <a:latin typeface="Times New Roman" panose="02020603050405020304" charset="0"/>
                        </a:rPr>
                        <a:t>C.express</a:t>
                      </a:r>
                      <a:endParaRPr lang="zh-CN" altLang="en-US" sz="2400"/>
                    </a:p>
                  </a:txBody>
                  <a:tcPr marL="0" marR="0" marT="0" marB="0" vert="horz" anchor="t" anchorCtr="0">
                    <a:lnL>
                      <a:noFill/>
                    </a:lnL>
                    <a:lnR>
                      <a:noFill/>
                    </a:lnR>
                    <a:lnT cap="flat">
                      <a:noFill/>
                    </a:lnT>
                    <a:lnB cap="flat">
                      <a:noFill/>
                    </a:lnB>
                    <a:lnTlToBr>
                      <a:noFill/>
                    </a:lnTlToBr>
                    <a:lnBlToTr>
                      <a:noFill/>
                    </a:lnBlToTr>
                    <a:noFill/>
                  </a:tcPr>
                </a:tc>
                <a:tc>
                  <a:txBody>
                    <a:bodyPr/>
                    <a:p>
                      <a:pPr marL="399415" indent="0">
                        <a:lnSpc>
                          <a:spcPct val="0"/>
                        </a:lnSpc>
                        <a:buNone/>
                      </a:pPr>
                      <a:r>
                        <a:rPr lang="en-US" sz="2400">
                          <a:solidFill>
                            <a:srgbClr val="000000"/>
                          </a:solidFill>
                          <a:latin typeface="Times New Roman" panose="02020603050405020304" charset="0"/>
                        </a:rPr>
                        <a:t>D.ease</a:t>
                      </a:r>
                      <a:endParaRPr lang="zh-CN" altLang="en-US" sz="2400"/>
                    </a:p>
                  </a:txBody>
                  <a:tcPr marL="0" marR="0" marT="0" marB="0" vert="horz" anchor="t" anchorCtr="0">
                    <a:lnL>
                      <a:noFill/>
                    </a:lnL>
                    <a:lnR cap="flat">
                      <a:noFill/>
                    </a:lnR>
                    <a:lnT cap="flat">
                      <a:noFill/>
                    </a:lnT>
                    <a:lnB cap="flat">
                      <a:noFill/>
                    </a:lnB>
                    <a:lnTlToBr>
                      <a:noFill/>
                    </a:lnTlToBr>
                    <a:lnBlToTr>
                      <a:noFill/>
                    </a:lnBlToTr>
                    <a:noFill/>
                  </a:tcPr>
                </a:tc>
              </a:tr>
              <a:tr h="286385">
                <a:tc>
                  <a:txBody>
                    <a:bodyPr/>
                    <a:p>
                      <a:pPr indent="0">
                        <a:lnSpc>
                          <a:spcPct val="0"/>
                        </a:lnSpc>
                        <a:buNone/>
                      </a:pPr>
                      <a:r>
                        <a:rPr lang="en-US" sz="2400">
                          <a:solidFill>
                            <a:srgbClr val="000000"/>
                          </a:solidFill>
                          <a:latin typeface="Times New Roman" panose="02020603050405020304" charset="0"/>
                        </a:rPr>
                        <a:t>44.A.lucky</a:t>
                      </a:r>
                      <a:endParaRPr lang="zh-CN" altLang="en-US" sz="2400"/>
                    </a:p>
                  </a:txBody>
                  <a:tcPr marL="0" marR="0" marT="0" marB="0" vert="horz" anchor="t" anchorCtr="0">
                    <a:lnL>
                      <a:noFill/>
                    </a:lnL>
                    <a:lnR>
                      <a:noFill/>
                    </a:lnR>
                    <a:lnT cap="flat">
                      <a:noFill/>
                    </a:lnT>
                    <a:lnB cap="flat">
                      <a:noFill/>
                    </a:lnB>
                    <a:lnTlToBr>
                      <a:noFill/>
                    </a:lnTlToBr>
                    <a:lnBlToTr>
                      <a:noFill/>
                    </a:lnBlToTr>
                    <a:noFill/>
                  </a:tcPr>
                </a:tc>
                <a:tc>
                  <a:txBody>
                    <a:bodyPr/>
                    <a:p>
                      <a:pPr marL="327025" indent="0">
                        <a:lnSpc>
                          <a:spcPct val="0"/>
                        </a:lnSpc>
                        <a:buNone/>
                      </a:pPr>
                      <a:r>
                        <a:rPr lang="en-US" sz="2400">
                          <a:solidFill>
                            <a:srgbClr val="000000"/>
                          </a:solidFill>
                          <a:latin typeface="Times New Roman" panose="02020603050405020304" charset="0"/>
                        </a:rPr>
                        <a:t>B.ready</a:t>
                      </a:r>
                      <a:endParaRPr lang="zh-CN" altLang="en-US" sz="2400"/>
                    </a:p>
                  </a:txBody>
                  <a:tcPr marL="0" marR="0" marT="0" marB="0" vert="horz" anchor="t" anchorCtr="0">
                    <a:lnL>
                      <a:noFill/>
                    </a:lnL>
                    <a:lnR>
                      <a:noFill/>
                    </a:lnR>
                    <a:lnT cap="flat">
                      <a:noFill/>
                    </a:lnT>
                    <a:lnB cap="flat">
                      <a:noFill/>
                    </a:lnB>
                    <a:lnTlToBr>
                      <a:noFill/>
                    </a:lnTlToBr>
                    <a:lnBlToTr>
                      <a:noFill/>
                    </a:lnBlToTr>
                    <a:noFill/>
                  </a:tcPr>
                </a:tc>
                <a:tc>
                  <a:txBody>
                    <a:bodyPr/>
                    <a:p>
                      <a:pPr marL="286385" indent="0">
                        <a:lnSpc>
                          <a:spcPct val="0"/>
                        </a:lnSpc>
                        <a:buNone/>
                      </a:pPr>
                      <a:r>
                        <a:rPr lang="en-US" sz="2400">
                          <a:solidFill>
                            <a:srgbClr val="000000"/>
                          </a:solidFill>
                          <a:latin typeface="Times New Roman" panose="02020603050405020304" charset="0"/>
                        </a:rPr>
                        <a:t>C.hesitant</a:t>
                      </a:r>
                      <a:endParaRPr lang="zh-CN" altLang="en-US" sz="2400"/>
                    </a:p>
                  </a:txBody>
                  <a:tcPr marL="0" marR="0" marT="0" marB="0" vert="horz" anchor="t" anchorCtr="0">
                    <a:lnL>
                      <a:noFill/>
                    </a:lnL>
                    <a:lnR>
                      <a:noFill/>
                    </a:lnR>
                    <a:lnT cap="flat">
                      <a:noFill/>
                    </a:lnT>
                    <a:lnB cap="flat">
                      <a:noFill/>
                    </a:lnB>
                    <a:lnTlToBr>
                      <a:noFill/>
                    </a:lnTlToBr>
                    <a:lnBlToTr>
                      <a:noFill/>
                    </a:lnBlToTr>
                    <a:noFill/>
                  </a:tcPr>
                </a:tc>
                <a:tc>
                  <a:txBody>
                    <a:bodyPr/>
                    <a:p>
                      <a:pPr marL="399415" indent="0">
                        <a:lnSpc>
                          <a:spcPct val="0"/>
                        </a:lnSpc>
                        <a:buNone/>
                      </a:pPr>
                      <a:r>
                        <a:rPr lang="en-US" sz="2400">
                          <a:solidFill>
                            <a:srgbClr val="000000"/>
                          </a:solidFill>
                          <a:latin typeface="Times New Roman" panose="02020603050405020304" charset="0"/>
                        </a:rPr>
                        <a:t>D.honored</a:t>
                      </a:r>
                      <a:endParaRPr lang="zh-CN" altLang="en-US" sz="2400"/>
                    </a:p>
                  </a:txBody>
                  <a:tcPr marL="0" marR="0" marT="0" marB="0" vert="horz" anchor="t" anchorCtr="0">
                    <a:lnL>
                      <a:noFill/>
                    </a:lnL>
                    <a:lnR cap="flat">
                      <a:noFill/>
                    </a:lnR>
                    <a:lnT cap="flat">
                      <a:noFill/>
                    </a:lnT>
                    <a:lnB cap="flat">
                      <a:noFill/>
                    </a:lnB>
                    <a:lnTlToBr>
                      <a:noFill/>
                    </a:lnTlToBr>
                    <a:lnBlToTr>
                      <a:noFill/>
                    </a:lnBlToTr>
                    <a:noFill/>
                  </a:tcPr>
                </a:tc>
              </a:tr>
            </a:tbl>
          </a:graphicData>
        </a:graphic>
      </p:graphicFrame>
      <p:sp>
        <p:nvSpPr>
          <p:cNvPr id="5" name="文本框 4"/>
          <p:cNvSpPr txBox="1"/>
          <p:nvPr/>
        </p:nvSpPr>
        <p:spPr>
          <a:xfrm>
            <a:off x="0" y="3389748"/>
            <a:ext cx="12133662" cy="8106410"/>
          </a:xfrm>
          <a:prstGeom prst="rect">
            <a:avLst/>
          </a:prstGeom>
          <a:noFill/>
          <a:ln w="25400" cap="flat" cmpd="sng" algn="ctr">
            <a:solidFill>
              <a:schemeClr val="phClr"/>
            </a:solidFill>
            <a:prstDash val="solid"/>
          </a:ln>
        </p:spPr>
        <p:style>
          <a:lnRef idx="2">
            <a:schemeClr val="accent1"/>
          </a:lnRef>
          <a:fillRef idx="0">
            <a:srgbClr val="FFFFFF"/>
          </a:fillRef>
          <a:effectRef idx="0">
            <a:srgbClr val="FFFFFF"/>
          </a:effectRef>
          <a:fontRef idx="minor">
            <a:schemeClr val="tx1"/>
          </a:fontRef>
        </p:style>
        <p:txBody>
          <a:bodyPr wrap="square" rtlCol="0" anchor="t">
            <a:noAutofit/>
          </a:bodyPr>
          <a:p>
            <a:pPr marL="36195" indent="0" algn="just" defTabSz="266700" rtl="0" eaLnBrk="1" fontAlgn="base" latinLnBrk="0" hangingPunct="1">
              <a:lnSpc>
                <a:spcPct val="100000"/>
              </a:lnSpc>
              <a:spcBef>
                <a:spcPts val="700"/>
              </a:spcBef>
              <a:spcAft>
                <a:spcPct val="0"/>
              </a:spcAft>
              <a:buNone/>
            </a:pPr>
            <a:r>
              <a:rPr lang="en-US" altLang="zh-CN">
                <a:solidFill>
                  <a:srgbClr val="000000"/>
                </a:solidFill>
                <a:latin typeface="Times New Roman" panose="02020603050405020304" charset="0"/>
                <a:cs typeface="Times New Roman" panose="02020603050405020304" charset="0"/>
              </a:rPr>
              <a:t>41.A</a:t>
            </a:r>
            <a:r>
              <a:rPr lang="zh-CN" altLang="en-US">
                <a:solidFill>
                  <a:srgbClr val="000000"/>
                </a:solidFill>
                <a:latin typeface="Times New Roman" panose="02020603050405020304" charset="0"/>
                <a:cs typeface="Times New Roman" panose="02020603050405020304" charset="0"/>
              </a:rPr>
              <a:t>解析：从后文</a:t>
            </a:r>
            <a:r>
              <a:rPr lang="en-US" altLang="zh-CN">
                <a:solidFill>
                  <a:srgbClr val="000000"/>
                </a:solidFill>
                <a:latin typeface="Times New Roman" panose="02020603050405020304" charset="0"/>
                <a:cs typeface="Times New Roman" panose="02020603050405020304" charset="0"/>
              </a:rPr>
              <a:t> “a solution to...my guilt” </a:t>
            </a:r>
            <a:r>
              <a:rPr lang="zh-CN" altLang="en-US">
                <a:solidFill>
                  <a:srgbClr val="000000"/>
                </a:solidFill>
                <a:latin typeface="Times New Roman" panose="02020603050405020304" charset="0"/>
                <a:cs typeface="Times New Roman" panose="02020603050405020304" charset="0"/>
              </a:rPr>
              <a:t>以及</a:t>
            </a:r>
            <a:r>
              <a:rPr lang="en-US" altLang="zh-CN">
                <a:solidFill>
                  <a:srgbClr val="000000"/>
                </a:solidFill>
                <a:latin typeface="Times New Roman" panose="02020603050405020304" charset="0"/>
                <a:cs typeface="Times New Roman" panose="02020603050405020304" charset="0"/>
              </a:rPr>
              <a:t> “After many such journeys, I was finally free of that bad feeling” </a:t>
            </a:r>
            <a:r>
              <a:rPr lang="zh-CN" altLang="en-US">
                <a:solidFill>
                  <a:srgbClr val="000000"/>
                </a:solidFill>
                <a:latin typeface="Times New Roman" panose="02020603050405020304" charset="0"/>
                <a:cs typeface="Times New Roman" panose="02020603050405020304" charset="0"/>
              </a:rPr>
              <a:t>可以推断出，此处作者表达的是一种愧疚感（</a:t>
            </a:r>
            <a:r>
              <a:rPr lang="en-US" altLang="zh-CN">
                <a:solidFill>
                  <a:srgbClr val="000000"/>
                </a:solidFill>
                <a:latin typeface="Times New Roman" panose="02020603050405020304" charset="0"/>
                <a:cs typeface="Times New Roman" panose="02020603050405020304" charset="0"/>
              </a:rPr>
              <a:t>guilt</a:t>
            </a:r>
            <a:r>
              <a:rPr lang="zh-CN" altLang="en-US">
                <a:solidFill>
                  <a:srgbClr val="000000"/>
                </a:solidFill>
                <a:latin typeface="Times New Roman" panose="02020603050405020304" charset="0"/>
                <a:cs typeface="Times New Roman" panose="02020603050405020304" charset="0"/>
              </a:rPr>
              <a:t>）。</a:t>
            </a:r>
            <a:r>
              <a:rPr lang="en-US" altLang="zh-CN">
                <a:solidFill>
                  <a:srgbClr val="000000"/>
                </a:solidFill>
                <a:latin typeface="Times New Roman" panose="02020603050405020304" charset="0"/>
                <a:cs typeface="Times New Roman" panose="02020603050405020304" charset="0"/>
              </a:rPr>
              <a:t>panic </a:t>
            </a:r>
            <a:r>
              <a:rPr lang="zh-CN" altLang="en-US">
                <a:solidFill>
                  <a:srgbClr val="000000"/>
                </a:solidFill>
                <a:latin typeface="Times New Roman" panose="02020603050405020304" charset="0"/>
                <a:cs typeface="Times New Roman" panose="02020603050405020304" charset="0"/>
              </a:rPr>
              <a:t>意为</a:t>
            </a:r>
            <a:r>
              <a:rPr lang="en-US" altLang="zh-CN">
                <a:solidFill>
                  <a:srgbClr val="000000"/>
                </a:solidFill>
                <a:latin typeface="Times New Roman" panose="02020603050405020304" charset="0"/>
                <a:cs typeface="Times New Roman" panose="02020603050405020304" charset="0"/>
              </a:rPr>
              <a:t> “</a:t>
            </a:r>
            <a:r>
              <a:rPr lang="zh-CN" altLang="en-US">
                <a:solidFill>
                  <a:srgbClr val="000000"/>
                </a:solidFill>
                <a:latin typeface="Times New Roman" panose="02020603050405020304" charset="0"/>
                <a:cs typeface="Times New Roman" panose="02020603050405020304" charset="0"/>
              </a:rPr>
              <a:t>恐慌</a:t>
            </a:r>
            <a:r>
              <a:rPr lang="en-US" altLang="zh-CN">
                <a:solidFill>
                  <a:srgbClr val="000000"/>
                </a:solidFill>
                <a:latin typeface="Times New Roman" panose="02020603050405020304" charset="0"/>
                <a:cs typeface="Times New Roman" panose="02020603050405020304" charset="0"/>
              </a:rPr>
              <a:t>”</a:t>
            </a:r>
            <a:r>
              <a:rPr lang="zh-CN" altLang="en-US">
                <a:solidFill>
                  <a:srgbClr val="000000"/>
                </a:solidFill>
                <a:latin typeface="Times New Roman" panose="02020603050405020304" charset="0"/>
                <a:cs typeface="Times New Roman" panose="02020603050405020304" charset="0"/>
              </a:rPr>
              <a:t>；</a:t>
            </a:r>
            <a:r>
              <a:rPr lang="en-US" altLang="zh-CN">
                <a:solidFill>
                  <a:srgbClr val="000000"/>
                </a:solidFill>
                <a:latin typeface="Times New Roman" panose="02020603050405020304" charset="0"/>
                <a:cs typeface="Times New Roman" panose="02020603050405020304" charset="0"/>
              </a:rPr>
              <a:t>pride </a:t>
            </a:r>
            <a:r>
              <a:rPr lang="zh-CN" altLang="en-US">
                <a:solidFill>
                  <a:srgbClr val="000000"/>
                </a:solidFill>
                <a:latin typeface="Times New Roman" panose="02020603050405020304" charset="0"/>
                <a:cs typeface="Times New Roman" panose="02020603050405020304" charset="0"/>
              </a:rPr>
              <a:t>意为</a:t>
            </a:r>
            <a:r>
              <a:rPr lang="en-US" altLang="zh-CN">
                <a:solidFill>
                  <a:srgbClr val="000000"/>
                </a:solidFill>
                <a:latin typeface="Times New Roman" panose="02020603050405020304" charset="0"/>
                <a:cs typeface="Times New Roman" panose="02020603050405020304" charset="0"/>
              </a:rPr>
              <a:t> “</a:t>
            </a:r>
            <a:r>
              <a:rPr lang="zh-CN" altLang="en-US">
                <a:solidFill>
                  <a:srgbClr val="000000"/>
                </a:solidFill>
                <a:latin typeface="Times New Roman" panose="02020603050405020304" charset="0"/>
                <a:cs typeface="Times New Roman" panose="02020603050405020304" charset="0"/>
              </a:rPr>
              <a:t>骄傲</a:t>
            </a:r>
            <a:r>
              <a:rPr lang="en-US" altLang="zh-CN">
                <a:solidFill>
                  <a:srgbClr val="000000"/>
                </a:solidFill>
                <a:latin typeface="Times New Roman" panose="02020603050405020304" charset="0"/>
                <a:cs typeface="Times New Roman" panose="02020603050405020304" charset="0"/>
              </a:rPr>
              <a:t>”</a:t>
            </a:r>
            <a:r>
              <a:rPr lang="zh-CN" altLang="en-US">
                <a:solidFill>
                  <a:srgbClr val="000000"/>
                </a:solidFill>
                <a:latin typeface="Times New Roman" panose="02020603050405020304" charset="0"/>
                <a:cs typeface="Times New Roman" panose="02020603050405020304" charset="0"/>
              </a:rPr>
              <a:t>；</a:t>
            </a:r>
            <a:r>
              <a:rPr lang="en-US" altLang="zh-CN">
                <a:solidFill>
                  <a:srgbClr val="000000"/>
                </a:solidFill>
                <a:latin typeface="Times New Roman" panose="02020603050405020304" charset="0"/>
                <a:cs typeface="Times New Roman" panose="02020603050405020304" charset="0"/>
              </a:rPr>
              <a:t>satisfaction </a:t>
            </a:r>
            <a:r>
              <a:rPr lang="zh-CN" altLang="en-US">
                <a:solidFill>
                  <a:srgbClr val="000000"/>
                </a:solidFill>
                <a:latin typeface="Times New Roman" panose="02020603050405020304" charset="0"/>
                <a:cs typeface="Times New Roman" panose="02020603050405020304" charset="0"/>
              </a:rPr>
              <a:t>意为</a:t>
            </a:r>
            <a:r>
              <a:rPr lang="en-US" altLang="zh-CN">
                <a:solidFill>
                  <a:srgbClr val="000000"/>
                </a:solidFill>
                <a:latin typeface="Times New Roman" panose="02020603050405020304" charset="0"/>
                <a:cs typeface="Times New Roman" panose="02020603050405020304" charset="0"/>
              </a:rPr>
              <a:t> “</a:t>
            </a:r>
            <a:r>
              <a:rPr lang="zh-CN" altLang="en-US">
                <a:solidFill>
                  <a:srgbClr val="000000"/>
                </a:solidFill>
                <a:latin typeface="Times New Roman" panose="02020603050405020304" charset="0"/>
                <a:cs typeface="Times New Roman" panose="02020603050405020304" charset="0"/>
              </a:rPr>
              <a:t>满足</a:t>
            </a:r>
            <a:r>
              <a:rPr lang="en-US" altLang="zh-CN">
                <a:solidFill>
                  <a:srgbClr val="000000"/>
                </a:solidFill>
                <a:latin typeface="Times New Roman" panose="02020603050405020304" charset="0"/>
                <a:cs typeface="Times New Roman" panose="02020603050405020304" charset="0"/>
              </a:rPr>
              <a:t>”</a:t>
            </a:r>
            <a:r>
              <a:rPr lang="zh-CN" altLang="en-US">
                <a:solidFill>
                  <a:srgbClr val="000000"/>
                </a:solidFill>
                <a:latin typeface="Times New Roman" panose="02020603050405020304" charset="0"/>
                <a:cs typeface="Times New Roman" panose="02020603050405020304" charset="0"/>
              </a:rPr>
              <a:t>，均不符合语境。</a:t>
            </a:r>
            <a:endParaRPr lang="zh-CN" altLang="en-US">
              <a:solidFill>
                <a:srgbClr val="000000"/>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a:solidFill>
                  <a:srgbClr val="000000"/>
                </a:solidFill>
                <a:latin typeface="Times New Roman" panose="02020603050405020304" charset="0"/>
                <a:cs typeface="Times New Roman" panose="02020603050405020304" charset="0"/>
              </a:rPr>
              <a:t>42.C</a:t>
            </a:r>
            <a:r>
              <a:rPr lang="zh-CN" altLang="en-US">
                <a:solidFill>
                  <a:srgbClr val="000000"/>
                </a:solidFill>
                <a:latin typeface="Times New Roman" panose="02020603050405020304" charset="0"/>
                <a:cs typeface="Times New Roman" panose="02020603050405020304" charset="0"/>
              </a:rPr>
              <a:t>解析：这里说照片里的人只能在作者相机背面瞥见（</a:t>
            </a:r>
            <a:r>
              <a:rPr lang="en-US" altLang="zh-CN">
                <a:solidFill>
                  <a:srgbClr val="000000"/>
                </a:solidFill>
                <a:latin typeface="Times New Roman" panose="02020603050405020304" charset="0"/>
                <a:cs typeface="Times New Roman" panose="02020603050405020304" charset="0"/>
              </a:rPr>
              <a:t>glimpse</a:t>
            </a:r>
            <a:r>
              <a:rPr lang="zh-CN" altLang="en-US">
                <a:solidFill>
                  <a:srgbClr val="000000"/>
                </a:solidFill>
                <a:latin typeface="Times New Roman" panose="02020603050405020304" charset="0"/>
                <a:cs typeface="Times New Roman" panose="02020603050405020304" charset="0"/>
              </a:rPr>
              <a:t>）影像，</a:t>
            </a:r>
            <a:r>
              <a:rPr lang="zh-CN" altLang="en-US">
                <a:solidFill>
                  <a:srgbClr val="000000"/>
                </a:solidFill>
                <a:highlight>
                  <a:srgbClr val="FFFF00"/>
                </a:highlight>
                <a:latin typeface="Times New Roman" panose="02020603050405020304" charset="0"/>
                <a:cs typeface="Times New Roman" panose="02020603050405020304" charset="0"/>
              </a:rPr>
              <a:t>强调只是短暂地看到一下</a:t>
            </a:r>
            <a:r>
              <a:rPr lang="zh-CN" altLang="en-US">
                <a:solidFill>
                  <a:srgbClr val="000000"/>
                </a:solidFill>
                <a:latin typeface="Times New Roman" panose="02020603050405020304" charset="0"/>
                <a:cs typeface="Times New Roman" panose="02020603050405020304" charset="0"/>
              </a:rPr>
              <a:t>。</a:t>
            </a:r>
            <a:r>
              <a:rPr lang="en-US" altLang="zh-CN">
                <a:solidFill>
                  <a:srgbClr val="000000"/>
                </a:solidFill>
                <a:latin typeface="Times New Roman" panose="02020603050405020304" charset="0"/>
                <a:cs typeface="Times New Roman" panose="02020603050405020304" charset="0"/>
              </a:rPr>
              <a:t>description </a:t>
            </a:r>
            <a:r>
              <a:rPr lang="zh-CN" altLang="en-US">
                <a:solidFill>
                  <a:srgbClr val="000000"/>
                </a:solidFill>
                <a:latin typeface="Times New Roman" panose="02020603050405020304" charset="0"/>
                <a:cs typeface="Times New Roman" panose="02020603050405020304" charset="0"/>
              </a:rPr>
              <a:t>意为</a:t>
            </a:r>
            <a:r>
              <a:rPr lang="en-US" altLang="zh-CN">
                <a:solidFill>
                  <a:srgbClr val="000000"/>
                </a:solidFill>
                <a:latin typeface="Times New Roman" panose="02020603050405020304" charset="0"/>
                <a:cs typeface="Times New Roman" panose="02020603050405020304" charset="0"/>
              </a:rPr>
              <a:t> “</a:t>
            </a:r>
            <a:r>
              <a:rPr lang="zh-CN" altLang="en-US">
                <a:solidFill>
                  <a:srgbClr val="000000"/>
                </a:solidFill>
                <a:latin typeface="Times New Roman" panose="02020603050405020304" charset="0"/>
                <a:cs typeface="Times New Roman" panose="02020603050405020304" charset="0"/>
              </a:rPr>
              <a:t>描述</a:t>
            </a:r>
            <a:r>
              <a:rPr lang="en-US" altLang="zh-CN">
                <a:solidFill>
                  <a:srgbClr val="000000"/>
                </a:solidFill>
                <a:latin typeface="Times New Roman" panose="02020603050405020304" charset="0"/>
                <a:cs typeface="Times New Roman" panose="02020603050405020304" charset="0"/>
              </a:rPr>
              <a:t>”</a:t>
            </a:r>
            <a:r>
              <a:rPr lang="zh-CN" altLang="en-US">
                <a:solidFill>
                  <a:srgbClr val="000000"/>
                </a:solidFill>
                <a:latin typeface="Times New Roman" panose="02020603050405020304" charset="0"/>
                <a:cs typeface="Times New Roman" panose="02020603050405020304" charset="0"/>
              </a:rPr>
              <a:t>；</a:t>
            </a:r>
            <a:r>
              <a:rPr lang="en-US" altLang="zh-CN">
                <a:solidFill>
                  <a:srgbClr val="000000"/>
                </a:solidFill>
                <a:latin typeface="Times New Roman" panose="02020603050405020304" charset="0"/>
                <a:cs typeface="Times New Roman" panose="02020603050405020304" charset="0"/>
              </a:rPr>
              <a:t>copy </a:t>
            </a:r>
            <a:r>
              <a:rPr lang="zh-CN" altLang="en-US">
                <a:solidFill>
                  <a:srgbClr val="000000"/>
                </a:solidFill>
                <a:latin typeface="Times New Roman" panose="02020603050405020304" charset="0"/>
                <a:cs typeface="Times New Roman" panose="02020603050405020304" charset="0"/>
              </a:rPr>
              <a:t>意为</a:t>
            </a:r>
            <a:r>
              <a:rPr lang="en-US" altLang="zh-CN">
                <a:solidFill>
                  <a:srgbClr val="000000"/>
                </a:solidFill>
                <a:latin typeface="Times New Roman" panose="02020603050405020304" charset="0"/>
                <a:cs typeface="Times New Roman" panose="02020603050405020304" charset="0"/>
              </a:rPr>
              <a:t> “</a:t>
            </a:r>
            <a:r>
              <a:rPr lang="zh-CN" altLang="en-US">
                <a:solidFill>
                  <a:srgbClr val="000000"/>
                </a:solidFill>
                <a:latin typeface="Times New Roman" panose="02020603050405020304" charset="0"/>
                <a:cs typeface="Times New Roman" panose="02020603050405020304" charset="0"/>
              </a:rPr>
              <a:t>副本；复制品</a:t>
            </a:r>
            <a:r>
              <a:rPr lang="en-US" altLang="zh-CN">
                <a:solidFill>
                  <a:srgbClr val="000000"/>
                </a:solidFill>
                <a:latin typeface="Times New Roman" panose="02020603050405020304" charset="0"/>
                <a:cs typeface="Times New Roman" panose="02020603050405020304" charset="0"/>
              </a:rPr>
              <a:t>”</a:t>
            </a:r>
            <a:r>
              <a:rPr lang="zh-CN" altLang="en-US">
                <a:solidFill>
                  <a:srgbClr val="000000"/>
                </a:solidFill>
                <a:latin typeface="Times New Roman" panose="02020603050405020304" charset="0"/>
                <a:cs typeface="Times New Roman" panose="02020603050405020304" charset="0"/>
              </a:rPr>
              <a:t>；</a:t>
            </a:r>
            <a:r>
              <a:rPr lang="en-US" altLang="zh-CN">
                <a:solidFill>
                  <a:srgbClr val="000000"/>
                </a:solidFill>
                <a:latin typeface="Times New Roman" panose="02020603050405020304" charset="0"/>
                <a:cs typeface="Times New Roman" panose="02020603050405020304" charset="0"/>
              </a:rPr>
              <a:t>reflection </a:t>
            </a:r>
            <a:r>
              <a:rPr lang="zh-CN" altLang="en-US">
                <a:solidFill>
                  <a:srgbClr val="000000"/>
                </a:solidFill>
                <a:latin typeface="Times New Roman" panose="02020603050405020304" charset="0"/>
                <a:cs typeface="Times New Roman" panose="02020603050405020304" charset="0"/>
              </a:rPr>
              <a:t>意为</a:t>
            </a:r>
            <a:r>
              <a:rPr lang="en-US" altLang="zh-CN">
                <a:solidFill>
                  <a:srgbClr val="000000"/>
                </a:solidFill>
                <a:latin typeface="Times New Roman" panose="02020603050405020304" charset="0"/>
                <a:cs typeface="Times New Roman" panose="02020603050405020304" charset="0"/>
              </a:rPr>
              <a:t> “</a:t>
            </a:r>
            <a:r>
              <a:rPr lang="zh-CN" altLang="en-US">
                <a:solidFill>
                  <a:srgbClr val="000000"/>
                </a:solidFill>
                <a:latin typeface="Times New Roman" panose="02020603050405020304" charset="0"/>
                <a:cs typeface="Times New Roman" panose="02020603050405020304" charset="0"/>
              </a:rPr>
              <a:t>反射；反映；倒影</a:t>
            </a:r>
            <a:r>
              <a:rPr lang="en-US" altLang="zh-CN">
                <a:solidFill>
                  <a:srgbClr val="000000"/>
                </a:solidFill>
                <a:latin typeface="Times New Roman" panose="02020603050405020304" charset="0"/>
                <a:cs typeface="Times New Roman" panose="02020603050405020304" charset="0"/>
              </a:rPr>
              <a:t>”</a:t>
            </a:r>
            <a:r>
              <a:rPr lang="zh-CN" altLang="en-US">
                <a:solidFill>
                  <a:srgbClr val="000000"/>
                </a:solidFill>
                <a:latin typeface="Times New Roman" panose="02020603050405020304" charset="0"/>
                <a:cs typeface="Times New Roman" panose="02020603050405020304" charset="0"/>
              </a:rPr>
              <a:t>，在这里</a:t>
            </a:r>
            <a:r>
              <a:rPr lang="en-US" altLang="zh-CN">
                <a:solidFill>
                  <a:srgbClr val="000000"/>
                </a:solidFill>
                <a:latin typeface="Times New Roman" panose="02020603050405020304" charset="0"/>
                <a:cs typeface="Times New Roman" panose="02020603050405020304" charset="0"/>
              </a:rPr>
              <a:t> “glimpse” </a:t>
            </a:r>
            <a:r>
              <a:rPr lang="zh-CN" altLang="en-US">
                <a:solidFill>
                  <a:srgbClr val="000000"/>
                </a:solidFill>
                <a:latin typeface="Times New Roman" panose="02020603050405020304" charset="0"/>
                <a:cs typeface="Times New Roman" panose="02020603050405020304" charset="0"/>
              </a:rPr>
              <a:t>更能体现那种短暂看到的意思，符合当时的情景。</a:t>
            </a:r>
            <a:endParaRPr lang="zh-CN" altLang="en-US">
              <a:solidFill>
                <a:srgbClr val="000000"/>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a:solidFill>
                  <a:srgbClr val="000000"/>
                </a:solidFill>
                <a:latin typeface="Times New Roman" panose="02020603050405020304" charset="0"/>
                <a:cs typeface="Times New Roman" panose="02020603050405020304" charset="0"/>
              </a:rPr>
              <a:t>43.D</a:t>
            </a:r>
            <a:r>
              <a:rPr lang="zh-CN" altLang="en-US">
                <a:solidFill>
                  <a:srgbClr val="000000"/>
                </a:solidFill>
                <a:latin typeface="Times New Roman" panose="02020603050405020304" charset="0"/>
                <a:cs typeface="Times New Roman" panose="02020603050405020304" charset="0"/>
              </a:rPr>
              <a:t>解析：</a:t>
            </a:r>
            <a:r>
              <a:rPr lang="en-US" altLang="zh-CN">
                <a:solidFill>
                  <a:srgbClr val="000000"/>
                </a:solidFill>
                <a:latin typeface="Times New Roman" panose="02020603050405020304" charset="0"/>
                <a:cs typeface="Times New Roman" panose="02020603050405020304" charset="0"/>
              </a:rPr>
              <a:t>“</a:t>
            </a:r>
            <a:r>
              <a:rPr lang="en-US" altLang="zh-CN">
                <a:solidFill>
                  <a:srgbClr val="000000"/>
                </a:solidFill>
                <a:highlight>
                  <a:srgbClr val="FFFF00"/>
                </a:highlight>
                <a:latin typeface="Times New Roman" panose="02020603050405020304" charset="0"/>
                <a:cs typeface="Times New Roman" panose="02020603050405020304" charset="0"/>
              </a:rPr>
              <a:t>ease one's guilt” </a:t>
            </a:r>
            <a:r>
              <a:rPr lang="zh-CN" altLang="en-US">
                <a:solidFill>
                  <a:srgbClr val="000000"/>
                </a:solidFill>
                <a:highlight>
                  <a:srgbClr val="FFFF00"/>
                </a:highlight>
                <a:latin typeface="Times New Roman" panose="02020603050405020304" charset="0"/>
                <a:cs typeface="Times New Roman" panose="02020603050405020304" charset="0"/>
              </a:rPr>
              <a:t>是固定表达，意为</a:t>
            </a:r>
            <a:r>
              <a:rPr lang="en-US" altLang="zh-CN">
                <a:solidFill>
                  <a:srgbClr val="000000"/>
                </a:solidFill>
                <a:highlight>
                  <a:srgbClr val="FFFF00"/>
                </a:highlight>
                <a:latin typeface="Times New Roman" panose="02020603050405020304" charset="0"/>
                <a:cs typeface="Times New Roman" panose="02020603050405020304" charset="0"/>
              </a:rPr>
              <a:t> “</a:t>
            </a:r>
            <a:r>
              <a:rPr lang="zh-CN" altLang="en-US">
                <a:solidFill>
                  <a:srgbClr val="000000"/>
                </a:solidFill>
                <a:highlight>
                  <a:srgbClr val="FFFF00"/>
                </a:highlight>
                <a:latin typeface="Times New Roman" panose="02020603050405020304" charset="0"/>
                <a:cs typeface="Times New Roman" panose="02020603050405020304" charset="0"/>
              </a:rPr>
              <a:t>减轻某人的愧疚感</a:t>
            </a:r>
            <a:r>
              <a:rPr lang="en-US" altLang="zh-CN">
                <a:solidFill>
                  <a:srgbClr val="000000"/>
                </a:solidFill>
                <a:highlight>
                  <a:srgbClr val="FFFF00"/>
                </a:highlight>
                <a:latin typeface="Times New Roman" panose="02020603050405020304" charset="0"/>
                <a:cs typeface="Times New Roman" panose="02020603050405020304" charset="0"/>
              </a:rPr>
              <a:t>”</a:t>
            </a:r>
            <a:r>
              <a:rPr lang="zh-CN" altLang="en-US">
                <a:solidFill>
                  <a:srgbClr val="000000"/>
                </a:solidFill>
                <a:latin typeface="Times New Roman" panose="02020603050405020304" charset="0"/>
                <a:cs typeface="Times New Roman" panose="02020603050405020304" charset="0"/>
              </a:rPr>
              <a:t>，作者想出一个办法来缓解（</a:t>
            </a:r>
            <a:r>
              <a:rPr lang="en-US" altLang="zh-CN">
                <a:solidFill>
                  <a:srgbClr val="000000"/>
                </a:solidFill>
                <a:latin typeface="Times New Roman" panose="02020603050405020304" charset="0"/>
                <a:cs typeface="Times New Roman" panose="02020603050405020304" charset="0"/>
              </a:rPr>
              <a:t>case</a:t>
            </a:r>
            <a:r>
              <a:rPr lang="zh-CN" altLang="en-US">
                <a:solidFill>
                  <a:srgbClr val="000000"/>
                </a:solidFill>
                <a:latin typeface="Times New Roman" panose="02020603050405020304" charset="0"/>
                <a:cs typeface="Times New Roman" panose="02020603050405020304" charset="0"/>
              </a:rPr>
              <a:t>，此处可理解为缓解、减轻的意思，相当于</a:t>
            </a:r>
            <a:r>
              <a:rPr lang="en-US" altLang="zh-CN">
                <a:solidFill>
                  <a:srgbClr val="000000"/>
                </a:solidFill>
                <a:latin typeface="Times New Roman" panose="02020603050405020304" charset="0"/>
                <a:cs typeface="Times New Roman" panose="02020603050405020304" charset="0"/>
              </a:rPr>
              <a:t> ease</a:t>
            </a:r>
            <a:r>
              <a:rPr lang="zh-CN" altLang="en-US">
                <a:solidFill>
                  <a:srgbClr val="000000"/>
                </a:solidFill>
                <a:latin typeface="Times New Roman" panose="02020603050405020304" charset="0"/>
                <a:cs typeface="Times New Roman" panose="02020603050405020304" charset="0"/>
              </a:rPr>
              <a:t>）自己的愧疚。</a:t>
            </a:r>
            <a:r>
              <a:rPr lang="en-US" altLang="zh-CN">
                <a:solidFill>
                  <a:srgbClr val="000000"/>
                </a:solidFill>
                <a:latin typeface="Times New Roman" panose="02020603050405020304" charset="0"/>
                <a:cs typeface="Times New Roman" panose="02020603050405020304" charset="0"/>
              </a:rPr>
              <a:t>hide </a:t>
            </a:r>
            <a:r>
              <a:rPr lang="zh-CN" altLang="en-US">
                <a:solidFill>
                  <a:srgbClr val="000000"/>
                </a:solidFill>
                <a:latin typeface="Times New Roman" panose="02020603050405020304" charset="0"/>
                <a:cs typeface="Times New Roman" panose="02020603050405020304" charset="0"/>
              </a:rPr>
              <a:t>意为</a:t>
            </a:r>
            <a:r>
              <a:rPr lang="en-US" altLang="zh-CN">
                <a:solidFill>
                  <a:srgbClr val="000000"/>
                </a:solidFill>
                <a:latin typeface="Times New Roman" panose="02020603050405020304" charset="0"/>
                <a:cs typeface="Times New Roman" panose="02020603050405020304" charset="0"/>
              </a:rPr>
              <a:t> “</a:t>
            </a:r>
            <a:r>
              <a:rPr lang="zh-CN" altLang="en-US">
                <a:solidFill>
                  <a:srgbClr val="000000"/>
                </a:solidFill>
                <a:latin typeface="Times New Roman" panose="02020603050405020304" charset="0"/>
                <a:cs typeface="Times New Roman" panose="02020603050405020304" charset="0"/>
              </a:rPr>
              <a:t>隐藏</a:t>
            </a:r>
            <a:r>
              <a:rPr lang="en-US" altLang="zh-CN">
                <a:solidFill>
                  <a:srgbClr val="000000"/>
                </a:solidFill>
                <a:latin typeface="Times New Roman" panose="02020603050405020304" charset="0"/>
                <a:cs typeface="Times New Roman" panose="02020603050405020304" charset="0"/>
              </a:rPr>
              <a:t>”</a:t>
            </a:r>
            <a:r>
              <a:rPr lang="zh-CN" altLang="en-US">
                <a:solidFill>
                  <a:srgbClr val="000000"/>
                </a:solidFill>
                <a:latin typeface="Times New Roman" panose="02020603050405020304" charset="0"/>
                <a:cs typeface="Times New Roman" panose="02020603050405020304" charset="0"/>
              </a:rPr>
              <a:t>；</a:t>
            </a:r>
            <a:r>
              <a:rPr lang="en-US" altLang="zh-CN">
                <a:solidFill>
                  <a:srgbClr val="000000"/>
                </a:solidFill>
                <a:latin typeface="Times New Roman" panose="02020603050405020304" charset="0"/>
                <a:cs typeface="Times New Roman" panose="02020603050405020304" charset="0"/>
              </a:rPr>
              <a:t>prove </a:t>
            </a:r>
            <a:r>
              <a:rPr lang="zh-CN" altLang="en-US">
                <a:solidFill>
                  <a:srgbClr val="000000"/>
                </a:solidFill>
                <a:latin typeface="Times New Roman" panose="02020603050405020304" charset="0"/>
                <a:cs typeface="Times New Roman" panose="02020603050405020304" charset="0"/>
              </a:rPr>
              <a:t>意为</a:t>
            </a:r>
            <a:r>
              <a:rPr lang="en-US" altLang="zh-CN">
                <a:solidFill>
                  <a:srgbClr val="000000"/>
                </a:solidFill>
                <a:latin typeface="Times New Roman" panose="02020603050405020304" charset="0"/>
                <a:cs typeface="Times New Roman" panose="02020603050405020304" charset="0"/>
              </a:rPr>
              <a:t> “</a:t>
            </a:r>
            <a:r>
              <a:rPr lang="zh-CN" altLang="en-US">
                <a:solidFill>
                  <a:srgbClr val="000000"/>
                </a:solidFill>
                <a:latin typeface="Times New Roman" panose="02020603050405020304" charset="0"/>
                <a:cs typeface="Times New Roman" panose="02020603050405020304" charset="0"/>
              </a:rPr>
              <a:t>证明</a:t>
            </a:r>
            <a:r>
              <a:rPr lang="en-US" altLang="zh-CN">
                <a:solidFill>
                  <a:srgbClr val="000000"/>
                </a:solidFill>
                <a:latin typeface="Times New Roman" panose="02020603050405020304" charset="0"/>
                <a:cs typeface="Times New Roman" panose="02020603050405020304" charset="0"/>
              </a:rPr>
              <a:t>”</a:t>
            </a:r>
            <a:r>
              <a:rPr lang="zh-CN" altLang="en-US">
                <a:solidFill>
                  <a:srgbClr val="000000"/>
                </a:solidFill>
                <a:latin typeface="Times New Roman" panose="02020603050405020304" charset="0"/>
                <a:cs typeface="Times New Roman" panose="02020603050405020304" charset="0"/>
              </a:rPr>
              <a:t>；</a:t>
            </a:r>
            <a:r>
              <a:rPr lang="en-US" altLang="zh-CN">
                <a:solidFill>
                  <a:srgbClr val="000000"/>
                </a:solidFill>
                <a:latin typeface="Times New Roman" panose="02020603050405020304" charset="0"/>
                <a:cs typeface="Times New Roman" panose="02020603050405020304" charset="0"/>
              </a:rPr>
              <a:t>express </a:t>
            </a:r>
            <a:r>
              <a:rPr lang="zh-CN" altLang="en-US">
                <a:solidFill>
                  <a:srgbClr val="000000"/>
                </a:solidFill>
                <a:latin typeface="Times New Roman" panose="02020603050405020304" charset="0"/>
                <a:cs typeface="Times New Roman" panose="02020603050405020304" charset="0"/>
              </a:rPr>
              <a:t>意为</a:t>
            </a:r>
            <a:r>
              <a:rPr lang="en-US" altLang="zh-CN">
                <a:solidFill>
                  <a:srgbClr val="000000"/>
                </a:solidFill>
                <a:latin typeface="Times New Roman" panose="02020603050405020304" charset="0"/>
                <a:cs typeface="Times New Roman" panose="02020603050405020304" charset="0"/>
              </a:rPr>
              <a:t> “</a:t>
            </a:r>
            <a:r>
              <a:rPr lang="zh-CN" altLang="en-US">
                <a:solidFill>
                  <a:srgbClr val="000000"/>
                </a:solidFill>
                <a:latin typeface="Times New Roman" panose="02020603050405020304" charset="0"/>
                <a:cs typeface="Times New Roman" panose="02020603050405020304" charset="0"/>
              </a:rPr>
              <a:t>表达</a:t>
            </a:r>
            <a:r>
              <a:rPr lang="en-US" altLang="zh-CN">
                <a:solidFill>
                  <a:srgbClr val="000000"/>
                </a:solidFill>
                <a:latin typeface="Times New Roman" panose="02020603050405020304" charset="0"/>
                <a:cs typeface="Times New Roman" panose="02020603050405020304" charset="0"/>
              </a:rPr>
              <a:t>”</a:t>
            </a:r>
            <a:r>
              <a:rPr lang="zh-CN" altLang="en-US">
                <a:solidFill>
                  <a:srgbClr val="000000"/>
                </a:solidFill>
                <a:latin typeface="Times New Roman" panose="02020603050405020304" charset="0"/>
                <a:cs typeface="Times New Roman" panose="02020603050405020304" charset="0"/>
              </a:rPr>
              <a:t>，都不符合此处搭配和语境要求。</a:t>
            </a:r>
            <a:endParaRPr lang="zh-CN" altLang="en-US">
              <a:solidFill>
                <a:srgbClr val="000000"/>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a:solidFill>
                  <a:srgbClr val="000000"/>
                </a:solidFill>
                <a:latin typeface="Times New Roman" panose="02020603050405020304" charset="0"/>
                <a:cs typeface="Times New Roman" panose="02020603050405020304" charset="0"/>
              </a:rPr>
              <a:t>44.B</a:t>
            </a:r>
            <a:r>
              <a:rPr lang="zh-CN" altLang="en-US">
                <a:solidFill>
                  <a:srgbClr val="000000"/>
                </a:solidFill>
                <a:latin typeface="Times New Roman" panose="02020603050405020304" charset="0"/>
                <a:cs typeface="Times New Roman" panose="02020603050405020304" charset="0"/>
              </a:rPr>
              <a:t>解析：配备了便携式照片打印机后，作者准备（</a:t>
            </a:r>
            <a:r>
              <a:rPr lang="en-US" altLang="zh-CN">
                <a:solidFill>
                  <a:srgbClr val="000000"/>
                </a:solidFill>
                <a:latin typeface="Times New Roman" panose="02020603050405020304" charset="0"/>
                <a:cs typeface="Times New Roman" panose="02020603050405020304" charset="0"/>
              </a:rPr>
              <a:t>ready</a:t>
            </a:r>
            <a:r>
              <a:rPr lang="zh-CN" altLang="en-US">
                <a:solidFill>
                  <a:srgbClr val="000000"/>
                </a:solidFill>
                <a:latin typeface="Times New Roman" panose="02020603050405020304" charset="0"/>
                <a:cs typeface="Times New Roman" panose="02020603050405020304" charset="0"/>
              </a:rPr>
              <a:t>）无论走到哪里都能分发照片快照了，</a:t>
            </a:r>
            <a:r>
              <a:rPr lang="en-US" altLang="zh-CN">
                <a:solidFill>
                  <a:srgbClr val="000000"/>
                </a:solidFill>
                <a:latin typeface="Times New Roman" panose="02020603050405020304" charset="0"/>
                <a:cs typeface="Times New Roman" panose="02020603050405020304" charset="0"/>
              </a:rPr>
              <a:t>“</a:t>
            </a:r>
            <a:r>
              <a:rPr lang="en-US" altLang="zh-CN">
                <a:solidFill>
                  <a:srgbClr val="000000"/>
                </a:solidFill>
                <a:highlight>
                  <a:srgbClr val="FFFF00"/>
                </a:highlight>
                <a:latin typeface="Times New Roman" panose="02020603050405020304" charset="0"/>
                <a:cs typeface="Times New Roman" panose="02020603050405020304" charset="0"/>
              </a:rPr>
              <a:t>be ready to do sth.” </a:t>
            </a:r>
            <a:r>
              <a:rPr lang="zh-CN" altLang="en-US">
                <a:solidFill>
                  <a:srgbClr val="000000"/>
                </a:solidFill>
                <a:highlight>
                  <a:srgbClr val="FFFF00"/>
                </a:highlight>
                <a:latin typeface="Times New Roman" panose="02020603050405020304" charset="0"/>
                <a:cs typeface="Times New Roman" panose="02020603050405020304" charset="0"/>
              </a:rPr>
              <a:t>表示</a:t>
            </a:r>
            <a:r>
              <a:rPr lang="en-US" altLang="zh-CN">
                <a:solidFill>
                  <a:srgbClr val="000000"/>
                </a:solidFill>
                <a:highlight>
                  <a:srgbClr val="FFFF00"/>
                </a:highlight>
                <a:latin typeface="Times New Roman" panose="02020603050405020304" charset="0"/>
                <a:cs typeface="Times New Roman" panose="02020603050405020304" charset="0"/>
              </a:rPr>
              <a:t> “</a:t>
            </a:r>
            <a:r>
              <a:rPr lang="zh-CN" altLang="en-US">
                <a:solidFill>
                  <a:srgbClr val="000000"/>
                </a:solidFill>
                <a:highlight>
                  <a:srgbClr val="FFFF00"/>
                </a:highlight>
                <a:latin typeface="Times New Roman" panose="02020603050405020304" charset="0"/>
                <a:cs typeface="Times New Roman" panose="02020603050405020304" charset="0"/>
              </a:rPr>
              <a:t>准备好做某事</a:t>
            </a:r>
            <a:r>
              <a:rPr lang="en-US" altLang="zh-CN">
                <a:solidFill>
                  <a:srgbClr val="000000"/>
                </a:solidFill>
                <a:latin typeface="Times New Roman" panose="02020603050405020304" charset="0"/>
                <a:cs typeface="Times New Roman" panose="02020603050405020304" charset="0"/>
              </a:rPr>
              <a:t>”</a:t>
            </a:r>
            <a:r>
              <a:rPr lang="zh-CN" altLang="en-US">
                <a:solidFill>
                  <a:srgbClr val="000000"/>
                </a:solidFill>
                <a:latin typeface="Times New Roman" panose="02020603050405020304" charset="0"/>
                <a:cs typeface="Times New Roman" panose="02020603050405020304" charset="0"/>
              </a:rPr>
              <a:t>，符合语境逻辑。</a:t>
            </a:r>
            <a:r>
              <a:rPr lang="en-US" altLang="zh-CN">
                <a:solidFill>
                  <a:srgbClr val="000000"/>
                </a:solidFill>
                <a:latin typeface="Times New Roman" panose="02020603050405020304" charset="0"/>
                <a:cs typeface="Times New Roman" panose="02020603050405020304" charset="0"/>
              </a:rPr>
              <a:t>lucky </a:t>
            </a:r>
            <a:r>
              <a:rPr lang="zh-CN" altLang="en-US">
                <a:solidFill>
                  <a:srgbClr val="000000"/>
                </a:solidFill>
                <a:latin typeface="Times New Roman" panose="02020603050405020304" charset="0"/>
                <a:cs typeface="Times New Roman" panose="02020603050405020304" charset="0"/>
              </a:rPr>
              <a:t>意为</a:t>
            </a:r>
            <a:r>
              <a:rPr lang="en-US" altLang="zh-CN">
                <a:solidFill>
                  <a:srgbClr val="000000"/>
                </a:solidFill>
                <a:latin typeface="Times New Roman" panose="02020603050405020304" charset="0"/>
                <a:cs typeface="Times New Roman" panose="02020603050405020304" charset="0"/>
              </a:rPr>
              <a:t> “</a:t>
            </a:r>
            <a:r>
              <a:rPr lang="zh-CN" altLang="en-US">
                <a:solidFill>
                  <a:srgbClr val="000000"/>
                </a:solidFill>
                <a:latin typeface="Times New Roman" panose="02020603050405020304" charset="0"/>
                <a:cs typeface="Times New Roman" panose="02020603050405020304" charset="0"/>
              </a:rPr>
              <a:t>幸运的</a:t>
            </a:r>
            <a:r>
              <a:rPr lang="en-US" altLang="zh-CN">
                <a:solidFill>
                  <a:srgbClr val="000000"/>
                </a:solidFill>
                <a:latin typeface="Times New Roman" panose="02020603050405020304" charset="0"/>
                <a:cs typeface="Times New Roman" panose="02020603050405020304" charset="0"/>
              </a:rPr>
              <a:t>”</a:t>
            </a:r>
            <a:r>
              <a:rPr lang="zh-CN" altLang="en-US">
                <a:solidFill>
                  <a:srgbClr val="000000"/>
                </a:solidFill>
                <a:latin typeface="Times New Roman" panose="02020603050405020304" charset="0"/>
                <a:cs typeface="Times New Roman" panose="02020603050405020304" charset="0"/>
              </a:rPr>
              <a:t>；</a:t>
            </a:r>
            <a:r>
              <a:rPr lang="en-US" altLang="zh-CN">
                <a:solidFill>
                  <a:srgbClr val="000000"/>
                </a:solidFill>
                <a:latin typeface="Times New Roman" panose="02020603050405020304" charset="0"/>
                <a:cs typeface="Times New Roman" panose="02020603050405020304" charset="0"/>
              </a:rPr>
              <a:t>hesitant </a:t>
            </a:r>
            <a:r>
              <a:rPr lang="zh-CN" altLang="en-US">
                <a:solidFill>
                  <a:srgbClr val="000000"/>
                </a:solidFill>
                <a:latin typeface="Times New Roman" panose="02020603050405020304" charset="0"/>
                <a:cs typeface="Times New Roman" panose="02020603050405020304" charset="0"/>
              </a:rPr>
              <a:t>意为</a:t>
            </a:r>
            <a:r>
              <a:rPr lang="en-US" altLang="zh-CN">
                <a:solidFill>
                  <a:srgbClr val="000000"/>
                </a:solidFill>
                <a:latin typeface="Times New Roman" panose="02020603050405020304" charset="0"/>
                <a:cs typeface="Times New Roman" panose="02020603050405020304" charset="0"/>
              </a:rPr>
              <a:t> “</a:t>
            </a:r>
            <a:r>
              <a:rPr lang="zh-CN" altLang="en-US">
                <a:solidFill>
                  <a:srgbClr val="000000"/>
                </a:solidFill>
                <a:latin typeface="Times New Roman" panose="02020603050405020304" charset="0"/>
                <a:cs typeface="Times New Roman" panose="02020603050405020304" charset="0"/>
              </a:rPr>
              <a:t>犹豫的</a:t>
            </a:r>
            <a:r>
              <a:rPr lang="en-US" altLang="zh-CN">
                <a:solidFill>
                  <a:srgbClr val="000000"/>
                </a:solidFill>
                <a:latin typeface="Times New Roman" panose="02020603050405020304" charset="0"/>
                <a:cs typeface="Times New Roman" panose="02020603050405020304" charset="0"/>
              </a:rPr>
              <a:t>”</a:t>
            </a:r>
            <a:r>
              <a:rPr lang="zh-CN" altLang="en-US">
                <a:solidFill>
                  <a:srgbClr val="000000"/>
                </a:solidFill>
                <a:latin typeface="Times New Roman" panose="02020603050405020304" charset="0"/>
                <a:cs typeface="Times New Roman" panose="02020603050405020304" charset="0"/>
              </a:rPr>
              <a:t>；</a:t>
            </a:r>
            <a:r>
              <a:rPr lang="en-US" altLang="zh-CN">
                <a:solidFill>
                  <a:srgbClr val="000000"/>
                </a:solidFill>
                <a:latin typeface="Times New Roman" panose="02020603050405020304" charset="0"/>
                <a:cs typeface="Times New Roman" panose="02020603050405020304" charset="0"/>
              </a:rPr>
              <a:t>honored </a:t>
            </a:r>
            <a:r>
              <a:rPr lang="zh-CN" altLang="en-US">
                <a:solidFill>
                  <a:srgbClr val="000000"/>
                </a:solidFill>
                <a:latin typeface="Times New Roman" panose="02020603050405020304" charset="0"/>
                <a:cs typeface="Times New Roman" panose="02020603050405020304" charset="0"/>
              </a:rPr>
              <a:t>意为</a:t>
            </a:r>
            <a:r>
              <a:rPr lang="en-US" altLang="zh-CN">
                <a:solidFill>
                  <a:srgbClr val="000000"/>
                </a:solidFill>
                <a:latin typeface="Times New Roman" panose="02020603050405020304" charset="0"/>
                <a:cs typeface="Times New Roman" panose="02020603050405020304" charset="0"/>
              </a:rPr>
              <a:t> “</a:t>
            </a:r>
            <a:r>
              <a:rPr lang="zh-CN" altLang="en-US">
                <a:solidFill>
                  <a:srgbClr val="000000"/>
                </a:solidFill>
                <a:latin typeface="Times New Roman" panose="02020603050405020304" charset="0"/>
                <a:cs typeface="Times New Roman" panose="02020603050405020304" charset="0"/>
              </a:rPr>
              <a:t>荣幸的</a:t>
            </a:r>
            <a:r>
              <a:rPr lang="en-US" altLang="zh-CN">
                <a:solidFill>
                  <a:srgbClr val="000000"/>
                </a:solidFill>
                <a:latin typeface="Times New Roman" panose="02020603050405020304" charset="0"/>
                <a:cs typeface="Times New Roman" panose="02020603050405020304" charset="0"/>
              </a:rPr>
              <a:t>”</a:t>
            </a:r>
            <a:r>
              <a:rPr lang="zh-CN" altLang="en-US">
                <a:solidFill>
                  <a:srgbClr val="000000"/>
                </a:solidFill>
                <a:latin typeface="Times New Roman" panose="02020603050405020304" charset="0"/>
                <a:cs typeface="Times New Roman" panose="02020603050405020304" charset="0"/>
              </a:rPr>
              <a:t>，不符合此处表达准备做某事的意思。</a:t>
            </a:r>
            <a:endParaRPr lang="en-US" altLang="zh-CN">
              <a:solidFill>
                <a:srgbClr val="000000"/>
              </a:solidFill>
              <a:latin typeface="Times New Roman" panose="02020603050405020304" charset="0"/>
              <a:cs typeface="Times New Roman" panose="02020603050405020304" charset="0"/>
            </a:endParaRPr>
          </a:p>
        </p:txBody>
      </p:sp>
      <p:pic>
        <p:nvPicPr>
          <p:cNvPr id="6" name="图片 5" descr="upload_post_object_v2_3317931374"/>
          <p:cNvPicPr>
            <a:picLocks noChangeAspect="1"/>
          </p:cNvPicPr>
          <p:nvPr/>
        </p:nvPicPr>
        <p:blipFill>
          <a:blip r:embed="rId2"/>
          <a:stretch>
            <a:fillRect/>
          </a:stretch>
        </p:blipFill>
        <p:spPr>
          <a:xfrm>
            <a:off x="372428" y="1842405"/>
            <a:ext cx="1058959" cy="484410"/>
          </a:xfrm>
          <a:prstGeom prst="rect">
            <a:avLst/>
          </a:prstGeom>
        </p:spPr>
      </p:pic>
      <p:pic>
        <p:nvPicPr>
          <p:cNvPr id="7" name="图片 6" descr="upload_post_object_v2_3317931374"/>
          <p:cNvPicPr>
            <a:picLocks noChangeAspect="1"/>
          </p:cNvPicPr>
          <p:nvPr/>
        </p:nvPicPr>
        <p:blipFill>
          <a:blip r:embed="rId2"/>
          <a:stretch>
            <a:fillRect/>
          </a:stretch>
        </p:blipFill>
        <p:spPr>
          <a:xfrm>
            <a:off x="6296668" y="2554357"/>
            <a:ext cx="1482678" cy="388110"/>
          </a:xfrm>
          <a:prstGeom prst="rect">
            <a:avLst/>
          </a:prstGeom>
        </p:spPr>
      </p:pic>
      <p:pic>
        <p:nvPicPr>
          <p:cNvPr id="8" name="图片 7" descr="upload_post_object_v2_3317931374"/>
          <p:cNvPicPr>
            <a:picLocks noChangeAspect="1"/>
          </p:cNvPicPr>
          <p:nvPr/>
        </p:nvPicPr>
        <p:blipFill>
          <a:blip r:embed="rId2"/>
          <a:stretch>
            <a:fillRect/>
          </a:stretch>
        </p:blipFill>
        <p:spPr>
          <a:xfrm>
            <a:off x="9759006" y="2810628"/>
            <a:ext cx="1058959" cy="436260"/>
          </a:xfrm>
          <a:prstGeom prst="rect">
            <a:avLst/>
          </a:prstGeom>
        </p:spPr>
      </p:pic>
      <p:pic>
        <p:nvPicPr>
          <p:cNvPr id="9" name="图片 8" descr="upload_post_object_v2_3317931374"/>
          <p:cNvPicPr>
            <a:picLocks noChangeAspect="1"/>
          </p:cNvPicPr>
          <p:nvPr/>
        </p:nvPicPr>
        <p:blipFill>
          <a:blip r:embed="rId2"/>
          <a:stretch>
            <a:fillRect/>
          </a:stretch>
        </p:blipFill>
        <p:spPr>
          <a:xfrm>
            <a:off x="3272449" y="3078583"/>
            <a:ext cx="1058959" cy="436260"/>
          </a:xfrm>
          <a:prstGeom prst="rect">
            <a:avLst/>
          </a:prstGeom>
        </p:spPr>
      </p:pic>
      <p:cxnSp>
        <p:nvCxnSpPr>
          <p:cNvPr id="14" name="直接箭头连接符 13"/>
          <p:cNvCxnSpPr/>
          <p:nvPr userDrawn="1"/>
        </p:nvCxnSpPr>
        <p:spPr>
          <a:xfrm flipV="1">
            <a:off x="1431367" y="1525441"/>
            <a:ext cx="8654607" cy="583352"/>
          </a:xfrm>
          <a:prstGeom prst="straightConnector1">
            <a:avLst/>
          </a:prstGeom>
          <a:ln w="57150" cap="flat" cmpd="sng" algn="ctr">
            <a:solidFill>
              <a:srgbClr val="FFC000">
                <a:alpha val="100000"/>
              </a:srgbClr>
            </a:solidFill>
            <a:prstDash val="solid"/>
            <a:tailEnd type="triangle"/>
          </a:ln>
        </p:spPr>
        <p:style>
          <a:lnRef idx="2">
            <a:schemeClr val="accent1"/>
          </a:lnRef>
          <a:fillRef idx="0">
            <a:srgbClr val="FFFFFF"/>
          </a:fillRef>
          <a:effectRef idx="0">
            <a:srgbClr val="FFFFFF"/>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8135" y="-96300"/>
            <a:ext cx="12288319" cy="2276563"/>
          </a:xfrm>
          <a:prstGeom prst="rect">
            <a:avLst/>
          </a:prstGeom>
          <a:noFill/>
          <a:ln w="25400" cap="flat" cmpd="sng" algn="ctr">
            <a:solidFill>
              <a:schemeClr val="phClr"/>
            </a:solidFill>
            <a:prstDash val="solid"/>
          </a:ln>
        </p:spPr>
        <p:style>
          <a:lnRef idx="2">
            <a:schemeClr val="accent1"/>
          </a:lnRef>
          <a:fillRef idx="0">
            <a:srgbClr val="FFFFFF"/>
          </a:fillRef>
          <a:effectRef idx="0">
            <a:srgbClr val="FFFFFF"/>
          </a:effectRef>
          <a:fontRef idx="minor">
            <a:schemeClr val="tx1"/>
          </a:fontRef>
        </p:style>
        <p:txBody>
          <a:bodyPr wrap="square" rtlCol="0" anchor="t">
            <a:noAutofit/>
          </a:bodyPr>
          <a:p>
            <a:pPr marL="36195" indent="0" algn="just" defTabSz="266700" rtl="0" eaLnBrk="1" fontAlgn="base" latinLnBrk="0" hangingPunct="1">
              <a:lnSpc>
                <a:spcPct val="100000"/>
              </a:lnSpc>
              <a:spcBef>
                <a:spcPts val="700"/>
              </a:spcBef>
              <a:spcAft>
                <a:spcPct val="0"/>
              </a:spcAft>
              <a:buNone/>
            </a:pPr>
            <a:r>
              <a:rPr lang="en-US" altLang="zh-CN" sz="2000">
                <a:solidFill>
                  <a:srgbClr val="000000"/>
                </a:solidFill>
                <a:latin typeface="Times New Roman" panose="02020603050405020304" charset="0"/>
                <a:cs typeface="Times New Roman" panose="02020603050405020304" charset="0"/>
              </a:rPr>
              <a:t>Near Mai Sot,I walked into a city dump where many poor people  </a:t>
            </a:r>
            <a:r>
              <a:rPr lang="en-US" altLang="zh-CN" sz="2000" u="sng">
                <a:solidFill>
                  <a:srgbClr val="000000"/>
                </a:solidFill>
                <a:latin typeface="Times New Roman" panose="02020603050405020304" charset="0"/>
                <a:cs typeface="Times New Roman" panose="02020603050405020304" charset="0"/>
              </a:rPr>
              <a:t>       45      </a:t>
            </a:r>
            <a:r>
              <a:rPr lang="en-US" altLang="zh-CN" sz="2000">
                <a:solidFill>
                  <a:srgbClr val="000000"/>
                </a:solidFill>
                <a:latin typeface="Times New Roman" panose="02020603050405020304" charset="0"/>
                <a:cs typeface="Times New Roman" panose="02020603050405020304" charset="0"/>
              </a:rPr>
              <a:t>  among the mountains of trash.A family squatting in theiropen hut watched me  </a:t>
            </a:r>
            <a:r>
              <a:rPr lang="en-US" altLang="zh-CN" sz="2000" u="sng">
                <a:solidFill>
                  <a:srgbClr val="000000"/>
                </a:solidFill>
                <a:latin typeface="Times New Roman" panose="02020603050405020304" charset="0"/>
                <a:cs typeface="Times New Roman" panose="02020603050405020304" charset="0"/>
              </a:rPr>
              <a:t>       46       </a:t>
            </a:r>
            <a:r>
              <a:rPr lang="en-US" altLang="zh-CN" sz="2000">
                <a:solidFill>
                  <a:srgbClr val="000000"/>
                </a:solidFill>
                <a:latin typeface="Times New Roman" panose="02020603050405020304" charset="0"/>
                <a:cs typeface="Times New Roman" panose="02020603050405020304" charset="0"/>
              </a:rPr>
              <a:t> as if I came to spy on them.I asked the father if I could  take their photo.He shrugged,  </a:t>
            </a:r>
            <a:r>
              <a:rPr lang="en-US" altLang="zh-CN" sz="2000" u="sng">
                <a:solidFill>
                  <a:srgbClr val="000000"/>
                </a:solidFill>
                <a:latin typeface="Times New Roman" panose="02020603050405020304" charset="0"/>
                <a:cs typeface="Times New Roman" panose="02020603050405020304" charset="0"/>
              </a:rPr>
              <a:t>      47      </a:t>
            </a:r>
            <a:r>
              <a:rPr lang="en-US" altLang="zh-CN" sz="2000">
                <a:solidFill>
                  <a:srgbClr val="000000"/>
                </a:solidFill>
                <a:latin typeface="Times New Roman" panose="02020603050405020304" charset="0"/>
                <a:cs typeface="Times New Roman" panose="02020603050405020304" charset="0"/>
              </a:rPr>
              <a:t> why I wanted to do so.My printer began to work.The moment the first  print appeared,they approached and I was  </a:t>
            </a:r>
            <a:r>
              <a:rPr lang="en-US" altLang="zh-CN" sz="2000" u="sng">
                <a:solidFill>
                  <a:srgbClr val="000000"/>
                </a:solidFill>
                <a:latin typeface="Times New Roman" panose="02020603050405020304" charset="0"/>
                <a:cs typeface="Times New Roman" panose="02020603050405020304" charset="0"/>
              </a:rPr>
              <a:t>       48 .   </a:t>
            </a:r>
            <a:r>
              <a:rPr lang="en-US" altLang="zh-CN" sz="2000">
                <a:solidFill>
                  <a:srgbClr val="000000"/>
                </a:solidFill>
                <a:latin typeface="Times New Roman" panose="02020603050405020304" charset="0"/>
                <a:cs typeface="Times New Roman" panose="02020603050405020304" charset="0"/>
              </a:rPr>
              <a:t>     </a:t>
            </a:r>
            <a:endParaRPr lang="en-US" altLang="zh-CN" sz="2000">
              <a:solidFill>
                <a:srgbClr val="000000"/>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2000">
                <a:solidFill>
                  <a:srgbClr val="000000"/>
                </a:solidFill>
                <a:latin typeface="Times New Roman" panose="02020603050405020304" charset="0"/>
                <a:cs typeface="Times New Roman" panose="02020603050405020304" charset="0"/>
              </a:rPr>
              <a:t>Soon I began making friends.Children tugged at my shirt wanting to be the next  </a:t>
            </a:r>
            <a:r>
              <a:rPr lang="en-US" altLang="zh-CN" sz="2000" u="sng">
                <a:solidFill>
                  <a:srgbClr val="000000"/>
                </a:solidFill>
                <a:latin typeface="Times New Roman" panose="02020603050405020304" charset="0"/>
                <a:cs typeface="Times New Roman" panose="02020603050405020304" charset="0"/>
              </a:rPr>
              <a:t>49</a:t>
            </a:r>
            <a:r>
              <a:rPr lang="en-US" altLang="zh-CN" sz="2000">
                <a:solidFill>
                  <a:srgbClr val="000000"/>
                </a:solidFill>
                <a:latin typeface="Times New Roman" panose="02020603050405020304" charset="0"/>
                <a:cs typeface="Times New Roman" panose="02020603050405020304" charset="0"/>
              </a:rPr>
              <a:t>.Old ladies tried to </a:t>
            </a:r>
            <a:r>
              <a:rPr lang="en-US" altLang="zh-CN" sz="2000" u="sng">
                <a:solidFill>
                  <a:srgbClr val="000000"/>
                </a:solidFill>
                <a:latin typeface="Times New Roman" panose="02020603050405020304" charset="0"/>
                <a:cs typeface="Times New Roman" panose="02020603050405020304" charset="0"/>
              </a:rPr>
              <a:t>	50       </a:t>
            </a:r>
            <a:r>
              <a:rPr lang="en-US" altLang="zh-CN" sz="2000">
                <a:solidFill>
                  <a:srgbClr val="000000"/>
                </a:solidFill>
                <a:latin typeface="Times New Roman" panose="02020603050405020304" charset="0"/>
                <a:cs typeface="Times New Roman" panose="02020603050405020304" charset="0"/>
              </a:rPr>
              <a:t>  the children so they could cut in line.I couldn't make the photos fast enough,so I showed a teenage boy  how to </a:t>
            </a:r>
            <a:r>
              <a:rPr lang="en-US" altLang="zh-CN" sz="2000" u="sng">
                <a:solidFill>
                  <a:srgbClr val="000000"/>
                </a:solidFill>
                <a:latin typeface="Times New Roman" panose="02020603050405020304" charset="0"/>
                <a:cs typeface="Times New Roman" panose="02020603050405020304" charset="0"/>
              </a:rPr>
              <a:t> 51    </a:t>
            </a:r>
            <a:r>
              <a:rPr lang="en-US" altLang="zh-CN" sz="2000">
                <a:solidFill>
                  <a:srgbClr val="000000"/>
                </a:solidFill>
                <a:latin typeface="Times New Roman" panose="02020603050405020304" charset="0"/>
                <a:cs typeface="Times New Roman" panose="02020603050405020304" charset="0"/>
              </a:rPr>
              <a:t>   machine.</a:t>
            </a:r>
            <a:endParaRPr lang="en-US" altLang="zh-CN" sz="2000">
              <a:solidFill>
                <a:srgbClr val="000000"/>
              </a:solidFill>
              <a:latin typeface="Times New Roman" panose="02020603050405020304" charset="0"/>
              <a:cs typeface="Times New Roman" panose="02020603050405020304" charset="0"/>
            </a:endParaRPr>
          </a:p>
        </p:txBody>
      </p:sp>
      <p:graphicFrame>
        <p:nvGraphicFramePr>
          <p:cNvPr id="7" name="表格 6"/>
          <p:cNvGraphicFramePr/>
          <p:nvPr/>
        </p:nvGraphicFramePr>
        <p:xfrm>
          <a:off x="59920" y="2121169"/>
          <a:ext cx="12075795" cy="2194560"/>
        </p:xfrm>
        <a:graphic>
          <a:graphicData uri="http://schemas.openxmlformats.org/drawingml/2006/table">
            <a:tbl>
              <a:tblPr/>
              <a:tblGrid>
                <a:gridCol w="2907665"/>
                <a:gridCol w="3108960"/>
                <a:gridCol w="3404870"/>
                <a:gridCol w="2654300"/>
              </a:tblGrid>
              <a:tr h="177800">
                <a:tc>
                  <a:txBody>
                    <a:bodyPr/>
                    <a:p>
                      <a:pPr indent="0">
                        <a:buNone/>
                      </a:pPr>
                      <a:r>
                        <a:rPr lang="en-US" sz="2000">
                          <a:solidFill>
                            <a:srgbClr val="000000"/>
                          </a:solidFill>
                          <a:latin typeface="Times New Roman" panose="02020603050405020304" charset="0"/>
                        </a:rPr>
                        <a:t>45.A.marched</a:t>
                      </a:r>
                      <a:endParaRPr lang="zh-CN" altLang="en-US" sz="2000"/>
                    </a:p>
                  </a:txBody>
                  <a:tcPr marL="0" marR="0" marT="0" marB="0" vert="horz" anchor="t" anchorCtr="0">
                    <a:lnL>
                      <a:noFill/>
                    </a:lnL>
                    <a:lnR>
                      <a:noFill/>
                    </a:lnR>
                    <a:lnT cap="flat">
                      <a:noFill/>
                    </a:lnT>
                    <a:lnB cap="flat">
                      <a:noFill/>
                    </a:lnB>
                    <a:lnTlToBr>
                      <a:noFill/>
                    </a:lnTlToBr>
                    <a:lnBlToTr>
                      <a:noFill/>
                    </a:lnBlToTr>
                    <a:noFill/>
                  </a:tcPr>
                </a:tc>
                <a:tc>
                  <a:txBody>
                    <a:bodyPr/>
                    <a:p>
                      <a:pPr marL="327025" indent="0">
                        <a:buNone/>
                      </a:pPr>
                      <a:r>
                        <a:rPr lang="en-US" sz="2000">
                          <a:solidFill>
                            <a:srgbClr val="000000"/>
                          </a:solidFill>
                          <a:latin typeface="Times New Roman" panose="02020603050405020304" charset="0"/>
                        </a:rPr>
                        <a:t>B.wandered</a:t>
                      </a:r>
                      <a:endParaRPr lang="zh-CN" altLang="en-US" sz="2000"/>
                    </a:p>
                  </a:txBody>
                  <a:tcPr marL="0" marR="0" marT="0" marB="0" vert="horz" anchor="t" anchorCtr="0">
                    <a:lnL>
                      <a:noFill/>
                    </a:lnL>
                    <a:lnR>
                      <a:noFill/>
                    </a:lnR>
                    <a:lnT cap="flat">
                      <a:noFill/>
                    </a:lnT>
                    <a:lnB cap="flat">
                      <a:noFill/>
                    </a:lnB>
                    <a:lnTlToBr>
                      <a:noFill/>
                    </a:lnTlToBr>
                    <a:lnBlToTr>
                      <a:noFill/>
                    </a:lnBlToTr>
                    <a:noFill/>
                  </a:tcPr>
                </a:tc>
                <a:tc>
                  <a:txBody>
                    <a:bodyPr/>
                    <a:p>
                      <a:pPr marL="286385" indent="0">
                        <a:buNone/>
                      </a:pPr>
                      <a:r>
                        <a:rPr lang="en-US" sz="2000">
                          <a:solidFill>
                            <a:srgbClr val="000000"/>
                          </a:solidFill>
                          <a:latin typeface="Times New Roman" panose="02020603050405020304" charset="0"/>
                        </a:rPr>
                        <a:t>C.searched</a:t>
                      </a:r>
                      <a:endParaRPr lang="zh-CN" altLang="en-US" sz="2000"/>
                    </a:p>
                  </a:txBody>
                  <a:tcPr marL="0" marR="0" marT="0" marB="0" vert="horz" anchor="t" anchorCtr="0">
                    <a:lnL>
                      <a:noFill/>
                    </a:lnL>
                    <a:lnR>
                      <a:noFill/>
                    </a:lnR>
                    <a:lnT cap="flat">
                      <a:noFill/>
                    </a:lnT>
                    <a:lnB cap="flat">
                      <a:noFill/>
                    </a:lnB>
                    <a:lnTlToBr>
                      <a:noFill/>
                    </a:lnTlToBr>
                    <a:lnBlToTr>
                      <a:noFill/>
                    </a:lnBlToTr>
                    <a:noFill/>
                  </a:tcPr>
                </a:tc>
                <a:tc>
                  <a:txBody>
                    <a:bodyPr/>
                    <a:p>
                      <a:pPr marL="399415" indent="0">
                        <a:buNone/>
                      </a:pPr>
                      <a:r>
                        <a:rPr lang="en-US" sz="2000">
                          <a:solidFill>
                            <a:srgbClr val="000000"/>
                          </a:solidFill>
                          <a:highlight>
                            <a:srgbClr val="FFFF00"/>
                          </a:highlight>
                          <a:latin typeface="Times New Roman" panose="02020603050405020304" charset="0"/>
                        </a:rPr>
                        <a:t>D.sheltered</a:t>
                      </a:r>
                      <a:endParaRPr lang="zh-CN" altLang="en-US" sz="2000">
                        <a:highlight>
                          <a:srgbClr val="FFFF00"/>
                        </a:highlight>
                      </a:endParaRPr>
                    </a:p>
                  </a:txBody>
                  <a:tcPr marL="0" marR="0" marT="0" marB="0" vert="horz" anchor="t" anchorCtr="0">
                    <a:lnL>
                      <a:noFill/>
                    </a:lnL>
                    <a:lnR cap="flat">
                      <a:noFill/>
                    </a:lnR>
                    <a:lnT cap="flat">
                      <a:noFill/>
                    </a:lnT>
                    <a:lnB cap="flat">
                      <a:noFill/>
                    </a:lnB>
                    <a:lnTlToBr>
                      <a:noFill/>
                    </a:lnTlToBr>
                    <a:lnBlToTr>
                      <a:noFill/>
                    </a:lnBlToTr>
                    <a:noFill/>
                  </a:tcPr>
                </a:tc>
              </a:tr>
              <a:tr h="215900">
                <a:tc>
                  <a:txBody>
                    <a:bodyPr/>
                    <a:p>
                      <a:pPr indent="0">
                        <a:buNone/>
                      </a:pPr>
                      <a:r>
                        <a:rPr lang="en-US" sz="2000">
                          <a:solidFill>
                            <a:srgbClr val="000000"/>
                          </a:solidFill>
                          <a:latin typeface="Times New Roman" panose="02020603050405020304" charset="0"/>
                        </a:rPr>
                        <a:t>46.A.eagerly</a:t>
                      </a:r>
                      <a:endParaRPr lang="zh-CN" altLang="en-US" sz="2000"/>
                    </a:p>
                  </a:txBody>
                  <a:tcPr marL="0" marR="0" marT="0" marB="0" vert="horz" anchor="t" anchorCtr="0">
                    <a:lnL>
                      <a:noFill/>
                    </a:lnL>
                    <a:lnR>
                      <a:noFill/>
                    </a:lnR>
                    <a:lnT cap="flat">
                      <a:noFill/>
                    </a:lnT>
                    <a:lnB cap="flat">
                      <a:noFill/>
                    </a:lnB>
                    <a:lnTlToBr>
                      <a:noFill/>
                    </a:lnTlToBr>
                    <a:lnBlToTr>
                      <a:noFill/>
                    </a:lnBlToTr>
                    <a:noFill/>
                  </a:tcPr>
                </a:tc>
                <a:tc>
                  <a:txBody>
                    <a:bodyPr/>
                    <a:p>
                      <a:pPr marL="327025" indent="0">
                        <a:buNone/>
                      </a:pPr>
                      <a:r>
                        <a:rPr lang="en-US" sz="2000">
                          <a:solidFill>
                            <a:srgbClr val="000000"/>
                          </a:solidFill>
                          <a:latin typeface="Times New Roman" panose="02020603050405020304" charset="0"/>
                        </a:rPr>
                        <a:t>B.silently</a:t>
                      </a:r>
                      <a:endParaRPr lang="zh-CN" altLang="en-US" sz="2000"/>
                    </a:p>
                  </a:txBody>
                  <a:tcPr marL="0" marR="0" marT="0" marB="0" vert="horz" anchor="t" anchorCtr="0">
                    <a:lnL>
                      <a:noFill/>
                    </a:lnL>
                    <a:lnR>
                      <a:noFill/>
                    </a:lnR>
                    <a:lnT cap="flat">
                      <a:noFill/>
                    </a:lnT>
                    <a:lnB cap="flat">
                      <a:noFill/>
                    </a:lnB>
                    <a:lnTlToBr>
                      <a:noFill/>
                    </a:lnTlToBr>
                    <a:lnBlToTr>
                      <a:noFill/>
                    </a:lnBlToTr>
                    <a:noFill/>
                  </a:tcPr>
                </a:tc>
                <a:tc>
                  <a:txBody>
                    <a:bodyPr/>
                    <a:p>
                      <a:pPr marL="286385" indent="0">
                        <a:buNone/>
                      </a:pPr>
                      <a:r>
                        <a:rPr lang="en-US" sz="2000">
                          <a:solidFill>
                            <a:srgbClr val="000000"/>
                          </a:solidFill>
                          <a:highlight>
                            <a:srgbClr val="FFFF00"/>
                          </a:highlight>
                          <a:latin typeface="Times New Roman" panose="02020603050405020304" charset="0"/>
                        </a:rPr>
                        <a:t>C.suspiciously</a:t>
                      </a:r>
                      <a:endParaRPr lang="zh-CN" altLang="en-US" sz="2000">
                        <a:highlight>
                          <a:srgbClr val="FFFF00"/>
                        </a:highlight>
                      </a:endParaRPr>
                    </a:p>
                  </a:txBody>
                  <a:tcPr marL="0" marR="0" marT="0" marB="0" vert="horz" anchor="t" anchorCtr="0">
                    <a:lnL>
                      <a:noFill/>
                    </a:lnL>
                    <a:lnR>
                      <a:noFill/>
                    </a:lnR>
                    <a:lnT cap="flat">
                      <a:noFill/>
                    </a:lnT>
                    <a:lnB cap="flat">
                      <a:noFill/>
                    </a:lnB>
                    <a:lnTlToBr>
                      <a:noFill/>
                    </a:lnTlToBr>
                    <a:lnBlToTr>
                      <a:noFill/>
                    </a:lnBlToTr>
                    <a:noFill/>
                  </a:tcPr>
                </a:tc>
                <a:tc>
                  <a:txBody>
                    <a:bodyPr/>
                    <a:p>
                      <a:pPr marL="399415" indent="0">
                        <a:buNone/>
                      </a:pPr>
                      <a:r>
                        <a:rPr lang="en-US" sz="2000">
                          <a:solidFill>
                            <a:srgbClr val="000000"/>
                          </a:solidFill>
                          <a:latin typeface="Times New Roman" panose="02020603050405020304" charset="0"/>
                        </a:rPr>
                        <a:t>D.bravely</a:t>
                      </a:r>
                      <a:endParaRPr lang="zh-CN" altLang="en-US" sz="2000"/>
                    </a:p>
                  </a:txBody>
                  <a:tcPr marL="0" marR="0" marT="0" marB="0" vert="horz" anchor="t" anchorCtr="0">
                    <a:lnL>
                      <a:noFill/>
                    </a:lnL>
                    <a:lnR cap="flat">
                      <a:noFill/>
                    </a:lnR>
                    <a:lnT cap="flat">
                      <a:noFill/>
                    </a:lnT>
                    <a:lnB cap="flat">
                      <a:noFill/>
                    </a:lnB>
                    <a:lnTlToBr>
                      <a:noFill/>
                    </a:lnTlToBr>
                    <a:lnBlToTr>
                      <a:noFill/>
                    </a:lnBlToTr>
                    <a:noFill/>
                  </a:tcPr>
                </a:tc>
              </a:tr>
              <a:tr h="190500">
                <a:tc>
                  <a:txBody>
                    <a:bodyPr/>
                    <a:p>
                      <a:pPr indent="0">
                        <a:buNone/>
                      </a:pPr>
                      <a:r>
                        <a:rPr lang="en-US" sz="2000">
                          <a:solidFill>
                            <a:srgbClr val="000000"/>
                          </a:solidFill>
                          <a:latin typeface="Times New Roman" panose="02020603050405020304" charset="0"/>
                        </a:rPr>
                        <a:t>47.A.expecting</a:t>
                      </a:r>
                      <a:endParaRPr lang="zh-CN" altLang="en-US" sz="2000"/>
                    </a:p>
                  </a:txBody>
                  <a:tcPr marL="0" marR="0" marT="0" marB="0" vert="horz" anchor="t" anchorCtr="0">
                    <a:lnL>
                      <a:noFill/>
                    </a:lnL>
                    <a:lnR>
                      <a:noFill/>
                    </a:lnR>
                    <a:lnT cap="flat">
                      <a:noFill/>
                    </a:lnT>
                    <a:lnB cap="flat">
                      <a:noFill/>
                    </a:lnB>
                    <a:lnTlToBr>
                      <a:noFill/>
                    </a:lnTlToBr>
                    <a:lnBlToTr>
                      <a:noFill/>
                    </a:lnBlToTr>
                    <a:noFill/>
                  </a:tcPr>
                </a:tc>
                <a:tc>
                  <a:txBody>
                    <a:bodyPr/>
                    <a:p>
                      <a:pPr marL="327025" indent="0">
                        <a:buNone/>
                      </a:pPr>
                      <a:r>
                        <a:rPr lang="en-US" sz="2000">
                          <a:solidFill>
                            <a:srgbClr val="000000"/>
                          </a:solidFill>
                          <a:latin typeface="Times New Roman" panose="02020603050405020304" charset="0"/>
                        </a:rPr>
                        <a:t>B.knowing</a:t>
                      </a:r>
                      <a:endParaRPr lang="zh-CN" altLang="en-US" sz="2000"/>
                    </a:p>
                  </a:txBody>
                  <a:tcPr marL="0" marR="0" marT="0" marB="0" vert="horz" anchor="t" anchorCtr="0">
                    <a:lnL>
                      <a:noFill/>
                    </a:lnL>
                    <a:lnR>
                      <a:noFill/>
                    </a:lnR>
                    <a:lnT cap="flat">
                      <a:noFill/>
                    </a:lnT>
                    <a:lnB cap="flat">
                      <a:noFill/>
                    </a:lnB>
                    <a:lnTlToBr>
                      <a:noFill/>
                    </a:lnTlToBr>
                    <a:lnBlToTr>
                      <a:noFill/>
                    </a:lnBlToTr>
                    <a:noFill/>
                  </a:tcPr>
                </a:tc>
                <a:tc>
                  <a:txBody>
                    <a:bodyPr/>
                    <a:p>
                      <a:pPr marL="286385" indent="0">
                        <a:buNone/>
                      </a:pPr>
                      <a:r>
                        <a:rPr lang="en-US" sz="2000">
                          <a:solidFill>
                            <a:srgbClr val="000000"/>
                          </a:solidFill>
                          <a:highlight>
                            <a:srgbClr val="FFFF00"/>
                          </a:highlight>
                          <a:latin typeface="Times New Roman" panose="02020603050405020304" charset="0"/>
                        </a:rPr>
                        <a:t>C.wondering</a:t>
                      </a:r>
                      <a:endParaRPr lang="zh-CN" altLang="en-US" sz="2000">
                        <a:highlight>
                          <a:srgbClr val="FFFF00"/>
                        </a:highlight>
                      </a:endParaRPr>
                    </a:p>
                  </a:txBody>
                  <a:tcPr marL="0" marR="0" marT="0" marB="0" vert="horz" anchor="t" anchorCtr="0">
                    <a:lnL>
                      <a:noFill/>
                    </a:lnL>
                    <a:lnR>
                      <a:noFill/>
                    </a:lnR>
                    <a:lnT cap="flat">
                      <a:noFill/>
                    </a:lnT>
                    <a:lnB cap="flat">
                      <a:noFill/>
                    </a:lnB>
                    <a:lnTlToBr>
                      <a:noFill/>
                    </a:lnTlToBr>
                    <a:lnBlToTr>
                      <a:noFill/>
                    </a:lnBlToTr>
                    <a:noFill/>
                  </a:tcPr>
                </a:tc>
                <a:tc>
                  <a:txBody>
                    <a:bodyPr/>
                    <a:p>
                      <a:pPr marL="399415" indent="0">
                        <a:buNone/>
                      </a:pPr>
                      <a:r>
                        <a:rPr lang="en-US" sz="2000">
                          <a:solidFill>
                            <a:srgbClr val="000000"/>
                          </a:solidFill>
                          <a:latin typeface="Times New Roman" panose="02020603050405020304" charset="0"/>
                        </a:rPr>
                        <a:t>D.noticing</a:t>
                      </a:r>
                      <a:endParaRPr lang="zh-CN" altLang="en-US" sz="2000"/>
                    </a:p>
                  </a:txBody>
                  <a:tcPr marL="0" marR="0" marT="0" marB="0" vert="horz" anchor="t" anchorCtr="0">
                    <a:lnL>
                      <a:noFill/>
                    </a:lnL>
                    <a:lnR cap="flat">
                      <a:noFill/>
                    </a:lnR>
                    <a:lnT cap="flat">
                      <a:noFill/>
                    </a:lnT>
                    <a:lnB cap="flat">
                      <a:noFill/>
                    </a:lnB>
                    <a:lnTlToBr>
                      <a:noFill/>
                    </a:lnTlToBr>
                    <a:lnBlToTr>
                      <a:noFill/>
                    </a:lnBlToTr>
                    <a:noFill/>
                  </a:tcPr>
                </a:tc>
              </a:tr>
              <a:tr h="190500">
                <a:tc>
                  <a:txBody>
                    <a:bodyPr/>
                    <a:p>
                      <a:pPr indent="0">
                        <a:buNone/>
                      </a:pPr>
                      <a:r>
                        <a:rPr lang="en-US" sz="2000">
                          <a:solidFill>
                            <a:srgbClr val="000000"/>
                          </a:solidFill>
                          <a:latin typeface="Times New Roman" panose="02020603050405020304" charset="0"/>
                        </a:rPr>
                        <a:t>48.A.encouraged</a:t>
                      </a:r>
                      <a:endParaRPr lang="zh-CN" altLang="en-US" sz="2000"/>
                    </a:p>
                  </a:txBody>
                  <a:tcPr marL="0" marR="0" marT="0" marB="0" vert="horz" anchor="t" anchorCtr="0">
                    <a:lnL>
                      <a:noFill/>
                    </a:lnL>
                    <a:lnR>
                      <a:noFill/>
                    </a:lnR>
                    <a:lnT cap="flat">
                      <a:noFill/>
                    </a:lnT>
                    <a:lnB cap="flat">
                      <a:noFill/>
                    </a:lnB>
                    <a:lnTlToBr>
                      <a:noFill/>
                    </a:lnTlToBr>
                    <a:lnBlToTr>
                      <a:noFill/>
                    </a:lnBlToTr>
                    <a:noFill/>
                  </a:tcPr>
                </a:tc>
                <a:tc>
                  <a:txBody>
                    <a:bodyPr/>
                    <a:p>
                      <a:pPr marL="327025" indent="0">
                        <a:buNone/>
                      </a:pPr>
                      <a:r>
                        <a:rPr lang="en-US" sz="2000">
                          <a:solidFill>
                            <a:srgbClr val="000000"/>
                          </a:solidFill>
                          <a:highlight>
                            <a:srgbClr val="FFFF00"/>
                          </a:highlight>
                          <a:latin typeface="Times New Roman" panose="02020603050405020304" charset="0"/>
                        </a:rPr>
                        <a:t>B.surrounded</a:t>
                      </a:r>
                      <a:endParaRPr lang="zh-CN" altLang="en-US" sz="2000">
                        <a:highlight>
                          <a:srgbClr val="FFFF00"/>
                        </a:highlight>
                      </a:endParaRPr>
                    </a:p>
                  </a:txBody>
                  <a:tcPr marL="0" marR="0" marT="0" marB="0" vert="horz" anchor="t" anchorCtr="0">
                    <a:lnL>
                      <a:noFill/>
                    </a:lnL>
                    <a:lnR>
                      <a:noFill/>
                    </a:lnR>
                    <a:lnT cap="flat">
                      <a:noFill/>
                    </a:lnT>
                    <a:lnB cap="flat">
                      <a:noFill/>
                    </a:lnB>
                    <a:lnTlToBr>
                      <a:noFill/>
                    </a:lnTlToBr>
                    <a:lnBlToTr>
                      <a:noFill/>
                    </a:lnBlToTr>
                    <a:noFill/>
                  </a:tcPr>
                </a:tc>
                <a:tc>
                  <a:txBody>
                    <a:bodyPr/>
                    <a:p>
                      <a:pPr marL="286385" indent="0">
                        <a:buNone/>
                      </a:pPr>
                      <a:r>
                        <a:rPr lang="en-US" sz="2000">
                          <a:solidFill>
                            <a:srgbClr val="000000"/>
                          </a:solidFill>
                          <a:latin typeface="Times New Roman" panose="02020603050405020304" charset="0"/>
                        </a:rPr>
                        <a:t>C.forgiven</a:t>
                      </a:r>
                      <a:endParaRPr lang="zh-CN" altLang="en-US" sz="2000"/>
                    </a:p>
                  </a:txBody>
                  <a:tcPr marL="0" marR="0" marT="0" marB="0" vert="horz" anchor="t" anchorCtr="0">
                    <a:lnL>
                      <a:noFill/>
                    </a:lnL>
                    <a:lnR>
                      <a:noFill/>
                    </a:lnR>
                    <a:lnT cap="flat">
                      <a:noFill/>
                    </a:lnT>
                    <a:lnB cap="flat">
                      <a:noFill/>
                    </a:lnB>
                    <a:lnTlToBr>
                      <a:noFill/>
                    </a:lnTlToBr>
                    <a:lnBlToTr>
                      <a:noFill/>
                    </a:lnBlToTr>
                    <a:noFill/>
                  </a:tcPr>
                </a:tc>
                <a:tc>
                  <a:txBody>
                    <a:bodyPr/>
                    <a:p>
                      <a:pPr marL="399415" indent="0">
                        <a:buNone/>
                      </a:pPr>
                      <a:r>
                        <a:rPr lang="en-US" sz="2000">
                          <a:solidFill>
                            <a:srgbClr val="000000"/>
                          </a:solidFill>
                          <a:latin typeface="Times New Roman" panose="02020603050405020304" charset="0"/>
                        </a:rPr>
                        <a:t>D.recognized</a:t>
                      </a:r>
                      <a:endParaRPr lang="zh-CN" altLang="en-US" sz="2000"/>
                    </a:p>
                  </a:txBody>
                  <a:tcPr marL="0" marR="0" marT="0" marB="0" vert="horz" anchor="t" anchorCtr="0">
                    <a:lnL>
                      <a:noFill/>
                    </a:lnL>
                    <a:lnR cap="flat">
                      <a:noFill/>
                    </a:lnR>
                    <a:lnT cap="flat">
                      <a:noFill/>
                    </a:lnT>
                    <a:lnB cap="flat">
                      <a:noFill/>
                    </a:lnB>
                    <a:lnTlToBr>
                      <a:noFill/>
                    </a:lnTlToBr>
                    <a:lnBlToTr>
                      <a:noFill/>
                    </a:lnBlToTr>
                    <a:noFill/>
                  </a:tcPr>
                </a:tc>
              </a:tr>
              <a:tr h="165100">
                <a:tc>
                  <a:txBody>
                    <a:bodyPr/>
                    <a:p>
                      <a:pPr indent="0">
                        <a:buNone/>
                      </a:pPr>
                      <a:r>
                        <a:rPr lang="en-US" sz="2000">
                          <a:solidFill>
                            <a:srgbClr val="000000"/>
                          </a:solidFill>
                          <a:latin typeface="Times New Roman" panose="02020603050405020304" charset="0"/>
                        </a:rPr>
                        <a:t>49.A.role</a:t>
                      </a:r>
                      <a:endParaRPr lang="zh-CN" altLang="en-US" sz="2000"/>
                    </a:p>
                  </a:txBody>
                  <a:tcPr marL="0" marR="0" marT="0" marB="0" vert="horz" anchor="t" anchorCtr="0">
                    <a:lnL>
                      <a:noFill/>
                    </a:lnL>
                    <a:lnR>
                      <a:noFill/>
                    </a:lnR>
                    <a:lnT cap="flat">
                      <a:noFill/>
                    </a:lnT>
                    <a:lnB cap="flat">
                      <a:noFill/>
                    </a:lnB>
                    <a:lnTlToBr>
                      <a:noFill/>
                    </a:lnTlToBr>
                    <a:lnBlToTr>
                      <a:noFill/>
                    </a:lnBlToTr>
                    <a:noFill/>
                  </a:tcPr>
                </a:tc>
                <a:tc>
                  <a:txBody>
                    <a:bodyPr/>
                    <a:p>
                      <a:pPr marL="327025" indent="0">
                        <a:buNone/>
                      </a:pPr>
                      <a:r>
                        <a:rPr lang="en-US" sz="2000">
                          <a:solidFill>
                            <a:srgbClr val="000000"/>
                          </a:solidFill>
                          <a:highlight>
                            <a:srgbClr val="FFFF00"/>
                          </a:highlight>
                          <a:latin typeface="Times New Roman" panose="02020603050405020304" charset="0"/>
                        </a:rPr>
                        <a:t>B.model</a:t>
                      </a:r>
                      <a:endParaRPr lang="zh-CN" altLang="en-US" sz="2000">
                        <a:highlight>
                          <a:srgbClr val="FFFF00"/>
                        </a:highlight>
                      </a:endParaRPr>
                    </a:p>
                  </a:txBody>
                  <a:tcPr marL="0" marR="0" marT="0" marB="0" vert="horz" anchor="t" anchorCtr="0">
                    <a:lnL>
                      <a:noFill/>
                    </a:lnL>
                    <a:lnR>
                      <a:noFill/>
                    </a:lnR>
                    <a:lnT cap="flat">
                      <a:noFill/>
                    </a:lnT>
                    <a:lnB cap="flat">
                      <a:noFill/>
                    </a:lnB>
                    <a:lnTlToBr>
                      <a:noFill/>
                    </a:lnTlToBr>
                    <a:lnBlToTr>
                      <a:noFill/>
                    </a:lnBlToTr>
                    <a:noFill/>
                  </a:tcPr>
                </a:tc>
                <a:tc>
                  <a:txBody>
                    <a:bodyPr/>
                    <a:p>
                      <a:pPr marL="286385" indent="0">
                        <a:buNone/>
                      </a:pPr>
                      <a:r>
                        <a:rPr lang="en-US" sz="2000">
                          <a:solidFill>
                            <a:srgbClr val="000000"/>
                          </a:solidFill>
                          <a:latin typeface="Times New Roman" panose="02020603050405020304" charset="0"/>
                        </a:rPr>
                        <a:t>C.fan</a:t>
                      </a:r>
                      <a:endParaRPr lang="zh-CN" altLang="en-US" sz="2000"/>
                    </a:p>
                  </a:txBody>
                  <a:tcPr marL="0" marR="0" marT="0" marB="0" vert="horz" anchor="t" anchorCtr="0">
                    <a:lnL>
                      <a:noFill/>
                    </a:lnL>
                    <a:lnR>
                      <a:noFill/>
                    </a:lnR>
                    <a:lnT cap="flat">
                      <a:noFill/>
                    </a:lnT>
                    <a:lnB cap="flat">
                      <a:noFill/>
                    </a:lnB>
                    <a:lnTlToBr>
                      <a:noFill/>
                    </a:lnTlToBr>
                    <a:lnBlToTr>
                      <a:noFill/>
                    </a:lnBlToTr>
                    <a:noFill/>
                  </a:tcPr>
                </a:tc>
                <a:tc>
                  <a:txBody>
                    <a:bodyPr/>
                    <a:p>
                      <a:pPr marL="399415" indent="0">
                        <a:buNone/>
                      </a:pPr>
                      <a:r>
                        <a:rPr lang="en-US" sz="2000">
                          <a:solidFill>
                            <a:srgbClr val="000000"/>
                          </a:solidFill>
                          <a:latin typeface="Times New Roman" panose="02020603050405020304" charset="0"/>
                        </a:rPr>
                        <a:t>D.member</a:t>
                      </a:r>
                      <a:endParaRPr lang="zh-CN" altLang="en-US" sz="2000"/>
                    </a:p>
                  </a:txBody>
                  <a:tcPr marL="0" marR="0" marT="0" marB="0" vert="horz" anchor="t" anchorCtr="0">
                    <a:lnL>
                      <a:noFill/>
                    </a:lnL>
                    <a:lnR cap="flat">
                      <a:noFill/>
                    </a:lnR>
                    <a:lnT cap="flat">
                      <a:noFill/>
                    </a:lnT>
                    <a:lnB cap="flat">
                      <a:noFill/>
                    </a:lnB>
                    <a:lnTlToBr>
                      <a:noFill/>
                    </a:lnTlToBr>
                    <a:lnBlToTr>
                      <a:noFill/>
                    </a:lnBlToTr>
                    <a:noFill/>
                  </a:tcPr>
                </a:tc>
              </a:tr>
              <a:tr h="165100">
                <a:tc>
                  <a:txBody>
                    <a:bodyPr/>
                    <a:p>
                      <a:pPr indent="0">
                        <a:buNone/>
                      </a:pPr>
                      <a:r>
                        <a:rPr lang="en-US" sz="2000">
                          <a:solidFill>
                            <a:srgbClr val="000000"/>
                          </a:solidFill>
                          <a:latin typeface="Times New Roman" panose="02020603050405020304" charset="0"/>
                        </a:rPr>
                        <a:t>50.A.takeover</a:t>
                      </a:r>
                      <a:endParaRPr lang="en-US" altLang="en-US" sz="2000" spc="9">
                        <a:solidFill>
                          <a:srgbClr val="000000"/>
                        </a:solidFill>
                        <a:latin typeface="Times New Roman" panose="02020603050405020304" charset="0"/>
                      </a:endParaRPr>
                    </a:p>
                  </a:txBody>
                  <a:tcPr marL="0" marR="0" marT="0" marB="0" vert="horz" anchor="t" anchorCtr="0">
                    <a:lnL>
                      <a:noFill/>
                    </a:lnL>
                    <a:lnR>
                      <a:noFill/>
                    </a:lnR>
                    <a:lnT cap="flat">
                      <a:noFill/>
                    </a:lnT>
                    <a:lnB cap="flat">
                      <a:noFill/>
                    </a:lnB>
                    <a:lnTlToBr>
                      <a:noFill/>
                    </a:lnTlToBr>
                    <a:lnBlToTr>
                      <a:noFill/>
                    </a:lnBlToTr>
                    <a:noFill/>
                  </a:tcPr>
                </a:tc>
                <a:tc>
                  <a:txBody>
                    <a:bodyPr/>
                    <a:p>
                      <a:pPr marL="327025" indent="0">
                        <a:buNone/>
                      </a:pPr>
                      <a:r>
                        <a:rPr lang="en-US" sz="2000">
                          <a:solidFill>
                            <a:srgbClr val="000000"/>
                          </a:solidFill>
                          <a:latin typeface="Times New Roman" panose="02020603050405020304" charset="0"/>
                        </a:rPr>
                        <a:t>B.run after</a:t>
                      </a:r>
                      <a:endParaRPr lang="zh-CN" altLang="en-US" sz="2000"/>
                    </a:p>
                  </a:txBody>
                  <a:tcPr marL="0" marR="0" marT="0" marB="0" vert="horz" anchor="t" anchorCtr="0">
                    <a:lnL>
                      <a:noFill/>
                    </a:lnL>
                    <a:lnR>
                      <a:noFill/>
                    </a:lnR>
                    <a:lnT cap="flat">
                      <a:noFill/>
                    </a:lnT>
                    <a:lnB cap="flat">
                      <a:noFill/>
                    </a:lnB>
                    <a:lnTlToBr>
                      <a:noFill/>
                    </a:lnTlToBr>
                    <a:lnBlToTr>
                      <a:noFill/>
                    </a:lnBlToTr>
                    <a:noFill/>
                  </a:tcPr>
                </a:tc>
                <a:tc>
                  <a:txBody>
                    <a:bodyPr/>
                    <a:p>
                      <a:pPr marL="286385" indent="0">
                        <a:buNone/>
                      </a:pPr>
                      <a:r>
                        <a:rPr lang="en-US" sz="2000">
                          <a:solidFill>
                            <a:srgbClr val="000000"/>
                          </a:solidFill>
                          <a:latin typeface="Times New Roman" panose="02020603050405020304" charset="0"/>
                        </a:rPr>
                        <a:t>C.calmdown</a:t>
                      </a:r>
                      <a:endParaRPr lang="en-US" altLang="en-US" sz="2000" spc="38">
                        <a:solidFill>
                          <a:srgbClr val="000000"/>
                        </a:solidFill>
                        <a:latin typeface="Times New Roman" panose="02020603050405020304" charset="0"/>
                      </a:endParaRPr>
                    </a:p>
                  </a:txBody>
                  <a:tcPr marL="0" marR="0" marT="0" marB="0" vert="horz" anchor="t" anchorCtr="0">
                    <a:lnL>
                      <a:noFill/>
                    </a:lnL>
                    <a:lnR>
                      <a:noFill/>
                    </a:lnR>
                    <a:lnT cap="flat">
                      <a:noFill/>
                    </a:lnT>
                    <a:lnB cap="flat">
                      <a:noFill/>
                    </a:lnB>
                    <a:lnTlToBr>
                      <a:noFill/>
                    </a:lnTlToBr>
                    <a:lnBlToTr>
                      <a:noFill/>
                    </a:lnBlToTr>
                    <a:noFill/>
                  </a:tcPr>
                </a:tc>
                <a:tc>
                  <a:txBody>
                    <a:bodyPr/>
                    <a:p>
                      <a:pPr indent="0" algn="r">
                        <a:buNone/>
                      </a:pPr>
                      <a:r>
                        <a:rPr lang="en-US" sz="2000">
                          <a:solidFill>
                            <a:srgbClr val="000000"/>
                          </a:solidFill>
                          <a:highlight>
                            <a:srgbClr val="FFFF00"/>
                          </a:highlight>
                          <a:latin typeface="Times New Roman" panose="02020603050405020304" charset="0"/>
                        </a:rPr>
                        <a:t>D.drive away</a:t>
                      </a:r>
                      <a:endParaRPr lang="zh-CN" altLang="en-US" sz="2000">
                        <a:highlight>
                          <a:srgbClr val="FFFF00"/>
                        </a:highlight>
                      </a:endParaRPr>
                    </a:p>
                  </a:txBody>
                  <a:tcPr marL="0" marR="0" marT="0" marB="0" vert="horz" anchor="t" anchorCtr="0">
                    <a:lnL>
                      <a:noFill/>
                    </a:lnL>
                    <a:lnR cap="flat">
                      <a:noFill/>
                    </a:lnR>
                    <a:lnT cap="flat">
                      <a:noFill/>
                    </a:lnT>
                    <a:lnB cap="flat">
                      <a:noFill/>
                    </a:lnB>
                    <a:lnTlToBr>
                      <a:noFill/>
                    </a:lnTlToBr>
                    <a:lnBlToTr>
                      <a:noFill/>
                    </a:lnBlToTr>
                    <a:noFill/>
                  </a:tcPr>
                </a:tc>
              </a:tr>
            </a:tbl>
          </a:graphicData>
        </a:graphic>
      </p:graphicFrame>
      <p:sp>
        <p:nvSpPr>
          <p:cNvPr id="8" name="文本框 7"/>
          <p:cNvSpPr txBox="1"/>
          <p:nvPr/>
        </p:nvSpPr>
        <p:spPr>
          <a:xfrm>
            <a:off x="-38135" y="3900329"/>
            <a:ext cx="12268432" cy="255270"/>
          </a:xfrm>
          <a:prstGeom prst="rect">
            <a:avLst/>
          </a:prstGeom>
          <a:noFill/>
          <a:ln w="9525">
            <a:noFill/>
          </a:ln>
        </p:spPr>
        <p:txBody>
          <a:bodyPr wrap="square">
            <a:noAutofit/>
          </a:bodyPr>
          <a:p>
            <a:pPr indent="0"/>
            <a:r>
              <a:rPr lang="en-US" sz="2000">
                <a:solidFill>
                  <a:srgbClr val="000000"/>
                </a:solidFill>
                <a:latin typeface="Times New Roman" panose="02020603050405020304" charset="0"/>
                <a:ea typeface="Times New Roman" panose="02020603050405020304" charset="0"/>
                <a:cs typeface="Times New Roman" panose="02020603050405020304" charset="0"/>
              </a:rPr>
              <a:t>51.</a:t>
            </a:r>
            <a:r>
              <a:rPr lang="en-US" sz="2000">
                <a:solidFill>
                  <a:srgbClr val="000000"/>
                </a:solidFill>
                <a:highlight>
                  <a:srgbClr val="FFFF00"/>
                </a:highlight>
                <a:latin typeface="Times New Roman" panose="02020603050405020304" charset="0"/>
                <a:ea typeface="Times New Roman" panose="02020603050405020304" charset="0"/>
                <a:cs typeface="Times New Roman" panose="02020603050405020304" charset="0"/>
              </a:rPr>
              <a:t>A.operate</a:t>
            </a:r>
            <a:r>
              <a:rPr lang="en-US" sz="2000">
                <a:solidFill>
                  <a:srgbClr val="000000"/>
                </a:solidFill>
                <a:latin typeface="Times New Roman" panose="02020603050405020304" charset="0"/>
                <a:ea typeface="Times New Roman" panose="02020603050405020304" charset="0"/>
                <a:cs typeface="Times New Roman" panose="02020603050405020304" charset="0"/>
              </a:rPr>
              <a:t>                              B.activate                                 C.polish                                          D.protect</a:t>
            </a:r>
            <a:endParaRPr lang="zh-CN" altLang="en-US" sz="2000">
              <a:latin typeface="Times New Roman" panose="02020603050405020304" charset="0"/>
              <a:ea typeface="Times New Roman" panose="02020603050405020304" charset="0"/>
              <a:cs typeface="Times New Roman" panose="02020603050405020304" charset="0"/>
            </a:endParaRPr>
          </a:p>
        </p:txBody>
      </p:sp>
      <p:sp>
        <p:nvSpPr>
          <p:cNvPr id="9" name="文本框 8"/>
          <p:cNvSpPr txBox="1"/>
          <p:nvPr/>
        </p:nvSpPr>
        <p:spPr>
          <a:xfrm>
            <a:off x="-37990" y="4155669"/>
            <a:ext cx="12192116" cy="13578945"/>
          </a:xfrm>
          <a:prstGeom prst="rect">
            <a:avLst/>
          </a:prstGeom>
          <a:noFill/>
          <a:ln w="25400" cap="flat" cmpd="sng" algn="ctr">
            <a:noFill/>
            <a:prstDash val="solid"/>
          </a:ln>
        </p:spPr>
        <p:style>
          <a:lnRef idx="2">
            <a:schemeClr val="accent1"/>
          </a:lnRef>
          <a:fillRef idx="0">
            <a:srgbClr val="FFFFFF"/>
          </a:fillRef>
          <a:effectRef idx="0">
            <a:srgbClr val="FFFFFF"/>
          </a:effectRef>
          <a:fontRef idx="minor">
            <a:schemeClr val="tx1"/>
          </a:fontRef>
        </p:style>
        <p:txBody>
          <a:bodyPr wrap="square" rtlCol="0" anchor="t">
            <a:noAutofit/>
          </a:bodyPr>
          <a:p>
            <a:pPr marL="36195" indent="0" algn="just" defTabSz="266700" rtl="0" eaLnBrk="1" fontAlgn="base" latinLnBrk="0" hangingPunct="1">
              <a:lnSpc>
                <a:spcPct val="100000"/>
              </a:lnSpc>
              <a:spcBef>
                <a:spcPts val="700"/>
              </a:spcBef>
              <a:spcAft>
                <a:spcPct val="0"/>
              </a:spcAft>
              <a:buNone/>
            </a:pPr>
            <a:r>
              <a:rPr lang="en-US" altLang="zh-CN" sz="1400">
                <a:solidFill>
                  <a:srgbClr val="000000"/>
                </a:solidFill>
                <a:latin typeface="Times New Roman" panose="02020603050405020304" charset="0"/>
                <a:cs typeface="Times New Roman" panose="02020603050405020304" charset="0"/>
              </a:rPr>
              <a:t>45.B</a:t>
            </a:r>
            <a:r>
              <a:rPr lang="zh-CN" altLang="en-US" sz="1400">
                <a:solidFill>
                  <a:srgbClr val="000000"/>
                </a:solidFill>
                <a:latin typeface="Times New Roman" panose="02020603050405020304" charset="0"/>
                <a:cs typeface="Times New Roman" panose="02020603050405020304" charset="0"/>
              </a:rPr>
              <a:t>解析：在城市垃圾场，很多穷人在堆积如山的垃圾中躲避，避难，符合当时那些穷人在垃圾场里的情景。</a:t>
            </a:r>
            <a:r>
              <a:rPr lang="en-US" altLang="zh-CN" sz="1400">
                <a:solidFill>
                  <a:srgbClr val="000000"/>
                </a:solidFill>
                <a:latin typeface="Times New Roman" panose="02020603050405020304" charset="0"/>
                <a:cs typeface="Times New Roman" panose="02020603050405020304" charset="0"/>
              </a:rPr>
              <a:t>marched </a:t>
            </a:r>
            <a:r>
              <a:rPr lang="zh-CN" altLang="en-US" sz="1400">
                <a:solidFill>
                  <a:srgbClr val="000000"/>
                </a:solidFill>
                <a:latin typeface="Times New Roman" panose="02020603050405020304" charset="0"/>
                <a:cs typeface="Times New Roman" panose="02020603050405020304" charset="0"/>
              </a:rPr>
              <a:t>意为</a:t>
            </a:r>
            <a:r>
              <a:rPr lang="en-US" altLang="zh-CN" sz="1400">
                <a:solidFill>
                  <a:srgbClr val="000000"/>
                </a:solidFill>
                <a:latin typeface="Times New Roman" panose="02020603050405020304" charset="0"/>
                <a:cs typeface="Times New Roman" panose="02020603050405020304" charset="0"/>
              </a:rPr>
              <a:t> “</a:t>
            </a:r>
            <a:r>
              <a:rPr lang="zh-CN" altLang="en-US" sz="1400">
                <a:solidFill>
                  <a:srgbClr val="000000"/>
                </a:solidFill>
                <a:latin typeface="Times New Roman" panose="02020603050405020304" charset="0"/>
                <a:cs typeface="Times New Roman" panose="02020603050405020304" charset="0"/>
              </a:rPr>
              <a:t>行军；行进</a:t>
            </a:r>
            <a:r>
              <a:rPr lang="en-US" altLang="zh-CN" sz="1400">
                <a:solidFill>
                  <a:srgbClr val="000000"/>
                </a:solidFill>
                <a:latin typeface="Times New Roman" panose="02020603050405020304" charset="0"/>
                <a:cs typeface="Times New Roman" panose="02020603050405020304" charset="0"/>
              </a:rPr>
              <a:t>”</a:t>
            </a:r>
            <a:r>
              <a:rPr lang="zh-CN" altLang="en-US" sz="1400">
                <a:solidFill>
                  <a:srgbClr val="000000"/>
                </a:solidFill>
                <a:latin typeface="Times New Roman" panose="02020603050405020304" charset="0"/>
                <a:cs typeface="Times New Roman" panose="02020603050405020304" charset="0"/>
              </a:rPr>
              <a:t>，通常有较整齐、有目的性的行进意思；</a:t>
            </a:r>
            <a:r>
              <a:rPr lang="en-US" altLang="zh-CN" sz="1400">
                <a:solidFill>
                  <a:srgbClr val="000000"/>
                </a:solidFill>
                <a:latin typeface="Times New Roman" panose="02020603050405020304" charset="0"/>
                <a:cs typeface="Times New Roman" panose="02020603050405020304" charset="0"/>
              </a:rPr>
              <a:t>searched </a:t>
            </a:r>
            <a:r>
              <a:rPr lang="zh-CN" altLang="en-US" sz="1400">
                <a:solidFill>
                  <a:srgbClr val="000000"/>
                </a:solidFill>
                <a:latin typeface="Times New Roman" panose="02020603050405020304" charset="0"/>
                <a:cs typeface="Times New Roman" panose="02020603050405020304" charset="0"/>
              </a:rPr>
              <a:t>意为</a:t>
            </a:r>
            <a:r>
              <a:rPr lang="en-US" altLang="zh-CN" sz="1400">
                <a:solidFill>
                  <a:srgbClr val="000000"/>
                </a:solidFill>
                <a:latin typeface="Times New Roman" panose="02020603050405020304" charset="0"/>
                <a:cs typeface="Times New Roman" panose="02020603050405020304" charset="0"/>
              </a:rPr>
              <a:t> “</a:t>
            </a:r>
            <a:r>
              <a:rPr lang="zh-CN" altLang="en-US" sz="1400">
                <a:solidFill>
                  <a:srgbClr val="000000"/>
                </a:solidFill>
                <a:latin typeface="Times New Roman" panose="02020603050405020304" charset="0"/>
                <a:cs typeface="Times New Roman" panose="02020603050405020304" charset="0"/>
              </a:rPr>
              <a:t>搜寻</a:t>
            </a:r>
            <a:r>
              <a:rPr lang="en-US" altLang="zh-CN" sz="1400">
                <a:solidFill>
                  <a:srgbClr val="000000"/>
                </a:solidFill>
                <a:latin typeface="Times New Roman" panose="02020603050405020304" charset="0"/>
                <a:cs typeface="Times New Roman" panose="02020603050405020304" charset="0"/>
              </a:rPr>
              <a:t>”</a:t>
            </a:r>
            <a:r>
              <a:rPr lang="zh-CN" altLang="en-US" sz="1400">
                <a:solidFill>
                  <a:srgbClr val="000000"/>
                </a:solidFill>
                <a:latin typeface="Times New Roman" panose="02020603050405020304" charset="0"/>
                <a:cs typeface="Times New Roman" panose="02020603050405020304" charset="0"/>
              </a:rPr>
              <a:t>；</a:t>
            </a:r>
            <a:r>
              <a:rPr lang="en-US" altLang="zh-CN" sz="1400">
                <a:solidFill>
                  <a:srgbClr val="000000"/>
                </a:solidFill>
                <a:highlight>
                  <a:srgbClr val="FFFF00"/>
                </a:highlight>
                <a:latin typeface="Times New Roman" panose="02020603050405020304" charset="0"/>
                <a:cs typeface="Times New Roman" panose="02020603050405020304" charset="0"/>
              </a:rPr>
              <a:t>sheltered </a:t>
            </a:r>
            <a:r>
              <a:rPr lang="zh-CN" altLang="en-US" sz="1400">
                <a:solidFill>
                  <a:srgbClr val="000000"/>
                </a:solidFill>
                <a:highlight>
                  <a:srgbClr val="FFFF00"/>
                </a:highlight>
                <a:latin typeface="Times New Roman" panose="02020603050405020304" charset="0"/>
                <a:cs typeface="Times New Roman" panose="02020603050405020304" charset="0"/>
              </a:rPr>
              <a:t>意为</a:t>
            </a:r>
            <a:r>
              <a:rPr lang="en-US" altLang="zh-CN" sz="1400">
                <a:solidFill>
                  <a:srgbClr val="000000"/>
                </a:solidFill>
                <a:highlight>
                  <a:srgbClr val="FFFF00"/>
                </a:highlight>
                <a:latin typeface="Times New Roman" panose="02020603050405020304" charset="0"/>
                <a:cs typeface="Times New Roman" panose="02020603050405020304" charset="0"/>
              </a:rPr>
              <a:t> “</a:t>
            </a:r>
            <a:r>
              <a:rPr lang="zh-CN" altLang="en-US" sz="1400">
                <a:solidFill>
                  <a:srgbClr val="000000"/>
                </a:solidFill>
                <a:highlight>
                  <a:srgbClr val="FFFF00"/>
                </a:highlight>
                <a:latin typeface="Times New Roman" panose="02020603050405020304" charset="0"/>
                <a:cs typeface="Times New Roman" panose="02020603050405020304" charset="0"/>
              </a:rPr>
              <a:t>庇护；躲避</a:t>
            </a:r>
            <a:r>
              <a:rPr lang="en-US" altLang="zh-CN" sz="1400">
                <a:solidFill>
                  <a:srgbClr val="000000"/>
                </a:solidFill>
                <a:highlight>
                  <a:srgbClr val="FFFF00"/>
                </a:highlight>
                <a:latin typeface="Times New Roman" panose="02020603050405020304" charset="0"/>
                <a:cs typeface="Times New Roman" panose="02020603050405020304" charset="0"/>
              </a:rPr>
              <a:t>”</a:t>
            </a:r>
            <a:r>
              <a:rPr lang="zh-CN" altLang="en-US" sz="1400">
                <a:solidFill>
                  <a:srgbClr val="000000"/>
                </a:solidFill>
                <a:latin typeface="Times New Roman" panose="02020603050405020304" charset="0"/>
                <a:cs typeface="Times New Roman" panose="02020603050405020304" charset="0"/>
              </a:rPr>
              <a:t>。</a:t>
            </a:r>
            <a:endParaRPr lang="zh-CN" altLang="en-US" sz="1400">
              <a:solidFill>
                <a:srgbClr val="000000"/>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1400">
                <a:solidFill>
                  <a:srgbClr val="000000"/>
                </a:solidFill>
                <a:latin typeface="Times New Roman" panose="02020603050405020304" charset="0"/>
                <a:cs typeface="Times New Roman" panose="02020603050405020304" charset="0"/>
              </a:rPr>
              <a:t>46.C</a:t>
            </a:r>
            <a:r>
              <a:rPr lang="zh-CN" altLang="en-US" sz="1400">
                <a:solidFill>
                  <a:srgbClr val="000000"/>
                </a:solidFill>
                <a:latin typeface="Times New Roman" panose="02020603050405020304" charset="0"/>
                <a:cs typeface="Times New Roman" panose="02020603050405020304" charset="0"/>
              </a:rPr>
              <a:t>解析：因为后文提到</a:t>
            </a:r>
            <a:r>
              <a:rPr lang="en-US" altLang="zh-CN" sz="1400">
                <a:solidFill>
                  <a:srgbClr val="000000"/>
                </a:solidFill>
                <a:latin typeface="Times New Roman" panose="02020603050405020304" charset="0"/>
                <a:cs typeface="Times New Roman" panose="02020603050405020304" charset="0"/>
              </a:rPr>
              <a:t> “as if I came to spy on them”</a:t>
            </a:r>
            <a:r>
              <a:rPr lang="zh-CN" altLang="en-US" sz="1400">
                <a:solidFill>
                  <a:srgbClr val="000000"/>
                </a:solidFill>
                <a:latin typeface="Times New Roman" panose="02020603050405020304" charset="0"/>
                <a:cs typeface="Times New Roman" panose="02020603050405020304" charset="0"/>
              </a:rPr>
              <a:t>，好像觉得作者是来窥探他们的，所以是带着怀疑的目光。</a:t>
            </a:r>
            <a:endParaRPr lang="zh-CN" altLang="en-US" sz="1400">
              <a:solidFill>
                <a:srgbClr val="000000"/>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1400">
                <a:solidFill>
                  <a:srgbClr val="000000"/>
                </a:solidFill>
                <a:latin typeface="Times New Roman" panose="02020603050405020304" charset="0"/>
                <a:cs typeface="Times New Roman" panose="02020603050405020304" charset="0"/>
              </a:rPr>
              <a:t>47.C</a:t>
            </a:r>
            <a:r>
              <a:rPr lang="zh-CN" altLang="en-US" sz="1400">
                <a:solidFill>
                  <a:srgbClr val="000000"/>
                </a:solidFill>
                <a:latin typeface="Times New Roman" panose="02020603050405020304" charset="0"/>
                <a:cs typeface="Times New Roman" panose="02020603050405020304" charset="0"/>
              </a:rPr>
              <a:t>解析：那个父亲耸耸肩，想知道（</a:t>
            </a:r>
            <a:r>
              <a:rPr lang="en-US" altLang="zh-CN" sz="1400">
                <a:solidFill>
                  <a:srgbClr val="000000"/>
                </a:solidFill>
                <a:latin typeface="Times New Roman" panose="02020603050405020304" charset="0"/>
                <a:cs typeface="Times New Roman" panose="02020603050405020304" charset="0"/>
              </a:rPr>
              <a:t>wondering</a:t>
            </a:r>
            <a:r>
              <a:rPr lang="zh-CN" altLang="en-US" sz="1400">
                <a:solidFill>
                  <a:srgbClr val="000000"/>
                </a:solidFill>
                <a:latin typeface="Times New Roman" panose="02020603050405020304" charset="0"/>
                <a:cs typeface="Times New Roman" panose="02020603050405020304" charset="0"/>
              </a:rPr>
              <a:t>）作者为什么要给他家拍照。</a:t>
            </a:r>
            <a:r>
              <a:rPr lang="en-US" altLang="zh-CN" sz="1400">
                <a:solidFill>
                  <a:srgbClr val="000000"/>
                </a:solidFill>
                <a:latin typeface="Times New Roman" panose="02020603050405020304" charset="0"/>
                <a:cs typeface="Times New Roman" panose="02020603050405020304" charset="0"/>
              </a:rPr>
              <a:t>expecting </a:t>
            </a:r>
            <a:r>
              <a:rPr lang="zh-CN" altLang="en-US" sz="1400">
                <a:solidFill>
                  <a:srgbClr val="000000"/>
                </a:solidFill>
                <a:latin typeface="Times New Roman" panose="02020603050405020304" charset="0"/>
                <a:cs typeface="Times New Roman" panose="02020603050405020304" charset="0"/>
              </a:rPr>
              <a:t>意为</a:t>
            </a:r>
            <a:r>
              <a:rPr lang="en-US" altLang="zh-CN" sz="1400">
                <a:solidFill>
                  <a:srgbClr val="000000"/>
                </a:solidFill>
                <a:latin typeface="Times New Roman" panose="02020603050405020304" charset="0"/>
                <a:cs typeface="Times New Roman" panose="02020603050405020304" charset="0"/>
              </a:rPr>
              <a:t> “</a:t>
            </a:r>
            <a:r>
              <a:rPr lang="zh-CN" altLang="en-US" sz="1400">
                <a:solidFill>
                  <a:srgbClr val="000000"/>
                </a:solidFill>
                <a:latin typeface="Times New Roman" panose="02020603050405020304" charset="0"/>
                <a:cs typeface="Times New Roman" panose="02020603050405020304" charset="0"/>
              </a:rPr>
              <a:t>期待</a:t>
            </a:r>
            <a:r>
              <a:rPr lang="en-US" altLang="zh-CN" sz="1400">
                <a:solidFill>
                  <a:srgbClr val="000000"/>
                </a:solidFill>
                <a:latin typeface="Times New Roman" panose="02020603050405020304" charset="0"/>
                <a:cs typeface="Times New Roman" panose="02020603050405020304" charset="0"/>
              </a:rPr>
              <a:t>”</a:t>
            </a:r>
            <a:r>
              <a:rPr lang="zh-CN" altLang="en-US" sz="1400">
                <a:solidFill>
                  <a:srgbClr val="000000"/>
                </a:solidFill>
                <a:latin typeface="Times New Roman" panose="02020603050405020304" charset="0"/>
                <a:cs typeface="Times New Roman" panose="02020603050405020304" charset="0"/>
              </a:rPr>
              <a:t>；</a:t>
            </a:r>
            <a:r>
              <a:rPr lang="en-US" altLang="zh-CN" sz="1400">
                <a:solidFill>
                  <a:srgbClr val="000000"/>
                </a:solidFill>
                <a:latin typeface="Times New Roman" panose="02020603050405020304" charset="0"/>
                <a:cs typeface="Times New Roman" panose="02020603050405020304" charset="0"/>
              </a:rPr>
              <a:t>knowing </a:t>
            </a:r>
            <a:r>
              <a:rPr lang="zh-CN" altLang="en-US" sz="1400">
                <a:solidFill>
                  <a:srgbClr val="000000"/>
                </a:solidFill>
                <a:latin typeface="Times New Roman" panose="02020603050405020304" charset="0"/>
                <a:cs typeface="Times New Roman" panose="02020603050405020304" charset="0"/>
              </a:rPr>
              <a:t>意为</a:t>
            </a:r>
            <a:r>
              <a:rPr lang="en-US" altLang="zh-CN" sz="1400">
                <a:solidFill>
                  <a:srgbClr val="000000"/>
                </a:solidFill>
                <a:latin typeface="Times New Roman" panose="02020603050405020304" charset="0"/>
                <a:cs typeface="Times New Roman" panose="02020603050405020304" charset="0"/>
              </a:rPr>
              <a:t> “</a:t>
            </a:r>
            <a:r>
              <a:rPr lang="zh-CN" altLang="en-US" sz="1400">
                <a:solidFill>
                  <a:srgbClr val="000000"/>
                </a:solidFill>
                <a:latin typeface="Times New Roman" panose="02020603050405020304" charset="0"/>
                <a:cs typeface="Times New Roman" panose="02020603050405020304" charset="0"/>
              </a:rPr>
              <a:t>知道</a:t>
            </a:r>
            <a:r>
              <a:rPr lang="en-US" altLang="zh-CN" sz="1400">
                <a:solidFill>
                  <a:srgbClr val="000000"/>
                </a:solidFill>
                <a:latin typeface="Times New Roman" panose="02020603050405020304" charset="0"/>
                <a:cs typeface="Times New Roman" panose="02020603050405020304" charset="0"/>
              </a:rPr>
              <a:t>”</a:t>
            </a:r>
            <a:r>
              <a:rPr lang="zh-CN" altLang="en-US" sz="1400">
                <a:solidFill>
                  <a:srgbClr val="000000"/>
                </a:solidFill>
                <a:latin typeface="Times New Roman" panose="02020603050405020304" charset="0"/>
                <a:cs typeface="Times New Roman" panose="02020603050405020304" charset="0"/>
              </a:rPr>
              <a:t>；</a:t>
            </a:r>
            <a:r>
              <a:rPr lang="en-US" altLang="zh-CN" sz="1400">
                <a:solidFill>
                  <a:srgbClr val="000000"/>
                </a:solidFill>
                <a:latin typeface="Times New Roman" panose="02020603050405020304" charset="0"/>
                <a:cs typeface="Times New Roman" panose="02020603050405020304" charset="0"/>
              </a:rPr>
              <a:t>noticing </a:t>
            </a:r>
            <a:r>
              <a:rPr lang="zh-CN" altLang="en-US" sz="1400">
                <a:solidFill>
                  <a:srgbClr val="000000"/>
                </a:solidFill>
                <a:latin typeface="Times New Roman" panose="02020603050405020304" charset="0"/>
                <a:cs typeface="Times New Roman" panose="02020603050405020304" charset="0"/>
              </a:rPr>
              <a:t>意为</a:t>
            </a:r>
            <a:r>
              <a:rPr lang="en-US" altLang="zh-CN" sz="1400">
                <a:solidFill>
                  <a:srgbClr val="000000"/>
                </a:solidFill>
                <a:latin typeface="Times New Roman" panose="02020603050405020304" charset="0"/>
                <a:cs typeface="Times New Roman" panose="02020603050405020304" charset="0"/>
              </a:rPr>
              <a:t> “</a:t>
            </a:r>
            <a:r>
              <a:rPr lang="zh-CN" altLang="en-US" sz="1400">
                <a:solidFill>
                  <a:srgbClr val="000000"/>
                </a:solidFill>
                <a:latin typeface="Times New Roman" panose="02020603050405020304" charset="0"/>
                <a:cs typeface="Times New Roman" panose="02020603050405020304" charset="0"/>
              </a:rPr>
              <a:t>注意到</a:t>
            </a:r>
            <a:r>
              <a:rPr lang="en-US" altLang="zh-CN" sz="1400">
                <a:solidFill>
                  <a:srgbClr val="000000"/>
                </a:solidFill>
                <a:latin typeface="Times New Roman" panose="02020603050405020304" charset="0"/>
                <a:cs typeface="Times New Roman" panose="02020603050405020304" charset="0"/>
              </a:rPr>
              <a:t>”.</a:t>
            </a:r>
            <a:endParaRPr lang="en-US" altLang="zh-CN" sz="1400">
              <a:solidFill>
                <a:srgbClr val="000000"/>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1400">
                <a:solidFill>
                  <a:srgbClr val="000000"/>
                </a:solidFill>
                <a:latin typeface="Times New Roman" panose="02020603050405020304" charset="0"/>
                <a:cs typeface="Times New Roman" panose="02020603050405020304" charset="0"/>
              </a:rPr>
              <a:t>48.B</a:t>
            </a:r>
            <a:r>
              <a:rPr lang="zh-CN" altLang="en-US" sz="1400">
                <a:solidFill>
                  <a:srgbClr val="000000"/>
                </a:solidFill>
                <a:latin typeface="Times New Roman" panose="02020603050405020304" charset="0"/>
                <a:cs typeface="Times New Roman" panose="02020603050405020304" charset="0"/>
              </a:rPr>
              <a:t>解析：他们走近过来，</a:t>
            </a:r>
            <a:r>
              <a:rPr lang="zh-CN" altLang="en-US" sz="1400">
                <a:solidFill>
                  <a:srgbClr val="000000"/>
                </a:solidFill>
                <a:highlight>
                  <a:srgbClr val="FFFF00"/>
                </a:highlight>
                <a:latin typeface="Times New Roman" panose="02020603050405020304" charset="0"/>
                <a:cs typeface="Times New Roman" panose="02020603050405020304" charset="0"/>
              </a:rPr>
              <a:t>然后作者就被包围（</a:t>
            </a:r>
            <a:r>
              <a:rPr lang="en-US" altLang="zh-CN" sz="1400">
                <a:solidFill>
                  <a:srgbClr val="000000"/>
                </a:solidFill>
                <a:highlight>
                  <a:srgbClr val="FFFF00"/>
                </a:highlight>
                <a:latin typeface="Times New Roman" panose="02020603050405020304" charset="0"/>
                <a:cs typeface="Times New Roman" panose="02020603050405020304" charset="0"/>
              </a:rPr>
              <a:t>surrounded</a:t>
            </a:r>
            <a:r>
              <a:rPr lang="zh-CN" altLang="en-US" sz="1400">
                <a:solidFill>
                  <a:srgbClr val="000000"/>
                </a:solidFill>
                <a:highlight>
                  <a:srgbClr val="FFFF00"/>
                </a:highlight>
                <a:latin typeface="Times New Roman" panose="02020603050405020304" charset="0"/>
                <a:cs typeface="Times New Roman" panose="02020603050405020304" charset="0"/>
              </a:rPr>
              <a:t>）了</a:t>
            </a:r>
            <a:r>
              <a:rPr lang="zh-CN" altLang="en-US" sz="1400">
                <a:solidFill>
                  <a:srgbClr val="000000"/>
                </a:solidFill>
                <a:latin typeface="Times New Roman" panose="02020603050405020304" charset="0"/>
                <a:cs typeface="Times New Roman" panose="02020603050405020304" charset="0"/>
              </a:rPr>
              <a:t>，</a:t>
            </a:r>
            <a:r>
              <a:rPr lang="en-US" altLang="zh-CN" sz="1400">
                <a:solidFill>
                  <a:srgbClr val="000000"/>
                </a:solidFill>
                <a:latin typeface="Times New Roman" panose="02020603050405020304" charset="0"/>
                <a:cs typeface="Times New Roman" panose="02020603050405020304" charset="0"/>
              </a:rPr>
              <a:t>encouraged </a:t>
            </a:r>
            <a:r>
              <a:rPr lang="zh-CN" altLang="en-US" sz="1400">
                <a:solidFill>
                  <a:srgbClr val="000000"/>
                </a:solidFill>
                <a:latin typeface="Times New Roman" panose="02020603050405020304" charset="0"/>
                <a:cs typeface="Times New Roman" panose="02020603050405020304" charset="0"/>
              </a:rPr>
              <a:t>意为</a:t>
            </a:r>
            <a:r>
              <a:rPr lang="en-US" altLang="zh-CN" sz="1400">
                <a:solidFill>
                  <a:srgbClr val="000000"/>
                </a:solidFill>
                <a:latin typeface="Times New Roman" panose="02020603050405020304" charset="0"/>
                <a:cs typeface="Times New Roman" panose="02020603050405020304" charset="0"/>
              </a:rPr>
              <a:t> “</a:t>
            </a:r>
            <a:r>
              <a:rPr lang="zh-CN" altLang="en-US" sz="1400">
                <a:solidFill>
                  <a:srgbClr val="000000"/>
                </a:solidFill>
                <a:latin typeface="Times New Roman" panose="02020603050405020304" charset="0"/>
                <a:cs typeface="Times New Roman" panose="02020603050405020304" charset="0"/>
              </a:rPr>
              <a:t>鼓励</a:t>
            </a:r>
            <a:r>
              <a:rPr lang="en-US" altLang="zh-CN" sz="1400">
                <a:solidFill>
                  <a:srgbClr val="000000"/>
                </a:solidFill>
                <a:latin typeface="Times New Roman" panose="02020603050405020304" charset="0"/>
                <a:cs typeface="Times New Roman" panose="02020603050405020304" charset="0"/>
              </a:rPr>
              <a:t>”</a:t>
            </a:r>
            <a:r>
              <a:rPr lang="zh-CN" altLang="en-US" sz="1400">
                <a:solidFill>
                  <a:srgbClr val="000000"/>
                </a:solidFill>
                <a:latin typeface="Times New Roman" panose="02020603050405020304" charset="0"/>
                <a:cs typeface="Times New Roman" panose="02020603050405020304" charset="0"/>
              </a:rPr>
              <a:t>；</a:t>
            </a:r>
            <a:r>
              <a:rPr lang="en-US" altLang="zh-CN" sz="1400">
                <a:solidFill>
                  <a:srgbClr val="000000"/>
                </a:solidFill>
                <a:latin typeface="Times New Roman" panose="02020603050405020304" charset="0"/>
                <a:cs typeface="Times New Roman" panose="02020603050405020304" charset="0"/>
              </a:rPr>
              <a:t>forgiven </a:t>
            </a:r>
            <a:r>
              <a:rPr lang="zh-CN" altLang="en-US" sz="1400">
                <a:solidFill>
                  <a:srgbClr val="000000"/>
                </a:solidFill>
                <a:latin typeface="Times New Roman" panose="02020603050405020304" charset="0"/>
                <a:cs typeface="Times New Roman" panose="02020603050405020304" charset="0"/>
              </a:rPr>
              <a:t>意为</a:t>
            </a:r>
            <a:r>
              <a:rPr lang="en-US" altLang="zh-CN" sz="1400">
                <a:solidFill>
                  <a:srgbClr val="000000"/>
                </a:solidFill>
                <a:latin typeface="Times New Roman" panose="02020603050405020304" charset="0"/>
                <a:cs typeface="Times New Roman" panose="02020603050405020304" charset="0"/>
              </a:rPr>
              <a:t> “</a:t>
            </a:r>
            <a:r>
              <a:rPr lang="zh-CN" altLang="en-US" sz="1400">
                <a:solidFill>
                  <a:srgbClr val="000000"/>
                </a:solidFill>
                <a:latin typeface="Times New Roman" panose="02020603050405020304" charset="0"/>
                <a:cs typeface="Times New Roman" panose="02020603050405020304" charset="0"/>
              </a:rPr>
              <a:t>原谅</a:t>
            </a:r>
            <a:r>
              <a:rPr lang="en-US" altLang="zh-CN" sz="1400">
                <a:solidFill>
                  <a:srgbClr val="000000"/>
                </a:solidFill>
                <a:latin typeface="Times New Roman" panose="02020603050405020304" charset="0"/>
                <a:cs typeface="Times New Roman" panose="02020603050405020304" charset="0"/>
              </a:rPr>
              <a:t>”</a:t>
            </a:r>
            <a:r>
              <a:rPr lang="zh-CN" altLang="en-US" sz="1400">
                <a:solidFill>
                  <a:srgbClr val="000000"/>
                </a:solidFill>
                <a:latin typeface="Times New Roman" panose="02020603050405020304" charset="0"/>
                <a:cs typeface="Times New Roman" panose="02020603050405020304" charset="0"/>
              </a:rPr>
              <a:t>；</a:t>
            </a:r>
            <a:r>
              <a:rPr lang="en-US" altLang="zh-CN" sz="1400">
                <a:solidFill>
                  <a:srgbClr val="000000"/>
                </a:solidFill>
                <a:latin typeface="Times New Roman" panose="02020603050405020304" charset="0"/>
                <a:cs typeface="Times New Roman" panose="02020603050405020304" charset="0"/>
              </a:rPr>
              <a:t>recognized </a:t>
            </a:r>
            <a:r>
              <a:rPr lang="zh-CN" altLang="en-US" sz="1400">
                <a:solidFill>
                  <a:srgbClr val="000000"/>
                </a:solidFill>
                <a:latin typeface="Times New Roman" panose="02020603050405020304" charset="0"/>
                <a:cs typeface="Times New Roman" panose="02020603050405020304" charset="0"/>
              </a:rPr>
              <a:t>意为</a:t>
            </a:r>
            <a:r>
              <a:rPr lang="en-US" altLang="zh-CN" sz="1400">
                <a:solidFill>
                  <a:srgbClr val="000000"/>
                </a:solidFill>
                <a:latin typeface="Times New Roman" panose="02020603050405020304" charset="0"/>
                <a:cs typeface="Times New Roman" panose="02020603050405020304" charset="0"/>
              </a:rPr>
              <a:t> “</a:t>
            </a:r>
            <a:r>
              <a:rPr lang="zh-CN" altLang="en-US" sz="1400">
                <a:solidFill>
                  <a:srgbClr val="000000"/>
                </a:solidFill>
                <a:latin typeface="Times New Roman" panose="02020603050405020304" charset="0"/>
                <a:cs typeface="Times New Roman" panose="02020603050405020304" charset="0"/>
              </a:rPr>
              <a:t>认出</a:t>
            </a:r>
            <a:r>
              <a:rPr lang="en-US" altLang="zh-CN" sz="1400">
                <a:solidFill>
                  <a:srgbClr val="000000"/>
                </a:solidFill>
                <a:latin typeface="Times New Roman" panose="02020603050405020304" charset="0"/>
                <a:cs typeface="Times New Roman" panose="02020603050405020304" charset="0"/>
              </a:rPr>
              <a:t>”.</a:t>
            </a:r>
            <a:endParaRPr lang="en-US" altLang="zh-CN" sz="1400">
              <a:solidFill>
                <a:srgbClr val="000000"/>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1400">
                <a:solidFill>
                  <a:srgbClr val="000000"/>
                </a:solidFill>
                <a:latin typeface="Times New Roman" panose="02020603050405020304" charset="0"/>
                <a:cs typeface="Times New Roman" panose="02020603050405020304" charset="0"/>
              </a:rPr>
              <a:t>49.B</a:t>
            </a:r>
            <a:r>
              <a:rPr lang="zh-CN" altLang="en-US" sz="1400">
                <a:solidFill>
                  <a:srgbClr val="000000"/>
                </a:solidFill>
                <a:latin typeface="Times New Roman" panose="02020603050405020304" charset="0"/>
                <a:cs typeface="Times New Roman" panose="02020603050405020304" charset="0"/>
              </a:rPr>
              <a:t>解析：孩子们拽着作者的衬衫，想成为下一个被拍照的模特（</a:t>
            </a:r>
            <a:r>
              <a:rPr lang="en-US" altLang="zh-CN" sz="1400">
                <a:solidFill>
                  <a:srgbClr val="000000"/>
                </a:solidFill>
                <a:latin typeface="Times New Roman" panose="02020603050405020304" charset="0"/>
                <a:cs typeface="Times New Roman" panose="02020603050405020304" charset="0"/>
              </a:rPr>
              <a:t>model</a:t>
            </a:r>
            <a:r>
              <a:rPr lang="zh-CN" altLang="en-US" sz="1400">
                <a:solidFill>
                  <a:srgbClr val="000000"/>
                </a:solidFill>
                <a:latin typeface="Times New Roman" panose="02020603050405020304" charset="0"/>
                <a:cs typeface="Times New Roman" panose="02020603050405020304" charset="0"/>
              </a:rPr>
              <a:t>），也就是想让作者给他们拍照，在拍照情境中，被拍照的人可以说是</a:t>
            </a:r>
            <a:r>
              <a:rPr lang="en-US" altLang="zh-CN" sz="1400">
                <a:solidFill>
                  <a:srgbClr val="000000"/>
                </a:solidFill>
                <a:latin typeface="Times New Roman" panose="02020603050405020304" charset="0"/>
                <a:cs typeface="Times New Roman" panose="02020603050405020304" charset="0"/>
              </a:rPr>
              <a:t> “model”</a:t>
            </a:r>
            <a:r>
              <a:rPr lang="zh-CN" altLang="en-US" sz="1400">
                <a:solidFill>
                  <a:srgbClr val="000000"/>
                </a:solidFill>
                <a:latin typeface="Times New Roman" panose="02020603050405020304" charset="0"/>
                <a:cs typeface="Times New Roman" panose="02020603050405020304" charset="0"/>
              </a:rPr>
              <a:t>。</a:t>
            </a:r>
            <a:r>
              <a:rPr lang="en-US" altLang="zh-CN" sz="1400">
                <a:solidFill>
                  <a:srgbClr val="000000"/>
                </a:solidFill>
                <a:latin typeface="Times New Roman" panose="02020603050405020304" charset="0"/>
                <a:cs typeface="Times New Roman" panose="02020603050405020304" charset="0"/>
              </a:rPr>
              <a:t>role </a:t>
            </a:r>
            <a:r>
              <a:rPr lang="zh-CN" altLang="en-US" sz="1400">
                <a:solidFill>
                  <a:srgbClr val="000000"/>
                </a:solidFill>
                <a:latin typeface="Times New Roman" panose="02020603050405020304" charset="0"/>
                <a:cs typeface="Times New Roman" panose="02020603050405020304" charset="0"/>
              </a:rPr>
              <a:t>意为</a:t>
            </a:r>
            <a:r>
              <a:rPr lang="en-US" altLang="zh-CN" sz="1400">
                <a:solidFill>
                  <a:srgbClr val="000000"/>
                </a:solidFill>
                <a:latin typeface="Times New Roman" panose="02020603050405020304" charset="0"/>
                <a:cs typeface="Times New Roman" panose="02020603050405020304" charset="0"/>
              </a:rPr>
              <a:t> “</a:t>
            </a:r>
            <a:r>
              <a:rPr lang="zh-CN" altLang="en-US" sz="1400">
                <a:solidFill>
                  <a:srgbClr val="000000"/>
                </a:solidFill>
                <a:latin typeface="Times New Roman" panose="02020603050405020304" charset="0"/>
                <a:cs typeface="Times New Roman" panose="02020603050405020304" charset="0"/>
              </a:rPr>
              <a:t>角色</a:t>
            </a:r>
            <a:r>
              <a:rPr lang="en-US" altLang="zh-CN" sz="1400">
                <a:solidFill>
                  <a:srgbClr val="000000"/>
                </a:solidFill>
                <a:latin typeface="Times New Roman" panose="02020603050405020304" charset="0"/>
                <a:cs typeface="Times New Roman" panose="02020603050405020304" charset="0"/>
              </a:rPr>
              <a:t>”</a:t>
            </a:r>
            <a:r>
              <a:rPr lang="zh-CN" altLang="en-US" sz="1400">
                <a:solidFill>
                  <a:srgbClr val="000000"/>
                </a:solidFill>
                <a:latin typeface="Times New Roman" panose="02020603050405020304" charset="0"/>
                <a:cs typeface="Times New Roman" panose="02020603050405020304" charset="0"/>
              </a:rPr>
              <a:t>；</a:t>
            </a:r>
            <a:r>
              <a:rPr lang="en-US" altLang="zh-CN" sz="1400">
                <a:solidFill>
                  <a:srgbClr val="000000"/>
                </a:solidFill>
                <a:latin typeface="Times New Roman" panose="02020603050405020304" charset="0"/>
                <a:cs typeface="Times New Roman" panose="02020603050405020304" charset="0"/>
              </a:rPr>
              <a:t>fan </a:t>
            </a:r>
            <a:r>
              <a:rPr lang="zh-CN" altLang="en-US" sz="1400">
                <a:solidFill>
                  <a:srgbClr val="000000"/>
                </a:solidFill>
                <a:latin typeface="Times New Roman" panose="02020603050405020304" charset="0"/>
                <a:cs typeface="Times New Roman" panose="02020603050405020304" charset="0"/>
              </a:rPr>
              <a:t>意为</a:t>
            </a:r>
            <a:r>
              <a:rPr lang="en-US" altLang="zh-CN" sz="1400">
                <a:solidFill>
                  <a:srgbClr val="000000"/>
                </a:solidFill>
                <a:latin typeface="Times New Roman" panose="02020603050405020304" charset="0"/>
                <a:cs typeface="Times New Roman" panose="02020603050405020304" charset="0"/>
              </a:rPr>
              <a:t> “</a:t>
            </a:r>
            <a:r>
              <a:rPr lang="zh-CN" altLang="en-US" sz="1400">
                <a:solidFill>
                  <a:srgbClr val="000000"/>
                </a:solidFill>
                <a:latin typeface="Times New Roman" panose="02020603050405020304" charset="0"/>
                <a:cs typeface="Times New Roman" panose="02020603050405020304" charset="0"/>
              </a:rPr>
              <a:t>粉丝</a:t>
            </a:r>
            <a:r>
              <a:rPr lang="en-US" altLang="zh-CN" sz="1400">
                <a:solidFill>
                  <a:srgbClr val="000000"/>
                </a:solidFill>
                <a:latin typeface="Times New Roman" panose="02020603050405020304" charset="0"/>
                <a:cs typeface="Times New Roman" panose="02020603050405020304" charset="0"/>
              </a:rPr>
              <a:t>”</a:t>
            </a:r>
            <a:r>
              <a:rPr lang="zh-CN" altLang="en-US" sz="1400">
                <a:solidFill>
                  <a:srgbClr val="000000"/>
                </a:solidFill>
                <a:latin typeface="Times New Roman" panose="02020603050405020304" charset="0"/>
                <a:cs typeface="Times New Roman" panose="02020603050405020304" charset="0"/>
              </a:rPr>
              <a:t>；</a:t>
            </a:r>
            <a:r>
              <a:rPr lang="en-US" altLang="zh-CN" sz="1400">
                <a:solidFill>
                  <a:srgbClr val="000000"/>
                </a:solidFill>
                <a:latin typeface="Times New Roman" panose="02020603050405020304" charset="0"/>
                <a:cs typeface="Times New Roman" panose="02020603050405020304" charset="0"/>
              </a:rPr>
              <a:t>member </a:t>
            </a:r>
            <a:r>
              <a:rPr lang="zh-CN" altLang="en-US" sz="1400">
                <a:solidFill>
                  <a:srgbClr val="000000"/>
                </a:solidFill>
                <a:latin typeface="Times New Roman" panose="02020603050405020304" charset="0"/>
                <a:cs typeface="Times New Roman" panose="02020603050405020304" charset="0"/>
              </a:rPr>
              <a:t>意为</a:t>
            </a:r>
            <a:r>
              <a:rPr lang="en-US" altLang="zh-CN" sz="1400">
                <a:solidFill>
                  <a:srgbClr val="000000"/>
                </a:solidFill>
                <a:latin typeface="Times New Roman" panose="02020603050405020304" charset="0"/>
                <a:cs typeface="Times New Roman" panose="02020603050405020304" charset="0"/>
              </a:rPr>
              <a:t> “</a:t>
            </a:r>
            <a:r>
              <a:rPr lang="zh-CN" altLang="en-US" sz="1400">
                <a:solidFill>
                  <a:srgbClr val="000000"/>
                </a:solidFill>
                <a:latin typeface="Times New Roman" panose="02020603050405020304" charset="0"/>
                <a:cs typeface="Times New Roman" panose="02020603050405020304" charset="0"/>
              </a:rPr>
              <a:t>成员</a:t>
            </a:r>
            <a:r>
              <a:rPr lang="en-US" altLang="zh-CN" sz="1400">
                <a:solidFill>
                  <a:srgbClr val="000000"/>
                </a:solidFill>
                <a:latin typeface="Times New Roman" panose="02020603050405020304" charset="0"/>
                <a:cs typeface="Times New Roman" panose="02020603050405020304" charset="0"/>
              </a:rPr>
              <a:t>”</a:t>
            </a:r>
            <a:r>
              <a:rPr lang="zh-CN" altLang="en-US" sz="1400">
                <a:solidFill>
                  <a:srgbClr val="000000"/>
                </a:solidFill>
                <a:latin typeface="Times New Roman" panose="02020603050405020304" charset="0"/>
                <a:cs typeface="Times New Roman" panose="02020603050405020304" charset="0"/>
              </a:rPr>
              <a:t>，这里用</a:t>
            </a:r>
            <a:r>
              <a:rPr lang="en-US" altLang="zh-CN" sz="1400">
                <a:solidFill>
                  <a:srgbClr val="000000"/>
                </a:solidFill>
                <a:latin typeface="Times New Roman" panose="02020603050405020304" charset="0"/>
                <a:cs typeface="Times New Roman" panose="02020603050405020304" charset="0"/>
              </a:rPr>
              <a:t> “model” </a:t>
            </a:r>
            <a:r>
              <a:rPr lang="zh-CN" altLang="en-US" sz="1400">
                <a:solidFill>
                  <a:srgbClr val="000000"/>
                </a:solidFill>
                <a:latin typeface="Times New Roman" panose="02020603050405020304" charset="0"/>
                <a:cs typeface="Times New Roman" panose="02020603050405020304" charset="0"/>
              </a:rPr>
              <a:t>最恰当。</a:t>
            </a:r>
            <a:endParaRPr lang="zh-CN" altLang="en-US" sz="1400">
              <a:solidFill>
                <a:srgbClr val="000000"/>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1400">
                <a:solidFill>
                  <a:srgbClr val="000000"/>
                </a:solidFill>
                <a:latin typeface="Times New Roman" panose="02020603050405020304" charset="0"/>
                <a:cs typeface="Times New Roman" panose="02020603050405020304" charset="0"/>
              </a:rPr>
              <a:t>50.C</a:t>
            </a:r>
            <a:r>
              <a:rPr lang="zh-CN" altLang="en-US" sz="1400">
                <a:solidFill>
                  <a:srgbClr val="000000"/>
                </a:solidFill>
                <a:latin typeface="Times New Roman" panose="02020603050405020304" charset="0"/>
                <a:cs typeface="Times New Roman" panose="02020603050405020304" charset="0"/>
              </a:rPr>
              <a:t>解析：老太太们试图赶走孩子，这样她们就能插队，。</a:t>
            </a:r>
            <a:r>
              <a:rPr lang="en-US" altLang="zh-CN" sz="1400">
                <a:solidFill>
                  <a:srgbClr val="000000"/>
                </a:solidFill>
                <a:latin typeface="Times New Roman" panose="02020603050405020304" charset="0"/>
                <a:cs typeface="Times New Roman" panose="02020603050405020304" charset="0"/>
              </a:rPr>
              <a:t>take over </a:t>
            </a:r>
            <a:r>
              <a:rPr lang="zh-CN" altLang="en-US" sz="1400">
                <a:solidFill>
                  <a:srgbClr val="000000"/>
                </a:solidFill>
                <a:latin typeface="Times New Roman" panose="02020603050405020304" charset="0"/>
                <a:cs typeface="Times New Roman" panose="02020603050405020304" charset="0"/>
              </a:rPr>
              <a:t>意为</a:t>
            </a:r>
            <a:r>
              <a:rPr lang="en-US" altLang="zh-CN" sz="1400">
                <a:solidFill>
                  <a:srgbClr val="000000"/>
                </a:solidFill>
                <a:latin typeface="Times New Roman" panose="02020603050405020304" charset="0"/>
                <a:cs typeface="Times New Roman" panose="02020603050405020304" charset="0"/>
              </a:rPr>
              <a:t> “</a:t>
            </a:r>
            <a:r>
              <a:rPr lang="zh-CN" altLang="en-US" sz="1400">
                <a:solidFill>
                  <a:srgbClr val="000000"/>
                </a:solidFill>
                <a:latin typeface="Times New Roman" panose="02020603050405020304" charset="0"/>
                <a:cs typeface="Times New Roman" panose="02020603050405020304" charset="0"/>
              </a:rPr>
              <a:t>接管</a:t>
            </a:r>
            <a:r>
              <a:rPr lang="en-US" altLang="zh-CN" sz="1400">
                <a:solidFill>
                  <a:srgbClr val="000000"/>
                </a:solidFill>
                <a:latin typeface="Times New Roman" panose="02020603050405020304" charset="0"/>
                <a:cs typeface="Times New Roman" panose="02020603050405020304" charset="0"/>
              </a:rPr>
              <a:t>”</a:t>
            </a:r>
            <a:r>
              <a:rPr lang="zh-CN" altLang="en-US" sz="1400">
                <a:solidFill>
                  <a:srgbClr val="000000"/>
                </a:solidFill>
                <a:latin typeface="Times New Roman" panose="02020603050405020304" charset="0"/>
                <a:cs typeface="Times New Roman" panose="02020603050405020304" charset="0"/>
              </a:rPr>
              <a:t>；</a:t>
            </a:r>
            <a:r>
              <a:rPr lang="en-US" altLang="zh-CN" sz="1400">
                <a:solidFill>
                  <a:srgbClr val="000000"/>
                </a:solidFill>
                <a:latin typeface="Times New Roman" panose="02020603050405020304" charset="0"/>
                <a:cs typeface="Times New Roman" panose="02020603050405020304" charset="0"/>
              </a:rPr>
              <a:t>run after </a:t>
            </a:r>
            <a:r>
              <a:rPr lang="zh-CN" altLang="en-US" sz="1400">
                <a:solidFill>
                  <a:srgbClr val="000000"/>
                </a:solidFill>
                <a:latin typeface="Times New Roman" panose="02020603050405020304" charset="0"/>
                <a:cs typeface="Times New Roman" panose="02020603050405020304" charset="0"/>
              </a:rPr>
              <a:t>意为</a:t>
            </a:r>
            <a:r>
              <a:rPr lang="en-US" altLang="zh-CN" sz="1400">
                <a:solidFill>
                  <a:srgbClr val="000000"/>
                </a:solidFill>
                <a:latin typeface="Times New Roman" panose="02020603050405020304" charset="0"/>
                <a:cs typeface="Times New Roman" panose="02020603050405020304" charset="0"/>
              </a:rPr>
              <a:t> “</a:t>
            </a:r>
            <a:r>
              <a:rPr lang="zh-CN" altLang="en-US" sz="1400">
                <a:solidFill>
                  <a:srgbClr val="000000"/>
                </a:solidFill>
                <a:latin typeface="Times New Roman" panose="02020603050405020304" charset="0"/>
                <a:cs typeface="Times New Roman" panose="02020603050405020304" charset="0"/>
              </a:rPr>
              <a:t>追赶</a:t>
            </a:r>
            <a:r>
              <a:rPr lang="en-US" altLang="zh-CN" sz="1400">
                <a:solidFill>
                  <a:srgbClr val="000000"/>
                </a:solidFill>
                <a:latin typeface="Times New Roman" panose="02020603050405020304" charset="0"/>
                <a:cs typeface="Times New Roman" panose="02020603050405020304" charset="0"/>
              </a:rPr>
              <a:t>”</a:t>
            </a:r>
            <a:r>
              <a:rPr lang="zh-CN" altLang="en-US" sz="1400">
                <a:solidFill>
                  <a:srgbClr val="000000"/>
                </a:solidFill>
                <a:latin typeface="Times New Roman" panose="02020603050405020304" charset="0"/>
                <a:cs typeface="Times New Roman" panose="02020603050405020304" charset="0"/>
              </a:rPr>
              <a:t>；</a:t>
            </a:r>
            <a:r>
              <a:rPr lang="en-US" altLang="zh-CN" sz="1400">
                <a:solidFill>
                  <a:srgbClr val="000000"/>
                </a:solidFill>
                <a:highlight>
                  <a:srgbClr val="FFFF00"/>
                </a:highlight>
                <a:latin typeface="Times New Roman" panose="02020603050405020304" charset="0"/>
                <a:cs typeface="Times New Roman" panose="02020603050405020304" charset="0"/>
              </a:rPr>
              <a:t>drive away </a:t>
            </a:r>
            <a:r>
              <a:rPr lang="zh-CN" altLang="en-US" sz="1400">
                <a:solidFill>
                  <a:srgbClr val="000000"/>
                </a:solidFill>
                <a:highlight>
                  <a:srgbClr val="FFFF00"/>
                </a:highlight>
                <a:latin typeface="Times New Roman" panose="02020603050405020304" charset="0"/>
                <a:cs typeface="Times New Roman" panose="02020603050405020304" charset="0"/>
              </a:rPr>
              <a:t>意为</a:t>
            </a:r>
            <a:r>
              <a:rPr lang="en-US" altLang="zh-CN" sz="1400">
                <a:solidFill>
                  <a:srgbClr val="000000"/>
                </a:solidFill>
                <a:highlight>
                  <a:srgbClr val="FFFF00"/>
                </a:highlight>
                <a:latin typeface="Times New Roman" panose="02020603050405020304" charset="0"/>
                <a:cs typeface="Times New Roman" panose="02020603050405020304" charset="0"/>
              </a:rPr>
              <a:t> “</a:t>
            </a:r>
            <a:r>
              <a:rPr lang="zh-CN" altLang="en-US" sz="1400">
                <a:solidFill>
                  <a:srgbClr val="000000"/>
                </a:solidFill>
                <a:highlight>
                  <a:srgbClr val="FFFF00"/>
                </a:highlight>
                <a:latin typeface="Times New Roman" panose="02020603050405020304" charset="0"/>
                <a:cs typeface="Times New Roman" panose="02020603050405020304" charset="0"/>
              </a:rPr>
              <a:t>赶走</a:t>
            </a:r>
            <a:r>
              <a:rPr lang="en-US" altLang="zh-CN" sz="1400">
                <a:solidFill>
                  <a:srgbClr val="000000"/>
                </a:solidFill>
                <a:highlight>
                  <a:srgbClr val="FFFF00"/>
                </a:highlight>
                <a:latin typeface="Times New Roman" panose="02020603050405020304" charset="0"/>
                <a:cs typeface="Times New Roman" panose="02020603050405020304" charset="0"/>
              </a:rPr>
              <a:t>”</a:t>
            </a:r>
            <a:r>
              <a:rPr lang="en-US" altLang="zh-CN" sz="1400">
                <a:solidFill>
                  <a:srgbClr val="000000"/>
                </a:solidFill>
                <a:latin typeface="Times New Roman" panose="02020603050405020304" charset="0"/>
                <a:cs typeface="Times New Roman" panose="02020603050405020304" charset="0"/>
              </a:rPr>
              <a:t>.</a:t>
            </a:r>
            <a:endParaRPr lang="zh-CN" altLang="en-US" sz="1400">
              <a:solidFill>
                <a:srgbClr val="000000"/>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1400">
                <a:solidFill>
                  <a:srgbClr val="000000"/>
                </a:solidFill>
                <a:latin typeface="Times New Roman" panose="02020603050405020304" charset="0"/>
                <a:cs typeface="Times New Roman" panose="02020603050405020304" charset="0"/>
              </a:rPr>
              <a:t>51.A</a:t>
            </a:r>
            <a:r>
              <a:rPr lang="zh-CN" altLang="en-US" sz="1400">
                <a:solidFill>
                  <a:srgbClr val="000000"/>
                </a:solidFill>
                <a:latin typeface="Times New Roman" panose="02020603050405020304" charset="0"/>
                <a:cs typeface="Times New Roman" panose="02020603050405020304" charset="0"/>
              </a:rPr>
              <a:t>解析：作者照片打印得不够快，所以就给一个十几岁的男孩展示如何</a:t>
            </a:r>
            <a:r>
              <a:rPr lang="zh-CN" altLang="en-US" sz="1400">
                <a:solidFill>
                  <a:srgbClr val="000000"/>
                </a:solidFill>
                <a:highlight>
                  <a:srgbClr val="FFFF00"/>
                </a:highlight>
                <a:latin typeface="Times New Roman" panose="02020603050405020304" charset="0"/>
                <a:cs typeface="Times New Roman" panose="02020603050405020304" charset="0"/>
              </a:rPr>
              <a:t>操作（</a:t>
            </a:r>
            <a:r>
              <a:rPr lang="en-US" altLang="zh-CN" sz="1400">
                <a:solidFill>
                  <a:srgbClr val="000000"/>
                </a:solidFill>
                <a:highlight>
                  <a:srgbClr val="FFFF00"/>
                </a:highlight>
                <a:latin typeface="Times New Roman" panose="02020603050405020304" charset="0"/>
                <a:cs typeface="Times New Roman" panose="02020603050405020304" charset="0"/>
              </a:rPr>
              <a:t>operate</a:t>
            </a:r>
            <a:r>
              <a:rPr lang="zh-CN" altLang="en-US" sz="1400">
                <a:solidFill>
                  <a:srgbClr val="000000"/>
                </a:solidFill>
                <a:highlight>
                  <a:srgbClr val="FFFF00"/>
                </a:highlight>
                <a:latin typeface="Times New Roman" panose="02020603050405020304" charset="0"/>
                <a:cs typeface="Times New Roman" panose="02020603050405020304" charset="0"/>
              </a:rPr>
              <a:t>）机器</a:t>
            </a:r>
            <a:r>
              <a:rPr lang="zh-CN" altLang="en-US" sz="1400">
                <a:solidFill>
                  <a:srgbClr val="000000"/>
                </a:solidFill>
                <a:latin typeface="Times New Roman" panose="02020603050405020304" charset="0"/>
                <a:cs typeface="Times New Roman" panose="02020603050405020304" charset="0"/>
              </a:rPr>
              <a:t>，也就是教他使用打印机，</a:t>
            </a:r>
            <a:r>
              <a:rPr lang="en-US" altLang="zh-CN" sz="1400">
                <a:solidFill>
                  <a:srgbClr val="000000"/>
                </a:solidFill>
                <a:latin typeface="Times New Roman" panose="02020603050405020304" charset="0"/>
                <a:cs typeface="Times New Roman" panose="02020603050405020304" charset="0"/>
              </a:rPr>
              <a:t>“operate” </a:t>
            </a:r>
            <a:r>
              <a:rPr lang="zh-CN" altLang="en-US" sz="1400">
                <a:solidFill>
                  <a:srgbClr val="000000"/>
                </a:solidFill>
                <a:latin typeface="Times New Roman" panose="02020603050405020304" charset="0"/>
                <a:cs typeface="Times New Roman" panose="02020603050405020304" charset="0"/>
              </a:rPr>
              <a:t>有操作、运转机器设备的意思。</a:t>
            </a:r>
            <a:r>
              <a:rPr lang="en-US" altLang="zh-CN" sz="1400">
                <a:solidFill>
                  <a:srgbClr val="000000"/>
                </a:solidFill>
                <a:latin typeface="Times New Roman" panose="02020603050405020304" charset="0"/>
                <a:cs typeface="Times New Roman" panose="02020603050405020304" charset="0"/>
              </a:rPr>
              <a:t>activate </a:t>
            </a:r>
            <a:r>
              <a:rPr lang="zh-CN" altLang="en-US" sz="1400">
                <a:solidFill>
                  <a:srgbClr val="000000"/>
                </a:solidFill>
                <a:latin typeface="Times New Roman" panose="02020603050405020304" charset="0"/>
                <a:cs typeface="Times New Roman" panose="02020603050405020304" charset="0"/>
              </a:rPr>
              <a:t>意为</a:t>
            </a:r>
            <a:r>
              <a:rPr lang="en-US" altLang="zh-CN" sz="1400">
                <a:solidFill>
                  <a:srgbClr val="000000"/>
                </a:solidFill>
                <a:latin typeface="Times New Roman" panose="02020603050405020304" charset="0"/>
                <a:cs typeface="Times New Roman" panose="02020603050405020304" charset="0"/>
              </a:rPr>
              <a:t> “</a:t>
            </a:r>
            <a:r>
              <a:rPr lang="zh-CN" altLang="en-US" sz="1400">
                <a:solidFill>
                  <a:srgbClr val="000000"/>
                </a:solidFill>
                <a:latin typeface="Times New Roman" panose="02020603050405020304" charset="0"/>
                <a:cs typeface="Times New Roman" panose="02020603050405020304" charset="0"/>
              </a:rPr>
              <a:t>激活</a:t>
            </a:r>
            <a:r>
              <a:rPr lang="en-US" altLang="zh-CN" sz="1400">
                <a:solidFill>
                  <a:srgbClr val="000000"/>
                </a:solidFill>
                <a:latin typeface="Times New Roman" panose="02020603050405020304" charset="0"/>
                <a:cs typeface="Times New Roman" panose="02020603050405020304" charset="0"/>
              </a:rPr>
              <a:t>”</a:t>
            </a:r>
            <a:r>
              <a:rPr lang="zh-CN" altLang="en-US" sz="1400">
                <a:solidFill>
                  <a:srgbClr val="000000"/>
                </a:solidFill>
                <a:latin typeface="Times New Roman" panose="02020603050405020304" charset="0"/>
                <a:cs typeface="Times New Roman" panose="02020603050405020304" charset="0"/>
              </a:rPr>
              <a:t>；</a:t>
            </a:r>
            <a:r>
              <a:rPr lang="en-US" altLang="zh-CN" sz="1400">
                <a:solidFill>
                  <a:srgbClr val="000000"/>
                </a:solidFill>
                <a:latin typeface="Times New Roman" panose="02020603050405020304" charset="0"/>
                <a:cs typeface="Times New Roman" panose="02020603050405020304" charset="0"/>
              </a:rPr>
              <a:t>polish </a:t>
            </a:r>
            <a:r>
              <a:rPr lang="zh-CN" altLang="en-US" sz="1400">
                <a:solidFill>
                  <a:srgbClr val="000000"/>
                </a:solidFill>
                <a:latin typeface="Times New Roman" panose="02020603050405020304" charset="0"/>
                <a:cs typeface="Times New Roman" panose="02020603050405020304" charset="0"/>
              </a:rPr>
              <a:t>意为</a:t>
            </a:r>
            <a:r>
              <a:rPr lang="en-US" altLang="zh-CN" sz="1400">
                <a:solidFill>
                  <a:srgbClr val="000000"/>
                </a:solidFill>
                <a:latin typeface="Times New Roman" panose="02020603050405020304" charset="0"/>
                <a:cs typeface="Times New Roman" panose="02020603050405020304" charset="0"/>
              </a:rPr>
              <a:t> “</a:t>
            </a:r>
            <a:r>
              <a:rPr lang="zh-CN" altLang="en-US" sz="1400">
                <a:solidFill>
                  <a:srgbClr val="000000"/>
                </a:solidFill>
                <a:latin typeface="Times New Roman" panose="02020603050405020304" charset="0"/>
                <a:cs typeface="Times New Roman" panose="02020603050405020304" charset="0"/>
              </a:rPr>
              <a:t>擦亮；润色</a:t>
            </a:r>
            <a:r>
              <a:rPr lang="en-US" altLang="zh-CN" sz="1400">
                <a:solidFill>
                  <a:srgbClr val="000000"/>
                </a:solidFill>
                <a:latin typeface="Times New Roman" panose="02020603050405020304" charset="0"/>
                <a:cs typeface="Times New Roman" panose="02020603050405020304" charset="0"/>
              </a:rPr>
              <a:t>”</a:t>
            </a:r>
            <a:r>
              <a:rPr lang="zh-CN" altLang="en-US" sz="1400">
                <a:solidFill>
                  <a:srgbClr val="000000"/>
                </a:solidFill>
                <a:latin typeface="Times New Roman" panose="02020603050405020304" charset="0"/>
                <a:cs typeface="Times New Roman" panose="02020603050405020304" charset="0"/>
              </a:rPr>
              <a:t>；</a:t>
            </a:r>
            <a:r>
              <a:rPr lang="en-US" altLang="zh-CN" sz="1400">
                <a:solidFill>
                  <a:srgbClr val="000000"/>
                </a:solidFill>
                <a:latin typeface="Times New Roman" panose="02020603050405020304" charset="0"/>
                <a:cs typeface="Times New Roman" panose="02020603050405020304" charset="0"/>
              </a:rPr>
              <a:t>protect </a:t>
            </a:r>
            <a:r>
              <a:rPr lang="zh-CN" altLang="en-US" sz="1400">
                <a:solidFill>
                  <a:srgbClr val="000000"/>
                </a:solidFill>
                <a:latin typeface="Times New Roman" panose="02020603050405020304" charset="0"/>
                <a:cs typeface="Times New Roman" panose="02020603050405020304" charset="0"/>
              </a:rPr>
              <a:t>意为</a:t>
            </a:r>
            <a:r>
              <a:rPr lang="en-US" altLang="zh-CN" sz="1400">
                <a:solidFill>
                  <a:srgbClr val="000000"/>
                </a:solidFill>
                <a:latin typeface="Times New Roman" panose="02020603050405020304" charset="0"/>
                <a:cs typeface="Times New Roman" panose="02020603050405020304" charset="0"/>
              </a:rPr>
              <a:t> “</a:t>
            </a:r>
            <a:r>
              <a:rPr lang="zh-CN" altLang="en-US" sz="1400">
                <a:solidFill>
                  <a:srgbClr val="000000"/>
                </a:solidFill>
                <a:latin typeface="Times New Roman" panose="02020603050405020304" charset="0"/>
                <a:cs typeface="Times New Roman" panose="02020603050405020304" charset="0"/>
              </a:rPr>
              <a:t>保护</a:t>
            </a:r>
            <a:r>
              <a:rPr lang="en-US" altLang="zh-CN" sz="1400">
                <a:solidFill>
                  <a:srgbClr val="000000"/>
                </a:solidFill>
                <a:latin typeface="Times New Roman" panose="02020603050405020304" charset="0"/>
                <a:cs typeface="Times New Roman" panose="02020603050405020304" charset="0"/>
              </a:rPr>
              <a:t>”</a:t>
            </a:r>
            <a:r>
              <a:rPr lang="zh-CN" altLang="en-US" sz="1400">
                <a:solidFill>
                  <a:srgbClr val="000000"/>
                </a:solidFill>
                <a:latin typeface="Times New Roman" panose="02020603050405020304" charset="0"/>
                <a:cs typeface="Times New Roman" panose="02020603050405020304" charset="0"/>
              </a:rPr>
              <a:t>，不符合此处教使用打印机的语境。</a:t>
            </a:r>
            <a:endParaRPr lang="en-US" altLang="zh-CN" sz="1400">
              <a:solidFill>
                <a:srgbClr val="000000"/>
              </a:solidFill>
              <a:latin typeface="Times New Roman" panose="02020603050405020304" charset="0"/>
              <a:cs typeface="Times New Roman" panose="02020603050405020304" charset="0"/>
            </a:endParaRPr>
          </a:p>
        </p:txBody>
      </p:sp>
      <p:cxnSp>
        <p:nvCxnSpPr>
          <p:cNvPr id="14" name="直接箭头连接符 13"/>
          <p:cNvCxnSpPr/>
          <p:nvPr userDrawn="1"/>
        </p:nvCxnSpPr>
        <p:spPr>
          <a:xfrm flipH="1" flipV="1">
            <a:off x="2551355" y="1146463"/>
            <a:ext cx="2137265" cy="2153407"/>
          </a:xfrm>
          <a:prstGeom prst="straightConnector1">
            <a:avLst/>
          </a:prstGeom>
          <a:ln w="57150" cap="flat" cmpd="sng" algn="ctr">
            <a:solidFill>
              <a:srgbClr val="FFC000">
                <a:alpha val="100000"/>
              </a:srgbClr>
            </a:solidFill>
            <a:prstDash val="solid"/>
            <a:tailEnd type="triangle"/>
          </a:ln>
        </p:spPr>
        <p:style>
          <a:lnRef idx="2">
            <a:schemeClr val="accent1"/>
          </a:lnRef>
          <a:fillRef idx="0">
            <a:srgbClr val="FFFFFF"/>
          </a:fillRef>
          <a:effectRef idx="0">
            <a:srgbClr val="FFFFFF"/>
          </a:effectRef>
          <a:fontRef idx="minor">
            <a:schemeClr val="tx1"/>
          </a:fontRef>
        </p:style>
      </p:cxnSp>
      <p:cxnSp>
        <p:nvCxnSpPr>
          <p:cNvPr id="2" name="直接箭头连接符 1"/>
          <p:cNvCxnSpPr/>
          <p:nvPr userDrawn="1"/>
        </p:nvCxnSpPr>
        <p:spPr>
          <a:xfrm flipH="1" flipV="1">
            <a:off x="3155916" y="1918625"/>
            <a:ext cx="7957296" cy="1747358"/>
          </a:xfrm>
          <a:prstGeom prst="straightConnector1">
            <a:avLst/>
          </a:prstGeom>
          <a:ln w="57150" cap="flat" cmpd="sng" algn="ctr">
            <a:solidFill>
              <a:srgbClr val="FFC000">
                <a:alpha val="100000"/>
              </a:srgbClr>
            </a:solidFill>
            <a:prstDash val="solid"/>
            <a:tailEnd type="triangle"/>
          </a:ln>
        </p:spPr>
        <p:style>
          <a:lnRef idx="2">
            <a:schemeClr val="accent1"/>
          </a:lnRef>
          <a:fillRef idx="0">
            <a:srgbClr val="FFFFFF"/>
          </a:fillRef>
          <a:effectRef idx="0">
            <a:srgbClr val="FFFFFF"/>
          </a:effectRef>
          <a:fontRef idx="minor">
            <a:schemeClr val="tx1"/>
          </a:fontRef>
        </p:style>
      </p:cxnSp>
      <p:cxnSp>
        <p:nvCxnSpPr>
          <p:cNvPr id="3" name="直接箭头连接符 2"/>
          <p:cNvCxnSpPr/>
          <p:nvPr userDrawn="1"/>
        </p:nvCxnSpPr>
        <p:spPr>
          <a:xfrm flipH="1" flipV="1">
            <a:off x="7052795" y="577994"/>
            <a:ext cx="874002" cy="2162430"/>
          </a:xfrm>
          <a:prstGeom prst="straightConnector1">
            <a:avLst/>
          </a:prstGeom>
          <a:ln w="57150" cap="flat" cmpd="sng" algn="ctr">
            <a:solidFill>
              <a:srgbClr val="FFC000">
                <a:alpha val="100000"/>
              </a:srgbClr>
            </a:solidFill>
            <a:prstDash val="solid"/>
            <a:tailEnd type="triangle"/>
          </a:ln>
        </p:spPr>
        <p:style>
          <a:lnRef idx="2">
            <a:schemeClr val="accent1"/>
          </a:lnRef>
          <a:fillRef idx="0">
            <a:srgbClr val="FFFFFF"/>
          </a:fillRef>
          <a:effectRef idx="0">
            <a:srgbClr val="FFFFFF"/>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0" y="0"/>
            <a:ext cx="12139813" cy="2020606"/>
          </a:xfrm>
          <a:prstGeom prst="rect">
            <a:avLst/>
          </a:prstGeom>
          <a:noFill/>
          <a:ln w="25400" cap="flat" cmpd="sng" algn="ctr">
            <a:solidFill>
              <a:schemeClr val="phClr"/>
            </a:solidFill>
            <a:prstDash val="solid"/>
          </a:ln>
        </p:spPr>
        <p:style>
          <a:lnRef idx="2">
            <a:schemeClr val="accent1"/>
          </a:lnRef>
          <a:fillRef idx="0">
            <a:srgbClr val="FFFFFF"/>
          </a:fillRef>
          <a:effectRef idx="0">
            <a:srgbClr val="FFFFFF"/>
          </a:effectRef>
          <a:fontRef idx="minor">
            <a:schemeClr val="tx1"/>
          </a:fontRef>
        </p:style>
        <p:txBody>
          <a:bodyPr wrap="square" rtlCol="0" anchor="t">
            <a:noAutofit/>
          </a:bodyPr>
          <a:p>
            <a:pPr marL="36195" indent="0" algn="just" defTabSz="266700" rtl="0" eaLnBrk="1" fontAlgn="base" latinLnBrk="0" hangingPunct="1">
              <a:lnSpc>
                <a:spcPct val="100000"/>
              </a:lnSpc>
              <a:spcBef>
                <a:spcPts val="700"/>
              </a:spcBef>
              <a:spcAft>
                <a:spcPct val="0"/>
              </a:spcAft>
              <a:buNone/>
            </a:pPr>
            <a:r>
              <a:rPr lang="en-US" altLang="zh-CN" sz="2400">
                <a:solidFill>
                  <a:srgbClr val="000000"/>
                </a:solidFill>
                <a:latin typeface="Times New Roman" panose="02020603050405020304" charset="0"/>
                <a:cs typeface="Times New Roman" panose="02020603050405020304" charset="0"/>
              </a:rPr>
              <a:t>     As their enthusiasm grew,I noticed that many held their small photos   </a:t>
            </a:r>
            <a:r>
              <a:rPr lang="en-US" altLang="zh-CN" sz="2400" u="sng">
                <a:solidFill>
                  <a:srgbClr val="000000"/>
                </a:solidFill>
                <a:latin typeface="Times New Roman" panose="02020603050405020304" charset="0"/>
                <a:cs typeface="Times New Roman" panose="02020603050405020304" charset="0"/>
              </a:rPr>
              <a:t>      52       </a:t>
            </a:r>
            <a:r>
              <a:rPr lang="en-US" altLang="zh-CN" sz="2400">
                <a:solidFill>
                  <a:srgbClr val="000000"/>
                </a:solidFill>
                <a:latin typeface="Times New Roman" panose="02020603050405020304" charset="0"/>
                <a:cs typeface="Times New Roman" panose="02020603050405020304" charset="0"/>
              </a:rPr>
              <a:t>  ,as if they were gazing at a(n)</a:t>
            </a:r>
            <a:r>
              <a:rPr lang="en-US" altLang="zh-CN" sz="2400" u="sng">
                <a:solidFill>
                  <a:srgbClr val="000000"/>
                </a:solidFill>
                <a:latin typeface="Times New Roman" panose="02020603050405020304" charset="0"/>
                <a:cs typeface="Times New Roman" panose="02020603050405020304" charset="0"/>
              </a:rPr>
              <a:t>53      </a:t>
            </a:r>
            <a:r>
              <a:rPr lang="en-US" altLang="zh-CN" sz="2400">
                <a:solidFill>
                  <a:srgbClr val="000000"/>
                </a:solidFill>
                <a:latin typeface="Times New Roman" panose="02020603050405020304" charset="0"/>
                <a:cs typeface="Times New Roman" panose="02020603050405020304" charset="0"/>
              </a:rPr>
              <a:t> they'd never seen before.</a:t>
            </a:r>
            <a:endParaRPr lang="en-US" altLang="zh-CN" sz="2400">
              <a:solidFill>
                <a:srgbClr val="000000"/>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2400">
                <a:solidFill>
                  <a:srgbClr val="000000"/>
                </a:solidFill>
                <a:latin typeface="Times New Roman" panose="02020603050405020304" charset="0"/>
                <a:cs typeface="Times New Roman" panose="02020603050405020304" charset="0"/>
              </a:rPr>
              <a:t>    After many such journeys,I was finally free of that bad feeling and grew  </a:t>
            </a:r>
            <a:r>
              <a:rPr lang="en-US" altLang="zh-CN" sz="2400" u="sng">
                <a:solidFill>
                  <a:srgbClr val="000000"/>
                </a:solidFill>
                <a:latin typeface="Times New Roman" panose="02020603050405020304" charset="0"/>
                <a:cs typeface="Times New Roman" panose="02020603050405020304" charset="0"/>
              </a:rPr>
              <a:t>       54      </a:t>
            </a:r>
            <a:r>
              <a:rPr lang="en-US" altLang="zh-CN" sz="2400">
                <a:solidFill>
                  <a:srgbClr val="000000"/>
                </a:solidFill>
                <a:latin typeface="Times New Roman" panose="02020603050405020304" charset="0"/>
                <a:cs typeface="Times New Roman" panose="02020603050405020304" charset="0"/>
              </a:rPr>
              <a:t>  .I'm  a photographer,one who loves taking portraits and  </a:t>
            </a:r>
            <a:r>
              <a:rPr lang="en-US" altLang="zh-CN" sz="2400" u="sng">
                <a:solidFill>
                  <a:srgbClr val="000000"/>
                </a:solidFill>
                <a:latin typeface="Times New Roman" panose="02020603050405020304" charset="0"/>
                <a:cs typeface="Times New Roman" panose="02020603050405020304" charset="0"/>
              </a:rPr>
              <a:t>       55      </a:t>
            </a:r>
            <a:r>
              <a:rPr lang="en-US" altLang="zh-CN" sz="2400">
                <a:solidFill>
                  <a:srgbClr val="000000"/>
                </a:solidFill>
                <a:latin typeface="Times New Roman" panose="02020603050405020304" charset="0"/>
                <a:cs typeface="Times New Roman" panose="02020603050405020304" charset="0"/>
              </a:rPr>
              <a:t>  them,and spreading happiness in the most unexpected places.</a:t>
            </a:r>
            <a:endParaRPr lang="en-US" altLang="zh-CN" sz="2400">
              <a:solidFill>
                <a:srgbClr val="000000"/>
              </a:solidFill>
              <a:latin typeface="Times New Roman" panose="02020603050405020304" charset="0"/>
              <a:cs typeface="Times New Roman" panose="02020603050405020304" charset="0"/>
            </a:endParaRPr>
          </a:p>
        </p:txBody>
      </p:sp>
      <p:sp>
        <p:nvSpPr>
          <p:cNvPr id="100" name="文本框 99"/>
          <p:cNvSpPr txBox="1"/>
          <p:nvPr/>
        </p:nvSpPr>
        <p:spPr>
          <a:xfrm>
            <a:off x="0" y="2020560"/>
            <a:ext cx="12192019" cy="1198880"/>
          </a:xfrm>
          <a:prstGeom prst="rect">
            <a:avLst/>
          </a:prstGeom>
          <a:noFill/>
          <a:ln w="9525">
            <a:noFill/>
          </a:ln>
        </p:spPr>
        <p:txBody>
          <a:bodyPr wrap="square">
            <a:noAutofit/>
          </a:bodyPr>
          <a:p>
            <a:pPr indent="0"/>
            <a:r>
              <a:rPr lang="en-US" sz="2400">
                <a:solidFill>
                  <a:srgbClr val="000000"/>
                </a:solidFill>
                <a:latin typeface="Times New Roman" panose="02020603050405020304" charset="0"/>
              </a:rPr>
              <a:t>52.A.indisgust                   B.with paticncc                     C.inshamc                                 </a:t>
            </a:r>
            <a:r>
              <a:rPr lang="en-US" sz="2400">
                <a:solidFill>
                  <a:srgbClr val="000000"/>
                </a:solidFill>
                <a:highlight>
                  <a:srgbClr val="FFFF00"/>
                </a:highlight>
                <a:latin typeface="Times New Roman" panose="02020603050405020304" charset="0"/>
              </a:rPr>
              <a:t>D.with awe</a:t>
            </a:r>
            <a:endParaRPr lang="en-US" sz="2400">
              <a:solidFill>
                <a:srgbClr val="000000"/>
              </a:solidFill>
              <a:highlight>
                <a:srgbClr val="FFFF00"/>
              </a:highlight>
              <a:latin typeface="Times New Roman" panose="02020603050405020304" charset="0"/>
            </a:endParaRPr>
          </a:p>
          <a:p>
            <a:pPr indent="0"/>
            <a:r>
              <a:rPr lang="en-US" sz="2400">
                <a:solidFill>
                  <a:srgbClr val="000000"/>
                </a:solidFill>
                <a:latin typeface="Times New Roman" panose="02020603050405020304" charset="0"/>
              </a:rPr>
              <a:t>53.</a:t>
            </a:r>
            <a:r>
              <a:rPr lang="en-US" sz="2400">
                <a:solidFill>
                  <a:srgbClr val="000000"/>
                </a:solidFill>
                <a:highlight>
                  <a:srgbClr val="FFFF00"/>
                </a:highlight>
                <a:latin typeface="Times New Roman" panose="02020603050405020304" charset="0"/>
              </a:rPr>
              <a:t>A.image </a:t>
            </a:r>
            <a:r>
              <a:rPr lang="en-US" sz="2400">
                <a:solidFill>
                  <a:srgbClr val="000000"/>
                </a:solidFill>
                <a:latin typeface="Times New Roman" panose="02020603050405020304" charset="0"/>
              </a:rPr>
              <a:t>                       B.shape                                 C.pattern                                  D.scene</a:t>
            </a:r>
            <a:endParaRPr lang="zh-CN" altLang="en-US" sz="2400"/>
          </a:p>
        </p:txBody>
      </p:sp>
      <p:graphicFrame>
        <p:nvGraphicFramePr>
          <p:cNvPr id="3" name="表格 2"/>
          <p:cNvGraphicFramePr/>
          <p:nvPr/>
        </p:nvGraphicFramePr>
        <p:xfrm>
          <a:off x="71716" y="2824566"/>
          <a:ext cx="12048490" cy="731520"/>
        </p:xfrm>
        <a:graphic>
          <a:graphicData uri="http://schemas.openxmlformats.org/drawingml/2006/table">
            <a:tbl>
              <a:tblPr/>
              <a:tblGrid>
                <a:gridCol w="2850515"/>
                <a:gridCol w="3286760"/>
                <a:gridCol w="3224530"/>
                <a:gridCol w="2686685"/>
              </a:tblGrid>
              <a:tr h="165100">
                <a:tc>
                  <a:txBody>
                    <a:bodyPr/>
                    <a:p>
                      <a:pPr indent="0">
                        <a:buNone/>
                      </a:pPr>
                      <a:r>
                        <a:rPr lang="en-US" sz="2400">
                          <a:solidFill>
                            <a:srgbClr val="000000"/>
                          </a:solidFill>
                          <a:latin typeface="Times New Roman" panose="02020603050405020304" charset="0"/>
                        </a:rPr>
                        <a:t>54.A.concerned</a:t>
                      </a:r>
                      <a:endParaRPr lang="zh-CN" altLang="en-US" sz="2400"/>
                    </a:p>
                  </a:txBody>
                  <a:tcPr marL="0" marR="0" marT="0" marB="0" vert="horz" anchor="t" anchorCtr="0">
                    <a:lnL>
                      <a:noFill/>
                    </a:lnL>
                    <a:lnR>
                      <a:noFill/>
                    </a:lnR>
                    <a:lnT cap="flat">
                      <a:noFill/>
                    </a:lnT>
                    <a:lnB cap="flat">
                      <a:noFill/>
                    </a:lnB>
                    <a:lnTlToBr>
                      <a:noFill/>
                    </a:lnTlToBr>
                    <a:lnBlToTr>
                      <a:noFill/>
                    </a:lnBlToTr>
                    <a:noFill/>
                  </a:tcPr>
                </a:tc>
                <a:tc>
                  <a:txBody>
                    <a:bodyPr/>
                    <a:p>
                      <a:pPr marL="367030" indent="0">
                        <a:buNone/>
                      </a:pPr>
                      <a:r>
                        <a:rPr lang="en-US" sz="2400">
                          <a:solidFill>
                            <a:srgbClr val="000000"/>
                          </a:solidFill>
                          <a:latin typeface="Times New Roman" panose="02020603050405020304" charset="0"/>
                        </a:rPr>
                        <a:t>B.sympathetic</a:t>
                      </a:r>
                      <a:endParaRPr lang="zh-CN" altLang="en-US" sz="2400"/>
                    </a:p>
                  </a:txBody>
                  <a:tcPr marL="0" marR="0" marT="0" marB="0" vert="horz" anchor="t" anchorCtr="0">
                    <a:lnL>
                      <a:noFill/>
                    </a:lnL>
                    <a:lnR>
                      <a:noFill/>
                    </a:lnR>
                    <a:lnT cap="flat">
                      <a:noFill/>
                    </a:lnT>
                    <a:lnB cap="flat">
                      <a:noFill/>
                    </a:lnB>
                    <a:lnTlToBr>
                      <a:noFill/>
                    </a:lnTlToBr>
                    <a:lnBlToTr>
                      <a:noFill/>
                    </a:lnBlToTr>
                    <a:noFill/>
                  </a:tcPr>
                </a:tc>
                <a:tc>
                  <a:txBody>
                    <a:bodyPr/>
                    <a:p>
                      <a:pPr marL="266065" indent="0">
                        <a:buNone/>
                      </a:pPr>
                      <a:r>
                        <a:rPr lang="en-US" sz="2400">
                          <a:solidFill>
                            <a:srgbClr val="000000"/>
                          </a:solidFill>
                          <a:latin typeface="Times New Roman" panose="02020603050405020304" charset="0"/>
                        </a:rPr>
                        <a:t>    </a:t>
                      </a:r>
                      <a:r>
                        <a:rPr lang="en-US" sz="2400">
                          <a:solidFill>
                            <a:srgbClr val="000000"/>
                          </a:solidFill>
                          <a:highlight>
                            <a:srgbClr val="FFFF00"/>
                          </a:highlight>
                          <a:latin typeface="Times New Roman" panose="02020603050405020304" charset="0"/>
                        </a:rPr>
                        <a:t>C.relieved</a:t>
                      </a:r>
                      <a:endParaRPr lang="zh-CN" altLang="en-US" sz="2400">
                        <a:highlight>
                          <a:srgbClr val="FFFF00"/>
                        </a:highlight>
                      </a:endParaRPr>
                    </a:p>
                  </a:txBody>
                  <a:tcPr marL="0" marR="0" marT="0" marB="0" vert="horz" anchor="t" anchorCtr="0">
                    <a:lnL>
                      <a:noFill/>
                    </a:lnL>
                    <a:lnR>
                      <a:noFill/>
                    </a:lnR>
                    <a:lnT cap="flat">
                      <a:noFill/>
                    </a:lnT>
                    <a:lnB cap="flat">
                      <a:noFill/>
                    </a:lnB>
                    <a:lnTlToBr>
                      <a:noFill/>
                    </a:lnTlToBr>
                    <a:lnBlToTr>
                      <a:noFill/>
                    </a:lnBlToTr>
                    <a:noFill/>
                  </a:tcPr>
                </a:tc>
                <a:tc>
                  <a:txBody>
                    <a:bodyPr/>
                    <a:p>
                      <a:pPr marL="452120" indent="0">
                        <a:buNone/>
                      </a:pPr>
                      <a:r>
                        <a:rPr lang="en-US" sz="2400">
                          <a:solidFill>
                            <a:srgbClr val="000000"/>
                          </a:solidFill>
                          <a:latin typeface="Times New Roman" panose="02020603050405020304" charset="0"/>
                        </a:rPr>
                        <a:t>         D.grateful</a:t>
                      </a:r>
                      <a:endParaRPr lang="zh-CN" altLang="en-US" sz="2400"/>
                    </a:p>
                  </a:txBody>
                  <a:tcPr marL="0" marR="0" marT="0" marB="0" vert="horz" anchor="t" anchorCtr="0">
                    <a:lnL>
                      <a:noFill/>
                    </a:lnL>
                    <a:lnR cap="flat">
                      <a:noFill/>
                    </a:lnR>
                    <a:lnT cap="flat">
                      <a:noFill/>
                    </a:lnT>
                    <a:lnB cap="flat">
                      <a:noFill/>
                    </a:lnB>
                    <a:lnTlToBr>
                      <a:noFill/>
                    </a:lnTlToBr>
                    <a:lnBlToTr>
                      <a:noFill/>
                    </a:lnBlToTr>
                    <a:noFill/>
                  </a:tcPr>
                </a:tc>
              </a:tr>
              <a:tr h="152400">
                <a:tc>
                  <a:txBody>
                    <a:bodyPr/>
                    <a:p>
                      <a:pPr indent="0">
                        <a:buNone/>
                      </a:pPr>
                      <a:r>
                        <a:rPr lang="en-US" sz="2400">
                          <a:solidFill>
                            <a:srgbClr val="000000"/>
                          </a:solidFill>
                          <a:latin typeface="Times New Roman" panose="02020603050405020304" charset="0"/>
                        </a:rPr>
                        <a:t>55.A.revealing</a:t>
                      </a:r>
                      <a:endParaRPr lang="zh-CN" altLang="en-US" sz="2400"/>
                    </a:p>
                  </a:txBody>
                  <a:tcPr marL="0" marR="0" marT="0" marB="0" vert="horz" anchor="t" anchorCtr="0">
                    <a:lnL>
                      <a:noFill/>
                    </a:lnL>
                    <a:lnR>
                      <a:noFill/>
                    </a:lnR>
                    <a:lnT cap="flat">
                      <a:noFill/>
                    </a:lnT>
                    <a:lnB cap="flat">
                      <a:noFill/>
                    </a:lnB>
                    <a:lnTlToBr>
                      <a:noFill/>
                    </a:lnTlToBr>
                    <a:lnBlToTr>
                      <a:noFill/>
                    </a:lnBlToTr>
                    <a:noFill/>
                  </a:tcPr>
                </a:tc>
                <a:tc>
                  <a:txBody>
                    <a:bodyPr/>
                    <a:p>
                      <a:pPr marL="367030" indent="0">
                        <a:buNone/>
                      </a:pPr>
                      <a:r>
                        <a:rPr lang="en-US" sz="2400">
                          <a:solidFill>
                            <a:srgbClr val="000000"/>
                          </a:solidFill>
                          <a:highlight>
                            <a:srgbClr val="FFFF00"/>
                          </a:highlight>
                          <a:latin typeface="Times New Roman" panose="02020603050405020304" charset="0"/>
                        </a:rPr>
                        <a:t>B.distributing</a:t>
                      </a:r>
                      <a:endParaRPr lang="zh-CN" altLang="en-US" sz="2400">
                        <a:highlight>
                          <a:srgbClr val="FFFF00"/>
                        </a:highlight>
                      </a:endParaRPr>
                    </a:p>
                  </a:txBody>
                  <a:tcPr marL="0" marR="0" marT="0" marB="0" vert="horz" anchor="t" anchorCtr="0">
                    <a:lnL>
                      <a:noFill/>
                    </a:lnL>
                    <a:lnR>
                      <a:noFill/>
                    </a:lnR>
                    <a:lnT cap="flat">
                      <a:noFill/>
                    </a:lnT>
                    <a:lnB cap="flat">
                      <a:noFill/>
                    </a:lnB>
                    <a:lnTlToBr>
                      <a:noFill/>
                    </a:lnTlToBr>
                    <a:lnBlToTr>
                      <a:noFill/>
                    </a:lnBlToTr>
                    <a:noFill/>
                  </a:tcPr>
                </a:tc>
                <a:tc>
                  <a:txBody>
                    <a:bodyPr/>
                    <a:p>
                      <a:pPr marL="266065" indent="0">
                        <a:buNone/>
                      </a:pPr>
                      <a:r>
                        <a:rPr lang="en-US" sz="2400">
                          <a:solidFill>
                            <a:srgbClr val="000000"/>
                          </a:solidFill>
                          <a:latin typeface="Times New Roman" panose="02020603050405020304" charset="0"/>
                        </a:rPr>
                        <a:t>    C.exhibiting</a:t>
                      </a:r>
                      <a:endParaRPr lang="zh-CN" altLang="en-US" sz="2400"/>
                    </a:p>
                  </a:txBody>
                  <a:tcPr marL="0" marR="0" marT="0" marB="0" vert="horz" anchor="t" anchorCtr="0">
                    <a:lnL>
                      <a:noFill/>
                    </a:lnL>
                    <a:lnR>
                      <a:noFill/>
                    </a:lnR>
                    <a:lnT cap="flat">
                      <a:noFill/>
                    </a:lnT>
                    <a:lnB cap="flat">
                      <a:noFill/>
                    </a:lnB>
                    <a:lnTlToBr>
                      <a:noFill/>
                    </a:lnTlToBr>
                    <a:lnBlToTr>
                      <a:noFill/>
                    </a:lnBlToTr>
                    <a:noFill/>
                  </a:tcPr>
                </a:tc>
                <a:tc>
                  <a:txBody>
                    <a:bodyPr/>
                    <a:p>
                      <a:pPr indent="0" algn="r">
                        <a:buNone/>
                      </a:pPr>
                      <a:r>
                        <a:rPr lang="en-US" sz="2400">
                          <a:solidFill>
                            <a:srgbClr val="000000"/>
                          </a:solidFill>
                          <a:latin typeface="Times New Roman" panose="02020603050405020304" charset="0"/>
                        </a:rPr>
                        <a:t>D.cherishing</a:t>
                      </a:r>
                      <a:endParaRPr lang="zh-CN" altLang="en-US" sz="2400"/>
                    </a:p>
                  </a:txBody>
                  <a:tcPr marL="0" marR="0" marT="0" marB="0" vert="horz" anchor="t" anchorCtr="0">
                    <a:lnL>
                      <a:noFill/>
                    </a:lnL>
                    <a:lnR cap="flat">
                      <a:noFill/>
                    </a:lnR>
                    <a:lnT cap="flat">
                      <a:noFill/>
                    </a:lnT>
                    <a:lnB cap="flat">
                      <a:noFill/>
                    </a:lnB>
                    <a:lnTlToBr>
                      <a:noFill/>
                    </a:lnTlToBr>
                    <a:lnBlToTr>
                      <a:noFill/>
                    </a:lnBlToTr>
                    <a:noFill/>
                  </a:tcPr>
                </a:tc>
              </a:tr>
            </a:tbl>
          </a:graphicData>
        </a:graphic>
      </p:graphicFrame>
      <p:sp>
        <p:nvSpPr>
          <p:cNvPr id="4" name="文本框 3"/>
          <p:cNvSpPr txBox="1"/>
          <p:nvPr/>
        </p:nvSpPr>
        <p:spPr>
          <a:xfrm>
            <a:off x="-53446" y="3556058"/>
            <a:ext cx="12245466" cy="8414385"/>
          </a:xfrm>
          <a:prstGeom prst="rect">
            <a:avLst/>
          </a:prstGeom>
          <a:noFill/>
          <a:ln w="25400" cap="flat" cmpd="sng" algn="ctr">
            <a:solidFill>
              <a:schemeClr val="phClr"/>
            </a:solidFill>
            <a:prstDash val="solid"/>
          </a:ln>
        </p:spPr>
        <p:style>
          <a:lnRef idx="2">
            <a:schemeClr val="accent1"/>
          </a:lnRef>
          <a:fillRef idx="0">
            <a:srgbClr val="FFFFFF"/>
          </a:fillRef>
          <a:effectRef idx="0">
            <a:srgbClr val="FFFFFF"/>
          </a:effectRef>
          <a:fontRef idx="minor">
            <a:schemeClr val="tx1"/>
          </a:fontRef>
        </p:style>
        <p:txBody>
          <a:bodyPr wrap="square" rtlCol="0" anchor="t">
            <a:noAutofit/>
          </a:bodyPr>
          <a:p>
            <a:pPr marL="36195" indent="0" algn="just" defTabSz="266700" rtl="0" eaLnBrk="1" fontAlgn="base" latinLnBrk="0" hangingPunct="1">
              <a:lnSpc>
                <a:spcPct val="100000"/>
              </a:lnSpc>
              <a:spcBef>
                <a:spcPts val="700"/>
              </a:spcBef>
              <a:spcAft>
                <a:spcPct val="0"/>
              </a:spcAft>
              <a:buNone/>
            </a:pPr>
            <a:r>
              <a:rPr lang="en-US" altLang="zh-CN">
                <a:solidFill>
                  <a:srgbClr val="000000"/>
                </a:solidFill>
                <a:latin typeface="Times New Roman" panose="02020603050405020304" charset="0"/>
                <a:cs typeface="Times New Roman" panose="02020603050405020304" charset="0"/>
              </a:rPr>
              <a:t>52.D</a:t>
            </a:r>
            <a:r>
              <a:rPr lang="zh-CN" altLang="en-US">
                <a:solidFill>
                  <a:srgbClr val="000000"/>
                </a:solidFill>
                <a:latin typeface="Times New Roman" panose="02020603050405020304" charset="0"/>
                <a:cs typeface="Times New Roman" panose="02020603050405020304" charset="0"/>
              </a:rPr>
              <a:t>解析：随着他们热情高涨，作者注意到很多人</a:t>
            </a:r>
            <a:r>
              <a:rPr lang="zh-CN" altLang="en-US">
                <a:solidFill>
                  <a:srgbClr val="000000"/>
                </a:solidFill>
                <a:highlight>
                  <a:srgbClr val="FFFF00"/>
                </a:highlight>
                <a:latin typeface="Times New Roman" panose="02020603050405020304" charset="0"/>
                <a:cs typeface="Times New Roman" panose="02020603050405020304" charset="0"/>
              </a:rPr>
              <a:t>带着敬畏（</a:t>
            </a:r>
            <a:r>
              <a:rPr lang="en-US" altLang="zh-CN">
                <a:solidFill>
                  <a:srgbClr val="000000"/>
                </a:solidFill>
                <a:highlight>
                  <a:srgbClr val="FFFF00"/>
                </a:highlight>
                <a:latin typeface="Times New Roman" panose="02020603050405020304" charset="0"/>
                <a:cs typeface="Times New Roman" panose="02020603050405020304" charset="0"/>
              </a:rPr>
              <a:t>with awe</a:t>
            </a:r>
            <a:r>
              <a:rPr lang="zh-CN" altLang="en-US">
                <a:solidFill>
                  <a:srgbClr val="000000"/>
                </a:solidFill>
                <a:highlight>
                  <a:srgbClr val="FFFF00"/>
                </a:highlight>
                <a:latin typeface="Times New Roman" panose="02020603050405020304" charset="0"/>
                <a:cs typeface="Times New Roman" panose="02020603050405020304" charset="0"/>
              </a:rPr>
              <a:t>）</a:t>
            </a:r>
            <a:r>
              <a:rPr lang="zh-CN" altLang="en-US">
                <a:solidFill>
                  <a:srgbClr val="000000"/>
                </a:solidFill>
                <a:latin typeface="Times New Roman" panose="02020603050405020304" charset="0"/>
                <a:cs typeface="Times New Roman" panose="02020603050405020304" charset="0"/>
              </a:rPr>
              <a:t>拿着他们的小照片，从后文</a:t>
            </a:r>
            <a:r>
              <a:rPr lang="en-US" altLang="zh-CN">
                <a:solidFill>
                  <a:srgbClr val="000000"/>
                </a:solidFill>
                <a:latin typeface="Times New Roman" panose="02020603050405020304" charset="0"/>
                <a:cs typeface="Times New Roman" panose="02020603050405020304" charset="0"/>
              </a:rPr>
              <a:t> “as if they were gazing at a (n)...they'd never seen before” </a:t>
            </a:r>
            <a:r>
              <a:rPr lang="zh-CN" altLang="en-US">
                <a:solidFill>
                  <a:srgbClr val="000000"/>
                </a:solidFill>
                <a:latin typeface="Times New Roman" panose="02020603050405020304" charset="0"/>
                <a:cs typeface="Times New Roman" panose="02020603050405020304" charset="0"/>
              </a:rPr>
              <a:t>能看出他们对照片</a:t>
            </a:r>
            <a:r>
              <a:rPr lang="zh-CN" altLang="en-US">
                <a:solidFill>
                  <a:srgbClr val="000000"/>
                </a:solidFill>
                <a:highlight>
                  <a:srgbClr val="FFFF00"/>
                </a:highlight>
                <a:latin typeface="Times New Roman" panose="02020603050405020304" charset="0"/>
                <a:cs typeface="Times New Roman" panose="02020603050405020304" charset="0"/>
              </a:rPr>
              <a:t>很珍视、很敬畏</a:t>
            </a:r>
            <a:r>
              <a:rPr lang="zh-CN" altLang="en-US">
                <a:solidFill>
                  <a:srgbClr val="000000"/>
                </a:solidFill>
                <a:latin typeface="Times New Roman" panose="02020603050405020304" charset="0"/>
                <a:cs typeface="Times New Roman" panose="02020603050405020304" charset="0"/>
              </a:rPr>
              <a:t>的态度。</a:t>
            </a:r>
            <a:r>
              <a:rPr lang="en-US" altLang="zh-CN">
                <a:solidFill>
                  <a:srgbClr val="000000"/>
                </a:solidFill>
                <a:latin typeface="Times New Roman" panose="02020603050405020304" charset="0"/>
                <a:cs typeface="Times New Roman" panose="02020603050405020304" charset="0"/>
              </a:rPr>
              <a:t>in disgust </a:t>
            </a:r>
            <a:r>
              <a:rPr lang="zh-CN" altLang="en-US">
                <a:solidFill>
                  <a:srgbClr val="000000"/>
                </a:solidFill>
                <a:latin typeface="Times New Roman" panose="02020603050405020304" charset="0"/>
                <a:cs typeface="Times New Roman" panose="02020603050405020304" charset="0"/>
              </a:rPr>
              <a:t>意为</a:t>
            </a:r>
            <a:r>
              <a:rPr lang="en-US" altLang="zh-CN">
                <a:solidFill>
                  <a:srgbClr val="000000"/>
                </a:solidFill>
                <a:latin typeface="Times New Roman" panose="02020603050405020304" charset="0"/>
                <a:cs typeface="Times New Roman" panose="02020603050405020304" charset="0"/>
              </a:rPr>
              <a:t> “</a:t>
            </a:r>
            <a:r>
              <a:rPr lang="zh-CN" altLang="en-US">
                <a:solidFill>
                  <a:srgbClr val="000000"/>
                </a:solidFill>
                <a:latin typeface="Times New Roman" panose="02020603050405020304" charset="0"/>
                <a:cs typeface="Times New Roman" panose="02020603050405020304" charset="0"/>
              </a:rPr>
              <a:t>厌恶地</a:t>
            </a:r>
            <a:r>
              <a:rPr lang="en-US" altLang="zh-CN">
                <a:solidFill>
                  <a:srgbClr val="000000"/>
                </a:solidFill>
                <a:latin typeface="Times New Roman" panose="02020603050405020304" charset="0"/>
                <a:cs typeface="Times New Roman" panose="02020603050405020304" charset="0"/>
              </a:rPr>
              <a:t>”</a:t>
            </a:r>
            <a:r>
              <a:rPr lang="zh-CN" altLang="en-US">
                <a:solidFill>
                  <a:srgbClr val="000000"/>
                </a:solidFill>
                <a:latin typeface="Times New Roman" panose="02020603050405020304" charset="0"/>
                <a:cs typeface="Times New Roman" panose="02020603050405020304" charset="0"/>
              </a:rPr>
              <a:t>；</a:t>
            </a:r>
            <a:r>
              <a:rPr lang="en-US" altLang="zh-CN">
                <a:solidFill>
                  <a:srgbClr val="000000"/>
                </a:solidFill>
                <a:latin typeface="Times New Roman" panose="02020603050405020304" charset="0"/>
                <a:cs typeface="Times New Roman" panose="02020603050405020304" charset="0"/>
              </a:rPr>
              <a:t>with patience </a:t>
            </a:r>
            <a:r>
              <a:rPr lang="zh-CN" altLang="en-US">
                <a:solidFill>
                  <a:srgbClr val="000000"/>
                </a:solidFill>
                <a:latin typeface="Times New Roman" panose="02020603050405020304" charset="0"/>
                <a:cs typeface="Times New Roman" panose="02020603050405020304" charset="0"/>
              </a:rPr>
              <a:t>意为</a:t>
            </a:r>
            <a:r>
              <a:rPr lang="en-US" altLang="zh-CN">
                <a:solidFill>
                  <a:srgbClr val="000000"/>
                </a:solidFill>
                <a:latin typeface="Times New Roman" panose="02020603050405020304" charset="0"/>
                <a:cs typeface="Times New Roman" panose="02020603050405020304" charset="0"/>
              </a:rPr>
              <a:t> “</a:t>
            </a:r>
            <a:r>
              <a:rPr lang="zh-CN" altLang="en-US">
                <a:solidFill>
                  <a:srgbClr val="000000"/>
                </a:solidFill>
                <a:latin typeface="Times New Roman" panose="02020603050405020304" charset="0"/>
                <a:cs typeface="Times New Roman" panose="02020603050405020304" charset="0"/>
              </a:rPr>
              <a:t>有耐心地</a:t>
            </a:r>
            <a:r>
              <a:rPr lang="en-US" altLang="zh-CN">
                <a:solidFill>
                  <a:srgbClr val="000000"/>
                </a:solidFill>
                <a:latin typeface="Times New Roman" panose="02020603050405020304" charset="0"/>
                <a:cs typeface="Times New Roman" panose="02020603050405020304" charset="0"/>
              </a:rPr>
              <a:t>”</a:t>
            </a:r>
            <a:r>
              <a:rPr lang="zh-CN" altLang="en-US">
                <a:solidFill>
                  <a:srgbClr val="000000"/>
                </a:solidFill>
                <a:latin typeface="Times New Roman" panose="02020603050405020304" charset="0"/>
                <a:cs typeface="Times New Roman" panose="02020603050405020304" charset="0"/>
              </a:rPr>
              <a:t>；</a:t>
            </a:r>
            <a:r>
              <a:rPr lang="en-US" altLang="zh-CN">
                <a:solidFill>
                  <a:srgbClr val="000000"/>
                </a:solidFill>
                <a:latin typeface="Times New Roman" panose="02020603050405020304" charset="0"/>
                <a:cs typeface="Times New Roman" panose="02020603050405020304" charset="0"/>
              </a:rPr>
              <a:t>in shame </a:t>
            </a:r>
            <a:r>
              <a:rPr lang="zh-CN" altLang="en-US">
                <a:solidFill>
                  <a:srgbClr val="000000"/>
                </a:solidFill>
                <a:latin typeface="Times New Roman" panose="02020603050405020304" charset="0"/>
                <a:cs typeface="Times New Roman" panose="02020603050405020304" charset="0"/>
              </a:rPr>
              <a:t>意为</a:t>
            </a:r>
            <a:r>
              <a:rPr lang="en-US" altLang="zh-CN">
                <a:solidFill>
                  <a:srgbClr val="000000"/>
                </a:solidFill>
                <a:latin typeface="Times New Roman" panose="02020603050405020304" charset="0"/>
                <a:cs typeface="Times New Roman" panose="02020603050405020304" charset="0"/>
              </a:rPr>
              <a:t> “</a:t>
            </a:r>
            <a:r>
              <a:rPr lang="zh-CN" altLang="en-US">
                <a:solidFill>
                  <a:srgbClr val="000000"/>
                </a:solidFill>
                <a:latin typeface="Times New Roman" panose="02020603050405020304" charset="0"/>
                <a:cs typeface="Times New Roman" panose="02020603050405020304" charset="0"/>
              </a:rPr>
              <a:t>羞愧地</a:t>
            </a:r>
            <a:r>
              <a:rPr lang="en-US" altLang="zh-CN">
                <a:solidFill>
                  <a:srgbClr val="000000"/>
                </a:solidFill>
                <a:latin typeface="Times New Roman" panose="02020603050405020304" charset="0"/>
                <a:cs typeface="Times New Roman" panose="02020603050405020304" charset="0"/>
              </a:rPr>
              <a:t>”</a:t>
            </a:r>
            <a:r>
              <a:rPr lang="zh-CN" altLang="en-US">
                <a:solidFill>
                  <a:srgbClr val="000000"/>
                </a:solidFill>
                <a:latin typeface="Times New Roman" panose="02020603050405020304" charset="0"/>
                <a:cs typeface="Times New Roman" panose="02020603050405020304" charset="0"/>
              </a:rPr>
              <a:t>，都不符合此处对照片珍视的态度描述。</a:t>
            </a:r>
            <a:endParaRPr lang="zh-CN" altLang="en-US">
              <a:solidFill>
                <a:srgbClr val="000000"/>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a:solidFill>
                  <a:srgbClr val="000000"/>
                </a:solidFill>
                <a:latin typeface="Times New Roman" panose="02020603050405020304" charset="0"/>
                <a:cs typeface="Times New Roman" panose="02020603050405020304" charset="0"/>
              </a:rPr>
              <a:t>53.A</a:t>
            </a:r>
            <a:r>
              <a:rPr lang="zh-CN" altLang="en-US">
                <a:solidFill>
                  <a:srgbClr val="000000"/>
                </a:solidFill>
                <a:latin typeface="Times New Roman" panose="02020603050405020304" charset="0"/>
                <a:cs typeface="Times New Roman" panose="02020603050405020304" charset="0"/>
              </a:rPr>
              <a:t>解析：他们看着照片就好像在凝视一幅他们从未见过的图像（</a:t>
            </a:r>
            <a:r>
              <a:rPr lang="en-US" altLang="zh-CN">
                <a:solidFill>
                  <a:srgbClr val="000000"/>
                </a:solidFill>
                <a:latin typeface="Times New Roman" panose="02020603050405020304" charset="0"/>
                <a:cs typeface="Times New Roman" panose="02020603050405020304" charset="0"/>
              </a:rPr>
              <a:t>image</a:t>
            </a:r>
            <a:r>
              <a:rPr lang="zh-CN" altLang="en-US">
                <a:solidFill>
                  <a:srgbClr val="000000"/>
                </a:solidFill>
                <a:latin typeface="Times New Roman" panose="02020603050405020304" charset="0"/>
                <a:cs typeface="Times New Roman" panose="02020603050405020304" charset="0"/>
              </a:rPr>
              <a:t>），这里</a:t>
            </a:r>
            <a:r>
              <a:rPr lang="en-US" altLang="zh-CN">
                <a:solidFill>
                  <a:srgbClr val="000000"/>
                </a:solidFill>
                <a:latin typeface="Times New Roman" panose="02020603050405020304" charset="0"/>
                <a:cs typeface="Times New Roman" panose="02020603050405020304" charset="0"/>
              </a:rPr>
              <a:t> “image” </a:t>
            </a:r>
            <a:r>
              <a:rPr lang="zh-CN" altLang="en-US">
                <a:solidFill>
                  <a:srgbClr val="000000"/>
                </a:solidFill>
                <a:latin typeface="Times New Roman" panose="02020603050405020304" charset="0"/>
                <a:cs typeface="Times New Roman" panose="02020603050405020304" charset="0"/>
              </a:rPr>
              <a:t>指代照片呈现出来的画面，与前文提到的照片相呼应。</a:t>
            </a:r>
            <a:r>
              <a:rPr lang="en-US" altLang="zh-CN">
                <a:solidFill>
                  <a:srgbClr val="000000"/>
                </a:solidFill>
                <a:latin typeface="Times New Roman" panose="02020603050405020304" charset="0"/>
                <a:cs typeface="Times New Roman" panose="02020603050405020304" charset="0"/>
              </a:rPr>
              <a:t>shape </a:t>
            </a:r>
            <a:r>
              <a:rPr lang="zh-CN" altLang="en-US">
                <a:solidFill>
                  <a:srgbClr val="000000"/>
                </a:solidFill>
                <a:latin typeface="Times New Roman" panose="02020603050405020304" charset="0"/>
                <a:cs typeface="Times New Roman" panose="02020603050405020304" charset="0"/>
              </a:rPr>
              <a:t>意为</a:t>
            </a:r>
            <a:r>
              <a:rPr lang="en-US" altLang="zh-CN">
                <a:solidFill>
                  <a:srgbClr val="000000"/>
                </a:solidFill>
                <a:latin typeface="Times New Roman" panose="02020603050405020304" charset="0"/>
                <a:cs typeface="Times New Roman" panose="02020603050405020304" charset="0"/>
              </a:rPr>
              <a:t> “</a:t>
            </a:r>
            <a:r>
              <a:rPr lang="zh-CN" altLang="en-US">
                <a:solidFill>
                  <a:srgbClr val="000000"/>
                </a:solidFill>
                <a:latin typeface="Times New Roman" panose="02020603050405020304" charset="0"/>
                <a:cs typeface="Times New Roman" panose="02020603050405020304" charset="0"/>
              </a:rPr>
              <a:t>形状</a:t>
            </a:r>
            <a:r>
              <a:rPr lang="en-US" altLang="zh-CN">
                <a:solidFill>
                  <a:srgbClr val="000000"/>
                </a:solidFill>
                <a:latin typeface="Times New Roman" panose="02020603050405020304" charset="0"/>
                <a:cs typeface="Times New Roman" panose="02020603050405020304" charset="0"/>
              </a:rPr>
              <a:t>”</a:t>
            </a:r>
            <a:r>
              <a:rPr lang="zh-CN" altLang="en-US">
                <a:solidFill>
                  <a:srgbClr val="000000"/>
                </a:solidFill>
                <a:latin typeface="Times New Roman" panose="02020603050405020304" charset="0"/>
                <a:cs typeface="Times New Roman" panose="02020603050405020304" charset="0"/>
              </a:rPr>
              <a:t>；</a:t>
            </a:r>
            <a:r>
              <a:rPr lang="en-US" altLang="zh-CN">
                <a:solidFill>
                  <a:srgbClr val="000000"/>
                </a:solidFill>
                <a:latin typeface="Times New Roman" panose="02020603050405020304" charset="0"/>
                <a:cs typeface="Times New Roman" panose="02020603050405020304" charset="0"/>
              </a:rPr>
              <a:t>pattern </a:t>
            </a:r>
            <a:r>
              <a:rPr lang="zh-CN" altLang="en-US">
                <a:solidFill>
                  <a:srgbClr val="000000"/>
                </a:solidFill>
                <a:latin typeface="Times New Roman" panose="02020603050405020304" charset="0"/>
                <a:cs typeface="Times New Roman" panose="02020603050405020304" charset="0"/>
              </a:rPr>
              <a:t>意为</a:t>
            </a:r>
            <a:r>
              <a:rPr lang="en-US" altLang="zh-CN">
                <a:solidFill>
                  <a:srgbClr val="000000"/>
                </a:solidFill>
                <a:latin typeface="Times New Roman" panose="02020603050405020304" charset="0"/>
                <a:cs typeface="Times New Roman" panose="02020603050405020304" charset="0"/>
              </a:rPr>
              <a:t> “</a:t>
            </a:r>
            <a:r>
              <a:rPr lang="zh-CN" altLang="en-US">
                <a:solidFill>
                  <a:srgbClr val="000000"/>
                </a:solidFill>
                <a:latin typeface="Times New Roman" panose="02020603050405020304" charset="0"/>
                <a:cs typeface="Times New Roman" panose="02020603050405020304" charset="0"/>
              </a:rPr>
              <a:t>图案；模式</a:t>
            </a:r>
            <a:r>
              <a:rPr lang="en-US" altLang="zh-CN">
                <a:solidFill>
                  <a:srgbClr val="000000"/>
                </a:solidFill>
                <a:latin typeface="Times New Roman" panose="02020603050405020304" charset="0"/>
                <a:cs typeface="Times New Roman" panose="02020603050405020304" charset="0"/>
              </a:rPr>
              <a:t>”</a:t>
            </a:r>
            <a:r>
              <a:rPr lang="zh-CN" altLang="en-US">
                <a:solidFill>
                  <a:srgbClr val="000000"/>
                </a:solidFill>
                <a:latin typeface="Times New Roman" panose="02020603050405020304" charset="0"/>
                <a:cs typeface="Times New Roman" panose="02020603050405020304" charset="0"/>
              </a:rPr>
              <a:t>；</a:t>
            </a:r>
            <a:r>
              <a:rPr lang="en-US" altLang="zh-CN">
                <a:solidFill>
                  <a:srgbClr val="000000"/>
                </a:solidFill>
                <a:latin typeface="Times New Roman" panose="02020603050405020304" charset="0"/>
                <a:cs typeface="Times New Roman" panose="02020603050405020304" charset="0"/>
              </a:rPr>
              <a:t>scene </a:t>
            </a:r>
            <a:r>
              <a:rPr lang="zh-CN" altLang="en-US">
                <a:solidFill>
                  <a:srgbClr val="000000"/>
                </a:solidFill>
                <a:latin typeface="Times New Roman" panose="02020603050405020304" charset="0"/>
                <a:cs typeface="Times New Roman" panose="02020603050405020304" charset="0"/>
              </a:rPr>
              <a:t>意为</a:t>
            </a:r>
            <a:r>
              <a:rPr lang="en-US" altLang="zh-CN">
                <a:solidFill>
                  <a:srgbClr val="000000"/>
                </a:solidFill>
                <a:latin typeface="Times New Roman" panose="02020603050405020304" charset="0"/>
                <a:cs typeface="Times New Roman" panose="02020603050405020304" charset="0"/>
              </a:rPr>
              <a:t> “</a:t>
            </a:r>
            <a:r>
              <a:rPr lang="zh-CN" altLang="en-US">
                <a:solidFill>
                  <a:srgbClr val="000000"/>
                </a:solidFill>
                <a:latin typeface="Times New Roman" panose="02020603050405020304" charset="0"/>
                <a:cs typeface="Times New Roman" panose="02020603050405020304" charset="0"/>
              </a:rPr>
              <a:t>场景；场面</a:t>
            </a:r>
            <a:r>
              <a:rPr lang="en-US" altLang="zh-CN">
                <a:solidFill>
                  <a:srgbClr val="000000"/>
                </a:solidFill>
                <a:latin typeface="Times New Roman" panose="02020603050405020304" charset="0"/>
                <a:cs typeface="Times New Roman" panose="02020603050405020304" charset="0"/>
              </a:rPr>
              <a:t>”</a:t>
            </a:r>
            <a:r>
              <a:rPr lang="zh-CN" altLang="en-US">
                <a:solidFill>
                  <a:srgbClr val="000000"/>
                </a:solidFill>
                <a:latin typeface="Times New Roman" panose="02020603050405020304" charset="0"/>
                <a:cs typeface="Times New Roman" panose="02020603050405020304" charset="0"/>
              </a:rPr>
              <a:t>，此处说的就是照片里的画面，用</a:t>
            </a:r>
            <a:r>
              <a:rPr lang="en-US" altLang="zh-CN">
                <a:solidFill>
                  <a:srgbClr val="000000"/>
                </a:solidFill>
                <a:latin typeface="Times New Roman" panose="02020603050405020304" charset="0"/>
                <a:cs typeface="Times New Roman" panose="02020603050405020304" charset="0"/>
              </a:rPr>
              <a:t> “image” </a:t>
            </a:r>
            <a:r>
              <a:rPr lang="zh-CN" altLang="en-US">
                <a:solidFill>
                  <a:srgbClr val="000000"/>
                </a:solidFill>
                <a:latin typeface="Times New Roman" panose="02020603050405020304" charset="0"/>
                <a:cs typeface="Times New Roman" panose="02020603050405020304" charset="0"/>
              </a:rPr>
              <a:t>合适。</a:t>
            </a:r>
            <a:endParaRPr lang="zh-CN" altLang="en-US">
              <a:solidFill>
                <a:srgbClr val="000000"/>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a:solidFill>
                  <a:srgbClr val="000000"/>
                </a:solidFill>
                <a:latin typeface="Times New Roman" panose="02020603050405020304" charset="0"/>
                <a:cs typeface="Times New Roman" panose="02020603050405020304" charset="0"/>
              </a:rPr>
              <a:t>54.C</a:t>
            </a:r>
            <a:r>
              <a:rPr lang="zh-CN" altLang="en-US">
                <a:solidFill>
                  <a:srgbClr val="000000"/>
                </a:solidFill>
                <a:latin typeface="Times New Roman" panose="02020603050405020304" charset="0"/>
                <a:cs typeface="Times New Roman" panose="02020603050405020304" charset="0"/>
              </a:rPr>
              <a:t>解析：经过很多这样的旅行后，作者终于摆脱了那种不好的感觉，</a:t>
            </a:r>
            <a:r>
              <a:rPr lang="zh-CN" altLang="en-US">
                <a:solidFill>
                  <a:srgbClr val="000000"/>
                </a:solidFill>
                <a:highlight>
                  <a:srgbClr val="FFFF00"/>
                </a:highlight>
                <a:latin typeface="Times New Roman" panose="02020603050405020304" charset="0"/>
                <a:cs typeface="Times New Roman" panose="02020603050405020304" charset="0"/>
              </a:rPr>
              <a:t>变得轻松了（</a:t>
            </a:r>
            <a:r>
              <a:rPr lang="en-US" altLang="zh-CN">
                <a:solidFill>
                  <a:srgbClr val="000000"/>
                </a:solidFill>
                <a:highlight>
                  <a:srgbClr val="FFFF00"/>
                </a:highlight>
                <a:latin typeface="Times New Roman" panose="02020603050405020304" charset="0"/>
                <a:cs typeface="Times New Roman" panose="02020603050405020304" charset="0"/>
              </a:rPr>
              <a:t>relieved</a:t>
            </a:r>
            <a:r>
              <a:rPr lang="zh-CN" altLang="en-US">
                <a:solidFill>
                  <a:srgbClr val="000000"/>
                </a:solidFill>
                <a:highlight>
                  <a:srgbClr val="FFFF00"/>
                </a:highlight>
                <a:latin typeface="Times New Roman" panose="02020603050405020304" charset="0"/>
                <a:cs typeface="Times New Roman" panose="02020603050405020304" charset="0"/>
              </a:rPr>
              <a:t>）</a:t>
            </a:r>
            <a:r>
              <a:rPr lang="zh-CN" altLang="en-US">
                <a:solidFill>
                  <a:srgbClr val="000000"/>
                </a:solidFill>
                <a:latin typeface="Times New Roman" panose="02020603050405020304" charset="0"/>
                <a:cs typeface="Times New Roman" panose="02020603050405020304" charset="0"/>
              </a:rPr>
              <a:t>，</a:t>
            </a:r>
            <a:r>
              <a:rPr lang="en-US" altLang="zh-CN">
                <a:solidFill>
                  <a:srgbClr val="000000"/>
                </a:solidFill>
                <a:latin typeface="Times New Roman" panose="02020603050405020304" charset="0"/>
                <a:cs typeface="Times New Roman" panose="02020603050405020304" charset="0"/>
              </a:rPr>
              <a:t>concerned </a:t>
            </a:r>
            <a:r>
              <a:rPr lang="zh-CN" altLang="en-US">
                <a:solidFill>
                  <a:srgbClr val="000000"/>
                </a:solidFill>
                <a:latin typeface="Times New Roman" panose="02020603050405020304" charset="0"/>
                <a:cs typeface="Times New Roman" panose="02020603050405020304" charset="0"/>
              </a:rPr>
              <a:t>意为</a:t>
            </a:r>
            <a:r>
              <a:rPr lang="en-US" altLang="zh-CN">
                <a:solidFill>
                  <a:srgbClr val="000000"/>
                </a:solidFill>
                <a:latin typeface="Times New Roman" panose="02020603050405020304" charset="0"/>
                <a:cs typeface="Times New Roman" panose="02020603050405020304" charset="0"/>
              </a:rPr>
              <a:t> “</a:t>
            </a:r>
            <a:r>
              <a:rPr lang="zh-CN" altLang="en-US">
                <a:solidFill>
                  <a:srgbClr val="000000"/>
                </a:solidFill>
                <a:latin typeface="Times New Roman" panose="02020603050405020304" charset="0"/>
                <a:cs typeface="Times New Roman" panose="02020603050405020304" charset="0"/>
              </a:rPr>
              <a:t>担心的；关心的</a:t>
            </a:r>
            <a:r>
              <a:rPr lang="en-US" altLang="zh-CN">
                <a:solidFill>
                  <a:srgbClr val="000000"/>
                </a:solidFill>
                <a:latin typeface="Times New Roman" panose="02020603050405020304" charset="0"/>
                <a:cs typeface="Times New Roman" panose="02020603050405020304" charset="0"/>
              </a:rPr>
              <a:t>”</a:t>
            </a:r>
            <a:r>
              <a:rPr lang="zh-CN" altLang="en-US">
                <a:solidFill>
                  <a:srgbClr val="000000"/>
                </a:solidFill>
                <a:latin typeface="Times New Roman" panose="02020603050405020304" charset="0"/>
                <a:cs typeface="Times New Roman" panose="02020603050405020304" charset="0"/>
              </a:rPr>
              <a:t>；</a:t>
            </a:r>
            <a:r>
              <a:rPr lang="en-US" altLang="zh-CN">
                <a:solidFill>
                  <a:srgbClr val="000000"/>
                </a:solidFill>
                <a:latin typeface="Times New Roman" panose="02020603050405020304" charset="0"/>
                <a:cs typeface="Times New Roman" panose="02020603050405020304" charset="0"/>
              </a:rPr>
              <a:t>sympathetic </a:t>
            </a:r>
            <a:r>
              <a:rPr lang="zh-CN" altLang="en-US">
                <a:solidFill>
                  <a:srgbClr val="000000"/>
                </a:solidFill>
                <a:latin typeface="Times New Roman" panose="02020603050405020304" charset="0"/>
                <a:cs typeface="Times New Roman" panose="02020603050405020304" charset="0"/>
              </a:rPr>
              <a:t>意为</a:t>
            </a:r>
            <a:r>
              <a:rPr lang="en-US" altLang="zh-CN">
                <a:solidFill>
                  <a:srgbClr val="000000"/>
                </a:solidFill>
                <a:latin typeface="Times New Roman" panose="02020603050405020304" charset="0"/>
                <a:cs typeface="Times New Roman" panose="02020603050405020304" charset="0"/>
              </a:rPr>
              <a:t> “</a:t>
            </a:r>
            <a:r>
              <a:rPr lang="zh-CN" altLang="en-US">
                <a:solidFill>
                  <a:srgbClr val="000000"/>
                </a:solidFill>
                <a:latin typeface="Times New Roman" panose="02020603050405020304" charset="0"/>
                <a:cs typeface="Times New Roman" panose="02020603050405020304" charset="0"/>
              </a:rPr>
              <a:t>同情的</a:t>
            </a:r>
            <a:r>
              <a:rPr lang="en-US" altLang="zh-CN">
                <a:solidFill>
                  <a:srgbClr val="000000"/>
                </a:solidFill>
                <a:latin typeface="Times New Roman" panose="02020603050405020304" charset="0"/>
                <a:cs typeface="Times New Roman" panose="02020603050405020304" charset="0"/>
              </a:rPr>
              <a:t>”</a:t>
            </a:r>
            <a:r>
              <a:rPr lang="zh-CN" altLang="en-US">
                <a:solidFill>
                  <a:srgbClr val="000000"/>
                </a:solidFill>
                <a:latin typeface="Times New Roman" panose="02020603050405020304" charset="0"/>
                <a:cs typeface="Times New Roman" panose="02020603050405020304" charset="0"/>
              </a:rPr>
              <a:t>；</a:t>
            </a:r>
            <a:r>
              <a:rPr lang="en-US" altLang="zh-CN">
                <a:solidFill>
                  <a:srgbClr val="000000"/>
                </a:solidFill>
                <a:latin typeface="Times New Roman" panose="02020603050405020304" charset="0"/>
                <a:cs typeface="Times New Roman" panose="02020603050405020304" charset="0"/>
              </a:rPr>
              <a:t>grateful </a:t>
            </a:r>
            <a:r>
              <a:rPr lang="zh-CN" altLang="en-US">
                <a:solidFill>
                  <a:srgbClr val="000000"/>
                </a:solidFill>
                <a:latin typeface="Times New Roman" panose="02020603050405020304" charset="0"/>
                <a:cs typeface="Times New Roman" panose="02020603050405020304" charset="0"/>
              </a:rPr>
              <a:t>意为</a:t>
            </a:r>
            <a:r>
              <a:rPr lang="en-US" altLang="zh-CN">
                <a:solidFill>
                  <a:srgbClr val="000000"/>
                </a:solidFill>
                <a:latin typeface="Times New Roman" panose="02020603050405020304" charset="0"/>
                <a:cs typeface="Times New Roman" panose="02020603050405020304" charset="0"/>
              </a:rPr>
              <a:t> “</a:t>
            </a:r>
            <a:r>
              <a:rPr lang="zh-CN" altLang="en-US">
                <a:solidFill>
                  <a:srgbClr val="000000"/>
                </a:solidFill>
                <a:latin typeface="Times New Roman" panose="02020603050405020304" charset="0"/>
                <a:cs typeface="Times New Roman" panose="02020603050405020304" charset="0"/>
              </a:rPr>
              <a:t>感激的</a:t>
            </a:r>
            <a:r>
              <a:rPr lang="en-US" altLang="zh-CN">
                <a:solidFill>
                  <a:srgbClr val="000000"/>
                </a:solidFill>
                <a:latin typeface="Times New Roman" panose="02020603050405020304" charset="0"/>
                <a:cs typeface="Times New Roman" panose="02020603050405020304" charset="0"/>
              </a:rPr>
              <a:t>”</a:t>
            </a:r>
            <a:r>
              <a:rPr lang="zh-CN" altLang="en-US">
                <a:solidFill>
                  <a:srgbClr val="000000"/>
                </a:solidFill>
                <a:latin typeface="Times New Roman" panose="02020603050405020304" charset="0"/>
                <a:cs typeface="Times New Roman" panose="02020603050405020304" charset="0"/>
              </a:rPr>
              <a:t>，不符合此处摆脱负面情绪后的状态描述。</a:t>
            </a:r>
            <a:endParaRPr lang="zh-CN" altLang="en-US">
              <a:solidFill>
                <a:srgbClr val="000000"/>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a:solidFill>
                  <a:srgbClr val="000000"/>
                </a:solidFill>
                <a:latin typeface="Times New Roman" panose="02020603050405020304" charset="0"/>
                <a:cs typeface="Times New Roman" panose="02020603050405020304" charset="0"/>
              </a:rPr>
              <a:t>55.B</a:t>
            </a:r>
            <a:r>
              <a:rPr lang="zh-CN" altLang="en-US">
                <a:solidFill>
                  <a:srgbClr val="000000"/>
                </a:solidFill>
                <a:latin typeface="Times New Roman" panose="02020603050405020304" charset="0"/>
                <a:cs typeface="Times New Roman" panose="02020603050405020304" charset="0"/>
              </a:rPr>
              <a:t>解析：作者是一个喜欢拍人像并且</a:t>
            </a:r>
            <a:r>
              <a:rPr lang="zh-CN" altLang="en-US">
                <a:solidFill>
                  <a:srgbClr val="000000"/>
                </a:solidFill>
                <a:highlight>
                  <a:srgbClr val="FFFF00"/>
                </a:highlight>
                <a:latin typeface="Times New Roman" panose="02020603050405020304" charset="0"/>
                <a:cs typeface="Times New Roman" panose="02020603050405020304" charset="0"/>
              </a:rPr>
              <a:t>分发（</a:t>
            </a:r>
            <a:r>
              <a:rPr lang="en-US" altLang="zh-CN">
                <a:solidFill>
                  <a:srgbClr val="000000"/>
                </a:solidFill>
                <a:highlight>
                  <a:srgbClr val="FFFF00"/>
                </a:highlight>
                <a:latin typeface="Times New Roman" panose="02020603050405020304" charset="0"/>
                <a:cs typeface="Times New Roman" panose="02020603050405020304" charset="0"/>
              </a:rPr>
              <a:t>distributing</a:t>
            </a:r>
            <a:r>
              <a:rPr lang="zh-CN" altLang="en-US">
                <a:solidFill>
                  <a:srgbClr val="000000"/>
                </a:solidFill>
                <a:highlight>
                  <a:srgbClr val="FFFF00"/>
                </a:highlight>
                <a:latin typeface="Times New Roman" panose="02020603050405020304" charset="0"/>
                <a:cs typeface="Times New Roman" panose="02020603050405020304" charset="0"/>
              </a:rPr>
              <a:t>）</a:t>
            </a:r>
            <a:r>
              <a:rPr lang="zh-CN" altLang="en-US">
                <a:solidFill>
                  <a:srgbClr val="000000"/>
                </a:solidFill>
                <a:latin typeface="Times New Roman" panose="02020603050405020304" charset="0"/>
                <a:cs typeface="Times New Roman" panose="02020603050405020304" charset="0"/>
              </a:rPr>
              <a:t>照片的摄影师，前文一直在说作者给不同地方的人拍照然后把照片分发给他们，所以这里用</a:t>
            </a:r>
            <a:r>
              <a:rPr lang="en-US" altLang="zh-CN">
                <a:solidFill>
                  <a:srgbClr val="000000"/>
                </a:solidFill>
                <a:latin typeface="Times New Roman" panose="02020603050405020304" charset="0"/>
                <a:cs typeface="Times New Roman" panose="02020603050405020304" charset="0"/>
              </a:rPr>
              <a:t> “distributing” </a:t>
            </a:r>
            <a:r>
              <a:rPr lang="zh-CN" altLang="en-US">
                <a:solidFill>
                  <a:srgbClr val="000000"/>
                </a:solidFill>
                <a:latin typeface="Times New Roman" panose="02020603050405020304" charset="0"/>
                <a:cs typeface="Times New Roman" panose="02020603050405020304" charset="0"/>
              </a:rPr>
              <a:t>符合文意。</a:t>
            </a:r>
            <a:r>
              <a:rPr lang="en-US" altLang="zh-CN">
                <a:solidFill>
                  <a:srgbClr val="000000"/>
                </a:solidFill>
                <a:latin typeface="Times New Roman" panose="02020603050405020304" charset="0"/>
                <a:cs typeface="Times New Roman" panose="02020603050405020304" charset="0"/>
              </a:rPr>
              <a:t>revealing </a:t>
            </a:r>
            <a:r>
              <a:rPr lang="zh-CN" altLang="en-US">
                <a:solidFill>
                  <a:srgbClr val="000000"/>
                </a:solidFill>
                <a:latin typeface="Times New Roman" panose="02020603050405020304" charset="0"/>
                <a:cs typeface="Times New Roman" panose="02020603050405020304" charset="0"/>
              </a:rPr>
              <a:t>意为</a:t>
            </a:r>
            <a:r>
              <a:rPr lang="en-US" altLang="zh-CN">
                <a:solidFill>
                  <a:srgbClr val="000000"/>
                </a:solidFill>
                <a:latin typeface="Times New Roman" panose="02020603050405020304" charset="0"/>
                <a:cs typeface="Times New Roman" panose="02020603050405020304" charset="0"/>
              </a:rPr>
              <a:t> “</a:t>
            </a:r>
            <a:r>
              <a:rPr lang="zh-CN" altLang="en-US">
                <a:solidFill>
                  <a:srgbClr val="000000"/>
                </a:solidFill>
                <a:latin typeface="Times New Roman" panose="02020603050405020304" charset="0"/>
                <a:cs typeface="Times New Roman" panose="02020603050405020304" charset="0"/>
              </a:rPr>
              <a:t>揭示；透露</a:t>
            </a:r>
            <a:r>
              <a:rPr lang="en-US" altLang="zh-CN">
                <a:solidFill>
                  <a:srgbClr val="000000"/>
                </a:solidFill>
                <a:latin typeface="Times New Roman" panose="02020603050405020304" charset="0"/>
                <a:cs typeface="Times New Roman" panose="02020603050405020304" charset="0"/>
              </a:rPr>
              <a:t>”</a:t>
            </a:r>
            <a:r>
              <a:rPr lang="zh-CN" altLang="en-US">
                <a:solidFill>
                  <a:srgbClr val="000000"/>
                </a:solidFill>
                <a:latin typeface="Times New Roman" panose="02020603050405020304" charset="0"/>
                <a:cs typeface="Times New Roman" panose="02020603050405020304" charset="0"/>
              </a:rPr>
              <a:t>；</a:t>
            </a:r>
            <a:r>
              <a:rPr lang="en-US" altLang="zh-CN">
                <a:solidFill>
                  <a:srgbClr val="000000"/>
                </a:solidFill>
                <a:latin typeface="Times New Roman" panose="02020603050405020304" charset="0"/>
                <a:cs typeface="Times New Roman" panose="02020603050405020304" charset="0"/>
              </a:rPr>
              <a:t>exhibiting </a:t>
            </a:r>
            <a:r>
              <a:rPr lang="zh-CN" altLang="en-US">
                <a:solidFill>
                  <a:srgbClr val="000000"/>
                </a:solidFill>
                <a:latin typeface="Times New Roman" panose="02020603050405020304" charset="0"/>
                <a:cs typeface="Times New Roman" panose="02020603050405020304" charset="0"/>
              </a:rPr>
              <a:t>意为</a:t>
            </a:r>
            <a:r>
              <a:rPr lang="en-US" altLang="zh-CN">
                <a:solidFill>
                  <a:srgbClr val="000000"/>
                </a:solidFill>
                <a:latin typeface="Times New Roman" panose="02020603050405020304" charset="0"/>
                <a:cs typeface="Times New Roman" panose="02020603050405020304" charset="0"/>
              </a:rPr>
              <a:t> “</a:t>
            </a:r>
            <a:r>
              <a:rPr lang="zh-CN" altLang="en-US">
                <a:solidFill>
                  <a:srgbClr val="000000"/>
                </a:solidFill>
                <a:latin typeface="Times New Roman" panose="02020603050405020304" charset="0"/>
                <a:cs typeface="Times New Roman" panose="02020603050405020304" charset="0"/>
              </a:rPr>
              <a:t>展览；展示</a:t>
            </a:r>
            <a:r>
              <a:rPr lang="en-US" altLang="zh-CN">
                <a:solidFill>
                  <a:srgbClr val="000000"/>
                </a:solidFill>
                <a:latin typeface="Times New Roman" panose="02020603050405020304" charset="0"/>
                <a:cs typeface="Times New Roman" panose="02020603050405020304" charset="0"/>
              </a:rPr>
              <a:t>”</a:t>
            </a:r>
            <a:r>
              <a:rPr lang="zh-CN" altLang="en-US">
                <a:solidFill>
                  <a:srgbClr val="000000"/>
                </a:solidFill>
                <a:latin typeface="Times New Roman" panose="02020603050405020304" charset="0"/>
                <a:cs typeface="Times New Roman" panose="02020603050405020304" charset="0"/>
              </a:rPr>
              <a:t>；</a:t>
            </a:r>
            <a:r>
              <a:rPr lang="en-US" altLang="zh-CN">
                <a:solidFill>
                  <a:srgbClr val="000000"/>
                </a:solidFill>
                <a:latin typeface="Times New Roman" panose="02020603050405020304" charset="0"/>
                <a:cs typeface="Times New Roman" panose="02020603050405020304" charset="0"/>
              </a:rPr>
              <a:t>cherishing </a:t>
            </a:r>
            <a:r>
              <a:rPr lang="zh-CN" altLang="en-US">
                <a:solidFill>
                  <a:srgbClr val="000000"/>
                </a:solidFill>
                <a:latin typeface="Times New Roman" panose="02020603050405020304" charset="0"/>
                <a:cs typeface="Times New Roman" panose="02020603050405020304" charset="0"/>
              </a:rPr>
              <a:t>意为</a:t>
            </a:r>
            <a:r>
              <a:rPr lang="en-US" altLang="zh-CN">
                <a:solidFill>
                  <a:srgbClr val="000000"/>
                </a:solidFill>
                <a:latin typeface="Times New Roman" panose="02020603050405020304" charset="0"/>
                <a:cs typeface="Times New Roman" panose="02020603050405020304" charset="0"/>
              </a:rPr>
              <a:t> “</a:t>
            </a:r>
            <a:r>
              <a:rPr lang="zh-CN" altLang="en-US">
                <a:solidFill>
                  <a:srgbClr val="000000"/>
                </a:solidFill>
                <a:latin typeface="Times New Roman" panose="02020603050405020304" charset="0"/>
                <a:cs typeface="Times New Roman" panose="02020603050405020304" charset="0"/>
              </a:rPr>
              <a:t>珍惜</a:t>
            </a:r>
            <a:r>
              <a:rPr lang="en-US" altLang="zh-CN">
                <a:solidFill>
                  <a:srgbClr val="000000"/>
                </a:solidFill>
                <a:latin typeface="Times New Roman" panose="02020603050405020304" charset="0"/>
                <a:cs typeface="Times New Roman" panose="02020603050405020304" charset="0"/>
              </a:rPr>
              <a:t>”</a:t>
            </a:r>
            <a:r>
              <a:rPr lang="zh-CN" altLang="en-US">
                <a:solidFill>
                  <a:srgbClr val="000000"/>
                </a:solidFill>
                <a:latin typeface="Times New Roman" panose="02020603050405020304" charset="0"/>
                <a:cs typeface="Times New Roman" panose="02020603050405020304" charset="0"/>
              </a:rPr>
              <a:t>，都不符合作者把照片给到别人的行为描述。</a:t>
            </a:r>
            <a:endParaRPr lang="en-US" altLang="zh-CN">
              <a:solidFill>
                <a:srgbClr val="000000"/>
              </a:solidFill>
              <a:latin typeface="Times New Roman" panose="02020603050405020304" charset="0"/>
              <a:cs typeface="Times New Roman" panose="02020603050405020304" charset="0"/>
            </a:endParaRPr>
          </a:p>
        </p:txBody>
      </p:sp>
      <p:cxnSp>
        <p:nvCxnSpPr>
          <p:cNvPr id="14" name="直接箭头连接符 13"/>
          <p:cNvCxnSpPr/>
          <p:nvPr userDrawn="1"/>
        </p:nvCxnSpPr>
        <p:spPr>
          <a:xfrm flipV="1">
            <a:off x="5094668" y="1650633"/>
            <a:ext cx="4476817" cy="1747358"/>
          </a:xfrm>
          <a:prstGeom prst="straightConnector1">
            <a:avLst/>
          </a:prstGeom>
          <a:ln w="57150" cap="flat" cmpd="sng" algn="ctr">
            <a:solidFill>
              <a:srgbClr val="FFC000">
                <a:alpha val="100000"/>
              </a:srgbClr>
            </a:solidFill>
            <a:prstDash val="solid"/>
            <a:tailEnd type="triangle"/>
          </a:ln>
        </p:spPr>
        <p:style>
          <a:lnRef idx="2">
            <a:schemeClr val="accent1"/>
          </a:lnRef>
          <a:fillRef idx="0">
            <a:srgbClr val="FFFFFF"/>
          </a:fillRef>
          <a:effectRef idx="0">
            <a:srgbClr val="FFFFFF"/>
          </a:effectRef>
          <a:fontRef idx="minor">
            <a:schemeClr val="tx1"/>
          </a:fontRef>
        </p:style>
      </p:cxnSp>
      <p:cxnSp>
        <p:nvCxnSpPr>
          <p:cNvPr id="5" name="直接箭头连接符 4"/>
          <p:cNvCxnSpPr/>
          <p:nvPr userDrawn="1"/>
        </p:nvCxnSpPr>
        <p:spPr>
          <a:xfrm flipH="1" flipV="1">
            <a:off x="5673418" y="1199468"/>
            <a:ext cx="2507220" cy="1828568"/>
          </a:xfrm>
          <a:prstGeom prst="straightConnector1">
            <a:avLst/>
          </a:prstGeom>
          <a:ln w="57150" cap="flat" cmpd="sng" algn="ctr">
            <a:solidFill>
              <a:srgbClr val="FFC000">
                <a:alpha val="100000"/>
              </a:srgbClr>
            </a:solidFill>
            <a:prstDash val="solid"/>
            <a:tailEnd type="triangle"/>
          </a:ln>
        </p:spPr>
        <p:style>
          <a:lnRef idx="2">
            <a:schemeClr val="accent1"/>
          </a:lnRef>
          <a:fillRef idx="0">
            <a:srgbClr val="FFFFFF"/>
          </a:fillRef>
          <a:effectRef idx="0">
            <a:srgbClr val="FFFFFF"/>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5" name="组合 4"/>
          <p:cNvGrpSpPr/>
          <p:nvPr/>
        </p:nvGrpSpPr>
        <p:grpSpPr>
          <a:xfrm>
            <a:off x="3077391" y="640517"/>
            <a:ext cx="6065788" cy="0"/>
            <a:chOff x="4615664" y="960506"/>
            <a:chExt cx="9102718" cy="0"/>
          </a:xfrm>
        </p:grpSpPr>
        <p:cxnSp>
          <p:nvCxnSpPr>
            <p:cNvPr id="3145793" name="321"/>
            <p:cNvCxnSpPr/>
            <p:nvPr/>
          </p:nvCxnSpPr>
          <p:spPr bwMode="auto">
            <a:xfrm flipH="1">
              <a:off x="4615664"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cxnSp>
          <p:nvCxnSpPr>
            <p:cNvPr id="3145794" name="3 22"/>
            <p:cNvCxnSpPr/>
            <p:nvPr/>
          </p:nvCxnSpPr>
          <p:spPr bwMode="auto">
            <a:xfrm flipH="1">
              <a:off x="12403703"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grpSp>
      <p:sp>
        <p:nvSpPr>
          <p:cNvPr id="1048747" name="文本框 8"/>
          <p:cNvSpPr txBox="1"/>
          <p:nvPr/>
        </p:nvSpPr>
        <p:spPr>
          <a:xfrm>
            <a:off x="4107088" y="317922"/>
            <a:ext cx="3758691"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pPr>
            <a:r>
              <a:rPr lang="zh-CN" altLang="en-US" sz="3200" b="1" dirty="0">
                <a:solidFill>
                  <a:srgbClr val="2F414B"/>
                </a:solidFill>
                <a:latin typeface="Arial" panose="020B0604020202020204" pitchFamily="34" charset="0"/>
                <a:cs typeface="+mn-ea"/>
                <a:sym typeface="Arial" panose="020B0604020202020204" pitchFamily="34" charset="0"/>
              </a:rPr>
              <a:t>语法填空</a:t>
            </a:r>
            <a:endParaRPr lang="zh-CN" altLang="en-US" sz="3200" b="1" dirty="0">
              <a:solidFill>
                <a:srgbClr val="2F414B"/>
              </a:solidFill>
              <a:latin typeface="Arial" panose="020B0604020202020204" pitchFamily="34" charset="0"/>
              <a:cs typeface="+mn-ea"/>
              <a:sym typeface="Arial" panose="020B0604020202020204" pitchFamily="34" charset="0"/>
            </a:endParaRPr>
          </a:p>
        </p:txBody>
      </p:sp>
      <p:pic>
        <p:nvPicPr>
          <p:cNvPr id="2097158" name="https://photo-static-api.fotomore.com/creative/vcg/400/new/VCG211401039966.jpg" descr="templates\picture_hover\&amp;pky92200159005&amp;"/>
          <p:cNvPicPr>
            <a:picLocks noChangeAspect="1"/>
          </p:cNvPicPr>
          <p:nvPr/>
        </p:nvPicPr>
        <p:blipFill>
          <a:blip r:embed="rId1"/>
          <a:stretch>
            <a:fillRect/>
          </a:stretch>
        </p:blipFill>
        <p:spPr>
          <a:xfrm>
            <a:off x="772160" y="2206625"/>
            <a:ext cx="10795000" cy="2235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7" name="组合 4"/>
          <p:cNvGrpSpPr/>
          <p:nvPr/>
        </p:nvGrpSpPr>
        <p:grpSpPr>
          <a:xfrm>
            <a:off x="3063076" y="322595"/>
            <a:ext cx="6065788" cy="0"/>
            <a:chOff x="4615664" y="960506"/>
            <a:chExt cx="9102718" cy="0"/>
          </a:xfrm>
        </p:grpSpPr>
        <p:cxnSp>
          <p:nvCxnSpPr>
            <p:cNvPr id="3145795" name="321"/>
            <p:cNvCxnSpPr/>
            <p:nvPr/>
          </p:nvCxnSpPr>
          <p:spPr bwMode="auto">
            <a:xfrm flipH="1">
              <a:off x="4615664"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cxnSp>
          <p:nvCxnSpPr>
            <p:cNvPr id="3145796" name="3 22"/>
            <p:cNvCxnSpPr/>
            <p:nvPr/>
          </p:nvCxnSpPr>
          <p:spPr bwMode="auto">
            <a:xfrm flipH="1">
              <a:off x="12403703"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grpSp>
      <p:sp>
        <p:nvSpPr>
          <p:cNvPr id="1048748" name="文本框 8"/>
          <p:cNvSpPr txBox="1"/>
          <p:nvPr/>
        </p:nvSpPr>
        <p:spPr>
          <a:xfrm>
            <a:off x="4092773" y="0"/>
            <a:ext cx="3758691"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pPr>
            <a:r>
              <a:rPr lang="zh-CN" altLang="en-US" sz="3200" b="1" dirty="0">
                <a:solidFill>
                  <a:srgbClr val="2F414B"/>
                </a:solidFill>
                <a:latin typeface="Arial" panose="020B0604020202020204" pitchFamily="34" charset="0"/>
                <a:cs typeface="+mn-ea"/>
                <a:sym typeface="Arial" panose="020B0604020202020204" pitchFamily="34" charset="0"/>
              </a:rPr>
              <a:t>语法填空</a:t>
            </a:r>
            <a:endParaRPr lang="zh-CN" altLang="en-US" sz="3200" b="1" dirty="0">
              <a:solidFill>
                <a:srgbClr val="2F414B"/>
              </a:solidFill>
              <a:latin typeface="Arial" panose="020B0604020202020204" pitchFamily="34" charset="0"/>
              <a:cs typeface="+mn-ea"/>
              <a:sym typeface="Arial" panose="020B0604020202020204" pitchFamily="34" charset="0"/>
            </a:endParaRPr>
          </a:p>
        </p:txBody>
      </p:sp>
      <p:sp>
        <p:nvSpPr>
          <p:cNvPr id="2" name="文本框 1"/>
          <p:cNvSpPr txBox="1"/>
          <p:nvPr/>
        </p:nvSpPr>
        <p:spPr>
          <a:xfrm>
            <a:off x="0" y="470333"/>
            <a:ext cx="12191939" cy="5029304"/>
          </a:xfrm>
          <a:prstGeom prst="rect">
            <a:avLst/>
          </a:prstGeom>
          <a:noFill/>
        </p:spPr>
        <p:txBody>
          <a:bodyPr wrap="square" rtlCol="0" anchor="t">
            <a:noAutofit/>
          </a:bodyPr>
          <a:lstStyle/>
          <a:p>
            <a:pPr algn="just"/>
            <a:r>
              <a:rPr lang="zh-CN" altLang="en-US" sz="2000">
                <a:latin typeface="Times New Roman" panose="02020603050405020304" charset="0"/>
                <a:cs typeface="Times New Roman" panose="02020603050405020304" charset="0"/>
              </a:rPr>
              <a:t>阅读下面短文，在空白处填入</a:t>
            </a:r>
            <a:r>
              <a:rPr lang="en-US" altLang="zh-CN" sz="2000">
                <a:latin typeface="Times New Roman" panose="02020603050405020304" charset="0"/>
                <a:cs typeface="Times New Roman" panose="02020603050405020304" charset="0"/>
              </a:rPr>
              <a:t>1</a:t>
            </a:r>
            <a:r>
              <a:rPr lang="zh-CN" altLang="en-US" sz="2000">
                <a:latin typeface="Times New Roman" panose="02020603050405020304" charset="0"/>
                <a:cs typeface="Times New Roman" panose="02020603050405020304" charset="0"/>
              </a:rPr>
              <a:t>个适当的单词或括号内单词的正确形式。</a:t>
            </a:r>
            <a:endParaRPr lang="zh-CN" altLang="en-US" sz="2000">
              <a:latin typeface="Times New Roman" panose="02020603050405020304" charset="0"/>
              <a:cs typeface="Times New Roman" panose="02020603050405020304" charset="0"/>
            </a:endParaRPr>
          </a:p>
          <a:p>
            <a:pPr algn="just"/>
            <a:r>
              <a:rPr lang="en-US" altLang="zh-CN" sz="2000">
                <a:latin typeface="Times New Roman" panose="02020603050405020304" charset="0"/>
                <a:cs typeface="Times New Roman" panose="02020603050405020304" charset="0"/>
              </a:rPr>
              <a:t>      When international travelers began arriving in China in early 2023 following a three-year hiatus(</a:t>
            </a:r>
            <a:r>
              <a:rPr lang="zh-CN" altLang="en-US" sz="2000">
                <a:latin typeface="Times New Roman" panose="02020603050405020304" charset="0"/>
                <a:cs typeface="Times New Roman" panose="02020603050405020304" charset="0"/>
              </a:rPr>
              <a:t>停滞</a:t>
            </a:r>
            <a:r>
              <a:rPr lang="en-US" altLang="zh-CN" sz="2000">
                <a:latin typeface="Times New Roman" panose="02020603050405020304" charset="0"/>
                <a:cs typeface="Times New Roman" panose="02020603050405020304" charset="0"/>
              </a:rPr>
              <a:t>),many  may have found that routine daily tasks </a:t>
            </a:r>
            <a:r>
              <a:rPr lang="en-US" altLang="zh-CN" sz="2000" u="sng">
                <a:latin typeface="Times New Roman" panose="02020603050405020304" charset="0"/>
                <a:cs typeface="Times New Roman" panose="02020603050405020304" charset="0"/>
              </a:rPr>
              <a:t>        56         </a:t>
            </a:r>
            <a:r>
              <a:rPr lang="en-US" altLang="zh-CN" sz="2000">
                <a:latin typeface="Times New Roman" panose="02020603050405020304" charset="0"/>
                <a:cs typeface="Times New Roman" panose="02020603050405020304" charset="0"/>
              </a:rPr>
              <a:t>(pose)challenges.More at ease with cash and credit cards and unfamiliar with Chinese apps,they experienced difficulties  </a:t>
            </a:r>
            <a:r>
              <a:rPr lang="en-US" altLang="zh-CN" sz="2000" u="sng">
                <a:latin typeface="Times New Roman" panose="02020603050405020304" charset="0"/>
                <a:cs typeface="Times New Roman" panose="02020603050405020304" charset="0"/>
              </a:rPr>
              <a:t>       57       </a:t>
            </a:r>
            <a:r>
              <a:rPr lang="en-US" altLang="zh-CN" sz="2000">
                <a:latin typeface="Times New Roman" panose="02020603050405020304" charset="0"/>
                <a:cs typeface="Times New Roman" panose="02020603050405020304" charset="0"/>
              </a:rPr>
              <a:t> (perform)tasks such as paying with QR codes and booking tickets online.</a:t>
            </a:r>
            <a:endParaRPr lang="en-US" altLang="zh-CN" sz="2000">
              <a:latin typeface="Times New Roman" panose="02020603050405020304" charset="0"/>
              <a:cs typeface="Times New Roman" panose="02020603050405020304" charset="0"/>
            </a:endParaRPr>
          </a:p>
          <a:p>
            <a:pPr algn="just"/>
            <a:r>
              <a:rPr lang="en-US" altLang="zh-CN" sz="2000">
                <a:latin typeface="Times New Roman" panose="02020603050405020304" charset="0"/>
                <a:cs typeface="Times New Roman" panose="02020603050405020304" charset="0"/>
              </a:rPr>
              <a:t>     But China is making efforts to address the  </a:t>
            </a:r>
            <a:r>
              <a:rPr lang="en-US" altLang="zh-CN" sz="2000" u="sng">
                <a:latin typeface="Times New Roman" panose="02020603050405020304" charset="0"/>
                <a:cs typeface="Times New Roman" panose="02020603050405020304" charset="0"/>
              </a:rPr>
              <a:t>       58         </a:t>
            </a:r>
            <a:r>
              <a:rPr lang="en-US" altLang="zh-CN" sz="2000">
                <a:latin typeface="Times New Roman" panose="02020603050405020304" charset="0"/>
                <a:cs typeface="Times New Roman" panose="02020603050405020304" charset="0"/>
              </a:rPr>
              <a:t>(convenience)many international visitors may face  during their stay.New initiatives aremaking travel around China  </a:t>
            </a:r>
            <a:r>
              <a:rPr lang="en-US" altLang="zh-CN" sz="2000" u="sng">
                <a:latin typeface="Times New Roman" panose="02020603050405020304" charset="0"/>
                <a:cs typeface="Times New Roman" panose="02020603050405020304" charset="0"/>
              </a:rPr>
              <a:t>       59       </a:t>
            </a:r>
            <a:r>
              <a:rPr lang="en-US" altLang="zh-CN" sz="2000">
                <a:latin typeface="Times New Roman" panose="02020603050405020304" charset="0"/>
                <a:cs typeface="Times New Roman" panose="02020603050405020304" charset="0"/>
              </a:rPr>
              <a:t> (easy)in comparison to previous period. Alipay and Wexin Pay,China's digital payment services,now allow users to link international credit cards and  make mobile payments in a way similar </a:t>
            </a:r>
            <a:r>
              <a:rPr lang="en-US" altLang="zh-CN" sz="2000" u="sng">
                <a:latin typeface="Times New Roman" panose="02020603050405020304" charset="0"/>
                <a:cs typeface="Times New Roman" panose="02020603050405020304" charset="0"/>
              </a:rPr>
              <a:t>        60        </a:t>
            </a:r>
            <a:r>
              <a:rPr lang="en-US" altLang="zh-CN" sz="2000">
                <a:latin typeface="Times New Roman" panose="02020603050405020304" charset="0"/>
                <a:cs typeface="Times New Roman" panose="02020603050405020304" charset="0"/>
              </a:rPr>
              <a:t> locals.Meanwhile,China is varying its means of payment to provide services   </a:t>
            </a:r>
            <a:r>
              <a:rPr lang="en-US" altLang="zh-CN" sz="2000" u="sng">
                <a:latin typeface="Times New Roman" panose="02020603050405020304" charset="0"/>
                <a:cs typeface="Times New Roman" panose="02020603050405020304" charset="0"/>
              </a:rPr>
              <a:t>     61       </a:t>
            </a:r>
            <a:r>
              <a:rPr lang="en-US" altLang="zh-CN" sz="2000">
                <a:latin typeface="Times New Roman" panose="02020603050405020304" charset="0"/>
                <a:cs typeface="Times New Roman" panose="02020603050405020304" charset="0"/>
              </a:rPr>
              <a:t> (design)for foreign visitors.An increasing number of businesses upgrade their payment  systems </a:t>
            </a:r>
            <a:r>
              <a:rPr lang="en-US" altLang="zh-CN" sz="2000" u="sng">
                <a:latin typeface="Times New Roman" panose="02020603050405020304" charset="0"/>
                <a:cs typeface="Times New Roman" panose="02020603050405020304" charset="0"/>
              </a:rPr>
              <a:t>        62        </a:t>
            </a:r>
            <a:r>
              <a:rPr lang="en-US" altLang="zh-CN" sz="2000">
                <a:latin typeface="Times New Roman" panose="02020603050405020304" charset="0"/>
                <a:cs typeface="Times New Roman" panose="02020603050405020304" charset="0"/>
              </a:rPr>
              <a:t> begin accepting international credit cards.</a:t>
            </a:r>
            <a:endParaRPr lang="en-US" altLang="zh-CN" sz="2000">
              <a:latin typeface="Times New Roman" panose="02020603050405020304" charset="0"/>
              <a:cs typeface="Times New Roman" panose="02020603050405020304" charset="0"/>
            </a:endParaRPr>
          </a:p>
          <a:p>
            <a:pPr algn="just"/>
            <a:r>
              <a:rPr lang="en-US" altLang="zh-CN" sz="2000">
                <a:latin typeface="Times New Roman" panose="02020603050405020304" charset="0"/>
                <a:cs typeface="Times New Roman" panose="02020603050405020304" charset="0"/>
              </a:rPr>
              <a:t>      While the major ride-hailing app Didi Chuxing boasts  </a:t>
            </a:r>
            <a:r>
              <a:rPr lang="en-US" altLang="zh-CN" sz="2000" u="sng">
                <a:latin typeface="Times New Roman" panose="02020603050405020304" charset="0"/>
                <a:cs typeface="Times New Roman" panose="02020603050405020304" charset="0"/>
              </a:rPr>
              <a:t>      63        </a:t>
            </a:r>
            <a:r>
              <a:rPr lang="en-US" altLang="zh-CN" sz="2000">
                <a:latin typeface="Times New Roman" panose="02020603050405020304" charset="0"/>
                <a:cs typeface="Times New Roman" panose="02020603050405020304" charset="0"/>
              </a:rPr>
              <a:t>user-friendly English interface(</a:t>
            </a:r>
            <a:r>
              <a:rPr lang="zh-CN" altLang="en-US" sz="2000">
                <a:latin typeface="Times New Roman" panose="02020603050405020304" charset="0"/>
                <a:cs typeface="Times New Roman" panose="02020603050405020304" charset="0"/>
              </a:rPr>
              <a:t>界面</a:t>
            </a:r>
            <a:r>
              <a:rPr lang="en-US" altLang="zh-CN" sz="2000">
                <a:latin typeface="Times New Roman" panose="02020603050405020304" charset="0"/>
                <a:cs typeface="Times New Roman" panose="02020603050405020304" charset="0"/>
              </a:rPr>
              <a:t>), museums and other attractions have been called on to develop websites </a:t>
            </a:r>
            <a:r>
              <a:rPr lang="en-US" altLang="zh-CN" sz="2000" u="sng">
                <a:latin typeface="Times New Roman" panose="02020603050405020304" charset="0"/>
                <a:cs typeface="Times New Roman" panose="02020603050405020304" charset="0"/>
              </a:rPr>
              <a:t>         64       </a:t>
            </a:r>
            <a:r>
              <a:rPr lang="en-US" altLang="zh-CN" sz="2000">
                <a:latin typeface="Times New Roman" panose="02020603050405020304" charset="0"/>
                <a:cs typeface="Times New Roman" panose="02020603050405020304" charset="0"/>
              </a:rPr>
              <a:t>provide multilingual booking  services and maintain in-person ticketing services.</a:t>
            </a:r>
            <a:endParaRPr lang="en-US" altLang="zh-CN" sz="2000">
              <a:latin typeface="Times New Roman" panose="02020603050405020304" charset="0"/>
              <a:cs typeface="Times New Roman" panose="02020603050405020304" charset="0"/>
            </a:endParaRPr>
          </a:p>
          <a:p>
            <a:pPr algn="just"/>
            <a:r>
              <a:rPr lang="en-US" altLang="zh-CN" sz="2000">
                <a:latin typeface="Times New Roman" panose="02020603050405020304" charset="0"/>
                <a:cs typeface="Times New Roman" panose="02020603050405020304" charset="0"/>
              </a:rPr>
              <a:t>      Since the introduction of a trial visa-free policy for visitors from certain countries,more countries </a:t>
            </a:r>
            <a:r>
              <a:rPr lang="en-US" altLang="zh-CN" sz="2000" u="sng">
                <a:latin typeface="Times New Roman" panose="02020603050405020304" charset="0"/>
                <a:cs typeface="Times New Roman" panose="02020603050405020304" charset="0"/>
              </a:rPr>
              <a:t>       65        </a:t>
            </a:r>
            <a:r>
              <a:rPr lang="en-US" altLang="zh-CN" sz="2000">
                <a:latin typeface="Times New Roman" panose="02020603050405020304" charset="0"/>
                <a:cs typeface="Times New Roman" panose="02020603050405020304" charset="0"/>
              </a:rPr>
              <a:t>(add)to the list.With continued efforts from the government as well as business and cultural sectors,travel   experience in China will only become more enjoyable.</a:t>
            </a:r>
            <a:endParaRPr lang="zh-CN" altLang="en-US" sz="2000">
              <a:latin typeface="Times New Roman" panose="02020603050405020304" charset="0"/>
              <a:cs typeface="Times New Roman" panose="02020603050405020304" charset="0"/>
            </a:endParaRPr>
          </a:p>
        </p:txBody>
      </p:sp>
      <p:sp>
        <p:nvSpPr>
          <p:cNvPr id="3" name="文本框 2"/>
          <p:cNvSpPr txBox="1"/>
          <p:nvPr userDrawn="1"/>
        </p:nvSpPr>
        <p:spPr>
          <a:xfrm>
            <a:off x="0" y="5845510"/>
            <a:ext cx="12191962" cy="1012529"/>
          </a:xfrm>
          <a:prstGeom prst="rect">
            <a:avLst/>
          </a:prstGeom>
          <a:noFill/>
          <a:ln w="25400" cap="flat" cmpd="sng" algn="ctr">
            <a:solidFill>
              <a:schemeClr val="phClr"/>
            </a:solidFill>
            <a:prstDash val="solid"/>
          </a:ln>
        </p:spPr>
        <p:style>
          <a:lnRef idx="2">
            <a:schemeClr val="accent1"/>
          </a:lnRef>
          <a:fillRef idx="0">
            <a:srgbClr val="FFFFFF"/>
          </a:fillRef>
          <a:effectRef idx="0">
            <a:srgbClr val="FFFFFF"/>
          </a:effectRef>
          <a:fontRef idx="minor">
            <a:schemeClr val="tx1"/>
          </a:fontRef>
        </p:style>
        <p:txBody>
          <a:bodyPr wrap="square" rtlCol="0" anchor="t">
            <a:noAutofit/>
          </a:bodyPr>
          <a:p>
            <a:pPr marL="36195" indent="0" algn="l" defTabSz="266700" rtl="0" eaLnBrk="1" fontAlgn="base" latinLnBrk="0" hangingPunct="1">
              <a:lnSpc>
                <a:spcPct val="100000"/>
              </a:lnSpc>
              <a:spcBef>
                <a:spcPts val="700"/>
              </a:spcBef>
              <a:spcAft>
                <a:spcPct val="0"/>
              </a:spcAft>
              <a:buNone/>
            </a:pPr>
            <a:r>
              <a:rPr lang="en-US" altLang="zh-CN" sz="2200" b="1">
                <a:solidFill>
                  <a:srgbClr val="FF0000"/>
                </a:solidFill>
                <a:latin typeface="Times New Roman" panose="02020603050405020304" charset="0"/>
                <a:cs typeface="Times New Roman" panose="02020603050405020304" charset="0"/>
              </a:rPr>
              <a:t>56. posed         57. performing       58. inconvenience       59. easier                60. to </a:t>
            </a:r>
            <a:endParaRPr lang="en-US" altLang="zh-CN" sz="2200" b="1">
              <a:solidFill>
                <a:srgbClr val="FF0000"/>
              </a:solidFill>
              <a:latin typeface="Times New Roman" panose="02020603050405020304" charset="0"/>
              <a:cs typeface="Times New Roman" panose="02020603050405020304" charset="0"/>
            </a:endParaRPr>
          </a:p>
          <a:p>
            <a:pPr marL="36195" indent="0" algn="l" defTabSz="266700" rtl="0" eaLnBrk="1" fontAlgn="base" latinLnBrk="0" hangingPunct="1">
              <a:lnSpc>
                <a:spcPct val="100000"/>
              </a:lnSpc>
              <a:spcBef>
                <a:spcPts val="700"/>
              </a:spcBef>
              <a:spcAft>
                <a:spcPct val="0"/>
              </a:spcAft>
              <a:buNone/>
            </a:pPr>
            <a:r>
              <a:rPr lang="en-US" altLang="zh-CN" sz="2200" b="1">
                <a:solidFill>
                  <a:srgbClr val="FF0000"/>
                </a:solidFill>
                <a:latin typeface="Times New Roman" panose="02020603050405020304" charset="0"/>
                <a:cs typeface="Times New Roman" panose="02020603050405020304" charset="0"/>
              </a:rPr>
              <a:t>61. designed    62. and                    63. a                            64. which / that      65. have been added</a:t>
            </a:r>
            <a:endParaRPr lang="en-US" altLang="zh-CN" sz="2200" b="1">
              <a:solidFill>
                <a:srgbClr val="FF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9" name="组合 4"/>
          <p:cNvGrpSpPr/>
          <p:nvPr/>
        </p:nvGrpSpPr>
        <p:grpSpPr>
          <a:xfrm>
            <a:off x="3063087" y="346085"/>
            <a:ext cx="6065788" cy="0"/>
            <a:chOff x="4615664" y="960506"/>
            <a:chExt cx="9102718" cy="0"/>
          </a:xfrm>
        </p:grpSpPr>
        <p:cxnSp>
          <p:nvCxnSpPr>
            <p:cNvPr id="3145797" name="321"/>
            <p:cNvCxnSpPr/>
            <p:nvPr/>
          </p:nvCxnSpPr>
          <p:spPr bwMode="auto">
            <a:xfrm flipH="1">
              <a:off x="4615664"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cxnSp>
          <p:nvCxnSpPr>
            <p:cNvPr id="3145798" name="3 22"/>
            <p:cNvCxnSpPr/>
            <p:nvPr/>
          </p:nvCxnSpPr>
          <p:spPr bwMode="auto">
            <a:xfrm flipH="1">
              <a:off x="12403703"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grpSp>
      <p:sp>
        <p:nvSpPr>
          <p:cNvPr id="1048751" name="文本框 8"/>
          <p:cNvSpPr txBox="1"/>
          <p:nvPr/>
        </p:nvSpPr>
        <p:spPr>
          <a:xfrm>
            <a:off x="4078378" y="54268"/>
            <a:ext cx="3758691"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pPr>
            <a:r>
              <a:rPr lang="zh-CN" altLang="en-US" sz="3200" b="1" dirty="0">
                <a:solidFill>
                  <a:srgbClr val="2F414B"/>
                </a:solidFill>
                <a:latin typeface="Arial" panose="020B0604020202020204" pitchFamily="34" charset="0"/>
                <a:cs typeface="+mn-ea"/>
                <a:sym typeface="Arial" panose="020B0604020202020204" pitchFamily="34" charset="0"/>
              </a:rPr>
              <a:t>语法填空</a:t>
            </a:r>
            <a:endParaRPr lang="zh-CN" altLang="en-US" sz="3200" b="1" dirty="0">
              <a:solidFill>
                <a:srgbClr val="2F414B"/>
              </a:solidFill>
              <a:latin typeface="Arial" panose="020B0604020202020204" pitchFamily="34" charset="0"/>
              <a:cs typeface="+mn-ea"/>
              <a:sym typeface="Arial" panose="020B0604020202020204" pitchFamily="34" charset="0"/>
            </a:endParaRPr>
          </a:p>
        </p:txBody>
      </p:sp>
      <p:sp>
        <p:nvSpPr>
          <p:cNvPr id="1048752" name="文本框 1"/>
          <p:cNvSpPr txBox="1"/>
          <p:nvPr/>
        </p:nvSpPr>
        <p:spPr>
          <a:xfrm>
            <a:off x="0" y="507166"/>
            <a:ext cx="12099925" cy="3099664"/>
          </a:xfrm>
          <a:prstGeom prst="rect">
            <a:avLst/>
          </a:prstGeom>
        </p:spPr>
        <p:txBody>
          <a:bodyPr wrap="square">
            <a:noAutofit/>
          </a:bodyPr>
          <a:lstStyle/>
          <a:p>
            <a:pPr indent="0" algn="just" defTabSz="266700" fontAlgn="auto">
              <a:lnSpc>
                <a:spcPct val="120000"/>
              </a:lnSpc>
              <a:spcBef>
                <a:spcPct val="0"/>
              </a:spcBef>
              <a:spcAft>
                <a:spcPct val="0"/>
              </a:spcAft>
            </a:pPr>
            <a:r>
              <a:rPr lang="en-US" altLang="zh-CN" sz="2100">
                <a:latin typeface="Times New Roman" panose="02020603050405020304"/>
                <a:ea typeface="宋体" panose="02010600030101010101" pitchFamily="2" charset="-122"/>
              </a:rPr>
              <a:t>When international travelers began arriving in China in early 2023 following a three-year hiatus(</a:t>
            </a:r>
            <a:r>
              <a:rPr lang="zh-CN" altLang="en-US" sz="2100">
                <a:latin typeface="Times New Roman" panose="02020603050405020304"/>
                <a:ea typeface="宋体" panose="02010600030101010101" pitchFamily="2" charset="-122"/>
              </a:rPr>
              <a:t>停滞</a:t>
            </a:r>
            <a:r>
              <a:rPr lang="en-US" altLang="zh-CN" sz="2100">
                <a:latin typeface="Times New Roman" panose="02020603050405020304"/>
                <a:ea typeface="宋体" panose="02010600030101010101" pitchFamily="2" charset="-122"/>
              </a:rPr>
              <a:t>),many  may have found that routine daily tasks  </a:t>
            </a:r>
            <a:r>
              <a:rPr lang="en-US" altLang="zh-CN" sz="2100" u="sng">
                <a:latin typeface="Times New Roman" panose="02020603050405020304"/>
                <a:ea typeface="宋体" panose="02010600030101010101" pitchFamily="2" charset="-122"/>
              </a:rPr>
              <a:t>   56     </a:t>
            </a:r>
            <a:r>
              <a:rPr lang="en-US" altLang="zh-CN" sz="2100">
                <a:latin typeface="Times New Roman" panose="02020603050405020304"/>
                <a:ea typeface="宋体" panose="02010600030101010101" pitchFamily="2" charset="-122"/>
              </a:rPr>
              <a:t>(pose)challenges.More at ease with cash and credit cards and unfamiliar with Chinese apps,they experienced difficulties  </a:t>
            </a:r>
            <a:r>
              <a:rPr lang="en-US" altLang="zh-CN" sz="2100" u="sng">
                <a:latin typeface="Times New Roman" panose="02020603050405020304"/>
                <a:ea typeface="宋体" panose="02010600030101010101" pitchFamily="2" charset="-122"/>
              </a:rPr>
              <a:t> 57  </a:t>
            </a:r>
            <a:r>
              <a:rPr lang="en-US" altLang="zh-CN" sz="2100">
                <a:latin typeface="Times New Roman" panose="02020603050405020304"/>
                <a:ea typeface="宋体" panose="02010600030101010101" pitchFamily="2" charset="-122"/>
              </a:rPr>
              <a:t>(perform)tasks such as paying with QR codes and booking tickets online.</a:t>
            </a:r>
            <a:endParaRPr lang="en-US" altLang="zh-CN" sz="2100">
              <a:latin typeface="Times New Roman" panose="02020603050405020304"/>
              <a:ea typeface="宋体" panose="02010600030101010101" pitchFamily="2" charset="-122"/>
            </a:endParaRPr>
          </a:p>
          <a:p>
            <a:pPr indent="0" algn="just" defTabSz="266700" fontAlgn="auto">
              <a:lnSpc>
                <a:spcPct val="120000"/>
              </a:lnSpc>
              <a:spcBef>
                <a:spcPct val="0"/>
              </a:spcBef>
              <a:spcAft>
                <a:spcPct val="0"/>
              </a:spcAft>
            </a:pPr>
            <a:r>
              <a:rPr lang="en-US" altLang="zh-CN" sz="2100">
                <a:latin typeface="Times New Roman" panose="02020603050405020304"/>
                <a:ea typeface="宋体" panose="02010600030101010101" pitchFamily="2" charset="-122"/>
              </a:rPr>
              <a:t>     But China is making efforts to address the  </a:t>
            </a:r>
            <a:r>
              <a:rPr lang="en-US" altLang="zh-CN" sz="2100" u="sng">
                <a:latin typeface="Times New Roman" panose="02020603050405020304"/>
                <a:ea typeface="宋体" panose="02010600030101010101" pitchFamily="2" charset="-122"/>
              </a:rPr>
              <a:t>  58    </a:t>
            </a:r>
            <a:r>
              <a:rPr lang="en-US" altLang="zh-CN" sz="2100">
                <a:latin typeface="Times New Roman" panose="02020603050405020304"/>
                <a:ea typeface="宋体" panose="02010600030101010101" pitchFamily="2" charset="-122"/>
              </a:rPr>
              <a:t> (convenience)many international visitors may face  during their stay.New initiatives aremaking travel around China </a:t>
            </a:r>
            <a:r>
              <a:rPr lang="en-US" altLang="zh-CN" sz="2100" u="sng">
                <a:latin typeface="Times New Roman" panose="02020603050405020304"/>
                <a:ea typeface="宋体" panose="02010600030101010101" pitchFamily="2" charset="-122"/>
              </a:rPr>
              <a:t>   59     </a:t>
            </a:r>
            <a:r>
              <a:rPr lang="en-US" altLang="zh-CN" sz="2100">
                <a:latin typeface="Times New Roman" panose="02020603050405020304"/>
                <a:ea typeface="宋体" panose="02010600030101010101" pitchFamily="2" charset="-122"/>
              </a:rPr>
              <a:t> (easy)in comparison to previous period. Alipay and Wexin Pay,China's digital payment services,now allow users to link international credit cards and  make mobile payments in a way similar   </a:t>
            </a:r>
            <a:r>
              <a:rPr lang="en-US" altLang="zh-CN" sz="2100" u="sng">
                <a:latin typeface="Times New Roman" panose="02020603050405020304"/>
                <a:ea typeface="宋体" panose="02010600030101010101" pitchFamily="2" charset="-122"/>
              </a:rPr>
              <a:t>      60       </a:t>
            </a:r>
            <a:r>
              <a:rPr lang="en-US" altLang="zh-CN" sz="2100">
                <a:latin typeface="Times New Roman" panose="02020603050405020304"/>
                <a:ea typeface="宋体" panose="02010600030101010101" pitchFamily="2" charset="-122"/>
              </a:rPr>
              <a:t>  locals.</a:t>
            </a:r>
            <a:endParaRPr lang="en-US" altLang="zh-CN" sz="2100">
              <a:latin typeface="Times New Roman" panose="02020603050405020304"/>
              <a:ea typeface="宋体" panose="02010600030101010101" pitchFamily="2" charset="-122"/>
            </a:endParaRPr>
          </a:p>
        </p:txBody>
      </p:sp>
      <p:sp>
        <p:nvSpPr>
          <p:cNvPr id="1048753" name="文本框 3"/>
          <p:cNvSpPr txBox="1"/>
          <p:nvPr/>
        </p:nvSpPr>
        <p:spPr>
          <a:xfrm>
            <a:off x="0" y="3606829"/>
            <a:ext cx="12099290" cy="3251200"/>
          </a:xfrm>
          <a:prstGeom prst="rect">
            <a:avLst/>
          </a:prstGeom>
          <a:noFill/>
        </p:spPr>
        <p:txBody>
          <a:bodyPr wrap="square" rtlCol="0">
            <a:spAutoFit/>
          </a:bodyPr>
          <a:lstStyle/>
          <a:p>
            <a:pPr indent="0" algn="just" fontAlgn="auto">
              <a:lnSpc>
                <a:spcPts val="3080"/>
              </a:lnSpc>
            </a:pPr>
            <a:r>
              <a:rPr lang="en-US" altLang="zh-CN" sz="2000">
                <a:latin typeface="Times New Roman" panose="02020603050405020304" charset="0"/>
                <a:ea typeface="宋体" panose="02010600030101010101" pitchFamily="2" charset="-122"/>
                <a:cs typeface="Times New Roman" panose="02020603050405020304" charset="0"/>
              </a:rPr>
              <a:t>56.</a:t>
            </a:r>
            <a:r>
              <a:rPr lang="zh-CN" altLang="en-US">
                <a:solidFill>
                  <a:schemeClr val="tx1"/>
                </a:solidFill>
                <a:latin typeface="Times New Roman" panose="02020603050405020304" charset="0"/>
                <a:ea typeface="宋体" panose="02010600030101010101" pitchFamily="2" charset="-122"/>
                <a:cs typeface="Times New Roman" panose="02020603050405020304" charset="0"/>
              </a:rPr>
              <a:t>考查谓语和非谓语的识别。主句为</a:t>
            </a:r>
            <a:r>
              <a:rPr lang="en-US" altLang="zh-CN">
                <a:solidFill>
                  <a:schemeClr val="tx1"/>
                </a:solidFill>
                <a:latin typeface="Times New Roman" panose="02020603050405020304" charset="0"/>
                <a:ea typeface="宋体" panose="02010600030101010101" pitchFamily="2" charset="-122"/>
                <a:cs typeface="Times New Roman" panose="02020603050405020304" charset="0"/>
              </a:rPr>
              <a:t>many may have found</a:t>
            </a:r>
            <a:r>
              <a:rPr lang="zh-CN" altLang="en-US">
                <a:solidFill>
                  <a:schemeClr val="tx1"/>
                </a:solidFill>
                <a:latin typeface="Times New Roman" panose="02020603050405020304" charset="0"/>
                <a:ea typeface="宋体" panose="02010600030101010101" pitchFamily="2" charset="-122"/>
                <a:cs typeface="Times New Roman" panose="02020603050405020304" charset="0"/>
              </a:rPr>
              <a:t>，其后为宾语从句，且从句中缺少谓语。根据句意</a:t>
            </a:r>
            <a:r>
              <a:rPr lang="en-US" altLang="zh-CN">
                <a:solidFill>
                  <a:schemeClr val="tx1"/>
                </a:solidFill>
                <a:latin typeface="Times New Roman" panose="02020603050405020304" charset="0"/>
                <a:ea typeface="宋体" panose="02010600030101010101" pitchFamily="2" charset="-122"/>
                <a:cs typeface="Times New Roman" panose="02020603050405020304" charset="0"/>
              </a:rPr>
              <a:t>“</a:t>
            </a:r>
            <a:r>
              <a:rPr lang="zh-CN" altLang="en-US">
                <a:solidFill>
                  <a:schemeClr val="tx1"/>
                </a:solidFill>
                <a:latin typeface="Times New Roman" panose="02020603050405020304" charset="0"/>
                <a:ea typeface="宋体" panose="02010600030101010101" pitchFamily="2" charset="-122"/>
                <a:cs typeface="Times New Roman" panose="02020603050405020304" charset="0"/>
              </a:rPr>
              <a:t>他们可能发现日常任务带来了挑战</a:t>
            </a:r>
            <a:r>
              <a:rPr lang="en-US" altLang="zh-CN">
                <a:solidFill>
                  <a:schemeClr val="tx1"/>
                </a:solidFill>
                <a:latin typeface="Times New Roman" panose="02020603050405020304" charset="0"/>
                <a:ea typeface="宋体" panose="02010600030101010101" pitchFamily="2" charset="-122"/>
                <a:cs typeface="Times New Roman" panose="02020603050405020304" charset="0"/>
              </a:rPr>
              <a:t>”</a:t>
            </a:r>
            <a:r>
              <a:rPr lang="zh-CN" altLang="en-US">
                <a:solidFill>
                  <a:schemeClr val="tx1"/>
                </a:solidFill>
                <a:latin typeface="Times New Roman" panose="02020603050405020304" charset="0"/>
                <a:ea typeface="宋体" panose="02010600030101010101" pitchFamily="2" charset="-122"/>
                <a:cs typeface="Times New Roman" panose="02020603050405020304" charset="0"/>
              </a:rPr>
              <a:t>，结合时间状语</a:t>
            </a:r>
            <a:r>
              <a:rPr lang="en-US" altLang="zh-CN">
                <a:solidFill>
                  <a:schemeClr val="tx1"/>
                </a:solidFill>
                <a:latin typeface="Times New Roman" panose="02020603050405020304" charset="0"/>
                <a:ea typeface="宋体" panose="02010600030101010101" pitchFamily="2" charset="-122"/>
                <a:cs typeface="Times New Roman" panose="02020603050405020304" charset="0"/>
              </a:rPr>
              <a:t>in early 2023</a:t>
            </a:r>
            <a:r>
              <a:rPr lang="zh-CN" altLang="en-US">
                <a:solidFill>
                  <a:schemeClr val="tx1"/>
                </a:solidFill>
                <a:latin typeface="Times New Roman" panose="02020603050405020304" charset="0"/>
                <a:ea typeface="宋体" panose="02010600030101010101" pitchFamily="2" charset="-122"/>
                <a:cs typeface="Times New Roman" panose="02020603050405020304" charset="0"/>
              </a:rPr>
              <a:t>，故此处应填</a:t>
            </a:r>
            <a:r>
              <a:rPr lang="en-US" altLang="zh-CN">
                <a:solidFill>
                  <a:srgbClr val="FF0000"/>
                </a:solidFill>
                <a:latin typeface="Times New Roman" panose="02020603050405020304" charset="0"/>
                <a:ea typeface="宋体" panose="02010600030101010101" pitchFamily="2" charset="-122"/>
                <a:cs typeface="Times New Roman" panose="02020603050405020304" charset="0"/>
              </a:rPr>
              <a:t>posed</a:t>
            </a:r>
            <a:r>
              <a:rPr lang="zh-CN" altLang="en-US">
                <a:solidFill>
                  <a:schemeClr val="tx1"/>
                </a:solidFill>
                <a:latin typeface="Times New Roman" panose="02020603050405020304" charset="0"/>
                <a:ea typeface="宋体" panose="02010600030101010101" pitchFamily="2" charset="-122"/>
                <a:cs typeface="Times New Roman" panose="02020603050405020304" charset="0"/>
              </a:rPr>
              <a:t>。</a:t>
            </a:r>
            <a:endParaRPr lang="en-US" altLang="zh-CN">
              <a:solidFill>
                <a:schemeClr val="tx1"/>
              </a:solidFill>
              <a:latin typeface="Times New Roman" panose="02020603050405020304" charset="0"/>
              <a:ea typeface="宋体" panose="02010600030101010101" pitchFamily="2" charset="-122"/>
              <a:cs typeface="Times New Roman" panose="02020603050405020304" charset="0"/>
            </a:endParaRPr>
          </a:p>
          <a:p>
            <a:pPr indent="0" algn="just" fontAlgn="auto">
              <a:lnSpc>
                <a:spcPts val="3080"/>
              </a:lnSpc>
            </a:pPr>
            <a:r>
              <a:rPr lang="en-US" altLang="zh-CN">
                <a:solidFill>
                  <a:schemeClr val="tx1"/>
                </a:solidFill>
                <a:latin typeface="Times New Roman" panose="02020603050405020304" charset="0"/>
                <a:ea typeface="宋体" panose="02010600030101010101" pitchFamily="2" charset="-122"/>
                <a:cs typeface="Times New Roman" panose="02020603050405020304" charset="0"/>
              </a:rPr>
              <a:t>57. </a:t>
            </a:r>
            <a:r>
              <a:rPr lang="zh-CN" altLang="en-US">
                <a:solidFill>
                  <a:schemeClr val="tx1"/>
                </a:solidFill>
                <a:latin typeface="Times New Roman" panose="02020603050405020304" charset="0"/>
                <a:ea typeface="宋体" panose="02010600030101010101" pitchFamily="2" charset="-122"/>
                <a:cs typeface="Times New Roman" panose="02020603050405020304" charset="0"/>
              </a:rPr>
              <a:t>考查非谓语动词。句子中已有谓语动词</a:t>
            </a:r>
            <a:r>
              <a:rPr lang="en-US" altLang="zh-CN">
                <a:solidFill>
                  <a:schemeClr val="tx1"/>
                </a:solidFill>
                <a:latin typeface="Times New Roman" panose="02020603050405020304" charset="0"/>
                <a:ea typeface="宋体" panose="02010600030101010101" pitchFamily="2" charset="-122"/>
                <a:cs typeface="Times New Roman" panose="02020603050405020304" charset="0"/>
              </a:rPr>
              <a:t>experienced difficulties</a:t>
            </a:r>
            <a:r>
              <a:rPr lang="zh-CN" altLang="en-US">
                <a:solidFill>
                  <a:schemeClr val="tx1"/>
                </a:solidFill>
                <a:latin typeface="Times New Roman" panose="02020603050405020304" charset="0"/>
                <a:ea typeface="宋体" panose="02010600030101010101" pitchFamily="2" charset="-122"/>
                <a:cs typeface="Times New Roman" panose="02020603050405020304" charset="0"/>
              </a:rPr>
              <a:t>，表示在经历困难做某事。因此，此处应填</a:t>
            </a:r>
            <a:r>
              <a:rPr lang="en-US" altLang="zh-CN">
                <a:solidFill>
                  <a:srgbClr val="FF0000"/>
                </a:solidFill>
                <a:latin typeface="Times New Roman" panose="02020603050405020304" charset="0"/>
                <a:ea typeface="宋体" panose="02010600030101010101" pitchFamily="2" charset="-122"/>
                <a:cs typeface="Times New Roman" panose="02020603050405020304" charset="0"/>
              </a:rPr>
              <a:t>performing</a:t>
            </a:r>
            <a:r>
              <a:rPr lang="zh-CN" altLang="en-US">
                <a:solidFill>
                  <a:schemeClr val="tx1"/>
                </a:solidFill>
                <a:latin typeface="Times New Roman" panose="02020603050405020304" charset="0"/>
                <a:ea typeface="宋体" panose="02010600030101010101" pitchFamily="2" charset="-122"/>
                <a:cs typeface="Times New Roman" panose="02020603050405020304" charset="0"/>
              </a:rPr>
              <a:t>。</a:t>
            </a:r>
            <a:endParaRPr lang="en-US" altLang="zh-CN">
              <a:solidFill>
                <a:schemeClr val="tx1"/>
              </a:solidFill>
              <a:latin typeface="Times New Roman" panose="02020603050405020304" charset="0"/>
              <a:ea typeface="宋体" panose="02010600030101010101" pitchFamily="2" charset="-122"/>
              <a:cs typeface="Times New Roman" panose="02020603050405020304" charset="0"/>
            </a:endParaRPr>
          </a:p>
          <a:p>
            <a:pPr indent="0" algn="just" fontAlgn="auto">
              <a:lnSpc>
                <a:spcPts val="3080"/>
              </a:lnSpc>
            </a:pPr>
            <a:r>
              <a:rPr lang="en-US" altLang="zh-CN">
                <a:solidFill>
                  <a:schemeClr val="tx1"/>
                </a:solidFill>
                <a:latin typeface="Times New Roman" panose="02020603050405020304" charset="0"/>
                <a:ea typeface="宋体" panose="02010600030101010101" pitchFamily="2" charset="-122"/>
                <a:cs typeface="Times New Roman" panose="02020603050405020304" charset="0"/>
              </a:rPr>
              <a:t>58. </a:t>
            </a:r>
            <a:r>
              <a:rPr lang="zh-CN" altLang="en-US">
                <a:solidFill>
                  <a:schemeClr val="tx1"/>
                </a:solidFill>
                <a:latin typeface="Times New Roman" panose="02020603050405020304" charset="0"/>
                <a:ea typeface="宋体" panose="02010600030101010101" pitchFamily="2" charset="-122"/>
                <a:cs typeface="Times New Roman" panose="02020603050405020304" charset="0"/>
              </a:rPr>
              <a:t>考查名词的词性转换。句意</a:t>
            </a:r>
            <a:r>
              <a:rPr lang="en-US" altLang="zh-CN">
                <a:solidFill>
                  <a:schemeClr val="tx1"/>
                </a:solidFill>
                <a:latin typeface="Times New Roman" panose="02020603050405020304" charset="0"/>
                <a:ea typeface="宋体" panose="02010600030101010101" pitchFamily="2" charset="-122"/>
                <a:cs typeface="Times New Roman" panose="02020603050405020304" charset="0"/>
              </a:rPr>
              <a:t>“</a:t>
            </a:r>
            <a:r>
              <a:rPr lang="zh-CN" altLang="en-US">
                <a:solidFill>
                  <a:schemeClr val="tx1"/>
                </a:solidFill>
                <a:latin typeface="Times New Roman" panose="02020603050405020304" charset="0"/>
                <a:ea typeface="宋体" panose="02010600030101010101" pitchFamily="2" charset="-122"/>
                <a:cs typeface="Times New Roman" panose="02020603050405020304" charset="0"/>
              </a:rPr>
              <a:t>中国正在努力解决许多国际游客在逗留期间可能面临的不便</a:t>
            </a:r>
            <a:r>
              <a:rPr lang="en-US" altLang="zh-CN">
                <a:solidFill>
                  <a:schemeClr val="tx1"/>
                </a:solidFill>
                <a:latin typeface="Times New Roman" panose="02020603050405020304" charset="0"/>
                <a:ea typeface="宋体" panose="02010600030101010101" pitchFamily="2" charset="-122"/>
                <a:cs typeface="Times New Roman" panose="02020603050405020304" charset="0"/>
              </a:rPr>
              <a:t>”</a:t>
            </a:r>
            <a:r>
              <a:rPr lang="zh-CN" altLang="en-US">
                <a:solidFill>
                  <a:schemeClr val="tx1"/>
                </a:solidFill>
                <a:latin typeface="Times New Roman" panose="02020603050405020304" charset="0"/>
                <a:ea typeface="宋体" panose="02010600030101010101" pitchFamily="2" charset="-122"/>
                <a:cs typeface="Times New Roman" panose="02020603050405020304" charset="0"/>
              </a:rPr>
              <a:t>。因此，此处应填</a:t>
            </a:r>
            <a:r>
              <a:rPr lang="en-US" altLang="zh-CN">
                <a:solidFill>
                  <a:srgbClr val="FF0000"/>
                </a:solidFill>
                <a:latin typeface="Times New Roman" panose="02020603050405020304" charset="0"/>
                <a:ea typeface="宋体" panose="02010600030101010101" pitchFamily="2" charset="-122"/>
                <a:cs typeface="Times New Roman" panose="02020603050405020304" charset="0"/>
              </a:rPr>
              <a:t>inconvenience</a:t>
            </a:r>
            <a:r>
              <a:rPr lang="zh-CN" altLang="en-US">
                <a:solidFill>
                  <a:schemeClr val="tx1"/>
                </a:solidFill>
                <a:latin typeface="Times New Roman" panose="02020603050405020304" charset="0"/>
                <a:ea typeface="宋体" panose="02010600030101010101" pitchFamily="2" charset="-122"/>
                <a:cs typeface="Times New Roman" panose="02020603050405020304" charset="0"/>
              </a:rPr>
              <a:t>。</a:t>
            </a:r>
            <a:endParaRPr lang="en-US" altLang="zh-CN">
              <a:solidFill>
                <a:schemeClr val="tx1"/>
              </a:solidFill>
              <a:latin typeface="Times New Roman" panose="02020603050405020304" charset="0"/>
              <a:ea typeface="宋体" panose="02010600030101010101" pitchFamily="2" charset="-122"/>
              <a:cs typeface="Times New Roman" panose="02020603050405020304" charset="0"/>
            </a:endParaRPr>
          </a:p>
          <a:p>
            <a:pPr indent="0" algn="just" fontAlgn="auto">
              <a:lnSpc>
                <a:spcPts val="3080"/>
              </a:lnSpc>
            </a:pPr>
            <a:r>
              <a:rPr lang="en-US" altLang="zh-CN">
                <a:solidFill>
                  <a:schemeClr val="tx1"/>
                </a:solidFill>
                <a:latin typeface="Times New Roman" panose="02020603050405020304" charset="0"/>
                <a:ea typeface="宋体" panose="02010600030101010101" pitchFamily="2" charset="-122"/>
                <a:cs typeface="Times New Roman" panose="02020603050405020304" charset="0"/>
              </a:rPr>
              <a:t>59. </a:t>
            </a:r>
            <a:r>
              <a:rPr lang="zh-CN" altLang="en-US">
                <a:solidFill>
                  <a:schemeClr val="tx1"/>
                </a:solidFill>
                <a:latin typeface="Times New Roman" panose="02020603050405020304" charset="0"/>
                <a:ea typeface="宋体" panose="02010600030101010101" pitchFamily="2" charset="-122"/>
                <a:cs typeface="Times New Roman" panose="02020603050405020304" charset="0"/>
              </a:rPr>
              <a:t>考查形容词的比较级。此处应使用形容词的比较级形式，故填</a:t>
            </a:r>
            <a:r>
              <a:rPr lang="en-US" altLang="zh-CN">
                <a:solidFill>
                  <a:srgbClr val="FF0000"/>
                </a:solidFill>
                <a:latin typeface="Times New Roman" panose="02020603050405020304" charset="0"/>
                <a:ea typeface="宋体" panose="02010600030101010101" pitchFamily="2" charset="-122"/>
                <a:cs typeface="Times New Roman" panose="02020603050405020304" charset="0"/>
              </a:rPr>
              <a:t>easier</a:t>
            </a:r>
            <a:r>
              <a:rPr lang="zh-CN" altLang="en-US">
                <a:solidFill>
                  <a:schemeClr val="tx1"/>
                </a:solidFill>
                <a:latin typeface="Times New Roman" panose="02020603050405020304" charset="0"/>
                <a:ea typeface="宋体" panose="02010600030101010101" pitchFamily="2" charset="-122"/>
                <a:cs typeface="Times New Roman" panose="02020603050405020304" charset="0"/>
              </a:rPr>
              <a:t>。</a:t>
            </a:r>
            <a:endParaRPr lang="en-US" altLang="zh-CN">
              <a:solidFill>
                <a:schemeClr val="tx1"/>
              </a:solidFill>
              <a:latin typeface="Times New Roman" panose="02020603050405020304" charset="0"/>
              <a:ea typeface="宋体" panose="02010600030101010101" pitchFamily="2" charset="-122"/>
              <a:cs typeface="Times New Roman" panose="02020603050405020304" charset="0"/>
            </a:endParaRPr>
          </a:p>
          <a:p>
            <a:pPr indent="0" algn="just" fontAlgn="auto">
              <a:lnSpc>
                <a:spcPts val="3080"/>
              </a:lnSpc>
            </a:pPr>
            <a:r>
              <a:rPr lang="en-US" altLang="zh-CN">
                <a:solidFill>
                  <a:schemeClr val="tx1"/>
                </a:solidFill>
                <a:latin typeface="Times New Roman" panose="02020603050405020304" charset="0"/>
                <a:ea typeface="宋体" panose="02010600030101010101" pitchFamily="2" charset="-122"/>
                <a:cs typeface="Times New Roman" panose="02020603050405020304" charset="0"/>
              </a:rPr>
              <a:t>60. </a:t>
            </a:r>
            <a:r>
              <a:rPr lang="zh-CN" altLang="en-US">
                <a:solidFill>
                  <a:schemeClr val="tx1"/>
                </a:solidFill>
                <a:latin typeface="Times New Roman" panose="02020603050405020304" charset="0"/>
                <a:ea typeface="宋体" panose="02010600030101010101" pitchFamily="2" charset="-122"/>
                <a:cs typeface="Times New Roman" panose="02020603050405020304" charset="0"/>
              </a:rPr>
              <a:t>考查介词。句子中</a:t>
            </a:r>
            <a:r>
              <a:rPr lang="en-US" altLang="zh-CN">
                <a:solidFill>
                  <a:schemeClr val="tx1"/>
                </a:solidFill>
                <a:latin typeface="Times New Roman" panose="02020603050405020304" charset="0"/>
                <a:ea typeface="宋体" panose="02010600030101010101" pitchFamily="2" charset="-122"/>
                <a:cs typeface="Times New Roman" panose="02020603050405020304" charset="0"/>
              </a:rPr>
              <a:t>Alipay and Wexin Pay</a:t>
            </a:r>
            <a:r>
              <a:rPr lang="zh-CN" altLang="en-US">
                <a:solidFill>
                  <a:schemeClr val="tx1"/>
                </a:solidFill>
                <a:latin typeface="Times New Roman" panose="02020603050405020304" charset="0"/>
                <a:ea typeface="宋体" panose="02010600030101010101" pitchFamily="2" charset="-122"/>
                <a:cs typeface="Times New Roman" panose="02020603050405020304" charset="0"/>
              </a:rPr>
              <a:t>与</a:t>
            </a:r>
            <a:r>
              <a:rPr lang="en-US" altLang="zh-CN">
                <a:solidFill>
                  <a:schemeClr val="tx1"/>
                </a:solidFill>
                <a:latin typeface="Times New Roman" panose="02020603050405020304" charset="0"/>
                <a:ea typeface="宋体" panose="02010600030101010101" pitchFamily="2" charset="-122"/>
                <a:cs typeface="Times New Roman" panose="02020603050405020304" charset="0"/>
              </a:rPr>
              <a:t>locals</a:t>
            </a:r>
            <a:r>
              <a:rPr lang="zh-CN" altLang="en-US">
                <a:solidFill>
                  <a:schemeClr val="tx1"/>
                </a:solidFill>
                <a:latin typeface="Times New Roman" panose="02020603050405020304" charset="0"/>
                <a:ea typeface="宋体" panose="02010600030101010101" pitchFamily="2" charset="-122"/>
                <a:cs typeface="Times New Roman" panose="02020603050405020304" charset="0"/>
              </a:rPr>
              <a:t>之间为比较关系，表示</a:t>
            </a:r>
            <a:r>
              <a:rPr lang="en-US" altLang="zh-CN">
                <a:solidFill>
                  <a:schemeClr val="tx1"/>
                </a:solidFill>
                <a:latin typeface="Times New Roman" panose="02020603050405020304" charset="0"/>
                <a:ea typeface="宋体" panose="02010600030101010101" pitchFamily="2" charset="-122"/>
                <a:cs typeface="Times New Roman" panose="02020603050405020304" charset="0"/>
              </a:rPr>
              <a:t>“</a:t>
            </a:r>
            <a:r>
              <a:rPr lang="zh-CN" altLang="en-US">
                <a:solidFill>
                  <a:schemeClr val="tx1"/>
                </a:solidFill>
                <a:latin typeface="Times New Roman" panose="02020603050405020304" charset="0"/>
                <a:ea typeface="宋体" panose="02010600030101010101" pitchFamily="2" charset="-122"/>
                <a:cs typeface="Times New Roman" panose="02020603050405020304" charset="0"/>
              </a:rPr>
              <a:t>以类似于当地人的方式</a:t>
            </a:r>
            <a:r>
              <a:rPr lang="en-US" altLang="zh-CN">
                <a:solidFill>
                  <a:schemeClr val="tx1"/>
                </a:solidFill>
                <a:latin typeface="Times New Roman" panose="02020603050405020304" charset="0"/>
                <a:ea typeface="宋体" panose="02010600030101010101" pitchFamily="2" charset="-122"/>
                <a:cs typeface="Times New Roman" panose="02020603050405020304" charset="0"/>
              </a:rPr>
              <a:t>”</a:t>
            </a:r>
            <a:r>
              <a:rPr lang="zh-CN" altLang="en-US">
                <a:solidFill>
                  <a:schemeClr val="tx1"/>
                </a:solidFill>
                <a:latin typeface="Times New Roman" panose="02020603050405020304" charset="0"/>
                <a:ea typeface="宋体" panose="02010600030101010101" pitchFamily="2" charset="-122"/>
                <a:cs typeface="Times New Roman" panose="02020603050405020304" charset="0"/>
              </a:rPr>
              <a:t>，因此应使用介词</a:t>
            </a:r>
            <a:r>
              <a:rPr lang="en-US" altLang="zh-CN">
                <a:solidFill>
                  <a:schemeClr val="tx1"/>
                </a:solidFill>
                <a:latin typeface="Times New Roman" panose="02020603050405020304" charset="0"/>
                <a:ea typeface="宋体" panose="02010600030101010101" pitchFamily="2" charset="-122"/>
                <a:cs typeface="Times New Roman" panose="02020603050405020304" charset="0"/>
              </a:rPr>
              <a:t>similar to</a:t>
            </a:r>
            <a:r>
              <a:rPr lang="zh-CN" altLang="en-US">
                <a:solidFill>
                  <a:schemeClr val="tx1"/>
                </a:solidFill>
                <a:latin typeface="Times New Roman" panose="02020603050405020304" charset="0"/>
                <a:ea typeface="宋体" panose="02010600030101010101" pitchFamily="2" charset="-122"/>
                <a:cs typeface="Times New Roman" panose="02020603050405020304" charset="0"/>
              </a:rPr>
              <a:t>表示</a:t>
            </a:r>
            <a:r>
              <a:rPr lang="en-US" altLang="zh-CN">
                <a:solidFill>
                  <a:schemeClr val="tx1"/>
                </a:solidFill>
                <a:latin typeface="Times New Roman" panose="02020603050405020304" charset="0"/>
                <a:ea typeface="宋体" panose="02010600030101010101" pitchFamily="2" charset="-122"/>
                <a:cs typeface="Times New Roman" panose="02020603050405020304" charset="0"/>
              </a:rPr>
              <a:t>“</a:t>
            </a:r>
            <a:r>
              <a:rPr lang="zh-CN" altLang="en-US">
                <a:solidFill>
                  <a:schemeClr val="tx1"/>
                </a:solidFill>
                <a:latin typeface="Times New Roman" panose="02020603050405020304" charset="0"/>
                <a:ea typeface="宋体" panose="02010600030101010101" pitchFamily="2" charset="-122"/>
                <a:cs typeface="Times New Roman" panose="02020603050405020304" charset="0"/>
              </a:rPr>
              <a:t>与</a:t>
            </a:r>
            <a:r>
              <a:rPr lang="en-US" altLang="zh-CN">
                <a:solidFill>
                  <a:schemeClr val="tx1"/>
                </a:solidFill>
                <a:latin typeface="Times New Roman" panose="02020603050405020304" charset="0"/>
                <a:ea typeface="宋体" panose="02010600030101010101" pitchFamily="2" charset="-122"/>
                <a:cs typeface="Times New Roman" panose="02020603050405020304" charset="0"/>
              </a:rPr>
              <a:t>……</a:t>
            </a:r>
            <a:r>
              <a:rPr lang="zh-CN" altLang="en-US">
                <a:solidFill>
                  <a:schemeClr val="tx1"/>
                </a:solidFill>
                <a:latin typeface="Times New Roman" panose="02020603050405020304" charset="0"/>
                <a:ea typeface="宋体" panose="02010600030101010101" pitchFamily="2" charset="-122"/>
                <a:cs typeface="Times New Roman" panose="02020603050405020304" charset="0"/>
              </a:rPr>
              <a:t>相似</a:t>
            </a:r>
            <a:r>
              <a:rPr lang="en-US" altLang="zh-CN">
                <a:solidFill>
                  <a:schemeClr val="tx1"/>
                </a:solidFill>
                <a:latin typeface="Times New Roman" panose="02020603050405020304" charset="0"/>
                <a:ea typeface="宋体" panose="02010600030101010101" pitchFamily="2" charset="-122"/>
                <a:cs typeface="Times New Roman" panose="02020603050405020304" charset="0"/>
              </a:rPr>
              <a:t>”</a:t>
            </a:r>
            <a:r>
              <a:rPr lang="zh-CN" altLang="en-US">
                <a:solidFill>
                  <a:schemeClr val="tx1"/>
                </a:solidFill>
                <a:latin typeface="Times New Roman" panose="02020603050405020304" charset="0"/>
                <a:ea typeface="宋体" panose="02010600030101010101" pitchFamily="2" charset="-122"/>
                <a:cs typeface="Times New Roman" panose="02020603050405020304" charset="0"/>
              </a:rPr>
              <a:t>。故此处应填</a:t>
            </a:r>
            <a:r>
              <a:rPr lang="en-US" altLang="zh-CN">
                <a:solidFill>
                  <a:srgbClr val="FF0000"/>
                </a:solidFill>
                <a:latin typeface="Times New Roman" panose="02020603050405020304" charset="0"/>
                <a:ea typeface="宋体" panose="02010600030101010101" pitchFamily="2" charset="-122"/>
                <a:cs typeface="Times New Roman" panose="02020603050405020304" charset="0"/>
              </a:rPr>
              <a:t>to</a:t>
            </a:r>
            <a:r>
              <a:rPr lang="zh-CN" altLang="en-US">
                <a:solidFill>
                  <a:schemeClr val="tx1"/>
                </a:solidFill>
                <a:latin typeface="Times New Roman" panose="02020603050405020304" charset="0"/>
                <a:ea typeface="宋体" panose="02010600030101010101" pitchFamily="2" charset="-122"/>
                <a:cs typeface="Times New Roman" panose="02020603050405020304" charset="0"/>
              </a:rPr>
              <a:t>。</a:t>
            </a:r>
            <a:r>
              <a:rPr lang="en-US" altLang="zh-CN">
                <a:solidFill>
                  <a:schemeClr val="tx1"/>
                </a:solidFill>
                <a:latin typeface="Times New Roman" panose="02020603050405020304" charset="0"/>
                <a:ea typeface="宋体" panose="02010600030101010101" pitchFamily="2" charset="-122"/>
                <a:cs typeface="Times New Roman" panose="02020603050405020304" charset="0"/>
              </a:rPr>
              <a:t> </a:t>
            </a:r>
            <a:endParaRPr lang="en-US" altLang="zh-CN">
              <a:solidFill>
                <a:schemeClr val="tx1"/>
              </a:solidFill>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48753"/>
                                        </p:tgtEl>
                                        <p:attrNameLst>
                                          <p:attrName>style.visibility</p:attrName>
                                        </p:attrNameLst>
                                      </p:cBhvr>
                                      <p:to>
                                        <p:strVal val="visible"/>
                                      </p:to>
                                    </p:set>
                                    <p:animEffect transition="in" filter="blinds(horizontal)">
                                      <p:cBhvr>
                                        <p:cTn id="7" dur="500"/>
                                        <p:tgtEl>
                                          <p:spTgt spid="1048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53" grpId="0"/>
      <p:bldP spid="1048753"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3" name="组合 4"/>
          <p:cNvGrpSpPr/>
          <p:nvPr/>
        </p:nvGrpSpPr>
        <p:grpSpPr>
          <a:xfrm>
            <a:off x="3078197" y="322595"/>
            <a:ext cx="6065788" cy="0"/>
            <a:chOff x="4615664" y="960506"/>
            <a:chExt cx="9102718" cy="0"/>
          </a:xfrm>
        </p:grpSpPr>
        <p:cxnSp>
          <p:nvCxnSpPr>
            <p:cNvPr id="3145804" name="321"/>
            <p:cNvCxnSpPr/>
            <p:nvPr/>
          </p:nvCxnSpPr>
          <p:spPr bwMode="auto">
            <a:xfrm flipH="1">
              <a:off x="4615664"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cxnSp>
          <p:nvCxnSpPr>
            <p:cNvPr id="3145805" name="3 22"/>
            <p:cNvCxnSpPr/>
            <p:nvPr/>
          </p:nvCxnSpPr>
          <p:spPr bwMode="auto">
            <a:xfrm flipH="1">
              <a:off x="12403703"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grpSp>
      <p:sp>
        <p:nvSpPr>
          <p:cNvPr id="1048759" name="文本框 8"/>
          <p:cNvSpPr txBox="1"/>
          <p:nvPr/>
        </p:nvSpPr>
        <p:spPr>
          <a:xfrm>
            <a:off x="4107894" y="0"/>
            <a:ext cx="3758691"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pPr>
            <a:r>
              <a:rPr lang="zh-CN" altLang="en-US" sz="3200" b="1" dirty="0">
                <a:solidFill>
                  <a:srgbClr val="2F414B"/>
                </a:solidFill>
                <a:latin typeface="Arial" panose="020B0604020202020204" pitchFamily="34" charset="0"/>
                <a:cs typeface="+mn-ea"/>
                <a:sym typeface="Arial" panose="020B0604020202020204" pitchFamily="34" charset="0"/>
              </a:rPr>
              <a:t>语法填空</a:t>
            </a:r>
            <a:endParaRPr lang="zh-CN" altLang="en-US" sz="3200" b="1" dirty="0">
              <a:solidFill>
                <a:srgbClr val="2F414B"/>
              </a:solidFill>
              <a:latin typeface="Arial" panose="020B0604020202020204" pitchFamily="34" charset="0"/>
              <a:cs typeface="+mn-ea"/>
              <a:sym typeface="Arial" panose="020B0604020202020204" pitchFamily="34" charset="0"/>
            </a:endParaRPr>
          </a:p>
        </p:txBody>
      </p:sp>
      <p:sp>
        <p:nvSpPr>
          <p:cNvPr id="1048760" name="文本框 1"/>
          <p:cNvSpPr txBox="1"/>
          <p:nvPr/>
        </p:nvSpPr>
        <p:spPr>
          <a:xfrm>
            <a:off x="23525" y="386842"/>
            <a:ext cx="12099925" cy="3288030"/>
          </a:xfrm>
          <a:prstGeom prst="rect">
            <a:avLst/>
          </a:prstGeom>
        </p:spPr>
        <p:txBody>
          <a:bodyPr wrap="square">
            <a:spAutoFit/>
          </a:bodyPr>
          <a:lstStyle/>
          <a:p>
            <a:pPr indent="266700" algn="just" defTabSz="266700" fontAlgn="auto">
              <a:lnSpc>
                <a:spcPct val="105000"/>
              </a:lnSpc>
              <a:spcBef>
                <a:spcPct val="0"/>
              </a:spcBef>
              <a:spcAft>
                <a:spcPct val="0"/>
              </a:spcAft>
            </a:pPr>
            <a:r>
              <a:rPr lang="en-US" altLang="zh-CN" sz="2200">
                <a:latin typeface="Times New Roman" panose="02020603050405020304"/>
                <a:ea typeface="宋体" panose="02010600030101010101" pitchFamily="2" charset="-122"/>
              </a:rPr>
              <a:t>Meanwhile,China is varying its means of payment to provide services  </a:t>
            </a:r>
            <a:r>
              <a:rPr lang="en-US" altLang="zh-CN" sz="2200" u="sng">
                <a:latin typeface="Times New Roman" panose="02020603050405020304"/>
                <a:ea typeface="宋体" panose="02010600030101010101" pitchFamily="2" charset="-122"/>
              </a:rPr>
              <a:t>      61       </a:t>
            </a:r>
            <a:r>
              <a:rPr lang="en-US" altLang="zh-CN" sz="2200">
                <a:latin typeface="Times New Roman" panose="02020603050405020304"/>
                <a:ea typeface="宋体" panose="02010600030101010101" pitchFamily="2" charset="-122"/>
              </a:rPr>
              <a:t> (design)for foreign visitors. An increasing number of businesses upgrade their payment  systems  </a:t>
            </a:r>
            <a:r>
              <a:rPr lang="en-US" altLang="zh-CN" sz="2200" u="sng">
                <a:latin typeface="Times New Roman" panose="02020603050405020304"/>
                <a:ea typeface="宋体" panose="02010600030101010101" pitchFamily="2" charset="-122"/>
              </a:rPr>
              <a:t>       62      </a:t>
            </a:r>
            <a:r>
              <a:rPr lang="en-US" altLang="zh-CN" sz="2200">
                <a:latin typeface="Times New Roman" panose="02020603050405020304"/>
                <a:ea typeface="宋体" panose="02010600030101010101" pitchFamily="2" charset="-122"/>
              </a:rPr>
              <a:t>   begin accepting international credit cards.</a:t>
            </a:r>
            <a:endParaRPr lang="en-US" altLang="zh-CN" sz="2200">
              <a:latin typeface="Times New Roman" panose="02020603050405020304"/>
              <a:ea typeface="宋体" panose="02010600030101010101" pitchFamily="2" charset="-122"/>
            </a:endParaRPr>
          </a:p>
          <a:p>
            <a:pPr indent="266700" algn="just" defTabSz="266700" fontAlgn="auto">
              <a:lnSpc>
                <a:spcPct val="105000"/>
              </a:lnSpc>
              <a:spcBef>
                <a:spcPct val="0"/>
              </a:spcBef>
              <a:spcAft>
                <a:spcPct val="0"/>
              </a:spcAft>
            </a:pPr>
            <a:r>
              <a:rPr lang="en-US" altLang="zh-CN" sz="2200">
                <a:latin typeface="Times New Roman" panose="02020603050405020304"/>
                <a:ea typeface="宋体" panose="02010600030101010101" pitchFamily="2" charset="-122"/>
              </a:rPr>
              <a:t>While the major ride-hailing app Didi Chuxing boasts </a:t>
            </a:r>
            <a:r>
              <a:rPr lang="en-US" altLang="zh-CN" sz="2200" u="sng">
                <a:latin typeface="Times New Roman" panose="02020603050405020304"/>
                <a:ea typeface="宋体" panose="02010600030101010101" pitchFamily="2" charset="-122"/>
              </a:rPr>
              <a:t>       63      </a:t>
            </a:r>
            <a:r>
              <a:rPr lang="en-US" altLang="zh-CN" sz="2200">
                <a:latin typeface="Times New Roman" panose="02020603050405020304"/>
                <a:ea typeface="宋体" panose="02010600030101010101" pitchFamily="2" charset="-122"/>
              </a:rPr>
              <a:t>  user-friendly English interface(</a:t>
            </a:r>
            <a:r>
              <a:rPr lang="zh-CN" altLang="en-US" sz="2200">
                <a:latin typeface="Times New Roman" panose="02020603050405020304"/>
                <a:ea typeface="宋体" panose="02010600030101010101" pitchFamily="2" charset="-122"/>
              </a:rPr>
              <a:t>界面</a:t>
            </a:r>
            <a:r>
              <a:rPr lang="en-US" altLang="zh-CN" sz="2200">
                <a:latin typeface="Times New Roman" panose="02020603050405020304"/>
                <a:ea typeface="宋体" panose="02010600030101010101" pitchFamily="2" charset="-122"/>
              </a:rPr>
              <a:t>), museums and other attractions have been called on to develop websites    </a:t>
            </a:r>
            <a:r>
              <a:rPr lang="en-US" altLang="zh-CN" sz="2200" u="sng">
                <a:latin typeface="Times New Roman" panose="02020603050405020304"/>
                <a:ea typeface="宋体" panose="02010600030101010101" pitchFamily="2" charset="-122"/>
              </a:rPr>
              <a:t>      64     </a:t>
            </a:r>
            <a:r>
              <a:rPr lang="en-US" altLang="zh-CN" sz="2200">
                <a:latin typeface="Times New Roman" panose="02020603050405020304"/>
                <a:ea typeface="宋体" panose="02010600030101010101" pitchFamily="2" charset="-122"/>
              </a:rPr>
              <a:t>  provide multilingual booking  services and maintain in-person ticketing services.</a:t>
            </a:r>
            <a:endParaRPr lang="en-US" altLang="zh-CN" sz="2200">
              <a:latin typeface="Times New Roman" panose="02020603050405020304"/>
              <a:ea typeface="宋体" panose="02010600030101010101" pitchFamily="2" charset="-122"/>
            </a:endParaRPr>
          </a:p>
          <a:p>
            <a:pPr indent="266700" algn="just" defTabSz="266700" fontAlgn="auto">
              <a:lnSpc>
                <a:spcPct val="105000"/>
              </a:lnSpc>
              <a:spcBef>
                <a:spcPct val="0"/>
              </a:spcBef>
              <a:spcAft>
                <a:spcPct val="0"/>
              </a:spcAft>
            </a:pPr>
            <a:r>
              <a:rPr lang="en-US" altLang="zh-CN" sz="2200">
                <a:latin typeface="Times New Roman" panose="02020603050405020304"/>
                <a:ea typeface="宋体" panose="02010600030101010101" pitchFamily="2" charset="-122"/>
              </a:rPr>
              <a:t>Since the introduction of a trial visa-free policy for visitors from certain countries,more countries        </a:t>
            </a:r>
            <a:r>
              <a:rPr lang="en-US" altLang="zh-CN" sz="2200" u="sng">
                <a:latin typeface="Times New Roman" panose="02020603050405020304"/>
                <a:ea typeface="宋体" panose="02010600030101010101" pitchFamily="2" charset="-122"/>
              </a:rPr>
              <a:t>65       </a:t>
            </a:r>
            <a:r>
              <a:rPr lang="en-US" altLang="zh-CN" sz="2200">
                <a:latin typeface="Times New Roman" panose="02020603050405020304"/>
                <a:ea typeface="宋体" panose="02010600030101010101" pitchFamily="2" charset="-122"/>
              </a:rPr>
              <a:t> (add)to the list.With continued efforts from the government as well as business and cultural sectors,travel   experience in China will only become more enjoyable.</a:t>
            </a:r>
            <a:endParaRPr lang="en-US" altLang="zh-CN" sz="2200">
              <a:latin typeface="Times New Roman" panose="02020603050405020304"/>
              <a:ea typeface="宋体" panose="02010600030101010101" pitchFamily="2" charset="-122"/>
            </a:endParaRPr>
          </a:p>
        </p:txBody>
      </p:sp>
      <p:sp>
        <p:nvSpPr>
          <p:cNvPr id="1048762" name="文本框 3"/>
          <p:cNvSpPr txBox="1"/>
          <p:nvPr/>
        </p:nvSpPr>
        <p:spPr>
          <a:xfrm>
            <a:off x="-57420" y="3435653"/>
            <a:ext cx="12191939" cy="3297976"/>
          </a:xfrm>
          <a:prstGeom prst="rect">
            <a:avLst/>
          </a:prstGeom>
          <a:noFill/>
        </p:spPr>
        <p:txBody>
          <a:bodyPr wrap="square" rtlCol="0" anchor="t">
            <a:noAutofit/>
          </a:bodyPr>
          <a:lstStyle/>
          <a:p>
            <a:pPr indent="266700" algn="just" defTabSz="266700" fontAlgn="auto">
              <a:lnSpc>
                <a:spcPct val="150000"/>
              </a:lnSpc>
              <a:spcBef>
                <a:spcPct val="0"/>
              </a:spcBef>
              <a:spcAft>
                <a:spcPct val="0"/>
              </a:spcAft>
            </a:pPr>
            <a:r>
              <a:rPr lang="en-US" altLang="zh-CN">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61.</a:t>
            </a:r>
            <a:r>
              <a:rPr lang="zh-CN" altLang="en-US">
                <a:solidFill>
                  <a:srgbClr val="000000"/>
                </a:solidFill>
                <a:latin typeface="宋体" panose="02010600030101010101" pitchFamily="2" charset="-122"/>
                <a:ea typeface="宋体" panose="02010600030101010101" pitchFamily="2" charset="-122"/>
                <a:cs typeface="宋体" panose="02010600030101010101" pitchFamily="2" charset="-122"/>
              </a:rPr>
              <a:t>考查非谓语动词。句子中已有谓语动词</a:t>
            </a:r>
            <a:r>
              <a:rPr lang="en-US" altLang="zh-CN">
                <a:solidFill>
                  <a:srgbClr val="000000"/>
                </a:solidFill>
                <a:latin typeface="宋体" panose="02010600030101010101" pitchFamily="2" charset="-122"/>
                <a:ea typeface="宋体" panose="02010600030101010101" pitchFamily="2" charset="-122"/>
                <a:cs typeface="宋体" panose="02010600030101010101" pitchFamily="2" charset="-122"/>
              </a:rPr>
              <a:t>varying</a:t>
            </a:r>
            <a:r>
              <a:rPr lang="zh-CN" altLang="en-US">
                <a:solidFill>
                  <a:srgbClr val="000000"/>
                </a:solidFill>
                <a:latin typeface="宋体" panose="02010600030101010101" pitchFamily="2" charset="-122"/>
                <a:ea typeface="宋体" panose="02010600030101010101" pitchFamily="2" charset="-122"/>
                <a:cs typeface="宋体" panose="02010600030101010101" pitchFamily="2" charset="-122"/>
              </a:rPr>
              <a:t>，且其后为不定式短语作目的状语。此处应填</a:t>
            </a:r>
            <a:r>
              <a:rPr lang="en-US" altLang="zh-CN">
                <a:solidFill>
                  <a:srgbClr val="FF0000"/>
                </a:solidFill>
                <a:latin typeface="宋体" panose="02010600030101010101" pitchFamily="2" charset="-122"/>
                <a:ea typeface="宋体" panose="02010600030101010101" pitchFamily="2" charset="-122"/>
                <a:cs typeface="宋体" panose="02010600030101010101" pitchFamily="2" charset="-122"/>
              </a:rPr>
              <a:t>designed</a:t>
            </a:r>
            <a:r>
              <a:rPr lang="zh-CN" altLang="en-US">
                <a:solidFill>
                  <a:srgbClr val="000000"/>
                </a:solidFill>
                <a:latin typeface="宋体" panose="02010600030101010101" pitchFamily="2" charset="-122"/>
                <a:ea typeface="宋体" panose="02010600030101010101" pitchFamily="2" charset="-122"/>
                <a:cs typeface="宋体" panose="02010600030101010101" pitchFamily="2" charset="-122"/>
              </a:rPr>
              <a:t>，作为过去分词短语</a:t>
            </a:r>
            <a:r>
              <a:rPr lang="en-US" altLang="zh-CN">
                <a:solidFill>
                  <a:srgbClr val="000000"/>
                </a:solidFill>
                <a:latin typeface="宋体" panose="02010600030101010101" pitchFamily="2" charset="-122"/>
                <a:ea typeface="宋体" panose="02010600030101010101" pitchFamily="2" charset="-122"/>
                <a:cs typeface="宋体" panose="02010600030101010101" pitchFamily="2" charset="-122"/>
              </a:rPr>
              <a:t>designed for foreign visitors</a:t>
            </a:r>
            <a:r>
              <a:rPr lang="zh-CN" altLang="en-US">
                <a:solidFill>
                  <a:srgbClr val="000000"/>
                </a:solidFill>
                <a:latin typeface="宋体" panose="02010600030101010101" pitchFamily="2" charset="-122"/>
                <a:ea typeface="宋体" panose="02010600030101010101" pitchFamily="2" charset="-122"/>
                <a:cs typeface="宋体" panose="02010600030101010101" pitchFamily="2" charset="-122"/>
              </a:rPr>
              <a:t>的谓语部分，表示</a:t>
            </a:r>
            <a:r>
              <a:rPr lang="en-US" altLang="zh-CN">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a:solidFill>
                  <a:srgbClr val="000000"/>
                </a:solidFill>
                <a:latin typeface="宋体" panose="02010600030101010101" pitchFamily="2" charset="-122"/>
                <a:ea typeface="宋体" panose="02010600030101010101" pitchFamily="2" charset="-122"/>
                <a:cs typeface="宋体" panose="02010600030101010101" pitchFamily="2" charset="-122"/>
              </a:rPr>
              <a:t>为外国游客设计</a:t>
            </a:r>
            <a:r>
              <a:rPr lang="en-US" altLang="zh-CN">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zh-CN" altLang="en-US">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266700" algn="just" defTabSz="266700" fontAlgn="auto">
              <a:lnSpc>
                <a:spcPct val="150000"/>
              </a:lnSpc>
              <a:spcBef>
                <a:spcPct val="0"/>
              </a:spcBef>
              <a:spcAft>
                <a:spcPct val="0"/>
              </a:spcAft>
            </a:pPr>
            <a:r>
              <a:rPr lang="en-US" altLang="zh-CN">
                <a:solidFill>
                  <a:srgbClr val="000000"/>
                </a:solidFill>
                <a:latin typeface="宋体" panose="02010600030101010101" pitchFamily="2" charset="-122"/>
                <a:ea typeface="宋体" panose="02010600030101010101" pitchFamily="2" charset="-122"/>
                <a:cs typeface="宋体" panose="02010600030101010101" pitchFamily="2" charset="-122"/>
              </a:rPr>
              <a:t>62.</a:t>
            </a:r>
            <a:r>
              <a:rPr lang="zh-CN" altLang="en-US">
                <a:solidFill>
                  <a:srgbClr val="000000"/>
                </a:solidFill>
                <a:latin typeface="宋体" panose="02010600030101010101" pitchFamily="2" charset="-122"/>
                <a:ea typeface="宋体" panose="02010600030101010101" pitchFamily="2" charset="-122"/>
                <a:cs typeface="宋体" panose="02010600030101010101" pitchFamily="2" charset="-122"/>
              </a:rPr>
              <a:t>考查连词。句子中前后两个分句为并列关系，因此应使用连词</a:t>
            </a:r>
            <a:r>
              <a:rPr lang="en-US" altLang="zh-CN">
                <a:solidFill>
                  <a:srgbClr val="FF0000"/>
                </a:solidFill>
                <a:latin typeface="宋体" panose="02010600030101010101" pitchFamily="2" charset="-122"/>
                <a:ea typeface="宋体" panose="02010600030101010101" pitchFamily="2" charset="-122"/>
                <a:cs typeface="宋体" panose="02010600030101010101" pitchFamily="2" charset="-122"/>
              </a:rPr>
              <a:t>and</a:t>
            </a:r>
            <a:r>
              <a:rPr lang="zh-CN" altLang="en-US">
                <a:solidFill>
                  <a:srgbClr val="000000"/>
                </a:solidFill>
                <a:latin typeface="宋体" panose="02010600030101010101" pitchFamily="2" charset="-122"/>
                <a:ea typeface="宋体" panose="02010600030101010101" pitchFamily="2" charset="-122"/>
                <a:cs typeface="宋体" panose="02010600030101010101" pitchFamily="2" charset="-122"/>
              </a:rPr>
              <a:t>连接两个分句。</a:t>
            </a:r>
            <a:endParaRPr lang="en-US" altLang="zh-CN">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266700" algn="just" defTabSz="266700" fontAlgn="auto">
              <a:lnSpc>
                <a:spcPct val="150000"/>
              </a:lnSpc>
              <a:spcBef>
                <a:spcPct val="0"/>
              </a:spcBef>
              <a:spcAft>
                <a:spcPct val="0"/>
              </a:spcAft>
            </a:pPr>
            <a:r>
              <a:rPr lang="en-US" altLang="zh-CN">
                <a:solidFill>
                  <a:srgbClr val="000000"/>
                </a:solidFill>
                <a:latin typeface="宋体" panose="02010600030101010101" pitchFamily="2" charset="-122"/>
                <a:ea typeface="宋体" panose="02010600030101010101" pitchFamily="2" charset="-122"/>
                <a:cs typeface="宋体" panose="02010600030101010101" pitchFamily="2" charset="-122"/>
              </a:rPr>
              <a:t>63. </a:t>
            </a:r>
            <a:r>
              <a:rPr lang="zh-CN" altLang="en-US">
                <a:solidFill>
                  <a:srgbClr val="000000"/>
                </a:solidFill>
                <a:latin typeface="宋体" panose="02010600030101010101" pitchFamily="2" charset="-122"/>
                <a:ea typeface="宋体" panose="02010600030101010101" pitchFamily="2" charset="-122"/>
                <a:cs typeface="宋体" panose="02010600030101010101" pitchFamily="2" charset="-122"/>
              </a:rPr>
              <a:t>考查冠词。句意</a:t>
            </a:r>
            <a:r>
              <a:rPr lang="en-US" altLang="zh-CN">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a:solidFill>
                  <a:srgbClr val="000000"/>
                </a:solidFill>
                <a:latin typeface="宋体" panose="02010600030101010101" pitchFamily="2" charset="-122"/>
                <a:ea typeface="宋体" panose="02010600030101010101" pitchFamily="2" charset="-122"/>
                <a:cs typeface="宋体" panose="02010600030101010101" pitchFamily="2" charset="-122"/>
              </a:rPr>
              <a:t>虽然主要的打车应用滴滴出行拥有一个用户友好的英文界面</a:t>
            </a:r>
            <a:r>
              <a:rPr lang="en-US" altLang="zh-CN">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a:solidFill>
                  <a:srgbClr val="000000"/>
                </a:solidFill>
                <a:latin typeface="宋体" panose="02010600030101010101" pitchFamily="2" charset="-122"/>
                <a:ea typeface="宋体" panose="02010600030101010101" pitchFamily="2" charset="-122"/>
                <a:cs typeface="宋体" panose="02010600030101010101" pitchFamily="2" charset="-122"/>
              </a:rPr>
              <a:t>，应填冠词</a:t>
            </a:r>
            <a:r>
              <a:rPr lang="en-US" altLang="zh-CN">
                <a:solidFill>
                  <a:srgbClr val="FF0000"/>
                </a:solidFill>
                <a:latin typeface="宋体" panose="02010600030101010101" pitchFamily="2" charset="-122"/>
                <a:ea typeface="宋体" panose="02010600030101010101" pitchFamily="2" charset="-122"/>
                <a:cs typeface="宋体" panose="02010600030101010101" pitchFamily="2" charset="-122"/>
              </a:rPr>
              <a:t>a</a:t>
            </a:r>
            <a:r>
              <a:rPr lang="zh-CN" altLang="en-US">
                <a:solidFill>
                  <a:srgbClr val="000000"/>
                </a:solidFill>
                <a:latin typeface="宋体" panose="02010600030101010101" pitchFamily="2" charset="-122"/>
                <a:ea typeface="宋体" panose="02010600030101010101" pitchFamily="2" charset="-122"/>
                <a:cs typeface="宋体" panose="02010600030101010101" pitchFamily="2" charset="-122"/>
              </a:rPr>
              <a:t>，表示</a:t>
            </a:r>
            <a:r>
              <a:rPr lang="en-US" altLang="zh-CN">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a:solidFill>
                  <a:srgbClr val="000000"/>
                </a:solidFill>
                <a:latin typeface="宋体" panose="02010600030101010101" pitchFamily="2" charset="-122"/>
                <a:ea typeface="宋体" panose="02010600030101010101" pitchFamily="2" charset="-122"/>
                <a:cs typeface="宋体" panose="02010600030101010101" pitchFamily="2" charset="-122"/>
              </a:rPr>
              <a:t>一个</a:t>
            </a:r>
            <a:r>
              <a:rPr lang="en-US" altLang="zh-CN">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en-US" altLang="zh-CN">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266700" algn="just" defTabSz="266700" fontAlgn="auto">
              <a:lnSpc>
                <a:spcPct val="150000"/>
              </a:lnSpc>
              <a:spcBef>
                <a:spcPct val="0"/>
              </a:spcBef>
              <a:spcAft>
                <a:spcPct val="0"/>
              </a:spcAft>
            </a:pPr>
            <a:r>
              <a:rPr lang="en-US" altLang="zh-CN">
                <a:solidFill>
                  <a:srgbClr val="000000"/>
                </a:solidFill>
                <a:latin typeface="宋体" panose="02010600030101010101" pitchFamily="2" charset="-122"/>
                <a:ea typeface="宋体" panose="02010600030101010101" pitchFamily="2" charset="-122"/>
                <a:cs typeface="宋体" panose="02010600030101010101" pitchFamily="2" charset="-122"/>
              </a:rPr>
              <a:t>64. </a:t>
            </a:r>
            <a:r>
              <a:rPr lang="zh-CN" altLang="en-US">
                <a:solidFill>
                  <a:srgbClr val="000000"/>
                </a:solidFill>
                <a:latin typeface="宋体" panose="02010600030101010101" pitchFamily="2" charset="-122"/>
                <a:ea typeface="宋体" panose="02010600030101010101" pitchFamily="2" charset="-122"/>
                <a:cs typeface="宋体" panose="02010600030101010101" pitchFamily="2" charset="-122"/>
              </a:rPr>
              <a:t>考查定语从句的关系词。句子中</a:t>
            </a:r>
            <a:r>
              <a:rPr lang="en-US" altLang="zh-CN">
                <a:solidFill>
                  <a:srgbClr val="000000"/>
                </a:solidFill>
                <a:latin typeface="宋体" panose="02010600030101010101" pitchFamily="2" charset="-122"/>
                <a:ea typeface="宋体" panose="02010600030101010101" pitchFamily="2" charset="-122"/>
                <a:cs typeface="宋体" panose="02010600030101010101" pitchFamily="2" charset="-122"/>
              </a:rPr>
              <a:t>websites</a:t>
            </a:r>
            <a:r>
              <a:rPr lang="zh-CN" altLang="en-US">
                <a:solidFill>
                  <a:srgbClr val="000000"/>
                </a:solidFill>
                <a:latin typeface="宋体" panose="02010600030101010101" pitchFamily="2" charset="-122"/>
                <a:ea typeface="宋体" panose="02010600030101010101" pitchFamily="2" charset="-122"/>
                <a:cs typeface="宋体" panose="02010600030101010101" pitchFamily="2" charset="-122"/>
              </a:rPr>
              <a:t>为先行词，其后的定语从句</a:t>
            </a:r>
            <a:r>
              <a:rPr lang="en-US" altLang="zh-CN">
                <a:solidFill>
                  <a:srgbClr val="000000"/>
                </a:solidFill>
                <a:latin typeface="宋体" panose="02010600030101010101" pitchFamily="2" charset="-122"/>
                <a:ea typeface="宋体" panose="02010600030101010101" pitchFamily="2" charset="-122"/>
                <a:cs typeface="宋体" panose="02010600030101010101" pitchFamily="2" charset="-122"/>
              </a:rPr>
              <a:t>provide multilingual booking services and maintain in-person ticketing services</a:t>
            </a:r>
            <a:r>
              <a:rPr lang="zh-CN" altLang="en-US">
                <a:solidFill>
                  <a:srgbClr val="000000"/>
                </a:solidFill>
                <a:latin typeface="宋体" panose="02010600030101010101" pitchFamily="2" charset="-122"/>
                <a:ea typeface="宋体" panose="02010600030101010101" pitchFamily="2" charset="-122"/>
                <a:cs typeface="宋体" panose="02010600030101010101" pitchFamily="2" charset="-122"/>
              </a:rPr>
              <a:t>缺少主语，因此应使用关系代词</a:t>
            </a:r>
            <a:r>
              <a:rPr lang="en-US" altLang="zh-CN">
                <a:solidFill>
                  <a:srgbClr val="FF0000"/>
                </a:solidFill>
                <a:latin typeface="宋体" panose="02010600030101010101" pitchFamily="2" charset="-122"/>
                <a:ea typeface="宋体" panose="02010600030101010101" pitchFamily="2" charset="-122"/>
                <a:cs typeface="宋体" panose="02010600030101010101" pitchFamily="2" charset="-122"/>
              </a:rPr>
              <a:t>which</a:t>
            </a:r>
            <a:r>
              <a:rPr lang="zh-CN" altLang="en-US">
                <a:solidFill>
                  <a:srgbClr val="FF0000"/>
                </a:solidFill>
                <a:latin typeface="宋体" panose="02010600030101010101" pitchFamily="2" charset="-122"/>
                <a:ea typeface="宋体" panose="02010600030101010101" pitchFamily="2" charset="-122"/>
                <a:cs typeface="宋体" panose="02010600030101010101" pitchFamily="2" charset="-122"/>
              </a:rPr>
              <a:t>或</a:t>
            </a:r>
            <a:r>
              <a:rPr lang="en-US" altLang="zh-CN">
                <a:solidFill>
                  <a:srgbClr val="FF0000"/>
                </a:solidFill>
                <a:latin typeface="宋体" panose="02010600030101010101" pitchFamily="2" charset="-122"/>
                <a:ea typeface="宋体" panose="02010600030101010101" pitchFamily="2" charset="-122"/>
                <a:cs typeface="宋体" panose="02010600030101010101" pitchFamily="2" charset="-122"/>
              </a:rPr>
              <a:t>that</a:t>
            </a:r>
            <a:r>
              <a:rPr lang="zh-CN" altLang="en-US">
                <a:solidFill>
                  <a:srgbClr val="000000"/>
                </a:solidFill>
                <a:latin typeface="宋体" panose="02010600030101010101" pitchFamily="2" charset="-122"/>
                <a:ea typeface="宋体" panose="02010600030101010101" pitchFamily="2" charset="-122"/>
                <a:cs typeface="宋体" panose="02010600030101010101" pitchFamily="2" charset="-122"/>
              </a:rPr>
              <a:t>引导定语从句。</a:t>
            </a:r>
            <a:endParaRPr lang="en-US" altLang="zh-CN">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266700" algn="just" defTabSz="266700" fontAlgn="auto">
              <a:lnSpc>
                <a:spcPct val="150000"/>
              </a:lnSpc>
              <a:spcBef>
                <a:spcPct val="0"/>
              </a:spcBef>
              <a:spcAft>
                <a:spcPct val="0"/>
              </a:spcAft>
            </a:pPr>
            <a:r>
              <a:rPr lang="en-US" altLang="zh-CN">
                <a:solidFill>
                  <a:srgbClr val="000000"/>
                </a:solidFill>
                <a:latin typeface="宋体" panose="02010600030101010101" pitchFamily="2" charset="-122"/>
                <a:ea typeface="宋体" panose="02010600030101010101" pitchFamily="2" charset="-122"/>
                <a:cs typeface="宋体" panose="02010600030101010101" pitchFamily="2" charset="-122"/>
              </a:rPr>
              <a:t>65.</a:t>
            </a:r>
            <a:r>
              <a:rPr lang="zh-CN" altLang="en-US">
                <a:solidFill>
                  <a:srgbClr val="000000"/>
                </a:solidFill>
                <a:latin typeface="宋体" panose="02010600030101010101" pitchFamily="2" charset="-122"/>
                <a:ea typeface="宋体" panose="02010600030101010101" pitchFamily="2" charset="-122"/>
                <a:cs typeface="宋体" panose="02010600030101010101" pitchFamily="2" charset="-122"/>
              </a:rPr>
              <a:t>考查时态和语态。根据句子结构，此处应填动词的谓语形式。由</a:t>
            </a:r>
            <a:r>
              <a:rPr lang="en-US" altLang="zh-CN">
                <a:solidFill>
                  <a:srgbClr val="000000"/>
                </a:solidFill>
                <a:latin typeface="宋体" panose="02010600030101010101" pitchFamily="2" charset="-122"/>
                <a:ea typeface="宋体" panose="02010600030101010101" pitchFamily="2" charset="-122"/>
                <a:cs typeface="宋体" panose="02010600030101010101" pitchFamily="2" charset="-122"/>
              </a:rPr>
              <a:t>since</a:t>
            </a:r>
            <a:r>
              <a:rPr lang="zh-CN" altLang="en-US">
                <a:solidFill>
                  <a:srgbClr val="000000"/>
                </a:solidFill>
                <a:latin typeface="宋体" panose="02010600030101010101" pitchFamily="2" charset="-122"/>
                <a:ea typeface="宋体" panose="02010600030101010101" pitchFamily="2" charset="-122"/>
                <a:cs typeface="宋体" panose="02010600030101010101" pitchFamily="2" charset="-122"/>
              </a:rPr>
              <a:t>从句可知此处应使用现在完成时的被动语态，故填</a:t>
            </a:r>
            <a:r>
              <a:rPr lang="en-US" altLang="zh-CN">
                <a:solidFill>
                  <a:srgbClr val="FF0000"/>
                </a:solidFill>
                <a:latin typeface="宋体" panose="02010600030101010101" pitchFamily="2" charset="-122"/>
                <a:ea typeface="宋体" panose="02010600030101010101" pitchFamily="2" charset="-122"/>
                <a:cs typeface="宋体" panose="02010600030101010101" pitchFamily="2" charset="-122"/>
              </a:rPr>
              <a:t>have been added</a:t>
            </a:r>
            <a:r>
              <a:rPr lang="zh-CN" altLang="en-US">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altLang="zh-CN">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zh-CN">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48762"/>
                                        </p:tgtEl>
                                        <p:attrNameLst>
                                          <p:attrName>style.visibility</p:attrName>
                                        </p:attrNameLst>
                                      </p:cBhvr>
                                      <p:to>
                                        <p:strVal val="visible"/>
                                      </p:to>
                                    </p:set>
                                    <p:animEffect transition="in" filter="blinds(horizontal)">
                                      <p:cBhvr>
                                        <p:cTn id="7" dur="500"/>
                                        <p:tgtEl>
                                          <p:spTgt spid="1048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62" grpId="0"/>
      <p:bldP spid="1048762"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7" name="组合 4"/>
          <p:cNvGrpSpPr/>
          <p:nvPr/>
        </p:nvGrpSpPr>
        <p:grpSpPr>
          <a:xfrm>
            <a:off x="3077391" y="640517"/>
            <a:ext cx="6065788" cy="0"/>
            <a:chOff x="4615664" y="960506"/>
            <a:chExt cx="9102718" cy="0"/>
          </a:xfrm>
        </p:grpSpPr>
        <p:cxnSp>
          <p:nvCxnSpPr>
            <p:cNvPr id="3145813" name="321"/>
            <p:cNvCxnSpPr/>
            <p:nvPr/>
          </p:nvCxnSpPr>
          <p:spPr bwMode="auto">
            <a:xfrm flipH="1">
              <a:off x="4615664"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cxnSp>
          <p:nvCxnSpPr>
            <p:cNvPr id="3145814" name="3 22"/>
            <p:cNvCxnSpPr/>
            <p:nvPr/>
          </p:nvCxnSpPr>
          <p:spPr bwMode="auto">
            <a:xfrm flipH="1">
              <a:off x="12403703"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grpSp>
      <p:sp>
        <p:nvSpPr>
          <p:cNvPr id="1048768" name="文本框 8"/>
          <p:cNvSpPr txBox="1"/>
          <p:nvPr/>
        </p:nvSpPr>
        <p:spPr>
          <a:xfrm>
            <a:off x="4107088" y="317922"/>
            <a:ext cx="3758691"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pPr>
            <a:r>
              <a:rPr lang="zh-CN" altLang="en-US" sz="3200" b="1" dirty="0">
                <a:solidFill>
                  <a:srgbClr val="2F414B"/>
                </a:solidFill>
                <a:latin typeface="Arial" panose="020B0604020202020204" pitchFamily="34" charset="0"/>
                <a:cs typeface="+mn-ea"/>
                <a:sym typeface="Arial" panose="020B0604020202020204" pitchFamily="34" charset="0"/>
              </a:rPr>
              <a:t>应用文</a:t>
            </a:r>
            <a:endParaRPr lang="zh-CN" altLang="en-US" sz="3200" b="1" dirty="0">
              <a:solidFill>
                <a:srgbClr val="2F414B"/>
              </a:solidFill>
              <a:latin typeface="Arial" panose="020B0604020202020204" pitchFamily="34" charset="0"/>
              <a:cs typeface="+mn-ea"/>
              <a:sym typeface="Arial" panose="020B0604020202020204" pitchFamily="34" charset="0"/>
            </a:endParaRPr>
          </a:p>
        </p:txBody>
      </p:sp>
      <p:pic>
        <p:nvPicPr>
          <p:cNvPr id="2097159" name="https://photo-static-api.fotomore.com/creative/vcg/400/new/VCG211401039966.jpg" descr="templates\picture_hover\&amp;pky92200159005&amp;"/>
          <p:cNvPicPr>
            <a:picLocks noChangeAspect="1"/>
          </p:cNvPicPr>
          <p:nvPr/>
        </p:nvPicPr>
        <p:blipFill>
          <a:blip r:embed="rId1"/>
          <a:stretch>
            <a:fillRect/>
          </a:stretch>
        </p:blipFill>
        <p:spPr>
          <a:xfrm>
            <a:off x="772160" y="2206625"/>
            <a:ext cx="10795000" cy="2235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组合 4"/>
          <p:cNvGrpSpPr/>
          <p:nvPr/>
        </p:nvGrpSpPr>
        <p:grpSpPr>
          <a:xfrm>
            <a:off x="3077391" y="640517"/>
            <a:ext cx="6065788" cy="0"/>
            <a:chOff x="4615664" y="960506"/>
            <a:chExt cx="9102718" cy="0"/>
          </a:xfrm>
        </p:grpSpPr>
        <p:cxnSp>
          <p:nvCxnSpPr>
            <p:cNvPr id="3145736" name="321"/>
            <p:cNvCxnSpPr/>
            <p:nvPr/>
          </p:nvCxnSpPr>
          <p:spPr bwMode="auto">
            <a:xfrm flipH="1">
              <a:off x="4615664"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cxnSp>
          <p:nvCxnSpPr>
            <p:cNvPr id="3145737" name="3 22"/>
            <p:cNvCxnSpPr/>
            <p:nvPr/>
          </p:nvCxnSpPr>
          <p:spPr bwMode="auto">
            <a:xfrm flipH="1">
              <a:off x="12403703"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grpSp>
      <p:sp>
        <p:nvSpPr>
          <p:cNvPr id="1048622" name="文本框 8"/>
          <p:cNvSpPr txBox="1"/>
          <p:nvPr/>
        </p:nvSpPr>
        <p:spPr>
          <a:xfrm>
            <a:off x="4107088" y="317922"/>
            <a:ext cx="3758691"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pPr>
            <a:r>
              <a:rPr lang="zh-CN" altLang="en-US" sz="3200" b="1" dirty="0">
                <a:solidFill>
                  <a:srgbClr val="2F414B"/>
                </a:solidFill>
                <a:latin typeface="Arial" panose="020B0604020202020204" pitchFamily="34" charset="0"/>
                <a:cs typeface="+mn-ea"/>
                <a:sym typeface="Arial" panose="020B0604020202020204" pitchFamily="34" charset="0"/>
              </a:rPr>
              <a:t>阅读理解</a:t>
            </a:r>
            <a:endParaRPr lang="zh-CN" altLang="en-US" sz="3200" b="1" dirty="0">
              <a:solidFill>
                <a:srgbClr val="2F414B"/>
              </a:solidFill>
              <a:latin typeface="Arial" panose="020B0604020202020204" pitchFamily="34" charset="0"/>
              <a:cs typeface="+mn-ea"/>
              <a:sym typeface="Arial" panose="020B0604020202020204" pitchFamily="34" charset="0"/>
            </a:endParaRPr>
          </a:p>
        </p:txBody>
      </p:sp>
      <p:pic>
        <p:nvPicPr>
          <p:cNvPr id="2097154" name="https://photo-static-api.fotomore.com/creative/vcg/400/new/VCG211401039966.jpg" descr="templates\picture_hover\&amp;pky92200159005&amp;"/>
          <p:cNvPicPr>
            <a:picLocks noChangeAspect="1"/>
          </p:cNvPicPr>
          <p:nvPr/>
        </p:nvPicPr>
        <p:blipFill>
          <a:blip r:embed="rId1"/>
          <a:stretch>
            <a:fillRect/>
          </a:stretch>
        </p:blipFill>
        <p:spPr>
          <a:xfrm>
            <a:off x="772160" y="2206625"/>
            <a:ext cx="10795000" cy="2235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9" name="组合 4"/>
          <p:cNvGrpSpPr/>
          <p:nvPr/>
        </p:nvGrpSpPr>
        <p:grpSpPr>
          <a:xfrm>
            <a:off x="3077391" y="640517"/>
            <a:ext cx="6065788" cy="0"/>
            <a:chOff x="4615664" y="960506"/>
            <a:chExt cx="9102718" cy="0"/>
          </a:xfrm>
        </p:grpSpPr>
        <p:cxnSp>
          <p:nvCxnSpPr>
            <p:cNvPr id="3145815" name="321"/>
            <p:cNvCxnSpPr/>
            <p:nvPr/>
          </p:nvCxnSpPr>
          <p:spPr bwMode="auto">
            <a:xfrm flipH="1">
              <a:off x="4615664"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cxnSp>
          <p:nvCxnSpPr>
            <p:cNvPr id="3145816" name="3 22"/>
            <p:cNvCxnSpPr/>
            <p:nvPr/>
          </p:nvCxnSpPr>
          <p:spPr bwMode="auto">
            <a:xfrm flipH="1">
              <a:off x="12403703"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grpSp>
      <p:sp>
        <p:nvSpPr>
          <p:cNvPr id="1048769" name="文本框 8"/>
          <p:cNvSpPr txBox="1"/>
          <p:nvPr/>
        </p:nvSpPr>
        <p:spPr>
          <a:xfrm>
            <a:off x="4107088" y="317922"/>
            <a:ext cx="3758691"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pPr>
            <a:r>
              <a:rPr lang="zh-CN" altLang="en-US" sz="3200" b="1" dirty="0">
                <a:solidFill>
                  <a:srgbClr val="2F414B"/>
                </a:solidFill>
                <a:latin typeface="Arial" panose="020B0604020202020204" pitchFamily="34" charset="0"/>
                <a:cs typeface="+mn-ea"/>
                <a:sym typeface="Arial" panose="020B0604020202020204" pitchFamily="34" charset="0"/>
              </a:rPr>
              <a:t>应用文</a:t>
            </a:r>
            <a:endParaRPr lang="zh-CN" altLang="en-US" sz="3200" b="1" dirty="0">
              <a:solidFill>
                <a:srgbClr val="2F414B"/>
              </a:solidFill>
              <a:latin typeface="Arial" panose="020B0604020202020204" pitchFamily="34" charset="0"/>
              <a:cs typeface="+mn-ea"/>
              <a:sym typeface="Arial" panose="020B0604020202020204" pitchFamily="34" charset="0"/>
            </a:endParaRPr>
          </a:p>
        </p:txBody>
      </p:sp>
      <p:sp>
        <p:nvSpPr>
          <p:cNvPr id="1048770" name="文本框 2"/>
          <p:cNvSpPr txBox="1"/>
          <p:nvPr/>
        </p:nvSpPr>
        <p:spPr>
          <a:xfrm>
            <a:off x="0" y="958215"/>
            <a:ext cx="12192000" cy="5551170"/>
          </a:xfrm>
          <a:prstGeom prst="rect">
            <a:avLst/>
          </a:prstGeom>
          <a:noFill/>
        </p:spPr>
        <p:txBody>
          <a:bodyPr wrap="square" rtlCol="0">
            <a:noAutofit/>
          </a:bodyPr>
          <a:lstStyle/>
          <a:p>
            <a:pPr algn="just">
              <a:lnSpc>
                <a:spcPct val="125000"/>
              </a:lnSpc>
              <a:spcBef>
                <a:spcPts val="0"/>
              </a:spcBef>
              <a:spcAft>
                <a:spcPts val="0"/>
              </a:spcAft>
            </a:pPr>
            <a:r>
              <a:rPr lang="en-US" altLang="zh-CN" sz="2600"/>
              <a:t>     </a:t>
            </a:r>
            <a:r>
              <a:rPr lang="zh-CN" altLang="en-US" sz="2600">
                <a:solidFill>
                  <a:schemeClr val="tx1"/>
                </a:solidFill>
              </a:rPr>
              <a:t>假定你是李华，校英文报</a:t>
            </a:r>
            <a:r>
              <a:rPr lang="en-US" altLang="zh-CN" sz="2600">
                <a:solidFill>
                  <a:schemeClr val="tx1"/>
                </a:solidFill>
              </a:rPr>
              <a:t>“Big Debate”</a:t>
            </a:r>
            <a:r>
              <a:rPr lang="zh-CN" altLang="en-US" sz="2600">
                <a:solidFill>
                  <a:schemeClr val="tx1"/>
                </a:solidFill>
              </a:rPr>
              <a:t>栏目正面向全校学生征集关于</a:t>
            </a:r>
            <a:r>
              <a:rPr lang="zh-CN" altLang="en-US" sz="2600">
                <a:solidFill>
                  <a:schemeClr val="tx1"/>
                </a:solidFill>
                <a:highlight>
                  <a:srgbClr val="FFFF00"/>
                </a:highlight>
              </a:rPr>
              <a:t>未来职业的辩论话题</a:t>
            </a:r>
            <a:r>
              <a:rPr lang="zh-CN" altLang="en-US" sz="2600">
                <a:solidFill>
                  <a:schemeClr val="tx1"/>
                </a:solidFill>
              </a:rPr>
              <a:t>。请</a:t>
            </a:r>
            <a:r>
              <a:rPr lang="zh-CN" altLang="en-US" sz="2600">
                <a:solidFill>
                  <a:schemeClr val="tx1"/>
                </a:solidFill>
                <a:highlight>
                  <a:srgbClr val="FFFF00"/>
                </a:highlight>
              </a:rPr>
              <a:t>给栏目编辑写一封邮件</a:t>
            </a:r>
            <a:r>
              <a:rPr lang="zh-CN" altLang="en-US" sz="2600">
                <a:solidFill>
                  <a:schemeClr val="tx1"/>
                </a:solidFill>
              </a:rPr>
              <a:t>，内容包括：</a:t>
            </a:r>
            <a:endParaRPr lang="zh-CN" altLang="en-US" sz="2600">
              <a:solidFill>
                <a:schemeClr val="tx1"/>
              </a:solidFill>
            </a:endParaRPr>
          </a:p>
          <a:p>
            <a:pPr algn="just">
              <a:lnSpc>
                <a:spcPct val="125000"/>
              </a:lnSpc>
              <a:spcBef>
                <a:spcPts val="0"/>
              </a:spcBef>
              <a:spcAft>
                <a:spcPts val="0"/>
              </a:spcAft>
            </a:pPr>
            <a:r>
              <a:rPr lang="en-US" altLang="zh-CN" sz="2600">
                <a:solidFill>
                  <a:schemeClr val="tx1"/>
                </a:solidFill>
              </a:rPr>
              <a:t>1.</a:t>
            </a:r>
            <a:r>
              <a:rPr lang="zh-CN" altLang="en-US" sz="2600">
                <a:solidFill>
                  <a:schemeClr val="tx1"/>
                </a:solidFill>
                <a:highlight>
                  <a:srgbClr val="FFFF00"/>
                </a:highlight>
              </a:rPr>
              <a:t>推荐辩题</a:t>
            </a:r>
            <a:r>
              <a:rPr lang="zh-CN" altLang="en-US" sz="2600">
                <a:solidFill>
                  <a:schemeClr val="tx1"/>
                </a:solidFill>
              </a:rPr>
              <a:t>；</a:t>
            </a:r>
            <a:endParaRPr lang="zh-CN" altLang="en-US" sz="2600">
              <a:solidFill>
                <a:schemeClr val="tx1"/>
              </a:solidFill>
            </a:endParaRPr>
          </a:p>
          <a:p>
            <a:pPr algn="just">
              <a:lnSpc>
                <a:spcPct val="125000"/>
              </a:lnSpc>
              <a:spcBef>
                <a:spcPts val="0"/>
              </a:spcBef>
              <a:spcAft>
                <a:spcPts val="0"/>
              </a:spcAft>
            </a:pPr>
            <a:r>
              <a:rPr lang="en-US" altLang="zh-CN" sz="2600">
                <a:solidFill>
                  <a:schemeClr val="tx1"/>
                </a:solidFill>
              </a:rPr>
              <a:t>2.</a:t>
            </a:r>
            <a:r>
              <a:rPr lang="zh-CN" altLang="en-US" sz="2600">
                <a:solidFill>
                  <a:schemeClr val="tx1"/>
                </a:solidFill>
                <a:highlight>
                  <a:srgbClr val="FFFF00"/>
                </a:highlight>
              </a:rPr>
              <a:t>说明理由</a:t>
            </a:r>
            <a:r>
              <a:rPr lang="zh-CN" altLang="en-US" sz="2600">
                <a:solidFill>
                  <a:schemeClr val="tx1"/>
                </a:solidFill>
              </a:rPr>
              <a:t>。</a:t>
            </a:r>
            <a:endParaRPr lang="zh-CN" altLang="en-US" sz="2600">
              <a:solidFill>
                <a:schemeClr val="tx1"/>
              </a:solidFill>
            </a:endParaRPr>
          </a:p>
          <a:p>
            <a:pPr algn="just">
              <a:lnSpc>
                <a:spcPct val="125000"/>
              </a:lnSpc>
              <a:spcBef>
                <a:spcPts val="0"/>
              </a:spcBef>
              <a:spcAft>
                <a:spcPts val="0"/>
              </a:spcAft>
            </a:pPr>
            <a:r>
              <a:rPr lang="zh-CN" altLang="en-US" sz="2600">
                <a:solidFill>
                  <a:schemeClr val="tx1"/>
                </a:solidFill>
              </a:rPr>
              <a:t>注意：</a:t>
            </a:r>
            <a:endParaRPr lang="zh-CN" altLang="en-US" sz="2600">
              <a:solidFill>
                <a:schemeClr val="tx1"/>
              </a:solidFill>
            </a:endParaRPr>
          </a:p>
          <a:p>
            <a:pPr algn="just">
              <a:lnSpc>
                <a:spcPct val="125000"/>
              </a:lnSpc>
              <a:spcBef>
                <a:spcPts val="0"/>
              </a:spcBef>
              <a:spcAft>
                <a:spcPts val="0"/>
              </a:spcAft>
            </a:pPr>
            <a:r>
              <a:rPr lang="en-US" altLang="zh-CN" sz="2600">
                <a:solidFill>
                  <a:schemeClr val="tx1"/>
                </a:solidFill>
              </a:rPr>
              <a:t>1.</a:t>
            </a:r>
            <a:r>
              <a:rPr lang="zh-CN" altLang="en-US" sz="2600">
                <a:solidFill>
                  <a:schemeClr val="tx1"/>
                </a:solidFill>
              </a:rPr>
              <a:t>写作词数应为</a:t>
            </a:r>
            <a:r>
              <a:rPr lang="en-US" altLang="zh-CN" sz="2600">
                <a:solidFill>
                  <a:schemeClr val="tx1"/>
                </a:solidFill>
              </a:rPr>
              <a:t>80</a:t>
            </a:r>
            <a:r>
              <a:rPr lang="zh-CN" altLang="en-US" sz="2600">
                <a:solidFill>
                  <a:schemeClr val="tx1"/>
                </a:solidFill>
              </a:rPr>
              <a:t>左右；</a:t>
            </a:r>
            <a:endParaRPr lang="zh-CN" altLang="en-US" sz="2600">
              <a:solidFill>
                <a:schemeClr val="tx1"/>
              </a:solidFill>
            </a:endParaRPr>
          </a:p>
          <a:p>
            <a:pPr algn="just">
              <a:lnSpc>
                <a:spcPct val="125000"/>
              </a:lnSpc>
              <a:spcBef>
                <a:spcPts val="0"/>
              </a:spcBef>
              <a:spcAft>
                <a:spcPts val="0"/>
              </a:spcAft>
            </a:pPr>
            <a:r>
              <a:rPr lang="en-US" altLang="zh-CN" sz="2600">
                <a:solidFill>
                  <a:schemeClr val="tx1"/>
                </a:solidFill>
              </a:rPr>
              <a:t>2.</a:t>
            </a:r>
            <a:r>
              <a:rPr lang="zh-CN" altLang="en-US" sz="2600">
                <a:solidFill>
                  <a:schemeClr val="tx1"/>
                </a:solidFill>
              </a:rPr>
              <a:t>请按如下格式在答题卡的相应位置作答。</a:t>
            </a:r>
            <a:endParaRPr lang="zh-CN" altLang="en-US" sz="2600">
              <a:solidFill>
                <a:schemeClr val="tx1"/>
              </a:solidFill>
            </a:endParaRPr>
          </a:p>
          <a:p>
            <a:pPr algn="just">
              <a:lnSpc>
                <a:spcPct val="125000"/>
              </a:lnSpc>
              <a:spcBef>
                <a:spcPts val="0"/>
              </a:spcBef>
              <a:spcAft>
                <a:spcPts val="0"/>
              </a:spcAft>
            </a:pPr>
            <a:r>
              <a:rPr lang="en-US" altLang="zh-CN" sz="2600">
                <a:solidFill>
                  <a:schemeClr val="tx1"/>
                </a:solidFill>
              </a:rPr>
              <a:t>Dear Editor,</a:t>
            </a:r>
            <a:endParaRPr lang="en-US" altLang="zh-CN" sz="2600">
              <a:solidFill>
                <a:schemeClr val="tx1"/>
              </a:solidFill>
            </a:endParaRPr>
          </a:p>
          <a:p>
            <a:pPr algn="just">
              <a:lnSpc>
                <a:spcPct val="125000"/>
              </a:lnSpc>
              <a:spcBef>
                <a:spcPts val="0"/>
              </a:spcBef>
              <a:spcAft>
                <a:spcPts val="0"/>
              </a:spcAft>
            </a:pPr>
            <a:endParaRPr lang="en-US" altLang="zh-CN" sz="2600">
              <a:solidFill>
                <a:schemeClr val="tx1"/>
              </a:solidFill>
            </a:endParaRPr>
          </a:p>
          <a:p>
            <a:pPr lvl="8" algn="just">
              <a:lnSpc>
                <a:spcPct val="125000"/>
              </a:lnSpc>
              <a:spcBef>
                <a:spcPts val="0"/>
              </a:spcBef>
              <a:spcAft>
                <a:spcPts val="0"/>
              </a:spcAft>
            </a:pPr>
            <a:r>
              <a:rPr lang="en-US" altLang="zh-CN" sz="2600">
                <a:solidFill>
                  <a:schemeClr val="tx1"/>
                </a:solidFill>
              </a:rPr>
              <a:t>Yours,</a:t>
            </a:r>
            <a:endParaRPr lang="en-US" altLang="zh-CN" sz="2600">
              <a:solidFill>
                <a:schemeClr val="tx1"/>
              </a:solidFill>
            </a:endParaRPr>
          </a:p>
          <a:p>
            <a:pPr lvl="8" algn="just">
              <a:lnSpc>
                <a:spcPct val="125000"/>
              </a:lnSpc>
              <a:spcBef>
                <a:spcPts val="0"/>
              </a:spcBef>
              <a:spcAft>
                <a:spcPts val="0"/>
              </a:spcAft>
            </a:pPr>
            <a:r>
              <a:rPr lang="en-US" altLang="zh-CN" sz="2600">
                <a:solidFill>
                  <a:schemeClr val="tx1"/>
                </a:solidFill>
              </a:rPr>
              <a:t>Lihua</a:t>
            </a:r>
            <a:endParaRPr lang="en-US" altLang="zh-CN" sz="2600">
              <a:solidFill>
                <a:schemeClr val="tx1"/>
              </a:solidFill>
            </a:endParaRPr>
          </a:p>
        </p:txBody>
      </p:sp>
      <p:grpSp>
        <p:nvGrpSpPr>
          <p:cNvPr id="3" name="组合 2" descr="7b0a202020202274657874626f78223a2022220a7d0a"/>
          <p:cNvGrpSpPr/>
          <p:nvPr/>
        </p:nvGrpSpPr>
        <p:grpSpPr>
          <a:xfrm>
            <a:off x="6096000" y="3686175"/>
            <a:ext cx="5832575" cy="2466975"/>
            <a:chOff x="6570" y="3458"/>
            <a:chExt cx="6938" cy="3885"/>
          </a:xfrm>
        </p:grpSpPr>
        <p:grpSp>
          <p:nvGrpSpPr>
            <p:cNvPr id="33" name="图形 31"/>
            <p:cNvGrpSpPr/>
            <p:nvPr/>
          </p:nvGrpSpPr>
          <p:grpSpPr>
            <a:xfrm>
              <a:off x="6570" y="3458"/>
              <a:ext cx="6060" cy="3885"/>
              <a:chOff x="4171950" y="2195512"/>
              <a:chExt cx="3848100" cy="2466975"/>
            </a:xfrm>
          </p:grpSpPr>
          <p:sp>
            <p:nvSpPr>
              <p:cNvPr id="34" name="任意多边形: 形状 33"/>
              <p:cNvSpPr/>
              <p:nvPr/>
            </p:nvSpPr>
            <p:spPr>
              <a:xfrm>
                <a:off x="4907279" y="2214447"/>
                <a:ext cx="3091645" cy="1975599"/>
              </a:xfrm>
              <a:custGeom>
                <a:avLst/>
                <a:gdLst>
                  <a:gd name="connsiteX0" fmla="*/ 2728913 w 3091645"/>
                  <a:gd name="connsiteY0" fmla="*/ 1975600 h 1975599"/>
                  <a:gd name="connsiteX1" fmla="*/ 2757488 w 3091645"/>
                  <a:gd name="connsiteY1" fmla="*/ 716395 h 1975599"/>
                  <a:gd name="connsiteX2" fmla="*/ 1850708 w 3091645"/>
                  <a:gd name="connsiteY2" fmla="*/ 208712 h 1975599"/>
                  <a:gd name="connsiteX3" fmla="*/ 829628 w 3091645"/>
                  <a:gd name="connsiteY3" fmla="*/ 146800 h 1975599"/>
                  <a:gd name="connsiteX4" fmla="*/ 205740 w 3091645"/>
                  <a:gd name="connsiteY4" fmla="*/ 318250 h 1975599"/>
                  <a:gd name="connsiteX5" fmla="*/ 0 w 3091645"/>
                  <a:gd name="connsiteY5" fmla="*/ 355397 h 1975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1645" h="1975599">
                    <a:moveTo>
                      <a:pt x="2728913" y="1975600"/>
                    </a:moveTo>
                    <a:cubicBezTo>
                      <a:pt x="3156585" y="1764145"/>
                      <a:pt x="3254693" y="933565"/>
                      <a:pt x="2757488" y="716395"/>
                    </a:cubicBezTo>
                    <a:cubicBezTo>
                      <a:pt x="2754630" y="358255"/>
                      <a:pt x="2322195" y="85840"/>
                      <a:pt x="1850708" y="208712"/>
                    </a:cubicBezTo>
                    <a:cubicBezTo>
                      <a:pt x="1766888" y="92507"/>
                      <a:pt x="1227773" y="-160858"/>
                      <a:pt x="829628" y="146800"/>
                    </a:cubicBezTo>
                    <a:cubicBezTo>
                      <a:pt x="677228" y="28690"/>
                      <a:pt x="284798" y="97270"/>
                      <a:pt x="205740" y="318250"/>
                    </a:cubicBezTo>
                    <a:cubicBezTo>
                      <a:pt x="130493" y="319202"/>
                      <a:pt x="60960" y="332537"/>
                      <a:pt x="0" y="355397"/>
                    </a:cubicBezTo>
                  </a:path>
                </a:pathLst>
              </a:custGeom>
              <a:noFill/>
              <a:ln w="38100" cap="rnd">
                <a:solidFill>
                  <a:srgbClr val="231815"/>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 name="任意多边形: 形状 34"/>
              <p:cNvSpPr/>
              <p:nvPr/>
            </p:nvSpPr>
            <p:spPr>
              <a:xfrm>
                <a:off x="4191304" y="2875597"/>
                <a:ext cx="3012452" cy="1771118"/>
              </a:xfrm>
              <a:custGeom>
                <a:avLst/>
                <a:gdLst>
                  <a:gd name="connsiteX0" fmla="*/ 348310 w 3012452"/>
                  <a:gd name="connsiteY0" fmla="*/ 0 h 1771118"/>
                  <a:gd name="connsiteX1" fmla="*/ 318783 w 3012452"/>
                  <a:gd name="connsiteY1" fmla="*/ 151448 h 1771118"/>
                  <a:gd name="connsiteX2" fmla="*/ 503568 w 3012452"/>
                  <a:gd name="connsiteY2" fmla="*/ 1293495 h 1771118"/>
                  <a:gd name="connsiteX3" fmla="*/ 1197940 w 3012452"/>
                  <a:gd name="connsiteY3" fmla="*/ 1724978 h 1771118"/>
                  <a:gd name="connsiteX4" fmla="*/ 1630375 w 3012452"/>
                  <a:gd name="connsiteY4" fmla="*/ 1609725 h 1771118"/>
                  <a:gd name="connsiteX5" fmla="*/ 2917203 w 3012452"/>
                  <a:gd name="connsiteY5" fmla="*/ 1531620 h 1771118"/>
                  <a:gd name="connsiteX6" fmla="*/ 3012453 w 3012452"/>
                  <a:gd name="connsiteY6" fmla="*/ 1499235 h 177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2452" h="1771118">
                    <a:moveTo>
                      <a:pt x="348310" y="0"/>
                    </a:moveTo>
                    <a:cubicBezTo>
                      <a:pt x="330213" y="48577"/>
                      <a:pt x="320688" y="100013"/>
                      <a:pt x="318783" y="151448"/>
                    </a:cubicBezTo>
                    <a:cubicBezTo>
                      <a:pt x="-301295" y="444817"/>
                      <a:pt x="106375" y="1309687"/>
                      <a:pt x="503568" y="1293495"/>
                    </a:cubicBezTo>
                    <a:cubicBezTo>
                      <a:pt x="635013" y="1544003"/>
                      <a:pt x="895045" y="1718310"/>
                      <a:pt x="1197940" y="1724978"/>
                    </a:cubicBezTo>
                    <a:cubicBezTo>
                      <a:pt x="1356055" y="1728787"/>
                      <a:pt x="1503693" y="1685925"/>
                      <a:pt x="1630375" y="1609725"/>
                    </a:cubicBezTo>
                    <a:cubicBezTo>
                      <a:pt x="1776108" y="1716405"/>
                      <a:pt x="2550490" y="1948815"/>
                      <a:pt x="2917203" y="1531620"/>
                    </a:cubicBezTo>
                    <a:cubicBezTo>
                      <a:pt x="2917203" y="1531620"/>
                      <a:pt x="2964828" y="1528762"/>
                      <a:pt x="3012453" y="1499235"/>
                    </a:cubicBezTo>
                  </a:path>
                </a:pathLst>
              </a:custGeom>
              <a:noFill/>
              <a:ln w="38100" cap="rnd">
                <a:solidFill>
                  <a:srgbClr val="231815"/>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 name="任意多边形: 形状 35"/>
              <p:cNvSpPr/>
              <p:nvPr/>
            </p:nvSpPr>
            <p:spPr>
              <a:xfrm>
                <a:off x="4551997" y="2586842"/>
                <a:ext cx="294322" cy="221127"/>
              </a:xfrm>
              <a:custGeom>
                <a:avLst/>
                <a:gdLst>
                  <a:gd name="connsiteX0" fmla="*/ 189547 w 294322"/>
                  <a:gd name="connsiteY0" fmla="*/ 1100 h 221127"/>
                  <a:gd name="connsiteX1" fmla="*/ 181927 w 294322"/>
                  <a:gd name="connsiteY1" fmla="*/ 10625 h 221127"/>
                  <a:gd name="connsiteX2" fmla="*/ 124777 w 294322"/>
                  <a:gd name="connsiteY2" fmla="*/ 78252 h 221127"/>
                  <a:gd name="connsiteX3" fmla="*/ 106680 w 294322"/>
                  <a:gd name="connsiteY3" fmla="*/ 136355 h 221127"/>
                  <a:gd name="connsiteX4" fmla="*/ 109538 w 294322"/>
                  <a:gd name="connsiteY4" fmla="*/ 170645 h 221127"/>
                  <a:gd name="connsiteX5" fmla="*/ 112395 w 294322"/>
                  <a:gd name="connsiteY5" fmla="*/ 186837 h 221127"/>
                  <a:gd name="connsiteX6" fmla="*/ 94297 w 294322"/>
                  <a:gd name="connsiteY6" fmla="*/ 211602 h 221127"/>
                  <a:gd name="connsiteX7" fmla="*/ 60007 w 294322"/>
                  <a:gd name="connsiteY7" fmla="*/ 221127 h 221127"/>
                  <a:gd name="connsiteX8" fmla="*/ 21907 w 294322"/>
                  <a:gd name="connsiteY8" fmla="*/ 207792 h 221127"/>
                  <a:gd name="connsiteX9" fmla="*/ 0 w 294322"/>
                  <a:gd name="connsiteY9" fmla="*/ 167787 h 221127"/>
                  <a:gd name="connsiteX10" fmla="*/ 8572 w 294322"/>
                  <a:gd name="connsiteY10" fmla="*/ 137307 h 221127"/>
                  <a:gd name="connsiteX11" fmla="*/ 41910 w 294322"/>
                  <a:gd name="connsiteY11" fmla="*/ 90635 h 221127"/>
                  <a:gd name="connsiteX12" fmla="*/ 96202 w 294322"/>
                  <a:gd name="connsiteY12" fmla="*/ 39200 h 221127"/>
                  <a:gd name="connsiteX13" fmla="*/ 151447 w 294322"/>
                  <a:gd name="connsiteY13" fmla="*/ 9672 h 221127"/>
                  <a:gd name="connsiteX14" fmla="*/ 182880 w 294322"/>
                  <a:gd name="connsiteY14" fmla="*/ 1100 h 221127"/>
                  <a:gd name="connsiteX15" fmla="*/ 189547 w 294322"/>
                  <a:gd name="connsiteY15" fmla="*/ 1100 h 221127"/>
                  <a:gd name="connsiteX16" fmla="*/ 294323 w 294322"/>
                  <a:gd name="connsiteY16" fmla="*/ 2052 h 221127"/>
                  <a:gd name="connsiteX17" fmla="*/ 288607 w 294322"/>
                  <a:gd name="connsiteY17" fmla="*/ 12530 h 221127"/>
                  <a:gd name="connsiteX18" fmla="*/ 261938 w 294322"/>
                  <a:gd name="connsiteY18" fmla="*/ 63965 h 221127"/>
                  <a:gd name="connsiteX19" fmla="*/ 253365 w 294322"/>
                  <a:gd name="connsiteY19" fmla="*/ 112542 h 221127"/>
                  <a:gd name="connsiteX20" fmla="*/ 266700 w 294322"/>
                  <a:gd name="connsiteY20" fmla="*/ 165882 h 221127"/>
                  <a:gd name="connsiteX21" fmla="*/ 270510 w 294322"/>
                  <a:gd name="connsiteY21" fmla="*/ 183980 h 221127"/>
                  <a:gd name="connsiteX22" fmla="*/ 251460 w 294322"/>
                  <a:gd name="connsiteY22" fmla="*/ 203982 h 221127"/>
                  <a:gd name="connsiteX23" fmla="*/ 215265 w 294322"/>
                  <a:gd name="connsiteY23" fmla="*/ 213507 h 221127"/>
                  <a:gd name="connsiteX24" fmla="*/ 180022 w 294322"/>
                  <a:gd name="connsiteY24" fmla="*/ 203030 h 221127"/>
                  <a:gd name="connsiteX25" fmla="*/ 161925 w 294322"/>
                  <a:gd name="connsiteY25" fmla="*/ 163977 h 221127"/>
                  <a:gd name="connsiteX26" fmla="*/ 181927 w 294322"/>
                  <a:gd name="connsiteY26" fmla="*/ 94445 h 221127"/>
                  <a:gd name="connsiteX27" fmla="*/ 243840 w 294322"/>
                  <a:gd name="connsiteY27" fmla="*/ 26817 h 221127"/>
                  <a:gd name="connsiteX28" fmla="*/ 293370 w 294322"/>
                  <a:gd name="connsiteY28" fmla="*/ 147 h 221127"/>
                  <a:gd name="connsiteX29" fmla="*/ 294323 w 294322"/>
                  <a:gd name="connsiteY29" fmla="*/ 2052 h 2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4322" h="221127">
                    <a:moveTo>
                      <a:pt x="189547" y="1100"/>
                    </a:moveTo>
                    <a:cubicBezTo>
                      <a:pt x="189547" y="3005"/>
                      <a:pt x="186690" y="5862"/>
                      <a:pt x="181927" y="10625"/>
                    </a:cubicBezTo>
                    <a:cubicBezTo>
                      <a:pt x="156210" y="32532"/>
                      <a:pt x="137160" y="54440"/>
                      <a:pt x="124777" y="78252"/>
                    </a:cubicBezTo>
                    <a:cubicBezTo>
                      <a:pt x="112395" y="102065"/>
                      <a:pt x="106680" y="121115"/>
                      <a:pt x="106680" y="136355"/>
                    </a:cubicBezTo>
                    <a:cubicBezTo>
                      <a:pt x="106680" y="151595"/>
                      <a:pt x="107632" y="163025"/>
                      <a:pt x="109538" y="170645"/>
                    </a:cubicBezTo>
                    <a:cubicBezTo>
                      <a:pt x="111442" y="178265"/>
                      <a:pt x="112395" y="183980"/>
                      <a:pt x="112395" y="186837"/>
                    </a:cubicBezTo>
                    <a:cubicBezTo>
                      <a:pt x="112395" y="197315"/>
                      <a:pt x="106680" y="204935"/>
                      <a:pt x="94297" y="211602"/>
                    </a:cubicBezTo>
                    <a:cubicBezTo>
                      <a:pt x="81915" y="218270"/>
                      <a:pt x="70485" y="221127"/>
                      <a:pt x="60007" y="221127"/>
                    </a:cubicBezTo>
                    <a:cubicBezTo>
                      <a:pt x="49530" y="221127"/>
                      <a:pt x="37147" y="216365"/>
                      <a:pt x="21907" y="207792"/>
                    </a:cubicBezTo>
                    <a:cubicBezTo>
                      <a:pt x="6667" y="198267"/>
                      <a:pt x="0" y="184932"/>
                      <a:pt x="0" y="167787"/>
                    </a:cubicBezTo>
                    <a:cubicBezTo>
                      <a:pt x="0" y="157310"/>
                      <a:pt x="2857" y="147785"/>
                      <a:pt x="8572" y="137307"/>
                    </a:cubicBezTo>
                    <a:cubicBezTo>
                      <a:pt x="14288" y="126830"/>
                      <a:pt x="25717" y="111590"/>
                      <a:pt x="41910" y="90635"/>
                    </a:cubicBezTo>
                    <a:cubicBezTo>
                      <a:pt x="59055" y="69680"/>
                      <a:pt x="77152" y="52535"/>
                      <a:pt x="96202" y="39200"/>
                    </a:cubicBezTo>
                    <a:cubicBezTo>
                      <a:pt x="115252" y="24912"/>
                      <a:pt x="134302" y="15387"/>
                      <a:pt x="151447" y="9672"/>
                    </a:cubicBezTo>
                    <a:cubicBezTo>
                      <a:pt x="169545" y="3957"/>
                      <a:pt x="180022" y="1100"/>
                      <a:pt x="182880" y="1100"/>
                    </a:cubicBezTo>
                    <a:cubicBezTo>
                      <a:pt x="187642" y="-805"/>
                      <a:pt x="189547" y="147"/>
                      <a:pt x="189547" y="1100"/>
                    </a:cubicBezTo>
                    <a:close/>
                    <a:moveTo>
                      <a:pt x="294323" y="2052"/>
                    </a:moveTo>
                    <a:cubicBezTo>
                      <a:pt x="294323" y="3957"/>
                      <a:pt x="292417" y="7767"/>
                      <a:pt x="288607" y="12530"/>
                    </a:cubicBezTo>
                    <a:cubicBezTo>
                      <a:pt x="276225" y="27770"/>
                      <a:pt x="267653" y="44915"/>
                      <a:pt x="261938" y="63965"/>
                    </a:cubicBezTo>
                    <a:cubicBezTo>
                      <a:pt x="256223" y="83015"/>
                      <a:pt x="253365" y="99207"/>
                      <a:pt x="253365" y="112542"/>
                    </a:cubicBezTo>
                    <a:cubicBezTo>
                      <a:pt x="253365" y="125877"/>
                      <a:pt x="258127" y="143975"/>
                      <a:pt x="266700" y="165882"/>
                    </a:cubicBezTo>
                    <a:cubicBezTo>
                      <a:pt x="269557" y="171597"/>
                      <a:pt x="270510" y="177312"/>
                      <a:pt x="270510" y="183980"/>
                    </a:cubicBezTo>
                    <a:cubicBezTo>
                      <a:pt x="270510" y="190647"/>
                      <a:pt x="263842" y="197315"/>
                      <a:pt x="251460" y="203982"/>
                    </a:cubicBezTo>
                    <a:cubicBezTo>
                      <a:pt x="238125" y="210650"/>
                      <a:pt x="226695" y="213507"/>
                      <a:pt x="215265" y="213507"/>
                    </a:cubicBezTo>
                    <a:cubicBezTo>
                      <a:pt x="203835" y="213507"/>
                      <a:pt x="192405" y="209697"/>
                      <a:pt x="180022" y="203030"/>
                    </a:cubicBezTo>
                    <a:cubicBezTo>
                      <a:pt x="167640" y="196362"/>
                      <a:pt x="161925" y="183027"/>
                      <a:pt x="161925" y="163977"/>
                    </a:cubicBezTo>
                    <a:cubicBezTo>
                      <a:pt x="161925" y="144927"/>
                      <a:pt x="168592" y="121115"/>
                      <a:pt x="181927" y="94445"/>
                    </a:cubicBezTo>
                    <a:cubicBezTo>
                      <a:pt x="195263" y="66822"/>
                      <a:pt x="216217" y="44915"/>
                      <a:pt x="243840" y="26817"/>
                    </a:cubicBezTo>
                    <a:cubicBezTo>
                      <a:pt x="271463" y="8720"/>
                      <a:pt x="287655" y="147"/>
                      <a:pt x="293370" y="147"/>
                    </a:cubicBezTo>
                    <a:cubicBezTo>
                      <a:pt x="293370" y="147"/>
                      <a:pt x="294323" y="1100"/>
                      <a:pt x="294323" y="2052"/>
                    </a:cubicBezTo>
                    <a:close/>
                  </a:path>
                </a:pathLst>
              </a:custGeom>
              <a:solidFill>
                <a:srgbClr val="000000"/>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 name="任意多边形: 形状 37"/>
              <p:cNvSpPr/>
              <p:nvPr/>
            </p:nvSpPr>
            <p:spPr>
              <a:xfrm>
                <a:off x="7274242" y="4186237"/>
                <a:ext cx="293369" cy="221456"/>
              </a:xfrm>
              <a:custGeom>
                <a:avLst/>
                <a:gdLst>
                  <a:gd name="connsiteX0" fmla="*/ 103822 w 293369"/>
                  <a:gd name="connsiteY0" fmla="*/ 220028 h 221456"/>
                  <a:gd name="connsiteX1" fmla="*/ 111442 w 293369"/>
                  <a:gd name="connsiteY1" fmla="*/ 210503 h 221456"/>
                  <a:gd name="connsiteX2" fmla="*/ 168592 w 293369"/>
                  <a:gd name="connsiteY2" fmla="*/ 142875 h 221456"/>
                  <a:gd name="connsiteX3" fmla="*/ 186690 w 293369"/>
                  <a:gd name="connsiteY3" fmla="*/ 84772 h 221456"/>
                  <a:gd name="connsiteX4" fmla="*/ 183832 w 293369"/>
                  <a:gd name="connsiteY4" fmla="*/ 50483 h 221456"/>
                  <a:gd name="connsiteX5" fmla="*/ 180975 w 293369"/>
                  <a:gd name="connsiteY5" fmla="*/ 34290 h 221456"/>
                  <a:gd name="connsiteX6" fmla="*/ 199072 w 293369"/>
                  <a:gd name="connsiteY6" fmla="*/ 9525 h 221456"/>
                  <a:gd name="connsiteX7" fmla="*/ 233363 w 293369"/>
                  <a:gd name="connsiteY7" fmla="*/ 0 h 221456"/>
                  <a:gd name="connsiteX8" fmla="*/ 271463 w 293369"/>
                  <a:gd name="connsiteY8" fmla="*/ 13335 h 221456"/>
                  <a:gd name="connsiteX9" fmla="*/ 293370 w 293369"/>
                  <a:gd name="connsiteY9" fmla="*/ 53340 h 221456"/>
                  <a:gd name="connsiteX10" fmla="*/ 284797 w 293369"/>
                  <a:gd name="connsiteY10" fmla="*/ 83820 h 221456"/>
                  <a:gd name="connsiteX11" fmla="*/ 251460 w 293369"/>
                  <a:gd name="connsiteY11" fmla="*/ 130492 h 221456"/>
                  <a:gd name="connsiteX12" fmla="*/ 197167 w 293369"/>
                  <a:gd name="connsiteY12" fmla="*/ 181928 h 221456"/>
                  <a:gd name="connsiteX13" fmla="*/ 141922 w 293369"/>
                  <a:gd name="connsiteY13" fmla="*/ 211455 h 221456"/>
                  <a:gd name="connsiteX14" fmla="*/ 110490 w 293369"/>
                  <a:gd name="connsiteY14" fmla="*/ 220028 h 221456"/>
                  <a:gd name="connsiteX15" fmla="*/ 103822 w 293369"/>
                  <a:gd name="connsiteY15" fmla="*/ 220028 h 221456"/>
                  <a:gd name="connsiteX16" fmla="*/ 0 w 293369"/>
                  <a:gd name="connsiteY16" fmla="*/ 219075 h 221456"/>
                  <a:gd name="connsiteX17" fmla="*/ 5715 w 293369"/>
                  <a:gd name="connsiteY17" fmla="*/ 208597 h 221456"/>
                  <a:gd name="connsiteX18" fmla="*/ 32385 w 293369"/>
                  <a:gd name="connsiteY18" fmla="*/ 157163 h 221456"/>
                  <a:gd name="connsiteX19" fmla="*/ 40957 w 293369"/>
                  <a:gd name="connsiteY19" fmla="*/ 108585 h 221456"/>
                  <a:gd name="connsiteX20" fmla="*/ 27622 w 293369"/>
                  <a:gd name="connsiteY20" fmla="*/ 55245 h 221456"/>
                  <a:gd name="connsiteX21" fmla="*/ 23813 w 293369"/>
                  <a:gd name="connsiteY21" fmla="*/ 37147 h 221456"/>
                  <a:gd name="connsiteX22" fmla="*/ 42863 w 293369"/>
                  <a:gd name="connsiteY22" fmla="*/ 17145 h 221456"/>
                  <a:gd name="connsiteX23" fmla="*/ 79057 w 293369"/>
                  <a:gd name="connsiteY23" fmla="*/ 7620 h 221456"/>
                  <a:gd name="connsiteX24" fmla="*/ 114300 w 293369"/>
                  <a:gd name="connsiteY24" fmla="*/ 18097 h 221456"/>
                  <a:gd name="connsiteX25" fmla="*/ 132397 w 293369"/>
                  <a:gd name="connsiteY25" fmla="*/ 57150 h 221456"/>
                  <a:gd name="connsiteX26" fmla="*/ 112395 w 293369"/>
                  <a:gd name="connsiteY26" fmla="*/ 126683 h 221456"/>
                  <a:gd name="connsiteX27" fmla="*/ 50482 w 293369"/>
                  <a:gd name="connsiteY27" fmla="*/ 194310 h 221456"/>
                  <a:gd name="connsiteX28" fmla="*/ 952 w 293369"/>
                  <a:gd name="connsiteY28" fmla="*/ 220980 h 221456"/>
                  <a:gd name="connsiteX29" fmla="*/ 0 w 293369"/>
                  <a:gd name="connsiteY29" fmla="*/ 219075 h 2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3369" h="221456">
                    <a:moveTo>
                      <a:pt x="103822" y="220028"/>
                    </a:moveTo>
                    <a:cubicBezTo>
                      <a:pt x="103822" y="218122"/>
                      <a:pt x="106680" y="215265"/>
                      <a:pt x="111442" y="210503"/>
                    </a:cubicBezTo>
                    <a:cubicBezTo>
                      <a:pt x="137160" y="188595"/>
                      <a:pt x="156210" y="166688"/>
                      <a:pt x="168592" y="142875"/>
                    </a:cubicBezTo>
                    <a:cubicBezTo>
                      <a:pt x="180975" y="119063"/>
                      <a:pt x="186690" y="100013"/>
                      <a:pt x="186690" y="84772"/>
                    </a:cubicBezTo>
                    <a:cubicBezTo>
                      <a:pt x="186690" y="69533"/>
                      <a:pt x="185738" y="58103"/>
                      <a:pt x="183832" y="50483"/>
                    </a:cubicBezTo>
                    <a:cubicBezTo>
                      <a:pt x="181927" y="42863"/>
                      <a:pt x="180975" y="37147"/>
                      <a:pt x="180975" y="34290"/>
                    </a:cubicBezTo>
                    <a:cubicBezTo>
                      <a:pt x="180975" y="23813"/>
                      <a:pt x="186690" y="16192"/>
                      <a:pt x="199072" y="9525"/>
                    </a:cubicBezTo>
                    <a:cubicBezTo>
                      <a:pt x="211455" y="2858"/>
                      <a:pt x="222885" y="0"/>
                      <a:pt x="233363" y="0"/>
                    </a:cubicBezTo>
                    <a:cubicBezTo>
                      <a:pt x="243840" y="0"/>
                      <a:pt x="256222" y="4763"/>
                      <a:pt x="271463" y="13335"/>
                    </a:cubicBezTo>
                    <a:cubicBezTo>
                      <a:pt x="286702" y="22860"/>
                      <a:pt x="293370" y="36195"/>
                      <a:pt x="293370" y="53340"/>
                    </a:cubicBezTo>
                    <a:cubicBezTo>
                      <a:pt x="293370" y="63817"/>
                      <a:pt x="290513" y="73342"/>
                      <a:pt x="284797" y="83820"/>
                    </a:cubicBezTo>
                    <a:cubicBezTo>
                      <a:pt x="279082" y="94297"/>
                      <a:pt x="267652" y="109538"/>
                      <a:pt x="251460" y="130492"/>
                    </a:cubicBezTo>
                    <a:cubicBezTo>
                      <a:pt x="234315" y="151447"/>
                      <a:pt x="216217" y="168592"/>
                      <a:pt x="197167" y="181928"/>
                    </a:cubicBezTo>
                    <a:cubicBezTo>
                      <a:pt x="178117" y="196215"/>
                      <a:pt x="159067" y="205740"/>
                      <a:pt x="141922" y="211455"/>
                    </a:cubicBezTo>
                    <a:cubicBezTo>
                      <a:pt x="123825" y="217170"/>
                      <a:pt x="113347" y="220028"/>
                      <a:pt x="110490" y="220028"/>
                    </a:cubicBezTo>
                    <a:cubicBezTo>
                      <a:pt x="105727" y="221933"/>
                      <a:pt x="103822" y="221933"/>
                      <a:pt x="103822" y="220028"/>
                    </a:cubicBezTo>
                    <a:close/>
                    <a:moveTo>
                      <a:pt x="0" y="219075"/>
                    </a:moveTo>
                    <a:cubicBezTo>
                      <a:pt x="0" y="217170"/>
                      <a:pt x="1905" y="213360"/>
                      <a:pt x="5715" y="208597"/>
                    </a:cubicBezTo>
                    <a:cubicBezTo>
                      <a:pt x="18097" y="193358"/>
                      <a:pt x="26670" y="176213"/>
                      <a:pt x="32385" y="157163"/>
                    </a:cubicBezTo>
                    <a:cubicBezTo>
                      <a:pt x="38100" y="138113"/>
                      <a:pt x="40957" y="121920"/>
                      <a:pt x="40957" y="108585"/>
                    </a:cubicBezTo>
                    <a:cubicBezTo>
                      <a:pt x="40957" y="95250"/>
                      <a:pt x="36195" y="77153"/>
                      <a:pt x="27622" y="55245"/>
                    </a:cubicBezTo>
                    <a:cubicBezTo>
                      <a:pt x="24765" y="49530"/>
                      <a:pt x="23813" y="43815"/>
                      <a:pt x="23813" y="37147"/>
                    </a:cubicBezTo>
                    <a:cubicBezTo>
                      <a:pt x="23813" y="30480"/>
                      <a:pt x="30480" y="23813"/>
                      <a:pt x="42863" y="17145"/>
                    </a:cubicBezTo>
                    <a:cubicBezTo>
                      <a:pt x="56197" y="10478"/>
                      <a:pt x="67627" y="7620"/>
                      <a:pt x="79057" y="7620"/>
                    </a:cubicBezTo>
                    <a:cubicBezTo>
                      <a:pt x="90488" y="7620"/>
                      <a:pt x="101917" y="11430"/>
                      <a:pt x="114300" y="18097"/>
                    </a:cubicBezTo>
                    <a:cubicBezTo>
                      <a:pt x="126682" y="24765"/>
                      <a:pt x="132397" y="38100"/>
                      <a:pt x="132397" y="57150"/>
                    </a:cubicBezTo>
                    <a:cubicBezTo>
                      <a:pt x="132397" y="76200"/>
                      <a:pt x="125730" y="100013"/>
                      <a:pt x="112395" y="126683"/>
                    </a:cubicBezTo>
                    <a:cubicBezTo>
                      <a:pt x="99060" y="154305"/>
                      <a:pt x="78105" y="176213"/>
                      <a:pt x="50482" y="194310"/>
                    </a:cubicBezTo>
                    <a:cubicBezTo>
                      <a:pt x="22860" y="212408"/>
                      <a:pt x="6667" y="220980"/>
                      <a:pt x="952" y="220980"/>
                    </a:cubicBezTo>
                    <a:cubicBezTo>
                      <a:pt x="0" y="220980"/>
                      <a:pt x="0" y="220980"/>
                      <a:pt x="0" y="219075"/>
                    </a:cubicBezTo>
                    <a:close/>
                  </a:path>
                </a:pathLst>
              </a:custGeom>
              <a:solidFill>
                <a:srgbClr val="000000"/>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4" name="文本框 3"/>
            <p:cNvSpPr txBox="1"/>
            <p:nvPr/>
          </p:nvSpPr>
          <p:spPr>
            <a:xfrm>
              <a:off x="6808" y="4423"/>
              <a:ext cx="6700" cy="2567"/>
            </a:xfrm>
            <a:prstGeom prst="rect">
              <a:avLst/>
            </a:prstGeom>
            <a:noFill/>
          </p:spPr>
          <p:txBody>
            <a:bodyPr wrap="square"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defTabSz="266700">
                <a:spcBef>
                  <a:spcPct val="0"/>
                </a:spcBef>
                <a:spcAft>
                  <a:spcPct val="0"/>
                </a:spcAft>
              </a:pPr>
              <a:r>
                <a:rPr lang="zh-CN" altLang="en-US" sz="2000" b="1">
                  <a:solidFill>
                    <a:srgbClr val="FF0000"/>
                  </a:solidFill>
                  <a:latin typeface="汉仪粗圆简" panose="02010600000101010101" charset="-122"/>
                  <a:ea typeface="汉仪粗圆简" panose="02010600000101010101" charset="-122"/>
                  <a:cs typeface="汉仪粗圆简" panose="02010600000101010101" charset="-122"/>
                  <a:sym typeface="汉仪粗圆简" panose="02010600000101010101" charset="-122"/>
                </a:rPr>
                <a:t>   荐稿</a:t>
              </a:r>
              <a:endParaRPr lang="zh-CN" altLang="en-US" sz="2000" b="1" i="0">
                <a:solidFill>
                  <a:srgbClr val="FF0000"/>
                </a:solidFill>
                <a:latin typeface="汉仪粗圆简" panose="02010600000101010101" charset="-122"/>
                <a:ea typeface="汉仪粗圆简" panose="02010600000101010101" charset="-122"/>
                <a:cs typeface="汉仪粗圆简" panose="02010600000101010101" charset="-122"/>
                <a:sym typeface="汉仪粗圆简" panose="02010600000101010101" charset="-122"/>
              </a:endParaRPr>
            </a:p>
            <a:p>
              <a:pPr marL="0" indent="0" algn="l" defTabSz="266700">
                <a:spcBef>
                  <a:spcPct val="0"/>
                </a:spcBef>
                <a:spcAft>
                  <a:spcPct val="0"/>
                </a:spcAft>
              </a:pPr>
              <a:r>
                <a:rPr lang="en-US" altLang="zh-CN" sz="2000">
                  <a:solidFill>
                    <a:srgbClr val="1B1C21"/>
                  </a:solidFill>
                  <a:latin typeface="汉仪粗圆简" panose="02010600000101010101" charset="-122"/>
                  <a:ea typeface="汉仪粗圆简" panose="02010600000101010101" charset="-122"/>
                  <a:cs typeface="汉仪粗圆简" panose="02010600000101010101" charset="-122"/>
                  <a:sym typeface="汉仪粗圆简" panose="02010600000101010101" charset="-122"/>
                </a:rPr>
                <a:t>Paragraph 1</a:t>
              </a:r>
              <a:r>
                <a:rPr lang="zh-CN" altLang="en-US" sz="2000">
                  <a:solidFill>
                    <a:srgbClr val="1B1C21"/>
                  </a:solidFill>
                  <a:latin typeface="汉仪粗圆简" panose="02010600000101010101" charset="-122"/>
                  <a:ea typeface="汉仪粗圆简" panose="02010600000101010101" charset="-122"/>
                  <a:cs typeface="汉仪粗圆简" panose="02010600000101010101" charset="-122"/>
                  <a:sym typeface="汉仪粗圆简" panose="02010600000101010101" charset="-122"/>
                </a:rPr>
                <a:t>：推荐辩题</a:t>
              </a:r>
              <a:endParaRPr lang="zh-CN" altLang="en-US" sz="2000" b="0" i="0">
                <a:solidFill>
                  <a:srgbClr val="1B1C21"/>
                </a:solidFill>
                <a:latin typeface="汉仪粗圆简" panose="02010600000101010101" charset="-122"/>
                <a:ea typeface="汉仪粗圆简" panose="02010600000101010101" charset="-122"/>
                <a:cs typeface="汉仪粗圆简" panose="02010600000101010101" charset="-122"/>
                <a:sym typeface="汉仪粗圆简" panose="02010600000101010101" charset="-122"/>
              </a:endParaRPr>
            </a:p>
            <a:p>
              <a:pPr marL="0" indent="0" algn="l" defTabSz="266700">
                <a:spcBef>
                  <a:spcPct val="0"/>
                </a:spcBef>
                <a:spcAft>
                  <a:spcPct val="0"/>
                </a:spcAft>
              </a:pPr>
              <a:r>
                <a:rPr lang="en-US" altLang="zh-CN" sz="2000">
                  <a:solidFill>
                    <a:srgbClr val="1B1C21"/>
                  </a:solidFill>
                  <a:latin typeface="汉仪粗圆简" panose="02010600000101010101" charset="-122"/>
                  <a:ea typeface="汉仪粗圆简" panose="02010600000101010101" charset="-122"/>
                  <a:cs typeface="汉仪粗圆简" panose="02010600000101010101" charset="-122"/>
                  <a:sym typeface="汉仪粗圆简" panose="02010600000101010101" charset="-122"/>
                </a:rPr>
                <a:t>Paragraph 2</a:t>
              </a:r>
              <a:r>
                <a:rPr lang="zh-CN" altLang="en-US" sz="2000">
                  <a:solidFill>
                    <a:srgbClr val="1B1C21"/>
                  </a:solidFill>
                  <a:latin typeface="汉仪粗圆简" panose="02010600000101010101" charset="-122"/>
                  <a:ea typeface="汉仪粗圆简" panose="02010600000101010101" charset="-122"/>
                  <a:cs typeface="汉仪粗圆简" panose="02010600000101010101" charset="-122"/>
                  <a:sym typeface="汉仪粗圆简" panose="02010600000101010101" charset="-122"/>
                </a:rPr>
                <a:t>：推荐理由</a:t>
              </a:r>
              <a:endParaRPr lang="zh-CN" altLang="en-US" sz="2000" b="0" i="0">
                <a:solidFill>
                  <a:srgbClr val="1B1C21"/>
                </a:solidFill>
                <a:latin typeface="汉仪粗圆简" panose="02010600000101010101" charset="-122"/>
                <a:ea typeface="汉仪粗圆简" panose="02010600000101010101" charset="-122"/>
                <a:cs typeface="汉仪粗圆简" panose="02010600000101010101" charset="-122"/>
                <a:sym typeface="汉仪粗圆简" panose="02010600000101010101" charset="-122"/>
              </a:endParaRPr>
            </a:p>
            <a:p>
              <a:pPr marL="0" indent="0" algn="l" defTabSz="266700">
                <a:spcBef>
                  <a:spcPct val="0"/>
                </a:spcBef>
                <a:spcAft>
                  <a:spcPct val="0"/>
                </a:spcAft>
              </a:pPr>
              <a:r>
                <a:rPr lang="en-US" altLang="zh-CN" sz="2000">
                  <a:solidFill>
                    <a:srgbClr val="1B1C21"/>
                  </a:solidFill>
                  <a:latin typeface="汉仪粗圆简" panose="02010600000101010101" charset="-122"/>
                  <a:ea typeface="汉仪粗圆简" panose="02010600000101010101" charset="-122"/>
                  <a:cs typeface="汉仪粗圆简" panose="02010600000101010101" charset="-122"/>
                  <a:sym typeface="汉仪粗圆简" panose="02010600000101010101" charset="-122"/>
                </a:rPr>
                <a:t>Paragraph 3</a:t>
              </a:r>
              <a:r>
                <a:rPr lang="zh-CN" altLang="en-US" sz="2000">
                  <a:solidFill>
                    <a:srgbClr val="1B1C21"/>
                  </a:solidFill>
                  <a:latin typeface="汉仪粗圆简" panose="02010600000101010101" charset="-122"/>
                  <a:ea typeface="汉仪粗圆简" panose="02010600000101010101" charset="-122"/>
                  <a:cs typeface="汉仪粗圆简" panose="02010600000101010101" charset="-122"/>
                  <a:sym typeface="汉仪粗圆简" panose="02010600000101010101" charset="-122"/>
                </a:rPr>
                <a:t>：</a:t>
              </a:r>
              <a:r>
                <a:rPr lang="zh-CN" altLang="en-US" sz="1400" spc="200">
                  <a:solidFill>
                    <a:srgbClr val="1B1C21"/>
                  </a:solidFill>
                  <a:uFillTx/>
                  <a:latin typeface="汉仪粗圆简" panose="02010600000101010101" charset="-122"/>
                  <a:ea typeface="汉仪粗圆简" panose="02010600000101010101" charset="-122"/>
                  <a:cs typeface="汉仪粗圆简" panose="02010600000101010101" charset="-122"/>
                  <a:sym typeface="汉仪粗圆简" panose="02010600000101010101" charset="-122"/>
                </a:rPr>
                <a:t>交际性用语：期待采纳、感谢</a:t>
              </a:r>
              <a:endParaRPr lang="zh-CN" altLang="en-US" sz="2000" spc="200">
                <a:solidFill>
                  <a:srgbClr val="1B1C21"/>
                </a:solidFill>
                <a:uFillTx/>
                <a:latin typeface="汉仪粗圆简" panose="02010600000101010101" charset="-122"/>
                <a:ea typeface="汉仪粗圆简" panose="02010600000101010101" charset="-122"/>
                <a:cs typeface="汉仪粗圆简" panose="02010600000101010101" charset="-122"/>
                <a:sym typeface="汉仪粗圆简" panose="02010600000101010101" charset="-122"/>
              </a:endParaRPr>
            </a:p>
            <a:p>
              <a:pPr marL="0" indent="0" algn="l" defTabSz="266700">
                <a:spcBef>
                  <a:spcPct val="0"/>
                </a:spcBef>
                <a:spcAft>
                  <a:spcPct val="0"/>
                </a:spcAft>
              </a:pPr>
              <a:endParaRPr lang="zh-CN" altLang="en-US" sz="2000">
                <a:solidFill>
                  <a:srgbClr val="1B1C21"/>
                </a:solidFill>
                <a:latin typeface="汉仪粗圆简" panose="02010600000101010101" charset="-122"/>
                <a:ea typeface="汉仪粗圆简" panose="02010600000101010101"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nvSpPr>
        <p:spPr>
          <a:xfrm>
            <a:off x="24242" y="75806"/>
            <a:ext cx="12191975" cy="6191819"/>
          </a:xfrm>
          <a:prstGeom prst="rect">
            <a:avLst/>
          </a:prstGeom>
          <a:noFill/>
          <a:ln w="25400" cap="flat" cmpd="sng" algn="ctr">
            <a:solidFill>
              <a:schemeClr val="phClr"/>
            </a:solidFill>
            <a:prstDash val="solid"/>
          </a:ln>
        </p:spPr>
        <p:style>
          <a:lnRef idx="2">
            <a:schemeClr val="accent1"/>
          </a:lnRef>
          <a:fillRef idx="0">
            <a:srgbClr val="FFFFFF"/>
          </a:fillRef>
          <a:effectRef idx="0">
            <a:srgbClr val="FFFFFF"/>
          </a:effectRef>
          <a:fontRef idx="minor">
            <a:schemeClr val="tx1"/>
          </a:fontRef>
        </p:style>
        <p:txBody>
          <a:bodyPr wrap="square" rtlCol="0" anchor="t">
            <a:noAutofit/>
          </a:bodyPr>
          <a:p>
            <a:pPr marL="36195" indent="0" algn="just" defTabSz="266700" rtl="0" eaLnBrk="1" fontAlgn="base" latinLnBrk="0" hangingPunct="1">
              <a:lnSpc>
                <a:spcPct val="100000"/>
              </a:lnSpc>
              <a:spcBef>
                <a:spcPts val="700"/>
              </a:spcBef>
              <a:spcAft>
                <a:spcPct val="0"/>
              </a:spcAft>
              <a:buNone/>
            </a:pPr>
            <a:r>
              <a:rPr lang="en-US" altLang="zh-CN" sz="2200" b="1">
                <a:solidFill>
                  <a:srgbClr val="000000"/>
                </a:solidFill>
                <a:highlight>
                  <a:srgbClr val="FFFF00"/>
                </a:highlight>
                <a:latin typeface="Times New Roman" panose="02020603050405020304" charset="0"/>
                <a:cs typeface="Times New Roman" panose="02020603050405020304" charset="0"/>
              </a:rPr>
              <a:t>Dear Editor,</a:t>
            </a:r>
            <a:endParaRPr lang="en-US" altLang="zh-CN" sz="2200" b="1">
              <a:solidFill>
                <a:srgbClr val="000000"/>
              </a:solidFill>
              <a:highlight>
                <a:srgbClr val="FFFF00"/>
              </a:highlight>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2200" b="1">
                <a:solidFill>
                  <a:srgbClr val="000000"/>
                </a:solidFill>
                <a:latin typeface="Times New Roman" panose="02020603050405020304" charset="0"/>
                <a:cs typeface="Times New Roman" panose="02020603050405020304" charset="0"/>
              </a:rPr>
              <a:t>    </a:t>
            </a:r>
            <a:r>
              <a:rPr lang="en-US" altLang="zh-CN" sz="2200" b="1">
                <a:solidFill>
                  <a:srgbClr val="000000"/>
                </a:solidFill>
                <a:highlight>
                  <a:srgbClr val="FFFF00"/>
                </a:highlight>
                <a:latin typeface="Times New Roman" panose="02020603050405020304" charset="0"/>
                <a:cs typeface="Times New Roman" panose="02020603050405020304" charset="0"/>
              </a:rPr>
              <a:t>I'm Li Hua, an enthusiastic reader of your column. I'd like to propose</a:t>
            </a:r>
            <a:r>
              <a:rPr lang="en-US" altLang="zh-CN" sz="2200" b="1">
                <a:solidFill>
                  <a:srgbClr val="000000"/>
                </a:solidFill>
                <a:latin typeface="Times New Roman" panose="02020603050405020304" charset="0"/>
                <a:cs typeface="Times New Roman" panose="02020603050405020304" charset="0"/>
              </a:rPr>
              <a:t> a thought</a:t>
            </a:r>
            <a:r>
              <a:rPr lang="zh-CN" altLang="en-US" sz="2200" b="1">
                <a:solidFill>
                  <a:srgbClr val="000000"/>
                </a:solidFill>
                <a:latin typeface="Times New Roman" panose="02020603050405020304" charset="0"/>
                <a:cs typeface="Times New Roman" panose="02020603050405020304" charset="0"/>
              </a:rPr>
              <a:t>-</a:t>
            </a:r>
            <a:r>
              <a:rPr lang="en-US" altLang="zh-CN" sz="2200" b="1">
                <a:solidFill>
                  <a:srgbClr val="000000"/>
                </a:solidFill>
                <a:latin typeface="Times New Roman" panose="02020603050405020304" charset="0"/>
                <a:cs typeface="Times New Roman" panose="02020603050405020304" charset="0"/>
              </a:rPr>
              <a:t>provoking debate topic: Should we pursue careers based on passion or financial stability?</a:t>
            </a:r>
            <a:endParaRPr lang="en-US" altLang="zh-CN" sz="2200" b="1">
              <a:solidFill>
                <a:srgbClr val="000000"/>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2200" b="1">
                <a:solidFill>
                  <a:srgbClr val="000000"/>
                </a:solidFill>
                <a:latin typeface="Times New Roman" panose="02020603050405020304" charset="0"/>
                <a:cs typeface="Times New Roman" panose="02020603050405020304" charset="0"/>
              </a:rPr>
              <a:t>    In an era marked by competitive environment, the choice between following one's passion or securing financial stability impacts not only one's individual fulfillment but also overall well</a:t>
            </a:r>
            <a:r>
              <a:rPr lang="zh-CN" altLang="en-US" sz="2200" b="1">
                <a:solidFill>
                  <a:srgbClr val="000000"/>
                </a:solidFill>
                <a:latin typeface="Times New Roman" panose="02020603050405020304" charset="0"/>
                <a:cs typeface="Times New Roman" panose="02020603050405020304" charset="0"/>
              </a:rPr>
              <a:t>-</a:t>
            </a:r>
            <a:r>
              <a:rPr lang="en-US" altLang="zh-CN" sz="2200" b="1">
                <a:solidFill>
                  <a:srgbClr val="000000"/>
                </a:solidFill>
                <a:latin typeface="Times New Roman" panose="02020603050405020304" charset="0"/>
                <a:cs typeface="Times New Roman" panose="02020603050405020304" charset="0"/>
              </a:rPr>
              <a:t>being. For us young students, a debate on this topic will encourage us to reflect on our own values and long</a:t>
            </a:r>
            <a:r>
              <a:rPr lang="zh-CN" altLang="en-US" sz="2200" b="1">
                <a:solidFill>
                  <a:srgbClr val="000000"/>
                </a:solidFill>
                <a:latin typeface="Times New Roman" panose="02020603050405020304" charset="0"/>
                <a:cs typeface="Times New Roman" panose="02020603050405020304" charset="0"/>
              </a:rPr>
              <a:t>-</a:t>
            </a:r>
            <a:r>
              <a:rPr lang="en-US" altLang="zh-CN" sz="2200" b="1">
                <a:solidFill>
                  <a:srgbClr val="000000"/>
                </a:solidFill>
                <a:latin typeface="Times New Roman" panose="02020603050405020304" charset="0"/>
                <a:cs typeface="Times New Roman" panose="02020603050405020304" charset="0"/>
              </a:rPr>
              <a:t>term goals, preparing us to make informed decisions when planning our future career paths.</a:t>
            </a:r>
            <a:endParaRPr lang="en-US" altLang="zh-CN" sz="2200" b="1">
              <a:solidFill>
                <a:srgbClr val="000000"/>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2200" b="1">
                <a:solidFill>
                  <a:srgbClr val="000000"/>
                </a:solidFill>
                <a:latin typeface="Times New Roman" panose="02020603050405020304" charset="0"/>
                <a:cs typeface="Times New Roman" panose="02020603050405020304" charset="0"/>
              </a:rPr>
              <a:t>    </a:t>
            </a:r>
            <a:r>
              <a:rPr lang="en-US" altLang="zh-CN" sz="2200" b="1">
                <a:solidFill>
                  <a:srgbClr val="000000"/>
                </a:solidFill>
                <a:highlight>
                  <a:srgbClr val="FFFF00"/>
                </a:highlight>
                <a:latin typeface="Times New Roman" panose="02020603050405020304" charset="0"/>
                <a:cs typeface="Times New Roman" panose="02020603050405020304" charset="0"/>
              </a:rPr>
              <a:t>I believe</a:t>
            </a:r>
            <a:r>
              <a:rPr lang="en-US" altLang="zh-CN" sz="2200" b="1">
                <a:solidFill>
                  <a:srgbClr val="000000"/>
                </a:solidFill>
                <a:latin typeface="Times New Roman" panose="02020603050405020304" charset="0"/>
                <a:cs typeface="Times New Roman" panose="02020603050405020304" charset="0"/>
              </a:rPr>
              <a:t> this topic is highly relevant and engaging and will spark meaningful discussions among students. </a:t>
            </a:r>
            <a:r>
              <a:rPr lang="en-US" altLang="zh-CN" sz="2200" b="1">
                <a:solidFill>
                  <a:srgbClr val="000000"/>
                </a:solidFill>
                <a:highlight>
                  <a:srgbClr val="FFFF00"/>
                </a:highlight>
                <a:latin typeface="Times New Roman" panose="02020603050405020304" charset="0"/>
                <a:cs typeface="Times New Roman" panose="02020603050405020304" charset="0"/>
              </a:rPr>
              <a:t>Looking forward to hearing your thoughts.</a:t>
            </a:r>
            <a:endParaRPr lang="en-US" altLang="zh-CN" sz="2200" b="1">
              <a:solidFill>
                <a:srgbClr val="000000"/>
              </a:solidFill>
              <a:highlight>
                <a:srgbClr val="FFFF00"/>
              </a:highlight>
              <a:latin typeface="Times New Roman" panose="02020603050405020304" charset="0"/>
              <a:cs typeface="Times New Roman" panose="02020603050405020304" charset="0"/>
            </a:endParaRPr>
          </a:p>
          <a:p>
            <a:pPr marL="36195" indent="0" algn="r" defTabSz="266700" rtl="0" eaLnBrk="1" fontAlgn="base" latinLnBrk="0" hangingPunct="1">
              <a:lnSpc>
                <a:spcPct val="100000"/>
              </a:lnSpc>
              <a:spcBef>
                <a:spcPts val="700"/>
              </a:spcBef>
              <a:spcAft>
                <a:spcPct val="0"/>
              </a:spcAft>
              <a:buNone/>
            </a:pPr>
            <a:r>
              <a:rPr lang="en-US" altLang="zh-CN" sz="2200" b="1">
                <a:solidFill>
                  <a:srgbClr val="000000"/>
                </a:solidFill>
                <a:highlight>
                  <a:srgbClr val="FFFF00"/>
                </a:highlight>
                <a:latin typeface="Times New Roman" panose="02020603050405020304" charset="0"/>
                <a:cs typeface="Times New Roman" panose="02020603050405020304" charset="0"/>
              </a:rPr>
              <a:t>Yours,</a:t>
            </a:r>
            <a:endParaRPr lang="en-US" altLang="zh-CN" sz="2200" b="1">
              <a:solidFill>
                <a:srgbClr val="000000"/>
              </a:solidFill>
              <a:highlight>
                <a:srgbClr val="FFFF00"/>
              </a:highlight>
              <a:latin typeface="Times New Roman" panose="02020603050405020304" charset="0"/>
              <a:cs typeface="Times New Roman" panose="02020603050405020304" charset="0"/>
            </a:endParaRPr>
          </a:p>
          <a:p>
            <a:pPr marL="36195" indent="0" algn="r" defTabSz="266700" rtl="0" eaLnBrk="1" fontAlgn="base" latinLnBrk="0" hangingPunct="1">
              <a:lnSpc>
                <a:spcPct val="100000"/>
              </a:lnSpc>
              <a:spcBef>
                <a:spcPts val="700"/>
              </a:spcBef>
              <a:spcAft>
                <a:spcPct val="0"/>
              </a:spcAft>
              <a:buNone/>
            </a:pPr>
            <a:r>
              <a:rPr lang="en-US" altLang="zh-CN" sz="2200" b="1">
                <a:solidFill>
                  <a:srgbClr val="000000"/>
                </a:solidFill>
                <a:highlight>
                  <a:srgbClr val="FFFF00"/>
                </a:highlight>
                <a:latin typeface="Times New Roman" panose="02020603050405020304" charset="0"/>
                <a:cs typeface="Times New Roman" panose="02020603050405020304" charset="0"/>
              </a:rPr>
              <a:t>Li Hua</a:t>
            </a:r>
            <a:endParaRPr lang="en-US" altLang="zh-CN" sz="2200" b="1">
              <a:solidFill>
                <a:srgbClr val="000000"/>
              </a:solidFill>
              <a:highlight>
                <a:srgbClr val="FFFF00"/>
              </a:highlight>
              <a:latin typeface="Times New Roman" panose="02020603050405020304" charset="0"/>
              <a:cs typeface="Times New Roman" panose="02020603050405020304" charset="0"/>
            </a:endParaRPr>
          </a:p>
          <a:p>
            <a:pPr marL="36195" indent="0" algn="r" defTabSz="266700" rtl="0" eaLnBrk="1" fontAlgn="base" latinLnBrk="0" hangingPunct="1">
              <a:lnSpc>
                <a:spcPct val="100000"/>
              </a:lnSpc>
              <a:spcBef>
                <a:spcPts val="700"/>
              </a:spcBef>
              <a:spcAft>
                <a:spcPct val="0"/>
              </a:spcAft>
              <a:buNone/>
            </a:pPr>
            <a:r>
              <a:rPr lang="zh-CN" altLang="en-US" sz="2000" b="1">
                <a:solidFill>
                  <a:srgbClr val="000000"/>
                </a:solidFill>
                <a:highlight>
                  <a:srgbClr val="C0C0C0"/>
                </a:highlight>
                <a:latin typeface="Times New Roman" panose="02020603050405020304" charset="0"/>
                <a:cs typeface="Times New Roman" panose="02020603050405020304" charset="0"/>
              </a:rPr>
              <a:t>辩题：</a:t>
            </a:r>
            <a:endParaRPr lang="zh-CN" altLang="en-US" sz="2000" b="1">
              <a:solidFill>
                <a:srgbClr val="000000"/>
              </a:solidFill>
              <a:highlight>
                <a:srgbClr val="C0C0C0"/>
              </a:highlight>
              <a:latin typeface="Times New Roman" panose="02020603050405020304" charset="0"/>
              <a:cs typeface="Times New Roman" panose="02020603050405020304" charset="0"/>
            </a:endParaRPr>
          </a:p>
          <a:p>
            <a:pPr marL="36195" indent="0" algn="r" defTabSz="266700" rtl="0" eaLnBrk="1" fontAlgn="base" latinLnBrk="0" hangingPunct="1">
              <a:lnSpc>
                <a:spcPct val="100000"/>
              </a:lnSpc>
              <a:spcBef>
                <a:spcPts val="700"/>
              </a:spcBef>
              <a:spcAft>
                <a:spcPct val="0"/>
              </a:spcAft>
              <a:buNone/>
            </a:pPr>
            <a:r>
              <a:rPr lang="en-US" altLang="zh-CN" sz="2000" b="1">
                <a:solidFill>
                  <a:srgbClr val="000000"/>
                </a:solidFill>
                <a:highlight>
                  <a:srgbClr val="C0C0C0"/>
                </a:highlight>
                <a:latin typeface="Times New Roman" panose="02020603050405020304" charset="0"/>
                <a:cs typeface="Times New Roman" panose="02020603050405020304" charset="0"/>
              </a:rPr>
              <a:t>1. Should students be encouraged to pursue careers in STEM fields?</a:t>
            </a:r>
            <a:endParaRPr lang="en-US" altLang="zh-CN" sz="2000" b="1">
              <a:solidFill>
                <a:srgbClr val="000000"/>
              </a:solidFill>
              <a:highlight>
                <a:srgbClr val="C0C0C0"/>
              </a:highlight>
              <a:latin typeface="Times New Roman" panose="02020603050405020304" charset="0"/>
              <a:cs typeface="Times New Roman" panose="02020603050405020304" charset="0"/>
            </a:endParaRPr>
          </a:p>
          <a:p>
            <a:pPr marL="36195" indent="0" algn="r" defTabSz="266700" rtl="0" eaLnBrk="1" fontAlgn="base" latinLnBrk="0" hangingPunct="1">
              <a:lnSpc>
                <a:spcPct val="100000"/>
              </a:lnSpc>
              <a:spcBef>
                <a:spcPts val="700"/>
              </a:spcBef>
              <a:spcAft>
                <a:spcPct val="0"/>
              </a:spcAft>
              <a:buNone/>
            </a:pPr>
            <a:r>
              <a:rPr lang="en-US" altLang="zh-CN" sz="2000" b="1">
                <a:solidFill>
                  <a:srgbClr val="000000"/>
                </a:solidFill>
                <a:highlight>
                  <a:srgbClr val="C0C0C0"/>
                </a:highlight>
                <a:latin typeface="Times New Roman" panose="02020603050405020304" charset="0"/>
                <a:cs typeface="Times New Roman" panose="02020603050405020304" charset="0"/>
              </a:rPr>
              <a:t>2. Should graduates stay in big cities or go back to their hometown?</a:t>
            </a:r>
            <a:endParaRPr lang="en-US" altLang="zh-CN" sz="2000" b="1">
              <a:solidFill>
                <a:srgbClr val="000000"/>
              </a:solidFill>
              <a:highlight>
                <a:srgbClr val="C0C0C0"/>
              </a:highlight>
              <a:latin typeface="Times New Roman" panose="02020603050405020304" charset="0"/>
              <a:cs typeface="Times New Roman" panose="02020603050405020304" charset="0"/>
            </a:endParaRPr>
          </a:p>
          <a:p>
            <a:pPr marL="36195" indent="0" algn="r" defTabSz="266700" rtl="0" eaLnBrk="1" fontAlgn="base" latinLnBrk="0" hangingPunct="1">
              <a:lnSpc>
                <a:spcPct val="100000"/>
              </a:lnSpc>
              <a:spcBef>
                <a:spcPts val="700"/>
              </a:spcBef>
              <a:spcAft>
                <a:spcPct val="0"/>
              </a:spcAft>
              <a:buNone/>
            </a:pPr>
            <a:r>
              <a:rPr lang="en-US" altLang="zh-CN" sz="2000" b="1">
                <a:solidFill>
                  <a:srgbClr val="000000"/>
                </a:solidFill>
                <a:highlight>
                  <a:srgbClr val="C0C0C0"/>
                </a:highlight>
                <a:latin typeface="Times New Roman" panose="02020603050405020304" charset="0"/>
                <a:cs typeface="Times New Roman" panose="02020603050405020304" charset="0"/>
              </a:rPr>
              <a:t>3. Will artificial intelligence replace human jobs in the future?</a:t>
            </a:r>
            <a:endParaRPr lang="en-US" altLang="zh-CN" sz="2000" b="1">
              <a:solidFill>
                <a:srgbClr val="000000"/>
              </a:solidFill>
              <a:highlight>
                <a:srgbClr val="C0C0C0"/>
              </a:highlight>
              <a:latin typeface="Times New Roman" panose="02020603050405020304" charset="0"/>
              <a:cs typeface="Times New Roman" panose="02020603050405020304" charset="0"/>
            </a:endParaRPr>
          </a:p>
          <a:p>
            <a:pPr marL="36195" indent="0" algn="r" defTabSz="266700" rtl="0" eaLnBrk="1" fontAlgn="base" latinLnBrk="0" hangingPunct="1">
              <a:lnSpc>
                <a:spcPct val="100000"/>
              </a:lnSpc>
              <a:spcBef>
                <a:spcPts val="700"/>
              </a:spcBef>
              <a:spcAft>
                <a:spcPct val="0"/>
              </a:spcAft>
              <a:buNone/>
            </a:pPr>
            <a:r>
              <a:rPr lang="en-US" altLang="zh-CN" sz="2000" b="1">
                <a:solidFill>
                  <a:srgbClr val="000000"/>
                </a:solidFill>
                <a:highlight>
                  <a:srgbClr val="C0C0C0"/>
                </a:highlight>
                <a:latin typeface="Times New Roman" panose="02020603050405020304" charset="0"/>
                <a:cs typeface="Times New Roman" panose="02020603050405020304" charset="0"/>
              </a:rPr>
              <a:t>4. Will remote work become the mainstream working model in the future?</a:t>
            </a:r>
            <a:endParaRPr lang="en-US" altLang="zh-CN" sz="2000" b="1">
              <a:solidFill>
                <a:srgbClr val="000000"/>
              </a:solidFill>
              <a:highlight>
                <a:srgbClr val="C0C0C0"/>
              </a:highlight>
              <a:latin typeface="Times New Roman" panose="02020603050405020304" charset="0"/>
              <a:cs typeface="Times New Roman" panose="02020603050405020304" charset="0"/>
            </a:endParaRPr>
          </a:p>
        </p:txBody>
      </p:sp>
      <p:grpSp>
        <p:nvGrpSpPr>
          <p:cNvPr id="73" name="组合 72" descr="7b0a202020202274657874626f78223a2022220a7d0a"/>
          <p:cNvGrpSpPr/>
          <p:nvPr/>
        </p:nvGrpSpPr>
        <p:grpSpPr>
          <a:xfrm>
            <a:off x="33891" y="5996940"/>
            <a:ext cx="2341034" cy="777875"/>
            <a:chOff x="6508" y="3736"/>
            <a:chExt cx="5589" cy="3330"/>
          </a:xfrm>
        </p:grpSpPr>
        <p:sp>
          <p:nvSpPr>
            <p:cNvPr id="185" name="文本框 7" descr="7b0a20202020227461726765744d6f64756c65223a20226b6f6e6c696e65666f6e7473220a7d0a"/>
            <p:cNvSpPr txBox="1"/>
            <p:nvPr/>
          </p:nvSpPr>
          <p:spPr>
            <a:xfrm>
              <a:off x="6700" y="4570"/>
              <a:ext cx="4842" cy="1231"/>
            </a:xfrm>
            <a:prstGeom prst="rect">
              <a:avLst/>
            </a:prstGeom>
            <a:noFill/>
          </p:spPr>
          <p:txBody>
            <a:bodyPr wrap="square" rtlCol="0" anchor="ctr" upright="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rtl="0" eaLnBrk="1" fontAlgn="auto" latinLnBrk="0" hangingPunct="1">
                <a:lnSpc>
                  <a:spcPct val="140000"/>
                </a:lnSpc>
                <a:spcBef>
                  <a:spcPts val="0"/>
                </a:spcBef>
                <a:spcAft>
                  <a:spcPts val="0"/>
                </a:spcAft>
              </a:pPr>
              <a:r>
                <a:rPr lang="zh-CN" altLang="en-US" sz="2400" kern="100" spc="100">
                  <a:solidFill>
                    <a:srgbClr val="FE603C"/>
                  </a:solidFill>
                  <a:uFillTx/>
                  <a:latin typeface="汉仪雅酷黑简" panose="00020600040101010101" charset="-122"/>
                  <a:ea typeface="汉仪雅酷黑简" panose="00020600040101010101" charset="-122"/>
                  <a:cs typeface="汉仪雅酷黑简" panose="00020600040101010101" charset="-122"/>
                  <a:sym typeface="Times New Roman" panose="02020603050405020304"/>
                </a:rPr>
                <a:t>参考答案版</a:t>
              </a:r>
              <a:endParaRPr lang="zh-CN" altLang="en-US" sz="2400" kern="100" spc="100">
                <a:solidFill>
                  <a:srgbClr val="FE603C"/>
                </a:solidFill>
                <a:uFillTx/>
                <a:latin typeface="汉仪雅酷黑简" panose="00020600040101010101" charset="-122"/>
                <a:ea typeface="汉仪雅酷黑简" panose="00020600040101010101" charset="-122"/>
                <a:cs typeface="汉仪雅酷黑简" panose="00020600040101010101" charset="-122"/>
                <a:sym typeface="Times New Roman" panose="02020603050405020304"/>
              </a:endParaRPr>
            </a:p>
          </p:txBody>
        </p:sp>
        <p:grpSp>
          <p:nvGrpSpPr>
            <p:cNvPr id="68" name="组合 67"/>
            <p:cNvGrpSpPr/>
            <p:nvPr/>
          </p:nvGrpSpPr>
          <p:grpSpPr>
            <a:xfrm>
              <a:off x="6508" y="3736"/>
              <a:ext cx="5589" cy="3330"/>
              <a:chOff x="6508" y="3736"/>
              <a:chExt cx="5589" cy="3330"/>
            </a:xfrm>
          </p:grpSpPr>
          <p:sp>
            <p:nvSpPr>
              <p:cNvPr id="67" name="椭圆 66"/>
              <p:cNvSpPr/>
              <p:nvPr/>
            </p:nvSpPr>
            <p:spPr>
              <a:xfrm>
                <a:off x="11877" y="6151"/>
                <a:ext cx="220" cy="220"/>
              </a:xfrm>
              <a:prstGeom prst="ellipse">
                <a:avLst/>
              </a:prstGeom>
              <a:solidFill>
                <a:srgbClr val="FFAB98">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6" name="图形 4"/>
              <p:cNvSpPr/>
              <p:nvPr/>
            </p:nvSpPr>
            <p:spPr>
              <a:xfrm flipH="1">
                <a:off x="6508" y="3813"/>
                <a:ext cx="4972" cy="3125"/>
              </a:xfrm>
              <a:custGeom>
                <a:avLst/>
                <a:gdLst>
                  <a:gd name="adj1" fmla="val 32915"/>
                  <a:gd name="adj2" fmla="val 0"/>
                  <a:gd name="a1" fmla="pin 0 adj1 50000"/>
                  <a:gd name="a2" fmla="pin 0 adj2 50000"/>
                  <a:gd name="x1" fmla="*/ ss a1 100000"/>
                  <a:gd name="y1" fmla="+- b 0 x1"/>
                  <a:gd name="a" fmla="*/ ss a2 100000"/>
                  <a:gd name="x2" fmla="+- r 0 a"/>
                  <a:gd name="y2" fmla="+- b 0 a"/>
                  <a:gd name="dx1" fmla="*/ x1 29289 100000"/>
                  <a:gd name="dx2" fmla="*/ a 29289 100000"/>
                  <a:gd name="d" fmla="+- dx1 0 dx2"/>
                  <a:gd name="dx" fmla="?: d dx1 dx2"/>
                  <a:gd name="ir" fmla="+- r 0 dx"/>
                  <a:gd name="ib" fmla="+- b 0 dx"/>
                </a:gdLst>
                <a:ahLst/>
                <a:cxnLst>
                  <a:cxn ang="0">
                    <a:pos x="r" y="vc"/>
                  </a:cxn>
                  <a:cxn ang="cd4">
                    <a:pos x="hc" y="b"/>
                  </a:cxn>
                  <a:cxn ang="cd2">
                    <a:pos x="l" y="vc"/>
                  </a:cxn>
                  <a:cxn ang="3">
                    <a:pos x="hc" y="t"/>
                  </a:cxn>
                </a:cxnLst>
                <a:rect l="dx" t="dx" r="ir" b="ib"/>
                <a:pathLst>
                  <a:path w="4941" h="3127">
                    <a:moveTo>
                      <a:pt x="4843" y="0"/>
                    </a:moveTo>
                    <a:lnTo>
                      <a:pt x="4941" y="0"/>
                    </a:lnTo>
                    <a:lnTo>
                      <a:pt x="4941" y="2262"/>
                    </a:lnTo>
                    <a:cubicBezTo>
                      <a:pt x="4941" y="2740"/>
                      <a:pt x="4491" y="3127"/>
                      <a:pt x="3935" y="3127"/>
                    </a:cubicBezTo>
                    <a:lnTo>
                      <a:pt x="2395" y="3127"/>
                    </a:lnTo>
                    <a:lnTo>
                      <a:pt x="1886" y="3127"/>
                    </a:lnTo>
                    <a:lnTo>
                      <a:pt x="345" y="3127"/>
                    </a:lnTo>
                    <a:cubicBezTo>
                      <a:pt x="237" y="3127"/>
                      <a:pt x="133" y="3112"/>
                      <a:pt x="35" y="3085"/>
                    </a:cubicBezTo>
                    <a:lnTo>
                      <a:pt x="0" y="3075"/>
                    </a:lnTo>
                    <a:lnTo>
                      <a:pt x="0" y="3046"/>
                    </a:lnTo>
                    <a:lnTo>
                      <a:pt x="30" y="3052"/>
                    </a:lnTo>
                    <a:cubicBezTo>
                      <a:pt x="100" y="3065"/>
                      <a:pt x="173" y="3072"/>
                      <a:pt x="247" y="3072"/>
                    </a:cubicBezTo>
                    <a:lnTo>
                      <a:pt x="1788" y="3072"/>
                    </a:lnTo>
                    <a:lnTo>
                      <a:pt x="2297" y="3072"/>
                    </a:lnTo>
                    <a:lnTo>
                      <a:pt x="3837" y="3072"/>
                    </a:lnTo>
                    <a:cubicBezTo>
                      <a:pt x="4393" y="3072"/>
                      <a:pt x="4843" y="2685"/>
                      <a:pt x="4843" y="2207"/>
                    </a:cubicBezTo>
                    <a:lnTo>
                      <a:pt x="4843" y="0"/>
                    </a:lnTo>
                    <a:close/>
                  </a:path>
                </a:pathLst>
              </a:custGeom>
              <a:noFill/>
              <a:ln w="73025" cap="flat">
                <a:solidFill>
                  <a:srgbClr val="FE7551"/>
                </a:solidFill>
                <a:prstDash val="solid"/>
                <a:miter/>
              </a:ln>
              <a:extLst>
                <a:ext uri="{909E8E84-426E-40DD-AFC4-6F175D3DCCD1}">
                  <a14:hiddenFill xmlns:a14="http://schemas.microsoft.com/office/drawing/2010/main">
                    <a:solidFill>
                      <a:srgbClr val="FEE5A0"/>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 name="矩形 48"/>
              <p:cNvSpPr/>
              <p:nvPr/>
            </p:nvSpPr>
            <p:spPr>
              <a:xfrm>
                <a:off x="9441" y="3973"/>
                <a:ext cx="113" cy="362"/>
              </a:xfrm>
              <a:prstGeom prst="rect">
                <a:avLst/>
              </a:prstGeom>
              <a:solidFill>
                <a:srgbClr val="FFA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矩形 49"/>
              <p:cNvSpPr/>
              <p:nvPr/>
            </p:nvSpPr>
            <p:spPr>
              <a:xfrm>
                <a:off x="9441" y="6563"/>
                <a:ext cx="113" cy="283"/>
              </a:xfrm>
              <a:prstGeom prst="rect">
                <a:avLst/>
              </a:prstGeom>
              <a:solidFill>
                <a:srgbClr val="FFA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65" name="组合 64"/>
              <p:cNvGrpSpPr/>
              <p:nvPr/>
            </p:nvGrpSpPr>
            <p:grpSpPr>
              <a:xfrm>
                <a:off x="11885" y="6239"/>
                <a:ext cx="212" cy="827"/>
                <a:chOff x="11275" y="4030"/>
                <a:chExt cx="1452" cy="5570"/>
              </a:xfrm>
            </p:grpSpPr>
            <p:grpSp>
              <p:nvGrpSpPr>
                <p:cNvPr id="63" name="组合 62"/>
                <p:cNvGrpSpPr/>
                <p:nvPr/>
              </p:nvGrpSpPr>
              <p:grpSpPr>
                <a:xfrm>
                  <a:off x="11275" y="4030"/>
                  <a:ext cx="1452" cy="4998"/>
                  <a:chOff x="9660" y="1292"/>
                  <a:chExt cx="179" cy="616"/>
                </a:xfrm>
              </p:grpSpPr>
              <p:sp>
                <p:nvSpPr>
                  <p:cNvPr id="61" name="矩形 60"/>
                  <p:cNvSpPr/>
                  <p:nvPr/>
                </p:nvSpPr>
                <p:spPr>
                  <a:xfrm>
                    <a:off x="9663" y="1480"/>
                    <a:ext cx="176" cy="428"/>
                  </a:xfrm>
                  <a:prstGeom prst="rect">
                    <a:avLst/>
                  </a:prstGeom>
                  <a:solidFill>
                    <a:srgbClr val="FFC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2" name="等腰三角形 61"/>
                  <p:cNvSpPr/>
                  <p:nvPr/>
                </p:nvSpPr>
                <p:spPr>
                  <a:xfrm>
                    <a:off x="9660" y="1292"/>
                    <a:ext cx="179" cy="195"/>
                  </a:xfrm>
                  <a:prstGeom prst="triangle">
                    <a:avLst/>
                  </a:prstGeom>
                  <a:solidFill>
                    <a:srgbClr val="FE7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64" name="矩形 63"/>
                <p:cNvSpPr/>
                <p:nvPr/>
              </p:nvSpPr>
              <p:spPr>
                <a:xfrm>
                  <a:off x="11285" y="8972"/>
                  <a:ext cx="1427" cy="143"/>
                </a:xfrm>
                <a:prstGeom prst="rect">
                  <a:avLst/>
                </a:prstGeom>
                <a:solidFill>
                  <a:srgbClr val="935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6" name="矩形 65"/>
                <p:cNvSpPr/>
                <p:nvPr/>
              </p:nvSpPr>
              <p:spPr>
                <a:xfrm>
                  <a:off x="11282" y="8792"/>
                  <a:ext cx="1425" cy="808"/>
                </a:xfrm>
                <a:prstGeom prst="rect">
                  <a:avLst/>
                </a:prstGeom>
                <a:solidFill>
                  <a:srgbClr val="FE7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48" name="图形 4"/>
              <p:cNvSpPr/>
              <p:nvPr/>
            </p:nvSpPr>
            <p:spPr>
              <a:xfrm flipH="1">
                <a:off x="6651" y="3736"/>
                <a:ext cx="5035" cy="2824"/>
              </a:xfrm>
              <a:custGeom>
                <a:avLst/>
                <a:gdLst>
                  <a:gd name="adj1" fmla="val 32915"/>
                  <a:gd name="adj2" fmla="val 0"/>
                  <a:gd name="a1" fmla="pin 0 adj1 50000"/>
                  <a:gd name="a2" fmla="pin 0 adj2 50000"/>
                  <a:gd name="x1" fmla="*/ ss a1 100000"/>
                  <a:gd name="y1" fmla="+- b 0 x1"/>
                  <a:gd name="a" fmla="*/ ss a2 100000"/>
                  <a:gd name="x2" fmla="+- r 0 a"/>
                  <a:gd name="y2" fmla="+- b 0 a"/>
                  <a:gd name="dx1" fmla="*/ x1 29289 100000"/>
                  <a:gd name="dx2" fmla="*/ a 29289 100000"/>
                  <a:gd name="d" fmla="+- dx1 0 dx2"/>
                  <a:gd name="dx" fmla="?: d dx1 dx2"/>
                  <a:gd name="ir" fmla="+- r 0 dx"/>
                  <a:gd name="ib" fmla="+- b 0 dx"/>
                </a:gdLst>
                <a:ahLst/>
                <a:cxnLst>
                  <a:cxn ang="0">
                    <a:pos x="r" y="vc"/>
                  </a:cxn>
                  <a:cxn ang="cd4">
                    <a:pos x="hc" y="b"/>
                  </a:cxn>
                  <a:cxn ang="cd2">
                    <a:pos x="l" y="vc"/>
                  </a:cxn>
                  <a:cxn ang="3">
                    <a:pos x="hc" y="t"/>
                  </a:cxn>
                </a:cxnLst>
                <a:rect l="dx" t="dx" r="ir" b="ib"/>
                <a:pathLst>
                  <a:path w="5168" h="3356">
                    <a:moveTo>
                      <a:pt x="0" y="0"/>
                    </a:moveTo>
                    <a:lnTo>
                      <a:pt x="1891" y="0"/>
                    </a:lnTo>
                    <a:cubicBezTo>
                      <a:pt x="2163" y="0"/>
                      <a:pt x="2408" y="117"/>
                      <a:pt x="2578" y="304"/>
                    </a:cubicBezTo>
                    <a:lnTo>
                      <a:pt x="2584" y="311"/>
                    </a:lnTo>
                    <a:lnTo>
                      <a:pt x="2590" y="304"/>
                    </a:lnTo>
                    <a:cubicBezTo>
                      <a:pt x="2760" y="117"/>
                      <a:pt x="3005" y="0"/>
                      <a:pt x="3277" y="0"/>
                    </a:cubicBezTo>
                    <a:lnTo>
                      <a:pt x="5168" y="0"/>
                    </a:lnTo>
                    <a:lnTo>
                      <a:pt x="5168" y="2428"/>
                    </a:lnTo>
                    <a:cubicBezTo>
                      <a:pt x="5168" y="2941"/>
                      <a:pt x="4753" y="3356"/>
                      <a:pt x="4240" y="3356"/>
                    </a:cubicBezTo>
                    <a:lnTo>
                      <a:pt x="2819" y="3356"/>
                    </a:lnTo>
                    <a:lnTo>
                      <a:pt x="2349" y="3356"/>
                    </a:lnTo>
                    <a:lnTo>
                      <a:pt x="928" y="3356"/>
                    </a:lnTo>
                    <a:cubicBezTo>
                      <a:pt x="415" y="3356"/>
                      <a:pt x="0" y="2941"/>
                      <a:pt x="0" y="2428"/>
                    </a:cubicBezTo>
                    <a:lnTo>
                      <a:pt x="0" y="0"/>
                    </a:lnTo>
                    <a:close/>
                  </a:path>
                </a:pathLst>
              </a:custGeom>
              <a:noFill/>
              <a:ln w="73025" cap="flat">
                <a:solidFill>
                  <a:srgbClr val="FFAB98"/>
                </a:solidFill>
                <a:prstDash val="solid"/>
                <a:miter/>
              </a:ln>
              <a:extLst>
                <a:ext uri="{909E8E84-426E-40DD-AFC4-6F175D3DCCD1}">
                  <a14:hiddenFill xmlns:a14="http://schemas.microsoft.com/office/drawing/2010/main">
                    <a:solidFill>
                      <a:srgbClr val="F49DBA"/>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 name="组合 4"/>
          <p:cNvGrpSpPr/>
          <p:nvPr/>
        </p:nvGrpSpPr>
        <p:grpSpPr>
          <a:xfrm>
            <a:off x="781334" y="395759"/>
            <a:ext cx="10881021" cy="13950"/>
            <a:chOff x="4615664" y="960506"/>
            <a:chExt cx="9102718" cy="0"/>
          </a:xfrm>
        </p:grpSpPr>
        <p:cxnSp>
          <p:nvCxnSpPr>
            <p:cNvPr id="3145825" name="321"/>
            <p:cNvCxnSpPr/>
            <p:nvPr/>
          </p:nvCxnSpPr>
          <p:spPr bwMode="auto">
            <a:xfrm flipH="1">
              <a:off x="4615664"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cxnSp>
          <p:nvCxnSpPr>
            <p:cNvPr id="3145826" name="3 22"/>
            <p:cNvCxnSpPr/>
            <p:nvPr/>
          </p:nvCxnSpPr>
          <p:spPr bwMode="auto">
            <a:xfrm flipH="1">
              <a:off x="12403703"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grpSp>
      <p:sp>
        <p:nvSpPr>
          <p:cNvPr id="1048815" name="文本框 8"/>
          <p:cNvSpPr txBox="1"/>
          <p:nvPr/>
        </p:nvSpPr>
        <p:spPr>
          <a:xfrm>
            <a:off x="3089899" y="108673"/>
            <a:ext cx="6012147" cy="588078"/>
          </a:xfrm>
          <a:prstGeom prst="rect">
            <a:avLst/>
          </a:prstGeom>
          <a:noFill/>
        </p:spPr>
        <p:txBody>
          <a:bodyPr wrap="square">
            <a:no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pPr>
            <a:r>
              <a:rPr lang="en-US" altLang="zh-CN" sz="3200" b="1" dirty="0">
                <a:solidFill>
                  <a:srgbClr val="2F414B"/>
                </a:solidFill>
                <a:latin typeface="Arial" panose="020B0604020202020204" pitchFamily="34" charset="0"/>
                <a:cs typeface="Arial" panose="020B0604020202020204" pitchFamily="34" charset="0"/>
                <a:sym typeface="Arial" panose="020B0604020202020204" pitchFamily="34" charset="0"/>
              </a:rPr>
              <a:t>Motion: </a:t>
            </a:r>
            <a:r>
              <a:rPr lang="zh-CN" altLang="en-US" sz="3200" b="1" dirty="0">
                <a:solidFill>
                  <a:srgbClr val="2F414B"/>
                </a:solidFill>
                <a:latin typeface="Arial" panose="020B0604020202020204" pitchFamily="34" charset="0"/>
                <a:cs typeface="Arial" panose="020B0604020202020204" pitchFamily="34" charset="0"/>
                <a:sym typeface="Arial" panose="020B0604020202020204" pitchFamily="34" charset="0"/>
              </a:rPr>
              <a:t>辩论话题</a:t>
            </a:r>
            <a:endParaRPr lang="zh-CN" altLang="en-US" sz="3200" b="1" dirty="0">
              <a:solidFill>
                <a:srgbClr val="2F414B"/>
              </a:solidFill>
              <a:latin typeface="Arial" panose="020B0604020202020204" pitchFamily="34" charset="0"/>
              <a:cs typeface="+mn-ea"/>
              <a:sym typeface="Arial" panose="020B0604020202020204" pitchFamily="34" charset="0"/>
            </a:endParaRPr>
          </a:p>
        </p:txBody>
      </p:sp>
      <p:sp>
        <p:nvSpPr>
          <p:cNvPr id="2" name="文本框 1"/>
          <p:cNvSpPr txBox="1"/>
          <p:nvPr/>
        </p:nvSpPr>
        <p:spPr>
          <a:xfrm>
            <a:off x="613990" y="696798"/>
            <a:ext cx="11162665" cy="5790565"/>
          </a:xfrm>
          <a:prstGeom prst="rect">
            <a:avLst/>
          </a:prstGeom>
          <a:noFill/>
          <a:ln w="25400" cap="flat" cmpd="sng" algn="ctr">
            <a:solidFill>
              <a:schemeClr val="phClr"/>
            </a:solidFill>
            <a:prstDash val="solid"/>
          </a:ln>
        </p:spPr>
        <p:style>
          <a:lnRef idx="2">
            <a:schemeClr val="accent1"/>
          </a:lnRef>
          <a:fillRef idx="0">
            <a:srgbClr val="FFFFFF"/>
          </a:fillRef>
          <a:effectRef idx="0">
            <a:srgbClr val="FFFFFF"/>
          </a:effectRef>
          <a:fontRef idx="minor">
            <a:schemeClr val="tx1"/>
          </a:fontRef>
        </p:style>
        <p:txBody>
          <a:bodyPr wrap="square" rtlCol="0" anchor="t">
            <a:spAutoFit/>
          </a:bodyPr>
          <a:p>
            <a:pPr marL="36195" indent="0" algn="just" defTabSz="266700" rtl="0" eaLnBrk="1" fontAlgn="base" latinLnBrk="0" hangingPunct="1">
              <a:lnSpc>
                <a:spcPct val="100000"/>
              </a:lnSpc>
              <a:spcBef>
                <a:spcPts val="700"/>
              </a:spcBef>
              <a:spcAft>
                <a:spcPct val="0"/>
              </a:spcAft>
              <a:buNone/>
            </a:pPr>
            <a:r>
              <a:rPr lang="en-US" altLang="zh-CN" sz="2400" b="1">
                <a:solidFill>
                  <a:schemeClr val="tx1"/>
                </a:solidFill>
                <a:latin typeface="Times New Roman" panose="02020603050405020304" charset="0"/>
                <a:cs typeface="Times New Roman" panose="02020603050405020304" charset="0"/>
              </a:rPr>
              <a:t>Motion: </a:t>
            </a:r>
            <a:r>
              <a:rPr lang="en-US" altLang="zh-CN" sz="2400">
                <a:solidFill>
                  <a:schemeClr val="tx1"/>
                </a:solidFill>
                <a:latin typeface="Times New Roman" panose="02020603050405020304" charset="0"/>
                <a:cs typeface="Times New Roman" panose="02020603050405020304" charset="0"/>
              </a:rPr>
              <a:t>Should passion or income be the priority when choosing a career?</a:t>
            </a:r>
            <a:endParaRPr lang="en-US" altLang="zh-CN" sz="24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2400" b="1">
                <a:solidFill>
                  <a:srgbClr val="00B050"/>
                </a:solidFill>
                <a:latin typeface="Times New Roman" panose="02020603050405020304" charset="0"/>
                <a:cs typeface="Times New Roman" panose="02020603050405020304" charset="0"/>
              </a:rPr>
              <a:t>Reason: </a:t>
            </a:r>
            <a:r>
              <a:rPr lang="en-US" altLang="zh-CN" sz="2400">
                <a:solidFill>
                  <a:schemeClr val="tx1"/>
                </a:solidFill>
                <a:latin typeface="Times New Roman" panose="02020603050405020304" charset="0"/>
                <a:cs typeface="Times New Roman" panose="02020603050405020304" charset="0"/>
              </a:rPr>
              <a:t>highly relevant to students; help prepare for future career decisions...</a:t>
            </a:r>
            <a:endParaRPr lang="en-US" altLang="zh-CN" sz="24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2400" b="1">
                <a:solidFill>
                  <a:schemeClr val="tx1"/>
                </a:solidFill>
                <a:latin typeface="Times New Roman" panose="02020603050405020304" charset="0"/>
                <a:cs typeface="Times New Roman" panose="02020603050405020304" charset="0"/>
              </a:rPr>
              <a:t>Motion:</a:t>
            </a:r>
            <a:r>
              <a:rPr lang="en-US" altLang="zh-CN" sz="2400">
                <a:solidFill>
                  <a:schemeClr val="tx1"/>
                </a:solidFill>
                <a:latin typeface="Times New Roman" panose="02020603050405020304" charset="0"/>
                <a:cs typeface="Times New Roman" panose="02020603050405020304" charset="0"/>
              </a:rPr>
              <a:t> Should Artificial Intelligence Replace Human Jobs in the Future?</a:t>
            </a:r>
            <a:endParaRPr lang="en-US" altLang="zh-CN" sz="24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2400" b="1">
                <a:solidFill>
                  <a:srgbClr val="00B050"/>
                </a:solidFill>
                <a:latin typeface="Times New Roman" panose="02020603050405020304" charset="0"/>
                <a:cs typeface="Times New Roman" panose="02020603050405020304" charset="0"/>
              </a:rPr>
              <a:t>Reason: </a:t>
            </a:r>
            <a:r>
              <a:rPr lang="en-US" altLang="zh-CN" sz="2400">
                <a:solidFill>
                  <a:schemeClr val="tx1"/>
                </a:solidFill>
                <a:latin typeface="Times New Roman" panose="02020603050405020304" charset="0"/>
                <a:cs typeface="Times New Roman" panose="02020603050405020304" charset="0"/>
              </a:rPr>
              <a:t>be aware of rising technology trends; be alarmed at employment challenges in advance...</a:t>
            </a:r>
            <a:endParaRPr lang="en-US" altLang="zh-CN" sz="24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2400" b="1">
                <a:solidFill>
                  <a:schemeClr val="tx1"/>
                </a:solidFill>
                <a:latin typeface="Times New Roman" panose="02020603050405020304" charset="0"/>
                <a:cs typeface="Times New Roman" panose="02020603050405020304" charset="0"/>
              </a:rPr>
              <a:t>Motion: </a:t>
            </a:r>
            <a:r>
              <a:rPr lang="en-US" altLang="zh-CN" sz="2400">
                <a:solidFill>
                  <a:schemeClr val="tx1"/>
                </a:solidFill>
                <a:latin typeface="Times New Roman" panose="02020603050405020304" charset="0"/>
                <a:cs typeface="Times New Roman" panose="02020603050405020304" charset="0"/>
              </a:rPr>
              <a:t>Is Work-Life Balance More Important Than Career Achievement?</a:t>
            </a:r>
            <a:endParaRPr lang="en-US" altLang="zh-CN" sz="24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2400" b="1">
                <a:solidFill>
                  <a:srgbClr val="00B050"/>
                </a:solidFill>
                <a:latin typeface="Times New Roman" panose="02020603050405020304" charset="0"/>
                <a:cs typeface="Times New Roman" panose="02020603050405020304" charset="0"/>
              </a:rPr>
              <a:t>Reason:</a:t>
            </a:r>
            <a:r>
              <a:rPr lang="en-US" altLang="zh-CN" sz="2400" b="1">
                <a:solidFill>
                  <a:schemeClr val="tx1"/>
                </a:solidFill>
                <a:latin typeface="Times New Roman" panose="02020603050405020304" charset="0"/>
                <a:cs typeface="Times New Roman" panose="02020603050405020304" charset="0"/>
              </a:rPr>
              <a:t> </a:t>
            </a:r>
            <a:r>
              <a:rPr lang="en-US" altLang="zh-CN" sz="2400">
                <a:solidFill>
                  <a:schemeClr val="tx1"/>
                </a:solidFill>
                <a:latin typeface="Times New Roman" panose="02020603050405020304" charset="0"/>
                <a:cs typeface="Times New Roman" panose="02020603050405020304" charset="0"/>
              </a:rPr>
              <a:t>care about mental health; ponder about personal priorities; understand long-term happiness...</a:t>
            </a:r>
            <a:endParaRPr lang="en-US" altLang="zh-CN" sz="24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zh-CN" altLang="en-US" sz="2400" b="1">
                <a:solidFill>
                  <a:schemeClr val="tx1"/>
                </a:solidFill>
                <a:highlight>
                  <a:srgbClr val="FFFF00"/>
                </a:highlight>
                <a:latin typeface="Times New Roman" panose="02020603050405020304" charset="0"/>
                <a:cs typeface="Times New Roman" panose="02020603050405020304" charset="0"/>
              </a:rPr>
              <a:t>万用推荐理由：</a:t>
            </a:r>
            <a:endParaRPr lang="en-US" altLang="zh-CN" sz="2400" b="1">
              <a:solidFill>
                <a:schemeClr val="tx1"/>
              </a:solidFill>
              <a:highlight>
                <a:srgbClr val="FFFF00"/>
              </a:highlight>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2400">
                <a:solidFill>
                  <a:schemeClr val="tx1"/>
                </a:solidFill>
                <a:latin typeface="Times New Roman" panose="02020603050405020304" charset="0"/>
                <a:cs typeface="Times New Roman" panose="02020603050405020304" charset="0"/>
              </a:rPr>
              <a:t>1. Develop critical thinking skills </a:t>
            </a:r>
            <a:endParaRPr lang="en-US" altLang="zh-CN" sz="24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2400">
                <a:solidFill>
                  <a:schemeClr val="tx1"/>
                </a:solidFill>
                <a:latin typeface="Times New Roman" panose="02020603050405020304" charset="0"/>
                <a:cs typeface="Times New Roman" panose="02020603050405020304" charset="0"/>
              </a:rPr>
              <a:t>     – analyzing arguments, weighing pros and cons</a:t>
            </a:r>
            <a:endParaRPr lang="en-US" altLang="zh-CN" sz="24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2400">
                <a:solidFill>
                  <a:schemeClr val="tx1"/>
                </a:solidFill>
                <a:latin typeface="Times New Roman" panose="02020603050405020304" charset="0"/>
                <a:cs typeface="Times New Roman" panose="02020603050405020304" charset="0"/>
              </a:rPr>
              <a:t>2. Gain career planning insights </a:t>
            </a:r>
            <a:endParaRPr lang="en-US" altLang="zh-CN" sz="24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2400">
                <a:solidFill>
                  <a:schemeClr val="tx1"/>
                </a:solidFill>
                <a:latin typeface="Times New Roman" panose="02020603050405020304" charset="0"/>
                <a:cs typeface="Times New Roman" panose="02020603050405020304" charset="0"/>
              </a:rPr>
              <a:t>     – exploring career options, clarifying future goals</a:t>
            </a:r>
            <a:endParaRPr lang="en-US" altLang="zh-CN" sz="2400">
              <a:solidFill>
                <a:schemeClr val="tx1"/>
              </a:solidFill>
              <a:latin typeface="Times New Roman" panose="02020603050405020304" charset="0"/>
              <a:cs typeface="Times New Roman" panose="02020603050405020304" charset="0"/>
            </a:endParaRPr>
          </a:p>
        </p:txBody>
      </p:sp>
      <p:pic>
        <p:nvPicPr>
          <p:cNvPr id="3" name="图片 2" descr="植物"/>
          <p:cNvPicPr>
            <a:picLocks noChangeAspect="1"/>
          </p:cNvPicPr>
          <p:nvPr/>
        </p:nvPicPr>
        <p:blipFill>
          <a:blip r:embed="rId1"/>
          <a:stretch>
            <a:fillRect/>
          </a:stretch>
        </p:blipFill>
        <p:spPr>
          <a:xfrm>
            <a:off x="10906568" y="5675556"/>
            <a:ext cx="1182499" cy="1182499"/>
          </a:xfrm>
          <a:prstGeom prst="rect">
            <a:avLst/>
          </a:prstGeom>
        </p:spPr>
      </p:pic>
      <p:pic>
        <p:nvPicPr>
          <p:cNvPr id="4" name="图片 3" descr="花"/>
          <p:cNvPicPr>
            <a:picLocks noChangeAspect="1"/>
          </p:cNvPicPr>
          <p:nvPr/>
        </p:nvPicPr>
        <p:blipFill>
          <a:blip r:embed="rId2"/>
          <a:stretch>
            <a:fillRect/>
          </a:stretch>
        </p:blipFill>
        <p:spPr>
          <a:xfrm rot="20460000">
            <a:off x="10999385" y="5500699"/>
            <a:ext cx="684544" cy="68454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 name="组合 4"/>
          <p:cNvGrpSpPr/>
          <p:nvPr/>
        </p:nvGrpSpPr>
        <p:grpSpPr>
          <a:xfrm>
            <a:off x="3063078" y="222020"/>
            <a:ext cx="6065788" cy="0"/>
            <a:chOff x="4615664" y="960506"/>
            <a:chExt cx="9102718" cy="0"/>
          </a:xfrm>
        </p:grpSpPr>
        <p:cxnSp>
          <p:nvCxnSpPr>
            <p:cNvPr id="3145825" name="321"/>
            <p:cNvCxnSpPr/>
            <p:nvPr/>
          </p:nvCxnSpPr>
          <p:spPr bwMode="auto">
            <a:xfrm flipH="1">
              <a:off x="4615664"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cxnSp>
          <p:nvCxnSpPr>
            <p:cNvPr id="3145826" name="3 22"/>
            <p:cNvCxnSpPr/>
            <p:nvPr/>
          </p:nvCxnSpPr>
          <p:spPr bwMode="auto">
            <a:xfrm flipH="1">
              <a:off x="12403703"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grpSp>
      <p:sp>
        <p:nvSpPr>
          <p:cNvPr id="1048815" name="文本框 8"/>
          <p:cNvSpPr txBox="1"/>
          <p:nvPr/>
        </p:nvSpPr>
        <p:spPr>
          <a:xfrm>
            <a:off x="4121038" y="0"/>
            <a:ext cx="3758691"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pPr>
            <a:r>
              <a:rPr lang="zh-CN" altLang="en-US" sz="3200" b="1" dirty="0">
                <a:solidFill>
                  <a:srgbClr val="2F414B"/>
                </a:solidFill>
                <a:latin typeface="Arial" panose="020B0604020202020204" pitchFamily="34" charset="0"/>
                <a:cs typeface="+mn-ea"/>
                <a:sym typeface="Arial" panose="020B0604020202020204" pitchFamily="34" charset="0"/>
              </a:rPr>
              <a:t>职业规划相关词</a:t>
            </a:r>
            <a:endParaRPr lang="zh-CN" altLang="en-US" sz="3200" b="1" dirty="0">
              <a:solidFill>
                <a:srgbClr val="2F414B"/>
              </a:solidFill>
              <a:latin typeface="Arial" panose="020B0604020202020204" pitchFamily="34" charset="0"/>
              <a:cs typeface="+mn-ea"/>
              <a:sym typeface="Arial" panose="020B0604020202020204" pitchFamily="34" charset="0"/>
            </a:endParaRPr>
          </a:p>
        </p:txBody>
      </p:sp>
      <p:sp>
        <p:nvSpPr>
          <p:cNvPr id="2" name="文本框 1"/>
          <p:cNvSpPr txBox="1"/>
          <p:nvPr/>
        </p:nvSpPr>
        <p:spPr>
          <a:xfrm>
            <a:off x="638403" y="583525"/>
            <a:ext cx="11162665" cy="5949315"/>
          </a:xfrm>
          <a:prstGeom prst="rect">
            <a:avLst/>
          </a:prstGeom>
          <a:noFill/>
          <a:ln w="25400" cap="flat" cmpd="sng" algn="ctr">
            <a:solidFill>
              <a:schemeClr val="phClr"/>
            </a:solidFill>
            <a:prstDash val="solid"/>
          </a:ln>
        </p:spPr>
        <p:style>
          <a:lnRef idx="2">
            <a:schemeClr val="accent1"/>
          </a:lnRef>
          <a:fillRef idx="0">
            <a:srgbClr val="FFFFFF"/>
          </a:fillRef>
          <a:effectRef idx="0">
            <a:srgbClr val="FFFFFF"/>
          </a:effectRef>
          <a:fontRef idx="minor">
            <a:schemeClr val="tx1"/>
          </a:fontRef>
        </p:style>
        <p:txBody>
          <a:bodyPr wrap="square" rtlCol="0" anchor="t">
            <a:spAutoFit/>
          </a:bodyPr>
          <a:p>
            <a:pPr marL="36195" indent="0" algn="just" defTabSz="266700" rtl="0" eaLnBrk="1" fontAlgn="base" latinLnBrk="0" hangingPunct="1">
              <a:lnSpc>
                <a:spcPct val="110000"/>
              </a:lnSpc>
              <a:spcBef>
                <a:spcPts val="700"/>
              </a:spcBef>
              <a:spcAft>
                <a:spcPct val="0"/>
              </a:spcAft>
              <a:buNone/>
            </a:pPr>
            <a:r>
              <a:rPr lang="zh-CN" altLang="en-US" sz="2400">
                <a:solidFill>
                  <a:schemeClr val="tx1"/>
                </a:solidFill>
                <a:latin typeface="Times New Roman" panose="02020603050405020304" charset="0"/>
                <a:cs typeface="Times New Roman" panose="02020603050405020304" charset="0"/>
              </a:rPr>
              <a:t>职业目标和选择</a:t>
            </a:r>
            <a:endParaRPr lang="zh-CN" altLang="en-US" sz="24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10000"/>
              </a:lnSpc>
              <a:spcBef>
                <a:spcPts val="700"/>
              </a:spcBef>
              <a:spcAft>
                <a:spcPct val="0"/>
              </a:spcAft>
              <a:buNone/>
            </a:pPr>
            <a:r>
              <a:rPr lang="en-US" altLang="zh-CN" sz="2400">
                <a:solidFill>
                  <a:schemeClr val="tx1"/>
                </a:solidFill>
                <a:latin typeface="Times New Roman" panose="02020603050405020304" charset="0"/>
                <a:cs typeface="Times New Roman" panose="02020603050405020304" charset="0"/>
              </a:rPr>
              <a:t>Career goals – long-term aspirations, professional objectives</a:t>
            </a:r>
            <a:endParaRPr lang="en-US" altLang="zh-CN" sz="24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10000"/>
              </a:lnSpc>
              <a:spcBef>
                <a:spcPts val="700"/>
              </a:spcBef>
              <a:spcAft>
                <a:spcPct val="0"/>
              </a:spcAft>
              <a:buNone/>
            </a:pPr>
            <a:r>
              <a:rPr lang="en-US" altLang="zh-CN" sz="2400">
                <a:solidFill>
                  <a:schemeClr val="tx1"/>
                </a:solidFill>
                <a:latin typeface="Times New Roman" panose="02020603050405020304" charset="0"/>
                <a:cs typeface="Times New Roman" panose="02020603050405020304" charset="0"/>
              </a:rPr>
              <a:t>Career path – steps toward a profession</a:t>
            </a:r>
            <a:endParaRPr lang="en-US" altLang="zh-CN" sz="24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10000"/>
              </a:lnSpc>
              <a:spcBef>
                <a:spcPts val="700"/>
              </a:spcBef>
              <a:spcAft>
                <a:spcPct val="0"/>
              </a:spcAft>
              <a:buNone/>
            </a:pPr>
            <a:r>
              <a:rPr lang="en-US" altLang="zh-CN" sz="2400">
                <a:solidFill>
                  <a:schemeClr val="tx1"/>
                </a:solidFill>
                <a:latin typeface="Times New Roman" panose="02020603050405020304" charset="0"/>
                <a:cs typeface="Times New Roman" panose="02020603050405020304" charset="0"/>
              </a:rPr>
              <a:t>Job opportunities – available positions, employment prospects</a:t>
            </a:r>
            <a:endParaRPr lang="en-US" altLang="zh-CN" sz="24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10000"/>
              </a:lnSpc>
              <a:spcBef>
                <a:spcPts val="700"/>
              </a:spcBef>
              <a:spcAft>
                <a:spcPct val="0"/>
              </a:spcAft>
              <a:buNone/>
            </a:pPr>
            <a:r>
              <a:rPr lang="en-US" altLang="zh-CN" sz="2400">
                <a:solidFill>
                  <a:schemeClr val="tx1"/>
                </a:solidFill>
                <a:latin typeface="Times New Roman" panose="02020603050405020304" charset="0"/>
                <a:cs typeface="Times New Roman" panose="02020603050405020304" charset="0"/>
              </a:rPr>
              <a:t>Career options – various professions, alternative careers</a:t>
            </a:r>
            <a:endParaRPr lang="en-US" altLang="zh-CN" sz="24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10000"/>
              </a:lnSpc>
              <a:spcBef>
                <a:spcPts val="700"/>
              </a:spcBef>
              <a:spcAft>
                <a:spcPct val="0"/>
              </a:spcAft>
              <a:buNone/>
            </a:pPr>
            <a:r>
              <a:rPr lang="en-US" altLang="zh-CN" sz="2400">
                <a:solidFill>
                  <a:schemeClr val="tx1"/>
                </a:solidFill>
                <a:latin typeface="Times New Roman" panose="02020603050405020304" charset="0"/>
                <a:cs typeface="Times New Roman" panose="02020603050405020304" charset="0"/>
              </a:rPr>
              <a:t>Field of interest – preferred industry, area of expertise</a:t>
            </a:r>
            <a:endParaRPr lang="en-US" altLang="zh-CN" sz="24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10000"/>
              </a:lnSpc>
              <a:spcBef>
                <a:spcPts val="700"/>
              </a:spcBef>
              <a:spcAft>
                <a:spcPct val="0"/>
              </a:spcAft>
              <a:buNone/>
            </a:pPr>
            <a:r>
              <a:rPr lang="zh-CN" altLang="en-US" sz="2400">
                <a:solidFill>
                  <a:schemeClr val="tx1"/>
                </a:solidFill>
                <a:latin typeface="Times New Roman" panose="02020603050405020304" charset="0"/>
                <a:cs typeface="Times New Roman" panose="02020603050405020304" charset="0"/>
              </a:rPr>
              <a:t>技能和素质</a:t>
            </a:r>
            <a:endParaRPr lang="zh-CN" altLang="en-US" sz="24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10000"/>
              </a:lnSpc>
              <a:spcBef>
                <a:spcPts val="700"/>
              </a:spcBef>
              <a:spcAft>
                <a:spcPct val="0"/>
              </a:spcAft>
              <a:buNone/>
            </a:pPr>
            <a:r>
              <a:rPr lang="en-US" altLang="zh-CN" sz="2400">
                <a:solidFill>
                  <a:schemeClr val="tx1"/>
                </a:solidFill>
                <a:latin typeface="Times New Roman" panose="02020603050405020304" charset="0"/>
                <a:cs typeface="Times New Roman" panose="02020603050405020304" charset="0"/>
              </a:rPr>
              <a:t>Transferable skills – adaptable abilities, versatile skills</a:t>
            </a:r>
            <a:endParaRPr lang="en-US" altLang="zh-CN" sz="24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10000"/>
              </a:lnSpc>
              <a:spcBef>
                <a:spcPts val="700"/>
              </a:spcBef>
              <a:spcAft>
                <a:spcPct val="0"/>
              </a:spcAft>
              <a:buNone/>
            </a:pPr>
            <a:r>
              <a:rPr lang="en-US" altLang="zh-CN" sz="2400">
                <a:solidFill>
                  <a:schemeClr val="tx1"/>
                </a:solidFill>
                <a:latin typeface="Times New Roman" panose="02020603050405020304" charset="0"/>
                <a:cs typeface="Times New Roman" panose="02020603050405020304" charset="0"/>
              </a:rPr>
              <a:t>Professional development – skill enhancement, continuous learning</a:t>
            </a:r>
            <a:endParaRPr lang="en-US" altLang="zh-CN" sz="24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10000"/>
              </a:lnSpc>
              <a:spcBef>
                <a:spcPts val="700"/>
              </a:spcBef>
              <a:spcAft>
                <a:spcPct val="0"/>
              </a:spcAft>
              <a:buNone/>
            </a:pPr>
            <a:r>
              <a:rPr lang="en-US" altLang="zh-CN" sz="2400">
                <a:solidFill>
                  <a:schemeClr val="tx1"/>
                </a:solidFill>
                <a:latin typeface="Times New Roman" panose="02020603050405020304" charset="0"/>
                <a:cs typeface="Times New Roman" panose="02020603050405020304" charset="0"/>
              </a:rPr>
              <a:t>Work experience – practical exposure, industry experience</a:t>
            </a:r>
            <a:endParaRPr lang="en-US" altLang="zh-CN" sz="24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10000"/>
              </a:lnSpc>
              <a:spcBef>
                <a:spcPts val="700"/>
              </a:spcBef>
              <a:spcAft>
                <a:spcPct val="0"/>
              </a:spcAft>
              <a:buNone/>
            </a:pPr>
            <a:r>
              <a:rPr lang="en-US" altLang="zh-CN" sz="2400">
                <a:solidFill>
                  <a:schemeClr val="tx1"/>
                </a:solidFill>
                <a:latin typeface="Times New Roman" panose="02020603050405020304" charset="0"/>
                <a:cs typeface="Times New Roman" panose="02020603050405020304" charset="0"/>
              </a:rPr>
              <a:t>Soft skills – communication, teamwork, problem-solving</a:t>
            </a:r>
            <a:endParaRPr lang="en-US" altLang="zh-CN" sz="24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10000"/>
              </a:lnSpc>
              <a:spcBef>
                <a:spcPts val="700"/>
              </a:spcBef>
              <a:spcAft>
                <a:spcPct val="0"/>
              </a:spcAft>
              <a:buNone/>
            </a:pPr>
            <a:r>
              <a:rPr lang="en-US" altLang="zh-CN" sz="2400">
                <a:solidFill>
                  <a:schemeClr val="tx1"/>
                </a:solidFill>
                <a:latin typeface="Times New Roman" panose="02020603050405020304" charset="0"/>
                <a:cs typeface="Times New Roman" panose="02020603050405020304" charset="0"/>
              </a:rPr>
              <a:t>Technical skills – specialized abilities, job-specific knowledge</a:t>
            </a:r>
            <a:endParaRPr lang="en-US" altLang="zh-CN" sz="2400">
              <a:solidFill>
                <a:schemeClr val="tx1"/>
              </a:solidFill>
              <a:latin typeface="Times New Roman" panose="02020603050405020304" charset="0"/>
              <a:cs typeface="Times New Roman" panose="02020603050405020304" charset="0"/>
            </a:endParaRPr>
          </a:p>
        </p:txBody>
      </p:sp>
      <p:grpSp>
        <p:nvGrpSpPr>
          <p:cNvPr id="5" name="组合 4"/>
          <p:cNvGrpSpPr/>
          <p:nvPr/>
        </p:nvGrpSpPr>
        <p:grpSpPr>
          <a:xfrm>
            <a:off x="10930255" y="5499735"/>
            <a:ext cx="1390015" cy="1358265"/>
            <a:chOff x="13901" y="3260"/>
            <a:chExt cx="3164" cy="4065"/>
          </a:xfrm>
        </p:grpSpPr>
        <p:pic>
          <p:nvPicPr>
            <p:cNvPr id="3" name="图片 2" descr="植物"/>
            <p:cNvPicPr>
              <a:picLocks noChangeAspect="1"/>
            </p:cNvPicPr>
            <p:nvPr/>
          </p:nvPicPr>
          <p:blipFill>
            <a:blip r:embed="rId1"/>
            <a:stretch>
              <a:fillRect/>
            </a:stretch>
          </p:blipFill>
          <p:spPr>
            <a:xfrm>
              <a:off x="13901" y="4161"/>
              <a:ext cx="3164" cy="3164"/>
            </a:xfrm>
            <a:prstGeom prst="rect">
              <a:avLst/>
            </a:prstGeom>
          </p:spPr>
        </p:pic>
        <p:pic>
          <p:nvPicPr>
            <p:cNvPr id="4" name="图片 3" descr="花"/>
            <p:cNvPicPr>
              <a:picLocks noChangeAspect="1"/>
            </p:cNvPicPr>
            <p:nvPr/>
          </p:nvPicPr>
          <p:blipFill>
            <a:blip r:embed="rId2"/>
            <a:stretch>
              <a:fillRect/>
            </a:stretch>
          </p:blipFill>
          <p:spPr>
            <a:xfrm rot="20460000">
              <a:off x="14053" y="3260"/>
              <a:ext cx="1669" cy="1669"/>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2890" y="901700"/>
            <a:ext cx="11627485" cy="5371379"/>
          </a:xfrm>
          <a:prstGeom prst="rect">
            <a:avLst/>
          </a:prstGeom>
          <a:noFill/>
          <a:ln w="25400" cap="flat" cmpd="sng" algn="ctr">
            <a:solidFill>
              <a:schemeClr val="phClr"/>
            </a:solidFill>
            <a:prstDash val="solid"/>
          </a:ln>
        </p:spPr>
        <p:style>
          <a:lnRef idx="2">
            <a:schemeClr val="accent1"/>
          </a:lnRef>
          <a:fillRef idx="0">
            <a:srgbClr val="FFFFFF"/>
          </a:fillRef>
          <a:effectRef idx="0">
            <a:srgbClr val="FFFFFF"/>
          </a:effectRef>
          <a:fontRef idx="minor">
            <a:schemeClr val="tx1"/>
          </a:fontRef>
        </p:style>
        <p:txBody>
          <a:bodyPr wrap="square" rtlCol="0" anchor="t">
            <a:noAutofit/>
          </a:bodyPr>
          <a:p>
            <a:pPr marL="36195" indent="0" algn="just" defTabSz="266700" rtl="0" eaLnBrk="1" fontAlgn="base" latinLnBrk="0" hangingPunct="1">
              <a:lnSpc>
                <a:spcPct val="100000"/>
              </a:lnSpc>
              <a:spcBef>
                <a:spcPts val="700"/>
              </a:spcBef>
              <a:spcAft>
                <a:spcPct val="0"/>
              </a:spcAft>
              <a:buNone/>
            </a:pPr>
            <a:r>
              <a:rPr lang="zh-CN" altLang="en-US" sz="2400">
                <a:solidFill>
                  <a:schemeClr val="tx1"/>
                </a:solidFill>
                <a:latin typeface="Times New Roman" panose="02020603050405020304" charset="0"/>
                <a:cs typeface="Times New Roman" panose="02020603050405020304" charset="0"/>
              </a:rPr>
              <a:t>规划和决策</a:t>
            </a:r>
            <a:endParaRPr lang="zh-CN" altLang="en-US" sz="24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2400">
                <a:solidFill>
                  <a:schemeClr val="tx1"/>
                </a:solidFill>
                <a:latin typeface="Times New Roman" panose="02020603050405020304" charset="0"/>
                <a:cs typeface="Times New Roman" panose="02020603050405020304" charset="0"/>
              </a:rPr>
              <a:t>Set career objectives – define goals, establish targets</a:t>
            </a:r>
            <a:endParaRPr lang="en-US" altLang="zh-CN" sz="24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2400">
                <a:solidFill>
                  <a:schemeClr val="tx1"/>
                </a:solidFill>
                <a:latin typeface="Times New Roman" panose="02020603050405020304" charset="0"/>
                <a:cs typeface="Times New Roman" panose="02020603050405020304" charset="0"/>
              </a:rPr>
              <a:t>Make informed decisions – choose wisely, weigh pros and cons</a:t>
            </a:r>
            <a:endParaRPr lang="en-US" altLang="zh-CN" sz="24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2400">
                <a:solidFill>
                  <a:schemeClr val="tx1"/>
                </a:solidFill>
                <a:latin typeface="Times New Roman" panose="02020603050405020304" charset="0"/>
                <a:cs typeface="Times New Roman" panose="02020603050405020304" charset="0"/>
              </a:rPr>
              <a:t>Career planning – mapping out goals, planning a future</a:t>
            </a:r>
            <a:endParaRPr lang="en-US" altLang="zh-CN" sz="24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2400">
                <a:solidFill>
                  <a:schemeClr val="tx1"/>
                </a:solidFill>
                <a:latin typeface="Times New Roman" panose="02020603050405020304" charset="0"/>
                <a:cs typeface="Times New Roman" panose="02020603050405020304" charset="0"/>
              </a:rPr>
              <a:t>Seek guidance – ask for advice, consult mentors</a:t>
            </a:r>
            <a:endParaRPr lang="en-US" altLang="zh-CN" sz="24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2400">
                <a:solidFill>
                  <a:schemeClr val="tx1"/>
                </a:solidFill>
                <a:latin typeface="Times New Roman" panose="02020603050405020304" charset="0"/>
                <a:cs typeface="Times New Roman" panose="02020603050405020304" charset="0"/>
              </a:rPr>
              <a:t>Explore opportunities – look for options, research industries</a:t>
            </a:r>
            <a:endParaRPr lang="en-US" altLang="zh-CN" sz="24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zh-CN" altLang="en-US" sz="2400">
                <a:solidFill>
                  <a:schemeClr val="tx1"/>
                </a:solidFill>
                <a:latin typeface="Times New Roman" panose="02020603050405020304" charset="0"/>
                <a:cs typeface="Times New Roman" panose="02020603050405020304" charset="0"/>
              </a:rPr>
              <a:t>工作满意度和平衡</a:t>
            </a:r>
            <a:endParaRPr lang="zh-CN" altLang="en-US" sz="24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2400">
                <a:solidFill>
                  <a:schemeClr val="tx1"/>
                </a:solidFill>
                <a:latin typeface="Times New Roman" panose="02020603050405020304" charset="0"/>
                <a:cs typeface="Times New Roman" panose="02020603050405020304" charset="0"/>
              </a:rPr>
              <a:t>Job satisfaction – happiness at work, fulfillment in a role</a:t>
            </a:r>
            <a:endParaRPr lang="en-US" altLang="zh-CN" sz="24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2400">
                <a:solidFill>
                  <a:schemeClr val="tx1"/>
                </a:solidFill>
                <a:latin typeface="Times New Roman" panose="02020603050405020304" charset="0"/>
                <a:cs typeface="Times New Roman" panose="02020603050405020304" charset="0"/>
              </a:rPr>
              <a:t>Work-life balance – harmony between work and personal life</a:t>
            </a:r>
            <a:endParaRPr lang="en-US" altLang="zh-CN" sz="24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2400">
                <a:solidFill>
                  <a:schemeClr val="tx1"/>
                </a:solidFill>
                <a:latin typeface="Times New Roman" panose="02020603050405020304" charset="0"/>
                <a:cs typeface="Times New Roman" panose="02020603050405020304" charset="0"/>
              </a:rPr>
              <a:t>Professional achievement – reaching milestones, career success</a:t>
            </a:r>
            <a:endParaRPr lang="en-US" altLang="zh-CN" sz="24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2400">
                <a:solidFill>
                  <a:schemeClr val="tx1"/>
                </a:solidFill>
                <a:latin typeface="Times New Roman" panose="02020603050405020304" charset="0"/>
                <a:cs typeface="Times New Roman" panose="02020603050405020304" charset="0"/>
              </a:rPr>
              <a:t>Personal growth – self-improvement, gaining new skills</a:t>
            </a:r>
            <a:endParaRPr lang="en-US" altLang="zh-CN" sz="2400">
              <a:solidFill>
                <a:schemeClr val="tx1"/>
              </a:solidFill>
              <a:latin typeface="Times New Roman" panose="02020603050405020304" charset="0"/>
              <a:cs typeface="Times New Roman" panose="02020603050405020304" charset="0"/>
            </a:endParaRPr>
          </a:p>
        </p:txBody>
      </p:sp>
      <p:grpSp>
        <p:nvGrpSpPr>
          <p:cNvPr id="5" name="组合 4"/>
          <p:cNvGrpSpPr/>
          <p:nvPr/>
        </p:nvGrpSpPr>
        <p:grpSpPr>
          <a:xfrm>
            <a:off x="10930255" y="5499735"/>
            <a:ext cx="1390015" cy="1358265"/>
            <a:chOff x="13901" y="3260"/>
            <a:chExt cx="3164" cy="4065"/>
          </a:xfrm>
        </p:grpSpPr>
        <p:pic>
          <p:nvPicPr>
            <p:cNvPr id="3" name="图片 2" descr="植物"/>
            <p:cNvPicPr>
              <a:picLocks noChangeAspect="1"/>
            </p:cNvPicPr>
            <p:nvPr/>
          </p:nvPicPr>
          <p:blipFill>
            <a:blip r:embed="rId1"/>
            <a:stretch>
              <a:fillRect/>
            </a:stretch>
          </p:blipFill>
          <p:spPr>
            <a:xfrm>
              <a:off x="13901" y="4161"/>
              <a:ext cx="3164" cy="3164"/>
            </a:xfrm>
            <a:prstGeom prst="rect">
              <a:avLst/>
            </a:prstGeom>
          </p:spPr>
        </p:pic>
        <p:pic>
          <p:nvPicPr>
            <p:cNvPr id="4" name="图片 3" descr="花"/>
            <p:cNvPicPr>
              <a:picLocks noChangeAspect="1"/>
            </p:cNvPicPr>
            <p:nvPr/>
          </p:nvPicPr>
          <p:blipFill>
            <a:blip r:embed="rId2"/>
            <a:stretch>
              <a:fillRect/>
            </a:stretch>
          </p:blipFill>
          <p:spPr>
            <a:xfrm rot="20460000">
              <a:off x="14053" y="3260"/>
              <a:ext cx="1669" cy="1669"/>
            </a:xfrm>
            <a:prstGeom prst="rect">
              <a:avLst/>
            </a:prstGeom>
          </p:spPr>
        </p:pic>
      </p:grpSp>
      <p:grpSp>
        <p:nvGrpSpPr>
          <p:cNvPr id="7" name="组合 4"/>
          <p:cNvGrpSpPr/>
          <p:nvPr/>
        </p:nvGrpSpPr>
        <p:grpSpPr>
          <a:xfrm>
            <a:off x="3063078" y="222020"/>
            <a:ext cx="6065788" cy="0"/>
            <a:chOff x="4615664" y="960506"/>
            <a:chExt cx="9102718" cy="0"/>
          </a:xfrm>
        </p:grpSpPr>
        <p:cxnSp>
          <p:nvCxnSpPr>
            <p:cNvPr id="8" name="321"/>
            <p:cNvCxnSpPr/>
            <p:nvPr/>
          </p:nvCxnSpPr>
          <p:spPr bwMode="auto">
            <a:xfrm flipH="1">
              <a:off x="4615664"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cxnSp>
          <p:nvCxnSpPr>
            <p:cNvPr id="9" name="3 22"/>
            <p:cNvCxnSpPr/>
            <p:nvPr/>
          </p:nvCxnSpPr>
          <p:spPr bwMode="auto">
            <a:xfrm flipH="1">
              <a:off x="12403703"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grpSp>
      <p:sp>
        <p:nvSpPr>
          <p:cNvPr id="10" name="文本框 8"/>
          <p:cNvSpPr txBox="1"/>
          <p:nvPr/>
        </p:nvSpPr>
        <p:spPr>
          <a:xfrm>
            <a:off x="4121038" y="0"/>
            <a:ext cx="3758691"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pPr>
            <a:r>
              <a:rPr lang="zh-CN" altLang="en-US" sz="3200" b="1" dirty="0">
                <a:solidFill>
                  <a:srgbClr val="2F414B"/>
                </a:solidFill>
                <a:latin typeface="Arial" panose="020B0604020202020204" pitchFamily="34" charset="0"/>
                <a:cs typeface="+mn-ea"/>
                <a:sym typeface="Arial" panose="020B0604020202020204" pitchFamily="34" charset="0"/>
              </a:rPr>
              <a:t>职业规划相关词</a:t>
            </a:r>
            <a:endParaRPr lang="zh-CN" altLang="en-US" sz="3200" b="1" dirty="0">
              <a:solidFill>
                <a:srgbClr val="2F414B"/>
              </a:solidFill>
              <a:latin typeface="Arial" panose="020B0604020202020204" pitchFamily="34" charset="0"/>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2230" y="901443"/>
            <a:ext cx="11627485" cy="2979099"/>
          </a:xfrm>
          <a:prstGeom prst="rect">
            <a:avLst/>
          </a:prstGeom>
          <a:noFill/>
          <a:ln w="25400" cap="flat" cmpd="sng" algn="ctr">
            <a:solidFill>
              <a:schemeClr val="phClr"/>
            </a:solidFill>
            <a:prstDash val="solid"/>
          </a:ln>
        </p:spPr>
        <p:style>
          <a:lnRef idx="2">
            <a:schemeClr val="accent1"/>
          </a:lnRef>
          <a:fillRef idx="0">
            <a:srgbClr val="FFFFFF"/>
          </a:fillRef>
          <a:effectRef idx="0">
            <a:srgbClr val="FFFFFF"/>
          </a:effectRef>
          <a:fontRef idx="minor">
            <a:schemeClr val="tx1"/>
          </a:fontRef>
        </p:style>
        <p:txBody>
          <a:bodyPr wrap="square" rtlCol="0" anchor="t">
            <a:noAutofit/>
          </a:bodyPr>
          <a:p>
            <a:pPr marL="36195" indent="0" algn="just" defTabSz="266700" rtl="0" eaLnBrk="1" fontAlgn="base" latinLnBrk="0" hangingPunct="1">
              <a:lnSpc>
                <a:spcPct val="100000"/>
              </a:lnSpc>
              <a:spcBef>
                <a:spcPts val="700"/>
              </a:spcBef>
              <a:spcAft>
                <a:spcPct val="0"/>
              </a:spcAft>
              <a:buNone/>
            </a:pPr>
            <a:r>
              <a:rPr lang="zh-CN" altLang="en-US" sz="2400">
                <a:solidFill>
                  <a:schemeClr val="tx1"/>
                </a:solidFill>
                <a:latin typeface="Times New Roman" panose="02020603050405020304" charset="0"/>
                <a:cs typeface="Times New Roman" panose="02020603050405020304" charset="0"/>
              </a:rPr>
              <a:t>未来趋势和发展</a:t>
            </a:r>
            <a:endParaRPr lang="zh-CN" altLang="en-US" sz="24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2400">
                <a:solidFill>
                  <a:schemeClr val="tx1"/>
                </a:solidFill>
                <a:latin typeface="Times New Roman" panose="02020603050405020304" charset="0"/>
                <a:cs typeface="Times New Roman" panose="02020603050405020304" charset="0"/>
              </a:rPr>
              <a:t>Emerging industries – new fields, innovative sectors</a:t>
            </a:r>
            <a:endParaRPr lang="en-US" altLang="zh-CN" sz="24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2400">
                <a:solidFill>
                  <a:schemeClr val="tx1"/>
                </a:solidFill>
                <a:latin typeface="Times New Roman" panose="02020603050405020304" charset="0"/>
                <a:cs typeface="Times New Roman" panose="02020603050405020304" charset="0"/>
              </a:rPr>
              <a:t>Remote work – work from home, telecommuting</a:t>
            </a:r>
            <a:endParaRPr lang="en-US" altLang="zh-CN" sz="24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2400">
                <a:solidFill>
                  <a:schemeClr val="tx1"/>
                </a:solidFill>
                <a:latin typeface="Times New Roman" panose="02020603050405020304" charset="0"/>
                <a:cs typeface="Times New Roman" panose="02020603050405020304" charset="0"/>
              </a:rPr>
              <a:t>Job market trends – employment patterns, industry demands</a:t>
            </a:r>
            <a:endParaRPr lang="en-US" altLang="zh-CN" sz="24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2400">
                <a:solidFill>
                  <a:schemeClr val="tx1"/>
                </a:solidFill>
                <a:latin typeface="Times New Roman" panose="02020603050405020304" charset="0"/>
                <a:cs typeface="Times New Roman" panose="02020603050405020304" charset="0"/>
              </a:rPr>
              <a:t>Lifelong learning – continuous education, staying updated</a:t>
            </a:r>
            <a:endParaRPr lang="en-US" altLang="zh-CN" sz="24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2400">
                <a:solidFill>
                  <a:schemeClr val="tx1"/>
                </a:solidFill>
                <a:latin typeface="Times New Roman" panose="02020603050405020304" charset="0"/>
                <a:cs typeface="Times New Roman" panose="02020603050405020304" charset="0"/>
              </a:rPr>
              <a:t>Adaptability – ability to change, staying relevant</a:t>
            </a:r>
            <a:endParaRPr lang="en-US" altLang="zh-CN" sz="2400">
              <a:solidFill>
                <a:schemeClr val="tx1"/>
              </a:solidFill>
              <a:latin typeface="Times New Roman" panose="02020603050405020304" charset="0"/>
              <a:cs typeface="Times New Roman" panose="02020603050405020304" charset="0"/>
            </a:endParaRPr>
          </a:p>
        </p:txBody>
      </p:sp>
      <p:grpSp>
        <p:nvGrpSpPr>
          <p:cNvPr id="5" name="组合 4"/>
          <p:cNvGrpSpPr/>
          <p:nvPr/>
        </p:nvGrpSpPr>
        <p:grpSpPr>
          <a:xfrm>
            <a:off x="10930255" y="5499735"/>
            <a:ext cx="1390015" cy="1358265"/>
            <a:chOff x="13901" y="3260"/>
            <a:chExt cx="3164" cy="4065"/>
          </a:xfrm>
        </p:grpSpPr>
        <p:pic>
          <p:nvPicPr>
            <p:cNvPr id="3" name="图片 2" descr="植物"/>
            <p:cNvPicPr>
              <a:picLocks noChangeAspect="1"/>
            </p:cNvPicPr>
            <p:nvPr/>
          </p:nvPicPr>
          <p:blipFill>
            <a:blip r:embed="rId1"/>
            <a:stretch>
              <a:fillRect/>
            </a:stretch>
          </p:blipFill>
          <p:spPr>
            <a:xfrm>
              <a:off x="13901" y="4161"/>
              <a:ext cx="3164" cy="3164"/>
            </a:xfrm>
            <a:prstGeom prst="rect">
              <a:avLst/>
            </a:prstGeom>
          </p:spPr>
        </p:pic>
        <p:pic>
          <p:nvPicPr>
            <p:cNvPr id="4" name="图片 3" descr="花"/>
            <p:cNvPicPr>
              <a:picLocks noChangeAspect="1"/>
            </p:cNvPicPr>
            <p:nvPr/>
          </p:nvPicPr>
          <p:blipFill>
            <a:blip r:embed="rId2"/>
            <a:stretch>
              <a:fillRect/>
            </a:stretch>
          </p:blipFill>
          <p:spPr>
            <a:xfrm rot="20460000">
              <a:off x="14053" y="3260"/>
              <a:ext cx="1669" cy="1669"/>
            </a:xfrm>
            <a:prstGeom prst="rect">
              <a:avLst/>
            </a:prstGeom>
          </p:spPr>
        </p:pic>
      </p:grpSp>
      <p:grpSp>
        <p:nvGrpSpPr>
          <p:cNvPr id="7" name="组合 4"/>
          <p:cNvGrpSpPr/>
          <p:nvPr/>
        </p:nvGrpSpPr>
        <p:grpSpPr>
          <a:xfrm>
            <a:off x="3063078" y="222020"/>
            <a:ext cx="6065788" cy="0"/>
            <a:chOff x="4615664" y="960506"/>
            <a:chExt cx="9102718" cy="0"/>
          </a:xfrm>
        </p:grpSpPr>
        <p:cxnSp>
          <p:nvCxnSpPr>
            <p:cNvPr id="8" name="321"/>
            <p:cNvCxnSpPr/>
            <p:nvPr/>
          </p:nvCxnSpPr>
          <p:spPr bwMode="auto">
            <a:xfrm flipH="1">
              <a:off x="4615664"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cxnSp>
          <p:nvCxnSpPr>
            <p:cNvPr id="9" name="3 22"/>
            <p:cNvCxnSpPr/>
            <p:nvPr/>
          </p:nvCxnSpPr>
          <p:spPr bwMode="auto">
            <a:xfrm flipH="1">
              <a:off x="12403703"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grpSp>
      <p:sp>
        <p:nvSpPr>
          <p:cNvPr id="10" name="文本框 8"/>
          <p:cNvSpPr txBox="1"/>
          <p:nvPr/>
        </p:nvSpPr>
        <p:spPr>
          <a:xfrm>
            <a:off x="4121038" y="0"/>
            <a:ext cx="3758691"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pPr>
            <a:r>
              <a:rPr lang="zh-CN" altLang="en-US" sz="3200" b="1" dirty="0">
                <a:solidFill>
                  <a:srgbClr val="2F414B"/>
                </a:solidFill>
                <a:latin typeface="Arial" panose="020B0604020202020204" pitchFamily="34" charset="0"/>
                <a:cs typeface="+mn-ea"/>
                <a:sym typeface="Arial" panose="020B0604020202020204" pitchFamily="34" charset="0"/>
              </a:rPr>
              <a:t>职业规划相关词</a:t>
            </a:r>
            <a:endParaRPr lang="zh-CN" altLang="en-US" sz="3200" b="1" dirty="0">
              <a:solidFill>
                <a:srgbClr val="2F414B"/>
              </a:solidFill>
              <a:latin typeface="Arial" panose="020B0604020202020204" pitchFamily="34" charset="0"/>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2230" y="538746"/>
            <a:ext cx="11627485" cy="5985232"/>
          </a:xfrm>
          <a:prstGeom prst="rect">
            <a:avLst/>
          </a:prstGeom>
          <a:noFill/>
          <a:ln w="25400" cap="flat" cmpd="sng" algn="ctr">
            <a:solidFill>
              <a:schemeClr val="phClr"/>
            </a:solidFill>
            <a:prstDash val="solid"/>
          </a:ln>
        </p:spPr>
        <p:style>
          <a:lnRef idx="2">
            <a:schemeClr val="accent1"/>
          </a:lnRef>
          <a:fillRef idx="0">
            <a:srgbClr val="FFFFFF"/>
          </a:fillRef>
          <a:effectRef idx="0">
            <a:srgbClr val="FFFFFF"/>
          </a:effectRef>
          <a:fontRef idx="minor">
            <a:schemeClr val="tx1"/>
          </a:fontRef>
        </p:style>
        <p:txBody>
          <a:bodyPr wrap="square" rtlCol="0" anchor="t">
            <a:noAutofit/>
          </a:bodyPr>
          <a:p>
            <a:pPr marL="36195" indent="0" algn="just" defTabSz="266700" rtl="0" eaLnBrk="1" fontAlgn="base" latinLnBrk="0" hangingPunct="1">
              <a:lnSpc>
                <a:spcPct val="100000"/>
              </a:lnSpc>
              <a:spcBef>
                <a:spcPts val="700"/>
              </a:spcBef>
              <a:spcAft>
                <a:spcPct val="0"/>
              </a:spcAft>
              <a:buNone/>
            </a:pPr>
            <a:r>
              <a:rPr lang="en-US" altLang="zh-CN" sz="2400" b="1">
                <a:solidFill>
                  <a:srgbClr val="FF0000"/>
                </a:solidFill>
                <a:latin typeface="Times New Roman" panose="02020603050405020304" charset="0"/>
                <a:cs typeface="Times New Roman" panose="02020603050405020304" charset="0"/>
              </a:rPr>
              <a:t>1.</a:t>
            </a:r>
            <a:r>
              <a:rPr lang="zh-CN" altLang="en-US" sz="2400" b="1">
                <a:solidFill>
                  <a:srgbClr val="FF0000"/>
                </a:solidFill>
                <a:latin typeface="Times New Roman" panose="02020603050405020304" charset="0"/>
                <a:cs typeface="Arial" panose="020B0604020202020204" pitchFamily="34" charset="0"/>
              </a:rPr>
              <a:t>开头</a:t>
            </a:r>
            <a:r>
              <a:rPr lang="zh-CN" altLang="en-US" sz="2400" b="1">
                <a:solidFill>
                  <a:srgbClr val="FF0000"/>
                </a:solidFill>
                <a:latin typeface="Times New Roman" panose="02020603050405020304" charset="0"/>
                <a:cs typeface="Times New Roman" panose="02020603050405020304" charset="0"/>
              </a:rPr>
              <a:t>该怎么写？</a:t>
            </a:r>
            <a:endParaRPr lang="zh-CN" altLang="en-US" sz="22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2200">
                <a:latin typeface="Times New Roman" panose="02020603050405020304" charset="0"/>
                <a:cs typeface="Times New Roman" panose="02020603050405020304" charset="0"/>
                <a:sym typeface="+mn-ea"/>
              </a:rPr>
              <a:t>It’s exciting to see the “Big Debate” column inviting topics related to future careers. I would like to share my suggestion.</a:t>
            </a:r>
            <a:endParaRPr lang="en-US" altLang="zh-CN" sz="2200">
              <a:latin typeface="Times New Roman" panose="02020603050405020304" charset="0"/>
              <a:cs typeface="Times New Roman" panose="02020603050405020304" charset="0"/>
              <a:sym typeface="+mn-ea"/>
            </a:endParaRPr>
          </a:p>
          <a:p>
            <a:pPr marL="36195" indent="0" algn="just" defTabSz="266700" rtl="0" eaLnBrk="1" fontAlgn="base" latinLnBrk="0" hangingPunct="1">
              <a:lnSpc>
                <a:spcPct val="100000"/>
              </a:lnSpc>
              <a:spcBef>
                <a:spcPts val="700"/>
              </a:spcBef>
              <a:spcAft>
                <a:spcPct val="0"/>
              </a:spcAft>
              <a:buNone/>
            </a:pPr>
            <a:r>
              <a:rPr lang="en-US" altLang="zh-CN" sz="2400" b="1">
                <a:solidFill>
                  <a:srgbClr val="FF0000"/>
                </a:solidFill>
                <a:latin typeface="Times New Roman" panose="02020603050405020304" charset="0"/>
                <a:cs typeface="Times New Roman" panose="02020603050405020304" charset="0"/>
              </a:rPr>
              <a:t>2. </a:t>
            </a:r>
            <a:r>
              <a:rPr lang="zh-CN" altLang="en-US" sz="2400" b="1">
                <a:solidFill>
                  <a:srgbClr val="FF0000"/>
                </a:solidFill>
                <a:latin typeface="Times New Roman" panose="02020603050405020304" charset="0"/>
                <a:cs typeface="Times New Roman" panose="02020603050405020304" charset="0"/>
              </a:rPr>
              <a:t>中间段关于建议的多样化表达</a:t>
            </a:r>
            <a:endParaRPr lang="en-US" altLang="zh-CN" sz="2400" b="1">
              <a:solidFill>
                <a:srgbClr val="FF0000"/>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2200">
                <a:solidFill>
                  <a:schemeClr val="tx1"/>
                </a:solidFill>
                <a:latin typeface="Times New Roman" panose="02020603050405020304" charset="0"/>
                <a:cs typeface="Times New Roman" panose="02020603050405020304" charset="0"/>
              </a:rPr>
              <a:t>(1) I would like to propose the topic: "..."</a:t>
            </a:r>
            <a:endParaRPr lang="en-US" altLang="zh-CN" sz="22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2200">
                <a:solidFill>
                  <a:schemeClr val="tx1"/>
                </a:solidFill>
                <a:latin typeface="Times New Roman" panose="02020603050405020304" charset="0"/>
                <a:cs typeface="Times New Roman" panose="02020603050405020304" charset="0"/>
              </a:rPr>
              <a:t>(2) I believe the topic "..." would spark interesting discussions among students.</a:t>
            </a:r>
            <a:endParaRPr lang="en-US" altLang="zh-CN" sz="22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2400" b="1">
                <a:solidFill>
                  <a:srgbClr val="FF0000"/>
                </a:solidFill>
                <a:latin typeface="Times New Roman" panose="02020603050405020304" charset="0"/>
                <a:cs typeface="Times New Roman" panose="02020603050405020304" charset="0"/>
                <a:sym typeface="+mn-ea"/>
              </a:rPr>
              <a:t>3.</a:t>
            </a:r>
            <a:r>
              <a:rPr lang="en-US" altLang="en-US" sz="2400" b="1">
                <a:solidFill>
                  <a:srgbClr val="FF0000"/>
                </a:solidFill>
                <a:latin typeface="Times New Roman" panose="02020603050405020304" charset="0"/>
                <a:cs typeface="Times New Roman" panose="02020603050405020304" charset="0"/>
                <a:sym typeface="+mn-ea"/>
              </a:rPr>
              <a:t> </a:t>
            </a:r>
            <a:r>
              <a:rPr lang="zh-CN" altLang="en-US" sz="2400" b="1">
                <a:solidFill>
                  <a:srgbClr val="FF0000"/>
                </a:solidFill>
                <a:latin typeface="Times New Roman" panose="02020603050405020304" charset="0"/>
                <a:cs typeface="Times New Roman" panose="02020603050405020304" charset="0"/>
                <a:sym typeface="+mn-ea"/>
              </a:rPr>
              <a:t>中间段关于原因的多样化表达</a:t>
            </a:r>
            <a:endParaRPr lang="en-US" altLang="en-US" sz="2400" b="1">
              <a:solidFill>
                <a:srgbClr val="FF0000"/>
              </a:solidFill>
              <a:latin typeface="Times New Roman" panose="02020603050405020304" charset="0"/>
              <a:cs typeface="Times New Roman" panose="02020603050405020304" charset="0"/>
              <a:sym typeface="+mn-ea"/>
            </a:endParaRPr>
          </a:p>
          <a:p>
            <a:pPr marL="36195" indent="0" algn="just" defTabSz="266700" rtl="0" eaLnBrk="1" fontAlgn="base" latinLnBrk="0" hangingPunct="1">
              <a:lnSpc>
                <a:spcPct val="100000"/>
              </a:lnSpc>
              <a:spcBef>
                <a:spcPts val="700"/>
              </a:spcBef>
              <a:spcAft>
                <a:spcPct val="0"/>
              </a:spcAft>
              <a:buNone/>
            </a:pPr>
            <a:r>
              <a:rPr lang="en-US" altLang="zh-CN" sz="2200">
                <a:solidFill>
                  <a:schemeClr val="tx1"/>
                </a:solidFill>
                <a:latin typeface="Times New Roman" panose="02020603050405020304" charset="0"/>
                <a:cs typeface="Times New Roman" panose="02020603050405020304" charset="0"/>
              </a:rPr>
              <a:t>(1) ...because it encourages students to consider...</a:t>
            </a:r>
            <a:endParaRPr lang="en-US" altLang="zh-CN" sz="22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2200">
                <a:solidFill>
                  <a:schemeClr val="tx1"/>
                </a:solidFill>
                <a:latin typeface="Times New Roman" panose="02020603050405020304" charset="0"/>
                <a:cs typeface="Times New Roman" panose="02020603050405020304" charset="0"/>
              </a:rPr>
              <a:t>(2) ...as it reflects...</a:t>
            </a:r>
            <a:endParaRPr lang="en-US" altLang="zh-CN" sz="22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2200">
                <a:solidFill>
                  <a:schemeClr val="tx1"/>
                </a:solidFill>
                <a:latin typeface="Times New Roman" panose="02020603050405020304" charset="0"/>
                <a:cs typeface="Times New Roman" panose="02020603050405020304" charset="0"/>
              </a:rPr>
              <a:t>(3) Discussing this topic would help students understand...</a:t>
            </a:r>
            <a:endParaRPr lang="en-US" altLang="zh-CN" sz="22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2200">
                <a:solidFill>
                  <a:schemeClr val="tx1"/>
                </a:solidFill>
                <a:latin typeface="Times New Roman" panose="02020603050405020304" charset="0"/>
                <a:cs typeface="Times New Roman" panose="02020603050405020304" charset="0"/>
              </a:rPr>
              <a:t>(4) This topic would inspire students to...</a:t>
            </a:r>
            <a:endParaRPr lang="en-US" altLang="zh-CN" sz="22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2200">
                <a:solidFill>
                  <a:schemeClr val="tx1"/>
                </a:solidFill>
                <a:latin typeface="Times New Roman" panose="02020603050405020304" charset="0"/>
                <a:cs typeface="Times New Roman" panose="02020603050405020304" charset="0"/>
              </a:rPr>
              <a:t>(5) It would help students recognize the importance of...</a:t>
            </a:r>
            <a:endParaRPr lang="en-US" altLang="zh-CN" sz="22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2400" b="1">
                <a:solidFill>
                  <a:srgbClr val="FF0000"/>
                </a:solidFill>
                <a:latin typeface="Times New Roman" panose="02020603050405020304" charset="0"/>
                <a:cs typeface="Times New Roman" panose="02020603050405020304" charset="0"/>
              </a:rPr>
              <a:t>4. </a:t>
            </a:r>
            <a:r>
              <a:rPr lang="zh-CN" altLang="en-US" sz="2400" b="1">
                <a:solidFill>
                  <a:srgbClr val="FF0000"/>
                </a:solidFill>
                <a:latin typeface="Times New Roman" panose="02020603050405020304" charset="0"/>
                <a:cs typeface="Times New Roman" panose="02020603050405020304" charset="0"/>
              </a:rPr>
              <a:t>结尾怎么写？</a:t>
            </a:r>
            <a:endParaRPr lang="en-US" altLang="zh-CN" sz="2400" b="1">
              <a:solidFill>
                <a:srgbClr val="FF0000"/>
              </a:solidFill>
              <a:latin typeface="Times New Roman" panose="02020603050405020304" charset="0"/>
              <a:cs typeface="Times New Roman" panose="02020603050405020304" charset="0"/>
            </a:endParaRPr>
          </a:p>
          <a:p>
            <a:r>
              <a:rPr lang="en-US" altLang="zh-CN" sz="2200">
                <a:solidFill>
                  <a:schemeClr val="tx1"/>
                </a:solidFill>
                <a:latin typeface="Times New Roman" panose="02020603050405020304" charset="0"/>
                <a:cs typeface="Times New Roman" panose="02020603050405020304" charset="0"/>
              </a:rPr>
              <a:t>I hope my suggestion is helpful, and I look forward to the discussion.</a:t>
            </a:r>
            <a:endParaRPr lang="en-US" altLang="zh-CN" sz="2200">
              <a:solidFill>
                <a:schemeClr val="tx1"/>
              </a:solidFill>
              <a:latin typeface="Times New Roman" panose="02020603050405020304" charset="0"/>
              <a:cs typeface="Times New Roman" panose="02020603050405020304" charset="0"/>
            </a:endParaRPr>
          </a:p>
        </p:txBody>
      </p:sp>
      <p:grpSp>
        <p:nvGrpSpPr>
          <p:cNvPr id="194" name="组合 4"/>
          <p:cNvGrpSpPr/>
          <p:nvPr/>
        </p:nvGrpSpPr>
        <p:grpSpPr>
          <a:xfrm>
            <a:off x="3077391" y="277819"/>
            <a:ext cx="6065788" cy="0"/>
            <a:chOff x="4615664" y="960506"/>
            <a:chExt cx="9102718" cy="0"/>
          </a:xfrm>
        </p:grpSpPr>
        <p:cxnSp>
          <p:nvCxnSpPr>
            <p:cNvPr id="3145825" name="321"/>
            <p:cNvCxnSpPr/>
            <p:nvPr/>
          </p:nvCxnSpPr>
          <p:spPr bwMode="auto">
            <a:xfrm flipH="1">
              <a:off x="4615664"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cxnSp>
          <p:nvCxnSpPr>
            <p:cNvPr id="3145826" name="3 22"/>
            <p:cNvCxnSpPr/>
            <p:nvPr/>
          </p:nvCxnSpPr>
          <p:spPr bwMode="auto">
            <a:xfrm flipH="1">
              <a:off x="12403703"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grpSp>
      <p:sp>
        <p:nvSpPr>
          <p:cNvPr id="1048815" name="文本框 8"/>
          <p:cNvSpPr txBox="1"/>
          <p:nvPr/>
        </p:nvSpPr>
        <p:spPr>
          <a:xfrm>
            <a:off x="4107088" y="-44776"/>
            <a:ext cx="3758691"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pPr>
            <a:r>
              <a:rPr lang="zh-CN" altLang="en-US" sz="3200" b="1" dirty="0">
                <a:solidFill>
                  <a:srgbClr val="2F414B"/>
                </a:solidFill>
                <a:latin typeface="Arial" panose="020B0604020202020204" pitchFamily="34" charset="0"/>
                <a:cs typeface="+mn-ea"/>
                <a:sym typeface="Arial" panose="020B0604020202020204" pitchFamily="34" charset="0"/>
              </a:rPr>
              <a:t>相关句式</a:t>
            </a:r>
            <a:endParaRPr lang="zh-CN" altLang="en-US" sz="3200" b="1" dirty="0">
              <a:solidFill>
                <a:srgbClr val="2F414B"/>
              </a:solidFill>
              <a:latin typeface="Arial" panose="020B0604020202020204" pitchFamily="34" charset="0"/>
              <a:cs typeface="+mn-ea"/>
              <a:sym typeface="Arial" panose="020B0604020202020204" pitchFamily="34" charset="0"/>
            </a:endParaRPr>
          </a:p>
        </p:txBody>
      </p:sp>
      <p:grpSp>
        <p:nvGrpSpPr>
          <p:cNvPr id="5" name="组合 4"/>
          <p:cNvGrpSpPr/>
          <p:nvPr/>
        </p:nvGrpSpPr>
        <p:grpSpPr>
          <a:xfrm>
            <a:off x="10930255" y="5499735"/>
            <a:ext cx="1390015" cy="1358265"/>
            <a:chOff x="13901" y="3260"/>
            <a:chExt cx="3164" cy="4065"/>
          </a:xfrm>
        </p:grpSpPr>
        <p:pic>
          <p:nvPicPr>
            <p:cNvPr id="3" name="图片 2" descr="植物"/>
            <p:cNvPicPr>
              <a:picLocks noChangeAspect="1"/>
            </p:cNvPicPr>
            <p:nvPr/>
          </p:nvPicPr>
          <p:blipFill>
            <a:blip r:embed="rId1"/>
            <a:stretch>
              <a:fillRect/>
            </a:stretch>
          </p:blipFill>
          <p:spPr>
            <a:xfrm>
              <a:off x="13901" y="4161"/>
              <a:ext cx="3164" cy="3164"/>
            </a:xfrm>
            <a:prstGeom prst="rect">
              <a:avLst/>
            </a:prstGeom>
          </p:spPr>
        </p:pic>
        <p:pic>
          <p:nvPicPr>
            <p:cNvPr id="4" name="图片 3" descr="花"/>
            <p:cNvPicPr>
              <a:picLocks noChangeAspect="1"/>
            </p:cNvPicPr>
            <p:nvPr/>
          </p:nvPicPr>
          <p:blipFill>
            <a:blip r:embed="rId2"/>
            <a:stretch>
              <a:fillRect/>
            </a:stretch>
          </p:blipFill>
          <p:spPr>
            <a:xfrm rot="20460000">
              <a:off x="14053" y="3260"/>
              <a:ext cx="1669" cy="1669"/>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3" name="组合 72" descr="7b0a202020202274657874626f78223a2022220a7d0a"/>
          <p:cNvGrpSpPr/>
          <p:nvPr/>
        </p:nvGrpSpPr>
        <p:grpSpPr>
          <a:xfrm>
            <a:off x="81915" y="5996940"/>
            <a:ext cx="2341034" cy="777875"/>
            <a:chOff x="6508" y="3736"/>
            <a:chExt cx="5589" cy="3330"/>
          </a:xfrm>
        </p:grpSpPr>
        <p:sp>
          <p:nvSpPr>
            <p:cNvPr id="185" name="文本框 7" descr="7b0a20202020227461726765744d6f64756c65223a20226b6f6e6c696e65666f6e7473220a7d0a"/>
            <p:cNvSpPr txBox="1"/>
            <p:nvPr/>
          </p:nvSpPr>
          <p:spPr>
            <a:xfrm>
              <a:off x="6700" y="4570"/>
              <a:ext cx="4842" cy="1231"/>
            </a:xfrm>
            <a:prstGeom prst="rect">
              <a:avLst/>
            </a:prstGeom>
            <a:noFill/>
          </p:spPr>
          <p:txBody>
            <a:bodyPr wrap="square" rtlCol="0" anchor="ctr" upright="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rtl="0" eaLnBrk="1" fontAlgn="auto" latinLnBrk="0" hangingPunct="1">
                <a:lnSpc>
                  <a:spcPct val="140000"/>
                </a:lnSpc>
                <a:spcBef>
                  <a:spcPts val="0"/>
                </a:spcBef>
                <a:spcAft>
                  <a:spcPts val="0"/>
                </a:spcAft>
              </a:pPr>
              <a:r>
                <a:rPr lang="zh-CN" altLang="en-US" kern="100" spc="100">
                  <a:solidFill>
                    <a:srgbClr val="FE603C"/>
                  </a:solidFill>
                  <a:uFillTx/>
                  <a:latin typeface="汉仪雅酷黑简" panose="00020600040101010101" charset="-122"/>
                  <a:ea typeface="汉仪雅酷黑简" panose="00020600040101010101" charset="-122"/>
                  <a:cs typeface="汉仪雅酷黑简" panose="00020600040101010101" charset="-122"/>
                  <a:sym typeface="Times New Roman" panose="02020603050405020304"/>
                </a:rPr>
                <a:t>传统工艺语料库</a:t>
              </a:r>
              <a:endParaRPr lang="zh-CN" altLang="en-US" kern="100" spc="100">
                <a:solidFill>
                  <a:srgbClr val="FE603C"/>
                </a:solidFill>
                <a:uFillTx/>
                <a:latin typeface="汉仪雅酷黑简" panose="00020600040101010101" charset="-122"/>
                <a:ea typeface="汉仪雅酷黑简" panose="00020600040101010101" charset="-122"/>
                <a:cs typeface="汉仪雅酷黑简" panose="00020600040101010101" charset="-122"/>
                <a:sym typeface="Times New Roman" panose="02020603050405020304"/>
              </a:endParaRPr>
            </a:p>
          </p:txBody>
        </p:sp>
        <p:grpSp>
          <p:nvGrpSpPr>
            <p:cNvPr id="68" name="组合 67"/>
            <p:cNvGrpSpPr/>
            <p:nvPr/>
          </p:nvGrpSpPr>
          <p:grpSpPr>
            <a:xfrm>
              <a:off x="6508" y="3736"/>
              <a:ext cx="5589" cy="3330"/>
              <a:chOff x="6508" y="3736"/>
              <a:chExt cx="5589" cy="3330"/>
            </a:xfrm>
          </p:grpSpPr>
          <p:sp>
            <p:nvSpPr>
              <p:cNvPr id="67" name="椭圆 66"/>
              <p:cNvSpPr/>
              <p:nvPr/>
            </p:nvSpPr>
            <p:spPr>
              <a:xfrm>
                <a:off x="11877" y="6151"/>
                <a:ext cx="220" cy="220"/>
              </a:xfrm>
              <a:prstGeom prst="ellipse">
                <a:avLst/>
              </a:prstGeom>
              <a:solidFill>
                <a:srgbClr val="FFAB98">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6" name="图形 4"/>
              <p:cNvSpPr/>
              <p:nvPr/>
            </p:nvSpPr>
            <p:spPr>
              <a:xfrm flipH="1">
                <a:off x="6508" y="3813"/>
                <a:ext cx="4972" cy="3125"/>
              </a:xfrm>
              <a:custGeom>
                <a:avLst/>
                <a:gdLst>
                  <a:gd name="adj1" fmla="val 32915"/>
                  <a:gd name="adj2" fmla="val 0"/>
                  <a:gd name="a1" fmla="pin 0 adj1 50000"/>
                  <a:gd name="a2" fmla="pin 0 adj2 50000"/>
                  <a:gd name="x1" fmla="*/ ss a1 100000"/>
                  <a:gd name="y1" fmla="+- b 0 x1"/>
                  <a:gd name="a" fmla="*/ ss a2 100000"/>
                  <a:gd name="x2" fmla="+- r 0 a"/>
                  <a:gd name="y2" fmla="+- b 0 a"/>
                  <a:gd name="dx1" fmla="*/ x1 29289 100000"/>
                  <a:gd name="dx2" fmla="*/ a 29289 100000"/>
                  <a:gd name="d" fmla="+- dx1 0 dx2"/>
                  <a:gd name="dx" fmla="?: d dx1 dx2"/>
                  <a:gd name="ir" fmla="+- r 0 dx"/>
                  <a:gd name="ib" fmla="+- b 0 dx"/>
                </a:gdLst>
                <a:ahLst/>
                <a:cxnLst>
                  <a:cxn ang="0">
                    <a:pos x="r" y="vc"/>
                  </a:cxn>
                  <a:cxn ang="cd4">
                    <a:pos x="hc" y="b"/>
                  </a:cxn>
                  <a:cxn ang="cd2">
                    <a:pos x="l" y="vc"/>
                  </a:cxn>
                  <a:cxn ang="3">
                    <a:pos x="hc" y="t"/>
                  </a:cxn>
                </a:cxnLst>
                <a:rect l="dx" t="dx" r="ir" b="ib"/>
                <a:pathLst>
                  <a:path w="4941" h="3127">
                    <a:moveTo>
                      <a:pt x="4843" y="0"/>
                    </a:moveTo>
                    <a:lnTo>
                      <a:pt x="4941" y="0"/>
                    </a:lnTo>
                    <a:lnTo>
                      <a:pt x="4941" y="2262"/>
                    </a:lnTo>
                    <a:cubicBezTo>
                      <a:pt x="4941" y="2740"/>
                      <a:pt x="4491" y="3127"/>
                      <a:pt x="3935" y="3127"/>
                    </a:cubicBezTo>
                    <a:lnTo>
                      <a:pt x="2395" y="3127"/>
                    </a:lnTo>
                    <a:lnTo>
                      <a:pt x="1886" y="3127"/>
                    </a:lnTo>
                    <a:lnTo>
                      <a:pt x="345" y="3127"/>
                    </a:lnTo>
                    <a:cubicBezTo>
                      <a:pt x="237" y="3127"/>
                      <a:pt x="133" y="3112"/>
                      <a:pt x="35" y="3085"/>
                    </a:cubicBezTo>
                    <a:lnTo>
                      <a:pt x="0" y="3075"/>
                    </a:lnTo>
                    <a:lnTo>
                      <a:pt x="0" y="3046"/>
                    </a:lnTo>
                    <a:lnTo>
                      <a:pt x="30" y="3052"/>
                    </a:lnTo>
                    <a:cubicBezTo>
                      <a:pt x="100" y="3065"/>
                      <a:pt x="173" y="3072"/>
                      <a:pt x="247" y="3072"/>
                    </a:cubicBezTo>
                    <a:lnTo>
                      <a:pt x="1788" y="3072"/>
                    </a:lnTo>
                    <a:lnTo>
                      <a:pt x="2297" y="3072"/>
                    </a:lnTo>
                    <a:lnTo>
                      <a:pt x="3837" y="3072"/>
                    </a:lnTo>
                    <a:cubicBezTo>
                      <a:pt x="4393" y="3072"/>
                      <a:pt x="4843" y="2685"/>
                      <a:pt x="4843" y="2207"/>
                    </a:cubicBezTo>
                    <a:lnTo>
                      <a:pt x="4843" y="0"/>
                    </a:lnTo>
                    <a:close/>
                  </a:path>
                </a:pathLst>
              </a:custGeom>
              <a:noFill/>
              <a:ln w="73025" cap="flat">
                <a:solidFill>
                  <a:srgbClr val="FE7551"/>
                </a:solidFill>
                <a:prstDash val="solid"/>
                <a:miter/>
              </a:ln>
              <a:extLst>
                <a:ext uri="{909E8E84-426E-40DD-AFC4-6F175D3DCCD1}">
                  <a14:hiddenFill xmlns:a14="http://schemas.microsoft.com/office/drawing/2010/main">
                    <a:solidFill>
                      <a:srgbClr val="FEE5A0"/>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 name="图形 4"/>
              <p:cNvSpPr/>
              <p:nvPr/>
            </p:nvSpPr>
            <p:spPr>
              <a:xfrm flipH="1">
                <a:off x="6651" y="3736"/>
                <a:ext cx="5035" cy="2824"/>
              </a:xfrm>
              <a:custGeom>
                <a:avLst/>
                <a:gdLst>
                  <a:gd name="adj1" fmla="val 32915"/>
                  <a:gd name="adj2" fmla="val 0"/>
                  <a:gd name="a1" fmla="pin 0 adj1 50000"/>
                  <a:gd name="a2" fmla="pin 0 adj2 50000"/>
                  <a:gd name="x1" fmla="*/ ss a1 100000"/>
                  <a:gd name="y1" fmla="+- b 0 x1"/>
                  <a:gd name="a" fmla="*/ ss a2 100000"/>
                  <a:gd name="x2" fmla="+- r 0 a"/>
                  <a:gd name="y2" fmla="+- b 0 a"/>
                  <a:gd name="dx1" fmla="*/ x1 29289 100000"/>
                  <a:gd name="dx2" fmla="*/ a 29289 100000"/>
                  <a:gd name="d" fmla="+- dx1 0 dx2"/>
                  <a:gd name="dx" fmla="?: d dx1 dx2"/>
                  <a:gd name="ir" fmla="+- r 0 dx"/>
                  <a:gd name="ib" fmla="+- b 0 dx"/>
                </a:gdLst>
                <a:ahLst/>
                <a:cxnLst>
                  <a:cxn ang="0">
                    <a:pos x="r" y="vc"/>
                  </a:cxn>
                  <a:cxn ang="cd4">
                    <a:pos x="hc" y="b"/>
                  </a:cxn>
                  <a:cxn ang="cd2">
                    <a:pos x="l" y="vc"/>
                  </a:cxn>
                  <a:cxn ang="3">
                    <a:pos x="hc" y="t"/>
                  </a:cxn>
                </a:cxnLst>
                <a:rect l="dx" t="dx" r="ir" b="ib"/>
                <a:pathLst>
                  <a:path w="5168" h="3356">
                    <a:moveTo>
                      <a:pt x="0" y="0"/>
                    </a:moveTo>
                    <a:lnTo>
                      <a:pt x="1891" y="0"/>
                    </a:lnTo>
                    <a:cubicBezTo>
                      <a:pt x="2163" y="0"/>
                      <a:pt x="2408" y="117"/>
                      <a:pt x="2578" y="304"/>
                    </a:cubicBezTo>
                    <a:lnTo>
                      <a:pt x="2584" y="311"/>
                    </a:lnTo>
                    <a:lnTo>
                      <a:pt x="2590" y="304"/>
                    </a:lnTo>
                    <a:cubicBezTo>
                      <a:pt x="2760" y="117"/>
                      <a:pt x="3005" y="0"/>
                      <a:pt x="3277" y="0"/>
                    </a:cubicBezTo>
                    <a:lnTo>
                      <a:pt x="5168" y="0"/>
                    </a:lnTo>
                    <a:lnTo>
                      <a:pt x="5168" y="2428"/>
                    </a:lnTo>
                    <a:cubicBezTo>
                      <a:pt x="5168" y="2941"/>
                      <a:pt x="4753" y="3356"/>
                      <a:pt x="4240" y="3356"/>
                    </a:cubicBezTo>
                    <a:lnTo>
                      <a:pt x="2819" y="3356"/>
                    </a:lnTo>
                    <a:lnTo>
                      <a:pt x="2349" y="3356"/>
                    </a:lnTo>
                    <a:lnTo>
                      <a:pt x="928" y="3356"/>
                    </a:lnTo>
                    <a:cubicBezTo>
                      <a:pt x="415" y="3356"/>
                      <a:pt x="0" y="2941"/>
                      <a:pt x="0" y="2428"/>
                    </a:cubicBezTo>
                    <a:lnTo>
                      <a:pt x="0" y="0"/>
                    </a:lnTo>
                    <a:close/>
                  </a:path>
                </a:pathLst>
              </a:custGeom>
              <a:noFill/>
              <a:ln w="73025" cap="flat">
                <a:solidFill>
                  <a:srgbClr val="FFAB98"/>
                </a:solidFill>
                <a:prstDash val="solid"/>
                <a:miter/>
              </a:ln>
              <a:extLst>
                <a:ext uri="{909E8E84-426E-40DD-AFC4-6F175D3DCCD1}">
                  <a14:hiddenFill xmlns:a14="http://schemas.microsoft.com/office/drawing/2010/main">
                    <a:solidFill>
                      <a:srgbClr val="F49DBA"/>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 name="矩形 48"/>
              <p:cNvSpPr/>
              <p:nvPr/>
            </p:nvSpPr>
            <p:spPr>
              <a:xfrm>
                <a:off x="9441" y="3973"/>
                <a:ext cx="113" cy="362"/>
              </a:xfrm>
              <a:prstGeom prst="rect">
                <a:avLst/>
              </a:prstGeom>
              <a:solidFill>
                <a:srgbClr val="FFA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矩形 49"/>
              <p:cNvSpPr/>
              <p:nvPr/>
            </p:nvSpPr>
            <p:spPr>
              <a:xfrm>
                <a:off x="9441" y="6563"/>
                <a:ext cx="113" cy="283"/>
              </a:xfrm>
              <a:prstGeom prst="rect">
                <a:avLst/>
              </a:prstGeom>
              <a:solidFill>
                <a:srgbClr val="FFA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65" name="组合 64"/>
              <p:cNvGrpSpPr/>
              <p:nvPr/>
            </p:nvGrpSpPr>
            <p:grpSpPr>
              <a:xfrm>
                <a:off x="11885" y="6239"/>
                <a:ext cx="212" cy="827"/>
                <a:chOff x="11275" y="4030"/>
                <a:chExt cx="1452" cy="5570"/>
              </a:xfrm>
            </p:grpSpPr>
            <p:grpSp>
              <p:nvGrpSpPr>
                <p:cNvPr id="63" name="组合 62"/>
                <p:cNvGrpSpPr/>
                <p:nvPr/>
              </p:nvGrpSpPr>
              <p:grpSpPr>
                <a:xfrm>
                  <a:off x="11275" y="4030"/>
                  <a:ext cx="1452" cy="4998"/>
                  <a:chOff x="9660" y="1292"/>
                  <a:chExt cx="179" cy="616"/>
                </a:xfrm>
              </p:grpSpPr>
              <p:sp>
                <p:nvSpPr>
                  <p:cNvPr id="61" name="矩形 60"/>
                  <p:cNvSpPr/>
                  <p:nvPr/>
                </p:nvSpPr>
                <p:spPr>
                  <a:xfrm>
                    <a:off x="9663" y="1480"/>
                    <a:ext cx="176" cy="428"/>
                  </a:xfrm>
                  <a:prstGeom prst="rect">
                    <a:avLst/>
                  </a:prstGeom>
                  <a:solidFill>
                    <a:srgbClr val="FFC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2" name="等腰三角形 61"/>
                  <p:cNvSpPr/>
                  <p:nvPr/>
                </p:nvSpPr>
                <p:spPr>
                  <a:xfrm>
                    <a:off x="9660" y="1292"/>
                    <a:ext cx="179" cy="195"/>
                  </a:xfrm>
                  <a:prstGeom prst="triangle">
                    <a:avLst/>
                  </a:prstGeom>
                  <a:solidFill>
                    <a:srgbClr val="FE7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64" name="矩形 63"/>
                <p:cNvSpPr/>
                <p:nvPr/>
              </p:nvSpPr>
              <p:spPr>
                <a:xfrm>
                  <a:off x="11285" y="8972"/>
                  <a:ext cx="1427" cy="143"/>
                </a:xfrm>
                <a:prstGeom prst="rect">
                  <a:avLst/>
                </a:prstGeom>
                <a:solidFill>
                  <a:srgbClr val="935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6" name="矩形 65"/>
                <p:cNvSpPr/>
                <p:nvPr/>
              </p:nvSpPr>
              <p:spPr>
                <a:xfrm>
                  <a:off x="11282" y="8792"/>
                  <a:ext cx="1425" cy="808"/>
                </a:xfrm>
                <a:prstGeom prst="rect">
                  <a:avLst/>
                </a:prstGeom>
                <a:solidFill>
                  <a:srgbClr val="FE7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pic>
        <p:nvPicPr>
          <p:cNvPr id="2" name="图片 1"/>
          <p:cNvPicPr>
            <a:picLocks noChangeAspect="1"/>
          </p:cNvPicPr>
          <p:nvPr/>
        </p:nvPicPr>
        <p:blipFill>
          <a:blip r:embed="rId1"/>
          <a:stretch>
            <a:fillRect/>
          </a:stretch>
        </p:blipFill>
        <p:spPr>
          <a:xfrm>
            <a:off x="161925" y="119380"/>
            <a:ext cx="11478895" cy="5725795"/>
          </a:xfrm>
          <a:prstGeom prst="rect">
            <a:avLst/>
          </a:prstGeom>
        </p:spPr>
      </p:pic>
      <p:grpSp>
        <p:nvGrpSpPr>
          <p:cNvPr id="5" name="组合 4" descr="7b0a202020202274657874626f78223a2022220a7d0a"/>
          <p:cNvGrpSpPr/>
          <p:nvPr/>
        </p:nvGrpSpPr>
        <p:grpSpPr>
          <a:xfrm>
            <a:off x="4876932" y="4163639"/>
            <a:ext cx="3848100" cy="2466975"/>
            <a:chOff x="6570" y="3458"/>
            <a:chExt cx="6060" cy="3885"/>
          </a:xfrm>
          <a:solidFill>
            <a:srgbClr val="FFCCC1">
              <a:alpha val="100000"/>
            </a:srgbClr>
          </a:solidFill>
        </p:grpSpPr>
        <p:grpSp>
          <p:nvGrpSpPr>
            <p:cNvPr id="6" name="图形 31"/>
            <p:cNvGrpSpPr/>
            <p:nvPr/>
          </p:nvGrpSpPr>
          <p:grpSpPr>
            <a:xfrm>
              <a:off x="6570" y="3458"/>
              <a:ext cx="6060" cy="3885"/>
              <a:chOff x="4171950" y="2195512"/>
              <a:chExt cx="3848100" cy="2466975"/>
            </a:xfrm>
            <a:grpFill/>
          </p:grpSpPr>
          <p:sp>
            <p:nvSpPr>
              <p:cNvPr id="7" name="任意多边形: 形状 33"/>
              <p:cNvSpPr/>
              <p:nvPr/>
            </p:nvSpPr>
            <p:spPr>
              <a:xfrm>
                <a:off x="4907279" y="2214447"/>
                <a:ext cx="3091645" cy="1975599"/>
              </a:xfrm>
              <a:custGeom>
                <a:avLst/>
                <a:gdLst>
                  <a:gd name="connsiteX0" fmla="*/ 2728913 w 3091645"/>
                  <a:gd name="connsiteY0" fmla="*/ 1975600 h 1975599"/>
                  <a:gd name="connsiteX1" fmla="*/ 2757488 w 3091645"/>
                  <a:gd name="connsiteY1" fmla="*/ 716395 h 1975599"/>
                  <a:gd name="connsiteX2" fmla="*/ 1850708 w 3091645"/>
                  <a:gd name="connsiteY2" fmla="*/ 208712 h 1975599"/>
                  <a:gd name="connsiteX3" fmla="*/ 829628 w 3091645"/>
                  <a:gd name="connsiteY3" fmla="*/ 146800 h 1975599"/>
                  <a:gd name="connsiteX4" fmla="*/ 205740 w 3091645"/>
                  <a:gd name="connsiteY4" fmla="*/ 318250 h 1975599"/>
                  <a:gd name="connsiteX5" fmla="*/ 0 w 3091645"/>
                  <a:gd name="connsiteY5" fmla="*/ 355397 h 1975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1645" h="1975599">
                    <a:moveTo>
                      <a:pt x="2728913" y="1975600"/>
                    </a:moveTo>
                    <a:cubicBezTo>
                      <a:pt x="3156585" y="1764145"/>
                      <a:pt x="3254693" y="933565"/>
                      <a:pt x="2757488" y="716395"/>
                    </a:cubicBezTo>
                    <a:cubicBezTo>
                      <a:pt x="2754630" y="358255"/>
                      <a:pt x="2322195" y="85840"/>
                      <a:pt x="1850708" y="208712"/>
                    </a:cubicBezTo>
                    <a:cubicBezTo>
                      <a:pt x="1766888" y="92507"/>
                      <a:pt x="1227773" y="-160858"/>
                      <a:pt x="829628" y="146800"/>
                    </a:cubicBezTo>
                    <a:cubicBezTo>
                      <a:pt x="677228" y="28690"/>
                      <a:pt x="284798" y="97270"/>
                      <a:pt x="205740" y="318250"/>
                    </a:cubicBezTo>
                    <a:cubicBezTo>
                      <a:pt x="130493" y="319202"/>
                      <a:pt x="60960" y="332537"/>
                      <a:pt x="0" y="355397"/>
                    </a:cubicBezTo>
                  </a:path>
                </a:pathLst>
              </a:custGeom>
              <a:grpFill/>
              <a:ln w="38100" cap="rnd">
                <a:solidFill>
                  <a:srgbClr val="231815"/>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 name="任意多边形: 形状 34"/>
              <p:cNvSpPr/>
              <p:nvPr/>
            </p:nvSpPr>
            <p:spPr>
              <a:xfrm>
                <a:off x="4191304" y="2875597"/>
                <a:ext cx="3012452" cy="1771118"/>
              </a:xfrm>
              <a:custGeom>
                <a:avLst/>
                <a:gdLst>
                  <a:gd name="connsiteX0" fmla="*/ 348310 w 3012452"/>
                  <a:gd name="connsiteY0" fmla="*/ 0 h 1771118"/>
                  <a:gd name="connsiteX1" fmla="*/ 318783 w 3012452"/>
                  <a:gd name="connsiteY1" fmla="*/ 151448 h 1771118"/>
                  <a:gd name="connsiteX2" fmla="*/ 503568 w 3012452"/>
                  <a:gd name="connsiteY2" fmla="*/ 1293495 h 1771118"/>
                  <a:gd name="connsiteX3" fmla="*/ 1197940 w 3012452"/>
                  <a:gd name="connsiteY3" fmla="*/ 1724978 h 1771118"/>
                  <a:gd name="connsiteX4" fmla="*/ 1630375 w 3012452"/>
                  <a:gd name="connsiteY4" fmla="*/ 1609725 h 1771118"/>
                  <a:gd name="connsiteX5" fmla="*/ 2917203 w 3012452"/>
                  <a:gd name="connsiteY5" fmla="*/ 1531620 h 1771118"/>
                  <a:gd name="connsiteX6" fmla="*/ 3012453 w 3012452"/>
                  <a:gd name="connsiteY6" fmla="*/ 1499235 h 177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2452" h="1771118">
                    <a:moveTo>
                      <a:pt x="348310" y="0"/>
                    </a:moveTo>
                    <a:cubicBezTo>
                      <a:pt x="330213" y="48577"/>
                      <a:pt x="320688" y="100013"/>
                      <a:pt x="318783" y="151448"/>
                    </a:cubicBezTo>
                    <a:cubicBezTo>
                      <a:pt x="-301295" y="444817"/>
                      <a:pt x="106375" y="1309687"/>
                      <a:pt x="503568" y="1293495"/>
                    </a:cubicBezTo>
                    <a:cubicBezTo>
                      <a:pt x="635013" y="1544003"/>
                      <a:pt x="895045" y="1718310"/>
                      <a:pt x="1197940" y="1724978"/>
                    </a:cubicBezTo>
                    <a:cubicBezTo>
                      <a:pt x="1356055" y="1728787"/>
                      <a:pt x="1503693" y="1685925"/>
                      <a:pt x="1630375" y="1609725"/>
                    </a:cubicBezTo>
                    <a:cubicBezTo>
                      <a:pt x="1776108" y="1716405"/>
                      <a:pt x="2550490" y="1948815"/>
                      <a:pt x="2917203" y="1531620"/>
                    </a:cubicBezTo>
                    <a:cubicBezTo>
                      <a:pt x="2917203" y="1531620"/>
                      <a:pt x="2964828" y="1528762"/>
                      <a:pt x="3012453" y="1499235"/>
                    </a:cubicBezTo>
                  </a:path>
                </a:pathLst>
              </a:custGeom>
              <a:grpFill/>
              <a:ln w="38100" cap="rnd">
                <a:solidFill>
                  <a:srgbClr val="231815"/>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任意多边形: 形状 35"/>
              <p:cNvSpPr/>
              <p:nvPr/>
            </p:nvSpPr>
            <p:spPr>
              <a:xfrm>
                <a:off x="4551997" y="2586842"/>
                <a:ext cx="294322" cy="221127"/>
              </a:xfrm>
              <a:custGeom>
                <a:avLst/>
                <a:gdLst>
                  <a:gd name="connsiteX0" fmla="*/ 189547 w 294322"/>
                  <a:gd name="connsiteY0" fmla="*/ 1100 h 221127"/>
                  <a:gd name="connsiteX1" fmla="*/ 181927 w 294322"/>
                  <a:gd name="connsiteY1" fmla="*/ 10625 h 221127"/>
                  <a:gd name="connsiteX2" fmla="*/ 124777 w 294322"/>
                  <a:gd name="connsiteY2" fmla="*/ 78252 h 221127"/>
                  <a:gd name="connsiteX3" fmla="*/ 106680 w 294322"/>
                  <a:gd name="connsiteY3" fmla="*/ 136355 h 221127"/>
                  <a:gd name="connsiteX4" fmla="*/ 109538 w 294322"/>
                  <a:gd name="connsiteY4" fmla="*/ 170645 h 221127"/>
                  <a:gd name="connsiteX5" fmla="*/ 112395 w 294322"/>
                  <a:gd name="connsiteY5" fmla="*/ 186837 h 221127"/>
                  <a:gd name="connsiteX6" fmla="*/ 94297 w 294322"/>
                  <a:gd name="connsiteY6" fmla="*/ 211602 h 221127"/>
                  <a:gd name="connsiteX7" fmla="*/ 60007 w 294322"/>
                  <a:gd name="connsiteY7" fmla="*/ 221127 h 221127"/>
                  <a:gd name="connsiteX8" fmla="*/ 21907 w 294322"/>
                  <a:gd name="connsiteY8" fmla="*/ 207792 h 221127"/>
                  <a:gd name="connsiteX9" fmla="*/ 0 w 294322"/>
                  <a:gd name="connsiteY9" fmla="*/ 167787 h 221127"/>
                  <a:gd name="connsiteX10" fmla="*/ 8572 w 294322"/>
                  <a:gd name="connsiteY10" fmla="*/ 137307 h 221127"/>
                  <a:gd name="connsiteX11" fmla="*/ 41910 w 294322"/>
                  <a:gd name="connsiteY11" fmla="*/ 90635 h 221127"/>
                  <a:gd name="connsiteX12" fmla="*/ 96202 w 294322"/>
                  <a:gd name="connsiteY12" fmla="*/ 39200 h 221127"/>
                  <a:gd name="connsiteX13" fmla="*/ 151447 w 294322"/>
                  <a:gd name="connsiteY13" fmla="*/ 9672 h 221127"/>
                  <a:gd name="connsiteX14" fmla="*/ 182880 w 294322"/>
                  <a:gd name="connsiteY14" fmla="*/ 1100 h 221127"/>
                  <a:gd name="connsiteX15" fmla="*/ 189547 w 294322"/>
                  <a:gd name="connsiteY15" fmla="*/ 1100 h 221127"/>
                  <a:gd name="connsiteX16" fmla="*/ 294323 w 294322"/>
                  <a:gd name="connsiteY16" fmla="*/ 2052 h 221127"/>
                  <a:gd name="connsiteX17" fmla="*/ 288607 w 294322"/>
                  <a:gd name="connsiteY17" fmla="*/ 12530 h 221127"/>
                  <a:gd name="connsiteX18" fmla="*/ 261938 w 294322"/>
                  <a:gd name="connsiteY18" fmla="*/ 63965 h 221127"/>
                  <a:gd name="connsiteX19" fmla="*/ 253365 w 294322"/>
                  <a:gd name="connsiteY19" fmla="*/ 112542 h 221127"/>
                  <a:gd name="connsiteX20" fmla="*/ 266700 w 294322"/>
                  <a:gd name="connsiteY20" fmla="*/ 165882 h 221127"/>
                  <a:gd name="connsiteX21" fmla="*/ 270510 w 294322"/>
                  <a:gd name="connsiteY21" fmla="*/ 183980 h 221127"/>
                  <a:gd name="connsiteX22" fmla="*/ 251460 w 294322"/>
                  <a:gd name="connsiteY22" fmla="*/ 203982 h 221127"/>
                  <a:gd name="connsiteX23" fmla="*/ 215265 w 294322"/>
                  <a:gd name="connsiteY23" fmla="*/ 213507 h 221127"/>
                  <a:gd name="connsiteX24" fmla="*/ 180022 w 294322"/>
                  <a:gd name="connsiteY24" fmla="*/ 203030 h 221127"/>
                  <a:gd name="connsiteX25" fmla="*/ 161925 w 294322"/>
                  <a:gd name="connsiteY25" fmla="*/ 163977 h 221127"/>
                  <a:gd name="connsiteX26" fmla="*/ 181927 w 294322"/>
                  <a:gd name="connsiteY26" fmla="*/ 94445 h 221127"/>
                  <a:gd name="connsiteX27" fmla="*/ 243840 w 294322"/>
                  <a:gd name="connsiteY27" fmla="*/ 26817 h 221127"/>
                  <a:gd name="connsiteX28" fmla="*/ 293370 w 294322"/>
                  <a:gd name="connsiteY28" fmla="*/ 147 h 221127"/>
                  <a:gd name="connsiteX29" fmla="*/ 294323 w 294322"/>
                  <a:gd name="connsiteY29" fmla="*/ 2052 h 2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4322" h="221127">
                    <a:moveTo>
                      <a:pt x="189547" y="1100"/>
                    </a:moveTo>
                    <a:cubicBezTo>
                      <a:pt x="189547" y="3005"/>
                      <a:pt x="186690" y="5862"/>
                      <a:pt x="181927" y="10625"/>
                    </a:cubicBezTo>
                    <a:cubicBezTo>
                      <a:pt x="156210" y="32532"/>
                      <a:pt x="137160" y="54440"/>
                      <a:pt x="124777" y="78252"/>
                    </a:cubicBezTo>
                    <a:cubicBezTo>
                      <a:pt x="112395" y="102065"/>
                      <a:pt x="106680" y="121115"/>
                      <a:pt x="106680" y="136355"/>
                    </a:cubicBezTo>
                    <a:cubicBezTo>
                      <a:pt x="106680" y="151595"/>
                      <a:pt x="107632" y="163025"/>
                      <a:pt x="109538" y="170645"/>
                    </a:cubicBezTo>
                    <a:cubicBezTo>
                      <a:pt x="111442" y="178265"/>
                      <a:pt x="112395" y="183980"/>
                      <a:pt x="112395" y="186837"/>
                    </a:cubicBezTo>
                    <a:cubicBezTo>
                      <a:pt x="112395" y="197315"/>
                      <a:pt x="106680" y="204935"/>
                      <a:pt x="94297" y="211602"/>
                    </a:cubicBezTo>
                    <a:cubicBezTo>
                      <a:pt x="81915" y="218270"/>
                      <a:pt x="70485" y="221127"/>
                      <a:pt x="60007" y="221127"/>
                    </a:cubicBezTo>
                    <a:cubicBezTo>
                      <a:pt x="49530" y="221127"/>
                      <a:pt x="37147" y="216365"/>
                      <a:pt x="21907" y="207792"/>
                    </a:cubicBezTo>
                    <a:cubicBezTo>
                      <a:pt x="6667" y="198267"/>
                      <a:pt x="0" y="184932"/>
                      <a:pt x="0" y="167787"/>
                    </a:cubicBezTo>
                    <a:cubicBezTo>
                      <a:pt x="0" y="157310"/>
                      <a:pt x="2857" y="147785"/>
                      <a:pt x="8572" y="137307"/>
                    </a:cubicBezTo>
                    <a:cubicBezTo>
                      <a:pt x="14288" y="126830"/>
                      <a:pt x="25717" y="111590"/>
                      <a:pt x="41910" y="90635"/>
                    </a:cubicBezTo>
                    <a:cubicBezTo>
                      <a:pt x="59055" y="69680"/>
                      <a:pt x="77152" y="52535"/>
                      <a:pt x="96202" y="39200"/>
                    </a:cubicBezTo>
                    <a:cubicBezTo>
                      <a:pt x="115252" y="24912"/>
                      <a:pt x="134302" y="15387"/>
                      <a:pt x="151447" y="9672"/>
                    </a:cubicBezTo>
                    <a:cubicBezTo>
                      <a:pt x="169545" y="3957"/>
                      <a:pt x="180022" y="1100"/>
                      <a:pt x="182880" y="1100"/>
                    </a:cubicBezTo>
                    <a:cubicBezTo>
                      <a:pt x="187642" y="-805"/>
                      <a:pt x="189547" y="147"/>
                      <a:pt x="189547" y="1100"/>
                    </a:cubicBezTo>
                    <a:close/>
                    <a:moveTo>
                      <a:pt x="294323" y="2052"/>
                    </a:moveTo>
                    <a:cubicBezTo>
                      <a:pt x="294323" y="3957"/>
                      <a:pt x="292417" y="7767"/>
                      <a:pt x="288607" y="12530"/>
                    </a:cubicBezTo>
                    <a:cubicBezTo>
                      <a:pt x="276225" y="27770"/>
                      <a:pt x="267653" y="44915"/>
                      <a:pt x="261938" y="63965"/>
                    </a:cubicBezTo>
                    <a:cubicBezTo>
                      <a:pt x="256223" y="83015"/>
                      <a:pt x="253365" y="99207"/>
                      <a:pt x="253365" y="112542"/>
                    </a:cubicBezTo>
                    <a:cubicBezTo>
                      <a:pt x="253365" y="125877"/>
                      <a:pt x="258127" y="143975"/>
                      <a:pt x="266700" y="165882"/>
                    </a:cubicBezTo>
                    <a:cubicBezTo>
                      <a:pt x="269557" y="171597"/>
                      <a:pt x="270510" y="177312"/>
                      <a:pt x="270510" y="183980"/>
                    </a:cubicBezTo>
                    <a:cubicBezTo>
                      <a:pt x="270510" y="190647"/>
                      <a:pt x="263842" y="197315"/>
                      <a:pt x="251460" y="203982"/>
                    </a:cubicBezTo>
                    <a:cubicBezTo>
                      <a:pt x="238125" y="210650"/>
                      <a:pt x="226695" y="213507"/>
                      <a:pt x="215265" y="213507"/>
                    </a:cubicBezTo>
                    <a:cubicBezTo>
                      <a:pt x="203835" y="213507"/>
                      <a:pt x="192405" y="209697"/>
                      <a:pt x="180022" y="203030"/>
                    </a:cubicBezTo>
                    <a:cubicBezTo>
                      <a:pt x="167640" y="196362"/>
                      <a:pt x="161925" y="183027"/>
                      <a:pt x="161925" y="163977"/>
                    </a:cubicBezTo>
                    <a:cubicBezTo>
                      <a:pt x="161925" y="144927"/>
                      <a:pt x="168592" y="121115"/>
                      <a:pt x="181927" y="94445"/>
                    </a:cubicBezTo>
                    <a:cubicBezTo>
                      <a:pt x="195263" y="66822"/>
                      <a:pt x="216217" y="44915"/>
                      <a:pt x="243840" y="26817"/>
                    </a:cubicBezTo>
                    <a:cubicBezTo>
                      <a:pt x="271463" y="8720"/>
                      <a:pt x="287655" y="147"/>
                      <a:pt x="293370" y="147"/>
                    </a:cubicBezTo>
                    <a:cubicBezTo>
                      <a:pt x="293370" y="147"/>
                      <a:pt x="294323" y="1100"/>
                      <a:pt x="294323" y="2052"/>
                    </a:cubicBez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 name="任意多边形: 形状 37"/>
              <p:cNvSpPr/>
              <p:nvPr/>
            </p:nvSpPr>
            <p:spPr>
              <a:xfrm>
                <a:off x="7274242" y="4186237"/>
                <a:ext cx="293369" cy="221456"/>
              </a:xfrm>
              <a:custGeom>
                <a:avLst/>
                <a:gdLst>
                  <a:gd name="connsiteX0" fmla="*/ 103822 w 293369"/>
                  <a:gd name="connsiteY0" fmla="*/ 220028 h 221456"/>
                  <a:gd name="connsiteX1" fmla="*/ 111442 w 293369"/>
                  <a:gd name="connsiteY1" fmla="*/ 210503 h 221456"/>
                  <a:gd name="connsiteX2" fmla="*/ 168592 w 293369"/>
                  <a:gd name="connsiteY2" fmla="*/ 142875 h 221456"/>
                  <a:gd name="connsiteX3" fmla="*/ 186690 w 293369"/>
                  <a:gd name="connsiteY3" fmla="*/ 84772 h 221456"/>
                  <a:gd name="connsiteX4" fmla="*/ 183832 w 293369"/>
                  <a:gd name="connsiteY4" fmla="*/ 50483 h 221456"/>
                  <a:gd name="connsiteX5" fmla="*/ 180975 w 293369"/>
                  <a:gd name="connsiteY5" fmla="*/ 34290 h 221456"/>
                  <a:gd name="connsiteX6" fmla="*/ 199072 w 293369"/>
                  <a:gd name="connsiteY6" fmla="*/ 9525 h 221456"/>
                  <a:gd name="connsiteX7" fmla="*/ 233363 w 293369"/>
                  <a:gd name="connsiteY7" fmla="*/ 0 h 221456"/>
                  <a:gd name="connsiteX8" fmla="*/ 271463 w 293369"/>
                  <a:gd name="connsiteY8" fmla="*/ 13335 h 221456"/>
                  <a:gd name="connsiteX9" fmla="*/ 293370 w 293369"/>
                  <a:gd name="connsiteY9" fmla="*/ 53340 h 221456"/>
                  <a:gd name="connsiteX10" fmla="*/ 284797 w 293369"/>
                  <a:gd name="connsiteY10" fmla="*/ 83820 h 221456"/>
                  <a:gd name="connsiteX11" fmla="*/ 251460 w 293369"/>
                  <a:gd name="connsiteY11" fmla="*/ 130492 h 221456"/>
                  <a:gd name="connsiteX12" fmla="*/ 197167 w 293369"/>
                  <a:gd name="connsiteY12" fmla="*/ 181928 h 221456"/>
                  <a:gd name="connsiteX13" fmla="*/ 141922 w 293369"/>
                  <a:gd name="connsiteY13" fmla="*/ 211455 h 221456"/>
                  <a:gd name="connsiteX14" fmla="*/ 110490 w 293369"/>
                  <a:gd name="connsiteY14" fmla="*/ 220028 h 221456"/>
                  <a:gd name="connsiteX15" fmla="*/ 103822 w 293369"/>
                  <a:gd name="connsiteY15" fmla="*/ 220028 h 221456"/>
                  <a:gd name="connsiteX16" fmla="*/ 0 w 293369"/>
                  <a:gd name="connsiteY16" fmla="*/ 219075 h 221456"/>
                  <a:gd name="connsiteX17" fmla="*/ 5715 w 293369"/>
                  <a:gd name="connsiteY17" fmla="*/ 208597 h 221456"/>
                  <a:gd name="connsiteX18" fmla="*/ 32385 w 293369"/>
                  <a:gd name="connsiteY18" fmla="*/ 157163 h 221456"/>
                  <a:gd name="connsiteX19" fmla="*/ 40957 w 293369"/>
                  <a:gd name="connsiteY19" fmla="*/ 108585 h 221456"/>
                  <a:gd name="connsiteX20" fmla="*/ 27622 w 293369"/>
                  <a:gd name="connsiteY20" fmla="*/ 55245 h 221456"/>
                  <a:gd name="connsiteX21" fmla="*/ 23813 w 293369"/>
                  <a:gd name="connsiteY21" fmla="*/ 37147 h 221456"/>
                  <a:gd name="connsiteX22" fmla="*/ 42863 w 293369"/>
                  <a:gd name="connsiteY22" fmla="*/ 17145 h 221456"/>
                  <a:gd name="connsiteX23" fmla="*/ 79057 w 293369"/>
                  <a:gd name="connsiteY23" fmla="*/ 7620 h 221456"/>
                  <a:gd name="connsiteX24" fmla="*/ 114300 w 293369"/>
                  <a:gd name="connsiteY24" fmla="*/ 18097 h 221456"/>
                  <a:gd name="connsiteX25" fmla="*/ 132397 w 293369"/>
                  <a:gd name="connsiteY25" fmla="*/ 57150 h 221456"/>
                  <a:gd name="connsiteX26" fmla="*/ 112395 w 293369"/>
                  <a:gd name="connsiteY26" fmla="*/ 126683 h 221456"/>
                  <a:gd name="connsiteX27" fmla="*/ 50482 w 293369"/>
                  <a:gd name="connsiteY27" fmla="*/ 194310 h 221456"/>
                  <a:gd name="connsiteX28" fmla="*/ 952 w 293369"/>
                  <a:gd name="connsiteY28" fmla="*/ 220980 h 221456"/>
                  <a:gd name="connsiteX29" fmla="*/ 0 w 293369"/>
                  <a:gd name="connsiteY29" fmla="*/ 219075 h 2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3369" h="221456">
                    <a:moveTo>
                      <a:pt x="103822" y="220028"/>
                    </a:moveTo>
                    <a:cubicBezTo>
                      <a:pt x="103822" y="218122"/>
                      <a:pt x="106680" y="215265"/>
                      <a:pt x="111442" y="210503"/>
                    </a:cubicBezTo>
                    <a:cubicBezTo>
                      <a:pt x="137160" y="188595"/>
                      <a:pt x="156210" y="166688"/>
                      <a:pt x="168592" y="142875"/>
                    </a:cubicBezTo>
                    <a:cubicBezTo>
                      <a:pt x="180975" y="119063"/>
                      <a:pt x="186690" y="100013"/>
                      <a:pt x="186690" y="84772"/>
                    </a:cubicBezTo>
                    <a:cubicBezTo>
                      <a:pt x="186690" y="69533"/>
                      <a:pt x="185738" y="58103"/>
                      <a:pt x="183832" y="50483"/>
                    </a:cubicBezTo>
                    <a:cubicBezTo>
                      <a:pt x="181927" y="42863"/>
                      <a:pt x="180975" y="37147"/>
                      <a:pt x="180975" y="34290"/>
                    </a:cubicBezTo>
                    <a:cubicBezTo>
                      <a:pt x="180975" y="23813"/>
                      <a:pt x="186690" y="16192"/>
                      <a:pt x="199072" y="9525"/>
                    </a:cubicBezTo>
                    <a:cubicBezTo>
                      <a:pt x="211455" y="2858"/>
                      <a:pt x="222885" y="0"/>
                      <a:pt x="233363" y="0"/>
                    </a:cubicBezTo>
                    <a:cubicBezTo>
                      <a:pt x="243840" y="0"/>
                      <a:pt x="256222" y="4763"/>
                      <a:pt x="271463" y="13335"/>
                    </a:cubicBezTo>
                    <a:cubicBezTo>
                      <a:pt x="286702" y="22860"/>
                      <a:pt x="293370" y="36195"/>
                      <a:pt x="293370" y="53340"/>
                    </a:cubicBezTo>
                    <a:cubicBezTo>
                      <a:pt x="293370" y="63817"/>
                      <a:pt x="290513" y="73342"/>
                      <a:pt x="284797" y="83820"/>
                    </a:cubicBezTo>
                    <a:cubicBezTo>
                      <a:pt x="279082" y="94297"/>
                      <a:pt x="267652" y="109538"/>
                      <a:pt x="251460" y="130492"/>
                    </a:cubicBezTo>
                    <a:cubicBezTo>
                      <a:pt x="234315" y="151447"/>
                      <a:pt x="216217" y="168592"/>
                      <a:pt x="197167" y="181928"/>
                    </a:cubicBezTo>
                    <a:cubicBezTo>
                      <a:pt x="178117" y="196215"/>
                      <a:pt x="159067" y="205740"/>
                      <a:pt x="141922" y="211455"/>
                    </a:cubicBezTo>
                    <a:cubicBezTo>
                      <a:pt x="123825" y="217170"/>
                      <a:pt x="113347" y="220028"/>
                      <a:pt x="110490" y="220028"/>
                    </a:cubicBezTo>
                    <a:cubicBezTo>
                      <a:pt x="105727" y="221933"/>
                      <a:pt x="103822" y="221933"/>
                      <a:pt x="103822" y="220028"/>
                    </a:cubicBezTo>
                    <a:close/>
                    <a:moveTo>
                      <a:pt x="0" y="219075"/>
                    </a:moveTo>
                    <a:cubicBezTo>
                      <a:pt x="0" y="217170"/>
                      <a:pt x="1905" y="213360"/>
                      <a:pt x="5715" y="208597"/>
                    </a:cubicBezTo>
                    <a:cubicBezTo>
                      <a:pt x="18097" y="193358"/>
                      <a:pt x="26670" y="176213"/>
                      <a:pt x="32385" y="157163"/>
                    </a:cubicBezTo>
                    <a:cubicBezTo>
                      <a:pt x="38100" y="138113"/>
                      <a:pt x="40957" y="121920"/>
                      <a:pt x="40957" y="108585"/>
                    </a:cubicBezTo>
                    <a:cubicBezTo>
                      <a:pt x="40957" y="95250"/>
                      <a:pt x="36195" y="77153"/>
                      <a:pt x="27622" y="55245"/>
                    </a:cubicBezTo>
                    <a:cubicBezTo>
                      <a:pt x="24765" y="49530"/>
                      <a:pt x="23813" y="43815"/>
                      <a:pt x="23813" y="37147"/>
                    </a:cubicBezTo>
                    <a:cubicBezTo>
                      <a:pt x="23813" y="30480"/>
                      <a:pt x="30480" y="23813"/>
                      <a:pt x="42863" y="17145"/>
                    </a:cubicBezTo>
                    <a:cubicBezTo>
                      <a:pt x="56197" y="10478"/>
                      <a:pt x="67627" y="7620"/>
                      <a:pt x="79057" y="7620"/>
                    </a:cubicBezTo>
                    <a:cubicBezTo>
                      <a:pt x="90488" y="7620"/>
                      <a:pt x="101917" y="11430"/>
                      <a:pt x="114300" y="18097"/>
                    </a:cubicBezTo>
                    <a:cubicBezTo>
                      <a:pt x="126682" y="24765"/>
                      <a:pt x="132397" y="38100"/>
                      <a:pt x="132397" y="57150"/>
                    </a:cubicBezTo>
                    <a:cubicBezTo>
                      <a:pt x="132397" y="76200"/>
                      <a:pt x="125730" y="100013"/>
                      <a:pt x="112395" y="126683"/>
                    </a:cubicBezTo>
                    <a:cubicBezTo>
                      <a:pt x="99060" y="154305"/>
                      <a:pt x="78105" y="176213"/>
                      <a:pt x="50482" y="194310"/>
                    </a:cubicBezTo>
                    <a:cubicBezTo>
                      <a:pt x="22860" y="212408"/>
                      <a:pt x="6667" y="220980"/>
                      <a:pt x="952" y="220980"/>
                    </a:cubicBezTo>
                    <a:cubicBezTo>
                      <a:pt x="0" y="220980"/>
                      <a:pt x="0" y="220980"/>
                      <a:pt x="0" y="219075"/>
                    </a:cubicBez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11" name="文本框 10"/>
            <p:cNvSpPr txBox="1"/>
            <p:nvPr/>
          </p:nvSpPr>
          <p:spPr>
            <a:xfrm>
              <a:off x="7365" y="4621"/>
              <a:ext cx="4954" cy="2201"/>
            </a:xfrm>
            <a:prstGeom prst="rect">
              <a:avLst/>
            </a:prstGeom>
            <a:grpFill/>
          </p:spPr>
          <p:txBody>
            <a:bodyPr wrap="square"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spcBef>
                  <a:spcPts val="0"/>
                </a:spcBef>
                <a:spcAft>
                  <a:spcPts val="0"/>
                </a:spcAft>
              </a:pPr>
              <a:r>
                <a:rPr lang="zh-CN" altLang="en-US" sz="2400" spc="200">
                  <a:solidFill>
                    <a:schemeClr val="tx1"/>
                  </a:solidFill>
                  <a:uFillTx/>
                  <a:latin typeface="汉仪粗圆简" panose="02010600000101010101" charset="-122"/>
                  <a:ea typeface="汉仪粗圆简" panose="02010600000101010101" charset="-122"/>
                  <a:cs typeface="汉仪粗圆简" panose="02010600000101010101" charset="-122"/>
                </a:rPr>
                <a:t>高考应用文千千万，如何以不变应万变？</a:t>
              </a:r>
              <a:endParaRPr lang="zh-CN" altLang="en-US" sz="2400" spc="200">
                <a:solidFill>
                  <a:schemeClr val="tx1"/>
                </a:solidFill>
                <a:uFillTx/>
                <a:latin typeface="汉仪粗圆简" panose="02010600000101010101" charset="-122"/>
                <a:ea typeface="汉仪粗圆简" panose="02010600000101010101" charset="-122"/>
                <a:cs typeface="汉仪粗圆简" panose="02010600000101010101"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blinds(horizontal)">
                                      <p:cBhvr>
                                        <p:cTn id="12" dur="500"/>
                                        <p:tgtEl>
                                          <p:spTgt spid="7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42991" y="111424"/>
            <a:ext cx="12191365" cy="6739255"/>
          </a:xfrm>
          <a:prstGeom prst="rect">
            <a:avLst/>
          </a:prstGeom>
          <a:noFill/>
          <a:ln w="25400" cap="flat" cmpd="sng" algn="ctr">
            <a:solidFill>
              <a:schemeClr val="phClr"/>
            </a:solidFill>
            <a:prstDash val="solid"/>
          </a:ln>
        </p:spPr>
        <p:style>
          <a:lnRef idx="2">
            <a:schemeClr val="accent1"/>
          </a:lnRef>
          <a:fillRef idx="0">
            <a:srgbClr val="FFFFFF"/>
          </a:fillRef>
          <a:effectRef idx="0">
            <a:srgbClr val="FFFFFF"/>
          </a:effectRef>
          <a:fontRef idx="minor">
            <a:schemeClr val="tx1"/>
          </a:fontRef>
        </p:style>
        <p:txBody>
          <a:bodyPr wrap="square" rtlCol="0" anchor="t">
            <a:spAutoFit/>
          </a:bodyPr>
          <a:p>
            <a:pPr marL="36195" indent="0" algn="just" defTabSz="266700" rtl="0" eaLnBrk="1" fontAlgn="base" latinLnBrk="0" hangingPunct="1">
              <a:lnSpc>
                <a:spcPct val="100000"/>
              </a:lnSpc>
              <a:spcBef>
                <a:spcPts val="0"/>
              </a:spcBef>
              <a:spcAft>
                <a:spcPts val="0"/>
              </a:spcAft>
              <a:buNone/>
            </a:pPr>
            <a:r>
              <a:rPr lang="en-US" altLang="zh-CN" sz="2400">
                <a:solidFill>
                  <a:schemeClr val="tx1"/>
                </a:solidFill>
                <a:highlight>
                  <a:srgbClr val="FFFF00"/>
                </a:highlight>
                <a:latin typeface="Times New Roman" panose="02020603050405020304" charset="0"/>
                <a:cs typeface="Times New Roman" panose="02020603050405020304" charset="0"/>
              </a:rPr>
              <a:t>Dear Editor,</a:t>
            </a:r>
            <a:endParaRPr lang="en-US" altLang="zh-CN" sz="2400">
              <a:solidFill>
                <a:schemeClr val="tx1"/>
              </a:solidFill>
              <a:highlight>
                <a:srgbClr val="FFFF00"/>
              </a:highlight>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0"/>
              </a:spcBef>
              <a:spcAft>
                <a:spcPts val="0"/>
              </a:spcAft>
              <a:buNone/>
            </a:pPr>
            <a:r>
              <a:rPr lang="en-US" altLang="zh-CN" sz="2400">
                <a:solidFill>
                  <a:schemeClr val="tx1"/>
                </a:solidFill>
                <a:latin typeface="Times New Roman" panose="02020603050405020304" charset="0"/>
                <a:cs typeface="Times New Roman" panose="02020603050405020304" charset="0"/>
              </a:rPr>
              <a:t>    </a:t>
            </a:r>
            <a:r>
              <a:rPr lang="en-US" altLang="zh-CN" sz="2400">
                <a:solidFill>
                  <a:schemeClr val="tx1"/>
                </a:solidFill>
                <a:highlight>
                  <a:srgbClr val="FFFF00"/>
                </a:highlight>
                <a:latin typeface="Times New Roman" panose="02020603050405020304" charset="0"/>
                <a:cs typeface="Times New Roman" panose="02020603050405020304" charset="0"/>
              </a:rPr>
              <a:t>I would like to propose</a:t>
            </a:r>
            <a:r>
              <a:rPr lang="en-US" altLang="zh-CN" sz="2400">
                <a:solidFill>
                  <a:schemeClr val="tx1"/>
                </a:solidFill>
                <a:latin typeface="Times New Roman" panose="02020603050405020304" charset="0"/>
                <a:cs typeface="Times New Roman" panose="02020603050405020304" charset="0"/>
              </a:rPr>
              <a:t> the following debate topic for the "Big Debate" column: "Should we prioritize traditional crafts or modern technology in our future career choices?"</a:t>
            </a:r>
            <a:endParaRPr lang="en-US" altLang="zh-CN" sz="24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0"/>
              </a:spcBef>
              <a:spcAft>
                <a:spcPts val="0"/>
              </a:spcAft>
              <a:buNone/>
            </a:pPr>
            <a:r>
              <a:rPr lang="en-US" altLang="zh-CN" sz="2400">
                <a:solidFill>
                  <a:schemeClr val="tx1"/>
                </a:solidFill>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sym typeface="+mn-ea"/>
              </a:rPr>
              <a:t>In an era marked by rapid technological development, the choice between the two impacts not only one's individual fulfillment but also national development. </a:t>
            </a:r>
            <a:r>
              <a:rPr lang="en-US" altLang="zh-CN" sz="2400">
                <a:highlight>
                  <a:srgbClr val="FFFF00"/>
                </a:highlight>
                <a:latin typeface="Times New Roman" panose="02020603050405020304" charset="0"/>
                <a:cs typeface="Times New Roman" panose="02020603050405020304" charset="0"/>
                <a:sym typeface="+mn-ea"/>
              </a:rPr>
              <a:t>For us young students, a debate on this topic will encourage us to reflect on </a:t>
            </a:r>
            <a:r>
              <a:rPr lang="en-US" altLang="zh-CN" sz="2400">
                <a:solidFill>
                  <a:schemeClr val="tx1"/>
                </a:solidFill>
                <a:highlight>
                  <a:srgbClr val="FFFF00"/>
                </a:highlight>
                <a:latin typeface="Times New Roman" panose="02020603050405020304" charset="0"/>
                <a:cs typeface="Times New Roman" panose="02020603050405020304" charset="0"/>
              </a:rPr>
              <a:t>several aspects, </a:t>
            </a:r>
            <a:r>
              <a:rPr lang="en-US" altLang="zh-CN" sz="2400">
                <a:highlight>
                  <a:srgbClr val="FFFF00"/>
                </a:highlight>
                <a:latin typeface="Times New Roman" panose="02020603050405020304" charset="0"/>
                <a:cs typeface="Times New Roman" panose="02020603050405020304" charset="0"/>
                <a:sym typeface="+mn-ea"/>
              </a:rPr>
              <a:t>preparing us to make informed decisions when planning our future career paths.</a:t>
            </a:r>
            <a:r>
              <a:rPr lang="en-US" altLang="zh-CN" sz="2400">
                <a:solidFill>
                  <a:schemeClr val="tx1"/>
                </a:solidFill>
                <a:latin typeface="Times New Roman" panose="02020603050405020304" charset="0"/>
                <a:cs typeface="Times New Roman" panose="02020603050405020304" charset="0"/>
              </a:rPr>
              <a:t> </a:t>
            </a:r>
            <a:r>
              <a:rPr lang="en-US" altLang="zh-CN" sz="2400">
                <a:solidFill>
                  <a:schemeClr val="tx1"/>
                </a:solidFill>
                <a:highlight>
                  <a:srgbClr val="FFFF00"/>
                </a:highlight>
                <a:latin typeface="Times New Roman" panose="02020603050405020304" charset="0"/>
                <a:cs typeface="Times New Roman" panose="02020603050405020304" charset="0"/>
              </a:rPr>
              <a:t>Firstly</a:t>
            </a:r>
            <a:r>
              <a:rPr lang="en-US" altLang="zh-CN" sz="2400">
                <a:solidFill>
                  <a:schemeClr val="tx1"/>
                </a:solidFill>
                <a:latin typeface="Times New Roman" panose="02020603050405020304" charset="0"/>
                <a:cs typeface="Times New Roman" panose="02020603050405020304" charset="0"/>
              </a:rPr>
              <a:t>, traditional crafts </a:t>
            </a:r>
            <a:r>
              <a:rPr lang="en-US" altLang="zh-CN" sz="2400">
                <a:latin typeface="Times New Roman" panose="02020603050405020304" charset="0"/>
                <a:cs typeface="Times New Roman" panose="02020603050405020304" charset="0"/>
                <a:sym typeface="+mn-ea"/>
              </a:rPr>
              <a:t>are crucial for maintaining our cultural identity compared with modern technology. </a:t>
            </a:r>
            <a:r>
              <a:rPr lang="en-US" altLang="zh-CN" sz="2400">
                <a:solidFill>
                  <a:schemeClr val="tx1"/>
                </a:solidFill>
                <a:latin typeface="Times New Roman" panose="02020603050405020304" charset="0"/>
                <a:cs typeface="Times New Roman" panose="02020603050405020304" charset="0"/>
              </a:rPr>
              <a:t>For example, Tibetan Black Pottery </a:t>
            </a:r>
            <a:r>
              <a:rPr lang="en-US" altLang="zh-CN" sz="2400">
                <a:latin typeface="Times New Roman" panose="02020603050405020304" charset="0"/>
                <a:cs typeface="Times New Roman" panose="02020603050405020304" charset="0"/>
                <a:sym typeface="+mn-ea"/>
              </a:rPr>
              <a:t>embodies centuries of history and tradition, </a:t>
            </a:r>
            <a:r>
              <a:rPr lang="en-US" altLang="zh-CN" sz="2400">
                <a:solidFill>
                  <a:schemeClr val="tx1"/>
                </a:solidFill>
                <a:latin typeface="Times New Roman" panose="02020603050405020304" charset="0"/>
                <a:cs typeface="Times New Roman" panose="02020603050405020304" charset="0"/>
              </a:rPr>
              <a:t>representing a significant part of our cultural heritage. </a:t>
            </a:r>
            <a:r>
              <a:rPr lang="en-US" altLang="zh-CN" sz="2400">
                <a:solidFill>
                  <a:schemeClr val="tx1"/>
                </a:solidFill>
                <a:highlight>
                  <a:srgbClr val="FFFF00"/>
                </a:highlight>
                <a:latin typeface="Times New Roman" panose="02020603050405020304" charset="0"/>
                <a:cs typeface="Times New Roman" panose="02020603050405020304" charset="0"/>
              </a:rPr>
              <a:t>Secondly</a:t>
            </a:r>
            <a:r>
              <a:rPr lang="en-US" altLang="zh-CN" sz="2400">
                <a:solidFill>
                  <a:schemeClr val="tx1"/>
                </a:solidFill>
                <a:latin typeface="Times New Roman" panose="02020603050405020304" charset="0"/>
                <a:cs typeface="Times New Roman" panose="02020603050405020304" charset="0"/>
              </a:rPr>
              <a:t>, the intricate processes involved in </a:t>
            </a:r>
            <a:r>
              <a:rPr lang="en-US" altLang="zh-CN" sz="2400">
                <a:latin typeface="Times New Roman" panose="02020603050405020304" charset="0"/>
                <a:cs typeface="Times New Roman" panose="02020603050405020304" charset="0"/>
                <a:sym typeface="+mn-ea"/>
              </a:rPr>
              <a:t>traditional crafts</a:t>
            </a:r>
            <a:r>
              <a:rPr lang="en-US" altLang="zh-CN" sz="2400">
                <a:solidFill>
                  <a:schemeClr val="tx1"/>
                </a:solidFill>
                <a:latin typeface="Times New Roman" panose="02020603050405020304" charset="0"/>
                <a:cs typeface="Times New Roman" panose="02020603050405020304" charset="0"/>
              </a:rPr>
              <a:t> require high levels of skill and expertise, fostering a greater sense of pride and accomplishment among artisans. </a:t>
            </a:r>
            <a:r>
              <a:rPr lang="en-US" altLang="zh-CN" sz="2400">
                <a:solidFill>
                  <a:schemeClr val="tx1"/>
                </a:solidFill>
                <a:highlight>
                  <a:srgbClr val="FFFF00"/>
                </a:highlight>
                <a:latin typeface="Times New Roman" panose="02020603050405020304" charset="0"/>
                <a:cs typeface="Times New Roman" panose="02020603050405020304" charset="0"/>
              </a:rPr>
              <a:t>Lastly</a:t>
            </a:r>
            <a:r>
              <a:rPr lang="en-US" altLang="zh-CN" sz="2400">
                <a:solidFill>
                  <a:schemeClr val="tx1"/>
                </a:solidFill>
                <a:latin typeface="Times New Roman" panose="02020603050405020304" charset="0"/>
                <a:cs typeface="Times New Roman" panose="02020603050405020304" charset="0"/>
              </a:rPr>
              <a:t>, discussing this topic allows us to explore how to balance modern advancements with the preservation of traditional practices, ensuring that we do not lose our cultural roots in the pursuit of technological progress.</a:t>
            </a:r>
            <a:endParaRPr lang="en-US" altLang="zh-CN" sz="24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0"/>
              </a:spcBef>
              <a:spcAft>
                <a:spcPts val="0"/>
              </a:spcAft>
              <a:buNone/>
            </a:pPr>
            <a:r>
              <a:rPr lang="en-US" altLang="zh-CN" sz="2400">
                <a:solidFill>
                  <a:schemeClr val="tx1"/>
                </a:solidFill>
                <a:latin typeface="Times New Roman" panose="02020603050405020304" charset="0"/>
                <a:cs typeface="Times New Roman" panose="02020603050405020304" charset="0"/>
              </a:rPr>
              <a:t>    </a:t>
            </a:r>
            <a:r>
              <a:rPr lang="en-US" altLang="zh-CN" sz="2400">
                <a:solidFill>
                  <a:schemeClr val="tx1"/>
                </a:solidFill>
                <a:highlight>
                  <a:srgbClr val="FFFF00"/>
                </a:highlight>
                <a:latin typeface="Times New Roman" panose="02020603050405020304" charset="0"/>
                <a:cs typeface="Times New Roman" panose="02020603050405020304" charset="0"/>
              </a:rPr>
              <a:t>I believe  this topic encourages students to</a:t>
            </a:r>
            <a:r>
              <a:rPr lang="en-US" altLang="zh-CN" sz="2400">
                <a:solidFill>
                  <a:schemeClr val="tx1"/>
                </a:solidFill>
                <a:latin typeface="Times New Roman" panose="02020603050405020304" charset="0"/>
                <a:cs typeface="Times New Roman" panose="02020603050405020304" charset="0"/>
              </a:rPr>
              <a:t> think critically about their career paths and the value they place on tradition versus innovation.</a:t>
            </a:r>
            <a:r>
              <a:rPr lang="en-US" altLang="zh-CN" sz="2400">
                <a:latin typeface="Times New Roman" panose="02020603050405020304" charset="0"/>
                <a:cs typeface="Times New Roman" panose="02020603050405020304" charset="0"/>
                <a:sym typeface="+mn-ea"/>
              </a:rPr>
              <a:t> </a:t>
            </a:r>
            <a:r>
              <a:rPr lang="en-US" altLang="zh-CN" sz="2400">
                <a:highlight>
                  <a:srgbClr val="FFFF00"/>
                </a:highlight>
                <a:latin typeface="Times New Roman" panose="02020603050405020304" charset="0"/>
                <a:cs typeface="Times New Roman" panose="02020603050405020304" charset="0"/>
                <a:sym typeface="+mn-ea"/>
              </a:rPr>
              <a:t>Thank you for your attention and consideration</a:t>
            </a:r>
            <a:r>
              <a:rPr lang="en-US" altLang="zh-CN" sz="2400">
                <a:latin typeface="Times New Roman" panose="02020603050405020304" charset="0"/>
                <a:cs typeface="Times New Roman" panose="02020603050405020304" charset="0"/>
                <a:sym typeface="+mn-ea"/>
              </a:rPr>
              <a:t>.</a:t>
            </a:r>
            <a:endParaRPr lang="en-US" altLang="zh-CN" sz="2400">
              <a:solidFill>
                <a:schemeClr val="tx1"/>
              </a:solidFill>
              <a:latin typeface="Times New Roman" panose="02020603050405020304" charset="0"/>
              <a:cs typeface="Times New Roman" panose="02020603050405020304" charset="0"/>
            </a:endParaRPr>
          </a:p>
          <a:p>
            <a:pPr marL="36195" indent="0" algn="r" defTabSz="266700" rtl="0" eaLnBrk="1" fontAlgn="base" latinLnBrk="0" hangingPunct="1">
              <a:lnSpc>
                <a:spcPct val="100000"/>
              </a:lnSpc>
              <a:spcBef>
                <a:spcPts val="0"/>
              </a:spcBef>
              <a:spcAft>
                <a:spcPts val="0"/>
              </a:spcAft>
              <a:buNone/>
            </a:pPr>
            <a:r>
              <a:rPr lang="en-US" altLang="zh-CN" sz="2400">
                <a:solidFill>
                  <a:schemeClr val="tx1"/>
                </a:solidFill>
                <a:highlight>
                  <a:srgbClr val="FFFF00"/>
                </a:highlight>
                <a:latin typeface="Times New Roman" panose="02020603050405020304" charset="0"/>
                <a:cs typeface="Times New Roman" panose="02020603050405020304" charset="0"/>
              </a:rPr>
              <a:t>Yours,</a:t>
            </a:r>
            <a:endParaRPr lang="en-US" altLang="zh-CN" sz="2400">
              <a:solidFill>
                <a:schemeClr val="tx1"/>
              </a:solidFill>
              <a:highlight>
                <a:srgbClr val="FFFF00"/>
              </a:highlight>
              <a:latin typeface="Times New Roman" panose="02020603050405020304" charset="0"/>
              <a:cs typeface="Times New Roman" panose="02020603050405020304" charset="0"/>
            </a:endParaRPr>
          </a:p>
          <a:p>
            <a:pPr marL="36195" indent="0" algn="r" defTabSz="266700" rtl="0" eaLnBrk="1" fontAlgn="base" latinLnBrk="0" hangingPunct="1">
              <a:lnSpc>
                <a:spcPct val="100000"/>
              </a:lnSpc>
              <a:spcBef>
                <a:spcPts val="0"/>
              </a:spcBef>
              <a:spcAft>
                <a:spcPts val="0"/>
              </a:spcAft>
              <a:buNone/>
            </a:pPr>
            <a:r>
              <a:rPr lang="en-US" altLang="zh-CN" sz="2400">
                <a:solidFill>
                  <a:schemeClr val="tx1"/>
                </a:solidFill>
                <a:highlight>
                  <a:srgbClr val="FFFF00"/>
                </a:highlight>
                <a:latin typeface="Times New Roman" panose="02020603050405020304" charset="0"/>
                <a:cs typeface="Times New Roman" panose="02020603050405020304" charset="0"/>
              </a:rPr>
              <a:t>Lihua</a:t>
            </a:r>
            <a:endParaRPr lang="en-US" altLang="zh-CN" sz="2400">
              <a:solidFill>
                <a:schemeClr val="tx1"/>
              </a:solidFill>
              <a:highlight>
                <a:srgbClr val="FFFF00"/>
              </a:highlight>
              <a:latin typeface="Times New Roman" panose="02020603050405020304" charset="0"/>
              <a:cs typeface="Times New Roman" panose="02020603050405020304" charset="0"/>
            </a:endParaRPr>
          </a:p>
        </p:txBody>
      </p:sp>
      <p:grpSp>
        <p:nvGrpSpPr>
          <p:cNvPr id="73" name="组合 72" descr="7b0a202020202274657874626f78223a2022220a7d0a"/>
          <p:cNvGrpSpPr/>
          <p:nvPr/>
        </p:nvGrpSpPr>
        <p:grpSpPr>
          <a:xfrm>
            <a:off x="81915" y="5996940"/>
            <a:ext cx="2341034" cy="777875"/>
            <a:chOff x="6508" y="3736"/>
            <a:chExt cx="5589" cy="3330"/>
          </a:xfrm>
        </p:grpSpPr>
        <p:sp>
          <p:nvSpPr>
            <p:cNvPr id="185" name="文本框 7" descr="7b0a20202020227461726765744d6f64756c65223a20226b6f6e6c696e65666f6e7473220a7d0a"/>
            <p:cNvSpPr txBox="1"/>
            <p:nvPr/>
          </p:nvSpPr>
          <p:spPr>
            <a:xfrm>
              <a:off x="6700" y="4570"/>
              <a:ext cx="4842" cy="1231"/>
            </a:xfrm>
            <a:prstGeom prst="rect">
              <a:avLst/>
            </a:prstGeom>
            <a:noFill/>
          </p:spPr>
          <p:txBody>
            <a:bodyPr wrap="square" rtlCol="0" anchor="ctr" upright="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rtl="0" eaLnBrk="1" fontAlgn="auto" latinLnBrk="0" hangingPunct="1">
                <a:lnSpc>
                  <a:spcPct val="140000"/>
                </a:lnSpc>
                <a:spcBef>
                  <a:spcPts val="0"/>
                </a:spcBef>
                <a:spcAft>
                  <a:spcPts val="0"/>
                </a:spcAft>
              </a:pPr>
              <a:r>
                <a:rPr lang="zh-CN" altLang="en-US" sz="2400" kern="100" spc="100">
                  <a:solidFill>
                    <a:srgbClr val="FE603C"/>
                  </a:solidFill>
                  <a:uFillTx/>
                  <a:latin typeface="汉仪雅酷黑简" panose="00020600040101010101" charset="-122"/>
                  <a:ea typeface="汉仪雅酷黑简" panose="00020600040101010101" charset="-122"/>
                  <a:cs typeface="汉仪雅酷黑简" panose="00020600040101010101" charset="-122"/>
                  <a:sym typeface="Times New Roman" panose="02020603050405020304"/>
                </a:rPr>
                <a:t>传统工艺版</a:t>
              </a:r>
              <a:endParaRPr lang="zh-CN" altLang="en-US" sz="2400" kern="100" spc="100">
                <a:solidFill>
                  <a:srgbClr val="FE603C"/>
                </a:solidFill>
                <a:uFillTx/>
                <a:latin typeface="汉仪雅酷黑简" panose="00020600040101010101" charset="-122"/>
                <a:ea typeface="汉仪雅酷黑简" panose="00020600040101010101" charset="-122"/>
                <a:cs typeface="汉仪雅酷黑简" panose="00020600040101010101" charset="-122"/>
                <a:sym typeface="Times New Roman" panose="02020603050405020304"/>
              </a:endParaRPr>
            </a:p>
          </p:txBody>
        </p:sp>
        <p:grpSp>
          <p:nvGrpSpPr>
            <p:cNvPr id="68" name="组合 67"/>
            <p:cNvGrpSpPr/>
            <p:nvPr/>
          </p:nvGrpSpPr>
          <p:grpSpPr>
            <a:xfrm>
              <a:off x="6508" y="3736"/>
              <a:ext cx="5589" cy="3330"/>
              <a:chOff x="6508" y="3736"/>
              <a:chExt cx="5589" cy="3330"/>
            </a:xfrm>
          </p:grpSpPr>
          <p:sp>
            <p:nvSpPr>
              <p:cNvPr id="67" name="椭圆 66"/>
              <p:cNvSpPr/>
              <p:nvPr/>
            </p:nvSpPr>
            <p:spPr>
              <a:xfrm>
                <a:off x="11877" y="6151"/>
                <a:ext cx="220" cy="220"/>
              </a:xfrm>
              <a:prstGeom prst="ellipse">
                <a:avLst/>
              </a:prstGeom>
              <a:solidFill>
                <a:srgbClr val="FFAB98">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6" name="图形 4"/>
              <p:cNvSpPr/>
              <p:nvPr/>
            </p:nvSpPr>
            <p:spPr>
              <a:xfrm flipH="1">
                <a:off x="6508" y="3813"/>
                <a:ext cx="4972" cy="3125"/>
              </a:xfrm>
              <a:custGeom>
                <a:avLst/>
                <a:gdLst>
                  <a:gd name="adj1" fmla="val 32915"/>
                  <a:gd name="adj2" fmla="val 0"/>
                  <a:gd name="a1" fmla="pin 0 adj1 50000"/>
                  <a:gd name="a2" fmla="pin 0 adj2 50000"/>
                  <a:gd name="x1" fmla="*/ ss a1 100000"/>
                  <a:gd name="y1" fmla="+- b 0 x1"/>
                  <a:gd name="a" fmla="*/ ss a2 100000"/>
                  <a:gd name="x2" fmla="+- r 0 a"/>
                  <a:gd name="y2" fmla="+- b 0 a"/>
                  <a:gd name="dx1" fmla="*/ x1 29289 100000"/>
                  <a:gd name="dx2" fmla="*/ a 29289 100000"/>
                  <a:gd name="d" fmla="+- dx1 0 dx2"/>
                  <a:gd name="dx" fmla="?: d dx1 dx2"/>
                  <a:gd name="ir" fmla="+- r 0 dx"/>
                  <a:gd name="ib" fmla="+- b 0 dx"/>
                </a:gdLst>
                <a:ahLst/>
                <a:cxnLst>
                  <a:cxn ang="0">
                    <a:pos x="r" y="vc"/>
                  </a:cxn>
                  <a:cxn ang="cd4">
                    <a:pos x="hc" y="b"/>
                  </a:cxn>
                  <a:cxn ang="cd2">
                    <a:pos x="l" y="vc"/>
                  </a:cxn>
                  <a:cxn ang="3">
                    <a:pos x="hc" y="t"/>
                  </a:cxn>
                </a:cxnLst>
                <a:rect l="dx" t="dx" r="ir" b="ib"/>
                <a:pathLst>
                  <a:path w="4941" h="3127">
                    <a:moveTo>
                      <a:pt x="4843" y="0"/>
                    </a:moveTo>
                    <a:lnTo>
                      <a:pt x="4941" y="0"/>
                    </a:lnTo>
                    <a:lnTo>
                      <a:pt x="4941" y="2262"/>
                    </a:lnTo>
                    <a:cubicBezTo>
                      <a:pt x="4941" y="2740"/>
                      <a:pt x="4491" y="3127"/>
                      <a:pt x="3935" y="3127"/>
                    </a:cubicBezTo>
                    <a:lnTo>
                      <a:pt x="2395" y="3127"/>
                    </a:lnTo>
                    <a:lnTo>
                      <a:pt x="1886" y="3127"/>
                    </a:lnTo>
                    <a:lnTo>
                      <a:pt x="345" y="3127"/>
                    </a:lnTo>
                    <a:cubicBezTo>
                      <a:pt x="237" y="3127"/>
                      <a:pt x="133" y="3112"/>
                      <a:pt x="35" y="3085"/>
                    </a:cubicBezTo>
                    <a:lnTo>
                      <a:pt x="0" y="3075"/>
                    </a:lnTo>
                    <a:lnTo>
                      <a:pt x="0" y="3046"/>
                    </a:lnTo>
                    <a:lnTo>
                      <a:pt x="30" y="3052"/>
                    </a:lnTo>
                    <a:cubicBezTo>
                      <a:pt x="100" y="3065"/>
                      <a:pt x="173" y="3072"/>
                      <a:pt x="247" y="3072"/>
                    </a:cubicBezTo>
                    <a:lnTo>
                      <a:pt x="1788" y="3072"/>
                    </a:lnTo>
                    <a:lnTo>
                      <a:pt x="2297" y="3072"/>
                    </a:lnTo>
                    <a:lnTo>
                      <a:pt x="3837" y="3072"/>
                    </a:lnTo>
                    <a:cubicBezTo>
                      <a:pt x="4393" y="3072"/>
                      <a:pt x="4843" y="2685"/>
                      <a:pt x="4843" y="2207"/>
                    </a:cubicBezTo>
                    <a:lnTo>
                      <a:pt x="4843" y="0"/>
                    </a:lnTo>
                    <a:close/>
                  </a:path>
                </a:pathLst>
              </a:custGeom>
              <a:noFill/>
              <a:ln w="73025" cap="flat">
                <a:solidFill>
                  <a:srgbClr val="FE7551"/>
                </a:solidFill>
                <a:prstDash val="solid"/>
                <a:miter/>
              </a:ln>
              <a:extLst>
                <a:ext uri="{909E8E84-426E-40DD-AFC4-6F175D3DCCD1}">
                  <a14:hiddenFill xmlns:a14="http://schemas.microsoft.com/office/drawing/2010/main">
                    <a:solidFill>
                      <a:srgbClr val="FEE5A0"/>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 name="图形 4"/>
              <p:cNvSpPr/>
              <p:nvPr/>
            </p:nvSpPr>
            <p:spPr>
              <a:xfrm flipH="1">
                <a:off x="6651" y="3736"/>
                <a:ext cx="5035" cy="2824"/>
              </a:xfrm>
              <a:custGeom>
                <a:avLst/>
                <a:gdLst>
                  <a:gd name="adj1" fmla="val 32915"/>
                  <a:gd name="adj2" fmla="val 0"/>
                  <a:gd name="a1" fmla="pin 0 adj1 50000"/>
                  <a:gd name="a2" fmla="pin 0 adj2 50000"/>
                  <a:gd name="x1" fmla="*/ ss a1 100000"/>
                  <a:gd name="y1" fmla="+- b 0 x1"/>
                  <a:gd name="a" fmla="*/ ss a2 100000"/>
                  <a:gd name="x2" fmla="+- r 0 a"/>
                  <a:gd name="y2" fmla="+- b 0 a"/>
                  <a:gd name="dx1" fmla="*/ x1 29289 100000"/>
                  <a:gd name="dx2" fmla="*/ a 29289 100000"/>
                  <a:gd name="d" fmla="+- dx1 0 dx2"/>
                  <a:gd name="dx" fmla="?: d dx1 dx2"/>
                  <a:gd name="ir" fmla="+- r 0 dx"/>
                  <a:gd name="ib" fmla="+- b 0 dx"/>
                </a:gdLst>
                <a:ahLst/>
                <a:cxnLst>
                  <a:cxn ang="0">
                    <a:pos x="r" y="vc"/>
                  </a:cxn>
                  <a:cxn ang="cd4">
                    <a:pos x="hc" y="b"/>
                  </a:cxn>
                  <a:cxn ang="cd2">
                    <a:pos x="l" y="vc"/>
                  </a:cxn>
                  <a:cxn ang="3">
                    <a:pos x="hc" y="t"/>
                  </a:cxn>
                </a:cxnLst>
                <a:rect l="dx" t="dx" r="ir" b="ib"/>
                <a:pathLst>
                  <a:path w="5168" h="3356">
                    <a:moveTo>
                      <a:pt x="0" y="0"/>
                    </a:moveTo>
                    <a:lnTo>
                      <a:pt x="1891" y="0"/>
                    </a:lnTo>
                    <a:cubicBezTo>
                      <a:pt x="2163" y="0"/>
                      <a:pt x="2408" y="117"/>
                      <a:pt x="2578" y="304"/>
                    </a:cubicBezTo>
                    <a:lnTo>
                      <a:pt x="2584" y="311"/>
                    </a:lnTo>
                    <a:lnTo>
                      <a:pt x="2590" y="304"/>
                    </a:lnTo>
                    <a:cubicBezTo>
                      <a:pt x="2760" y="117"/>
                      <a:pt x="3005" y="0"/>
                      <a:pt x="3277" y="0"/>
                    </a:cubicBezTo>
                    <a:lnTo>
                      <a:pt x="5168" y="0"/>
                    </a:lnTo>
                    <a:lnTo>
                      <a:pt x="5168" y="2428"/>
                    </a:lnTo>
                    <a:cubicBezTo>
                      <a:pt x="5168" y="2941"/>
                      <a:pt x="4753" y="3356"/>
                      <a:pt x="4240" y="3356"/>
                    </a:cubicBezTo>
                    <a:lnTo>
                      <a:pt x="2819" y="3356"/>
                    </a:lnTo>
                    <a:lnTo>
                      <a:pt x="2349" y="3356"/>
                    </a:lnTo>
                    <a:lnTo>
                      <a:pt x="928" y="3356"/>
                    </a:lnTo>
                    <a:cubicBezTo>
                      <a:pt x="415" y="3356"/>
                      <a:pt x="0" y="2941"/>
                      <a:pt x="0" y="2428"/>
                    </a:cubicBezTo>
                    <a:lnTo>
                      <a:pt x="0" y="0"/>
                    </a:lnTo>
                    <a:close/>
                  </a:path>
                </a:pathLst>
              </a:custGeom>
              <a:noFill/>
              <a:ln w="73025" cap="flat">
                <a:solidFill>
                  <a:srgbClr val="FFAB98"/>
                </a:solidFill>
                <a:prstDash val="solid"/>
                <a:miter/>
              </a:ln>
              <a:extLst>
                <a:ext uri="{909E8E84-426E-40DD-AFC4-6F175D3DCCD1}">
                  <a14:hiddenFill xmlns:a14="http://schemas.microsoft.com/office/drawing/2010/main">
                    <a:solidFill>
                      <a:srgbClr val="F49DBA"/>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 name="矩形 48"/>
              <p:cNvSpPr/>
              <p:nvPr/>
            </p:nvSpPr>
            <p:spPr>
              <a:xfrm>
                <a:off x="9441" y="3973"/>
                <a:ext cx="113" cy="362"/>
              </a:xfrm>
              <a:prstGeom prst="rect">
                <a:avLst/>
              </a:prstGeom>
              <a:solidFill>
                <a:srgbClr val="FFA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矩形 49"/>
              <p:cNvSpPr/>
              <p:nvPr/>
            </p:nvSpPr>
            <p:spPr>
              <a:xfrm>
                <a:off x="9441" y="6563"/>
                <a:ext cx="113" cy="283"/>
              </a:xfrm>
              <a:prstGeom prst="rect">
                <a:avLst/>
              </a:prstGeom>
              <a:solidFill>
                <a:srgbClr val="FFA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65" name="组合 64"/>
              <p:cNvGrpSpPr/>
              <p:nvPr/>
            </p:nvGrpSpPr>
            <p:grpSpPr>
              <a:xfrm>
                <a:off x="11885" y="6239"/>
                <a:ext cx="212" cy="827"/>
                <a:chOff x="11275" y="4030"/>
                <a:chExt cx="1452" cy="5570"/>
              </a:xfrm>
            </p:grpSpPr>
            <p:grpSp>
              <p:nvGrpSpPr>
                <p:cNvPr id="63" name="组合 62"/>
                <p:cNvGrpSpPr/>
                <p:nvPr/>
              </p:nvGrpSpPr>
              <p:grpSpPr>
                <a:xfrm>
                  <a:off x="11275" y="4030"/>
                  <a:ext cx="1452" cy="4998"/>
                  <a:chOff x="9660" y="1292"/>
                  <a:chExt cx="179" cy="616"/>
                </a:xfrm>
              </p:grpSpPr>
              <p:sp>
                <p:nvSpPr>
                  <p:cNvPr id="61" name="矩形 60"/>
                  <p:cNvSpPr/>
                  <p:nvPr/>
                </p:nvSpPr>
                <p:spPr>
                  <a:xfrm>
                    <a:off x="9663" y="1480"/>
                    <a:ext cx="176" cy="428"/>
                  </a:xfrm>
                  <a:prstGeom prst="rect">
                    <a:avLst/>
                  </a:prstGeom>
                  <a:solidFill>
                    <a:srgbClr val="FFC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2" name="等腰三角形 61"/>
                  <p:cNvSpPr/>
                  <p:nvPr/>
                </p:nvSpPr>
                <p:spPr>
                  <a:xfrm>
                    <a:off x="9660" y="1292"/>
                    <a:ext cx="179" cy="195"/>
                  </a:xfrm>
                  <a:prstGeom prst="triangle">
                    <a:avLst/>
                  </a:prstGeom>
                  <a:solidFill>
                    <a:srgbClr val="FE7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64" name="矩形 63"/>
                <p:cNvSpPr/>
                <p:nvPr/>
              </p:nvSpPr>
              <p:spPr>
                <a:xfrm>
                  <a:off x="11285" y="8972"/>
                  <a:ext cx="1427" cy="143"/>
                </a:xfrm>
                <a:prstGeom prst="rect">
                  <a:avLst/>
                </a:prstGeom>
                <a:solidFill>
                  <a:srgbClr val="935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6" name="矩形 65"/>
                <p:cNvSpPr/>
                <p:nvPr/>
              </p:nvSpPr>
              <p:spPr>
                <a:xfrm>
                  <a:off x="11282" y="8792"/>
                  <a:ext cx="1425" cy="808"/>
                </a:xfrm>
                <a:prstGeom prst="rect">
                  <a:avLst/>
                </a:prstGeom>
                <a:solidFill>
                  <a:srgbClr val="FE7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3" name="组合 72" descr="7b0a202020202274657874626f78223a2022220a7d0a"/>
          <p:cNvGrpSpPr/>
          <p:nvPr/>
        </p:nvGrpSpPr>
        <p:grpSpPr>
          <a:xfrm>
            <a:off x="654050" y="976630"/>
            <a:ext cx="2341034" cy="777875"/>
            <a:chOff x="6508" y="3736"/>
            <a:chExt cx="5589" cy="3330"/>
          </a:xfrm>
        </p:grpSpPr>
        <p:sp>
          <p:nvSpPr>
            <p:cNvPr id="185" name="文本框 7" descr="7b0a20202020227461726765744d6f64756c65223a20226b6f6e6c696e65666f6e7473220a7d0a"/>
            <p:cNvSpPr txBox="1"/>
            <p:nvPr/>
          </p:nvSpPr>
          <p:spPr>
            <a:xfrm>
              <a:off x="6700" y="4570"/>
              <a:ext cx="4842" cy="1231"/>
            </a:xfrm>
            <a:prstGeom prst="rect">
              <a:avLst/>
            </a:prstGeom>
            <a:noFill/>
          </p:spPr>
          <p:txBody>
            <a:bodyPr wrap="square" rtlCol="0" anchor="ctr" upright="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rtl="0" eaLnBrk="1" fontAlgn="auto" latinLnBrk="0" hangingPunct="1">
                <a:lnSpc>
                  <a:spcPct val="140000"/>
                </a:lnSpc>
                <a:spcBef>
                  <a:spcPts val="0"/>
                </a:spcBef>
                <a:spcAft>
                  <a:spcPts val="0"/>
                </a:spcAft>
              </a:pPr>
              <a:r>
                <a:rPr lang="zh-CN" altLang="en-US" sz="2400" kern="100" spc="100">
                  <a:solidFill>
                    <a:srgbClr val="FE603C"/>
                  </a:solidFill>
                  <a:uFillTx/>
                  <a:latin typeface="汉仪雅酷黑简" panose="00020600040101010101" charset="-122"/>
                  <a:ea typeface="汉仪雅酷黑简" panose="00020600040101010101" charset="-122"/>
                  <a:cs typeface="汉仪雅酷黑简" panose="00020600040101010101" charset="-122"/>
                  <a:sym typeface="Times New Roman" panose="02020603050405020304"/>
                </a:rPr>
                <a:t>体育健康版</a:t>
              </a:r>
              <a:endParaRPr lang="zh-CN" altLang="en-US" sz="2400" kern="100" spc="100">
                <a:solidFill>
                  <a:srgbClr val="FE603C"/>
                </a:solidFill>
                <a:uFillTx/>
                <a:latin typeface="汉仪雅酷黑简" panose="00020600040101010101" charset="-122"/>
                <a:ea typeface="汉仪雅酷黑简" panose="00020600040101010101" charset="-122"/>
                <a:cs typeface="汉仪雅酷黑简" panose="00020600040101010101" charset="-122"/>
                <a:sym typeface="Times New Roman" panose="02020603050405020304"/>
              </a:endParaRPr>
            </a:p>
          </p:txBody>
        </p:sp>
        <p:grpSp>
          <p:nvGrpSpPr>
            <p:cNvPr id="68" name="组合 67"/>
            <p:cNvGrpSpPr/>
            <p:nvPr/>
          </p:nvGrpSpPr>
          <p:grpSpPr>
            <a:xfrm>
              <a:off x="6508" y="3736"/>
              <a:ext cx="5589" cy="3330"/>
              <a:chOff x="6508" y="3736"/>
              <a:chExt cx="5589" cy="3330"/>
            </a:xfrm>
          </p:grpSpPr>
          <p:sp>
            <p:nvSpPr>
              <p:cNvPr id="67" name="椭圆 66"/>
              <p:cNvSpPr/>
              <p:nvPr/>
            </p:nvSpPr>
            <p:spPr>
              <a:xfrm>
                <a:off x="11877" y="6151"/>
                <a:ext cx="220" cy="220"/>
              </a:xfrm>
              <a:prstGeom prst="ellipse">
                <a:avLst/>
              </a:prstGeom>
              <a:solidFill>
                <a:srgbClr val="FFAB98">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6" name="图形 4"/>
              <p:cNvSpPr/>
              <p:nvPr/>
            </p:nvSpPr>
            <p:spPr>
              <a:xfrm flipH="1">
                <a:off x="6508" y="3813"/>
                <a:ext cx="4972" cy="3125"/>
              </a:xfrm>
              <a:custGeom>
                <a:avLst/>
                <a:gdLst>
                  <a:gd name="adj1" fmla="val 32915"/>
                  <a:gd name="adj2" fmla="val 0"/>
                  <a:gd name="a1" fmla="pin 0 adj1 50000"/>
                  <a:gd name="a2" fmla="pin 0 adj2 50000"/>
                  <a:gd name="x1" fmla="*/ ss a1 100000"/>
                  <a:gd name="y1" fmla="+- b 0 x1"/>
                  <a:gd name="a" fmla="*/ ss a2 100000"/>
                  <a:gd name="x2" fmla="+- r 0 a"/>
                  <a:gd name="y2" fmla="+- b 0 a"/>
                  <a:gd name="dx1" fmla="*/ x1 29289 100000"/>
                  <a:gd name="dx2" fmla="*/ a 29289 100000"/>
                  <a:gd name="d" fmla="+- dx1 0 dx2"/>
                  <a:gd name="dx" fmla="?: d dx1 dx2"/>
                  <a:gd name="ir" fmla="+- r 0 dx"/>
                  <a:gd name="ib" fmla="+- b 0 dx"/>
                </a:gdLst>
                <a:ahLst/>
                <a:cxnLst>
                  <a:cxn ang="0">
                    <a:pos x="r" y="vc"/>
                  </a:cxn>
                  <a:cxn ang="cd4">
                    <a:pos x="hc" y="b"/>
                  </a:cxn>
                  <a:cxn ang="cd2">
                    <a:pos x="l" y="vc"/>
                  </a:cxn>
                  <a:cxn ang="3">
                    <a:pos x="hc" y="t"/>
                  </a:cxn>
                </a:cxnLst>
                <a:rect l="dx" t="dx" r="ir" b="ib"/>
                <a:pathLst>
                  <a:path w="4941" h="3127">
                    <a:moveTo>
                      <a:pt x="4843" y="0"/>
                    </a:moveTo>
                    <a:lnTo>
                      <a:pt x="4941" y="0"/>
                    </a:lnTo>
                    <a:lnTo>
                      <a:pt x="4941" y="2262"/>
                    </a:lnTo>
                    <a:cubicBezTo>
                      <a:pt x="4941" y="2740"/>
                      <a:pt x="4491" y="3127"/>
                      <a:pt x="3935" y="3127"/>
                    </a:cubicBezTo>
                    <a:lnTo>
                      <a:pt x="2395" y="3127"/>
                    </a:lnTo>
                    <a:lnTo>
                      <a:pt x="1886" y="3127"/>
                    </a:lnTo>
                    <a:lnTo>
                      <a:pt x="345" y="3127"/>
                    </a:lnTo>
                    <a:cubicBezTo>
                      <a:pt x="237" y="3127"/>
                      <a:pt x="133" y="3112"/>
                      <a:pt x="35" y="3085"/>
                    </a:cubicBezTo>
                    <a:lnTo>
                      <a:pt x="0" y="3075"/>
                    </a:lnTo>
                    <a:lnTo>
                      <a:pt x="0" y="3046"/>
                    </a:lnTo>
                    <a:lnTo>
                      <a:pt x="30" y="3052"/>
                    </a:lnTo>
                    <a:cubicBezTo>
                      <a:pt x="100" y="3065"/>
                      <a:pt x="173" y="3072"/>
                      <a:pt x="247" y="3072"/>
                    </a:cubicBezTo>
                    <a:lnTo>
                      <a:pt x="1788" y="3072"/>
                    </a:lnTo>
                    <a:lnTo>
                      <a:pt x="2297" y="3072"/>
                    </a:lnTo>
                    <a:lnTo>
                      <a:pt x="3837" y="3072"/>
                    </a:lnTo>
                    <a:cubicBezTo>
                      <a:pt x="4393" y="3072"/>
                      <a:pt x="4843" y="2685"/>
                      <a:pt x="4843" y="2207"/>
                    </a:cubicBezTo>
                    <a:lnTo>
                      <a:pt x="4843" y="0"/>
                    </a:lnTo>
                    <a:close/>
                  </a:path>
                </a:pathLst>
              </a:custGeom>
              <a:noFill/>
              <a:ln w="73025" cap="flat">
                <a:solidFill>
                  <a:srgbClr val="FE7551"/>
                </a:solidFill>
                <a:prstDash val="solid"/>
                <a:miter/>
              </a:ln>
              <a:extLst>
                <a:ext uri="{909E8E84-426E-40DD-AFC4-6F175D3DCCD1}">
                  <a14:hiddenFill xmlns:a14="http://schemas.microsoft.com/office/drawing/2010/main">
                    <a:solidFill>
                      <a:srgbClr val="FEE5A0"/>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 name="图形 4"/>
              <p:cNvSpPr/>
              <p:nvPr/>
            </p:nvSpPr>
            <p:spPr>
              <a:xfrm flipH="1">
                <a:off x="6651" y="3736"/>
                <a:ext cx="5035" cy="2824"/>
              </a:xfrm>
              <a:custGeom>
                <a:avLst/>
                <a:gdLst>
                  <a:gd name="adj1" fmla="val 32915"/>
                  <a:gd name="adj2" fmla="val 0"/>
                  <a:gd name="a1" fmla="pin 0 adj1 50000"/>
                  <a:gd name="a2" fmla="pin 0 adj2 50000"/>
                  <a:gd name="x1" fmla="*/ ss a1 100000"/>
                  <a:gd name="y1" fmla="+- b 0 x1"/>
                  <a:gd name="a" fmla="*/ ss a2 100000"/>
                  <a:gd name="x2" fmla="+- r 0 a"/>
                  <a:gd name="y2" fmla="+- b 0 a"/>
                  <a:gd name="dx1" fmla="*/ x1 29289 100000"/>
                  <a:gd name="dx2" fmla="*/ a 29289 100000"/>
                  <a:gd name="d" fmla="+- dx1 0 dx2"/>
                  <a:gd name="dx" fmla="?: d dx1 dx2"/>
                  <a:gd name="ir" fmla="+- r 0 dx"/>
                  <a:gd name="ib" fmla="+- b 0 dx"/>
                </a:gdLst>
                <a:ahLst/>
                <a:cxnLst>
                  <a:cxn ang="0">
                    <a:pos x="r" y="vc"/>
                  </a:cxn>
                  <a:cxn ang="cd4">
                    <a:pos x="hc" y="b"/>
                  </a:cxn>
                  <a:cxn ang="cd2">
                    <a:pos x="l" y="vc"/>
                  </a:cxn>
                  <a:cxn ang="3">
                    <a:pos x="hc" y="t"/>
                  </a:cxn>
                </a:cxnLst>
                <a:rect l="dx" t="dx" r="ir" b="ib"/>
                <a:pathLst>
                  <a:path w="5168" h="3356">
                    <a:moveTo>
                      <a:pt x="0" y="0"/>
                    </a:moveTo>
                    <a:lnTo>
                      <a:pt x="1891" y="0"/>
                    </a:lnTo>
                    <a:cubicBezTo>
                      <a:pt x="2163" y="0"/>
                      <a:pt x="2408" y="117"/>
                      <a:pt x="2578" y="304"/>
                    </a:cubicBezTo>
                    <a:lnTo>
                      <a:pt x="2584" y="311"/>
                    </a:lnTo>
                    <a:lnTo>
                      <a:pt x="2590" y="304"/>
                    </a:lnTo>
                    <a:cubicBezTo>
                      <a:pt x="2760" y="117"/>
                      <a:pt x="3005" y="0"/>
                      <a:pt x="3277" y="0"/>
                    </a:cubicBezTo>
                    <a:lnTo>
                      <a:pt x="5168" y="0"/>
                    </a:lnTo>
                    <a:lnTo>
                      <a:pt x="5168" y="2428"/>
                    </a:lnTo>
                    <a:cubicBezTo>
                      <a:pt x="5168" y="2941"/>
                      <a:pt x="4753" y="3356"/>
                      <a:pt x="4240" y="3356"/>
                    </a:cubicBezTo>
                    <a:lnTo>
                      <a:pt x="2819" y="3356"/>
                    </a:lnTo>
                    <a:lnTo>
                      <a:pt x="2349" y="3356"/>
                    </a:lnTo>
                    <a:lnTo>
                      <a:pt x="928" y="3356"/>
                    </a:lnTo>
                    <a:cubicBezTo>
                      <a:pt x="415" y="3356"/>
                      <a:pt x="0" y="2941"/>
                      <a:pt x="0" y="2428"/>
                    </a:cubicBezTo>
                    <a:lnTo>
                      <a:pt x="0" y="0"/>
                    </a:lnTo>
                    <a:close/>
                  </a:path>
                </a:pathLst>
              </a:custGeom>
              <a:noFill/>
              <a:ln w="73025" cap="flat">
                <a:solidFill>
                  <a:srgbClr val="FFAB98"/>
                </a:solidFill>
                <a:prstDash val="solid"/>
                <a:miter/>
              </a:ln>
              <a:extLst>
                <a:ext uri="{909E8E84-426E-40DD-AFC4-6F175D3DCCD1}">
                  <a14:hiddenFill xmlns:a14="http://schemas.microsoft.com/office/drawing/2010/main">
                    <a:solidFill>
                      <a:srgbClr val="F49DBA"/>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 name="矩形 48"/>
              <p:cNvSpPr/>
              <p:nvPr/>
            </p:nvSpPr>
            <p:spPr>
              <a:xfrm>
                <a:off x="9441" y="3973"/>
                <a:ext cx="113" cy="362"/>
              </a:xfrm>
              <a:prstGeom prst="rect">
                <a:avLst/>
              </a:prstGeom>
              <a:solidFill>
                <a:srgbClr val="FFA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矩形 49"/>
              <p:cNvSpPr/>
              <p:nvPr/>
            </p:nvSpPr>
            <p:spPr>
              <a:xfrm>
                <a:off x="9441" y="6563"/>
                <a:ext cx="113" cy="283"/>
              </a:xfrm>
              <a:prstGeom prst="rect">
                <a:avLst/>
              </a:prstGeom>
              <a:solidFill>
                <a:srgbClr val="FFA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65" name="组合 64"/>
              <p:cNvGrpSpPr/>
              <p:nvPr/>
            </p:nvGrpSpPr>
            <p:grpSpPr>
              <a:xfrm>
                <a:off x="11885" y="6239"/>
                <a:ext cx="212" cy="827"/>
                <a:chOff x="11275" y="4030"/>
                <a:chExt cx="1452" cy="5570"/>
              </a:xfrm>
            </p:grpSpPr>
            <p:grpSp>
              <p:nvGrpSpPr>
                <p:cNvPr id="63" name="组合 62"/>
                <p:cNvGrpSpPr/>
                <p:nvPr/>
              </p:nvGrpSpPr>
              <p:grpSpPr>
                <a:xfrm>
                  <a:off x="11275" y="4030"/>
                  <a:ext cx="1452" cy="4998"/>
                  <a:chOff x="9660" y="1292"/>
                  <a:chExt cx="179" cy="616"/>
                </a:xfrm>
              </p:grpSpPr>
              <p:sp>
                <p:nvSpPr>
                  <p:cNvPr id="61" name="矩形 60"/>
                  <p:cNvSpPr/>
                  <p:nvPr/>
                </p:nvSpPr>
                <p:spPr>
                  <a:xfrm>
                    <a:off x="9663" y="1480"/>
                    <a:ext cx="176" cy="428"/>
                  </a:xfrm>
                  <a:prstGeom prst="rect">
                    <a:avLst/>
                  </a:prstGeom>
                  <a:solidFill>
                    <a:srgbClr val="FFC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2" name="等腰三角形 61"/>
                  <p:cNvSpPr/>
                  <p:nvPr/>
                </p:nvSpPr>
                <p:spPr>
                  <a:xfrm>
                    <a:off x="9660" y="1292"/>
                    <a:ext cx="179" cy="195"/>
                  </a:xfrm>
                  <a:prstGeom prst="triangle">
                    <a:avLst/>
                  </a:prstGeom>
                  <a:solidFill>
                    <a:srgbClr val="FE7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64" name="矩形 63"/>
                <p:cNvSpPr/>
                <p:nvPr/>
              </p:nvSpPr>
              <p:spPr>
                <a:xfrm>
                  <a:off x="11285" y="8972"/>
                  <a:ext cx="1427" cy="143"/>
                </a:xfrm>
                <a:prstGeom prst="rect">
                  <a:avLst/>
                </a:prstGeom>
                <a:solidFill>
                  <a:srgbClr val="935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6" name="矩形 65"/>
                <p:cNvSpPr/>
                <p:nvPr/>
              </p:nvSpPr>
              <p:spPr>
                <a:xfrm>
                  <a:off x="11282" y="8792"/>
                  <a:ext cx="1425" cy="808"/>
                </a:xfrm>
                <a:prstGeom prst="rect">
                  <a:avLst/>
                </a:prstGeom>
                <a:solidFill>
                  <a:srgbClr val="FE7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grpSp>
        <p:nvGrpSpPr>
          <p:cNvPr id="2" name="组合 1" descr="7b0a202020202274657874626f78223a2022220a7d0a"/>
          <p:cNvGrpSpPr/>
          <p:nvPr/>
        </p:nvGrpSpPr>
        <p:grpSpPr>
          <a:xfrm>
            <a:off x="3347980" y="2477141"/>
            <a:ext cx="2341034" cy="777875"/>
            <a:chOff x="6508" y="3736"/>
            <a:chExt cx="5589" cy="3330"/>
          </a:xfrm>
        </p:grpSpPr>
        <p:sp>
          <p:nvSpPr>
            <p:cNvPr id="4" name="文本框 7" descr="7b0a20202020227461726765744d6f64756c65223a20226b6f6e6c696e65666f6e7473220a7d0a"/>
            <p:cNvSpPr txBox="1"/>
            <p:nvPr/>
          </p:nvSpPr>
          <p:spPr>
            <a:xfrm>
              <a:off x="6700" y="4570"/>
              <a:ext cx="4842" cy="1231"/>
            </a:xfrm>
            <a:prstGeom prst="rect">
              <a:avLst/>
            </a:prstGeom>
            <a:noFill/>
          </p:spPr>
          <p:txBody>
            <a:bodyPr wrap="square" rtlCol="0" anchor="ctr" upright="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rtl="0" eaLnBrk="1" fontAlgn="auto" latinLnBrk="0" hangingPunct="1">
                <a:lnSpc>
                  <a:spcPct val="140000"/>
                </a:lnSpc>
                <a:spcBef>
                  <a:spcPts val="0"/>
                </a:spcBef>
                <a:spcAft>
                  <a:spcPts val="0"/>
                </a:spcAft>
              </a:pPr>
              <a:r>
                <a:rPr lang="zh-CN" altLang="en-US" sz="2400" kern="100" spc="100">
                  <a:solidFill>
                    <a:srgbClr val="FE603C"/>
                  </a:solidFill>
                  <a:uFillTx/>
                  <a:latin typeface="汉仪雅酷黑简" panose="00020600040101010101" charset="-122"/>
                  <a:ea typeface="汉仪雅酷黑简" panose="00020600040101010101" charset="-122"/>
                  <a:cs typeface="汉仪雅酷黑简" panose="00020600040101010101" charset="-122"/>
                  <a:sym typeface="Times New Roman" panose="02020603050405020304"/>
                </a:rPr>
                <a:t>劳动观念版</a:t>
              </a:r>
              <a:endParaRPr lang="zh-CN" altLang="en-US" sz="2400" kern="100" spc="100">
                <a:solidFill>
                  <a:srgbClr val="FE603C"/>
                </a:solidFill>
                <a:uFillTx/>
                <a:latin typeface="汉仪雅酷黑简" panose="00020600040101010101" charset="-122"/>
                <a:ea typeface="汉仪雅酷黑简" panose="00020600040101010101" charset="-122"/>
                <a:cs typeface="汉仪雅酷黑简" panose="00020600040101010101" charset="-122"/>
                <a:sym typeface="Times New Roman" panose="02020603050405020304"/>
              </a:endParaRPr>
            </a:p>
          </p:txBody>
        </p:sp>
        <p:grpSp>
          <p:nvGrpSpPr>
            <p:cNvPr id="5" name="组合 4"/>
            <p:cNvGrpSpPr/>
            <p:nvPr/>
          </p:nvGrpSpPr>
          <p:grpSpPr>
            <a:xfrm>
              <a:off x="6508" y="3736"/>
              <a:ext cx="5589" cy="3330"/>
              <a:chOff x="6508" y="3736"/>
              <a:chExt cx="5589" cy="3330"/>
            </a:xfrm>
          </p:grpSpPr>
          <p:sp>
            <p:nvSpPr>
              <p:cNvPr id="6" name="椭圆 5"/>
              <p:cNvSpPr/>
              <p:nvPr/>
            </p:nvSpPr>
            <p:spPr>
              <a:xfrm>
                <a:off x="11877" y="6151"/>
                <a:ext cx="220" cy="220"/>
              </a:xfrm>
              <a:prstGeom prst="ellipse">
                <a:avLst/>
              </a:prstGeom>
              <a:solidFill>
                <a:srgbClr val="FFAB98">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图形 4"/>
              <p:cNvSpPr/>
              <p:nvPr/>
            </p:nvSpPr>
            <p:spPr>
              <a:xfrm flipH="1">
                <a:off x="6508" y="3813"/>
                <a:ext cx="4972" cy="3125"/>
              </a:xfrm>
              <a:custGeom>
                <a:avLst/>
                <a:gdLst>
                  <a:gd name="adj1" fmla="val 32915"/>
                  <a:gd name="adj2" fmla="val 0"/>
                  <a:gd name="a1" fmla="pin 0 adj1 50000"/>
                  <a:gd name="a2" fmla="pin 0 adj2 50000"/>
                  <a:gd name="x1" fmla="*/ ss a1 100000"/>
                  <a:gd name="y1" fmla="+- b 0 x1"/>
                  <a:gd name="a" fmla="*/ ss a2 100000"/>
                  <a:gd name="x2" fmla="+- r 0 a"/>
                  <a:gd name="y2" fmla="+- b 0 a"/>
                  <a:gd name="dx1" fmla="*/ x1 29289 100000"/>
                  <a:gd name="dx2" fmla="*/ a 29289 100000"/>
                  <a:gd name="d" fmla="+- dx1 0 dx2"/>
                  <a:gd name="dx" fmla="?: d dx1 dx2"/>
                  <a:gd name="ir" fmla="+- r 0 dx"/>
                  <a:gd name="ib" fmla="+- b 0 dx"/>
                </a:gdLst>
                <a:ahLst/>
                <a:cxnLst>
                  <a:cxn ang="0">
                    <a:pos x="r" y="vc"/>
                  </a:cxn>
                  <a:cxn ang="cd4">
                    <a:pos x="hc" y="b"/>
                  </a:cxn>
                  <a:cxn ang="cd2">
                    <a:pos x="l" y="vc"/>
                  </a:cxn>
                  <a:cxn ang="3">
                    <a:pos x="hc" y="t"/>
                  </a:cxn>
                </a:cxnLst>
                <a:rect l="dx" t="dx" r="ir" b="ib"/>
                <a:pathLst>
                  <a:path w="4941" h="3127">
                    <a:moveTo>
                      <a:pt x="4843" y="0"/>
                    </a:moveTo>
                    <a:lnTo>
                      <a:pt x="4941" y="0"/>
                    </a:lnTo>
                    <a:lnTo>
                      <a:pt x="4941" y="2262"/>
                    </a:lnTo>
                    <a:cubicBezTo>
                      <a:pt x="4941" y="2740"/>
                      <a:pt x="4491" y="3127"/>
                      <a:pt x="3935" y="3127"/>
                    </a:cubicBezTo>
                    <a:lnTo>
                      <a:pt x="2395" y="3127"/>
                    </a:lnTo>
                    <a:lnTo>
                      <a:pt x="1886" y="3127"/>
                    </a:lnTo>
                    <a:lnTo>
                      <a:pt x="345" y="3127"/>
                    </a:lnTo>
                    <a:cubicBezTo>
                      <a:pt x="237" y="3127"/>
                      <a:pt x="133" y="3112"/>
                      <a:pt x="35" y="3085"/>
                    </a:cubicBezTo>
                    <a:lnTo>
                      <a:pt x="0" y="3075"/>
                    </a:lnTo>
                    <a:lnTo>
                      <a:pt x="0" y="3046"/>
                    </a:lnTo>
                    <a:lnTo>
                      <a:pt x="30" y="3052"/>
                    </a:lnTo>
                    <a:cubicBezTo>
                      <a:pt x="100" y="3065"/>
                      <a:pt x="173" y="3072"/>
                      <a:pt x="247" y="3072"/>
                    </a:cubicBezTo>
                    <a:lnTo>
                      <a:pt x="1788" y="3072"/>
                    </a:lnTo>
                    <a:lnTo>
                      <a:pt x="2297" y="3072"/>
                    </a:lnTo>
                    <a:lnTo>
                      <a:pt x="3837" y="3072"/>
                    </a:lnTo>
                    <a:cubicBezTo>
                      <a:pt x="4393" y="3072"/>
                      <a:pt x="4843" y="2685"/>
                      <a:pt x="4843" y="2207"/>
                    </a:cubicBezTo>
                    <a:lnTo>
                      <a:pt x="4843" y="0"/>
                    </a:lnTo>
                    <a:close/>
                  </a:path>
                </a:pathLst>
              </a:custGeom>
              <a:noFill/>
              <a:ln w="73025" cap="flat">
                <a:solidFill>
                  <a:srgbClr val="FE7551"/>
                </a:solidFill>
                <a:prstDash val="solid"/>
                <a:miter/>
              </a:ln>
              <a:extLst>
                <a:ext uri="{909E8E84-426E-40DD-AFC4-6F175D3DCCD1}">
                  <a14:hiddenFill xmlns:a14="http://schemas.microsoft.com/office/drawing/2010/main">
                    <a:solidFill>
                      <a:srgbClr val="FEE5A0"/>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 name="图形 4"/>
              <p:cNvSpPr/>
              <p:nvPr/>
            </p:nvSpPr>
            <p:spPr>
              <a:xfrm flipH="1">
                <a:off x="6651" y="3736"/>
                <a:ext cx="5035" cy="2824"/>
              </a:xfrm>
              <a:custGeom>
                <a:avLst/>
                <a:gdLst>
                  <a:gd name="adj1" fmla="val 32915"/>
                  <a:gd name="adj2" fmla="val 0"/>
                  <a:gd name="a1" fmla="pin 0 adj1 50000"/>
                  <a:gd name="a2" fmla="pin 0 adj2 50000"/>
                  <a:gd name="x1" fmla="*/ ss a1 100000"/>
                  <a:gd name="y1" fmla="+- b 0 x1"/>
                  <a:gd name="a" fmla="*/ ss a2 100000"/>
                  <a:gd name="x2" fmla="+- r 0 a"/>
                  <a:gd name="y2" fmla="+- b 0 a"/>
                  <a:gd name="dx1" fmla="*/ x1 29289 100000"/>
                  <a:gd name="dx2" fmla="*/ a 29289 100000"/>
                  <a:gd name="d" fmla="+- dx1 0 dx2"/>
                  <a:gd name="dx" fmla="?: d dx1 dx2"/>
                  <a:gd name="ir" fmla="+- r 0 dx"/>
                  <a:gd name="ib" fmla="+- b 0 dx"/>
                </a:gdLst>
                <a:ahLst/>
                <a:cxnLst>
                  <a:cxn ang="0">
                    <a:pos x="r" y="vc"/>
                  </a:cxn>
                  <a:cxn ang="cd4">
                    <a:pos x="hc" y="b"/>
                  </a:cxn>
                  <a:cxn ang="cd2">
                    <a:pos x="l" y="vc"/>
                  </a:cxn>
                  <a:cxn ang="3">
                    <a:pos x="hc" y="t"/>
                  </a:cxn>
                </a:cxnLst>
                <a:rect l="dx" t="dx" r="ir" b="ib"/>
                <a:pathLst>
                  <a:path w="5168" h="3356">
                    <a:moveTo>
                      <a:pt x="0" y="0"/>
                    </a:moveTo>
                    <a:lnTo>
                      <a:pt x="1891" y="0"/>
                    </a:lnTo>
                    <a:cubicBezTo>
                      <a:pt x="2163" y="0"/>
                      <a:pt x="2408" y="117"/>
                      <a:pt x="2578" y="304"/>
                    </a:cubicBezTo>
                    <a:lnTo>
                      <a:pt x="2584" y="311"/>
                    </a:lnTo>
                    <a:lnTo>
                      <a:pt x="2590" y="304"/>
                    </a:lnTo>
                    <a:cubicBezTo>
                      <a:pt x="2760" y="117"/>
                      <a:pt x="3005" y="0"/>
                      <a:pt x="3277" y="0"/>
                    </a:cubicBezTo>
                    <a:lnTo>
                      <a:pt x="5168" y="0"/>
                    </a:lnTo>
                    <a:lnTo>
                      <a:pt x="5168" y="2428"/>
                    </a:lnTo>
                    <a:cubicBezTo>
                      <a:pt x="5168" y="2941"/>
                      <a:pt x="4753" y="3356"/>
                      <a:pt x="4240" y="3356"/>
                    </a:cubicBezTo>
                    <a:lnTo>
                      <a:pt x="2819" y="3356"/>
                    </a:lnTo>
                    <a:lnTo>
                      <a:pt x="2349" y="3356"/>
                    </a:lnTo>
                    <a:lnTo>
                      <a:pt x="928" y="3356"/>
                    </a:lnTo>
                    <a:cubicBezTo>
                      <a:pt x="415" y="3356"/>
                      <a:pt x="0" y="2941"/>
                      <a:pt x="0" y="2428"/>
                    </a:cubicBezTo>
                    <a:lnTo>
                      <a:pt x="0" y="0"/>
                    </a:lnTo>
                    <a:close/>
                  </a:path>
                </a:pathLst>
              </a:custGeom>
              <a:noFill/>
              <a:ln w="73025" cap="flat">
                <a:solidFill>
                  <a:srgbClr val="FFAB98"/>
                </a:solidFill>
                <a:prstDash val="solid"/>
                <a:miter/>
              </a:ln>
              <a:extLst>
                <a:ext uri="{909E8E84-426E-40DD-AFC4-6F175D3DCCD1}">
                  <a14:hiddenFill xmlns:a14="http://schemas.microsoft.com/office/drawing/2010/main">
                    <a:solidFill>
                      <a:srgbClr val="F49DBA"/>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矩形 8"/>
              <p:cNvSpPr/>
              <p:nvPr/>
            </p:nvSpPr>
            <p:spPr>
              <a:xfrm>
                <a:off x="9441" y="3973"/>
                <a:ext cx="113" cy="362"/>
              </a:xfrm>
              <a:prstGeom prst="rect">
                <a:avLst/>
              </a:prstGeom>
              <a:solidFill>
                <a:srgbClr val="FFA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9441" y="6563"/>
                <a:ext cx="113" cy="283"/>
              </a:xfrm>
              <a:prstGeom prst="rect">
                <a:avLst/>
              </a:prstGeom>
              <a:solidFill>
                <a:srgbClr val="FFA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1" name="组合 10"/>
              <p:cNvGrpSpPr/>
              <p:nvPr/>
            </p:nvGrpSpPr>
            <p:grpSpPr>
              <a:xfrm>
                <a:off x="11885" y="6239"/>
                <a:ext cx="212" cy="827"/>
                <a:chOff x="11275" y="4030"/>
                <a:chExt cx="1452" cy="5570"/>
              </a:xfrm>
            </p:grpSpPr>
            <p:grpSp>
              <p:nvGrpSpPr>
                <p:cNvPr id="12" name="组合 11"/>
                <p:cNvGrpSpPr/>
                <p:nvPr/>
              </p:nvGrpSpPr>
              <p:grpSpPr>
                <a:xfrm>
                  <a:off x="11275" y="4030"/>
                  <a:ext cx="1452" cy="4998"/>
                  <a:chOff x="9660" y="1292"/>
                  <a:chExt cx="179" cy="616"/>
                </a:xfrm>
              </p:grpSpPr>
              <p:sp>
                <p:nvSpPr>
                  <p:cNvPr id="13" name="矩形 12"/>
                  <p:cNvSpPr/>
                  <p:nvPr/>
                </p:nvSpPr>
                <p:spPr>
                  <a:xfrm>
                    <a:off x="9663" y="1480"/>
                    <a:ext cx="176" cy="428"/>
                  </a:xfrm>
                  <a:prstGeom prst="rect">
                    <a:avLst/>
                  </a:prstGeom>
                  <a:solidFill>
                    <a:srgbClr val="FFC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等腰三角形 13"/>
                  <p:cNvSpPr/>
                  <p:nvPr/>
                </p:nvSpPr>
                <p:spPr>
                  <a:xfrm>
                    <a:off x="9660" y="1292"/>
                    <a:ext cx="179" cy="195"/>
                  </a:xfrm>
                  <a:prstGeom prst="triangle">
                    <a:avLst/>
                  </a:prstGeom>
                  <a:solidFill>
                    <a:srgbClr val="FE7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5" name="矩形 14"/>
                <p:cNvSpPr/>
                <p:nvPr/>
              </p:nvSpPr>
              <p:spPr>
                <a:xfrm>
                  <a:off x="11285" y="8972"/>
                  <a:ext cx="1427" cy="143"/>
                </a:xfrm>
                <a:prstGeom prst="rect">
                  <a:avLst/>
                </a:prstGeom>
                <a:solidFill>
                  <a:srgbClr val="935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a:off x="11282" y="8792"/>
                  <a:ext cx="1425" cy="808"/>
                </a:xfrm>
                <a:prstGeom prst="rect">
                  <a:avLst/>
                </a:prstGeom>
                <a:solidFill>
                  <a:srgbClr val="FE7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grpSp>
        <p:nvGrpSpPr>
          <p:cNvPr id="17" name="组合 16" descr="7b0a202020202274657874626f78223a2022220a7d0a"/>
          <p:cNvGrpSpPr/>
          <p:nvPr/>
        </p:nvGrpSpPr>
        <p:grpSpPr>
          <a:xfrm>
            <a:off x="5803273" y="4125033"/>
            <a:ext cx="2341034" cy="777875"/>
            <a:chOff x="6508" y="3736"/>
            <a:chExt cx="5589" cy="3330"/>
          </a:xfrm>
        </p:grpSpPr>
        <p:sp>
          <p:nvSpPr>
            <p:cNvPr id="18" name="文本框 7" descr="7b0a20202020227461726765744d6f64756c65223a20226b6f6e6c696e65666f6e7473220a7d0a"/>
            <p:cNvSpPr txBox="1"/>
            <p:nvPr/>
          </p:nvSpPr>
          <p:spPr>
            <a:xfrm>
              <a:off x="6700" y="4570"/>
              <a:ext cx="4842" cy="1231"/>
            </a:xfrm>
            <a:prstGeom prst="rect">
              <a:avLst/>
            </a:prstGeom>
            <a:noFill/>
          </p:spPr>
          <p:txBody>
            <a:bodyPr wrap="square" rtlCol="0" anchor="ctr" upright="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rtl="0" eaLnBrk="1" fontAlgn="auto" latinLnBrk="0" hangingPunct="1">
                <a:lnSpc>
                  <a:spcPct val="140000"/>
                </a:lnSpc>
                <a:spcBef>
                  <a:spcPts val="0"/>
                </a:spcBef>
                <a:spcAft>
                  <a:spcPts val="0"/>
                </a:spcAft>
              </a:pPr>
              <a:r>
                <a:rPr lang="zh-CN" altLang="en-US" sz="2400" kern="100" spc="100">
                  <a:solidFill>
                    <a:srgbClr val="FE603C"/>
                  </a:solidFill>
                  <a:uFillTx/>
                  <a:latin typeface="汉仪雅酷黑简" panose="00020600040101010101" charset="-122"/>
                  <a:ea typeface="汉仪雅酷黑简" panose="00020600040101010101" charset="-122"/>
                </a:rPr>
                <a:t>审美情趣</a:t>
              </a:r>
              <a:r>
                <a:rPr lang="zh-CN" altLang="en-US" sz="2400" kern="100" spc="100">
                  <a:solidFill>
                    <a:srgbClr val="FE603C"/>
                  </a:solidFill>
                  <a:uFillTx/>
                  <a:latin typeface="汉仪雅酷黑简" panose="00020600040101010101" charset="-122"/>
                  <a:ea typeface="汉仪雅酷黑简" panose="00020600040101010101" charset="-122"/>
                  <a:cs typeface="汉仪雅酷黑简" panose="00020600040101010101" charset="-122"/>
                  <a:sym typeface="Times New Roman" panose="02020603050405020304"/>
                </a:rPr>
                <a:t>版</a:t>
              </a:r>
              <a:endParaRPr lang="zh-CN" altLang="en-US" sz="2400" kern="100" spc="100">
                <a:solidFill>
                  <a:srgbClr val="FE603C"/>
                </a:solidFill>
                <a:uFillTx/>
                <a:latin typeface="汉仪雅酷黑简" panose="00020600040101010101" charset="-122"/>
                <a:ea typeface="汉仪雅酷黑简" panose="00020600040101010101" charset="-122"/>
                <a:cs typeface="汉仪雅酷黑简" panose="00020600040101010101" charset="-122"/>
                <a:sym typeface="Times New Roman" panose="02020603050405020304"/>
              </a:endParaRPr>
            </a:p>
          </p:txBody>
        </p:sp>
        <p:grpSp>
          <p:nvGrpSpPr>
            <p:cNvPr id="19" name="组合 18"/>
            <p:cNvGrpSpPr/>
            <p:nvPr/>
          </p:nvGrpSpPr>
          <p:grpSpPr>
            <a:xfrm>
              <a:off x="6508" y="3736"/>
              <a:ext cx="5589" cy="3330"/>
              <a:chOff x="6508" y="3736"/>
              <a:chExt cx="5589" cy="3330"/>
            </a:xfrm>
          </p:grpSpPr>
          <p:sp>
            <p:nvSpPr>
              <p:cNvPr id="20" name="椭圆 19"/>
              <p:cNvSpPr/>
              <p:nvPr/>
            </p:nvSpPr>
            <p:spPr>
              <a:xfrm>
                <a:off x="11877" y="6151"/>
                <a:ext cx="220" cy="220"/>
              </a:xfrm>
              <a:prstGeom prst="ellipse">
                <a:avLst/>
              </a:prstGeom>
              <a:solidFill>
                <a:srgbClr val="FFAB98">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图形 4"/>
              <p:cNvSpPr/>
              <p:nvPr/>
            </p:nvSpPr>
            <p:spPr>
              <a:xfrm flipH="1">
                <a:off x="6508" y="3813"/>
                <a:ext cx="4972" cy="3125"/>
              </a:xfrm>
              <a:custGeom>
                <a:avLst/>
                <a:gdLst>
                  <a:gd name="adj1" fmla="val 32915"/>
                  <a:gd name="adj2" fmla="val 0"/>
                  <a:gd name="a1" fmla="pin 0 adj1 50000"/>
                  <a:gd name="a2" fmla="pin 0 adj2 50000"/>
                  <a:gd name="x1" fmla="*/ ss a1 100000"/>
                  <a:gd name="y1" fmla="+- b 0 x1"/>
                  <a:gd name="a" fmla="*/ ss a2 100000"/>
                  <a:gd name="x2" fmla="+- r 0 a"/>
                  <a:gd name="y2" fmla="+- b 0 a"/>
                  <a:gd name="dx1" fmla="*/ x1 29289 100000"/>
                  <a:gd name="dx2" fmla="*/ a 29289 100000"/>
                  <a:gd name="d" fmla="+- dx1 0 dx2"/>
                  <a:gd name="dx" fmla="?: d dx1 dx2"/>
                  <a:gd name="ir" fmla="+- r 0 dx"/>
                  <a:gd name="ib" fmla="+- b 0 dx"/>
                </a:gdLst>
                <a:ahLst/>
                <a:cxnLst>
                  <a:cxn ang="0">
                    <a:pos x="r" y="vc"/>
                  </a:cxn>
                  <a:cxn ang="cd4">
                    <a:pos x="hc" y="b"/>
                  </a:cxn>
                  <a:cxn ang="cd2">
                    <a:pos x="l" y="vc"/>
                  </a:cxn>
                  <a:cxn ang="3">
                    <a:pos x="hc" y="t"/>
                  </a:cxn>
                </a:cxnLst>
                <a:rect l="dx" t="dx" r="ir" b="ib"/>
                <a:pathLst>
                  <a:path w="4941" h="3127">
                    <a:moveTo>
                      <a:pt x="4843" y="0"/>
                    </a:moveTo>
                    <a:lnTo>
                      <a:pt x="4941" y="0"/>
                    </a:lnTo>
                    <a:lnTo>
                      <a:pt x="4941" y="2262"/>
                    </a:lnTo>
                    <a:cubicBezTo>
                      <a:pt x="4941" y="2740"/>
                      <a:pt x="4491" y="3127"/>
                      <a:pt x="3935" y="3127"/>
                    </a:cubicBezTo>
                    <a:lnTo>
                      <a:pt x="2395" y="3127"/>
                    </a:lnTo>
                    <a:lnTo>
                      <a:pt x="1886" y="3127"/>
                    </a:lnTo>
                    <a:lnTo>
                      <a:pt x="345" y="3127"/>
                    </a:lnTo>
                    <a:cubicBezTo>
                      <a:pt x="237" y="3127"/>
                      <a:pt x="133" y="3112"/>
                      <a:pt x="35" y="3085"/>
                    </a:cubicBezTo>
                    <a:lnTo>
                      <a:pt x="0" y="3075"/>
                    </a:lnTo>
                    <a:lnTo>
                      <a:pt x="0" y="3046"/>
                    </a:lnTo>
                    <a:lnTo>
                      <a:pt x="30" y="3052"/>
                    </a:lnTo>
                    <a:cubicBezTo>
                      <a:pt x="100" y="3065"/>
                      <a:pt x="173" y="3072"/>
                      <a:pt x="247" y="3072"/>
                    </a:cubicBezTo>
                    <a:lnTo>
                      <a:pt x="1788" y="3072"/>
                    </a:lnTo>
                    <a:lnTo>
                      <a:pt x="2297" y="3072"/>
                    </a:lnTo>
                    <a:lnTo>
                      <a:pt x="3837" y="3072"/>
                    </a:lnTo>
                    <a:cubicBezTo>
                      <a:pt x="4393" y="3072"/>
                      <a:pt x="4843" y="2685"/>
                      <a:pt x="4843" y="2207"/>
                    </a:cubicBezTo>
                    <a:lnTo>
                      <a:pt x="4843" y="0"/>
                    </a:lnTo>
                    <a:close/>
                  </a:path>
                </a:pathLst>
              </a:custGeom>
              <a:noFill/>
              <a:ln w="73025" cap="flat">
                <a:solidFill>
                  <a:srgbClr val="FE7551"/>
                </a:solidFill>
                <a:prstDash val="solid"/>
                <a:miter/>
              </a:ln>
              <a:extLst>
                <a:ext uri="{909E8E84-426E-40DD-AFC4-6F175D3DCCD1}">
                  <a14:hiddenFill xmlns:a14="http://schemas.microsoft.com/office/drawing/2010/main">
                    <a:solidFill>
                      <a:srgbClr val="FEE5A0"/>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图形 4"/>
              <p:cNvSpPr/>
              <p:nvPr/>
            </p:nvSpPr>
            <p:spPr>
              <a:xfrm flipH="1">
                <a:off x="6651" y="3736"/>
                <a:ext cx="5035" cy="2824"/>
              </a:xfrm>
              <a:custGeom>
                <a:avLst/>
                <a:gdLst>
                  <a:gd name="adj1" fmla="val 32915"/>
                  <a:gd name="adj2" fmla="val 0"/>
                  <a:gd name="a1" fmla="pin 0 adj1 50000"/>
                  <a:gd name="a2" fmla="pin 0 adj2 50000"/>
                  <a:gd name="x1" fmla="*/ ss a1 100000"/>
                  <a:gd name="y1" fmla="+- b 0 x1"/>
                  <a:gd name="a" fmla="*/ ss a2 100000"/>
                  <a:gd name="x2" fmla="+- r 0 a"/>
                  <a:gd name="y2" fmla="+- b 0 a"/>
                  <a:gd name="dx1" fmla="*/ x1 29289 100000"/>
                  <a:gd name="dx2" fmla="*/ a 29289 100000"/>
                  <a:gd name="d" fmla="+- dx1 0 dx2"/>
                  <a:gd name="dx" fmla="?: d dx1 dx2"/>
                  <a:gd name="ir" fmla="+- r 0 dx"/>
                  <a:gd name="ib" fmla="+- b 0 dx"/>
                </a:gdLst>
                <a:ahLst/>
                <a:cxnLst>
                  <a:cxn ang="0">
                    <a:pos x="r" y="vc"/>
                  </a:cxn>
                  <a:cxn ang="cd4">
                    <a:pos x="hc" y="b"/>
                  </a:cxn>
                  <a:cxn ang="cd2">
                    <a:pos x="l" y="vc"/>
                  </a:cxn>
                  <a:cxn ang="3">
                    <a:pos x="hc" y="t"/>
                  </a:cxn>
                </a:cxnLst>
                <a:rect l="dx" t="dx" r="ir" b="ib"/>
                <a:pathLst>
                  <a:path w="5168" h="3356">
                    <a:moveTo>
                      <a:pt x="0" y="0"/>
                    </a:moveTo>
                    <a:lnTo>
                      <a:pt x="1891" y="0"/>
                    </a:lnTo>
                    <a:cubicBezTo>
                      <a:pt x="2163" y="0"/>
                      <a:pt x="2408" y="117"/>
                      <a:pt x="2578" y="304"/>
                    </a:cubicBezTo>
                    <a:lnTo>
                      <a:pt x="2584" y="311"/>
                    </a:lnTo>
                    <a:lnTo>
                      <a:pt x="2590" y="304"/>
                    </a:lnTo>
                    <a:cubicBezTo>
                      <a:pt x="2760" y="117"/>
                      <a:pt x="3005" y="0"/>
                      <a:pt x="3277" y="0"/>
                    </a:cubicBezTo>
                    <a:lnTo>
                      <a:pt x="5168" y="0"/>
                    </a:lnTo>
                    <a:lnTo>
                      <a:pt x="5168" y="2428"/>
                    </a:lnTo>
                    <a:cubicBezTo>
                      <a:pt x="5168" y="2941"/>
                      <a:pt x="4753" y="3356"/>
                      <a:pt x="4240" y="3356"/>
                    </a:cubicBezTo>
                    <a:lnTo>
                      <a:pt x="2819" y="3356"/>
                    </a:lnTo>
                    <a:lnTo>
                      <a:pt x="2349" y="3356"/>
                    </a:lnTo>
                    <a:lnTo>
                      <a:pt x="928" y="3356"/>
                    </a:lnTo>
                    <a:cubicBezTo>
                      <a:pt x="415" y="3356"/>
                      <a:pt x="0" y="2941"/>
                      <a:pt x="0" y="2428"/>
                    </a:cubicBezTo>
                    <a:lnTo>
                      <a:pt x="0" y="0"/>
                    </a:lnTo>
                    <a:close/>
                  </a:path>
                </a:pathLst>
              </a:custGeom>
              <a:noFill/>
              <a:ln w="73025" cap="flat">
                <a:solidFill>
                  <a:srgbClr val="FFAB98"/>
                </a:solidFill>
                <a:prstDash val="solid"/>
                <a:miter/>
              </a:ln>
              <a:extLst>
                <a:ext uri="{909E8E84-426E-40DD-AFC4-6F175D3DCCD1}">
                  <a14:hiddenFill xmlns:a14="http://schemas.microsoft.com/office/drawing/2010/main">
                    <a:solidFill>
                      <a:srgbClr val="F49DBA"/>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矩形 22"/>
              <p:cNvSpPr/>
              <p:nvPr/>
            </p:nvSpPr>
            <p:spPr>
              <a:xfrm>
                <a:off x="9441" y="3973"/>
                <a:ext cx="113" cy="362"/>
              </a:xfrm>
              <a:prstGeom prst="rect">
                <a:avLst/>
              </a:prstGeom>
              <a:solidFill>
                <a:srgbClr val="FFA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矩形 23"/>
              <p:cNvSpPr/>
              <p:nvPr/>
            </p:nvSpPr>
            <p:spPr>
              <a:xfrm>
                <a:off x="9441" y="6563"/>
                <a:ext cx="113" cy="283"/>
              </a:xfrm>
              <a:prstGeom prst="rect">
                <a:avLst/>
              </a:prstGeom>
              <a:solidFill>
                <a:srgbClr val="FFA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5" name="组合 24"/>
              <p:cNvGrpSpPr/>
              <p:nvPr/>
            </p:nvGrpSpPr>
            <p:grpSpPr>
              <a:xfrm>
                <a:off x="11885" y="6239"/>
                <a:ext cx="212" cy="827"/>
                <a:chOff x="11275" y="4030"/>
                <a:chExt cx="1452" cy="5570"/>
              </a:xfrm>
            </p:grpSpPr>
            <p:grpSp>
              <p:nvGrpSpPr>
                <p:cNvPr id="26" name="组合 25"/>
                <p:cNvGrpSpPr/>
                <p:nvPr/>
              </p:nvGrpSpPr>
              <p:grpSpPr>
                <a:xfrm>
                  <a:off x="11275" y="4030"/>
                  <a:ext cx="1452" cy="4998"/>
                  <a:chOff x="9660" y="1292"/>
                  <a:chExt cx="179" cy="616"/>
                </a:xfrm>
              </p:grpSpPr>
              <p:sp>
                <p:nvSpPr>
                  <p:cNvPr id="27" name="矩形 26"/>
                  <p:cNvSpPr/>
                  <p:nvPr/>
                </p:nvSpPr>
                <p:spPr>
                  <a:xfrm>
                    <a:off x="9663" y="1480"/>
                    <a:ext cx="176" cy="428"/>
                  </a:xfrm>
                  <a:prstGeom prst="rect">
                    <a:avLst/>
                  </a:prstGeom>
                  <a:solidFill>
                    <a:srgbClr val="FFC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等腰三角形 27"/>
                  <p:cNvSpPr/>
                  <p:nvPr/>
                </p:nvSpPr>
                <p:spPr>
                  <a:xfrm>
                    <a:off x="9660" y="1292"/>
                    <a:ext cx="179" cy="195"/>
                  </a:xfrm>
                  <a:prstGeom prst="triangle">
                    <a:avLst/>
                  </a:prstGeom>
                  <a:solidFill>
                    <a:srgbClr val="FE7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9" name="矩形 28"/>
                <p:cNvSpPr/>
                <p:nvPr/>
              </p:nvSpPr>
              <p:spPr>
                <a:xfrm>
                  <a:off x="11285" y="8972"/>
                  <a:ext cx="1427" cy="143"/>
                </a:xfrm>
                <a:prstGeom prst="rect">
                  <a:avLst/>
                </a:prstGeom>
                <a:solidFill>
                  <a:srgbClr val="935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矩形 29"/>
                <p:cNvSpPr/>
                <p:nvPr/>
              </p:nvSpPr>
              <p:spPr>
                <a:xfrm>
                  <a:off x="11282" y="8792"/>
                  <a:ext cx="1425" cy="808"/>
                </a:xfrm>
                <a:prstGeom prst="rect">
                  <a:avLst/>
                </a:prstGeom>
                <a:solidFill>
                  <a:srgbClr val="FE7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grpSp>
        <p:nvGrpSpPr>
          <p:cNvPr id="31" name="组合 30" descr="7b0a202020202274657874626f78223a2022220a7d0a"/>
          <p:cNvGrpSpPr/>
          <p:nvPr/>
        </p:nvGrpSpPr>
        <p:grpSpPr>
          <a:xfrm>
            <a:off x="9096375" y="4961890"/>
            <a:ext cx="2341034" cy="777875"/>
            <a:chOff x="6508" y="3736"/>
            <a:chExt cx="5589" cy="3330"/>
          </a:xfrm>
        </p:grpSpPr>
        <p:sp>
          <p:nvSpPr>
            <p:cNvPr id="32" name="文本框 7" descr="7b0a20202020227461726765744d6f64756c65223a20226b6f6e6c696e65666f6e7473220a7d0a"/>
            <p:cNvSpPr txBox="1"/>
            <p:nvPr/>
          </p:nvSpPr>
          <p:spPr>
            <a:xfrm>
              <a:off x="6700" y="4570"/>
              <a:ext cx="4842" cy="1231"/>
            </a:xfrm>
            <a:prstGeom prst="rect">
              <a:avLst/>
            </a:prstGeom>
            <a:noFill/>
          </p:spPr>
          <p:txBody>
            <a:bodyPr wrap="square" rtlCol="0" anchor="ctr" upright="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rtl="0" eaLnBrk="1" fontAlgn="auto" latinLnBrk="0" hangingPunct="1">
                <a:lnSpc>
                  <a:spcPct val="140000"/>
                </a:lnSpc>
                <a:spcBef>
                  <a:spcPts val="0"/>
                </a:spcBef>
                <a:spcAft>
                  <a:spcPts val="0"/>
                </a:spcAft>
              </a:pPr>
              <a:r>
                <a:rPr lang="en-US" altLang="zh-CN" sz="2400" kern="100" spc="100">
                  <a:solidFill>
                    <a:srgbClr val="FE603C"/>
                  </a:solidFill>
                  <a:uFillTx/>
                  <a:latin typeface="汉仪雅酷黑简" panose="00020600040101010101" charset="-122"/>
                  <a:ea typeface="汉仪雅酷黑简" panose="00020600040101010101" charset="-122"/>
                  <a:cs typeface="汉仪雅酷黑简" panose="00020600040101010101" charset="-122"/>
                  <a:sym typeface="Times New Roman" panose="02020603050405020304"/>
                </a:rPr>
                <a:t>......</a:t>
              </a:r>
              <a:r>
                <a:rPr lang="zh-CN" altLang="en-US" sz="2400" kern="100" spc="100">
                  <a:solidFill>
                    <a:srgbClr val="FE603C"/>
                  </a:solidFill>
                  <a:uFillTx/>
                  <a:latin typeface="汉仪雅酷黑简" panose="00020600040101010101" charset="-122"/>
                  <a:ea typeface="汉仪雅酷黑简" panose="00020600040101010101" charset="-122"/>
                  <a:cs typeface="汉仪雅酷黑简" panose="00020600040101010101" charset="-122"/>
                  <a:sym typeface="Times New Roman" panose="02020603050405020304"/>
                </a:rPr>
                <a:t>版</a:t>
              </a:r>
              <a:endParaRPr lang="zh-CN" altLang="en-US" sz="2400" kern="100" spc="100">
                <a:solidFill>
                  <a:srgbClr val="FE603C"/>
                </a:solidFill>
                <a:uFillTx/>
                <a:latin typeface="汉仪雅酷黑简" panose="00020600040101010101" charset="-122"/>
                <a:ea typeface="汉仪雅酷黑简" panose="00020600040101010101" charset="-122"/>
                <a:cs typeface="汉仪雅酷黑简" panose="00020600040101010101" charset="-122"/>
                <a:sym typeface="Times New Roman" panose="02020603050405020304"/>
              </a:endParaRPr>
            </a:p>
          </p:txBody>
        </p:sp>
        <p:grpSp>
          <p:nvGrpSpPr>
            <p:cNvPr id="33" name="组合 32"/>
            <p:cNvGrpSpPr/>
            <p:nvPr/>
          </p:nvGrpSpPr>
          <p:grpSpPr>
            <a:xfrm>
              <a:off x="6508" y="3736"/>
              <a:ext cx="5589" cy="3330"/>
              <a:chOff x="6508" y="3736"/>
              <a:chExt cx="5589" cy="3330"/>
            </a:xfrm>
          </p:grpSpPr>
          <p:sp>
            <p:nvSpPr>
              <p:cNvPr id="34" name="椭圆 33"/>
              <p:cNvSpPr/>
              <p:nvPr/>
            </p:nvSpPr>
            <p:spPr>
              <a:xfrm>
                <a:off x="11877" y="6151"/>
                <a:ext cx="220" cy="220"/>
              </a:xfrm>
              <a:prstGeom prst="ellipse">
                <a:avLst/>
              </a:prstGeom>
              <a:solidFill>
                <a:srgbClr val="FFAB98">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图形 4"/>
              <p:cNvSpPr/>
              <p:nvPr/>
            </p:nvSpPr>
            <p:spPr>
              <a:xfrm flipH="1">
                <a:off x="6508" y="3813"/>
                <a:ext cx="4972" cy="3125"/>
              </a:xfrm>
              <a:custGeom>
                <a:avLst/>
                <a:gdLst>
                  <a:gd name="adj1" fmla="val 32915"/>
                  <a:gd name="adj2" fmla="val 0"/>
                  <a:gd name="a1" fmla="pin 0 adj1 50000"/>
                  <a:gd name="a2" fmla="pin 0 adj2 50000"/>
                  <a:gd name="x1" fmla="*/ ss a1 100000"/>
                  <a:gd name="y1" fmla="+- b 0 x1"/>
                  <a:gd name="a" fmla="*/ ss a2 100000"/>
                  <a:gd name="x2" fmla="+- r 0 a"/>
                  <a:gd name="y2" fmla="+- b 0 a"/>
                  <a:gd name="dx1" fmla="*/ x1 29289 100000"/>
                  <a:gd name="dx2" fmla="*/ a 29289 100000"/>
                  <a:gd name="d" fmla="+- dx1 0 dx2"/>
                  <a:gd name="dx" fmla="?: d dx1 dx2"/>
                  <a:gd name="ir" fmla="+- r 0 dx"/>
                  <a:gd name="ib" fmla="+- b 0 dx"/>
                </a:gdLst>
                <a:ahLst/>
                <a:cxnLst>
                  <a:cxn ang="0">
                    <a:pos x="r" y="vc"/>
                  </a:cxn>
                  <a:cxn ang="cd4">
                    <a:pos x="hc" y="b"/>
                  </a:cxn>
                  <a:cxn ang="cd2">
                    <a:pos x="l" y="vc"/>
                  </a:cxn>
                  <a:cxn ang="3">
                    <a:pos x="hc" y="t"/>
                  </a:cxn>
                </a:cxnLst>
                <a:rect l="dx" t="dx" r="ir" b="ib"/>
                <a:pathLst>
                  <a:path w="4941" h="3127">
                    <a:moveTo>
                      <a:pt x="4843" y="0"/>
                    </a:moveTo>
                    <a:lnTo>
                      <a:pt x="4941" y="0"/>
                    </a:lnTo>
                    <a:lnTo>
                      <a:pt x="4941" y="2262"/>
                    </a:lnTo>
                    <a:cubicBezTo>
                      <a:pt x="4941" y="2740"/>
                      <a:pt x="4491" y="3127"/>
                      <a:pt x="3935" y="3127"/>
                    </a:cubicBezTo>
                    <a:lnTo>
                      <a:pt x="2395" y="3127"/>
                    </a:lnTo>
                    <a:lnTo>
                      <a:pt x="1886" y="3127"/>
                    </a:lnTo>
                    <a:lnTo>
                      <a:pt x="345" y="3127"/>
                    </a:lnTo>
                    <a:cubicBezTo>
                      <a:pt x="237" y="3127"/>
                      <a:pt x="133" y="3112"/>
                      <a:pt x="35" y="3085"/>
                    </a:cubicBezTo>
                    <a:lnTo>
                      <a:pt x="0" y="3075"/>
                    </a:lnTo>
                    <a:lnTo>
                      <a:pt x="0" y="3046"/>
                    </a:lnTo>
                    <a:lnTo>
                      <a:pt x="30" y="3052"/>
                    </a:lnTo>
                    <a:cubicBezTo>
                      <a:pt x="100" y="3065"/>
                      <a:pt x="173" y="3072"/>
                      <a:pt x="247" y="3072"/>
                    </a:cubicBezTo>
                    <a:lnTo>
                      <a:pt x="1788" y="3072"/>
                    </a:lnTo>
                    <a:lnTo>
                      <a:pt x="2297" y="3072"/>
                    </a:lnTo>
                    <a:lnTo>
                      <a:pt x="3837" y="3072"/>
                    </a:lnTo>
                    <a:cubicBezTo>
                      <a:pt x="4393" y="3072"/>
                      <a:pt x="4843" y="2685"/>
                      <a:pt x="4843" y="2207"/>
                    </a:cubicBezTo>
                    <a:lnTo>
                      <a:pt x="4843" y="0"/>
                    </a:lnTo>
                    <a:close/>
                  </a:path>
                </a:pathLst>
              </a:custGeom>
              <a:noFill/>
              <a:ln w="73025" cap="flat">
                <a:solidFill>
                  <a:srgbClr val="FE7551"/>
                </a:solidFill>
                <a:prstDash val="solid"/>
                <a:miter/>
              </a:ln>
              <a:extLst>
                <a:ext uri="{909E8E84-426E-40DD-AFC4-6F175D3DCCD1}">
                  <a14:hiddenFill xmlns:a14="http://schemas.microsoft.com/office/drawing/2010/main">
                    <a:solidFill>
                      <a:srgbClr val="FEE5A0"/>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 name="图形 4"/>
              <p:cNvSpPr/>
              <p:nvPr/>
            </p:nvSpPr>
            <p:spPr>
              <a:xfrm flipH="1">
                <a:off x="6651" y="3736"/>
                <a:ext cx="5035" cy="2824"/>
              </a:xfrm>
              <a:custGeom>
                <a:avLst/>
                <a:gdLst>
                  <a:gd name="adj1" fmla="val 32915"/>
                  <a:gd name="adj2" fmla="val 0"/>
                  <a:gd name="a1" fmla="pin 0 adj1 50000"/>
                  <a:gd name="a2" fmla="pin 0 adj2 50000"/>
                  <a:gd name="x1" fmla="*/ ss a1 100000"/>
                  <a:gd name="y1" fmla="+- b 0 x1"/>
                  <a:gd name="a" fmla="*/ ss a2 100000"/>
                  <a:gd name="x2" fmla="+- r 0 a"/>
                  <a:gd name="y2" fmla="+- b 0 a"/>
                  <a:gd name="dx1" fmla="*/ x1 29289 100000"/>
                  <a:gd name="dx2" fmla="*/ a 29289 100000"/>
                  <a:gd name="d" fmla="+- dx1 0 dx2"/>
                  <a:gd name="dx" fmla="?: d dx1 dx2"/>
                  <a:gd name="ir" fmla="+- r 0 dx"/>
                  <a:gd name="ib" fmla="+- b 0 dx"/>
                </a:gdLst>
                <a:ahLst/>
                <a:cxnLst>
                  <a:cxn ang="0">
                    <a:pos x="r" y="vc"/>
                  </a:cxn>
                  <a:cxn ang="cd4">
                    <a:pos x="hc" y="b"/>
                  </a:cxn>
                  <a:cxn ang="cd2">
                    <a:pos x="l" y="vc"/>
                  </a:cxn>
                  <a:cxn ang="3">
                    <a:pos x="hc" y="t"/>
                  </a:cxn>
                </a:cxnLst>
                <a:rect l="dx" t="dx" r="ir" b="ib"/>
                <a:pathLst>
                  <a:path w="5168" h="3356">
                    <a:moveTo>
                      <a:pt x="0" y="0"/>
                    </a:moveTo>
                    <a:lnTo>
                      <a:pt x="1891" y="0"/>
                    </a:lnTo>
                    <a:cubicBezTo>
                      <a:pt x="2163" y="0"/>
                      <a:pt x="2408" y="117"/>
                      <a:pt x="2578" y="304"/>
                    </a:cubicBezTo>
                    <a:lnTo>
                      <a:pt x="2584" y="311"/>
                    </a:lnTo>
                    <a:lnTo>
                      <a:pt x="2590" y="304"/>
                    </a:lnTo>
                    <a:cubicBezTo>
                      <a:pt x="2760" y="117"/>
                      <a:pt x="3005" y="0"/>
                      <a:pt x="3277" y="0"/>
                    </a:cubicBezTo>
                    <a:lnTo>
                      <a:pt x="5168" y="0"/>
                    </a:lnTo>
                    <a:lnTo>
                      <a:pt x="5168" y="2428"/>
                    </a:lnTo>
                    <a:cubicBezTo>
                      <a:pt x="5168" y="2941"/>
                      <a:pt x="4753" y="3356"/>
                      <a:pt x="4240" y="3356"/>
                    </a:cubicBezTo>
                    <a:lnTo>
                      <a:pt x="2819" y="3356"/>
                    </a:lnTo>
                    <a:lnTo>
                      <a:pt x="2349" y="3356"/>
                    </a:lnTo>
                    <a:lnTo>
                      <a:pt x="928" y="3356"/>
                    </a:lnTo>
                    <a:cubicBezTo>
                      <a:pt x="415" y="3356"/>
                      <a:pt x="0" y="2941"/>
                      <a:pt x="0" y="2428"/>
                    </a:cubicBezTo>
                    <a:lnTo>
                      <a:pt x="0" y="0"/>
                    </a:lnTo>
                    <a:close/>
                  </a:path>
                </a:pathLst>
              </a:custGeom>
              <a:noFill/>
              <a:ln w="73025" cap="flat">
                <a:solidFill>
                  <a:srgbClr val="FFAB98"/>
                </a:solidFill>
                <a:prstDash val="solid"/>
                <a:miter/>
              </a:ln>
              <a:extLst>
                <a:ext uri="{909E8E84-426E-40DD-AFC4-6F175D3DCCD1}">
                  <a14:hiddenFill xmlns:a14="http://schemas.microsoft.com/office/drawing/2010/main">
                    <a:solidFill>
                      <a:srgbClr val="F49DBA"/>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 name="矩形 36"/>
              <p:cNvSpPr/>
              <p:nvPr/>
            </p:nvSpPr>
            <p:spPr>
              <a:xfrm>
                <a:off x="9441" y="3973"/>
                <a:ext cx="113" cy="362"/>
              </a:xfrm>
              <a:prstGeom prst="rect">
                <a:avLst/>
              </a:prstGeom>
              <a:solidFill>
                <a:srgbClr val="FFA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矩形 37"/>
              <p:cNvSpPr/>
              <p:nvPr/>
            </p:nvSpPr>
            <p:spPr>
              <a:xfrm>
                <a:off x="9441" y="6563"/>
                <a:ext cx="113" cy="283"/>
              </a:xfrm>
              <a:prstGeom prst="rect">
                <a:avLst/>
              </a:prstGeom>
              <a:solidFill>
                <a:srgbClr val="FFA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9" name="组合 38"/>
              <p:cNvGrpSpPr/>
              <p:nvPr/>
            </p:nvGrpSpPr>
            <p:grpSpPr>
              <a:xfrm>
                <a:off x="11885" y="6239"/>
                <a:ext cx="212" cy="827"/>
                <a:chOff x="11275" y="4030"/>
                <a:chExt cx="1452" cy="5570"/>
              </a:xfrm>
            </p:grpSpPr>
            <p:grpSp>
              <p:nvGrpSpPr>
                <p:cNvPr id="40" name="组合 39"/>
                <p:cNvGrpSpPr/>
                <p:nvPr/>
              </p:nvGrpSpPr>
              <p:grpSpPr>
                <a:xfrm>
                  <a:off x="11275" y="4030"/>
                  <a:ext cx="1452" cy="4998"/>
                  <a:chOff x="9660" y="1292"/>
                  <a:chExt cx="179" cy="616"/>
                </a:xfrm>
              </p:grpSpPr>
              <p:sp>
                <p:nvSpPr>
                  <p:cNvPr id="41" name="矩形 40"/>
                  <p:cNvSpPr/>
                  <p:nvPr/>
                </p:nvSpPr>
                <p:spPr>
                  <a:xfrm>
                    <a:off x="9663" y="1480"/>
                    <a:ext cx="176" cy="428"/>
                  </a:xfrm>
                  <a:prstGeom prst="rect">
                    <a:avLst/>
                  </a:prstGeom>
                  <a:solidFill>
                    <a:srgbClr val="FFC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等腰三角形 41"/>
                  <p:cNvSpPr/>
                  <p:nvPr/>
                </p:nvSpPr>
                <p:spPr>
                  <a:xfrm>
                    <a:off x="9660" y="1292"/>
                    <a:ext cx="179" cy="195"/>
                  </a:xfrm>
                  <a:prstGeom prst="triangle">
                    <a:avLst/>
                  </a:prstGeom>
                  <a:solidFill>
                    <a:srgbClr val="FE7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43" name="矩形 42"/>
                <p:cNvSpPr/>
                <p:nvPr/>
              </p:nvSpPr>
              <p:spPr>
                <a:xfrm>
                  <a:off x="11285" y="8972"/>
                  <a:ext cx="1427" cy="143"/>
                </a:xfrm>
                <a:prstGeom prst="rect">
                  <a:avLst/>
                </a:prstGeom>
                <a:solidFill>
                  <a:srgbClr val="935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矩形 43"/>
                <p:cNvSpPr/>
                <p:nvPr/>
              </p:nvSpPr>
              <p:spPr>
                <a:xfrm>
                  <a:off x="11282" y="8792"/>
                  <a:ext cx="1425" cy="808"/>
                </a:xfrm>
                <a:prstGeom prst="rect">
                  <a:avLst/>
                </a:prstGeom>
                <a:solidFill>
                  <a:srgbClr val="FE7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pic>
        <p:nvPicPr>
          <p:cNvPr id="45" name="https://photo-static-api.fotomore.com/creative/vcg/400/new/VCG211235921029.jpg?uid=386&amp;timestamp=1733358001&amp;sign=32827f6c264565c12dae350f207e35c9" descr="女作家"/>
          <p:cNvPicPr>
            <a:picLocks noChangeAspect="1"/>
          </p:cNvPicPr>
          <p:nvPr/>
        </p:nvPicPr>
        <p:blipFill>
          <a:blip r:embed="rId1"/>
          <a:stretch>
            <a:fillRect/>
          </a:stretch>
        </p:blipFill>
        <p:spPr>
          <a:xfrm>
            <a:off x="8440420" y="548005"/>
            <a:ext cx="2524760" cy="2821305"/>
          </a:xfrm>
          <a:prstGeom prst="rect">
            <a:avLst/>
          </a:prstGeom>
        </p:spPr>
      </p:pic>
      <p:grpSp>
        <p:nvGrpSpPr>
          <p:cNvPr id="3" name="组合 2" descr="7b0a202020202274657874626f78223a2022220a7d0a"/>
          <p:cNvGrpSpPr/>
          <p:nvPr/>
        </p:nvGrpSpPr>
        <p:grpSpPr>
          <a:xfrm>
            <a:off x="1091335" y="4294738"/>
            <a:ext cx="2341034" cy="777875"/>
            <a:chOff x="6508" y="3736"/>
            <a:chExt cx="5589" cy="3330"/>
          </a:xfrm>
        </p:grpSpPr>
        <p:sp>
          <p:nvSpPr>
            <p:cNvPr id="46" name="文本框 7" descr="7b0a20202020227461726765744d6f64756c65223a20226b6f6e6c696e65666f6e7473220a7d0a"/>
            <p:cNvSpPr txBox="1"/>
            <p:nvPr/>
          </p:nvSpPr>
          <p:spPr>
            <a:xfrm>
              <a:off x="6700" y="4570"/>
              <a:ext cx="4842" cy="1231"/>
            </a:xfrm>
            <a:prstGeom prst="rect">
              <a:avLst/>
            </a:prstGeom>
            <a:noFill/>
          </p:spPr>
          <p:txBody>
            <a:bodyPr wrap="square" rtlCol="0" anchor="ctr" upright="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rtl="0" eaLnBrk="1" fontAlgn="auto" latinLnBrk="0" hangingPunct="1">
                <a:lnSpc>
                  <a:spcPct val="140000"/>
                </a:lnSpc>
                <a:spcBef>
                  <a:spcPts val="0"/>
                </a:spcBef>
                <a:spcAft>
                  <a:spcPts val="0"/>
                </a:spcAft>
              </a:pPr>
              <a:r>
                <a:rPr lang="zh-CN" altLang="en-US" sz="2400" kern="100" spc="100">
                  <a:solidFill>
                    <a:srgbClr val="FE603C"/>
                  </a:solidFill>
                  <a:uFillTx/>
                  <a:latin typeface="汉仪雅酷黑简" panose="00020600040101010101" charset="-122"/>
                  <a:ea typeface="汉仪雅酷黑简" panose="00020600040101010101" charset="-122"/>
                </a:rPr>
                <a:t>科技发展</a:t>
              </a:r>
              <a:r>
                <a:rPr lang="zh-CN" altLang="en-US" sz="2400" kern="100" spc="100">
                  <a:solidFill>
                    <a:srgbClr val="FE603C"/>
                  </a:solidFill>
                  <a:uFillTx/>
                  <a:latin typeface="汉仪雅酷黑简" panose="00020600040101010101" charset="-122"/>
                  <a:ea typeface="汉仪雅酷黑简" panose="00020600040101010101" charset="-122"/>
                  <a:cs typeface="汉仪雅酷黑简" panose="00020600040101010101" charset="-122"/>
                  <a:sym typeface="Times New Roman" panose="02020603050405020304"/>
                </a:rPr>
                <a:t>版</a:t>
              </a:r>
              <a:endParaRPr lang="zh-CN" altLang="en-US" sz="2400" kern="100" spc="100">
                <a:solidFill>
                  <a:srgbClr val="FE603C"/>
                </a:solidFill>
                <a:uFillTx/>
                <a:latin typeface="汉仪雅酷黑简" panose="00020600040101010101" charset="-122"/>
                <a:ea typeface="汉仪雅酷黑简" panose="00020600040101010101" charset="-122"/>
                <a:cs typeface="汉仪雅酷黑简" panose="00020600040101010101" charset="-122"/>
                <a:sym typeface="Times New Roman" panose="02020603050405020304"/>
              </a:endParaRPr>
            </a:p>
          </p:txBody>
        </p:sp>
        <p:grpSp>
          <p:nvGrpSpPr>
            <p:cNvPr id="47" name="组合 46"/>
            <p:cNvGrpSpPr/>
            <p:nvPr/>
          </p:nvGrpSpPr>
          <p:grpSpPr>
            <a:xfrm>
              <a:off x="6508" y="3736"/>
              <a:ext cx="5589" cy="3330"/>
              <a:chOff x="6508" y="3736"/>
              <a:chExt cx="5589" cy="3330"/>
            </a:xfrm>
          </p:grpSpPr>
          <p:sp>
            <p:nvSpPr>
              <p:cNvPr id="51" name="椭圆 50"/>
              <p:cNvSpPr/>
              <p:nvPr/>
            </p:nvSpPr>
            <p:spPr>
              <a:xfrm>
                <a:off x="11877" y="6151"/>
                <a:ext cx="220" cy="220"/>
              </a:xfrm>
              <a:prstGeom prst="ellipse">
                <a:avLst/>
              </a:prstGeom>
              <a:solidFill>
                <a:srgbClr val="FFAB98">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2" name="图形 4"/>
              <p:cNvSpPr/>
              <p:nvPr/>
            </p:nvSpPr>
            <p:spPr>
              <a:xfrm flipH="1">
                <a:off x="6508" y="3813"/>
                <a:ext cx="4972" cy="3125"/>
              </a:xfrm>
              <a:custGeom>
                <a:avLst/>
                <a:gdLst>
                  <a:gd name="adj1" fmla="val 32915"/>
                  <a:gd name="adj2" fmla="val 0"/>
                  <a:gd name="a1" fmla="pin 0 adj1 50000"/>
                  <a:gd name="a2" fmla="pin 0 adj2 50000"/>
                  <a:gd name="x1" fmla="*/ ss a1 100000"/>
                  <a:gd name="y1" fmla="+- b 0 x1"/>
                  <a:gd name="a" fmla="*/ ss a2 100000"/>
                  <a:gd name="x2" fmla="+- r 0 a"/>
                  <a:gd name="y2" fmla="+- b 0 a"/>
                  <a:gd name="dx1" fmla="*/ x1 29289 100000"/>
                  <a:gd name="dx2" fmla="*/ a 29289 100000"/>
                  <a:gd name="d" fmla="+- dx1 0 dx2"/>
                  <a:gd name="dx" fmla="?: d dx1 dx2"/>
                  <a:gd name="ir" fmla="+- r 0 dx"/>
                  <a:gd name="ib" fmla="+- b 0 dx"/>
                </a:gdLst>
                <a:ahLst/>
                <a:cxnLst>
                  <a:cxn ang="0">
                    <a:pos x="r" y="vc"/>
                  </a:cxn>
                  <a:cxn ang="cd4">
                    <a:pos x="hc" y="b"/>
                  </a:cxn>
                  <a:cxn ang="cd2">
                    <a:pos x="l" y="vc"/>
                  </a:cxn>
                  <a:cxn ang="3">
                    <a:pos x="hc" y="t"/>
                  </a:cxn>
                </a:cxnLst>
                <a:rect l="dx" t="dx" r="ir" b="ib"/>
                <a:pathLst>
                  <a:path w="4941" h="3127">
                    <a:moveTo>
                      <a:pt x="4843" y="0"/>
                    </a:moveTo>
                    <a:lnTo>
                      <a:pt x="4941" y="0"/>
                    </a:lnTo>
                    <a:lnTo>
                      <a:pt x="4941" y="2262"/>
                    </a:lnTo>
                    <a:cubicBezTo>
                      <a:pt x="4941" y="2740"/>
                      <a:pt x="4491" y="3127"/>
                      <a:pt x="3935" y="3127"/>
                    </a:cubicBezTo>
                    <a:lnTo>
                      <a:pt x="2395" y="3127"/>
                    </a:lnTo>
                    <a:lnTo>
                      <a:pt x="1886" y="3127"/>
                    </a:lnTo>
                    <a:lnTo>
                      <a:pt x="345" y="3127"/>
                    </a:lnTo>
                    <a:cubicBezTo>
                      <a:pt x="237" y="3127"/>
                      <a:pt x="133" y="3112"/>
                      <a:pt x="35" y="3085"/>
                    </a:cubicBezTo>
                    <a:lnTo>
                      <a:pt x="0" y="3075"/>
                    </a:lnTo>
                    <a:lnTo>
                      <a:pt x="0" y="3046"/>
                    </a:lnTo>
                    <a:lnTo>
                      <a:pt x="30" y="3052"/>
                    </a:lnTo>
                    <a:cubicBezTo>
                      <a:pt x="100" y="3065"/>
                      <a:pt x="173" y="3072"/>
                      <a:pt x="247" y="3072"/>
                    </a:cubicBezTo>
                    <a:lnTo>
                      <a:pt x="1788" y="3072"/>
                    </a:lnTo>
                    <a:lnTo>
                      <a:pt x="2297" y="3072"/>
                    </a:lnTo>
                    <a:lnTo>
                      <a:pt x="3837" y="3072"/>
                    </a:lnTo>
                    <a:cubicBezTo>
                      <a:pt x="4393" y="3072"/>
                      <a:pt x="4843" y="2685"/>
                      <a:pt x="4843" y="2207"/>
                    </a:cubicBezTo>
                    <a:lnTo>
                      <a:pt x="4843" y="0"/>
                    </a:lnTo>
                    <a:close/>
                  </a:path>
                </a:pathLst>
              </a:custGeom>
              <a:noFill/>
              <a:ln w="73025" cap="flat">
                <a:solidFill>
                  <a:srgbClr val="FE7551"/>
                </a:solidFill>
                <a:prstDash val="solid"/>
                <a:miter/>
              </a:ln>
              <a:extLst>
                <a:ext uri="{909E8E84-426E-40DD-AFC4-6F175D3DCCD1}">
                  <a14:hiddenFill xmlns:a14="http://schemas.microsoft.com/office/drawing/2010/main">
                    <a:solidFill>
                      <a:srgbClr val="FEE5A0"/>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 name="图形 4"/>
              <p:cNvSpPr/>
              <p:nvPr/>
            </p:nvSpPr>
            <p:spPr>
              <a:xfrm flipH="1">
                <a:off x="6651" y="3736"/>
                <a:ext cx="5035" cy="2824"/>
              </a:xfrm>
              <a:custGeom>
                <a:avLst/>
                <a:gdLst>
                  <a:gd name="adj1" fmla="val 32915"/>
                  <a:gd name="adj2" fmla="val 0"/>
                  <a:gd name="a1" fmla="pin 0 adj1 50000"/>
                  <a:gd name="a2" fmla="pin 0 adj2 50000"/>
                  <a:gd name="x1" fmla="*/ ss a1 100000"/>
                  <a:gd name="y1" fmla="+- b 0 x1"/>
                  <a:gd name="a" fmla="*/ ss a2 100000"/>
                  <a:gd name="x2" fmla="+- r 0 a"/>
                  <a:gd name="y2" fmla="+- b 0 a"/>
                  <a:gd name="dx1" fmla="*/ x1 29289 100000"/>
                  <a:gd name="dx2" fmla="*/ a 29289 100000"/>
                  <a:gd name="d" fmla="+- dx1 0 dx2"/>
                  <a:gd name="dx" fmla="?: d dx1 dx2"/>
                  <a:gd name="ir" fmla="+- r 0 dx"/>
                  <a:gd name="ib" fmla="+- b 0 dx"/>
                </a:gdLst>
                <a:ahLst/>
                <a:cxnLst>
                  <a:cxn ang="0">
                    <a:pos x="r" y="vc"/>
                  </a:cxn>
                  <a:cxn ang="cd4">
                    <a:pos x="hc" y="b"/>
                  </a:cxn>
                  <a:cxn ang="cd2">
                    <a:pos x="l" y="vc"/>
                  </a:cxn>
                  <a:cxn ang="3">
                    <a:pos x="hc" y="t"/>
                  </a:cxn>
                </a:cxnLst>
                <a:rect l="dx" t="dx" r="ir" b="ib"/>
                <a:pathLst>
                  <a:path w="5168" h="3356">
                    <a:moveTo>
                      <a:pt x="0" y="0"/>
                    </a:moveTo>
                    <a:lnTo>
                      <a:pt x="1891" y="0"/>
                    </a:lnTo>
                    <a:cubicBezTo>
                      <a:pt x="2163" y="0"/>
                      <a:pt x="2408" y="117"/>
                      <a:pt x="2578" y="304"/>
                    </a:cubicBezTo>
                    <a:lnTo>
                      <a:pt x="2584" y="311"/>
                    </a:lnTo>
                    <a:lnTo>
                      <a:pt x="2590" y="304"/>
                    </a:lnTo>
                    <a:cubicBezTo>
                      <a:pt x="2760" y="117"/>
                      <a:pt x="3005" y="0"/>
                      <a:pt x="3277" y="0"/>
                    </a:cubicBezTo>
                    <a:lnTo>
                      <a:pt x="5168" y="0"/>
                    </a:lnTo>
                    <a:lnTo>
                      <a:pt x="5168" y="2428"/>
                    </a:lnTo>
                    <a:cubicBezTo>
                      <a:pt x="5168" y="2941"/>
                      <a:pt x="4753" y="3356"/>
                      <a:pt x="4240" y="3356"/>
                    </a:cubicBezTo>
                    <a:lnTo>
                      <a:pt x="2819" y="3356"/>
                    </a:lnTo>
                    <a:lnTo>
                      <a:pt x="2349" y="3356"/>
                    </a:lnTo>
                    <a:lnTo>
                      <a:pt x="928" y="3356"/>
                    </a:lnTo>
                    <a:cubicBezTo>
                      <a:pt x="415" y="3356"/>
                      <a:pt x="0" y="2941"/>
                      <a:pt x="0" y="2428"/>
                    </a:cubicBezTo>
                    <a:lnTo>
                      <a:pt x="0" y="0"/>
                    </a:lnTo>
                    <a:close/>
                  </a:path>
                </a:pathLst>
              </a:custGeom>
              <a:noFill/>
              <a:ln w="73025" cap="flat">
                <a:solidFill>
                  <a:srgbClr val="FFAB98"/>
                </a:solidFill>
                <a:prstDash val="solid"/>
                <a:miter/>
              </a:ln>
              <a:extLst>
                <a:ext uri="{909E8E84-426E-40DD-AFC4-6F175D3DCCD1}">
                  <a14:hiddenFill xmlns:a14="http://schemas.microsoft.com/office/drawing/2010/main">
                    <a:solidFill>
                      <a:srgbClr val="F49DBA"/>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 name="矩形 53"/>
              <p:cNvSpPr/>
              <p:nvPr/>
            </p:nvSpPr>
            <p:spPr>
              <a:xfrm>
                <a:off x="9441" y="3973"/>
                <a:ext cx="113" cy="362"/>
              </a:xfrm>
              <a:prstGeom prst="rect">
                <a:avLst/>
              </a:prstGeom>
              <a:solidFill>
                <a:srgbClr val="FFA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5" name="矩形 54"/>
              <p:cNvSpPr/>
              <p:nvPr/>
            </p:nvSpPr>
            <p:spPr>
              <a:xfrm>
                <a:off x="9441" y="6563"/>
                <a:ext cx="113" cy="283"/>
              </a:xfrm>
              <a:prstGeom prst="rect">
                <a:avLst/>
              </a:prstGeom>
              <a:solidFill>
                <a:srgbClr val="FFA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57" name="组合 56"/>
              <p:cNvGrpSpPr/>
              <p:nvPr/>
            </p:nvGrpSpPr>
            <p:grpSpPr>
              <a:xfrm>
                <a:off x="11885" y="6239"/>
                <a:ext cx="212" cy="827"/>
                <a:chOff x="11275" y="4030"/>
                <a:chExt cx="1452" cy="5570"/>
              </a:xfrm>
            </p:grpSpPr>
            <p:grpSp>
              <p:nvGrpSpPr>
                <p:cNvPr id="58" name="组合 57"/>
                <p:cNvGrpSpPr/>
                <p:nvPr/>
              </p:nvGrpSpPr>
              <p:grpSpPr>
                <a:xfrm>
                  <a:off x="11275" y="4030"/>
                  <a:ext cx="1452" cy="4998"/>
                  <a:chOff x="9660" y="1292"/>
                  <a:chExt cx="179" cy="616"/>
                </a:xfrm>
              </p:grpSpPr>
              <p:sp>
                <p:nvSpPr>
                  <p:cNvPr id="59" name="矩形 58"/>
                  <p:cNvSpPr/>
                  <p:nvPr/>
                </p:nvSpPr>
                <p:spPr>
                  <a:xfrm>
                    <a:off x="9663" y="1480"/>
                    <a:ext cx="176" cy="428"/>
                  </a:xfrm>
                  <a:prstGeom prst="rect">
                    <a:avLst/>
                  </a:prstGeom>
                  <a:solidFill>
                    <a:srgbClr val="FFC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0" name="等腰三角形 59"/>
                  <p:cNvSpPr/>
                  <p:nvPr/>
                </p:nvSpPr>
                <p:spPr>
                  <a:xfrm>
                    <a:off x="9660" y="1292"/>
                    <a:ext cx="179" cy="195"/>
                  </a:xfrm>
                  <a:prstGeom prst="triangle">
                    <a:avLst/>
                  </a:prstGeom>
                  <a:solidFill>
                    <a:srgbClr val="FE7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69" name="矩形 68"/>
                <p:cNvSpPr/>
                <p:nvPr/>
              </p:nvSpPr>
              <p:spPr>
                <a:xfrm>
                  <a:off x="11285" y="8972"/>
                  <a:ext cx="1427" cy="143"/>
                </a:xfrm>
                <a:prstGeom prst="rect">
                  <a:avLst/>
                </a:prstGeom>
                <a:solidFill>
                  <a:srgbClr val="935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0" name="矩形 69"/>
                <p:cNvSpPr/>
                <p:nvPr/>
              </p:nvSpPr>
              <p:spPr>
                <a:xfrm>
                  <a:off x="11282" y="8792"/>
                  <a:ext cx="1425" cy="808"/>
                </a:xfrm>
                <a:prstGeom prst="rect">
                  <a:avLst/>
                </a:prstGeom>
                <a:solidFill>
                  <a:srgbClr val="FE7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 name="组合 4"/>
          <p:cNvGrpSpPr/>
          <p:nvPr/>
        </p:nvGrpSpPr>
        <p:grpSpPr>
          <a:xfrm>
            <a:off x="3077391" y="640517"/>
            <a:ext cx="6065788" cy="0"/>
            <a:chOff x="4615664" y="960506"/>
            <a:chExt cx="9102718" cy="0"/>
          </a:xfrm>
        </p:grpSpPr>
        <p:cxnSp>
          <p:nvCxnSpPr>
            <p:cNvPr id="3145742" name="321"/>
            <p:cNvCxnSpPr/>
            <p:nvPr>
              <p:custDataLst>
                <p:tags r:id="rId1"/>
              </p:custDataLst>
            </p:nvPr>
          </p:nvCxnSpPr>
          <p:spPr bwMode="auto">
            <a:xfrm flipH="1">
              <a:off x="4615664"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cxnSp>
          <p:nvCxnSpPr>
            <p:cNvPr id="3145743" name="3 22"/>
            <p:cNvCxnSpPr/>
            <p:nvPr>
              <p:custDataLst>
                <p:tags r:id="rId2"/>
              </p:custDataLst>
            </p:nvPr>
          </p:nvCxnSpPr>
          <p:spPr bwMode="auto">
            <a:xfrm flipH="1">
              <a:off x="12403703"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grpSp>
      <p:sp>
        <p:nvSpPr>
          <p:cNvPr id="1048627" name="文本框 2"/>
          <p:cNvSpPr txBox="1"/>
          <p:nvPr>
            <p:custDataLst>
              <p:tags r:id="rId3"/>
            </p:custDataLst>
          </p:nvPr>
        </p:nvSpPr>
        <p:spPr>
          <a:xfrm>
            <a:off x="4107088" y="317922"/>
            <a:ext cx="3758691"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pPr>
            <a:r>
              <a:rPr lang="zh-CN" altLang="en-US" sz="3200" b="1" dirty="0">
                <a:solidFill>
                  <a:srgbClr val="2F414B"/>
                </a:solidFill>
                <a:latin typeface="Arial" panose="020B0604020202020204" pitchFamily="34" charset="0"/>
                <a:cs typeface="+mn-ea"/>
                <a:sym typeface="Arial" panose="020B0604020202020204" pitchFamily="34" charset="0"/>
              </a:rPr>
              <a:t>阅读理解</a:t>
            </a:r>
            <a:r>
              <a:rPr lang="en-US" altLang="zh-CN" sz="3200" b="1" dirty="0">
                <a:solidFill>
                  <a:srgbClr val="2F414B"/>
                </a:solidFill>
                <a:latin typeface="Arial" panose="020B0604020202020204" pitchFamily="34" charset="0"/>
                <a:cs typeface="+mn-ea"/>
                <a:sym typeface="Arial" panose="020B0604020202020204" pitchFamily="34" charset="0"/>
              </a:rPr>
              <a:t>A</a:t>
            </a:r>
            <a:r>
              <a:rPr lang="zh-CN" altLang="en-US" sz="3200" b="1" dirty="0">
                <a:solidFill>
                  <a:srgbClr val="2F414B"/>
                </a:solidFill>
                <a:latin typeface="Arial" panose="020B0604020202020204" pitchFamily="34" charset="0"/>
                <a:cs typeface="+mn-ea"/>
                <a:sym typeface="Arial" panose="020B0604020202020204" pitchFamily="34" charset="0"/>
              </a:rPr>
              <a:t>篇</a:t>
            </a:r>
            <a:endParaRPr lang="zh-CN" altLang="en-US" sz="3200" b="1" dirty="0">
              <a:solidFill>
                <a:srgbClr val="2F414B"/>
              </a:solidFill>
              <a:latin typeface="Arial" panose="020B0604020202020204" pitchFamily="34" charset="0"/>
              <a:cs typeface="+mn-ea"/>
              <a:sym typeface="Arial" panose="020B0604020202020204" pitchFamily="34" charset="0"/>
            </a:endParaRPr>
          </a:p>
        </p:txBody>
      </p:sp>
      <p:sp>
        <p:nvSpPr>
          <p:cNvPr id="1048628" name="文本框 1"/>
          <p:cNvSpPr txBox="1"/>
          <p:nvPr/>
        </p:nvSpPr>
        <p:spPr>
          <a:xfrm>
            <a:off x="258126" y="968502"/>
            <a:ext cx="11788237" cy="4751650"/>
          </a:xfrm>
          <a:prstGeom prst="rect">
            <a:avLst/>
          </a:prstGeom>
        </p:spPr>
        <p:txBody>
          <a:bodyPr wrap="square">
            <a:noAutofit/>
          </a:bodyPr>
          <a:lstStyle/>
          <a:p>
            <a:pPr marL="0" indent="0" algn="just" defTabSz="266700">
              <a:lnSpc>
                <a:spcPct val="140000"/>
              </a:lnSpc>
              <a:spcBef>
                <a:spcPct val="0"/>
              </a:spcBef>
              <a:spcAft>
                <a:spcPct val="0"/>
              </a:spcAft>
            </a:pPr>
            <a:r>
              <a:rPr lang="en-US" altLang="zh-CN" sz="2400">
                <a:latin typeface="Times New Roman" panose="02020603050405020304"/>
                <a:ea typeface="宋体" panose="02010600030101010101" pitchFamily="2" charset="-122"/>
              </a:rPr>
              <a:t>21.</a:t>
            </a:r>
            <a:r>
              <a:rPr lang="en-US" altLang="zh-CN" sz="2400">
                <a:highlight>
                  <a:srgbClr val="FFFF00"/>
                </a:highlight>
                <a:latin typeface="Times New Roman" panose="02020603050405020304"/>
                <a:ea typeface="宋体" panose="02010600030101010101" pitchFamily="2" charset="-122"/>
              </a:rPr>
              <a:t>What is the main purpose of </a:t>
            </a:r>
            <a:r>
              <a:rPr lang="en-US" altLang="zh-CN" sz="2400">
                <a:solidFill>
                  <a:srgbClr val="FF0000"/>
                </a:solidFill>
                <a:latin typeface="Times New Roman" panose="02020603050405020304"/>
                <a:ea typeface="宋体" panose="02010600030101010101" pitchFamily="2" charset="-122"/>
              </a:rPr>
              <a:t>Brogdale Collections</a:t>
            </a:r>
            <a:r>
              <a:rPr lang="en-US" altLang="zh-CN" sz="2400">
                <a:latin typeface="Times New Roman" panose="02020603050405020304"/>
                <a:ea typeface="宋体" panose="02010600030101010101" pitchFamily="2" charset="-122"/>
              </a:rPr>
              <a:t>?</a:t>
            </a:r>
            <a:endParaRPr lang="en-US" altLang="zh-CN" sz="2400">
              <a:latin typeface="Times New Roman" panose="02020603050405020304"/>
              <a:ea typeface="宋体" panose="02010600030101010101" pitchFamily="2" charset="-122"/>
            </a:endParaRPr>
          </a:p>
          <a:p>
            <a:pPr marL="0" indent="0" algn="just" defTabSz="266700">
              <a:lnSpc>
                <a:spcPct val="140000"/>
              </a:lnSpc>
              <a:spcBef>
                <a:spcPct val="0"/>
              </a:spcBef>
              <a:spcAft>
                <a:spcPct val="0"/>
              </a:spcAft>
            </a:pPr>
            <a:r>
              <a:rPr lang="en-US" altLang="zh-CN" sz="2400">
                <a:latin typeface="Times New Roman" panose="02020603050405020304"/>
                <a:ea typeface="宋体" panose="02010600030101010101" pitchFamily="2" charset="-122"/>
              </a:rPr>
              <a:t>A.Offering traditional gardening courses.                B.Collecting various fruits from all states.</a:t>
            </a:r>
            <a:endParaRPr lang="en-US" altLang="zh-CN" sz="2400">
              <a:latin typeface="Times New Roman" panose="02020603050405020304"/>
              <a:ea typeface="宋体" panose="02010600030101010101" pitchFamily="2" charset="-122"/>
            </a:endParaRPr>
          </a:p>
          <a:p>
            <a:pPr marL="0" indent="0" algn="just" defTabSz="266700">
              <a:lnSpc>
                <a:spcPct val="140000"/>
              </a:lnSpc>
              <a:spcBef>
                <a:spcPct val="0"/>
              </a:spcBef>
              <a:spcAft>
                <a:spcPct val="0"/>
              </a:spcAft>
            </a:pPr>
            <a:r>
              <a:rPr lang="en-US" altLang="zh-CN" sz="2400">
                <a:highlight>
                  <a:srgbClr val="FFFF00"/>
                </a:highlight>
                <a:latin typeface="Times New Roman" panose="02020603050405020304"/>
                <a:ea typeface="宋体" panose="02010600030101010101" pitchFamily="2" charset="-122"/>
              </a:rPr>
              <a:t>C.Providing fruit-related education with fun.   </a:t>
            </a:r>
            <a:r>
              <a:rPr lang="en-US" altLang="zh-CN" sz="2400">
                <a:latin typeface="Times New Roman" panose="02020603050405020304"/>
                <a:ea typeface="宋体" panose="02010600030101010101" pitchFamily="2" charset="-122"/>
              </a:rPr>
              <a:t>   D.Making tailored package tours for families.</a:t>
            </a:r>
            <a:endParaRPr lang="en-US" altLang="zh-CN" sz="2400">
              <a:latin typeface="Times New Roman" panose="02020603050405020304"/>
              <a:ea typeface="宋体" panose="02010600030101010101" pitchFamily="2" charset="-122"/>
            </a:endParaRPr>
          </a:p>
          <a:p>
            <a:pPr marL="0" indent="0" algn="just" defTabSz="266700">
              <a:lnSpc>
                <a:spcPct val="190000"/>
              </a:lnSpc>
              <a:spcBef>
                <a:spcPct val="0"/>
              </a:spcBef>
              <a:spcAft>
                <a:spcPct val="0"/>
              </a:spcAft>
            </a:pPr>
            <a:r>
              <a:rPr lang="en-US" altLang="zh-CN" sz="2400">
                <a:latin typeface="Times New Roman" panose="02020603050405020304"/>
                <a:ea typeface="宋体" panose="02010600030101010101" pitchFamily="2" charset="-122"/>
              </a:rPr>
              <a:t>22.</a:t>
            </a:r>
            <a:r>
              <a:rPr lang="en-US" altLang="zh-CN" sz="2400">
                <a:highlight>
                  <a:srgbClr val="FFFF00"/>
                </a:highlight>
                <a:latin typeface="Times New Roman" panose="02020603050405020304"/>
                <a:ea typeface="宋体" panose="02010600030101010101" pitchFamily="2" charset="-122"/>
              </a:rPr>
              <a:t>What </a:t>
            </a:r>
            <a:r>
              <a:rPr lang="en-US" altLang="zh-CN" sz="2400">
                <a:latin typeface="Times New Roman" panose="02020603050405020304"/>
                <a:ea typeface="宋体" panose="02010600030101010101" pitchFamily="2" charset="-122"/>
              </a:rPr>
              <a:t>do </a:t>
            </a:r>
            <a:r>
              <a:rPr lang="en-US" altLang="zh-CN" sz="2400">
                <a:solidFill>
                  <a:srgbClr val="FF0000"/>
                </a:solidFill>
                <a:latin typeface="Times New Roman" panose="02020603050405020304"/>
                <a:ea typeface="宋体" panose="02010600030101010101" pitchFamily="2" charset="-122"/>
              </a:rPr>
              <a:t>the two events</a:t>
            </a:r>
            <a:r>
              <a:rPr lang="en-US" altLang="zh-CN" sz="2400">
                <a:latin typeface="Times New Roman" panose="02020603050405020304"/>
                <a:ea typeface="宋体" panose="02010600030101010101" pitchFamily="2" charset="-122"/>
              </a:rPr>
              <a:t> </a:t>
            </a:r>
            <a:r>
              <a:rPr lang="en-US" altLang="zh-CN" sz="2400">
                <a:highlight>
                  <a:srgbClr val="FFFF00"/>
                </a:highlight>
                <a:latin typeface="Times New Roman" panose="02020603050405020304"/>
                <a:ea typeface="宋体" panose="02010600030101010101" pitchFamily="2" charset="-122"/>
              </a:rPr>
              <a:t>have in common</a:t>
            </a:r>
            <a:r>
              <a:rPr lang="en-US" altLang="zh-CN" sz="2400">
                <a:latin typeface="Times New Roman" panose="02020603050405020304"/>
                <a:ea typeface="宋体" panose="02010600030101010101" pitchFamily="2" charset="-122"/>
              </a:rPr>
              <a:t>?</a:t>
            </a:r>
            <a:endParaRPr lang="en-US" altLang="zh-CN" sz="2400">
              <a:latin typeface="Times New Roman" panose="02020603050405020304"/>
              <a:ea typeface="宋体" panose="02010600030101010101" pitchFamily="2" charset="-122"/>
            </a:endParaRPr>
          </a:p>
          <a:p>
            <a:pPr marL="0" indent="0" algn="just" defTabSz="266700">
              <a:lnSpc>
                <a:spcPct val="140000"/>
              </a:lnSpc>
              <a:spcBef>
                <a:spcPct val="0"/>
              </a:spcBef>
              <a:spcAft>
                <a:spcPct val="0"/>
              </a:spcAft>
            </a:pPr>
            <a:r>
              <a:rPr lang="en-US" altLang="zh-CN" sz="2400">
                <a:latin typeface="Times New Roman" panose="02020603050405020304"/>
                <a:ea typeface="宋体" panose="02010600030101010101" pitchFamily="2" charset="-122"/>
              </a:rPr>
              <a:t>A.They offer guided tours.                                                 B.They end on the sameday.</a:t>
            </a:r>
            <a:endParaRPr lang="en-US" altLang="zh-CN" sz="2400">
              <a:latin typeface="Times New Roman" panose="02020603050405020304"/>
              <a:ea typeface="宋体" panose="02010600030101010101" pitchFamily="2" charset="-122"/>
            </a:endParaRPr>
          </a:p>
          <a:p>
            <a:pPr marL="0" indent="0" algn="just" defTabSz="266700">
              <a:lnSpc>
                <a:spcPct val="140000"/>
              </a:lnSpc>
              <a:spcBef>
                <a:spcPct val="0"/>
              </a:spcBef>
              <a:spcAft>
                <a:spcPct val="0"/>
              </a:spcAft>
            </a:pPr>
            <a:r>
              <a:rPr lang="en-US" altLang="zh-CN" sz="2400">
                <a:highlight>
                  <a:srgbClr val="FFFF00"/>
                </a:highlight>
                <a:latin typeface="Times New Roman" panose="02020603050405020304"/>
                <a:ea typeface="宋体" panose="02010600030101010101" pitchFamily="2" charset="-122"/>
              </a:rPr>
              <a:t>C.They involve apple pressing.  </a:t>
            </a:r>
            <a:r>
              <a:rPr lang="en-US" altLang="zh-CN" sz="2400">
                <a:latin typeface="Times New Roman" panose="02020603050405020304"/>
                <a:ea typeface="宋体" panose="02010600030101010101" pitchFamily="2" charset="-122"/>
              </a:rPr>
              <a:t>                                        D.They allow making campfire. </a:t>
            </a:r>
            <a:endParaRPr lang="en-US" altLang="zh-CN" sz="2400">
              <a:latin typeface="Times New Roman" panose="02020603050405020304"/>
              <a:ea typeface="宋体" panose="02010600030101010101" pitchFamily="2" charset="-122"/>
            </a:endParaRPr>
          </a:p>
          <a:p>
            <a:pPr marL="0" indent="0" algn="just" defTabSz="266700">
              <a:lnSpc>
                <a:spcPct val="250000"/>
              </a:lnSpc>
              <a:spcBef>
                <a:spcPct val="0"/>
              </a:spcBef>
              <a:spcAft>
                <a:spcPct val="0"/>
              </a:spcAft>
            </a:pPr>
            <a:r>
              <a:rPr lang="en-US" altLang="zh-CN" sz="2400">
                <a:latin typeface="Times New Roman" panose="02020603050405020304"/>
                <a:ea typeface="宋体" panose="02010600030101010101" pitchFamily="2" charset="-122"/>
              </a:rPr>
              <a:t>23.</a:t>
            </a:r>
            <a:r>
              <a:rPr lang="en-US" altLang="zh-CN" sz="2400">
                <a:highlight>
                  <a:srgbClr val="FFFF00"/>
                </a:highlight>
                <a:latin typeface="Times New Roman" panose="02020603050405020304"/>
                <a:ea typeface="宋体" panose="02010600030101010101" pitchFamily="2" charset="-122"/>
              </a:rPr>
              <a:t>How much</a:t>
            </a:r>
            <a:r>
              <a:rPr lang="en-US" altLang="zh-CN" sz="2400">
                <a:latin typeface="Times New Roman" panose="02020603050405020304"/>
                <a:ea typeface="宋体" panose="02010600030101010101" pitchFamily="2" charset="-122"/>
              </a:rPr>
              <a:t> do </a:t>
            </a:r>
            <a:r>
              <a:rPr lang="en-US" altLang="zh-CN" sz="2400">
                <a:solidFill>
                  <a:srgbClr val="FF0000"/>
                </a:solidFill>
                <a:latin typeface="Times New Roman" panose="02020603050405020304"/>
                <a:ea typeface="宋体" panose="02010600030101010101" pitchFamily="2" charset="-122"/>
              </a:rPr>
              <a:t>a couple with a kid</a:t>
            </a:r>
            <a:r>
              <a:rPr lang="en-US" altLang="zh-CN" sz="2400">
                <a:latin typeface="Times New Roman" panose="02020603050405020304"/>
                <a:ea typeface="宋体" panose="02010600030101010101" pitchFamily="2" charset="-122"/>
              </a:rPr>
              <a:t> </a:t>
            </a:r>
            <a:r>
              <a:rPr lang="en-US" altLang="zh-CN" sz="2400">
                <a:highlight>
                  <a:srgbClr val="FFFF00"/>
                </a:highlight>
                <a:latin typeface="Times New Roman" panose="02020603050405020304"/>
                <a:ea typeface="宋体" panose="02010600030101010101" pitchFamily="2" charset="-122"/>
              </a:rPr>
              <a:t>pay to join </a:t>
            </a:r>
            <a:r>
              <a:rPr lang="en-US" altLang="zh-CN" sz="2400">
                <a:solidFill>
                  <a:srgbClr val="FF0000"/>
                </a:solidFill>
                <a:latin typeface="Times New Roman" panose="02020603050405020304"/>
                <a:ea typeface="宋体" panose="02010600030101010101" pitchFamily="2" charset="-122"/>
              </a:rPr>
              <a:t>Kids Juicing Workshop</a:t>
            </a:r>
            <a:r>
              <a:rPr lang="en-US" altLang="zh-CN" sz="2400">
                <a:latin typeface="Times New Roman" panose="02020603050405020304"/>
                <a:ea typeface="宋体" panose="02010600030101010101" pitchFamily="2" charset="-122"/>
              </a:rPr>
              <a:t>?</a:t>
            </a:r>
            <a:endParaRPr lang="en-US" altLang="zh-CN" sz="2400">
              <a:latin typeface="Times New Roman" panose="02020603050405020304"/>
              <a:ea typeface="宋体" panose="02010600030101010101" pitchFamily="2" charset="-122"/>
            </a:endParaRPr>
          </a:p>
          <a:p>
            <a:pPr marL="0" indent="0" algn="just" defTabSz="266700">
              <a:lnSpc>
                <a:spcPct val="140000"/>
              </a:lnSpc>
              <a:spcBef>
                <a:spcPct val="0"/>
              </a:spcBef>
              <a:spcAft>
                <a:spcPct val="0"/>
              </a:spcAft>
            </a:pPr>
            <a:r>
              <a:rPr lang="en-US" altLang="zh-CN" sz="2400">
                <a:latin typeface="Times New Roman" panose="02020603050405020304"/>
                <a:ea typeface="宋体" panose="02010600030101010101" pitchFamily="2" charset="-122"/>
              </a:rPr>
              <a:t>A.f25.                       </a:t>
            </a:r>
            <a:r>
              <a:rPr lang="en-US" altLang="zh-CN" sz="2400">
                <a:highlight>
                  <a:srgbClr val="FFFF00"/>
                </a:highlight>
                <a:latin typeface="Times New Roman" panose="02020603050405020304"/>
                <a:ea typeface="宋体" panose="02010600030101010101" pitchFamily="2" charset="-122"/>
              </a:rPr>
              <a:t>    B.f30.   </a:t>
            </a:r>
            <a:r>
              <a:rPr lang="en-US" altLang="zh-CN" sz="2400">
                <a:latin typeface="Times New Roman" panose="02020603050405020304"/>
                <a:ea typeface="宋体" panose="02010600030101010101" pitchFamily="2" charset="-122"/>
              </a:rPr>
              <a:t>                         C.f40.                                            D.f45</a:t>
            </a:r>
            <a:endParaRPr lang="en-US" altLang="zh-CN" sz="2400">
              <a:latin typeface="Times New Roman" panose="02020603050405020304"/>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 name="组合 4"/>
          <p:cNvGrpSpPr/>
          <p:nvPr/>
        </p:nvGrpSpPr>
        <p:grpSpPr>
          <a:xfrm>
            <a:off x="3077391" y="640517"/>
            <a:ext cx="6065788" cy="0"/>
            <a:chOff x="4615664" y="960506"/>
            <a:chExt cx="9102718" cy="0"/>
          </a:xfrm>
        </p:grpSpPr>
        <p:cxnSp>
          <p:nvCxnSpPr>
            <p:cNvPr id="3145825" name="321"/>
            <p:cNvCxnSpPr/>
            <p:nvPr/>
          </p:nvCxnSpPr>
          <p:spPr bwMode="auto">
            <a:xfrm flipH="1">
              <a:off x="4615664"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cxnSp>
          <p:nvCxnSpPr>
            <p:cNvPr id="3145826" name="3 22"/>
            <p:cNvCxnSpPr/>
            <p:nvPr/>
          </p:nvCxnSpPr>
          <p:spPr bwMode="auto">
            <a:xfrm flipH="1">
              <a:off x="12403703"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grpSp>
      <p:sp>
        <p:nvSpPr>
          <p:cNvPr id="1048815" name="文本框 8"/>
          <p:cNvSpPr txBox="1"/>
          <p:nvPr/>
        </p:nvSpPr>
        <p:spPr>
          <a:xfrm>
            <a:off x="4107088" y="317922"/>
            <a:ext cx="3758691"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pPr>
            <a:r>
              <a:rPr lang="zh-CN" altLang="en-US" sz="3200" b="1" dirty="0">
                <a:solidFill>
                  <a:srgbClr val="2F414B"/>
                </a:solidFill>
                <a:latin typeface="Arial" panose="020B0604020202020204" pitchFamily="34" charset="0"/>
                <a:cs typeface="+mn-ea"/>
                <a:sym typeface="Arial" panose="020B0604020202020204" pitchFamily="34" charset="0"/>
              </a:rPr>
              <a:t>读后续写</a:t>
            </a:r>
            <a:endParaRPr lang="zh-CN" altLang="en-US" sz="3200" b="1" dirty="0">
              <a:solidFill>
                <a:srgbClr val="2F414B"/>
              </a:solidFill>
              <a:latin typeface="Arial" panose="020B0604020202020204" pitchFamily="34" charset="0"/>
              <a:cs typeface="+mn-ea"/>
              <a:sym typeface="Arial" panose="020B0604020202020204" pitchFamily="34" charset="0"/>
            </a:endParaRPr>
          </a:p>
        </p:txBody>
      </p:sp>
      <p:pic>
        <p:nvPicPr>
          <p:cNvPr id="2097164" name="https://photo-static-api.fotomore.com/creative/vcg/400/new/VCG211401039966.jpg" descr="templates\picture_hover\&amp;pky92200159005&amp;"/>
          <p:cNvPicPr>
            <a:picLocks noChangeAspect="1"/>
          </p:cNvPicPr>
          <p:nvPr/>
        </p:nvPicPr>
        <p:blipFill>
          <a:blip r:embed="rId1"/>
          <a:stretch>
            <a:fillRect/>
          </a:stretch>
        </p:blipFill>
        <p:spPr>
          <a:xfrm>
            <a:off x="772160" y="2206625"/>
            <a:ext cx="10795000" cy="2235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6" name="组合 4"/>
          <p:cNvGrpSpPr/>
          <p:nvPr/>
        </p:nvGrpSpPr>
        <p:grpSpPr>
          <a:xfrm>
            <a:off x="3077391" y="640517"/>
            <a:ext cx="6065788" cy="0"/>
            <a:chOff x="4615664" y="960506"/>
            <a:chExt cx="9102718" cy="0"/>
          </a:xfrm>
        </p:grpSpPr>
        <p:cxnSp>
          <p:nvCxnSpPr>
            <p:cNvPr id="3145827" name="321"/>
            <p:cNvCxnSpPr/>
            <p:nvPr/>
          </p:nvCxnSpPr>
          <p:spPr bwMode="auto">
            <a:xfrm flipH="1">
              <a:off x="4615664"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cxnSp>
          <p:nvCxnSpPr>
            <p:cNvPr id="3145828" name="3 22"/>
            <p:cNvCxnSpPr/>
            <p:nvPr/>
          </p:nvCxnSpPr>
          <p:spPr bwMode="auto">
            <a:xfrm flipH="1">
              <a:off x="12403703"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grpSp>
      <p:sp>
        <p:nvSpPr>
          <p:cNvPr id="1048816" name="文本框 8"/>
          <p:cNvSpPr txBox="1"/>
          <p:nvPr/>
        </p:nvSpPr>
        <p:spPr>
          <a:xfrm>
            <a:off x="4107088" y="317922"/>
            <a:ext cx="3758691"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pPr>
            <a:r>
              <a:rPr lang="zh-CN" altLang="en-US" sz="3200" b="1" dirty="0">
                <a:solidFill>
                  <a:srgbClr val="2F414B"/>
                </a:solidFill>
                <a:latin typeface="Arial" panose="020B0604020202020204" pitchFamily="34" charset="0"/>
                <a:cs typeface="+mn-ea"/>
                <a:sym typeface="Arial" panose="020B0604020202020204" pitchFamily="34" charset="0"/>
              </a:rPr>
              <a:t>读后续写</a:t>
            </a:r>
            <a:endParaRPr lang="zh-CN" altLang="en-US" sz="3200" b="1" dirty="0">
              <a:solidFill>
                <a:srgbClr val="2F414B"/>
              </a:solidFill>
              <a:latin typeface="Arial" panose="020B0604020202020204" pitchFamily="34" charset="0"/>
              <a:cs typeface="+mn-ea"/>
              <a:sym typeface="Arial" panose="020B0604020202020204" pitchFamily="34" charset="0"/>
            </a:endParaRPr>
          </a:p>
        </p:txBody>
      </p:sp>
      <p:sp>
        <p:nvSpPr>
          <p:cNvPr id="1048817" name="文本框 1"/>
          <p:cNvSpPr txBox="1"/>
          <p:nvPr/>
        </p:nvSpPr>
        <p:spPr>
          <a:xfrm>
            <a:off x="182245" y="1042035"/>
            <a:ext cx="11786870" cy="5262245"/>
          </a:xfrm>
          <a:prstGeom prst="rect">
            <a:avLst/>
          </a:prstGeom>
        </p:spPr>
        <p:txBody>
          <a:bodyPr wrap="square">
            <a:spAutoFit/>
          </a:bodyPr>
          <a:lstStyle/>
          <a:p>
            <a:pPr marL="0" indent="0" algn="just" defTabSz="266700">
              <a:spcBef>
                <a:spcPct val="0"/>
              </a:spcBef>
              <a:spcAft>
                <a:spcPct val="0"/>
              </a:spcAft>
            </a:pPr>
            <a:r>
              <a:rPr lang="zh-CN" altLang="en-US" sz="2400">
                <a:latin typeface="Times New Roman" panose="02020603050405020304" charset="0"/>
                <a:ea typeface="宋体" panose="02010600030101010101" pitchFamily="2" charset="-122"/>
                <a:cs typeface="Times New Roman" panose="02020603050405020304" charset="0"/>
              </a:rPr>
              <a:t>阅读下面材料，根据其内容和所给段落开头语续写两段，使之构成一篇完整的短文。</a:t>
            </a:r>
            <a:r>
              <a:rPr lang="en-US" altLang="zh-CN" sz="2400">
                <a:latin typeface="Times New Roman" panose="02020603050405020304" charset="0"/>
                <a:ea typeface="宋体" panose="02010600030101010101" pitchFamily="2" charset="-122"/>
                <a:cs typeface="Times New Roman" panose="02020603050405020304" charset="0"/>
              </a:rPr>
              <a:t>   </a:t>
            </a:r>
            <a:endParaRPr lang="en-US" altLang="zh-CN" sz="2400">
              <a:latin typeface="Times New Roman" panose="02020603050405020304" charset="0"/>
              <a:ea typeface="宋体" panose="02010600030101010101" pitchFamily="2" charset="-122"/>
              <a:cs typeface="Times New Roman" panose="02020603050405020304" charset="0"/>
            </a:endParaRPr>
          </a:p>
          <a:p>
            <a:pPr marL="0" indent="0" algn="just" defTabSz="266700">
              <a:spcBef>
                <a:spcPct val="0"/>
              </a:spcBef>
              <a:spcAft>
                <a:spcPct val="0"/>
              </a:spcAft>
            </a:pPr>
            <a:r>
              <a:rPr lang="en-US" altLang="zh-CN" sz="2400">
                <a:latin typeface="Times New Roman" panose="02020603050405020304" charset="0"/>
                <a:ea typeface="宋体" panose="02010600030101010101" pitchFamily="2" charset="-122"/>
                <a:cs typeface="Times New Roman" panose="02020603050405020304" charset="0"/>
              </a:rPr>
              <a:t>    I hopped off the school bus,hiting the ground at a dead run,dropped my book bag at the house door and ran down to the barnyard.I couldn't wait to touch the little horse and continue the training.He was coming along so well!</a:t>
            </a:r>
            <a:endParaRPr lang="en-US" altLang="zh-CN" sz="2400">
              <a:latin typeface="Times New Roman" panose="02020603050405020304" charset="0"/>
              <a:ea typeface="宋体" panose="02010600030101010101" pitchFamily="2" charset="-122"/>
              <a:cs typeface="Times New Roman" panose="02020603050405020304" charset="0"/>
            </a:endParaRPr>
          </a:p>
          <a:p>
            <a:pPr marL="0" indent="0" algn="just" defTabSz="266700">
              <a:spcBef>
                <a:spcPct val="0"/>
              </a:spcBef>
              <a:spcAft>
                <a:spcPct val="0"/>
              </a:spcAft>
            </a:pPr>
            <a:r>
              <a:rPr lang="en-US" altLang="zh-CN" sz="2400">
                <a:latin typeface="Times New Roman" panose="02020603050405020304" charset="0"/>
                <a:ea typeface="宋体" panose="02010600030101010101" pitchFamily="2" charset="-122"/>
                <a:cs typeface="Times New Roman" panose="02020603050405020304" charset="0"/>
              </a:rPr>
              <a:t>    My mother bought the horse as my 14th birthday gift.He was of unknown breeding,and a non-extraordinary brown color.The first time I caught his big,dark eyes with mine,I knew he was special.My mother was happy to see the two of us quickly bonded.As we progressed,his potential consumed me.He wasn't my first horse,but the first one I took on as a project and my first time to train a horse under saddle(</a:t>
            </a:r>
            <a:r>
              <a:rPr lang="zh-CN" altLang="en-US" sz="2400">
                <a:latin typeface="Times New Roman" panose="02020603050405020304" charset="0"/>
                <a:ea typeface="宋体" panose="02010600030101010101" pitchFamily="2" charset="-122"/>
                <a:cs typeface="Times New Roman" panose="02020603050405020304" charset="0"/>
              </a:rPr>
              <a:t>马鞍</a:t>
            </a:r>
            <a:r>
              <a:rPr lang="en-US" altLang="zh-CN" sz="2400">
                <a:latin typeface="Times New Roman" panose="02020603050405020304" charset="0"/>
                <a:ea typeface="宋体" panose="02010600030101010101" pitchFamily="2" charset="-122"/>
                <a:cs typeface="Times New Roman" panose="02020603050405020304" charset="0"/>
              </a:rPr>
              <a:t>).</a:t>
            </a:r>
            <a:endParaRPr lang="en-US" altLang="zh-CN" sz="2400">
              <a:latin typeface="Times New Roman" panose="02020603050405020304" charset="0"/>
              <a:ea typeface="宋体" panose="02010600030101010101" pitchFamily="2" charset="-122"/>
              <a:cs typeface="Times New Roman" panose="02020603050405020304" charset="0"/>
            </a:endParaRPr>
          </a:p>
          <a:p>
            <a:pPr marL="0" indent="0" algn="just" defTabSz="266700">
              <a:spcBef>
                <a:spcPct val="0"/>
              </a:spcBef>
              <a:spcAft>
                <a:spcPct val="0"/>
              </a:spcAft>
            </a:pPr>
            <a:r>
              <a:rPr lang="en-US" altLang="zh-CN" sz="2400">
                <a:latin typeface="Times New Roman" panose="02020603050405020304" charset="0"/>
                <a:ea typeface="宋体" panose="02010600030101010101" pitchFamily="2" charset="-122"/>
                <a:cs typeface="Times New Roman" panose="02020603050405020304" charset="0"/>
              </a:rPr>
              <a:t>    However,my grin quickly faded into a confused frown as the little horse was no where to be seen.Panic surged through me.Where was my boy?Had something terrible happened?On the verge of tears,I dashed back to the kitchen for my mother,desperate for an answer.</a:t>
            </a:r>
            <a:endParaRPr lang="en-US" altLang="zh-CN" sz="2400">
              <a:latin typeface="Times New Roman" panose="02020603050405020304" charset="0"/>
              <a:ea typeface="宋体" panose="02010600030101010101" pitchFamily="2" charset="-122"/>
              <a:cs typeface="Times New Roman" panose="02020603050405020304" charset="0"/>
            </a:endParaRPr>
          </a:p>
          <a:p>
            <a:pPr marL="0" indent="0" algn="just" defTabSz="266700">
              <a:spcBef>
                <a:spcPct val="0"/>
              </a:spcBef>
              <a:spcAft>
                <a:spcPct val="0"/>
              </a:spcAft>
            </a:pPr>
            <a:r>
              <a:rPr lang="en-US" altLang="zh-CN" sz="2400">
                <a:latin typeface="Times New Roman" panose="02020603050405020304" charset="0"/>
                <a:ea typeface="宋体" panose="02010600030101010101" pitchFamily="2" charset="-122"/>
                <a:cs typeface="Times New Roman" panose="02020603050405020304" charset="0"/>
              </a:rPr>
              <a:t>    “Mom!Where's ToiBoi?I can't find him anywhere!”My mother looked up from her chores as I burst through the door.“Oh,sweetie,come here,”she said,reaching out to pull me to her side.</a:t>
            </a:r>
            <a:endParaRPr lang="en-US" altLang="zh-CN" sz="2400">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8" name="组合 4"/>
          <p:cNvGrpSpPr/>
          <p:nvPr/>
        </p:nvGrpSpPr>
        <p:grpSpPr>
          <a:xfrm>
            <a:off x="3077391" y="640517"/>
            <a:ext cx="6065788" cy="0"/>
            <a:chOff x="4615664" y="960506"/>
            <a:chExt cx="9102718" cy="0"/>
          </a:xfrm>
        </p:grpSpPr>
        <p:cxnSp>
          <p:nvCxnSpPr>
            <p:cNvPr id="3145829" name="321"/>
            <p:cNvCxnSpPr/>
            <p:nvPr/>
          </p:nvCxnSpPr>
          <p:spPr bwMode="auto">
            <a:xfrm flipH="1">
              <a:off x="4615664"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cxnSp>
          <p:nvCxnSpPr>
            <p:cNvPr id="3145830" name="3 22"/>
            <p:cNvCxnSpPr/>
            <p:nvPr/>
          </p:nvCxnSpPr>
          <p:spPr bwMode="auto">
            <a:xfrm flipH="1">
              <a:off x="12403703"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grpSp>
      <p:sp>
        <p:nvSpPr>
          <p:cNvPr id="1048818" name="文本框 8"/>
          <p:cNvSpPr txBox="1"/>
          <p:nvPr/>
        </p:nvSpPr>
        <p:spPr>
          <a:xfrm>
            <a:off x="4107088" y="317922"/>
            <a:ext cx="3758691"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pPr>
            <a:r>
              <a:rPr lang="zh-CN" altLang="en-US" sz="3200" b="1" dirty="0">
                <a:solidFill>
                  <a:srgbClr val="2F414B"/>
                </a:solidFill>
                <a:latin typeface="Arial" panose="020B0604020202020204" pitchFamily="34" charset="0"/>
                <a:cs typeface="+mn-ea"/>
                <a:sym typeface="Arial" panose="020B0604020202020204" pitchFamily="34" charset="0"/>
              </a:rPr>
              <a:t>读后续写</a:t>
            </a:r>
            <a:endParaRPr lang="zh-CN" altLang="en-US" sz="3200" b="1" dirty="0">
              <a:solidFill>
                <a:srgbClr val="2F414B"/>
              </a:solidFill>
              <a:latin typeface="Arial" panose="020B0604020202020204" pitchFamily="34" charset="0"/>
              <a:cs typeface="+mn-ea"/>
              <a:sym typeface="Arial" panose="020B0604020202020204" pitchFamily="34" charset="0"/>
            </a:endParaRPr>
          </a:p>
        </p:txBody>
      </p:sp>
      <p:sp>
        <p:nvSpPr>
          <p:cNvPr id="1048819" name="文本框 1"/>
          <p:cNvSpPr txBox="1"/>
          <p:nvPr/>
        </p:nvSpPr>
        <p:spPr>
          <a:xfrm>
            <a:off x="182245" y="1042035"/>
            <a:ext cx="11786870" cy="5631180"/>
          </a:xfrm>
          <a:prstGeom prst="rect">
            <a:avLst/>
          </a:prstGeom>
        </p:spPr>
        <p:txBody>
          <a:bodyPr wrap="square">
            <a:spAutoFit/>
          </a:bodyPr>
          <a:lstStyle/>
          <a:p>
            <a:pPr marL="0" indent="0" algn="just" defTabSz="266700">
              <a:spcBef>
                <a:spcPct val="0"/>
              </a:spcBef>
              <a:spcAft>
                <a:spcPct val="0"/>
              </a:spcAft>
            </a:pPr>
            <a:r>
              <a:rPr sz="2400">
                <a:latin typeface="Times New Roman" panose="02020603050405020304" charset="0"/>
                <a:ea typeface="宋体" panose="02010600030101010101" pitchFamily="2" charset="-122"/>
                <a:cs typeface="Times New Roman" panose="02020603050405020304" charset="0"/>
              </a:rPr>
              <a:t>    </a:t>
            </a:r>
            <a:r>
              <a:rPr lang="en-US" altLang="zh-CN" sz="2400">
                <a:latin typeface="Times New Roman" panose="02020603050405020304" charset="0"/>
                <a:ea typeface="宋体" panose="02010600030101010101" pitchFamily="2" charset="-122"/>
                <a:cs typeface="Times New Roman" panose="02020603050405020304" charset="0"/>
                <a:sym typeface="+mn-ea"/>
              </a:rPr>
              <a:t>“I have some news,"she began slowly.“You know how much we love and believe in you,and how proud we are ofhow far you and ToiBoi have come.But today something unexpected happened.”</a:t>
            </a:r>
            <a:endParaRPr lang="en-US" altLang="zh-CN" sz="2400">
              <a:latin typeface="Times New Roman" panose="02020603050405020304" charset="0"/>
              <a:ea typeface="宋体" panose="02010600030101010101" pitchFamily="2" charset="-122"/>
              <a:cs typeface="Times New Roman" panose="02020603050405020304" charset="0"/>
              <a:sym typeface="+mn-ea"/>
            </a:endParaRPr>
          </a:p>
          <a:p>
            <a:pPr marL="0" indent="0" algn="just" defTabSz="266700">
              <a:spcBef>
                <a:spcPct val="0"/>
              </a:spcBef>
              <a:spcAft>
                <a:spcPct val="0"/>
              </a:spcAft>
            </a:pPr>
            <a:r>
              <a:rPr lang="en-US" altLang="zh-CN" sz="2400">
                <a:latin typeface="Times New Roman" panose="02020603050405020304" charset="0"/>
                <a:ea typeface="宋体" panose="02010600030101010101" pitchFamily="2" charset="-122"/>
                <a:cs typeface="Times New Roman" panose="02020603050405020304" charset="0"/>
                <a:sym typeface="+mn-ea"/>
              </a:rPr>
              <a:t>    I stared at her,my mind racing with possibilities.“What happened,Mom?Is he hurt?”</a:t>
            </a:r>
            <a:endParaRPr lang="en-US" altLang="zh-CN" sz="2400">
              <a:latin typeface="Times New Roman" panose="02020603050405020304" charset="0"/>
              <a:ea typeface="宋体" panose="02010600030101010101" pitchFamily="2" charset="-122"/>
              <a:cs typeface="Times New Roman" panose="02020603050405020304" charset="0"/>
              <a:sym typeface="+mn-ea"/>
            </a:endParaRPr>
          </a:p>
          <a:p>
            <a:pPr marL="0" indent="0" algn="just" defTabSz="266700">
              <a:spcBef>
                <a:spcPct val="0"/>
              </a:spcBef>
              <a:spcAft>
                <a:spcPct val="0"/>
              </a:spcAft>
            </a:pPr>
            <a:r>
              <a:rPr lang="en-US" altLang="zh-CN" sz="2400">
                <a:latin typeface="Times New Roman" panose="02020603050405020304" charset="0"/>
                <a:ea typeface="宋体" panose="02010600030101010101" pitchFamily="2" charset="-122"/>
                <a:cs typeface="Times New Roman" panose="02020603050405020304" charset="0"/>
                <a:sym typeface="+mn-ea"/>
              </a:rPr>
              <a:t>“No,no,”she  assured  me  quickly.“He  is  not  hurt.But  there  was  an  opportunity.A  trainer  came  by  this afternoon  looking  for  promising  young  horses. Hc  took  ToiBoi  to  his  training  ground  for  tecst. He was very impressed  and promised to give ToiBoi  professional  training.It's your horse. So  I need you  to make  a  choice</a:t>
            </a:r>
            <a:endParaRPr lang="en-US" altLang="zh-CN" sz="2400">
              <a:latin typeface="Times New Roman" panose="02020603050405020304" charset="0"/>
              <a:ea typeface="宋体" panose="02010600030101010101" pitchFamily="2" charset="-122"/>
              <a:cs typeface="Times New Roman" panose="02020603050405020304" charset="0"/>
              <a:sym typeface="+mn-ea"/>
            </a:endParaRPr>
          </a:p>
          <a:p>
            <a:pPr marL="0" indent="0" algn="just" defTabSz="266700">
              <a:spcBef>
                <a:spcPct val="0"/>
              </a:spcBef>
              <a:spcAft>
                <a:spcPct val="0"/>
              </a:spcAft>
            </a:pPr>
            <a:r>
              <a:rPr lang="en-US" altLang="zh-CN" sz="2400">
                <a:latin typeface="Times New Roman" panose="02020603050405020304" charset="0"/>
                <a:ea typeface="宋体" panose="02010600030101010101" pitchFamily="2" charset="-122"/>
                <a:cs typeface="Times New Roman" panose="02020603050405020304" charset="0"/>
                <a:sym typeface="+mn-ea"/>
              </a:rPr>
              <a:t>forToiBoi today.” </a:t>
            </a:r>
            <a:endParaRPr lang="en-US" altLang="zh-CN" sz="2400">
              <a:latin typeface="Times New Roman" panose="02020603050405020304" charset="0"/>
              <a:ea typeface="宋体" panose="02010600030101010101" pitchFamily="2" charset="-122"/>
              <a:cs typeface="Times New Roman" panose="02020603050405020304" charset="0"/>
              <a:sym typeface="+mn-ea"/>
            </a:endParaRPr>
          </a:p>
          <a:p>
            <a:pPr marL="0" indent="0" algn="just" defTabSz="266700">
              <a:spcBef>
                <a:spcPct val="0"/>
              </a:spcBef>
              <a:spcAft>
                <a:spcPct val="0"/>
              </a:spcAft>
            </a:pPr>
            <a:r>
              <a:rPr lang="zh-CN" altLang="en-US" sz="2400">
                <a:latin typeface="Times New Roman" panose="02020603050405020304" charset="0"/>
                <a:ea typeface="宋体" panose="02010600030101010101" pitchFamily="2" charset="-122"/>
                <a:cs typeface="Times New Roman" panose="02020603050405020304" charset="0"/>
                <a:sym typeface="+mn-ea"/>
              </a:rPr>
              <a:t>注意：</a:t>
            </a:r>
            <a:endParaRPr lang="zh-CN" altLang="en-US" sz="2400">
              <a:latin typeface="Times New Roman" panose="02020603050405020304" charset="0"/>
              <a:ea typeface="宋体" panose="02010600030101010101" pitchFamily="2" charset="-122"/>
              <a:cs typeface="Times New Roman" panose="02020603050405020304" charset="0"/>
            </a:endParaRPr>
          </a:p>
          <a:p>
            <a:pPr marL="0" indent="0" algn="just" defTabSz="266700">
              <a:spcBef>
                <a:spcPct val="0"/>
              </a:spcBef>
              <a:spcAft>
                <a:spcPct val="0"/>
              </a:spcAft>
            </a:pPr>
            <a:r>
              <a:rPr lang="zh-CN" altLang="en-US" sz="2400">
                <a:latin typeface="Times New Roman" panose="02020603050405020304" charset="0"/>
                <a:ea typeface="宋体" panose="02010600030101010101" pitchFamily="2" charset="-122"/>
                <a:cs typeface="Times New Roman" panose="02020603050405020304" charset="0"/>
                <a:sym typeface="+mn-ea"/>
              </a:rPr>
              <a:t>(1)续写词数应为150左右；</a:t>
            </a:r>
            <a:endParaRPr lang="zh-CN" altLang="en-US" sz="2400">
              <a:latin typeface="Times New Roman" panose="02020603050405020304" charset="0"/>
              <a:ea typeface="宋体" panose="02010600030101010101" pitchFamily="2" charset="-122"/>
              <a:cs typeface="Times New Roman" panose="02020603050405020304" charset="0"/>
            </a:endParaRPr>
          </a:p>
          <a:p>
            <a:pPr marL="0" indent="0" algn="just" defTabSz="266700">
              <a:spcBef>
                <a:spcPct val="0"/>
              </a:spcBef>
              <a:spcAft>
                <a:spcPct val="0"/>
              </a:spcAft>
            </a:pPr>
            <a:r>
              <a:rPr lang="zh-CN" altLang="en-US" sz="2400">
                <a:latin typeface="Times New Roman" panose="02020603050405020304" charset="0"/>
                <a:ea typeface="宋体" panose="02010600030101010101" pitchFamily="2" charset="-122"/>
                <a:cs typeface="Times New Roman" panose="02020603050405020304" charset="0"/>
                <a:sym typeface="+mn-ea"/>
              </a:rPr>
              <a:t>(2)请按如下格式在答题卡的相应位置作答。</a:t>
            </a:r>
            <a:endParaRPr lang="zh-CN" altLang="en-US" sz="2400">
              <a:latin typeface="Times New Roman" panose="02020603050405020304" charset="0"/>
              <a:ea typeface="宋体" panose="02010600030101010101" pitchFamily="2" charset="-122"/>
              <a:cs typeface="Times New Roman" panose="02020603050405020304" charset="0"/>
            </a:endParaRPr>
          </a:p>
          <a:p>
            <a:pPr marL="0" indent="0" algn="just" defTabSz="266700">
              <a:spcBef>
                <a:spcPct val="0"/>
              </a:spcBef>
              <a:spcAft>
                <a:spcPct val="0"/>
              </a:spcAft>
            </a:pPr>
            <a:endParaRPr lang="en-US" altLang="zh-CN" sz="2400">
              <a:latin typeface="Times New Roman" panose="02020603050405020304" charset="0"/>
              <a:ea typeface="宋体" panose="02010600030101010101" pitchFamily="2" charset="-122"/>
              <a:cs typeface="Times New Roman" panose="02020603050405020304" charset="0"/>
            </a:endParaRPr>
          </a:p>
          <a:p>
            <a:pPr marL="0" indent="0" algn="just" defTabSz="266700">
              <a:spcBef>
                <a:spcPct val="0"/>
              </a:spcBef>
              <a:spcAft>
                <a:spcPct val="0"/>
              </a:spcAft>
            </a:pPr>
            <a:r>
              <a:rPr lang="en-US" altLang="zh-CN" sz="2400">
                <a:latin typeface="Times New Roman" panose="02020603050405020304" charset="0"/>
                <a:ea typeface="宋体" panose="02010600030101010101" pitchFamily="2" charset="-122"/>
                <a:cs typeface="Times New Roman" panose="02020603050405020304" charset="0"/>
              </a:rPr>
              <a:t>Paragraph 1: “Professional training?”Iechoed,trying to understand what she was saying.</a:t>
            </a:r>
            <a:endParaRPr lang="en-US" altLang="zh-CN" sz="2400">
              <a:latin typeface="Times New Roman" panose="02020603050405020304" charset="0"/>
              <a:ea typeface="宋体" panose="02010600030101010101" pitchFamily="2" charset="-122"/>
              <a:cs typeface="Times New Roman" panose="02020603050405020304" charset="0"/>
            </a:endParaRPr>
          </a:p>
          <a:p>
            <a:pPr marL="0" indent="0" algn="just" defTabSz="266700">
              <a:spcBef>
                <a:spcPct val="0"/>
              </a:spcBef>
              <a:spcAft>
                <a:spcPct val="0"/>
              </a:spcAft>
            </a:pPr>
            <a:r>
              <a:rPr lang="en-US" altLang="zh-CN" sz="2400">
                <a:latin typeface="Times New Roman" panose="02020603050405020304" charset="0"/>
                <a:ea typeface="宋体" panose="02010600030101010101" pitchFamily="2" charset="-122"/>
                <a:cs typeface="Times New Roman" panose="02020603050405020304" charset="0"/>
              </a:rPr>
              <a:t>Paragraph 2: Decision made,it was time to go and see ToiBoi in the training ground.</a:t>
            </a:r>
            <a:endParaRPr lang="en-US" altLang="zh-CN" sz="2400">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2" name="组合 4"/>
          <p:cNvGrpSpPr/>
          <p:nvPr/>
        </p:nvGrpSpPr>
        <p:grpSpPr>
          <a:xfrm>
            <a:off x="3077391" y="640517"/>
            <a:ext cx="6065788" cy="0"/>
            <a:chOff x="4615664" y="960506"/>
            <a:chExt cx="9102718" cy="0"/>
          </a:xfrm>
        </p:grpSpPr>
        <p:cxnSp>
          <p:nvCxnSpPr>
            <p:cNvPr id="3145833" name="321"/>
            <p:cNvCxnSpPr/>
            <p:nvPr/>
          </p:nvCxnSpPr>
          <p:spPr bwMode="auto">
            <a:xfrm flipH="1">
              <a:off x="4615664"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cxnSp>
          <p:nvCxnSpPr>
            <p:cNvPr id="3145834" name="3 22"/>
            <p:cNvCxnSpPr/>
            <p:nvPr/>
          </p:nvCxnSpPr>
          <p:spPr bwMode="auto">
            <a:xfrm flipH="1">
              <a:off x="12403703"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grpSp>
      <p:sp>
        <p:nvSpPr>
          <p:cNvPr id="1048822" name="文本框 8"/>
          <p:cNvSpPr txBox="1"/>
          <p:nvPr/>
        </p:nvSpPr>
        <p:spPr>
          <a:xfrm>
            <a:off x="4107088" y="317922"/>
            <a:ext cx="3758691"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pPr>
            <a:r>
              <a:rPr lang="zh-CN" altLang="en-US" sz="3200" b="1" dirty="0">
                <a:solidFill>
                  <a:srgbClr val="2F414B"/>
                </a:solidFill>
                <a:latin typeface="Arial" panose="020B0604020202020204" pitchFamily="34" charset="0"/>
                <a:cs typeface="+mn-ea"/>
                <a:sym typeface="Arial" panose="020B0604020202020204" pitchFamily="34" charset="0"/>
              </a:rPr>
              <a:t>读后续写</a:t>
            </a:r>
            <a:endParaRPr lang="zh-CN" altLang="en-US" sz="3200" b="1" dirty="0">
              <a:solidFill>
                <a:srgbClr val="2F414B"/>
              </a:solidFill>
              <a:latin typeface="Arial" panose="020B0604020202020204" pitchFamily="34" charset="0"/>
              <a:cs typeface="+mn-ea"/>
              <a:sym typeface="Arial" panose="020B0604020202020204" pitchFamily="34" charset="0"/>
            </a:endParaRPr>
          </a:p>
        </p:txBody>
      </p:sp>
      <p:grpSp>
        <p:nvGrpSpPr>
          <p:cNvPr id="203" name="组合 10"/>
          <p:cNvGrpSpPr/>
          <p:nvPr/>
        </p:nvGrpSpPr>
        <p:grpSpPr>
          <a:xfrm>
            <a:off x="2562225" y="1861185"/>
            <a:ext cx="6847840" cy="1442720"/>
            <a:chOff x="5127" y="2773"/>
            <a:chExt cx="10998" cy="2272"/>
          </a:xfrm>
        </p:grpSpPr>
        <p:pic>
          <p:nvPicPr>
            <p:cNvPr id="2097165" name="C9F754DE-2CAD-44b6-B708-469DEB6407EB-1" descr="C:/Users/Administrator/AppData/Local/Temp/wpp.eRectAwpp"/>
            <p:cNvPicPr>
              <a:picLocks noChangeAspect="1"/>
            </p:cNvPicPr>
            <p:nvPr/>
          </p:nvPicPr>
          <p:blipFill>
            <a:blip r:embed="rId1"/>
            <a:stretch>
              <a:fillRect/>
            </a:stretch>
          </p:blipFill>
          <p:spPr>
            <a:xfrm>
              <a:off x="5251" y="2773"/>
              <a:ext cx="10751" cy="2273"/>
            </a:xfrm>
            <a:prstGeom prst="rect">
              <a:avLst/>
            </a:prstGeom>
          </p:spPr>
        </p:pic>
        <p:sp>
          <p:nvSpPr>
            <p:cNvPr id="1048823" name="文本框 8"/>
            <p:cNvSpPr txBox="1"/>
            <p:nvPr/>
          </p:nvSpPr>
          <p:spPr>
            <a:xfrm>
              <a:off x="5127" y="4185"/>
              <a:ext cx="595" cy="580"/>
            </a:xfrm>
            <a:prstGeom prst="rect">
              <a:avLst/>
            </a:prstGeom>
            <a:solidFill>
              <a:schemeClr val="bg1"/>
            </a:solidFill>
          </p:spPr>
          <p:txBody>
            <a:bodyPr wrap="square" rtlCol="0">
              <a:spAutoFit/>
            </a:bodyPr>
            <a:lstStyle/>
            <a:p>
              <a:endParaRPr lang="zh-CN" altLang="en-US"/>
            </a:p>
          </p:txBody>
        </p:sp>
        <p:sp>
          <p:nvSpPr>
            <p:cNvPr id="1048824" name="文本框 9"/>
            <p:cNvSpPr txBox="1"/>
            <p:nvPr/>
          </p:nvSpPr>
          <p:spPr>
            <a:xfrm>
              <a:off x="15531" y="4185"/>
              <a:ext cx="595" cy="580"/>
            </a:xfrm>
            <a:prstGeom prst="rect">
              <a:avLst/>
            </a:prstGeom>
            <a:solidFill>
              <a:schemeClr val="bg1"/>
            </a:solidFill>
          </p:spPr>
          <p:txBody>
            <a:bodyPr wrap="square" rtlCol="0">
              <a:spAutoFit/>
            </a:bodyPr>
            <a:lstStyle/>
            <a:p>
              <a:endParaRPr lang="zh-CN" altLang="en-US"/>
            </a:p>
          </p:txBody>
        </p:sp>
      </p:grpSp>
      <p:grpSp>
        <p:nvGrpSpPr>
          <p:cNvPr id="204" name="组合 6"/>
          <p:cNvGrpSpPr/>
          <p:nvPr/>
        </p:nvGrpSpPr>
        <p:grpSpPr>
          <a:xfrm>
            <a:off x="4041775" y="3021965"/>
            <a:ext cx="3592195" cy="2042160"/>
            <a:chOff x="7457" y="5400"/>
            <a:chExt cx="5769" cy="3216"/>
          </a:xfrm>
        </p:grpSpPr>
        <p:pic>
          <p:nvPicPr>
            <p:cNvPr id="2097166" name="https://photo-static-api.fotomore.com/creative/vcg/veer/400/new/VCG41N614644794.jpg?uid=386&amp;timestamp=1725278836&amp;sign=8564ac0badc1f3ccef2bb5b56950451b" descr="箭头"/>
            <p:cNvPicPr>
              <a:picLocks noChangeAspect="1"/>
            </p:cNvPicPr>
            <p:nvPr/>
          </p:nvPicPr>
          <p:blipFill>
            <a:blip r:embed="rId2"/>
            <a:stretch>
              <a:fillRect/>
            </a:stretch>
          </p:blipFill>
          <p:spPr>
            <a:xfrm>
              <a:off x="9675" y="5400"/>
              <a:ext cx="1903" cy="1903"/>
            </a:xfrm>
            <a:prstGeom prst="rect">
              <a:avLst/>
            </a:prstGeom>
          </p:spPr>
        </p:pic>
        <p:sp>
          <p:nvSpPr>
            <p:cNvPr id="1048825" name="文本框 5"/>
            <p:cNvSpPr txBox="1"/>
            <p:nvPr/>
          </p:nvSpPr>
          <p:spPr>
            <a:xfrm>
              <a:off x="7457" y="7115"/>
              <a:ext cx="5769" cy="1501"/>
            </a:xfrm>
            <a:prstGeom prst="rect">
              <a:avLst/>
            </a:prstGeom>
            <a:noFill/>
          </p:spPr>
          <p:txBody>
            <a:bodyPr wrap="square" rtlCol="0">
              <a:spAutoFit/>
              <a:scene3d>
                <a:camera prst="orthographicFront"/>
                <a:lightRig rig="threePt" dir="t"/>
              </a:scene3d>
            </a:bodyPr>
            <a:lstStyle/>
            <a:p>
              <a:pPr algn="ctr"/>
              <a:r>
                <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cs typeface="Arial Black" panose="020B0A04020102020204" charset="0"/>
                </a:rPr>
                <a:t>What  made it?</a:t>
              </a:r>
              <a:endPar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cs typeface="Arial Black" panose="020B0A04020102020204" charset="0"/>
              </a:endParaRPr>
            </a:p>
            <a:p>
              <a:pPr algn="ctr"/>
              <a:r>
                <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cs typeface="Arial Black" panose="020B0A04020102020204" charset="0"/>
                </a:rPr>
                <a:t>THEME</a:t>
              </a:r>
              <a:endPar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cs typeface="Arial Black" panose="020B0A0402010202020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6" name="组合 4"/>
          <p:cNvGrpSpPr/>
          <p:nvPr/>
        </p:nvGrpSpPr>
        <p:grpSpPr>
          <a:xfrm>
            <a:off x="3077391" y="640517"/>
            <a:ext cx="6065788" cy="0"/>
            <a:chOff x="4615664" y="960506"/>
            <a:chExt cx="9102718" cy="0"/>
          </a:xfrm>
        </p:grpSpPr>
        <p:cxnSp>
          <p:nvCxnSpPr>
            <p:cNvPr id="3145835" name="321"/>
            <p:cNvCxnSpPr/>
            <p:nvPr/>
          </p:nvCxnSpPr>
          <p:spPr bwMode="auto">
            <a:xfrm flipH="1">
              <a:off x="4615664"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cxnSp>
          <p:nvCxnSpPr>
            <p:cNvPr id="3145836" name="3 22"/>
            <p:cNvCxnSpPr/>
            <p:nvPr/>
          </p:nvCxnSpPr>
          <p:spPr bwMode="auto">
            <a:xfrm flipH="1">
              <a:off x="12403703"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grpSp>
      <p:sp>
        <p:nvSpPr>
          <p:cNvPr id="1048826" name="文本框 8"/>
          <p:cNvSpPr txBox="1"/>
          <p:nvPr/>
        </p:nvSpPr>
        <p:spPr>
          <a:xfrm>
            <a:off x="4107088" y="317922"/>
            <a:ext cx="3758691"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pPr>
            <a:r>
              <a:rPr lang="zh-CN" altLang="en-US" sz="3200" b="1" dirty="0">
                <a:solidFill>
                  <a:srgbClr val="2F414B"/>
                </a:solidFill>
                <a:latin typeface="Arial" panose="020B0604020202020204" pitchFamily="34" charset="0"/>
                <a:cs typeface="+mn-ea"/>
                <a:sym typeface="Arial" panose="020B0604020202020204" pitchFamily="34" charset="0"/>
              </a:rPr>
              <a:t>读后续写</a:t>
            </a:r>
            <a:endParaRPr lang="zh-CN" altLang="en-US" sz="3200" b="1" dirty="0">
              <a:solidFill>
                <a:srgbClr val="2F414B"/>
              </a:solidFill>
              <a:latin typeface="Arial" panose="020B0604020202020204" pitchFamily="34" charset="0"/>
              <a:cs typeface="+mn-ea"/>
              <a:sym typeface="Arial" panose="020B0604020202020204" pitchFamily="34" charset="0"/>
            </a:endParaRPr>
          </a:p>
        </p:txBody>
      </p:sp>
      <p:sp>
        <p:nvSpPr>
          <p:cNvPr id="2" name="文本框 1"/>
          <p:cNvSpPr txBox="1"/>
          <p:nvPr/>
        </p:nvSpPr>
        <p:spPr>
          <a:xfrm>
            <a:off x="425450" y="1026795"/>
            <a:ext cx="10826750" cy="3784600"/>
          </a:xfrm>
          <a:prstGeom prst="rect">
            <a:avLst/>
          </a:prstGeom>
        </p:spPr>
        <p:txBody>
          <a:bodyPr wrap="square">
            <a:spAutoFit/>
          </a:bodyPr>
          <a:p>
            <a:pPr marL="0" indent="0" algn="just" defTabSz="266700">
              <a:spcBef>
                <a:spcPct val="0"/>
              </a:spcBef>
              <a:spcAft>
                <a:spcPct val="0"/>
              </a:spcAft>
            </a:pPr>
            <a:r>
              <a:rPr lang="zh-CN" altLang="en-US" sz="2400" b="1">
                <a:solidFill>
                  <a:srgbClr val="C00000"/>
                </a:solidFill>
                <a:latin typeface="宋体" panose="02010600030101010101" pitchFamily="2" charset="-122"/>
                <a:ea typeface="宋体" panose="02010600030101010101" pitchFamily="2" charset="-122"/>
              </a:rPr>
              <a:t>写作提示</a:t>
            </a:r>
            <a:r>
              <a:rPr lang="zh-CN" altLang="en-US" sz="2400" b="1">
                <a:solidFill>
                  <a:srgbClr val="C00000"/>
                </a:solidFill>
                <a:latin typeface="Calibri" panose="020F0502020204030204"/>
                <a:ea typeface="宋体" panose="02010600030101010101" pitchFamily="2" charset="-122"/>
              </a:rPr>
              <a:t>：</a:t>
            </a:r>
            <a:endParaRPr lang="zh-CN" altLang="en-US" sz="2400" b="1">
              <a:solidFill>
                <a:srgbClr val="C00000"/>
              </a:solidFill>
              <a:latin typeface="Calibri" panose="020F0502020204030204"/>
              <a:ea typeface="宋体" panose="02010600030101010101" pitchFamily="2" charset="-122"/>
            </a:endParaRPr>
          </a:p>
          <a:p>
            <a:pPr marL="0" indent="304800" algn="just" defTabSz="266700">
              <a:lnSpc>
                <a:spcPct val="150000"/>
              </a:lnSpc>
              <a:spcBef>
                <a:spcPct val="0"/>
              </a:spcBef>
              <a:spcAft>
                <a:spcPct val="0"/>
              </a:spcAft>
            </a:pPr>
            <a:r>
              <a:rPr lang="en-US" altLang="zh-CN" sz="2400">
                <a:latin typeface="Calibri" panose="020F0502020204030204"/>
                <a:ea typeface="宋体" panose="02010600030101010101" pitchFamily="2" charset="-122"/>
              </a:rPr>
              <a:t>①</a:t>
            </a:r>
            <a:r>
              <a:rPr lang="zh-CN" altLang="en-US" sz="2400">
                <a:latin typeface="Calibri" panose="020F0502020204030204"/>
                <a:ea typeface="宋体" panose="02010600030101010101" pitchFamily="2" charset="-122"/>
              </a:rPr>
              <a:t>　</a:t>
            </a:r>
            <a:r>
              <a:rPr lang="zh-CN" altLang="en-US" sz="2400">
                <a:latin typeface="宋体" panose="02010600030101010101" pitchFamily="2" charset="-122"/>
                <a:ea typeface="宋体" panose="02010600030101010101" pitchFamily="2" charset="-122"/>
              </a:rPr>
              <a:t>故事模式是什么？</a:t>
            </a:r>
            <a:r>
              <a:rPr lang="en-US" altLang="zh-CN" sz="2400">
                <a:latin typeface="Calibri" panose="020F0502020204030204"/>
                <a:ea typeface="宋体" panose="02010600030101010101" pitchFamily="2" charset="-122"/>
              </a:rPr>
              <a:t>(Problem-Solution</a:t>
            </a:r>
            <a:r>
              <a:rPr lang="zh-CN" altLang="en-US" sz="2400">
                <a:latin typeface="宋体" panose="02010600030101010101" pitchFamily="2" charset="-122"/>
                <a:ea typeface="宋体" panose="02010600030101010101" pitchFamily="2" charset="-122"/>
              </a:rPr>
              <a:t>问题解决型 </a:t>
            </a:r>
            <a:r>
              <a:rPr lang="en-US" altLang="zh-CN" sz="2400">
                <a:latin typeface="Calibri" panose="020F0502020204030204"/>
                <a:ea typeface="宋体" panose="02010600030101010101" pitchFamily="2" charset="-122"/>
              </a:rPr>
              <a:t>Vs. </a:t>
            </a:r>
            <a:r>
              <a:rPr lang="zh-CN" altLang="en-US" sz="2400">
                <a:latin typeface="宋体" panose="02010600030101010101" pitchFamily="2" charset="-122"/>
                <a:ea typeface="宋体" panose="02010600030101010101" pitchFamily="2" charset="-122"/>
              </a:rPr>
              <a:t>个人成长型</a:t>
            </a:r>
            <a:r>
              <a:rPr lang="en-US" altLang="zh-CN" sz="2400">
                <a:latin typeface="Calibri" panose="020F0502020204030204"/>
                <a:ea typeface="宋体" panose="02010600030101010101" pitchFamily="2" charset="-122"/>
              </a:rPr>
              <a:t>)</a:t>
            </a:r>
            <a:endParaRPr lang="en-US" altLang="zh-CN" sz="2400">
              <a:latin typeface="Calibri" panose="020F0502020204030204"/>
              <a:ea typeface="宋体" panose="02010600030101010101" pitchFamily="2" charset="-122"/>
            </a:endParaRPr>
          </a:p>
          <a:p>
            <a:pPr marL="0" indent="306070" algn="just" defTabSz="266700">
              <a:lnSpc>
                <a:spcPct val="150000"/>
              </a:lnSpc>
              <a:spcBef>
                <a:spcPct val="0"/>
              </a:spcBef>
              <a:spcAft>
                <a:spcPct val="0"/>
              </a:spcAft>
            </a:pPr>
            <a:r>
              <a:rPr lang="en-US" altLang="zh-CN" sz="2400" b="1">
                <a:solidFill>
                  <a:srgbClr val="0000FF"/>
                </a:solidFill>
                <a:latin typeface="Calibri" panose="020F0502020204030204"/>
                <a:ea typeface="宋体" panose="02010600030101010101" pitchFamily="2" charset="-122"/>
              </a:rPr>
              <a:t>②</a:t>
            </a:r>
            <a:r>
              <a:rPr lang="zh-CN" altLang="en-US" sz="2400" b="1">
                <a:solidFill>
                  <a:srgbClr val="0000FF"/>
                </a:solidFill>
                <a:latin typeface="Calibri" panose="020F0502020204030204"/>
                <a:ea typeface="宋体" panose="02010600030101010101" pitchFamily="2" charset="-122"/>
              </a:rPr>
              <a:t>　</a:t>
            </a:r>
            <a:r>
              <a:rPr lang="zh-CN" altLang="en-US" sz="2400" b="1">
                <a:solidFill>
                  <a:srgbClr val="0000FF"/>
                </a:solidFill>
                <a:latin typeface="宋体" panose="02010600030101010101" pitchFamily="2" charset="-122"/>
                <a:ea typeface="宋体" panose="02010600030101010101" pitchFamily="2" charset="-122"/>
              </a:rPr>
              <a:t>主题</a:t>
            </a:r>
            <a:r>
              <a:rPr lang="zh-CN" altLang="en-US" sz="2400">
                <a:latin typeface="宋体" panose="02010600030101010101" pitchFamily="2" charset="-122"/>
                <a:ea typeface="宋体" panose="02010600030101010101" pitchFamily="2" charset="-122"/>
              </a:rPr>
              <a:t>该如何凝练？</a:t>
            </a:r>
            <a:r>
              <a:rPr lang="en-US" altLang="zh-CN" sz="2400">
                <a:latin typeface="Calibri" panose="020F0502020204030204"/>
                <a:ea typeface="宋体" panose="02010600030101010101" pitchFamily="2" charset="-122"/>
              </a:rPr>
              <a:t>(What made the resolution/change?)</a:t>
            </a:r>
            <a:endParaRPr lang="en-US" altLang="zh-CN" sz="2400">
              <a:latin typeface="Calibri" panose="020F0502020204030204"/>
              <a:ea typeface="宋体" panose="02010600030101010101" pitchFamily="2" charset="-122"/>
            </a:endParaRPr>
          </a:p>
          <a:p>
            <a:pPr marL="0" indent="304800" algn="just" defTabSz="266700">
              <a:lnSpc>
                <a:spcPct val="150000"/>
              </a:lnSpc>
              <a:spcBef>
                <a:spcPct val="0"/>
              </a:spcBef>
              <a:spcAft>
                <a:spcPct val="0"/>
              </a:spcAft>
            </a:pPr>
            <a:r>
              <a:rPr lang="en-US" altLang="zh-CN" sz="2400">
                <a:latin typeface="Calibri" panose="020F0502020204030204"/>
                <a:ea typeface="宋体" panose="02010600030101010101" pitchFamily="2" charset="-122"/>
              </a:rPr>
              <a:t>③</a:t>
            </a:r>
            <a:r>
              <a:rPr lang="zh-CN" altLang="en-US" sz="2400">
                <a:latin typeface="Calibri" panose="020F0502020204030204"/>
                <a:ea typeface="宋体" panose="02010600030101010101" pitchFamily="2" charset="-122"/>
              </a:rPr>
              <a:t>　</a:t>
            </a:r>
            <a:r>
              <a:rPr lang="zh-CN" altLang="en-US" sz="2400">
                <a:latin typeface="宋体" panose="02010600030101010101" pitchFamily="2" charset="-122"/>
                <a:ea typeface="宋体" panose="02010600030101010101" pitchFamily="2" charset="-122"/>
              </a:rPr>
              <a:t>情节该如何构建？</a:t>
            </a:r>
            <a:r>
              <a:rPr lang="en-US" altLang="zh-CN" sz="2400">
                <a:latin typeface="Calibri" panose="020F0502020204030204"/>
                <a:ea typeface="宋体" panose="02010600030101010101" pitchFamily="2" charset="-122"/>
              </a:rPr>
              <a:t>(3: A1A2A3+3:B1B2</a:t>
            </a:r>
            <a:r>
              <a:rPr lang="en-US" altLang="zh-CN" sz="2400" b="1">
                <a:solidFill>
                  <a:srgbClr val="0000FF"/>
                </a:solidFill>
                <a:latin typeface="Calibri" panose="020F0502020204030204"/>
                <a:ea typeface="宋体" panose="02010600030101010101" pitchFamily="2" charset="-122"/>
              </a:rPr>
              <a:t>B3</a:t>
            </a:r>
            <a:r>
              <a:rPr lang="en-US" altLang="zh-CN" sz="2400">
                <a:latin typeface="Calibri" panose="020F0502020204030204"/>
                <a:ea typeface="宋体" panose="02010600030101010101" pitchFamily="2" charset="-122"/>
              </a:rPr>
              <a:t>; </a:t>
            </a:r>
            <a:r>
              <a:rPr lang="zh-CN" altLang="en-US" sz="2400">
                <a:latin typeface="宋体" panose="02010600030101010101" pitchFamily="2" charset="-122"/>
                <a:ea typeface="宋体" panose="02010600030101010101" pitchFamily="2" charset="-122"/>
              </a:rPr>
              <a:t>先根据</a:t>
            </a:r>
            <a:r>
              <a:rPr lang="zh-CN" altLang="en-US" sz="2400">
                <a:latin typeface="Calibri" panose="020F0502020204030204"/>
                <a:ea typeface="宋体" panose="02010600030101010101" pitchFamily="2" charset="-122"/>
              </a:rPr>
              <a:t>上述</a:t>
            </a:r>
            <a:r>
              <a:rPr lang="zh-CN" altLang="en-US" sz="2400">
                <a:latin typeface="宋体" panose="02010600030101010101" pitchFamily="2" charset="-122"/>
                <a:ea typeface="宋体" panose="02010600030101010101" pitchFamily="2" charset="-122"/>
              </a:rPr>
              <a:t>第</a:t>
            </a:r>
            <a:r>
              <a:rPr lang="en-US" altLang="zh-CN" sz="2400">
                <a:latin typeface="Calibri" panose="020F0502020204030204"/>
                <a:ea typeface="宋体" panose="02010600030101010101" pitchFamily="2" charset="-122"/>
              </a:rPr>
              <a:t>②</a:t>
            </a:r>
            <a:r>
              <a:rPr lang="zh-CN" altLang="en-US" sz="2400">
                <a:latin typeface="宋体" panose="02010600030101010101" pitchFamily="2" charset="-122"/>
                <a:ea typeface="宋体" panose="02010600030101010101" pitchFamily="2" charset="-122"/>
              </a:rPr>
              <a:t>条确定</a:t>
            </a:r>
            <a:r>
              <a:rPr lang="en-US" altLang="zh-CN" sz="2400">
                <a:latin typeface="Calibri" panose="020F0502020204030204"/>
                <a:ea typeface="宋体" panose="02010600030101010101" pitchFamily="2" charset="-122"/>
              </a:rPr>
              <a:t>B3</a:t>
            </a:r>
            <a:r>
              <a:rPr lang="zh-CN" altLang="en-US" sz="2400">
                <a:latin typeface="宋体" panose="02010600030101010101" pitchFamily="2" charset="-122"/>
                <a:ea typeface="宋体" panose="02010600030101010101" pitchFamily="2" charset="-122"/>
              </a:rPr>
              <a:t>主题凝练句，再根据第二段段首句确定</a:t>
            </a:r>
            <a:r>
              <a:rPr lang="en-US" altLang="zh-CN" sz="2400">
                <a:latin typeface="Calibri" panose="020F0502020204030204"/>
                <a:ea typeface="宋体" panose="02010600030101010101" pitchFamily="2" charset="-122"/>
              </a:rPr>
              <a:t>A3+B1</a:t>
            </a:r>
            <a:r>
              <a:rPr lang="zh-CN" altLang="en-US" sz="2400">
                <a:latin typeface="宋体" panose="02010600030101010101" pitchFamily="2" charset="-122"/>
                <a:ea typeface="宋体" panose="02010600030101010101" pitchFamily="2" charset="-122"/>
              </a:rPr>
              <a:t>，然后根据第一段段首句和</a:t>
            </a:r>
            <a:r>
              <a:rPr lang="en-US" altLang="zh-CN" sz="2400">
                <a:latin typeface="Calibri" panose="020F0502020204030204"/>
                <a:ea typeface="宋体" panose="02010600030101010101" pitchFamily="2" charset="-122"/>
              </a:rPr>
              <a:t>A3</a:t>
            </a:r>
            <a:r>
              <a:rPr lang="zh-CN" altLang="en-US" sz="2400">
                <a:latin typeface="宋体" panose="02010600030101010101" pitchFamily="2" charset="-122"/>
                <a:ea typeface="宋体" panose="02010600030101010101" pitchFamily="2" charset="-122"/>
              </a:rPr>
              <a:t>确定</a:t>
            </a:r>
            <a:r>
              <a:rPr lang="en-US" altLang="zh-CN" sz="2400">
                <a:latin typeface="Calibri" panose="020F0502020204030204"/>
                <a:ea typeface="宋体" panose="02010600030101010101" pitchFamily="2" charset="-122"/>
              </a:rPr>
              <a:t>A1+A2</a:t>
            </a:r>
            <a:r>
              <a:rPr lang="zh-CN" altLang="en-US" sz="2400">
                <a:latin typeface="宋体" panose="02010600030101010101" pitchFamily="2" charset="-122"/>
                <a:ea typeface="宋体" panose="02010600030101010101" pitchFamily="2" charset="-122"/>
              </a:rPr>
              <a:t>，最后根据</a:t>
            </a:r>
            <a:r>
              <a:rPr lang="en-US" altLang="zh-CN" sz="2400">
                <a:latin typeface="Calibri" panose="020F0502020204030204"/>
                <a:ea typeface="宋体" panose="02010600030101010101" pitchFamily="2" charset="-122"/>
              </a:rPr>
              <a:t>B1</a:t>
            </a:r>
            <a:r>
              <a:rPr lang="zh-CN" altLang="en-US" sz="2400">
                <a:latin typeface="宋体" panose="02010600030101010101" pitchFamily="2" charset="-122"/>
                <a:ea typeface="宋体" panose="02010600030101010101" pitchFamily="2" charset="-122"/>
              </a:rPr>
              <a:t>和</a:t>
            </a:r>
            <a:r>
              <a:rPr lang="en-US" altLang="zh-CN" sz="2400">
                <a:latin typeface="Calibri" panose="020F0502020204030204"/>
                <a:ea typeface="宋体" panose="02010600030101010101" pitchFamily="2" charset="-122"/>
              </a:rPr>
              <a:t>B3</a:t>
            </a:r>
            <a:r>
              <a:rPr lang="zh-CN" altLang="en-US" sz="2400">
                <a:latin typeface="宋体" panose="02010600030101010101" pitchFamily="2" charset="-122"/>
                <a:ea typeface="宋体" panose="02010600030101010101" pitchFamily="2" charset="-122"/>
              </a:rPr>
              <a:t>确定</a:t>
            </a:r>
            <a:r>
              <a:rPr lang="en-US" altLang="zh-CN" sz="2400">
                <a:latin typeface="Calibri" panose="020F0502020204030204"/>
                <a:ea typeface="宋体" panose="02010600030101010101" pitchFamily="2" charset="-122"/>
              </a:rPr>
              <a:t>B2)</a:t>
            </a:r>
            <a:endParaRPr lang="en-US" altLang="zh-CN" sz="2400">
              <a:latin typeface="Calibri" panose="020F0502020204030204"/>
              <a:ea typeface="宋体" panose="02010600030101010101" pitchFamily="2" charset="-122"/>
            </a:endParaRPr>
          </a:p>
          <a:p>
            <a:pPr marL="0" indent="304800" algn="just" defTabSz="266700">
              <a:lnSpc>
                <a:spcPct val="150000"/>
              </a:lnSpc>
              <a:spcBef>
                <a:spcPct val="0"/>
              </a:spcBef>
              <a:spcAft>
                <a:spcPct val="0"/>
              </a:spcAft>
            </a:pPr>
            <a:r>
              <a:rPr lang="en-US" altLang="zh-CN" sz="2400">
                <a:latin typeface="Calibri" panose="020F0502020204030204"/>
                <a:ea typeface="宋体" panose="02010600030101010101" pitchFamily="2" charset="-122"/>
              </a:rPr>
              <a:t>④</a:t>
            </a:r>
            <a:r>
              <a:rPr lang="zh-CN" altLang="en-US" sz="2400">
                <a:latin typeface="Calibri" panose="020F0502020204030204"/>
                <a:ea typeface="宋体" panose="02010600030101010101" pitchFamily="2" charset="-122"/>
              </a:rPr>
              <a:t>　</a:t>
            </a:r>
            <a:r>
              <a:rPr lang="zh-CN" altLang="en-US" sz="2400">
                <a:latin typeface="宋体" panose="02010600030101010101" pitchFamily="2" charset="-122"/>
                <a:ea typeface="宋体" panose="02010600030101010101" pitchFamily="2" charset="-122"/>
              </a:rPr>
              <a:t>语言该如何使用？</a:t>
            </a:r>
            <a:r>
              <a:rPr lang="en-US" altLang="zh-CN" sz="2400">
                <a:latin typeface="Calibri" panose="020F0502020204030204"/>
                <a:ea typeface="宋体" panose="02010600030101010101" pitchFamily="2" charset="-122"/>
              </a:rPr>
              <a:t>(</a:t>
            </a:r>
            <a:r>
              <a:rPr lang="zh-CN" altLang="en-US" sz="2400">
                <a:latin typeface="宋体" panose="02010600030101010101" pitchFamily="2" charset="-122"/>
                <a:ea typeface="宋体" panose="02010600030101010101" pitchFamily="2" charset="-122"/>
              </a:rPr>
              <a:t>延续原文风格</a:t>
            </a:r>
            <a:r>
              <a:rPr lang="en-US" altLang="zh-CN" sz="2400">
                <a:latin typeface="Calibri" panose="020F0502020204030204"/>
                <a:ea typeface="宋体" panose="02010600030101010101" pitchFamily="2" charset="-122"/>
              </a:rPr>
              <a:t>+</a:t>
            </a:r>
            <a:r>
              <a:rPr lang="zh-CN" altLang="en-US" sz="2400">
                <a:latin typeface="宋体" panose="02010600030101010101" pitchFamily="2" charset="-122"/>
                <a:ea typeface="宋体" panose="02010600030101010101" pitchFamily="2" charset="-122"/>
              </a:rPr>
              <a:t>自己的储备</a:t>
            </a:r>
            <a:r>
              <a:rPr lang="en-US" altLang="zh-CN" sz="2400">
                <a:latin typeface="Calibri" panose="020F0502020204030204"/>
                <a:ea typeface="宋体" panose="02010600030101010101" pitchFamily="2" charset="-122"/>
              </a:rPr>
              <a:t>)</a:t>
            </a:r>
            <a:endParaRPr lang="en-US" altLang="zh-CN" sz="2400">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6" name="组合 4"/>
          <p:cNvGrpSpPr/>
          <p:nvPr/>
        </p:nvGrpSpPr>
        <p:grpSpPr>
          <a:xfrm>
            <a:off x="3077391" y="284917"/>
            <a:ext cx="6065788" cy="0"/>
            <a:chOff x="4615664" y="960506"/>
            <a:chExt cx="9102718" cy="0"/>
          </a:xfrm>
        </p:grpSpPr>
        <p:cxnSp>
          <p:nvCxnSpPr>
            <p:cNvPr id="3145835" name="321"/>
            <p:cNvCxnSpPr/>
            <p:nvPr/>
          </p:nvCxnSpPr>
          <p:spPr bwMode="auto">
            <a:xfrm flipH="1">
              <a:off x="4615664"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cxnSp>
          <p:nvCxnSpPr>
            <p:cNvPr id="3145836" name="3 22"/>
            <p:cNvCxnSpPr/>
            <p:nvPr/>
          </p:nvCxnSpPr>
          <p:spPr bwMode="auto">
            <a:xfrm flipH="1">
              <a:off x="12403703"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grpSp>
      <p:sp>
        <p:nvSpPr>
          <p:cNvPr id="1048826" name="文本框 8"/>
          <p:cNvSpPr txBox="1"/>
          <p:nvPr/>
        </p:nvSpPr>
        <p:spPr>
          <a:xfrm>
            <a:off x="4107088" y="-37678"/>
            <a:ext cx="3758691"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pPr>
            <a:r>
              <a:rPr lang="zh-CN" altLang="en-US" sz="3200" b="1" dirty="0">
                <a:solidFill>
                  <a:srgbClr val="2F414B"/>
                </a:solidFill>
                <a:latin typeface="Arial" panose="020B0604020202020204" pitchFamily="34" charset="0"/>
                <a:cs typeface="+mn-ea"/>
                <a:sym typeface="Arial" panose="020B0604020202020204" pitchFamily="34" charset="0"/>
              </a:rPr>
              <a:t>人物成长分析</a:t>
            </a:r>
            <a:endParaRPr lang="zh-CN" altLang="en-US" sz="3200" b="1" dirty="0">
              <a:solidFill>
                <a:srgbClr val="2F414B"/>
              </a:solidFill>
              <a:latin typeface="Arial" panose="020B0604020202020204" pitchFamily="34" charset="0"/>
              <a:cs typeface="+mn-ea"/>
              <a:sym typeface="Arial" panose="020B0604020202020204" pitchFamily="34" charset="0"/>
            </a:endParaRPr>
          </a:p>
        </p:txBody>
      </p:sp>
      <p:sp>
        <p:nvSpPr>
          <p:cNvPr id="2" name="文本框 1"/>
          <p:cNvSpPr txBox="1"/>
          <p:nvPr/>
        </p:nvSpPr>
        <p:spPr>
          <a:xfrm>
            <a:off x="129540" y="546100"/>
            <a:ext cx="12062460" cy="6082030"/>
          </a:xfrm>
          <a:prstGeom prst="rect">
            <a:avLst/>
          </a:prstGeom>
          <a:noFill/>
          <a:ln w="25400" cap="flat" cmpd="sng" algn="ctr">
            <a:solidFill>
              <a:schemeClr val="phClr"/>
            </a:solidFill>
            <a:prstDash val="solid"/>
          </a:ln>
        </p:spPr>
        <p:style>
          <a:lnRef idx="2">
            <a:schemeClr val="accent1"/>
          </a:lnRef>
          <a:fillRef idx="0">
            <a:srgbClr val="FFFFFF"/>
          </a:fillRef>
          <a:effectRef idx="0">
            <a:srgbClr val="FFFFFF"/>
          </a:effectRef>
          <a:fontRef idx="minor">
            <a:schemeClr val="tx1"/>
          </a:fontRef>
        </p:style>
        <p:txBody>
          <a:bodyPr wrap="square" rtlCol="0" anchor="t">
            <a:noAutofit/>
          </a:bodyPr>
          <a:p>
            <a:pPr marL="36195" indent="0" algn="just" defTabSz="266700" rtl="0" eaLnBrk="1" fontAlgn="base" latinLnBrk="0" hangingPunct="1">
              <a:lnSpc>
                <a:spcPct val="100000"/>
              </a:lnSpc>
              <a:spcBef>
                <a:spcPts val="700"/>
              </a:spcBef>
              <a:spcAft>
                <a:spcPct val="0"/>
              </a:spcAft>
              <a:buNone/>
            </a:pPr>
            <a:r>
              <a:rPr lang="en-US" altLang="zh-CN" sz="2000" b="1">
                <a:solidFill>
                  <a:srgbClr val="FF0000"/>
                </a:solidFill>
                <a:latin typeface="Times New Roman" panose="02020603050405020304" charset="0"/>
                <a:cs typeface="Times New Roman" panose="02020603050405020304" charset="0"/>
              </a:rPr>
              <a:t>“</a:t>
            </a:r>
            <a:r>
              <a:rPr lang="zh-CN" altLang="en-US" sz="2000" b="1">
                <a:solidFill>
                  <a:srgbClr val="FF0000"/>
                </a:solidFill>
                <a:latin typeface="Times New Roman" panose="02020603050405020304" charset="0"/>
                <a:cs typeface="Times New Roman" panose="02020603050405020304" charset="0"/>
              </a:rPr>
              <a:t>我</a:t>
            </a:r>
            <a:r>
              <a:rPr lang="en-US" altLang="zh-CN" sz="2000" b="1">
                <a:solidFill>
                  <a:srgbClr val="FF0000"/>
                </a:solidFill>
                <a:latin typeface="Times New Roman" panose="02020603050405020304" charset="0"/>
                <a:cs typeface="Times New Roman" panose="02020603050405020304" charset="0"/>
              </a:rPr>
              <a:t>”</a:t>
            </a:r>
            <a:r>
              <a:rPr lang="zh-CN" altLang="en-US" sz="2000" b="1">
                <a:solidFill>
                  <a:srgbClr val="FF0000"/>
                </a:solidFill>
                <a:latin typeface="Times New Roman" panose="02020603050405020304" charset="0"/>
                <a:cs typeface="Times New Roman" panose="02020603050405020304" charset="0"/>
              </a:rPr>
              <a:t>是个怎样的人？（状态</a:t>
            </a:r>
            <a:r>
              <a:rPr lang="en-US" altLang="zh-CN" sz="2000" b="1">
                <a:solidFill>
                  <a:srgbClr val="FF0000"/>
                </a:solidFill>
                <a:latin typeface="Times New Roman" panose="02020603050405020304" charset="0"/>
                <a:cs typeface="Times New Roman" panose="02020603050405020304" charset="0"/>
              </a:rPr>
              <a:t>1</a:t>
            </a:r>
            <a:r>
              <a:rPr lang="zh-CN" altLang="en-US" sz="2000" b="1">
                <a:solidFill>
                  <a:srgbClr val="FF0000"/>
                </a:solidFill>
                <a:latin typeface="Times New Roman" panose="02020603050405020304" charset="0"/>
                <a:cs typeface="Times New Roman" panose="02020603050405020304" charset="0"/>
              </a:rPr>
              <a:t>：初始人物形象性格）</a:t>
            </a:r>
            <a:endParaRPr lang="zh-CN" altLang="en-US" sz="2000" b="1">
              <a:solidFill>
                <a:srgbClr val="FF0000"/>
              </a:solidFill>
              <a:latin typeface="Times New Roman" panose="02020603050405020304" charset="0"/>
              <a:cs typeface="Times New Roman" panose="02020603050405020304" charset="0"/>
            </a:endParaRPr>
          </a:p>
          <a:p>
            <a:pPr marL="379095" indent="-342900" algn="just" defTabSz="266700" rtl="0" eaLnBrk="1" fontAlgn="base" latinLnBrk="0" hangingPunct="1">
              <a:lnSpc>
                <a:spcPct val="100000"/>
              </a:lnSpc>
              <a:spcBef>
                <a:spcPts val="700"/>
              </a:spcBef>
              <a:spcAft>
                <a:spcPct val="0"/>
              </a:spcAft>
              <a:buFont typeface="Arial" panose="020B0604020202020204" pitchFamily="34" charset="0"/>
              <a:buChar char="•"/>
            </a:pPr>
            <a:r>
              <a:rPr lang="zh-CN" altLang="en-US" sz="2000" b="1">
                <a:solidFill>
                  <a:schemeClr val="tx1"/>
                </a:solidFill>
                <a:latin typeface="Times New Roman" panose="02020603050405020304" charset="0"/>
                <a:cs typeface="Times New Roman" panose="02020603050405020304" charset="0"/>
              </a:rPr>
              <a:t>热情专注</a:t>
            </a:r>
            <a:r>
              <a:rPr lang="zh-CN" altLang="en-US" sz="2000">
                <a:solidFill>
                  <a:schemeClr val="tx1"/>
                </a:solidFill>
                <a:latin typeface="Times New Roman" panose="02020603050405020304" charset="0"/>
                <a:cs typeface="Times New Roman" panose="02020603050405020304" charset="0"/>
              </a:rPr>
              <a:t>：</a:t>
            </a:r>
            <a:endParaRPr lang="zh-CN" altLang="en-US" sz="20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2000">
                <a:solidFill>
                  <a:schemeClr val="tx1"/>
                </a:solidFill>
                <a:latin typeface="Times New Roman" panose="02020603050405020304" charset="0"/>
                <a:cs typeface="Times New Roman" panose="02020603050405020304" charset="0"/>
              </a:rPr>
              <a:t>“I couldn't wait to touch the little horse and continue the training. He was coming along so well!”</a:t>
            </a:r>
            <a:endParaRPr lang="en-US" altLang="zh-CN" sz="20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zh-CN" altLang="en-US" sz="2000">
                <a:solidFill>
                  <a:schemeClr val="tx1"/>
                </a:solidFill>
                <a:latin typeface="Times New Roman" panose="02020603050405020304" charset="0"/>
                <a:cs typeface="Times New Roman" panose="02020603050405020304" charset="0"/>
              </a:rPr>
              <a:t>这句展现了</a:t>
            </a:r>
            <a:r>
              <a:rPr lang="en-US" altLang="zh-CN" sz="2000">
                <a:solidFill>
                  <a:schemeClr val="tx1"/>
                </a:solidFill>
                <a:latin typeface="Times New Roman" panose="02020603050405020304" charset="0"/>
                <a:cs typeface="Times New Roman" panose="02020603050405020304" charset="0"/>
              </a:rPr>
              <a:t>“</a:t>
            </a:r>
            <a:r>
              <a:rPr lang="zh-CN" altLang="en-US" sz="2000">
                <a:solidFill>
                  <a:schemeClr val="tx1"/>
                </a:solidFill>
                <a:latin typeface="Times New Roman" panose="02020603050405020304" charset="0"/>
                <a:cs typeface="Times New Roman" panose="02020603050405020304" charset="0"/>
              </a:rPr>
              <a:t>我</a:t>
            </a:r>
            <a:r>
              <a:rPr lang="en-US" altLang="zh-CN" sz="2000">
                <a:solidFill>
                  <a:schemeClr val="tx1"/>
                </a:solidFill>
                <a:latin typeface="Times New Roman" panose="02020603050405020304" charset="0"/>
                <a:cs typeface="Times New Roman" panose="02020603050405020304" charset="0"/>
              </a:rPr>
              <a:t>”</a:t>
            </a:r>
            <a:r>
              <a:rPr lang="zh-CN" altLang="en-US" sz="2000">
                <a:solidFill>
                  <a:schemeClr val="tx1"/>
                </a:solidFill>
                <a:latin typeface="Times New Roman" panose="02020603050405020304" charset="0"/>
                <a:cs typeface="Times New Roman" panose="02020603050405020304" charset="0"/>
              </a:rPr>
              <a:t>对训练小马</a:t>
            </a:r>
            <a:r>
              <a:rPr lang="en-US" altLang="zh-CN" sz="2000">
                <a:solidFill>
                  <a:schemeClr val="tx1"/>
                </a:solidFill>
                <a:latin typeface="Times New Roman" panose="02020603050405020304" charset="0"/>
                <a:cs typeface="Times New Roman" panose="02020603050405020304" charset="0"/>
              </a:rPr>
              <a:t>ToiBoi</a:t>
            </a:r>
            <a:r>
              <a:rPr lang="zh-CN" altLang="en-US" sz="2000">
                <a:solidFill>
                  <a:schemeClr val="tx1"/>
                </a:solidFill>
                <a:latin typeface="Times New Roman" panose="02020603050405020304" charset="0"/>
                <a:cs typeface="Times New Roman" panose="02020603050405020304" charset="0"/>
              </a:rPr>
              <a:t>的高度热情和投入。</a:t>
            </a:r>
            <a:endParaRPr lang="zh-CN" altLang="en-US" sz="20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2000">
                <a:solidFill>
                  <a:schemeClr val="tx1"/>
                </a:solidFill>
                <a:latin typeface="Times New Roman" panose="02020603050405020304" charset="0"/>
                <a:cs typeface="Times New Roman" panose="02020603050405020304" charset="0"/>
              </a:rPr>
              <a:t>“His potential consumed me.”</a:t>
            </a:r>
            <a:endParaRPr lang="en-US" altLang="zh-CN" sz="20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zh-CN" altLang="en-US" sz="2000">
                <a:solidFill>
                  <a:schemeClr val="tx1"/>
                </a:solidFill>
                <a:latin typeface="Times New Roman" panose="02020603050405020304" charset="0"/>
                <a:cs typeface="Times New Roman" panose="02020603050405020304" charset="0"/>
              </a:rPr>
              <a:t>说明</a:t>
            </a:r>
            <a:r>
              <a:rPr lang="en-US" altLang="zh-CN" sz="2000">
                <a:solidFill>
                  <a:schemeClr val="tx1"/>
                </a:solidFill>
                <a:latin typeface="Times New Roman" panose="02020603050405020304" charset="0"/>
                <a:cs typeface="Times New Roman" panose="02020603050405020304" charset="0"/>
              </a:rPr>
              <a:t>“</a:t>
            </a:r>
            <a:r>
              <a:rPr lang="zh-CN" altLang="en-US" sz="2000">
                <a:solidFill>
                  <a:schemeClr val="tx1"/>
                </a:solidFill>
                <a:latin typeface="Times New Roman" panose="02020603050405020304" charset="0"/>
                <a:cs typeface="Times New Roman" panose="02020603050405020304" charset="0"/>
              </a:rPr>
              <a:t>我</a:t>
            </a:r>
            <a:r>
              <a:rPr lang="en-US" altLang="zh-CN" sz="2000">
                <a:solidFill>
                  <a:schemeClr val="tx1"/>
                </a:solidFill>
                <a:latin typeface="Times New Roman" panose="02020603050405020304" charset="0"/>
                <a:cs typeface="Times New Roman" panose="02020603050405020304" charset="0"/>
              </a:rPr>
              <a:t>”</a:t>
            </a:r>
            <a:r>
              <a:rPr lang="zh-CN" altLang="en-US" sz="2000">
                <a:solidFill>
                  <a:schemeClr val="tx1"/>
                </a:solidFill>
                <a:latin typeface="Times New Roman" panose="02020603050405020304" charset="0"/>
                <a:cs typeface="Times New Roman" panose="02020603050405020304" charset="0"/>
              </a:rPr>
              <a:t>对</a:t>
            </a:r>
            <a:r>
              <a:rPr lang="en-US" altLang="zh-CN" sz="2000">
                <a:solidFill>
                  <a:schemeClr val="tx1"/>
                </a:solidFill>
                <a:latin typeface="Times New Roman" panose="02020603050405020304" charset="0"/>
                <a:cs typeface="Times New Roman" panose="02020603050405020304" charset="0"/>
              </a:rPr>
              <a:t>ToiBoi</a:t>
            </a:r>
            <a:r>
              <a:rPr lang="zh-CN" altLang="en-US" sz="2000">
                <a:solidFill>
                  <a:schemeClr val="tx1"/>
                </a:solidFill>
                <a:latin typeface="Times New Roman" panose="02020603050405020304" charset="0"/>
                <a:cs typeface="Times New Roman" panose="02020603050405020304" charset="0"/>
              </a:rPr>
              <a:t>的潜力抱有极大的期待，并全身心投入到训练中。</a:t>
            </a:r>
            <a:endParaRPr lang="zh-CN" altLang="en-US" sz="2000">
              <a:solidFill>
                <a:schemeClr val="tx1"/>
              </a:solidFill>
              <a:latin typeface="Times New Roman" panose="02020603050405020304" charset="0"/>
              <a:cs typeface="Times New Roman" panose="02020603050405020304" charset="0"/>
            </a:endParaRPr>
          </a:p>
          <a:p>
            <a:pPr marL="379095" indent="-342900" algn="just" defTabSz="266700" rtl="0" eaLnBrk="1" fontAlgn="base" latinLnBrk="0" hangingPunct="1">
              <a:lnSpc>
                <a:spcPct val="100000"/>
              </a:lnSpc>
              <a:spcBef>
                <a:spcPts val="700"/>
              </a:spcBef>
              <a:spcAft>
                <a:spcPct val="0"/>
              </a:spcAft>
              <a:buFont typeface="Arial" panose="020B0604020202020204" pitchFamily="34" charset="0"/>
              <a:buChar char="•"/>
            </a:pPr>
            <a:r>
              <a:rPr lang="zh-CN" altLang="en-US" sz="2000" b="1">
                <a:solidFill>
                  <a:schemeClr val="tx1"/>
                </a:solidFill>
                <a:latin typeface="Times New Roman" panose="02020603050405020304" charset="0"/>
                <a:cs typeface="Times New Roman" panose="02020603050405020304" charset="0"/>
              </a:rPr>
              <a:t>有责任感</a:t>
            </a:r>
            <a:r>
              <a:rPr lang="zh-CN" altLang="en-US" sz="2000">
                <a:solidFill>
                  <a:schemeClr val="tx1"/>
                </a:solidFill>
                <a:latin typeface="Times New Roman" panose="02020603050405020304" charset="0"/>
                <a:cs typeface="Times New Roman" panose="02020603050405020304" charset="0"/>
              </a:rPr>
              <a:t>：</a:t>
            </a:r>
            <a:endParaRPr lang="zh-CN" altLang="en-US" sz="20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2000">
                <a:solidFill>
                  <a:schemeClr val="tx1"/>
                </a:solidFill>
                <a:latin typeface="Times New Roman" panose="02020603050405020304" charset="0"/>
                <a:cs typeface="Times New Roman" panose="02020603050405020304" charset="0"/>
              </a:rPr>
              <a:t>“He wasn’t my first horse, but the first one I took on as a project and my first time to train a horse under saddle.”</a:t>
            </a:r>
            <a:endParaRPr lang="en-US" altLang="zh-CN" sz="20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zh-CN" altLang="en-US" sz="2000">
                <a:solidFill>
                  <a:schemeClr val="tx1"/>
                </a:solidFill>
                <a:latin typeface="Times New Roman" panose="02020603050405020304" charset="0"/>
                <a:cs typeface="Times New Roman" panose="02020603050405020304" charset="0"/>
              </a:rPr>
              <a:t>表明</a:t>
            </a:r>
            <a:r>
              <a:rPr lang="en-US" altLang="zh-CN" sz="2000">
                <a:solidFill>
                  <a:schemeClr val="tx1"/>
                </a:solidFill>
                <a:latin typeface="Times New Roman" panose="02020603050405020304" charset="0"/>
                <a:cs typeface="Times New Roman" panose="02020603050405020304" charset="0"/>
              </a:rPr>
              <a:t>“</a:t>
            </a:r>
            <a:r>
              <a:rPr lang="zh-CN" altLang="en-US" sz="2000">
                <a:solidFill>
                  <a:schemeClr val="tx1"/>
                </a:solidFill>
                <a:latin typeface="Times New Roman" panose="02020603050405020304" charset="0"/>
                <a:cs typeface="Times New Roman" panose="02020603050405020304" charset="0"/>
              </a:rPr>
              <a:t>我</a:t>
            </a:r>
            <a:r>
              <a:rPr lang="en-US" altLang="zh-CN" sz="2000">
                <a:solidFill>
                  <a:schemeClr val="tx1"/>
                </a:solidFill>
                <a:latin typeface="Times New Roman" panose="02020603050405020304" charset="0"/>
                <a:cs typeface="Times New Roman" panose="02020603050405020304" charset="0"/>
              </a:rPr>
              <a:t>”</a:t>
            </a:r>
            <a:r>
              <a:rPr lang="zh-CN" altLang="en-US" sz="2000">
                <a:solidFill>
                  <a:schemeClr val="tx1"/>
                </a:solidFill>
                <a:latin typeface="Times New Roman" panose="02020603050405020304" charset="0"/>
                <a:cs typeface="Times New Roman" panose="02020603050405020304" charset="0"/>
              </a:rPr>
              <a:t>对</a:t>
            </a:r>
            <a:r>
              <a:rPr lang="en-US" altLang="zh-CN" sz="2000">
                <a:solidFill>
                  <a:schemeClr val="tx1"/>
                </a:solidFill>
                <a:latin typeface="Times New Roman" panose="02020603050405020304" charset="0"/>
                <a:cs typeface="Times New Roman" panose="02020603050405020304" charset="0"/>
              </a:rPr>
              <a:t>ToiBoi</a:t>
            </a:r>
            <a:r>
              <a:rPr lang="zh-CN" altLang="en-US" sz="2000">
                <a:solidFill>
                  <a:schemeClr val="tx1"/>
                </a:solidFill>
                <a:latin typeface="Times New Roman" panose="02020603050405020304" charset="0"/>
                <a:cs typeface="Times New Roman" panose="02020603050405020304" charset="0"/>
              </a:rPr>
              <a:t>有明确的目标，并付诸实践，承担起训练的责任。</a:t>
            </a:r>
            <a:endParaRPr lang="zh-CN" altLang="en-US" sz="2000">
              <a:solidFill>
                <a:schemeClr val="tx1"/>
              </a:solidFill>
              <a:latin typeface="Times New Roman" panose="02020603050405020304" charset="0"/>
              <a:cs typeface="Times New Roman" panose="02020603050405020304" charset="0"/>
            </a:endParaRPr>
          </a:p>
          <a:p>
            <a:pPr marL="379095" indent="-342900" algn="just" defTabSz="266700" rtl="0" eaLnBrk="1" fontAlgn="base" latinLnBrk="0" hangingPunct="1">
              <a:lnSpc>
                <a:spcPct val="100000"/>
              </a:lnSpc>
              <a:spcBef>
                <a:spcPts val="700"/>
              </a:spcBef>
              <a:spcAft>
                <a:spcPct val="0"/>
              </a:spcAft>
              <a:buFont typeface="Arial" panose="020B0604020202020204" pitchFamily="34" charset="0"/>
              <a:buChar char="•"/>
            </a:pPr>
            <a:r>
              <a:rPr lang="zh-CN" altLang="en-US" sz="2000" b="1">
                <a:solidFill>
                  <a:schemeClr val="tx1"/>
                </a:solidFill>
                <a:latin typeface="Times New Roman" panose="02020603050405020304" charset="0"/>
                <a:cs typeface="Times New Roman" panose="02020603050405020304" charset="0"/>
              </a:rPr>
              <a:t>情感细腻</a:t>
            </a:r>
            <a:r>
              <a:rPr lang="zh-CN" altLang="en-US" sz="2000">
                <a:solidFill>
                  <a:schemeClr val="tx1"/>
                </a:solidFill>
                <a:latin typeface="Times New Roman" panose="02020603050405020304" charset="0"/>
                <a:cs typeface="Times New Roman" panose="02020603050405020304" charset="0"/>
              </a:rPr>
              <a:t>：</a:t>
            </a:r>
            <a:endParaRPr lang="zh-CN" altLang="en-US" sz="20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2000">
                <a:solidFill>
                  <a:schemeClr val="tx1"/>
                </a:solidFill>
                <a:latin typeface="Times New Roman" panose="02020603050405020304" charset="0"/>
                <a:cs typeface="Times New Roman" panose="02020603050405020304" charset="0"/>
              </a:rPr>
              <a:t>“Panic surged through me. Where was my boy? Had something terrible happened?”</a:t>
            </a:r>
            <a:endParaRPr lang="en-US" altLang="zh-CN" sz="20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zh-CN" altLang="en-US" sz="2000">
                <a:solidFill>
                  <a:schemeClr val="tx1"/>
                </a:solidFill>
                <a:latin typeface="Times New Roman" panose="02020603050405020304" charset="0"/>
                <a:cs typeface="Times New Roman" panose="02020603050405020304" charset="0"/>
              </a:rPr>
              <a:t>当发现</a:t>
            </a:r>
            <a:r>
              <a:rPr lang="en-US" altLang="zh-CN" sz="2000">
                <a:solidFill>
                  <a:schemeClr val="tx1"/>
                </a:solidFill>
                <a:latin typeface="Times New Roman" panose="02020603050405020304" charset="0"/>
                <a:cs typeface="Times New Roman" panose="02020603050405020304" charset="0"/>
              </a:rPr>
              <a:t>ToiBoi</a:t>
            </a:r>
            <a:r>
              <a:rPr lang="zh-CN" altLang="en-US" sz="2000">
                <a:solidFill>
                  <a:schemeClr val="tx1"/>
                </a:solidFill>
                <a:latin typeface="Times New Roman" panose="02020603050405020304" charset="0"/>
                <a:cs typeface="Times New Roman" panose="02020603050405020304" charset="0"/>
              </a:rPr>
              <a:t>不见了，</a:t>
            </a:r>
            <a:r>
              <a:rPr lang="en-US" altLang="zh-CN" sz="2000">
                <a:solidFill>
                  <a:schemeClr val="tx1"/>
                </a:solidFill>
                <a:latin typeface="Times New Roman" panose="02020603050405020304" charset="0"/>
                <a:cs typeface="Times New Roman" panose="02020603050405020304" charset="0"/>
              </a:rPr>
              <a:t>“</a:t>
            </a:r>
            <a:r>
              <a:rPr lang="zh-CN" altLang="en-US" sz="2000">
                <a:solidFill>
                  <a:schemeClr val="tx1"/>
                </a:solidFill>
                <a:latin typeface="Times New Roman" panose="02020603050405020304" charset="0"/>
                <a:cs typeface="Times New Roman" panose="02020603050405020304" charset="0"/>
              </a:rPr>
              <a:t>我</a:t>
            </a:r>
            <a:r>
              <a:rPr lang="en-US" altLang="zh-CN" sz="2000">
                <a:solidFill>
                  <a:schemeClr val="tx1"/>
                </a:solidFill>
                <a:latin typeface="Times New Roman" panose="02020603050405020304" charset="0"/>
                <a:cs typeface="Times New Roman" panose="02020603050405020304" charset="0"/>
              </a:rPr>
              <a:t>”</a:t>
            </a:r>
            <a:r>
              <a:rPr lang="zh-CN" altLang="en-US" sz="2000">
                <a:solidFill>
                  <a:schemeClr val="tx1"/>
                </a:solidFill>
                <a:latin typeface="Times New Roman" panose="02020603050405020304" charset="0"/>
                <a:cs typeface="Times New Roman" panose="02020603050405020304" charset="0"/>
              </a:rPr>
              <a:t>迅速产生了强烈的情绪波动，反映了对他的深厚感情。</a:t>
            </a:r>
            <a:endParaRPr lang="zh-CN" altLang="en-US" sz="2000">
              <a:solidFill>
                <a:schemeClr val="tx1"/>
              </a:solidFill>
              <a:latin typeface="Times New Roman" panose="02020603050405020304" charset="0"/>
              <a:cs typeface="Times New Roman" panose="02020603050405020304" charset="0"/>
            </a:endParaRPr>
          </a:p>
          <a:p>
            <a:pPr marL="379095" indent="-342900" algn="just" defTabSz="266700" rtl="0" eaLnBrk="1" fontAlgn="base" latinLnBrk="0" hangingPunct="1">
              <a:lnSpc>
                <a:spcPct val="100000"/>
              </a:lnSpc>
              <a:spcBef>
                <a:spcPts val="700"/>
              </a:spcBef>
              <a:spcAft>
                <a:spcPct val="0"/>
              </a:spcAft>
              <a:buFont typeface="Arial" panose="020B0604020202020204" pitchFamily="34" charset="0"/>
              <a:buChar char="•"/>
            </a:pPr>
            <a:r>
              <a:rPr lang="zh-CN" altLang="en-US" sz="2000" b="1">
                <a:solidFill>
                  <a:schemeClr val="tx1"/>
                </a:solidFill>
                <a:latin typeface="Times New Roman" panose="02020603050405020304" charset="0"/>
                <a:cs typeface="Times New Roman" panose="02020603050405020304" charset="0"/>
              </a:rPr>
              <a:t>依恋挣扎</a:t>
            </a:r>
            <a:r>
              <a:rPr lang="zh-CN" altLang="en-US" sz="2000">
                <a:solidFill>
                  <a:schemeClr val="tx1"/>
                </a:solidFill>
                <a:latin typeface="Times New Roman" panose="02020603050405020304" charset="0"/>
                <a:cs typeface="Times New Roman" panose="02020603050405020304" charset="0"/>
              </a:rPr>
              <a:t>：</a:t>
            </a:r>
            <a:endParaRPr lang="zh-CN" altLang="en-US" sz="20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2000">
                <a:solidFill>
                  <a:schemeClr val="tx1"/>
                </a:solidFill>
                <a:latin typeface="Times New Roman" panose="02020603050405020304" charset="0"/>
                <a:cs typeface="Times New Roman" panose="02020603050405020304" charset="0"/>
              </a:rPr>
              <a:t>“Professional training?” I echoed, trying to understand what she was saying.</a:t>
            </a:r>
            <a:endParaRPr lang="en-US" altLang="zh-CN" sz="20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zh-CN" altLang="en-US" sz="2000">
                <a:solidFill>
                  <a:schemeClr val="tx1"/>
                </a:solidFill>
                <a:latin typeface="Times New Roman" panose="02020603050405020304" charset="0"/>
                <a:cs typeface="Times New Roman" panose="02020603050405020304" charset="0"/>
              </a:rPr>
              <a:t>这句话表明</a:t>
            </a:r>
            <a:r>
              <a:rPr lang="en-US" altLang="zh-CN" sz="2000">
                <a:solidFill>
                  <a:schemeClr val="tx1"/>
                </a:solidFill>
                <a:latin typeface="Times New Roman" panose="02020603050405020304" charset="0"/>
                <a:cs typeface="Times New Roman" panose="02020603050405020304" charset="0"/>
              </a:rPr>
              <a:t>“</a:t>
            </a:r>
            <a:r>
              <a:rPr lang="zh-CN" altLang="en-US" sz="2000">
                <a:solidFill>
                  <a:schemeClr val="tx1"/>
                </a:solidFill>
                <a:latin typeface="Times New Roman" panose="02020603050405020304" charset="0"/>
                <a:cs typeface="Times New Roman" panose="02020603050405020304" charset="0"/>
              </a:rPr>
              <a:t>我</a:t>
            </a:r>
            <a:r>
              <a:rPr lang="en-US" altLang="zh-CN" sz="2000">
                <a:solidFill>
                  <a:schemeClr val="tx1"/>
                </a:solidFill>
                <a:latin typeface="Times New Roman" panose="02020603050405020304" charset="0"/>
                <a:cs typeface="Times New Roman" panose="02020603050405020304" charset="0"/>
              </a:rPr>
              <a:t>”</a:t>
            </a:r>
            <a:r>
              <a:rPr lang="zh-CN" altLang="en-US" sz="2000">
                <a:solidFill>
                  <a:schemeClr val="tx1"/>
                </a:solidFill>
                <a:latin typeface="Times New Roman" panose="02020603050405020304" charset="0"/>
                <a:cs typeface="Times New Roman" panose="02020603050405020304" charset="0"/>
              </a:rPr>
              <a:t>对</a:t>
            </a:r>
            <a:r>
              <a:rPr lang="en-US" altLang="zh-CN" sz="2000">
                <a:solidFill>
                  <a:schemeClr val="tx1"/>
                </a:solidFill>
                <a:latin typeface="Times New Roman" panose="02020603050405020304" charset="0"/>
                <a:cs typeface="Times New Roman" panose="02020603050405020304" charset="0"/>
              </a:rPr>
              <a:t>ToiBoi</a:t>
            </a:r>
            <a:r>
              <a:rPr lang="zh-CN" altLang="en-US" sz="2000">
                <a:solidFill>
                  <a:schemeClr val="tx1"/>
                </a:solidFill>
                <a:latin typeface="Times New Roman" panose="02020603050405020304" charset="0"/>
                <a:cs typeface="Times New Roman" panose="02020603050405020304" charset="0"/>
              </a:rPr>
              <a:t>被送去专业训练感到意外和困惑，情感上难以立刻接受。</a:t>
            </a:r>
            <a:endParaRPr lang="zh-CN" altLang="en-US" sz="2000">
              <a:solidFill>
                <a:schemeClr val="tx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6" name="组合 4"/>
          <p:cNvGrpSpPr/>
          <p:nvPr/>
        </p:nvGrpSpPr>
        <p:grpSpPr>
          <a:xfrm>
            <a:off x="3077391" y="640517"/>
            <a:ext cx="6065788" cy="0"/>
            <a:chOff x="4615664" y="960506"/>
            <a:chExt cx="9102718" cy="0"/>
          </a:xfrm>
        </p:grpSpPr>
        <p:cxnSp>
          <p:nvCxnSpPr>
            <p:cNvPr id="3145835" name="321"/>
            <p:cNvCxnSpPr/>
            <p:nvPr/>
          </p:nvCxnSpPr>
          <p:spPr bwMode="auto">
            <a:xfrm flipH="1">
              <a:off x="4615664"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cxnSp>
          <p:nvCxnSpPr>
            <p:cNvPr id="3145836" name="3 22"/>
            <p:cNvCxnSpPr/>
            <p:nvPr/>
          </p:nvCxnSpPr>
          <p:spPr bwMode="auto">
            <a:xfrm flipH="1">
              <a:off x="12403703"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grpSp>
      <p:sp>
        <p:nvSpPr>
          <p:cNvPr id="1048826" name="文本框 8"/>
          <p:cNvSpPr txBox="1"/>
          <p:nvPr/>
        </p:nvSpPr>
        <p:spPr>
          <a:xfrm>
            <a:off x="4107088" y="317922"/>
            <a:ext cx="3758691"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pPr>
            <a:r>
              <a:rPr lang="zh-CN" altLang="en-US" sz="3200" b="1" dirty="0">
                <a:solidFill>
                  <a:srgbClr val="2F414B"/>
                </a:solidFill>
                <a:latin typeface="Arial" panose="020B0604020202020204" pitchFamily="34" charset="0"/>
                <a:cs typeface="+mn-ea"/>
                <a:sym typeface="Arial" panose="020B0604020202020204" pitchFamily="34" charset="0"/>
              </a:rPr>
              <a:t>人物成长分析</a:t>
            </a:r>
            <a:endParaRPr lang="zh-CN" altLang="en-US" sz="3200" b="1" dirty="0">
              <a:solidFill>
                <a:srgbClr val="2F414B"/>
              </a:solidFill>
              <a:latin typeface="Arial" panose="020B0604020202020204" pitchFamily="34" charset="0"/>
              <a:cs typeface="+mn-ea"/>
              <a:sym typeface="Arial" panose="020B0604020202020204" pitchFamily="34" charset="0"/>
            </a:endParaRPr>
          </a:p>
        </p:txBody>
      </p:sp>
      <p:sp>
        <p:nvSpPr>
          <p:cNvPr id="2" name="文本框 1"/>
          <p:cNvSpPr txBox="1"/>
          <p:nvPr/>
        </p:nvSpPr>
        <p:spPr>
          <a:xfrm>
            <a:off x="622935" y="1125855"/>
            <a:ext cx="10946130" cy="4606925"/>
          </a:xfrm>
          <a:prstGeom prst="rect">
            <a:avLst/>
          </a:prstGeom>
          <a:noFill/>
          <a:ln w="25400" cap="flat" cmpd="sng" algn="ctr">
            <a:solidFill>
              <a:schemeClr val="phClr"/>
            </a:solidFill>
            <a:prstDash val="solid"/>
          </a:ln>
        </p:spPr>
        <p:style>
          <a:lnRef idx="2">
            <a:schemeClr val="accent1"/>
          </a:lnRef>
          <a:fillRef idx="0">
            <a:srgbClr val="FFFFFF"/>
          </a:fillRef>
          <a:effectRef idx="0">
            <a:srgbClr val="FFFFFF"/>
          </a:effectRef>
          <a:fontRef idx="minor">
            <a:schemeClr val="tx1"/>
          </a:fontRef>
        </p:style>
        <p:txBody>
          <a:bodyPr wrap="square" rtlCol="0" anchor="t">
            <a:noAutofit/>
          </a:bodyPr>
          <a:p>
            <a:pPr marL="36195" indent="0" algn="just" defTabSz="266700" rtl="0" eaLnBrk="1" fontAlgn="base" latinLnBrk="0" hangingPunct="1">
              <a:lnSpc>
                <a:spcPct val="100000"/>
              </a:lnSpc>
              <a:spcBef>
                <a:spcPts val="700"/>
              </a:spcBef>
              <a:spcAft>
                <a:spcPct val="0"/>
              </a:spcAft>
              <a:buNone/>
            </a:pPr>
            <a:r>
              <a:rPr lang="en-US" altLang="zh-CN" sz="2000" b="1">
                <a:solidFill>
                  <a:srgbClr val="FF0000"/>
                </a:solidFill>
                <a:latin typeface="Times New Roman" panose="02020603050405020304" charset="0"/>
                <a:cs typeface="Times New Roman" panose="02020603050405020304" charset="0"/>
              </a:rPr>
              <a:t>“</a:t>
            </a:r>
            <a:r>
              <a:rPr lang="zh-CN" altLang="en-US" sz="2000" b="1">
                <a:solidFill>
                  <a:srgbClr val="FF0000"/>
                </a:solidFill>
                <a:latin typeface="Times New Roman" panose="02020603050405020304" charset="0"/>
                <a:cs typeface="Times New Roman" panose="02020603050405020304" charset="0"/>
              </a:rPr>
              <a:t>我</a:t>
            </a:r>
            <a:r>
              <a:rPr lang="en-US" altLang="zh-CN" sz="2000" b="1">
                <a:solidFill>
                  <a:srgbClr val="FF0000"/>
                </a:solidFill>
                <a:latin typeface="Times New Roman" panose="02020603050405020304" charset="0"/>
                <a:cs typeface="Times New Roman" panose="02020603050405020304" charset="0"/>
              </a:rPr>
              <a:t>”</a:t>
            </a:r>
            <a:r>
              <a:rPr lang="zh-CN" altLang="en-US" sz="2000" b="1">
                <a:solidFill>
                  <a:srgbClr val="FF0000"/>
                </a:solidFill>
                <a:latin typeface="Times New Roman" panose="02020603050405020304" charset="0"/>
                <a:cs typeface="Times New Roman" panose="02020603050405020304" charset="0"/>
              </a:rPr>
              <a:t>可能会发生怎样的转变？（状态</a:t>
            </a:r>
            <a:r>
              <a:rPr lang="en-US" altLang="zh-CN" sz="2000" b="1">
                <a:solidFill>
                  <a:srgbClr val="FF0000"/>
                </a:solidFill>
                <a:latin typeface="Times New Roman" panose="02020603050405020304" charset="0"/>
                <a:cs typeface="Times New Roman" panose="02020603050405020304" charset="0"/>
              </a:rPr>
              <a:t>2</a:t>
            </a:r>
            <a:r>
              <a:rPr lang="zh-CN" altLang="en-US" sz="2000" b="1">
                <a:solidFill>
                  <a:srgbClr val="FF0000"/>
                </a:solidFill>
                <a:latin typeface="Times New Roman" panose="02020603050405020304" charset="0"/>
                <a:cs typeface="Times New Roman" panose="02020603050405020304" charset="0"/>
              </a:rPr>
              <a:t>：人物形象性格的转变方向）</a:t>
            </a:r>
            <a:endParaRPr lang="zh-CN" altLang="en-US" sz="2000" b="1">
              <a:solidFill>
                <a:srgbClr val="FF0000"/>
              </a:solidFill>
              <a:latin typeface="Times New Roman" panose="02020603050405020304" charset="0"/>
              <a:cs typeface="Times New Roman" panose="02020603050405020304" charset="0"/>
            </a:endParaRPr>
          </a:p>
          <a:p>
            <a:pPr marL="379095" indent="-342900" algn="just" defTabSz="266700" rtl="0" eaLnBrk="1" fontAlgn="base" latinLnBrk="0" hangingPunct="1">
              <a:lnSpc>
                <a:spcPct val="100000"/>
              </a:lnSpc>
              <a:spcBef>
                <a:spcPts val="700"/>
              </a:spcBef>
              <a:spcAft>
                <a:spcPct val="0"/>
              </a:spcAft>
              <a:buFont typeface="Arial" panose="020B0604020202020204" pitchFamily="34" charset="0"/>
              <a:buChar char="•"/>
            </a:pPr>
            <a:r>
              <a:rPr lang="zh-CN" altLang="en-US" sz="2000" b="1">
                <a:solidFill>
                  <a:schemeClr val="tx1"/>
                </a:solidFill>
                <a:latin typeface="Times New Roman" panose="02020603050405020304" charset="0"/>
                <a:cs typeface="Times New Roman" panose="02020603050405020304" charset="0"/>
              </a:rPr>
              <a:t>潜在的成熟与成长：</a:t>
            </a:r>
            <a:endParaRPr lang="zh-CN" altLang="en-US" sz="2000" b="1">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Font typeface="Arial" panose="020B0604020202020204" pitchFamily="34" charset="0"/>
              <a:buNone/>
            </a:pPr>
            <a:r>
              <a:rPr lang="en-US" altLang="zh-CN" sz="2000">
                <a:solidFill>
                  <a:schemeClr val="tx1"/>
                </a:solidFill>
                <a:latin typeface="Times New Roman" panose="02020603050405020304" charset="0"/>
                <a:cs typeface="Times New Roman" panose="02020603050405020304" charset="0"/>
              </a:rPr>
              <a:t>“It’s your horse. So I need you to make a choice for ToiBoi today.”</a:t>
            </a:r>
            <a:endParaRPr lang="en-US" altLang="zh-CN" sz="20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Font typeface="Arial" panose="020B0604020202020204" pitchFamily="34" charset="0"/>
              <a:buNone/>
            </a:pPr>
            <a:r>
              <a:rPr lang="zh-CN" altLang="en-US" sz="2000">
                <a:solidFill>
                  <a:schemeClr val="tx1"/>
                </a:solidFill>
                <a:latin typeface="Times New Roman" panose="02020603050405020304" charset="0"/>
                <a:cs typeface="Times New Roman" panose="02020603050405020304" charset="0"/>
              </a:rPr>
              <a:t>母亲的话明确指出，</a:t>
            </a:r>
            <a:r>
              <a:rPr lang="en-US" altLang="zh-CN" sz="2000">
                <a:solidFill>
                  <a:schemeClr val="tx1"/>
                </a:solidFill>
                <a:latin typeface="Times New Roman" panose="02020603050405020304" charset="0"/>
                <a:cs typeface="Times New Roman" panose="02020603050405020304" charset="0"/>
              </a:rPr>
              <a:t>“</a:t>
            </a:r>
            <a:r>
              <a:rPr lang="zh-CN" altLang="en-US" sz="2000">
                <a:solidFill>
                  <a:schemeClr val="tx1"/>
                </a:solidFill>
                <a:latin typeface="Times New Roman" panose="02020603050405020304" charset="0"/>
                <a:cs typeface="Times New Roman" panose="02020603050405020304" charset="0"/>
              </a:rPr>
              <a:t>我</a:t>
            </a:r>
            <a:r>
              <a:rPr lang="en-US" altLang="zh-CN" sz="2000">
                <a:solidFill>
                  <a:schemeClr val="tx1"/>
                </a:solidFill>
                <a:latin typeface="Times New Roman" panose="02020603050405020304" charset="0"/>
                <a:cs typeface="Times New Roman" panose="02020603050405020304" charset="0"/>
              </a:rPr>
              <a:t>”</a:t>
            </a:r>
            <a:r>
              <a:rPr lang="zh-CN" altLang="en-US" sz="2000">
                <a:solidFill>
                  <a:schemeClr val="tx1"/>
                </a:solidFill>
                <a:latin typeface="Times New Roman" panose="02020603050405020304" charset="0"/>
                <a:cs typeface="Times New Roman" panose="02020603050405020304" charset="0"/>
              </a:rPr>
              <a:t>需要站在</a:t>
            </a:r>
            <a:r>
              <a:rPr lang="en-US" altLang="zh-CN" sz="2000">
                <a:solidFill>
                  <a:schemeClr val="tx1"/>
                </a:solidFill>
                <a:latin typeface="Times New Roman" panose="02020603050405020304" charset="0"/>
                <a:cs typeface="Times New Roman" panose="02020603050405020304" charset="0"/>
              </a:rPr>
              <a:t>ToiBoi</a:t>
            </a:r>
            <a:r>
              <a:rPr lang="zh-CN" altLang="en-US" sz="2000">
                <a:solidFill>
                  <a:schemeClr val="tx1"/>
                </a:solidFill>
                <a:latin typeface="Times New Roman" panose="02020603050405020304" charset="0"/>
                <a:cs typeface="Times New Roman" panose="02020603050405020304" charset="0"/>
              </a:rPr>
              <a:t>的角度做决定，这为</a:t>
            </a:r>
            <a:r>
              <a:rPr lang="en-US" altLang="zh-CN" sz="2000">
                <a:solidFill>
                  <a:schemeClr val="tx1"/>
                </a:solidFill>
                <a:latin typeface="Times New Roman" panose="02020603050405020304" charset="0"/>
                <a:cs typeface="Times New Roman" panose="02020603050405020304" charset="0"/>
              </a:rPr>
              <a:t>“</a:t>
            </a:r>
            <a:r>
              <a:rPr lang="zh-CN" altLang="en-US" sz="2000">
                <a:solidFill>
                  <a:schemeClr val="tx1"/>
                </a:solidFill>
                <a:latin typeface="Times New Roman" panose="02020603050405020304" charset="0"/>
                <a:cs typeface="Times New Roman" panose="02020603050405020304" charset="0"/>
              </a:rPr>
              <a:t>我</a:t>
            </a:r>
            <a:r>
              <a:rPr lang="en-US" altLang="zh-CN" sz="2000">
                <a:solidFill>
                  <a:schemeClr val="tx1"/>
                </a:solidFill>
                <a:latin typeface="Times New Roman" panose="02020603050405020304" charset="0"/>
                <a:cs typeface="Times New Roman" panose="02020603050405020304" charset="0"/>
              </a:rPr>
              <a:t>”</a:t>
            </a:r>
            <a:r>
              <a:rPr lang="zh-CN" altLang="en-US" sz="2000">
                <a:solidFill>
                  <a:schemeClr val="tx1"/>
                </a:solidFill>
                <a:latin typeface="Times New Roman" panose="02020603050405020304" charset="0"/>
                <a:cs typeface="Times New Roman" panose="02020603050405020304" charset="0"/>
              </a:rPr>
              <a:t>从个人感情出发到理性考虑提供了契机。</a:t>
            </a:r>
            <a:endParaRPr lang="zh-CN" altLang="en-US" sz="2000">
              <a:solidFill>
                <a:schemeClr val="tx1"/>
              </a:solidFill>
              <a:latin typeface="Times New Roman" panose="02020603050405020304" charset="0"/>
              <a:cs typeface="Times New Roman" panose="02020603050405020304" charset="0"/>
            </a:endParaRPr>
          </a:p>
          <a:p>
            <a:pPr marL="379095" indent="-342900" algn="just" defTabSz="266700" rtl="0" eaLnBrk="1" fontAlgn="base" latinLnBrk="0" hangingPunct="1">
              <a:lnSpc>
                <a:spcPct val="100000"/>
              </a:lnSpc>
              <a:spcBef>
                <a:spcPts val="700"/>
              </a:spcBef>
              <a:spcAft>
                <a:spcPct val="0"/>
              </a:spcAft>
              <a:buFont typeface="Arial" panose="020B0604020202020204" pitchFamily="34" charset="0"/>
              <a:buChar char="•"/>
            </a:pPr>
            <a:r>
              <a:rPr lang="zh-CN" altLang="en-US" sz="2000" b="1">
                <a:solidFill>
                  <a:schemeClr val="tx1"/>
                </a:solidFill>
                <a:latin typeface="Times New Roman" panose="02020603050405020304" charset="0"/>
                <a:cs typeface="Times New Roman" panose="02020603050405020304" charset="0"/>
              </a:rPr>
              <a:t>可能的转变结果：</a:t>
            </a:r>
            <a:endParaRPr lang="zh-CN" altLang="en-US" sz="2000" b="1">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Font typeface="Arial" panose="020B0604020202020204" pitchFamily="34" charset="0"/>
              <a:buNone/>
            </a:pPr>
            <a:r>
              <a:rPr lang="en-US" altLang="zh-CN" sz="2000">
                <a:solidFill>
                  <a:schemeClr val="tx1"/>
                </a:solidFill>
                <a:latin typeface="Times New Roman" panose="02020603050405020304" charset="0"/>
                <a:cs typeface="Times New Roman" panose="02020603050405020304" charset="0"/>
              </a:rPr>
              <a:t>“Decision made, it was time to go and see ToiBoi in the training ground.”</a:t>
            </a:r>
            <a:endParaRPr lang="en-US" altLang="zh-CN" sz="2000">
              <a:solidFill>
                <a:schemeClr val="tx1"/>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Font typeface="Arial" panose="020B0604020202020204" pitchFamily="34" charset="0"/>
              <a:buNone/>
            </a:pPr>
            <a:r>
              <a:rPr lang="zh-CN" altLang="en-US" sz="2000">
                <a:solidFill>
                  <a:schemeClr val="tx1"/>
                </a:solidFill>
                <a:latin typeface="Times New Roman" panose="02020603050405020304" charset="0"/>
                <a:cs typeface="Times New Roman" panose="02020603050405020304" charset="0"/>
              </a:rPr>
              <a:t>从这一句推测，</a:t>
            </a:r>
            <a:r>
              <a:rPr lang="en-US" altLang="zh-CN" sz="2000">
                <a:solidFill>
                  <a:schemeClr val="tx1"/>
                </a:solidFill>
                <a:latin typeface="Times New Roman" panose="02020603050405020304" charset="0"/>
                <a:cs typeface="Times New Roman" panose="02020603050405020304" charset="0"/>
              </a:rPr>
              <a:t>“</a:t>
            </a:r>
            <a:r>
              <a:rPr lang="zh-CN" altLang="en-US" sz="2000">
                <a:solidFill>
                  <a:schemeClr val="tx1"/>
                </a:solidFill>
                <a:latin typeface="Times New Roman" panose="02020603050405020304" charset="0"/>
                <a:cs typeface="Times New Roman" panose="02020603050405020304" charset="0"/>
              </a:rPr>
              <a:t>我</a:t>
            </a:r>
            <a:r>
              <a:rPr lang="en-US" altLang="zh-CN" sz="2000">
                <a:solidFill>
                  <a:schemeClr val="tx1"/>
                </a:solidFill>
                <a:latin typeface="Times New Roman" panose="02020603050405020304" charset="0"/>
                <a:cs typeface="Times New Roman" panose="02020603050405020304" charset="0"/>
              </a:rPr>
              <a:t>”</a:t>
            </a:r>
            <a:r>
              <a:rPr lang="zh-CN" altLang="en-US" sz="2000">
                <a:solidFill>
                  <a:schemeClr val="tx1"/>
                </a:solidFill>
                <a:latin typeface="Times New Roman" panose="02020603050405020304" charset="0"/>
                <a:cs typeface="Times New Roman" panose="02020603050405020304" charset="0"/>
              </a:rPr>
              <a:t>可能会接受现实，做出为了</a:t>
            </a:r>
            <a:r>
              <a:rPr lang="en-US" altLang="zh-CN" sz="2000">
                <a:solidFill>
                  <a:schemeClr val="tx1"/>
                </a:solidFill>
                <a:latin typeface="Times New Roman" panose="02020603050405020304" charset="0"/>
                <a:cs typeface="Times New Roman" panose="02020603050405020304" charset="0"/>
              </a:rPr>
              <a:t>ToiBoi</a:t>
            </a:r>
            <a:r>
              <a:rPr lang="zh-CN" altLang="en-US" sz="2000">
                <a:solidFill>
                  <a:schemeClr val="tx1"/>
                </a:solidFill>
                <a:latin typeface="Times New Roman" panose="02020603050405020304" charset="0"/>
                <a:cs typeface="Times New Roman" panose="02020603050405020304" charset="0"/>
              </a:rPr>
              <a:t>未来更好的选择。这一决定反映了从依恋到理性和成熟的转变。</a:t>
            </a:r>
            <a:endParaRPr lang="zh-CN" altLang="en-US" sz="2000">
              <a:solidFill>
                <a:schemeClr val="tx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8" name="组合 4"/>
          <p:cNvGrpSpPr/>
          <p:nvPr/>
        </p:nvGrpSpPr>
        <p:grpSpPr>
          <a:xfrm>
            <a:off x="3077391" y="640517"/>
            <a:ext cx="6065788" cy="0"/>
            <a:chOff x="4615664" y="960506"/>
            <a:chExt cx="9102718" cy="0"/>
          </a:xfrm>
        </p:grpSpPr>
        <p:cxnSp>
          <p:nvCxnSpPr>
            <p:cNvPr id="3145837" name="321"/>
            <p:cNvCxnSpPr/>
            <p:nvPr/>
          </p:nvCxnSpPr>
          <p:spPr bwMode="auto">
            <a:xfrm flipH="1">
              <a:off x="4615664"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cxnSp>
          <p:nvCxnSpPr>
            <p:cNvPr id="3145838" name="3 22"/>
            <p:cNvCxnSpPr/>
            <p:nvPr/>
          </p:nvCxnSpPr>
          <p:spPr bwMode="auto">
            <a:xfrm flipH="1">
              <a:off x="12403703"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grpSp>
      <p:sp>
        <p:nvSpPr>
          <p:cNvPr id="1048827" name="文本框 8"/>
          <p:cNvSpPr txBox="1"/>
          <p:nvPr/>
        </p:nvSpPr>
        <p:spPr>
          <a:xfrm>
            <a:off x="4107088" y="317922"/>
            <a:ext cx="3758691"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pPr>
            <a:r>
              <a:rPr lang="zh-CN" altLang="en-US" sz="3200" b="1" dirty="0">
                <a:solidFill>
                  <a:srgbClr val="2F414B"/>
                </a:solidFill>
                <a:latin typeface="Arial" panose="020B0604020202020204" pitchFamily="34" charset="0"/>
                <a:cs typeface="+mn-ea"/>
                <a:sym typeface="Arial" panose="020B0604020202020204" pitchFamily="34" charset="0"/>
              </a:rPr>
              <a:t>文章主题分析</a:t>
            </a:r>
            <a:endParaRPr lang="zh-CN" altLang="en-US" sz="3200" b="1" dirty="0">
              <a:solidFill>
                <a:srgbClr val="2F414B"/>
              </a:solidFill>
              <a:latin typeface="Arial" panose="020B0604020202020204" pitchFamily="34" charset="0"/>
              <a:cs typeface="+mn-ea"/>
              <a:sym typeface="Arial" panose="020B0604020202020204" pitchFamily="34" charset="0"/>
            </a:endParaRPr>
          </a:p>
        </p:txBody>
      </p:sp>
      <p:sp>
        <p:nvSpPr>
          <p:cNvPr id="3" name="文本框 2"/>
          <p:cNvSpPr txBox="1"/>
          <p:nvPr/>
        </p:nvSpPr>
        <p:spPr>
          <a:xfrm>
            <a:off x="283210" y="852805"/>
            <a:ext cx="11367770" cy="5776595"/>
          </a:xfrm>
          <a:prstGeom prst="rect">
            <a:avLst/>
          </a:prstGeom>
        </p:spPr>
        <p:txBody>
          <a:bodyPr wrap="square">
            <a:spAutoFit/>
          </a:bodyPr>
          <a:p>
            <a:pPr>
              <a:lnSpc>
                <a:spcPct val="110000"/>
              </a:lnSpc>
            </a:pPr>
            <a:r>
              <a:rPr lang="en-US" altLang="zh-CN" sz="2400" b="1"/>
              <a:t>1. </a:t>
            </a:r>
            <a:r>
              <a:rPr lang="zh-CN" altLang="en-US" sz="2400" b="1"/>
              <a:t>成长的必然过程：</a:t>
            </a:r>
            <a:endParaRPr lang="zh-CN" altLang="en-US" sz="2400" b="1"/>
          </a:p>
          <a:p>
            <a:pPr>
              <a:lnSpc>
                <a:spcPct val="110000"/>
              </a:lnSpc>
            </a:pPr>
            <a:r>
              <a:rPr lang="zh-CN" altLang="en-US" sz="2000"/>
              <a:t>故事以“我”第一次独立训练马匹为背景，反映了“我”在与</a:t>
            </a:r>
            <a:r>
              <a:rPr lang="en-US" altLang="zh-CN" sz="2000"/>
              <a:t>ToiBoi</a:t>
            </a:r>
            <a:r>
              <a:rPr lang="zh-CN" altLang="en-US" sz="2000"/>
              <a:t>的相处中</a:t>
            </a:r>
            <a:r>
              <a:rPr lang="zh-CN" altLang="en-US" sz="2000" b="1">
                <a:highlight>
                  <a:srgbClr val="FFFF00"/>
                </a:highlight>
              </a:rPr>
              <a:t>从依赖到独立</a:t>
            </a:r>
            <a:r>
              <a:rPr lang="zh-CN" altLang="en-US" sz="2000"/>
              <a:t>的成长轨迹：</a:t>
            </a:r>
            <a:endParaRPr lang="zh-CN" altLang="en-US" sz="2000"/>
          </a:p>
          <a:p>
            <a:pPr>
              <a:lnSpc>
                <a:spcPct val="110000"/>
              </a:lnSpc>
            </a:pPr>
            <a:r>
              <a:rPr lang="en-US" altLang="zh-CN">
                <a:solidFill>
                  <a:srgbClr val="0070C0"/>
                </a:solidFill>
              </a:rPr>
              <a:t>“He wasn’t my first horse, but the first one I took on as a project...”</a:t>
            </a:r>
            <a:endParaRPr lang="en-US" altLang="zh-CN">
              <a:solidFill>
                <a:srgbClr val="0070C0"/>
              </a:solidFill>
            </a:endParaRPr>
          </a:p>
          <a:p>
            <a:pPr>
              <a:lnSpc>
                <a:spcPct val="110000"/>
              </a:lnSpc>
            </a:pPr>
            <a:r>
              <a:rPr lang="zh-CN" altLang="en-US">
                <a:solidFill>
                  <a:srgbClr val="0070C0"/>
                </a:solidFill>
              </a:rPr>
              <a:t>强调</a:t>
            </a:r>
            <a:r>
              <a:rPr lang="en-US" altLang="zh-CN">
                <a:solidFill>
                  <a:srgbClr val="0070C0"/>
                </a:solidFill>
              </a:rPr>
              <a:t>“</a:t>
            </a:r>
            <a:r>
              <a:rPr lang="zh-CN" altLang="en-US">
                <a:solidFill>
                  <a:srgbClr val="0070C0"/>
                </a:solidFill>
              </a:rPr>
              <a:t>我</a:t>
            </a:r>
            <a:r>
              <a:rPr lang="en-US" altLang="zh-CN">
                <a:solidFill>
                  <a:srgbClr val="0070C0"/>
                </a:solidFill>
              </a:rPr>
              <a:t>”</a:t>
            </a:r>
            <a:r>
              <a:rPr lang="zh-CN" altLang="en-US">
                <a:solidFill>
                  <a:srgbClr val="0070C0"/>
                </a:solidFill>
              </a:rPr>
              <a:t>尝试挑战新责任，开启成长的旅程。</a:t>
            </a:r>
            <a:endParaRPr lang="zh-CN" altLang="en-US">
              <a:solidFill>
                <a:srgbClr val="0070C0"/>
              </a:solidFill>
            </a:endParaRPr>
          </a:p>
          <a:p>
            <a:pPr>
              <a:lnSpc>
                <a:spcPct val="110000"/>
              </a:lnSpc>
            </a:pPr>
            <a:r>
              <a:rPr lang="en-US" altLang="zh-CN">
                <a:solidFill>
                  <a:srgbClr val="0070C0"/>
                </a:solidFill>
              </a:rPr>
              <a:t>“Decision made, it was time to go and see ToiBoi in the training ground.”</a:t>
            </a:r>
            <a:endParaRPr lang="en-US" altLang="zh-CN">
              <a:solidFill>
                <a:srgbClr val="0070C0"/>
              </a:solidFill>
            </a:endParaRPr>
          </a:p>
          <a:p>
            <a:pPr>
              <a:lnSpc>
                <a:spcPct val="110000"/>
              </a:lnSpc>
            </a:pPr>
            <a:r>
              <a:rPr lang="zh-CN" altLang="en-US">
                <a:solidFill>
                  <a:srgbClr val="0070C0"/>
                </a:solidFill>
              </a:rPr>
              <a:t>最终的决定体现了</a:t>
            </a:r>
            <a:r>
              <a:rPr lang="en-US" altLang="zh-CN">
                <a:solidFill>
                  <a:srgbClr val="0070C0"/>
                </a:solidFill>
              </a:rPr>
              <a:t>“</a:t>
            </a:r>
            <a:r>
              <a:rPr lang="zh-CN" altLang="en-US">
                <a:solidFill>
                  <a:srgbClr val="0070C0"/>
                </a:solidFill>
              </a:rPr>
              <a:t>我</a:t>
            </a:r>
            <a:r>
              <a:rPr lang="en-US" altLang="zh-CN">
                <a:solidFill>
                  <a:srgbClr val="0070C0"/>
                </a:solidFill>
              </a:rPr>
              <a:t>”</a:t>
            </a:r>
            <a:r>
              <a:rPr lang="zh-CN" altLang="en-US">
                <a:solidFill>
                  <a:srgbClr val="0070C0"/>
                </a:solidFill>
              </a:rPr>
              <a:t>从感性到理性的成熟转变。</a:t>
            </a:r>
            <a:endParaRPr lang="zh-CN" altLang="en-US">
              <a:solidFill>
                <a:srgbClr val="0070C0"/>
              </a:solidFill>
            </a:endParaRPr>
          </a:p>
          <a:p>
            <a:pPr algn="l">
              <a:lnSpc>
                <a:spcPct val="110000"/>
              </a:lnSpc>
              <a:buClrTx/>
              <a:buSzTx/>
              <a:buFontTx/>
            </a:pPr>
            <a:r>
              <a:rPr lang="en-US" altLang="zh-CN" sz="2400" b="1"/>
              <a:t>2. 情感与责任的冲突：</a:t>
            </a:r>
            <a:endParaRPr lang="en-US" altLang="zh-CN" sz="2400" b="1"/>
          </a:p>
          <a:p>
            <a:pPr algn="l">
              <a:lnSpc>
                <a:spcPct val="110000"/>
              </a:lnSpc>
              <a:buClrTx/>
              <a:buSzTx/>
              <a:buFontTx/>
            </a:pPr>
            <a:r>
              <a:rPr lang="zh-CN" altLang="en-US" sz="2000"/>
              <a:t>文章深刻描绘了“我”面对</a:t>
            </a:r>
            <a:r>
              <a:rPr lang="zh-CN" altLang="en-US" sz="2000" b="1">
                <a:highlight>
                  <a:srgbClr val="FFFF00"/>
                </a:highlight>
              </a:rPr>
              <a:t>爱与责任的两难选择。</a:t>
            </a:r>
            <a:r>
              <a:rPr lang="zh-CN" altLang="en-US" sz="2000"/>
              <a:t>真正的爱意味着为了对方的成长，舍弃一部分自我需求：</a:t>
            </a:r>
            <a:endParaRPr lang="zh-CN" altLang="en-US" sz="2000"/>
          </a:p>
          <a:p>
            <a:pPr algn="l">
              <a:lnSpc>
                <a:spcPct val="110000"/>
              </a:lnSpc>
              <a:buClrTx/>
              <a:buSzTx/>
              <a:buFontTx/>
              <a:buNone/>
            </a:pPr>
            <a:r>
              <a:rPr lang="en-US" altLang="zh-CN" sz="1800">
                <a:solidFill>
                  <a:srgbClr val="0070C0"/>
                </a:solidFill>
              </a:rPr>
              <a:t>情感依赖：“Panic surged through me. Where was my boy? Had something terrible happened?”</a:t>
            </a:r>
            <a:endParaRPr lang="en-US" altLang="zh-CN" sz="1800">
              <a:solidFill>
                <a:srgbClr val="0070C0"/>
              </a:solidFill>
            </a:endParaRPr>
          </a:p>
          <a:p>
            <a:pPr algn="l">
              <a:lnSpc>
                <a:spcPct val="110000"/>
              </a:lnSpc>
              <a:buClrTx/>
              <a:buSzTx/>
              <a:buFontTx/>
              <a:buNone/>
            </a:pPr>
            <a:r>
              <a:rPr lang="en-US" altLang="zh-CN" sz="1800">
                <a:solidFill>
                  <a:srgbClr val="0070C0"/>
                </a:solidFill>
              </a:rPr>
              <a:t>失去ToiBoi的恐慌表现了“我”对他的深厚依恋。</a:t>
            </a:r>
            <a:endParaRPr lang="en-US" altLang="zh-CN" sz="1800">
              <a:solidFill>
                <a:srgbClr val="0070C0"/>
              </a:solidFill>
            </a:endParaRPr>
          </a:p>
          <a:p>
            <a:pPr algn="l">
              <a:lnSpc>
                <a:spcPct val="110000"/>
              </a:lnSpc>
              <a:buClrTx/>
              <a:buSzTx/>
              <a:buFontTx/>
              <a:buNone/>
            </a:pPr>
            <a:r>
              <a:rPr lang="en-US" altLang="zh-CN" sz="1800">
                <a:solidFill>
                  <a:srgbClr val="0070C0"/>
                </a:solidFill>
              </a:rPr>
              <a:t>责任意识：母亲的话 “It’s your horse. So I need you to make a choice for ToiBoi today.”</a:t>
            </a:r>
            <a:endParaRPr lang="en-US" altLang="zh-CN" sz="1800">
              <a:solidFill>
                <a:srgbClr val="0070C0"/>
              </a:solidFill>
            </a:endParaRPr>
          </a:p>
          <a:p>
            <a:pPr algn="l">
              <a:lnSpc>
                <a:spcPct val="110000"/>
              </a:lnSpc>
              <a:buClrTx/>
              <a:buSzTx/>
              <a:buFontTx/>
              <a:buNone/>
            </a:pPr>
            <a:r>
              <a:rPr lang="en-US" altLang="zh-CN" sz="1800">
                <a:solidFill>
                  <a:srgbClr val="0070C0"/>
                </a:solidFill>
              </a:rPr>
              <a:t>将选择权交给“我”，迫使“我”学会站在他人的角度（ToiBoi）考虑问题。</a:t>
            </a:r>
            <a:endParaRPr lang="en-US" altLang="zh-CN" sz="1800">
              <a:solidFill>
                <a:srgbClr val="0070C0"/>
              </a:solidFill>
            </a:endParaRPr>
          </a:p>
          <a:p>
            <a:pPr algn="l">
              <a:lnSpc>
                <a:spcPct val="110000"/>
              </a:lnSpc>
              <a:buClrTx/>
              <a:buSzTx/>
              <a:buFontTx/>
              <a:buNone/>
            </a:pPr>
            <a:r>
              <a:rPr lang="en-US" altLang="zh-CN" sz="2400" b="1"/>
              <a:t>3. 隐喻与象征</a:t>
            </a:r>
            <a:r>
              <a:rPr lang="zh-CN" altLang="en-US" sz="2400" b="1"/>
              <a:t>：</a:t>
            </a:r>
            <a:endParaRPr lang="zh-CN" altLang="en-US" sz="2400" b="1"/>
          </a:p>
          <a:p>
            <a:pPr algn="l">
              <a:lnSpc>
                <a:spcPct val="110000"/>
              </a:lnSpc>
              <a:buClrTx/>
              <a:buSzTx/>
              <a:buFontTx/>
              <a:buNone/>
            </a:pPr>
            <a:r>
              <a:rPr lang="zh-CN" altLang="en-US" sz="2000"/>
              <a:t>ToiBoi不仅是“我”的爱马，也是“我”</a:t>
            </a:r>
            <a:r>
              <a:rPr lang="zh-CN" altLang="en-US" sz="2000" b="1">
                <a:highlight>
                  <a:srgbClr val="FFFF00"/>
                </a:highlight>
              </a:rPr>
              <a:t>成长</a:t>
            </a:r>
            <a:r>
              <a:rPr lang="zh-CN" altLang="en-US" sz="2000"/>
              <a:t>的象征。通过ToiBoi的</a:t>
            </a:r>
            <a:r>
              <a:rPr lang="zh-CN" altLang="en-US" sz="2000" b="1">
                <a:highlight>
                  <a:srgbClr val="FFFF00"/>
                </a:highlight>
              </a:rPr>
              <a:t>培养与放手</a:t>
            </a:r>
            <a:r>
              <a:rPr lang="zh-CN" altLang="en-US" sz="2000"/>
              <a:t>，故事传递了成长中需要学会取舍的深意。</a:t>
            </a:r>
            <a:endParaRPr lang="zh-CN" altLang="en-US" sz="2000"/>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0" name="组合 4"/>
          <p:cNvGrpSpPr/>
          <p:nvPr/>
        </p:nvGrpSpPr>
        <p:grpSpPr>
          <a:xfrm>
            <a:off x="3077391" y="456367"/>
            <a:ext cx="6065788" cy="0"/>
            <a:chOff x="4615664" y="960506"/>
            <a:chExt cx="9102718" cy="0"/>
          </a:xfrm>
        </p:grpSpPr>
        <p:cxnSp>
          <p:nvCxnSpPr>
            <p:cNvPr id="3145839" name="321"/>
            <p:cNvCxnSpPr/>
            <p:nvPr/>
          </p:nvCxnSpPr>
          <p:spPr bwMode="auto">
            <a:xfrm flipH="1">
              <a:off x="4615664"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cxnSp>
          <p:nvCxnSpPr>
            <p:cNvPr id="3145840" name="3 22"/>
            <p:cNvCxnSpPr/>
            <p:nvPr/>
          </p:nvCxnSpPr>
          <p:spPr bwMode="auto">
            <a:xfrm flipH="1">
              <a:off x="12403703"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grpSp>
      <p:sp>
        <p:nvSpPr>
          <p:cNvPr id="1048829" name="文本框 8"/>
          <p:cNvSpPr txBox="1"/>
          <p:nvPr/>
        </p:nvSpPr>
        <p:spPr>
          <a:xfrm>
            <a:off x="4107088" y="133772"/>
            <a:ext cx="3758691"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pPr>
            <a:r>
              <a:rPr lang="zh-CN" altLang="en-US" sz="3200" b="1" dirty="0">
                <a:solidFill>
                  <a:srgbClr val="2F414B"/>
                </a:solidFill>
                <a:latin typeface="Arial" panose="020B0604020202020204" pitchFamily="34" charset="0"/>
                <a:cs typeface="+mn-ea"/>
                <a:sym typeface="Arial" panose="020B0604020202020204" pitchFamily="34" charset="0"/>
              </a:rPr>
              <a:t>续写情节分析</a:t>
            </a:r>
            <a:endParaRPr lang="zh-CN" altLang="en-US" sz="3200" b="1" dirty="0">
              <a:solidFill>
                <a:srgbClr val="2F414B"/>
              </a:solidFill>
              <a:latin typeface="Arial" panose="020B0604020202020204" pitchFamily="34" charset="0"/>
              <a:cs typeface="+mn-ea"/>
              <a:sym typeface="Arial" panose="020B0604020202020204" pitchFamily="34" charset="0"/>
            </a:endParaRPr>
          </a:p>
        </p:txBody>
      </p:sp>
      <p:sp>
        <p:nvSpPr>
          <p:cNvPr id="3" name="文本框 2"/>
          <p:cNvSpPr txBox="1"/>
          <p:nvPr/>
        </p:nvSpPr>
        <p:spPr>
          <a:xfrm>
            <a:off x="467360" y="797560"/>
            <a:ext cx="11183620" cy="4892675"/>
          </a:xfrm>
          <a:prstGeom prst="rect">
            <a:avLst/>
          </a:prstGeom>
          <a:noFill/>
          <a:ln w="25400" cap="flat" cmpd="sng" algn="ctr">
            <a:solidFill>
              <a:schemeClr val="phClr"/>
            </a:solidFill>
            <a:prstDash val="solid"/>
          </a:ln>
        </p:spPr>
        <p:style>
          <a:lnRef idx="2">
            <a:schemeClr val="accent1"/>
          </a:lnRef>
          <a:fillRef idx="0">
            <a:srgbClr val="FFFFFF"/>
          </a:fillRef>
          <a:effectRef idx="0">
            <a:srgbClr val="FFFFFF"/>
          </a:effectRef>
          <a:fontRef idx="minor">
            <a:schemeClr val="tx1"/>
          </a:fontRef>
        </p:style>
        <p:txBody>
          <a:bodyPr wrap="square" rtlCol="0" anchor="t">
            <a:spAutoFit/>
          </a:bodyPr>
          <a:p>
            <a:pPr marL="0" indent="0" algn="just" defTabSz="266700">
              <a:spcBef>
                <a:spcPct val="0"/>
              </a:spcBef>
              <a:spcAft>
                <a:spcPct val="0"/>
              </a:spcAft>
            </a:pPr>
            <a:r>
              <a:rPr lang="en-US" altLang="zh-CN" sz="2400">
                <a:latin typeface="Times New Roman" panose="02020603050405020304" charset="0"/>
                <a:ea typeface="宋体" panose="02010600030101010101" pitchFamily="2" charset="-122"/>
                <a:cs typeface="Times New Roman" panose="02020603050405020304" charset="0"/>
                <a:sym typeface="+mn-ea"/>
              </a:rPr>
              <a:t>Paragraph 1: “Professional training?”Iechoed,</a:t>
            </a:r>
            <a:r>
              <a:rPr lang="en-US" altLang="zh-CN" sz="2400" b="1">
                <a:highlight>
                  <a:srgbClr val="FFFF00"/>
                </a:highlight>
                <a:latin typeface="Times New Roman" panose="02020603050405020304" charset="0"/>
                <a:ea typeface="宋体" panose="02010600030101010101" pitchFamily="2" charset="-122"/>
                <a:cs typeface="Times New Roman" panose="02020603050405020304" charset="0"/>
                <a:sym typeface="+mn-ea"/>
              </a:rPr>
              <a:t>trying to understand</a:t>
            </a:r>
            <a:r>
              <a:rPr lang="en-US" altLang="zh-CN" sz="2400">
                <a:latin typeface="Times New Roman" panose="02020603050405020304" charset="0"/>
                <a:ea typeface="宋体" panose="02010600030101010101" pitchFamily="2" charset="-122"/>
                <a:cs typeface="Times New Roman" panose="02020603050405020304" charset="0"/>
                <a:sym typeface="+mn-ea"/>
              </a:rPr>
              <a:t> what she was saying.</a:t>
            </a:r>
            <a:endParaRPr lang="en-US" altLang="zh-CN" sz="2400">
              <a:latin typeface="Times New Roman" panose="02020603050405020304" charset="0"/>
              <a:ea typeface="宋体" panose="02010600030101010101" pitchFamily="2" charset="-122"/>
              <a:cs typeface="Times New Roman" panose="02020603050405020304" charset="0"/>
              <a:sym typeface="+mn-ea"/>
            </a:endParaRPr>
          </a:p>
          <a:p>
            <a:pPr marL="0" indent="0" algn="just" defTabSz="266700">
              <a:spcBef>
                <a:spcPct val="0"/>
              </a:spcBef>
              <a:spcAft>
                <a:spcPct val="0"/>
              </a:spcAft>
            </a:pPr>
            <a:r>
              <a:rPr lang="zh-CN" altLang="en-US" sz="2400">
                <a:latin typeface="Times New Roman" panose="02020603050405020304" charset="0"/>
                <a:ea typeface="宋体" panose="02010600030101010101" pitchFamily="2" charset="-122"/>
                <a:cs typeface="Times New Roman" panose="02020603050405020304" charset="0"/>
                <a:sym typeface="+mn-ea"/>
              </a:rPr>
              <a:t>第一段情节发展：挣扎与困惑，最终同意</a:t>
            </a:r>
            <a:endParaRPr lang="zh-CN" altLang="en-US" sz="2400">
              <a:latin typeface="Times New Roman" panose="02020603050405020304" charset="0"/>
              <a:ea typeface="宋体" panose="02010600030101010101" pitchFamily="2" charset="-122"/>
              <a:cs typeface="Times New Roman" panose="02020603050405020304" charset="0"/>
              <a:sym typeface="+mn-ea"/>
            </a:endParaRPr>
          </a:p>
          <a:p>
            <a:pPr marL="0" indent="0" algn="just" defTabSz="266700">
              <a:spcBef>
                <a:spcPct val="0"/>
              </a:spcBef>
              <a:spcAft>
                <a:spcPct val="0"/>
              </a:spcAft>
            </a:pPr>
            <a:r>
              <a:rPr lang="zh-CN" altLang="en-US" sz="2400">
                <a:latin typeface="Times New Roman" panose="02020603050405020304" charset="0"/>
                <a:ea typeface="宋体" panose="02010600030101010101" pitchFamily="2" charset="-122"/>
                <a:cs typeface="Times New Roman" panose="02020603050405020304" charset="0"/>
                <a:sym typeface="+mn-ea"/>
              </a:rPr>
              <a:t>这一段表现了</a:t>
            </a:r>
            <a:r>
              <a:rPr lang="en-US" altLang="zh-CN" sz="2400">
                <a:latin typeface="Times New Roman" panose="02020603050405020304" charset="0"/>
                <a:ea typeface="宋体" panose="02010600030101010101" pitchFamily="2" charset="-122"/>
                <a:cs typeface="Times New Roman" panose="02020603050405020304" charset="0"/>
                <a:sym typeface="+mn-ea"/>
              </a:rPr>
              <a:t>“</a:t>
            </a:r>
            <a:r>
              <a:rPr lang="zh-CN" altLang="en-US" sz="2400">
                <a:latin typeface="Times New Roman" panose="02020603050405020304" charset="0"/>
                <a:ea typeface="宋体" panose="02010600030101010101" pitchFamily="2" charset="-122"/>
                <a:cs typeface="Times New Roman" panose="02020603050405020304" charset="0"/>
                <a:sym typeface="+mn-ea"/>
              </a:rPr>
              <a:t>我</a:t>
            </a:r>
            <a:r>
              <a:rPr lang="en-US" altLang="zh-CN" sz="2400">
                <a:latin typeface="Times New Roman" panose="02020603050405020304" charset="0"/>
                <a:ea typeface="宋体" panose="02010600030101010101" pitchFamily="2" charset="-122"/>
                <a:cs typeface="Times New Roman" panose="02020603050405020304" charset="0"/>
                <a:sym typeface="+mn-ea"/>
              </a:rPr>
              <a:t>”</a:t>
            </a:r>
            <a:r>
              <a:rPr lang="zh-CN" altLang="en-US" sz="2400">
                <a:latin typeface="Times New Roman" panose="02020603050405020304" charset="0"/>
                <a:ea typeface="宋体" panose="02010600030101010101" pitchFamily="2" charset="-122"/>
                <a:cs typeface="Times New Roman" panose="02020603050405020304" charset="0"/>
                <a:sym typeface="+mn-ea"/>
              </a:rPr>
              <a:t>听到母亲关于</a:t>
            </a:r>
            <a:r>
              <a:rPr lang="en-US" altLang="zh-CN" sz="2400">
                <a:latin typeface="Times New Roman" panose="02020603050405020304" charset="0"/>
                <a:ea typeface="宋体" panose="02010600030101010101" pitchFamily="2" charset="-122"/>
                <a:cs typeface="Times New Roman" panose="02020603050405020304" charset="0"/>
                <a:sym typeface="+mn-ea"/>
              </a:rPr>
              <a:t>ToiBoi</a:t>
            </a:r>
            <a:r>
              <a:rPr lang="zh-CN" altLang="en-US" sz="2400">
                <a:latin typeface="Times New Roman" panose="02020603050405020304" charset="0"/>
                <a:ea typeface="宋体" panose="02010600030101010101" pitchFamily="2" charset="-122"/>
                <a:cs typeface="Times New Roman" panose="02020603050405020304" charset="0"/>
                <a:sym typeface="+mn-ea"/>
              </a:rPr>
              <a:t>的安排后的第一反应：感到</a:t>
            </a:r>
            <a:r>
              <a:rPr lang="zh-CN" altLang="en-US" sz="2400" b="1">
                <a:highlight>
                  <a:srgbClr val="FFFF00"/>
                </a:highlight>
                <a:latin typeface="Times New Roman" panose="02020603050405020304" charset="0"/>
                <a:ea typeface="宋体" panose="02010600030101010101" pitchFamily="2" charset="-122"/>
                <a:cs typeface="Times New Roman" panose="02020603050405020304" charset="0"/>
                <a:sym typeface="+mn-ea"/>
              </a:rPr>
              <a:t>疑惑、挣扎</a:t>
            </a:r>
            <a:r>
              <a:rPr lang="zh-CN" altLang="en-US" sz="2400">
                <a:latin typeface="Times New Roman" panose="02020603050405020304" charset="0"/>
                <a:ea typeface="宋体" panose="02010600030101010101" pitchFamily="2" charset="-122"/>
                <a:cs typeface="Times New Roman" panose="02020603050405020304" charset="0"/>
                <a:sym typeface="+mn-ea"/>
              </a:rPr>
              <a:t>，甚至有些</a:t>
            </a:r>
            <a:r>
              <a:rPr lang="zh-CN" altLang="en-US" sz="2400" b="1">
                <a:highlight>
                  <a:srgbClr val="FFFF00"/>
                </a:highlight>
                <a:latin typeface="Times New Roman" panose="02020603050405020304" charset="0"/>
                <a:ea typeface="宋体" panose="02010600030101010101" pitchFamily="2" charset="-122"/>
                <a:cs typeface="Times New Roman" panose="02020603050405020304" charset="0"/>
                <a:sym typeface="+mn-ea"/>
              </a:rPr>
              <a:t>抗拒</a:t>
            </a:r>
            <a:r>
              <a:rPr lang="zh-CN" altLang="en-US" sz="2400">
                <a:latin typeface="Times New Roman" panose="02020603050405020304" charset="0"/>
                <a:ea typeface="宋体" panose="02010600030101010101" pitchFamily="2" charset="-122"/>
                <a:cs typeface="Times New Roman" panose="02020603050405020304" charset="0"/>
                <a:sym typeface="+mn-ea"/>
              </a:rPr>
              <a:t>。但是在</a:t>
            </a:r>
            <a:r>
              <a:rPr lang="zh-CN" altLang="en-US" sz="2400" b="1">
                <a:highlight>
                  <a:srgbClr val="FFFF00"/>
                </a:highlight>
                <a:latin typeface="Times New Roman" panose="02020603050405020304" charset="0"/>
                <a:ea typeface="宋体" panose="02010600030101010101" pitchFamily="2" charset="-122"/>
                <a:cs typeface="Times New Roman" panose="02020603050405020304" charset="0"/>
                <a:sym typeface="+mn-ea"/>
              </a:rPr>
              <a:t>努力的思考理解</a:t>
            </a:r>
            <a:endParaRPr lang="zh-CN" altLang="en-US" sz="2400">
              <a:latin typeface="Times New Roman" panose="02020603050405020304" charset="0"/>
              <a:ea typeface="宋体" panose="02010600030101010101" pitchFamily="2" charset="-122"/>
              <a:cs typeface="Times New Roman" panose="02020603050405020304" charset="0"/>
              <a:sym typeface="+mn-ea"/>
            </a:endParaRPr>
          </a:p>
          <a:p>
            <a:pPr marL="0" indent="0" algn="just" defTabSz="266700">
              <a:spcBef>
                <a:spcPct val="0"/>
              </a:spcBef>
              <a:spcAft>
                <a:spcPct val="0"/>
              </a:spcAft>
            </a:pPr>
            <a:endParaRPr lang="en-US" altLang="zh-CN" sz="2400">
              <a:latin typeface="Times New Roman" panose="02020603050405020304" charset="0"/>
              <a:ea typeface="宋体" panose="02010600030101010101" pitchFamily="2" charset="-122"/>
              <a:cs typeface="Times New Roman" panose="02020603050405020304" charset="0"/>
              <a:sym typeface="+mn-ea"/>
            </a:endParaRPr>
          </a:p>
          <a:p>
            <a:pPr marL="0" indent="0" algn="just" defTabSz="266700">
              <a:spcBef>
                <a:spcPct val="0"/>
              </a:spcBef>
              <a:spcAft>
                <a:spcPct val="0"/>
              </a:spcAft>
            </a:pPr>
            <a:r>
              <a:rPr lang="zh-CN" altLang="en-US" sz="2400">
                <a:latin typeface="Times New Roman" panose="02020603050405020304" charset="0"/>
                <a:ea typeface="宋体" panose="02010600030101010101" pitchFamily="2" charset="-122"/>
                <a:cs typeface="Times New Roman" panose="02020603050405020304" charset="0"/>
                <a:sym typeface="+mn-ea"/>
              </a:rPr>
              <a:t>情节依据：</a:t>
            </a:r>
            <a:endParaRPr lang="zh-CN" altLang="en-US" sz="2400">
              <a:latin typeface="Times New Roman" panose="02020603050405020304" charset="0"/>
              <a:ea typeface="宋体" panose="02010600030101010101" pitchFamily="2" charset="-122"/>
              <a:cs typeface="Times New Roman" panose="02020603050405020304" charset="0"/>
              <a:sym typeface="+mn-ea"/>
            </a:endParaRPr>
          </a:p>
          <a:p>
            <a:pPr marL="0" indent="0" algn="just" defTabSz="266700">
              <a:spcBef>
                <a:spcPct val="0"/>
              </a:spcBef>
              <a:spcAft>
                <a:spcPct val="0"/>
              </a:spcAft>
            </a:pPr>
            <a:r>
              <a:rPr lang="en-US" altLang="zh-CN" sz="2400">
                <a:latin typeface="Times New Roman" panose="02020603050405020304" charset="0"/>
                <a:ea typeface="宋体" panose="02010600030101010101" pitchFamily="2" charset="-122"/>
                <a:cs typeface="Times New Roman" panose="02020603050405020304" charset="0"/>
                <a:sym typeface="+mn-ea"/>
              </a:rPr>
              <a:t>“Panic surged through me. Where was my boy? Had something terrible happened?”</a:t>
            </a:r>
            <a:endParaRPr lang="en-US" altLang="zh-CN" sz="2400">
              <a:latin typeface="Times New Roman" panose="02020603050405020304" charset="0"/>
              <a:ea typeface="宋体" panose="02010600030101010101" pitchFamily="2" charset="-122"/>
              <a:cs typeface="Times New Roman" panose="02020603050405020304" charset="0"/>
              <a:sym typeface="+mn-ea"/>
            </a:endParaRPr>
          </a:p>
          <a:p>
            <a:pPr marL="0" indent="0" algn="just" defTabSz="266700">
              <a:spcBef>
                <a:spcPct val="0"/>
              </a:spcBef>
              <a:spcAft>
                <a:spcPct val="0"/>
              </a:spcAft>
            </a:pPr>
            <a:r>
              <a:rPr lang="zh-CN" altLang="en-US" sz="2400">
                <a:latin typeface="Times New Roman" panose="02020603050405020304" charset="0"/>
                <a:ea typeface="宋体" panose="02010600030101010101" pitchFamily="2" charset="-122"/>
                <a:cs typeface="Times New Roman" panose="02020603050405020304" charset="0"/>
                <a:sym typeface="+mn-ea"/>
              </a:rPr>
              <a:t>起初，</a:t>
            </a:r>
            <a:r>
              <a:rPr lang="en-US" altLang="zh-CN" sz="2400">
                <a:latin typeface="Times New Roman" panose="02020603050405020304" charset="0"/>
                <a:ea typeface="宋体" panose="02010600030101010101" pitchFamily="2" charset="-122"/>
                <a:cs typeface="Times New Roman" panose="02020603050405020304" charset="0"/>
                <a:sym typeface="+mn-ea"/>
              </a:rPr>
              <a:t>“</a:t>
            </a:r>
            <a:r>
              <a:rPr lang="zh-CN" altLang="en-US" sz="2400">
                <a:latin typeface="Times New Roman" panose="02020603050405020304" charset="0"/>
                <a:ea typeface="宋体" panose="02010600030101010101" pitchFamily="2" charset="-122"/>
                <a:cs typeface="Times New Roman" panose="02020603050405020304" charset="0"/>
                <a:sym typeface="+mn-ea"/>
              </a:rPr>
              <a:t>我</a:t>
            </a:r>
            <a:r>
              <a:rPr lang="en-US" altLang="zh-CN" sz="2400">
                <a:latin typeface="Times New Roman" panose="02020603050405020304" charset="0"/>
                <a:ea typeface="宋体" panose="02010600030101010101" pitchFamily="2" charset="-122"/>
                <a:cs typeface="Times New Roman" panose="02020603050405020304" charset="0"/>
                <a:sym typeface="+mn-ea"/>
              </a:rPr>
              <a:t>”</a:t>
            </a:r>
            <a:r>
              <a:rPr lang="zh-CN" altLang="en-US" sz="2400">
                <a:latin typeface="Times New Roman" panose="02020603050405020304" charset="0"/>
                <a:ea typeface="宋体" panose="02010600030101010101" pitchFamily="2" charset="-122"/>
                <a:cs typeface="Times New Roman" panose="02020603050405020304" charset="0"/>
                <a:sym typeface="+mn-ea"/>
              </a:rPr>
              <a:t>因找不到</a:t>
            </a:r>
            <a:r>
              <a:rPr lang="en-US" altLang="zh-CN" sz="2400">
                <a:latin typeface="Times New Roman" panose="02020603050405020304" charset="0"/>
                <a:ea typeface="宋体" panose="02010600030101010101" pitchFamily="2" charset="-122"/>
                <a:cs typeface="Times New Roman" panose="02020603050405020304" charset="0"/>
                <a:sym typeface="+mn-ea"/>
              </a:rPr>
              <a:t>ToiBoi</a:t>
            </a:r>
            <a:r>
              <a:rPr lang="zh-CN" altLang="en-US" sz="2400">
                <a:latin typeface="Times New Roman" panose="02020603050405020304" charset="0"/>
                <a:ea typeface="宋体" panose="02010600030101010101" pitchFamily="2" charset="-122"/>
                <a:cs typeface="Times New Roman" panose="02020603050405020304" charset="0"/>
                <a:sym typeface="+mn-ea"/>
              </a:rPr>
              <a:t>而惊慌失措，情感十分激动。</a:t>
            </a:r>
            <a:endParaRPr lang="zh-CN" altLang="en-US" sz="2400">
              <a:latin typeface="Times New Roman" panose="02020603050405020304" charset="0"/>
              <a:ea typeface="宋体" panose="02010600030101010101" pitchFamily="2" charset="-122"/>
              <a:cs typeface="Times New Roman" panose="02020603050405020304" charset="0"/>
              <a:sym typeface="+mn-ea"/>
            </a:endParaRPr>
          </a:p>
          <a:p>
            <a:pPr marL="0" indent="0" algn="just" defTabSz="266700">
              <a:spcBef>
                <a:spcPct val="0"/>
              </a:spcBef>
              <a:spcAft>
                <a:spcPct val="0"/>
              </a:spcAft>
            </a:pPr>
            <a:r>
              <a:rPr lang="en-US" altLang="zh-CN" sz="2400">
                <a:latin typeface="Times New Roman" panose="02020603050405020304" charset="0"/>
                <a:ea typeface="宋体" panose="02010600030101010101" pitchFamily="2" charset="-122"/>
                <a:cs typeface="Times New Roman" panose="02020603050405020304" charset="0"/>
                <a:sym typeface="+mn-ea"/>
              </a:rPr>
              <a:t>“Professional training?”</a:t>
            </a:r>
            <a:endParaRPr lang="en-US" altLang="zh-CN" sz="2400">
              <a:latin typeface="Times New Roman" panose="02020603050405020304" charset="0"/>
              <a:ea typeface="宋体" panose="02010600030101010101" pitchFamily="2" charset="-122"/>
              <a:cs typeface="Times New Roman" panose="02020603050405020304" charset="0"/>
              <a:sym typeface="+mn-ea"/>
            </a:endParaRPr>
          </a:p>
          <a:p>
            <a:pPr marL="0" indent="0" algn="just" defTabSz="266700">
              <a:spcBef>
                <a:spcPct val="0"/>
              </a:spcBef>
              <a:spcAft>
                <a:spcPct val="0"/>
              </a:spcAft>
            </a:pPr>
            <a:r>
              <a:rPr lang="zh-CN" altLang="en-US" sz="2400">
                <a:latin typeface="Times New Roman" panose="02020603050405020304" charset="0"/>
                <a:ea typeface="宋体" panose="02010600030101010101" pitchFamily="2" charset="-122"/>
                <a:cs typeface="Times New Roman" panose="02020603050405020304" charset="0"/>
                <a:sym typeface="+mn-ea"/>
              </a:rPr>
              <a:t>当听到</a:t>
            </a:r>
            <a:r>
              <a:rPr lang="en-US" altLang="zh-CN" sz="2400">
                <a:latin typeface="Times New Roman" panose="02020603050405020304" charset="0"/>
                <a:ea typeface="宋体" panose="02010600030101010101" pitchFamily="2" charset="-122"/>
                <a:cs typeface="Times New Roman" panose="02020603050405020304" charset="0"/>
                <a:sym typeface="+mn-ea"/>
              </a:rPr>
              <a:t>“</a:t>
            </a:r>
            <a:r>
              <a:rPr lang="zh-CN" altLang="en-US" sz="2400">
                <a:latin typeface="Times New Roman" panose="02020603050405020304" charset="0"/>
                <a:ea typeface="宋体" panose="02010600030101010101" pitchFamily="2" charset="-122"/>
                <a:cs typeface="Times New Roman" panose="02020603050405020304" charset="0"/>
                <a:sym typeface="+mn-ea"/>
              </a:rPr>
              <a:t>专业训练</a:t>
            </a:r>
            <a:r>
              <a:rPr lang="en-US" altLang="zh-CN" sz="2400">
                <a:latin typeface="Times New Roman" panose="02020603050405020304" charset="0"/>
                <a:ea typeface="宋体" panose="02010600030101010101" pitchFamily="2" charset="-122"/>
                <a:cs typeface="Times New Roman" panose="02020603050405020304" charset="0"/>
                <a:sym typeface="+mn-ea"/>
              </a:rPr>
              <a:t>”</a:t>
            </a:r>
            <a:r>
              <a:rPr lang="zh-CN" altLang="en-US" sz="2400">
                <a:latin typeface="Times New Roman" panose="02020603050405020304" charset="0"/>
                <a:ea typeface="宋体" panose="02010600030101010101" pitchFamily="2" charset="-122"/>
                <a:cs typeface="Times New Roman" panose="02020603050405020304" charset="0"/>
                <a:sym typeface="+mn-ea"/>
              </a:rPr>
              <a:t>后，</a:t>
            </a:r>
            <a:r>
              <a:rPr lang="en-US" altLang="zh-CN" sz="2400">
                <a:latin typeface="Times New Roman" panose="02020603050405020304" charset="0"/>
                <a:ea typeface="宋体" panose="02010600030101010101" pitchFamily="2" charset="-122"/>
                <a:cs typeface="Times New Roman" panose="02020603050405020304" charset="0"/>
                <a:sym typeface="+mn-ea"/>
              </a:rPr>
              <a:t>“</a:t>
            </a:r>
            <a:r>
              <a:rPr lang="zh-CN" altLang="en-US" sz="2400">
                <a:latin typeface="Times New Roman" panose="02020603050405020304" charset="0"/>
                <a:ea typeface="宋体" panose="02010600030101010101" pitchFamily="2" charset="-122"/>
                <a:cs typeface="Times New Roman" panose="02020603050405020304" charset="0"/>
                <a:sym typeface="+mn-ea"/>
              </a:rPr>
              <a:t>我</a:t>
            </a:r>
            <a:r>
              <a:rPr lang="en-US" altLang="zh-CN" sz="2400">
                <a:latin typeface="Times New Roman" panose="02020603050405020304" charset="0"/>
                <a:ea typeface="宋体" panose="02010600030101010101" pitchFamily="2" charset="-122"/>
                <a:cs typeface="Times New Roman" panose="02020603050405020304" charset="0"/>
                <a:sym typeface="+mn-ea"/>
              </a:rPr>
              <a:t>”</a:t>
            </a:r>
            <a:r>
              <a:rPr lang="zh-CN" altLang="en-US" sz="2400">
                <a:latin typeface="Times New Roman" panose="02020603050405020304" charset="0"/>
                <a:ea typeface="宋体" panose="02010600030101010101" pitchFamily="2" charset="-122"/>
                <a:cs typeface="Times New Roman" panose="02020603050405020304" charset="0"/>
                <a:sym typeface="+mn-ea"/>
              </a:rPr>
              <a:t>难以立刻理解母亲的安排，表现出情绪上的震惊和心理上的挣扎。</a:t>
            </a:r>
            <a:endParaRPr lang="zh-CN" altLang="en-US" sz="2400">
              <a:latin typeface="Times New Roman" panose="02020603050405020304" charset="0"/>
              <a:ea typeface="宋体" panose="02010600030101010101" pitchFamily="2" charset="-122"/>
              <a:cs typeface="Times New Roman" panose="02020603050405020304" charset="0"/>
              <a:sym typeface="+mn-ea"/>
            </a:endParaRPr>
          </a:p>
          <a:p>
            <a:pPr marL="0" indent="0" algn="just" defTabSz="266700">
              <a:spcBef>
                <a:spcPct val="0"/>
              </a:spcBef>
              <a:spcAft>
                <a:spcPct val="0"/>
              </a:spcAft>
            </a:pPr>
            <a:endParaRPr lang="zh-CN" altLang="en-US" sz="2400">
              <a:latin typeface="Times New Roman" panose="02020603050405020304" charset="0"/>
              <a:ea typeface="宋体" panose="02010600030101010101" pitchFamily="2" charset="-122"/>
              <a:cs typeface="Times New Roman" panose="02020603050405020304" charset="0"/>
              <a:sym typeface="+mn-ea"/>
            </a:endParaRPr>
          </a:p>
          <a:p>
            <a:pPr marL="0" indent="0" algn="just" defTabSz="266700">
              <a:spcBef>
                <a:spcPct val="0"/>
              </a:spcBef>
              <a:spcAft>
                <a:spcPct val="0"/>
              </a:spcAft>
            </a:pPr>
            <a:r>
              <a:rPr lang="zh-CN" altLang="en-US" sz="2400">
                <a:latin typeface="Times New Roman" panose="02020603050405020304" charset="0"/>
                <a:ea typeface="宋体" panose="02010600030101010101" pitchFamily="2" charset="-122"/>
                <a:cs typeface="Times New Roman" panose="02020603050405020304" charset="0"/>
                <a:sym typeface="+mn-ea"/>
              </a:rPr>
              <a:t>构思角度：</a:t>
            </a:r>
            <a:r>
              <a:rPr lang="zh-CN" altLang="en-US" sz="2400" b="1">
                <a:highlight>
                  <a:srgbClr val="FFFF00"/>
                </a:highlight>
                <a:latin typeface="Times New Roman" panose="02020603050405020304" charset="0"/>
                <a:ea typeface="宋体" panose="02010600030101010101" pitchFamily="2" charset="-122"/>
                <a:cs typeface="Times New Roman" panose="02020603050405020304" charset="0"/>
                <a:sym typeface="+mn-ea"/>
              </a:rPr>
              <a:t>情绪描写，神态描写，自我对话，母亲的开解等</a:t>
            </a:r>
            <a:r>
              <a:rPr lang="en-US" altLang="zh-CN" sz="2400" b="1">
                <a:highlight>
                  <a:srgbClr val="FFFF00"/>
                </a:highlight>
                <a:latin typeface="Times New Roman" panose="02020603050405020304" charset="0"/>
                <a:ea typeface="宋体" panose="02010600030101010101" pitchFamily="2" charset="-122"/>
                <a:cs typeface="Times New Roman" panose="02020603050405020304" charset="0"/>
                <a:sym typeface="+mn-ea"/>
              </a:rPr>
              <a:t>...</a:t>
            </a:r>
            <a:endParaRPr lang="en-US" altLang="zh-CN" sz="2400" b="1">
              <a:highlight>
                <a:srgbClr val="FFFF00"/>
              </a:highlight>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0" name="组合 4"/>
          <p:cNvGrpSpPr/>
          <p:nvPr/>
        </p:nvGrpSpPr>
        <p:grpSpPr>
          <a:xfrm>
            <a:off x="3077391" y="640517"/>
            <a:ext cx="6065788" cy="0"/>
            <a:chOff x="4615664" y="960506"/>
            <a:chExt cx="9102718" cy="0"/>
          </a:xfrm>
        </p:grpSpPr>
        <p:cxnSp>
          <p:nvCxnSpPr>
            <p:cNvPr id="3145839" name="321"/>
            <p:cNvCxnSpPr/>
            <p:nvPr/>
          </p:nvCxnSpPr>
          <p:spPr bwMode="auto">
            <a:xfrm flipH="1">
              <a:off x="4615664"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cxnSp>
          <p:nvCxnSpPr>
            <p:cNvPr id="3145840" name="3 22"/>
            <p:cNvCxnSpPr/>
            <p:nvPr/>
          </p:nvCxnSpPr>
          <p:spPr bwMode="auto">
            <a:xfrm flipH="1">
              <a:off x="12403703"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grpSp>
      <p:sp>
        <p:nvSpPr>
          <p:cNvPr id="1048829" name="文本框 8"/>
          <p:cNvSpPr txBox="1"/>
          <p:nvPr/>
        </p:nvSpPr>
        <p:spPr>
          <a:xfrm>
            <a:off x="4107088" y="317922"/>
            <a:ext cx="3758691"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pPr>
            <a:r>
              <a:rPr lang="zh-CN" altLang="en-US" sz="3200" b="1" dirty="0">
                <a:solidFill>
                  <a:srgbClr val="2F414B"/>
                </a:solidFill>
                <a:latin typeface="Arial" panose="020B0604020202020204" pitchFamily="34" charset="0"/>
                <a:cs typeface="+mn-ea"/>
                <a:sym typeface="Arial" panose="020B0604020202020204" pitchFamily="34" charset="0"/>
              </a:rPr>
              <a:t>续写情节分析</a:t>
            </a:r>
            <a:endParaRPr lang="zh-CN" altLang="en-US" sz="3200" b="1" dirty="0">
              <a:solidFill>
                <a:srgbClr val="2F414B"/>
              </a:solidFill>
              <a:latin typeface="Arial" panose="020B0604020202020204" pitchFamily="34" charset="0"/>
              <a:cs typeface="+mn-ea"/>
              <a:sym typeface="Arial" panose="020B0604020202020204" pitchFamily="34" charset="0"/>
            </a:endParaRPr>
          </a:p>
        </p:txBody>
      </p:sp>
      <p:sp>
        <p:nvSpPr>
          <p:cNvPr id="2" name="文本框 1"/>
          <p:cNvSpPr txBox="1"/>
          <p:nvPr/>
        </p:nvSpPr>
        <p:spPr>
          <a:xfrm>
            <a:off x="422910" y="901700"/>
            <a:ext cx="11082020" cy="5262245"/>
          </a:xfrm>
          <a:prstGeom prst="rect">
            <a:avLst/>
          </a:prstGeom>
          <a:noFill/>
          <a:ln w="25400" cap="flat" cmpd="sng" algn="ctr">
            <a:solidFill>
              <a:schemeClr val="phClr"/>
            </a:solidFill>
            <a:prstDash val="solid"/>
          </a:ln>
        </p:spPr>
        <p:style>
          <a:lnRef idx="2">
            <a:schemeClr val="accent1"/>
          </a:lnRef>
          <a:fillRef idx="0">
            <a:srgbClr val="FFFFFF"/>
          </a:fillRef>
          <a:effectRef idx="0">
            <a:srgbClr val="FFFFFF"/>
          </a:effectRef>
          <a:fontRef idx="minor">
            <a:schemeClr val="tx1"/>
          </a:fontRef>
        </p:style>
        <p:txBody>
          <a:bodyPr wrap="square" rtlCol="0" anchor="t">
            <a:spAutoFit/>
          </a:bodyPr>
          <a:p>
            <a:pPr marL="0" indent="0" algn="just" defTabSz="266700">
              <a:spcBef>
                <a:spcPct val="0"/>
              </a:spcBef>
              <a:spcAft>
                <a:spcPct val="0"/>
              </a:spcAft>
            </a:pPr>
            <a:r>
              <a:rPr lang="en-US" altLang="zh-CN" sz="2400">
                <a:latin typeface="Times New Roman" panose="02020603050405020304" charset="0"/>
                <a:ea typeface="宋体" panose="02010600030101010101" pitchFamily="2" charset="-122"/>
                <a:cs typeface="Times New Roman" panose="02020603050405020304" charset="0"/>
                <a:sym typeface="+mn-ea"/>
              </a:rPr>
              <a:t>Paragraph 2: Decision made,it was time to go and see ToiBoi in the training ground.</a:t>
            </a:r>
            <a:endParaRPr lang="en-US" altLang="zh-CN" sz="2400">
              <a:latin typeface="Times New Roman" panose="02020603050405020304" charset="0"/>
              <a:ea typeface="宋体" panose="02010600030101010101" pitchFamily="2" charset="-122"/>
              <a:cs typeface="Times New Roman" panose="02020603050405020304" charset="0"/>
              <a:sym typeface="+mn-ea"/>
            </a:endParaRPr>
          </a:p>
          <a:p>
            <a:pPr marL="0" indent="0" algn="just" defTabSz="266700">
              <a:spcBef>
                <a:spcPct val="0"/>
              </a:spcBef>
              <a:spcAft>
                <a:spcPct val="0"/>
              </a:spcAft>
            </a:pPr>
            <a:r>
              <a:rPr lang="zh-CN" altLang="en-US" sz="2400">
                <a:solidFill>
                  <a:schemeClr val="tx1"/>
                </a:solidFill>
                <a:latin typeface="Times New Roman" panose="02020603050405020304" charset="0"/>
                <a:ea typeface="宋体" panose="02010600030101010101" pitchFamily="2" charset="-122"/>
                <a:cs typeface="Times New Roman" panose="02020603050405020304" charset="0"/>
                <a:sym typeface="+mn-ea"/>
              </a:rPr>
              <a:t>第二段情节发展：接受与行动</a:t>
            </a:r>
            <a:endParaRPr lang="zh-CN" altLang="en-US" sz="2400">
              <a:solidFill>
                <a:schemeClr val="tx1"/>
              </a:solidFill>
              <a:latin typeface="Times New Roman" panose="02020603050405020304" charset="0"/>
              <a:ea typeface="宋体" panose="02010600030101010101" pitchFamily="2" charset="-122"/>
              <a:cs typeface="Times New Roman" panose="02020603050405020304" charset="0"/>
              <a:sym typeface="+mn-ea"/>
            </a:endParaRPr>
          </a:p>
          <a:p>
            <a:pPr marL="0" indent="0" algn="just" defTabSz="266700">
              <a:spcBef>
                <a:spcPct val="0"/>
              </a:spcBef>
              <a:spcAft>
                <a:spcPct val="0"/>
              </a:spcAft>
            </a:pPr>
            <a:r>
              <a:rPr lang="zh-CN" altLang="en-US" sz="2400">
                <a:solidFill>
                  <a:schemeClr val="tx1"/>
                </a:solidFill>
                <a:latin typeface="Times New Roman" panose="02020603050405020304" charset="0"/>
                <a:ea typeface="宋体" panose="02010600030101010101" pitchFamily="2" charset="-122"/>
                <a:cs typeface="Times New Roman" panose="02020603050405020304" charset="0"/>
                <a:sym typeface="+mn-ea"/>
              </a:rPr>
              <a:t>这一段展现了</a:t>
            </a: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sym typeface="+mn-ea"/>
              </a:rPr>
              <a:t>“</a:t>
            </a:r>
            <a:r>
              <a:rPr lang="zh-CN" altLang="en-US" sz="2400">
                <a:solidFill>
                  <a:schemeClr val="tx1"/>
                </a:solidFill>
                <a:latin typeface="Times New Roman" panose="02020603050405020304" charset="0"/>
                <a:ea typeface="宋体" panose="02010600030101010101" pitchFamily="2" charset="-122"/>
                <a:cs typeface="Times New Roman" panose="02020603050405020304" charset="0"/>
                <a:sym typeface="+mn-ea"/>
              </a:rPr>
              <a:t>我</a:t>
            </a: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sym typeface="+mn-ea"/>
              </a:rPr>
              <a:t>”</a:t>
            </a:r>
            <a:r>
              <a:rPr lang="zh-CN" altLang="en-US" sz="2400">
                <a:solidFill>
                  <a:schemeClr val="tx1"/>
                </a:solidFill>
                <a:latin typeface="Times New Roman" panose="02020603050405020304" charset="0"/>
                <a:ea typeface="宋体" panose="02010600030101010101" pitchFamily="2" charset="-122"/>
                <a:cs typeface="Times New Roman" panose="02020603050405020304" charset="0"/>
                <a:sym typeface="+mn-ea"/>
              </a:rPr>
              <a:t>从</a:t>
            </a:r>
            <a:r>
              <a:rPr lang="zh-CN" altLang="en-US" sz="2400" b="1">
                <a:solidFill>
                  <a:schemeClr val="tx1"/>
                </a:solidFill>
                <a:highlight>
                  <a:srgbClr val="FFFF00"/>
                </a:highlight>
                <a:latin typeface="Times New Roman" panose="02020603050405020304" charset="0"/>
                <a:ea typeface="宋体" panose="02010600030101010101" pitchFamily="2" charset="-122"/>
                <a:cs typeface="Times New Roman" panose="02020603050405020304" charset="0"/>
                <a:sym typeface="+mn-ea"/>
              </a:rPr>
              <a:t>挣扎走向冷静</a:t>
            </a:r>
            <a:r>
              <a:rPr lang="zh-CN" altLang="en-US" sz="2400">
                <a:solidFill>
                  <a:schemeClr val="tx1"/>
                </a:solidFill>
                <a:latin typeface="Times New Roman" panose="02020603050405020304" charset="0"/>
                <a:ea typeface="宋体" panose="02010600030101010101" pitchFamily="2" charset="-122"/>
                <a:cs typeface="Times New Roman" panose="02020603050405020304" charset="0"/>
                <a:sym typeface="+mn-ea"/>
              </a:rPr>
              <a:t>，最终</a:t>
            </a:r>
            <a:r>
              <a:rPr lang="zh-CN" altLang="en-US" sz="2400" b="1">
                <a:solidFill>
                  <a:schemeClr val="tx1"/>
                </a:solidFill>
                <a:highlight>
                  <a:srgbClr val="FFFF00"/>
                </a:highlight>
                <a:latin typeface="Times New Roman" panose="02020603050405020304" charset="0"/>
                <a:ea typeface="宋体" panose="02010600030101010101" pitchFamily="2" charset="-122"/>
                <a:cs typeface="Times New Roman" panose="02020603050405020304" charset="0"/>
                <a:sym typeface="+mn-ea"/>
              </a:rPr>
              <a:t>做出决定并采取行动</a:t>
            </a:r>
            <a:r>
              <a:rPr lang="zh-CN" altLang="en-US" sz="2400">
                <a:solidFill>
                  <a:schemeClr val="tx1"/>
                </a:solidFill>
                <a:latin typeface="Times New Roman" panose="02020603050405020304" charset="0"/>
                <a:ea typeface="宋体" panose="02010600030101010101" pitchFamily="2" charset="-122"/>
                <a:cs typeface="Times New Roman" panose="02020603050405020304" charset="0"/>
                <a:sym typeface="+mn-ea"/>
              </a:rPr>
              <a:t>的过程，</a:t>
            </a:r>
            <a:r>
              <a:rPr lang="zh-CN" altLang="en-US" sz="2400" b="1">
                <a:highlight>
                  <a:srgbClr val="FFFF00"/>
                </a:highlight>
                <a:latin typeface="Times New Roman" panose="02020603050405020304" charset="0"/>
                <a:ea typeface="宋体" panose="02010600030101010101" pitchFamily="2" charset="-122"/>
                <a:cs typeface="Times New Roman" panose="02020603050405020304" charset="0"/>
                <a:sym typeface="+mn-ea"/>
              </a:rPr>
              <a:t>成全</a:t>
            </a:r>
            <a:r>
              <a:rPr lang="en-US" altLang="zh-CN" sz="2400" b="1">
                <a:highlight>
                  <a:srgbClr val="FFFF00"/>
                </a:highlight>
                <a:latin typeface="Times New Roman" panose="02020603050405020304" charset="0"/>
                <a:ea typeface="宋体" panose="02010600030101010101" pitchFamily="2" charset="-122"/>
                <a:cs typeface="Times New Roman" panose="02020603050405020304" charset="0"/>
                <a:sym typeface="+mn-ea"/>
              </a:rPr>
              <a:t>ToiBoi</a:t>
            </a:r>
            <a:r>
              <a:rPr lang="zh-CN" altLang="en-US" sz="2400" b="1">
                <a:highlight>
                  <a:srgbClr val="FFFF00"/>
                </a:highlight>
                <a:latin typeface="Times New Roman" panose="02020603050405020304" charset="0"/>
                <a:ea typeface="宋体" panose="02010600030101010101" pitchFamily="2" charset="-122"/>
                <a:cs typeface="Times New Roman" panose="02020603050405020304" charset="0"/>
                <a:sym typeface="+mn-ea"/>
              </a:rPr>
              <a:t>未来的成长</a:t>
            </a:r>
            <a:r>
              <a:rPr lang="zh-CN" altLang="en-US" sz="2400">
                <a:latin typeface="Times New Roman" panose="02020603050405020304" charset="0"/>
                <a:ea typeface="宋体" panose="02010600030101010101" pitchFamily="2" charset="-122"/>
                <a:cs typeface="Times New Roman" panose="02020603050405020304" charset="0"/>
                <a:sym typeface="+mn-ea"/>
              </a:rPr>
              <a:t>。</a:t>
            </a:r>
            <a:r>
              <a:rPr lang="zh-CN" altLang="en-US" sz="2400">
                <a:solidFill>
                  <a:schemeClr val="tx1"/>
                </a:solidFill>
                <a:latin typeface="Times New Roman" panose="02020603050405020304" charset="0"/>
                <a:ea typeface="宋体" panose="02010600030101010101" pitchFamily="2" charset="-122"/>
                <a:cs typeface="Times New Roman" panose="02020603050405020304" charset="0"/>
                <a:sym typeface="+mn-ea"/>
              </a:rPr>
              <a:t>标志着情感和理性的平衡。</a:t>
            </a:r>
            <a:endParaRPr lang="zh-CN" altLang="en-US" sz="2400">
              <a:solidFill>
                <a:schemeClr val="tx1"/>
              </a:solidFill>
              <a:latin typeface="Times New Roman" panose="02020603050405020304" charset="0"/>
              <a:ea typeface="宋体" panose="02010600030101010101" pitchFamily="2" charset="-122"/>
              <a:cs typeface="Times New Roman" panose="02020603050405020304" charset="0"/>
              <a:sym typeface="+mn-ea"/>
            </a:endParaRPr>
          </a:p>
          <a:p>
            <a:pPr marL="0" indent="0" algn="just" defTabSz="266700">
              <a:spcBef>
                <a:spcPct val="0"/>
              </a:spcBef>
              <a:spcAft>
                <a:spcPct val="0"/>
              </a:spcAft>
            </a:pPr>
            <a:endParaRPr lang="en-US" altLang="zh-CN" sz="2400">
              <a:solidFill>
                <a:schemeClr val="tx1"/>
              </a:solidFill>
              <a:latin typeface="Times New Roman" panose="02020603050405020304" charset="0"/>
              <a:ea typeface="宋体" panose="02010600030101010101" pitchFamily="2" charset="-122"/>
              <a:cs typeface="Times New Roman" panose="02020603050405020304" charset="0"/>
              <a:sym typeface="+mn-ea"/>
            </a:endParaRPr>
          </a:p>
          <a:p>
            <a:pPr marL="0" indent="0" algn="just" defTabSz="266700">
              <a:spcBef>
                <a:spcPct val="0"/>
              </a:spcBef>
              <a:spcAft>
                <a:spcPct val="0"/>
              </a:spcAft>
            </a:pPr>
            <a:r>
              <a:rPr lang="zh-CN" altLang="en-US" sz="2400">
                <a:solidFill>
                  <a:schemeClr val="tx1"/>
                </a:solidFill>
                <a:latin typeface="Times New Roman" panose="02020603050405020304" charset="0"/>
                <a:ea typeface="宋体" panose="02010600030101010101" pitchFamily="2" charset="-122"/>
                <a:cs typeface="Times New Roman" panose="02020603050405020304" charset="0"/>
                <a:sym typeface="+mn-ea"/>
              </a:rPr>
              <a:t>情节依据：</a:t>
            </a:r>
            <a:endParaRPr lang="zh-CN" altLang="en-US" sz="2400">
              <a:solidFill>
                <a:schemeClr val="tx1"/>
              </a:solidFill>
              <a:latin typeface="Times New Roman" panose="02020603050405020304" charset="0"/>
              <a:ea typeface="宋体" panose="02010600030101010101" pitchFamily="2" charset="-122"/>
              <a:cs typeface="Times New Roman" panose="02020603050405020304" charset="0"/>
              <a:sym typeface="+mn-ea"/>
            </a:endParaRPr>
          </a:p>
          <a:p>
            <a:pPr marL="0" indent="0" algn="just" defTabSz="266700">
              <a:spcBef>
                <a:spcPct val="0"/>
              </a:spcBef>
              <a:spcAft>
                <a:spcPct val="0"/>
              </a:spcAft>
            </a:pPr>
            <a:r>
              <a:rPr lang="zh-CN" altLang="en-US" sz="2400">
                <a:solidFill>
                  <a:schemeClr val="tx1"/>
                </a:solidFill>
                <a:latin typeface="Times New Roman" panose="02020603050405020304" charset="0"/>
                <a:ea typeface="宋体" panose="02010600030101010101" pitchFamily="2" charset="-122"/>
                <a:cs typeface="Times New Roman" panose="02020603050405020304" charset="0"/>
                <a:sym typeface="+mn-ea"/>
              </a:rPr>
              <a:t>母亲的话：</a:t>
            </a: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sym typeface="+mn-ea"/>
              </a:rPr>
              <a:t>“It’s your horse. So I need you to make a choice for ToiBoi today.”</a:t>
            </a:r>
            <a:endParaRPr lang="en-US" altLang="zh-CN" sz="2400">
              <a:solidFill>
                <a:schemeClr val="tx1"/>
              </a:solidFill>
              <a:latin typeface="Times New Roman" panose="02020603050405020304" charset="0"/>
              <a:ea typeface="宋体" panose="02010600030101010101" pitchFamily="2" charset="-122"/>
              <a:cs typeface="Times New Roman" panose="02020603050405020304" charset="0"/>
              <a:sym typeface="+mn-ea"/>
            </a:endParaRPr>
          </a:p>
          <a:p>
            <a:pPr marL="0" indent="0" algn="just" defTabSz="266700">
              <a:spcBef>
                <a:spcPct val="0"/>
              </a:spcBef>
              <a:spcAft>
                <a:spcPct val="0"/>
              </a:spcAft>
            </a:pPr>
            <a:r>
              <a:rPr lang="zh-CN" altLang="en-US" sz="2400">
                <a:solidFill>
                  <a:schemeClr val="tx1"/>
                </a:solidFill>
                <a:latin typeface="Times New Roman" panose="02020603050405020304" charset="0"/>
                <a:ea typeface="宋体" panose="02010600030101010101" pitchFamily="2" charset="-122"/>
                <a:cs typeface="Times New Roman" panose="02020603050405020304" charset="0"/>
                <a:sym typeface="+mn-ea"/>
              </a:rPr>
              <a:t>母亲将选择权交给</a:t>
            </a: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sym typeface="+mn-ea"/>
              </a:rPr>
              <a:t>“</a:t>
            </a:r>
            <a:r>
              <a:rPr lang="zh-CN" altLang="en-US" sz="2400">
                <a:solidFill>
                  <a:schemeClr val="tx1"/>
                </a:solidFill>
                <a:latin typeface="Times New Roman" panose="02020603050405020304" charset="0"/>
                <a:ea typeface="宋体" panose="02010600030101010101" pitchFamily="2" charset="-122"/>
                <a:cs typeface="Times New Roman" panose="02020603050405020304" charset="0"/>
                <a:sym typeface="+mn-ea"/>
              </a:rPr>
              <a:t>我</a:t>
            </a: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sym typeface="+mn-ea"/>
              </a:rPr>
              <a:t>”</a:t>
            </a:r>
            <a:r>
              <a:rPr lang="zh-CN" altLang="en-US" sz="2400">
                <a:solidFill>
                  <a:schemeClr val="tx1"/>
                </a:solidFill>
                <a:latin typeface="Times New Roman" panose="02020603050405020304" charset="0"/>
                <a:ea typeface="宋体" panose="02010600030101010101" pitchFamily="2" charset="-122"/>
                <a:cs typeface="Times New Roman" panose="02020603050405020304" charset="0"/>
                <a:sym typeface="+mn-ea"/>
              </a:rPr>
              <a:t>，促使</a:t>
            </a: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sym typeface="+mn-ea"/>
              </a:rPr>
              <a:t>“</a:t>
            </a:r>
            <a:r>
              <a:rPr lang="zh-CN" altLang="en-US" sz="2400">
                <a:solidFill>
                  <a:schemeClr val="tx1"/>
                </a:solidFill>
                <a:latin typeface="Times New Roman" panose="02020603050405020304" charset="0"/>
                <a:ea typeface="宋体" panose="02010600030101010101" pitchFamily="2" charset="-122"/>
                <a:cs typeface="Times New Roman" panose="02020603050405020304" charset="0"/>
                <a:sym typeface="+mn-ea"/>
              </a:rPr>
              <a:t>我</a:t>
            </a: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sym typeface="+mn-ea"/>
              </a:rPr>
              <a:t>”</a:t>
            </a:r>
            <a:r>
              <a:rPr lang="zh-CN" altLang="en-US" sz="2400">
                <a:solidFill>
                  <a:schemeClr val="tx1"/>
                </a:solidFill>
                <a:latin typeface="Times New Roman" panose="02020603050405020304" charset="0"/>
                <a:ea typeface="宋体" panose="02010600030101010101" pitchFamily="2" charset="-122"/>
                <a:cs typeface="Times New Roman" panose="02020603050405020304" charset="0"/>
                <a:sym typeface="+mn-ea"/>
              </a:rPr>
              <a:t>冷静下来，开始从</a:t>
            </a: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sym typeface="+mn-ea"/>
              </a:rPr>
              <a:t>ToiBoi</a:t>
            </a:r>
            <a:r>
              <a:rPr lang="zh-CN" altLang="en-US" sz="2400">
                <a:solidFill>
                  <a:schemeClr val="tx1"/>
                </a:solidFill>
                <a:latin typeface="Times New Roman" panose="02020603050405020304" charset="0"/>
                <a:ea typeface="宋体" panose="02010600030101010101" pitchFamily="2" charset="-122"/>
                <a:cs typeface="Times New Roman" panose="02020603050405020304" charset="0"/>
                <a:sym typeface="+mn-ea"/>
              </a:rPr>
              <a:t>的角度思考问题。</a:t>
            </a:r>
            <a:endParaRPr lang="zh-CN" altLang="en-US" sz="2400">
              <a:solidFill>
                <a:schemeClr val="tx1"/>
              </a:solidFill>
              <a:latin typeface="Times New Roman" panose="02020603050405020304" charset="0"/>
              <a:ea typeface="宋体" panose="02010600030101010101" pitchFamily="2" charset="-122"/>
              <a:cs typeface="Times New Roman" panose="02020603050405020304" charset="0"/>
              <a:sym typeface="+mn-ea"/>
            </a:endParaRPr>
          </a:p>
          <a:p>
            <a:pPr marL="0" indent="0" algn="just" defTabSz="266700">
              <a:spcBef>
                <a:spcPct val="0"/>
              </a:spcBef>
              <a:spcAft>
                <a:spcPct val="0"/>
              </a:spcAft>
            </a:pP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sym typeface="+mn-ea"/>
              </a:rPr>
              <a:t>“Decision made...”</a:t>
            </a:r>
            <a:endParaRPr lang="en-US" altLang="zh-CN" sz="2400">
              <a:solidFill>
                <a:schemeClr val="tx1"/>
              </a:solidFill>
              <a:latin typeface="Times New Roman" panose="02020603050405020304" charset="0"/>
              <a:ea typeface="宋体" panose="02010600030101010101" pitchFamily="2" charset="-122"/>
              <a:cs typeface="Times New Roman" panose="02020603050405020304" charset="0"/>
              <a:sym typeface="+mn-ea"/>
            </a:endParaRPr>
          </a:p>
          <a:p>
            <a:pPr marL="0" indent="0" algn="just" defTabSz="266700">
              <a:spcBef>
                <a:spcPct val="0"/>
              </a:spcBef>
              <a:spcAft>
                <a:spcPct val="0"/>
              </a:spcAft>
            </a:pPr>
            <a:r>
              <a:rPr lang="zh-CN" altLang="en-US" sz="2400">
                <a:solidFill>
                  <a:schemeClr val="tx1"/>
                </a:solidFill>
                <a:latin typeface="Times New Roman" panose="02020603050405020304" charset="0"/>
                <a:ea typeface="宋体" panose="02010600030101010101" pitchFamily="2" charset="-122"/>
                <a:cs typeface="Times New Roman" panose="02020603050405020304" charset="0"/>
                <a:sym typeface="+mn-ea"/>
              </a:rPr>
              <a:t>表明</a:t>
            </a: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sym typeface="+mn-ea"/>
              </a:rPr>
              <a:t>“</a:t>
            </a:r>
            <a:r>
              <a:rPr lang="zh-CN" altLang="en-US" sz="2400">
                <a:solidFill>
                  <a:schemeClr val="tx1"/>
                </a:solidFill>
                <a:latin typeface="Times New Roman" panose="02020603050405020304" charset="0"/>
                <a:ea typeface="宋体" panose="02010600030101010101" pitchFamily="2" charset="-122"/>
                <a:cs typeface="Times New Roman" panose="02020603050405020304" charset="0"/>
                <a:sym typeface="+mn-ea"/>
              </a:rPr>
              <a:t>我</a:t>
            </a: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sym typeface="+mn-ea"/>
              </a:rPr>
              <a:t>”</a:t>
            </a:r>
            <a:r>
              <a:rPr lang="zh-CN" altLang="en-US" sz="2400">
                <a:solidFill>
                  <a:schemeClr val="tx1"/>
                </a:solidFill>
                <a:latin typeface="Times New Roman" panose="02020603050405020304" charset="0"/>
                <a:ea typeface="宋体" panose="02010600030101010101" pitchFamily="2" charset="-122"/>
                <a:cs typeface="Times New Roman" panose="02020603050405020304" charset="0"/>
                <a:sym typeface="+mn-ea"/>
              </a:rPr>
              <a:t>经过一番内心斗争，最终接受了</a:t>
            </a: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sym typeface="+mn-ea"/>
              </a:rPr>
              <a:t>ToiBoi</a:t>
            </a:r>
            <a:r>
              <a:rPr lang="zh-CN" altLang="en-US" sz="2400">
                <a:solidFill>
                  <a:schemeClr val="tx1"/>
                </a:solidFill>
                <a:latin typeface="Times New Roman" panose="02020603050405020304" charset="0"/>
                <a:ea typeface="宋体" panose="02010600030101010101" pitchFamily="2" charset="-122"/>
                <a:cs typeface="Times New Roman" panose="02020603050405020304" charset="0"/>
                <a:sym typeface="+mn-ea"/>
              </a:rPr>
              <a:t>接受专业训练的现实，开始采取实际行动去支持这一选择。</a:t>
            </a:r>
            <a:endParaRPr lang="zh-CN" altLang="en-US" sz="2400">
              <a:solidFill>
                <a:schemeClr val="tx1"/>
              </a:solidFill>
              <a:latin typeface="Times New Roman" panose="02020603050405020304" charset="0"/>
              <a:ea typeface="宋体" panose="02010600030101010101" pitchFamily="2" charset="-122"/>
              <a:cs typeface="Times New Roman" panose="02020603050405020304" charset="0"/>
              <a:sym typeface="+mn-ea"/>
            </a:endParaRPr>
          </a:p>
          <a:p>
            <a:pPr marL="0" indent="0" algn="just" defTabSz="266700">
              <a:spcBef>
                <a:spcPct val="0"/>
              </a:spcBef>
              <a:spcAft>
                <a:spcPct val="0"/>
              </a:spcAft>
            </a:pPr>
            <a:endParaRPr lang="zh-CN" altLang="en-US" sz="2400">
              <a:solidFill>
                <a:schemeClr val="tx1"/>
              </a:solidFill>
              <a:latin typeface="Times New Roman" panose="02020603050405020304" charset="0"/>
              <a:ea typeface="宋体" panose="02010600030101010101" pitchFamily="2" charset="-122"/>
              <a:cs typeface="Times New Roman" panose="02020603050405020304" charset="0"/>
              <a:sym typeface="+mn-ea"/>
            </a:endParaRPr>
          </a:p>
          <a:p>
            <a:pPr marL="0" indent="0" algn="just" defTabSz="266700">
              <a:spcBef>
                <a:spcPct val="0"/>
              </a:spcBef>
              <a:spcAft>
                <a:spcPct val="0"/>
              </a:spcAft>
            </a:pPr>
            <a:r>
              <a:rPr lang="zh-CN" altLang="en-US" sz="2400">
                <a:solidFill>
                  <a:schemeClr val="tx1"/>
                </a:solidFill>
                <a:latin typeface="Times New Roman" panose="02020603050405020304" charset="0"/>
                <a:ea typeface="宋体" panose="02010600030101010101" pitchFamily="2" charset="-122"/>
                <a:cs typeface="Times New Roman" panose="02020603050405020304" charset="0"/>
                <a:sym typeface="+mn-ea"/>
              </a:rPr>
              <a:t>构思角度：</a:t>
            </a:r>
            <a:r>
              <a:rPr lang="zh-CN" altLang="en-US" sz="2400" b="1">
                <a:solidFill>
                  <a:schemeClr val="tx1"/>
                </a:solidFill>
                <a:highlight>
                  <a:srgbClr val="FFFF00"/>
                </a:highlight>
                <a:latin typeface="Times New Roman" panose="02020603050405020304" charset="0"/>
                <a:ea typeface="宋体" panose="02010600030101010101" pitchFamily="2" charset="-122"/>
                <a:cs typeface="Times New Roman" panose="02020603050405020304" charset="0"/>
                <a:sym typeface="+mn-ea"/>
              </a:rPr>
              <a:t>人马互动（动作描写，情绪描写，神态描写，外貌描写</a:t>
            </a:r>
            <a:r>
              <a:rPr lang="en-US" altLang="zh-CN" sz="2400" b="1">
                <a:solidFill>
                  <a:schemeClr val="tx1"/>
                </a:solidFill>
                <a:highlight>
                  <a:srgbClr val="FFFF00"/>
                </a:highlight>
                <a:latin typeface="Times New Roman" panose="02020603050405020304" charset="0"/>
                <a:ea typeface="宋体" panose="02010600030101010101" pitchFamily="2" charset="-122"/>
                <a:cs typeface="Times New Roman" panose="02020603050405020304" charset="0"/>
                <a:sym typeface="+mn-ea"/>
              </a:rPr>
              <a:t>-</a:t>
            </a:r>
            <a:r>
              <a:rPr lang="zh-CN" altLang="en-US" sz="2400" b="1">
                <a:solidFill>
                  <a:schemeClr val="tx1"/>
                </a:solidFill>
                <a:highlight>
                  <a:srgbClr val="FFFF00"/>
                </a:highlight>
                <a:latin typeface="Times New Roman" panose="02020603050405020304" charset="0"/>
                <a:ea typeface="宋体" panose="02010600030101010101" pitchFamily="2" charset="-122"/>
                <a:cs typeface="Times New Roman" panose="02020603050405020304" charset="0"/>
                <a:sym typeface="+mn-ea"/>
              </a:rPr>
              <a:t>尤其是马），主旨升华等</a:t>
            </a:r>
            <a:r>
              <a:rPr lang="en-US" altLang="zh-CN" sz="2400" b="1">
                <a:solidFill>
                  <a:schemeClr val="tx1"/>
                </a:solidFill>
                <a:highlight>
                  <a:srgbClr val="FFFF00"/>
                </a:highlight>
                <a:latin typeface="Times New Roman" panose="02020603050405020304" charset="0"/>
                <a:ea typeface="宋体" panose="02010600030101010101" pitchFamily="2" charset="-122"/>
                <a:cs typeface="Times New Roman" panose="02020603050405020304" charset="0"/>
                <a:sym typeface="+mn-ea"/>
              </a:rPr>
              <a:t>...</a:t>
            </a:r>
            <a:endParaRPr lang="en-US" altLang="zh-CN" sz="2400" b="1">
              <a:solidFill>
                <a:schemeClr val="tx1"/>
              </a:solidFill>
              <a:highlight>
                <a:srgbClr val="FFFF00"/>
              </a:highlight>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组合 4"/>
          <p:cNvGrpSpPr/>
          <p:nvPr/>
        </p:nvGrpSpPr>
        <p:grpSpPr>
          <a:xfrm>
            <a:off x="3077391" y="640517"/>
            <a:ext cx="6065788" cy="0"/>
            <a:chOff x="4615664" y="960506"/>
            <a:chExt cx="9102718" cy="0"/>
          </a:xfrm>
        </p:grpSpPr>
        <p:cxnSp>
          <p:nvCxnSpPr>
            <p:cNvPr id="3145744" name="321"/>
            <p:cNvCxnSpPr/>
            <p:nvPr>
              <p:custDataLst>
                <p:tags r:id="rId1"/>
              </p:custDataLst>
            </p:nvPr>
          </p:nvCxnSpPr>
          <p:spPr bwMode="auto">
            <a:xfrm flipH="1">
              <a:off x="4615664"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cxnSp>
          <p:nvCxnSpPr>
            <p:cNvPr id="3145745" name="3 22"/>
            <p:cNvCxnSpPr/>
            <p:nvPr>
              <p:custDataLst>
                <p:tags r:id="rId2"/>
              </p:custDataLst>
            </p:nvPr>
          </p:nvCxnSpPr>
          <p:spPr bwMode="auto">
            <a:xfrm flipH="1">
              <a:off x="12403703"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grpSp>
      <p:sp>
        <p:nvSpPr>
          <p:cNvPr id="1048629" name="文本框 2"/>
          <p:cNvSpPr txBox="1"/>
          <p:nvPr>
            <p:custDataLst>
              <p:tags r:id="rId3"/>
            </p:custDataLst>
          </p:nvPr>
        </p:nvSpPr>
        <p:spPr>
          <a:xfrm>
            <a:off x="4107088" y="317922"/>
            <a:ext cx="3758691"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pPr>
            <a:r>
              <a:rPr lang="zh-CN" altLang="en-US" sz="3200" b="1" dirty="0">
                <a:solidFill>
                  <a:srgbClr val="2F414B"/>
                </a:solidFill>
                <a:latin typeface="Arial" panose="020B0604020202020204" pitchFamily="34" charset="0"/>
                <a:cs typeface="+mn-ea"/>
                <a:sym typeface="Arial" panose="020B0604020202020204" pitchFamily="34" charset="0"/>
              </a:rPr>
              <a:t>阅读理解</a:t>
            </a:r>
            <a:r>
              <a:rPr lang="en-US" altLang="zh-CN" sz="3200" b="1" dirty="0">
                <a:solidFill>
                  <a:srgbClr val="2F414B"/>
                </a:solidFill>
                <a:latin typeface="Arial" panose="020B0604020202020204" pitchFamily="34" charset="0"/>
                <a:cs typeface="+mn-ea"/>
                <a:sym typeface="Arial" panose="020B0604020202020204" pitchFamily="34" charset="0"/>
              </a:rPr>
              <a:t>A</a:t>
            </a:r>
            <a:r>
              <a:rPr lang="zh-CN" altLang="en-US" sz="3200" b="1" dirty="0">
                <a:solidFill>
                  <a:srgbClr val="2F414B"/>
                </a:solidFill>
                <a:latin typeface="Arial" panose="020B0604020202020204" pitchFamily="34" charset="0"/>
                <a:cs typeface="+mn-ea"/>
                <a:sym typeface="Arial" panose="020B0604020202020204" pitchFamily="34" charset="0"/>
              </a:rPr>
              <a:t>篇</a:t>
            </a:r>
            <a:endParaRPr lang="zh-CN" altLang="en-US" sz="3200" b="1" dirty="0">
              <a:solidFill>
                <a:srgbClr val="2F414B"/>
              </a:solidFill>
              <a:latin typeface="Arial" panose="020B0604020202020204" pitchFamily="34" charset="0"/>
              <a:cs typeface="+mn-ea"/>
              <a:sym typeface="Arial" panose="020B0604020202020204" pitchFamily="34" charset="0"/>
            </a:endParaRPr>
          </a:p>
        </p:txBody>
      </p:sp>
      <p:sp>
        <p:nvSpPr>
          <p:cNvPr id="1048631" name="文本框 3"/>
          <p:cNvSpPr txBox="1"/>
          <p:nvPr/>
        </p:nvSpPr>
        <p:spPr>
          <a:xfrm>
            <a:off x="187044" y="855354"/>
            <a:ext cx="11817985" cy="1378615"/>
          </a:xfrm>
          <a:prstGeom prst="rect">
            <a:avLst/>
          </a:prstGeom>
        </p:spPr>
        <p:style>
          <a:lnRef idx="2">
            <a:schemeClr val="accent1"/>
          </a:lnRef>
          <a:fillRef idx="0">
            <a:srgbClr val="FFFFFF"/>
          </a:fillRef>
          <a:effectRef idx="0">
            <a:srgbClr val="FFFFFF"/>
          </a:effectRef>
          <a:fontRef idx="minor">
            <a:schemeClr val="tx1"/>
          </a:fontRef>
        </p:style>
        <p:txBody>
          <a:bodyPr wrap="square" rtlCol="0" anchor="t">
            <a:noAutofit/>
          </a:bodyPr>
          <a:lstStyle/>
          <a:p>
            <a:pPr marL="36195" indent="0" algn="just" defTabSz="266700" fontAlgn="base">
              <a:lnSpc>
                <a:spcPct val="100000"/>
              </a:lnSpc>
              <a:spcBef>
                <a:spcPts val="700"/>
              </a:spcBef>
              <a:spcAft>
                <a:spcPct val="0"/>
              </a:spcAft>
              <a:buNone/>
            </a:pPr>
            <a:r>
              <a:rPr lang="zh-CN" altLang="en-US" sz="2400">
                <a:solidFill>
                  <a:srgbClr val="000000"/>
                </a:solidFill>
                <a:latin typeface="Times New Roman" panose="02020603050405020304" charset="0"/>
                <a:cs typeface="Times New Roman" panose="02020603050405020304" charset="0"/>
                <a:sym typeface="+mn-ea"/>
              </a:rPr>
              <a:t>①</a:t>
            </a:r>
            <a:r>
              <a:rPr lang="zh-CN" altLang="en-US" sz="2400">
                <a:solidFill>
                  <a:srgbClr val="000000"/>
                </a:solidFill>
                <a:latin typeface="Times New Roman" panose="02020603050405020304" charset="0"/>
                <a:cs typeface="Arial" panose="020B0604020202020204" pitchFamily="34" charset="0"/>
                <a:sym typeface="+mn-ea"/>
              </a:rPr>
              <a:t> </a:t>
            </a:r>
            <a:r>
              <a:rPr lang="en-US" altLang="zh-CN" sz="2400">
                <a:solidFill>
                  <a:srgbClr val="FF0000"/>
                </a:solidFill>
                <a:latin typeface="Times New Roman" panose="02020603050405020304" charset="0"/>
                <a:cs typeface="Times New Roman" panose="02020603050405020304" charset="0"/>
                <a:sym typeface="+mn-ea"/>
              </a:rPr>
              <a:t>Brogdale Collections</a:t>
            </a:r>
            <a:r>
              <a:rPr lang="en-US" altLang="zh-CN" sz="2400">
                <a:solidFill>
                  <a:srgbClr val="000000"/>
                </a:solidFill>
                <a:latin typeface="Times New Roman" panose="02020603050405020304" charset="0"/>
                <a:cs typeface="Times New Roman" panose="02020603050405020304" charset="0"/>
                <a:sym typeface="+mn-ea"/>
              </a:rPr>
              <a:t> is the home of the National Fruit Collection and </a:t>
            </a:r>
            <a:r>
              <a:rPr lang="en-US" altLang="zh-CN" sz="2400">
                <a:solidFill>
                  <a:srgbClr val="000000"/>
                </a:solidFill>
                <a:highlight>
                  <a:srgbClr val="FFFF00"/>
                </a:highlight>
                <a:latin typeface="Times New Roman" panose="02020603050405020304" charset="0"/>
                <a:cs typeface="Times New Roman" panose="02020603050405020304" charset="0"/>
                <a:sym typeface="+mn-ea"/>
              </a:rPr>
              <a:t>works to </a:t>
            </a:r>
            <a:r>
              <a:rPr lang="zh-CN" altLang="en-US" sz="2400">
                <a:solidFill>
                  <a:srgbClr val="000000"/>
                </a:solidFill>
                <a:highlight>
                  <a:srgbClr val="FFFF00"/>
                </a:highlight>
                <a:latin typeface="Times New Roman" panose="02020603050405020304" charset="0"/>
                <a:cs typeface="Times New Roman" panose="02020603050405020304" charset="0"/>
                <a:sym typeface="+mn-ea"/>
              </a:rPr>
              <a:t>致力于</a:t>
            </a:r>
            <a:r>
              <a:rPr lang="en-US" altLang="zh-CN" sz="2400">
                <a:solidFill>
                  <a:srgbClr val="000000"/>
                </a:solidFill>
                <a:highlight>
                  <a:srgbClr val="FFFF00"/>
                </a:highlight>
                <a:latin typeface="Times New Roman" panose="02020603050405020304" charset="0"/>
                <a:cs typeface="Times New Roman" panose="02020603050405020304" charset="0"/>
                <a:sym typeface="+mn-ea"/>
              </a:rPr>
              <a:t>provide access and education about the National Fruit Collection.</a:t>
            </a:r>
            <a:r>
              <a:rPr lang="en-US" altLang="zh-CN" sz="2400">
                <a:solidFill>
                  <a:srgbClr val="FF0000"/>
                </a:solidFill>
                <a:latin typeface="Times New Roman" panose="02020603050405020304" charset="0"/>
                <a:cs typeface="Times New Roman" panose="02020603050405020304" charset="0"/>
                <a:sym typeface="+mn-ea"/>
              </a:rPr>
              <a:t>It</a:t>
            </a:r>
            <a:r>
              <a:rPr lang="en-US" altLang="zh-CN" sz="2400">
                <a:solidFill>
                  <a:srgbClr val="000000"/>
                </a:solidFill>
                <a:latin typeface="Times New Roman" panose="02020603050405020304" charset="0"/>
                <a:cs typeface="Times New Roman" panose="02020603050405020304" charset="0"/>
                <a:sym typeface="+mn-ea"/>
              </a:rPr>
              <a:t> </a:t>
            </a:r>
            <a:r>
              <a:rPr lang="en-US" altLang="zh-CN" sz="2400">
                <a:solidFill>
                  <a:srgbClr val="000000"/>
                </a:solidFill>
                <a:highlight>
                  <a:srgbClr val="FFFF00"/>
                </a:highlight>
                <a:latin typeface="Times New Roman" panose="02020603050405020304" charset="0"/>
                <a:cs typeface="Times New Roman" panose="02020603050405020304" charset="0"/>
                <a:sym typeface="+mn-ea"/>
              </a:rPr>
              <a:t>offers a variety of activities to suit all ages and interests.</a:t>
            </a:r>
            <a:r>
              <a:rPr lang="en-US" altLang="zh-CN" sz="2400">
                <a:solidFill>
                  <a:srgbClr val="000000"/>
                </a:solidFill>
                <a:latin typeface="Times New Roman" panose="02020603050405020304" charset="0"/>
                <a:cs typeface="Times New Roman" panose="02020603050405020304" charset="0"/>
                <a:sym typeface="+mn-ea"/>
              </a:rPr>
              <a:t>For upcoming events,look here.</a:t>
            </a:r>
            <a:endParaRPr lang="en-US" altLang="zh-CN" sz="2400">
              <a:solidFill>
                <a:srgbClr val="000000"/>
              </a:solidFill>
              <a:latin typeface="Times New Roman" panose="02020603050405020304" charset="0"/>
              <a:cs typeface="Times New Roman" panose="02020603050405020304" charset="0"/>
              <a:sym typeface="+mn-ea"/>
            </a:endParaRPr>
          </a:p>
        </p:txBody>
      </p:sp>
      <p:sp>
        <p:nvSpPr>
          <p:cNvPr id="1048632" name="云形标注 7"/>
          <p:cNvSpPr/>
          <p:nvPr/>
        </p:nvSpPr>
        <p:spPr>
          <a:xfrm>
            <a:off x="4490224" y="2581837"/>
            <a:ext cx="7514833" cy="2254470"/>
          </a:xfrm>
          <a:prstGeom prst="cloudCallout">
            <a:avLst>
              <a:gd name="adj1" fmla="val -47113"/>
              <a:gd name="adj2" fmla="val -69052"/>
            </a:avLst>
          </a:prstGeom>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2400" b="1">
                <a:solidFill>
                  <a:srgbClr val="FF0000"/>
                </a:solidFill>
              </a:rPr>
              <a:t>细节理解题</a:t>
            </a:r>
            <a:r>
              <a:rPr lang="en-US" altLang="zh-CN" sz="2400"/>
              <a:t>：</a:t>
            </a:r>
            <a:endParaRPr lang="en-US" altLang="zh-CN" sz="2400"/>
          </a:p>
          <a:p>
            <a:pPr algn="ctr"/>
            <a:r>
              <a:rPr lang="en-US" altLang="zh-CN" sz="2400"/>
              <a:t>1. </a:t>
            </a:r>
            <a:r>
              <a:rPr lang="zh-CN" altLang="en-US" sz="2400"/>
              <a:t>读题提取信息</a:t>
            </a:r>
            <a:r>
              <a:rPr lang="en-US" altLang="zh-CN" sz="2400"/>
              <a:t>: </a:t>
            </a:r>
            <a:r>
              <a:rPr lang="zh-CN" altLang="en-US" sz="2400">
                <a:sym typeface="+mn-ea"/>
              </a:rPr>
              <a:t>关键词 </a:t>
            </a:r>
            <a:r>
              <a:rPr lang="en-US" altLang="zh-CN" sz="2400">
                <a:sym typeface="+mn-ea"/>
              </a:rPr>
              <a:t>main purpose, </a:t>
            </a:r>
            <a:r>
              <a:rPr lang="en-US" altLang="zh-CN" sz="2400"/>
              <a:t>Brogdale Collections</a:t>
            </a:r>
            <a:endParaRPr lang="en-US" altLang="zh-CN" sz="2400"/>
          </a:p>
          <a:p>
            <a:pPr algn="ctr"/>
            <a:r>
              <a:rPr lang="en-US" altLang="zh-CN" sz="2400"/>
              <a:t>2. </a:t>
            </a:r>
            <a:r>
              <a:rPr lang="zh-CN" altLang="en-US" sz="2400"/>
              <a:t>定位出题点 第一段中“</a:t>
            </a:r>
            <a:r>
              <a:rPr lang="en-US" altLang="zh-CN" sz="2400"/>
              <a:t>sth works to....</a:t>
            </a:r>
            <a:r>
              <a:rPr lang="zh-CN" altLang="en-US" sz="2400"/>
              <a:t>致力于”</a:t>
            </a:r>
            <a:endParaRPr lang="zh-CN" altLang="en-US" sz="2400"/>
          </a:p>
        </p:txBody>
      </p:sp>
      <p:sp>
        <p:nvSpPr>
          <p:cNvPr id="1048628" name="文本框 1"/>
          <p:cNvSpPr txBox="1"/>
          <p:nvPr/>
        </p:nvSpPr>
        <p:spPr>
          <a:xfrm>
            <a:off x="55377" y="4926024"/>
            <a:ext cx="12136562" cy="1622577"/>
          </a:xfrm>
          <a:prstGeom prst="rect">
            <a:avLst/>
          </a:prstGeom>
        </p:spPr>
        <p:txBody>
          <a:bodyPr wrap="square">
            <a:noAutofit/>
          </a:bodyPr>
          <a:lstStyle/>
          <a:p>
            <a:pPr marL="0" indent="0" algn="just" defTabSz="266700">
              <a:lnSpc>
                <a:spcPct val="140000"/>
              </a:lnSpc>
              <a:spcBef>
                <a:spcPct val="0"/>
              </a:spcBef>
              <a:spcAft>
                <a:spcPct val="0"/>
              </a:spcAft>
            </a:pPr>
            <a:r>
              <a:rPr lang="en-US" altLang="zh-CN" sz="2200">
                <a:latin typeface="Times New Roman" panose="02020603050405020304"/>
                <a:ea typeface="宋体" panose="02010600030101010101" pitchFamily="2" charset="-122"/>
              </a:rPr>
              <a:t>21.</a:t>
            </a:r>
            <a:r>
              <a:rPr lang="en-US" altLang="zh-CN" sz="2200">
                <a:highlight>
                  <a:srgbClr val="FFFF00"/>
                </a:highlight>
                <a:latin typeface="Times New Roman" panose="02020603050405020304"/>
                <a:ea typeface="宋体" panose="02010600030101010101" pitchFamily="2" charset="-122"/>
              </a:rPr>
              <a:t>What is the main purpose of</a:t>
            </a:r>
            <a:r>
              <a:rPr lang="en-US" altLang="zh-CN" sz="2200">
                <a:latin typeface="Times New Roman" panose="02020603050405020304"/>
                <a:ea typeface="宋体" panose="02010600030101010101" pitchFamily="2" charset="-122"/>
              </a:rPr>
              <a:t> </a:t>
            </a:r>
            <a:r>
              <a:rPr lang="en-US" altLang="zh-CN" sz="2200" b="1">
                <a:solidFill>
                  <a:srgbClr val="FF0000"/>
                </a:solidFill>
                <a:latin typeface="Times New Roman" panose="02020603050405020304"/>
                <a:ea typeface="宋体" panose="02010600030101010101" pitchFamily="2" charset="-122"/>
              </a:rPr>
              <a:t>Brogdale Collections</a:t>
            </a:r>
            <a:r>
              <a:rPr lang="en-US" altLang="zh-CN" sz="2200">
                <a:latin typeface="Times New Roman" panose="02020603050405020304"/>
                <a:ea typeface="宋体" panose="02010600030101010101" pitchFamily="2" charset="-122"/>
              </a:rPr>
              <a:t>?</a:t>
            </a:r>
            <a:endParaRPr lang="en-US" altLang="zh-CN" sz="2200">
              <a:latin typeface="Times New Roman" panose="02020603050405020304"/>
              <a:ea typeface="宋体" panose="02010600030101010101" pitchFamily="2" charset="-122"/>
            </a:endParaRPr>
          </a:p>
          <a:p>
            <a:pPr marL="0" indent="0" algn="just" defTabSz="266700">
              <a:lnSpc>
                <a:spcPct val="140000"/>
              </a:lnSpc>
              <a:spcBef>
                <a:spcPct val="0"/>
              </a:spcBef>
              <a:spcAft>
                <a:spcPct val="0"/>
              </a:spcAft>
            </a:pPr>
            <a:r>
              <a:rPr lang="en-US" altLang="zh-CN" sz="2200">
                <a:latin typeface="Times New Roman" panose="02020603050405020304"/>
                <a:ea typeface="宋体" panose="02010600030101010101" pitchFamily="2" charset="-122"/>
              </a:rPr>
              <a:t>A.Offering traditional gardening courses.                          B.Collecting various fruits from all states.</a:t>
            </a:r>
            <a:endParaRPr lang="en-US" altLang="zh-CN" sz="2200">
              <a:latin typeface="Times New Roman" panose="02020603050405020304"/>
              <a:ea typeface="宋体" panose="02010600030101010101" pitchFamily="2" charset="-122"/>
            </a:endParaRPr>
          </a:p>
          <a:p>
            <a:pPr marL="0" indent="0" algn="just" defTabSz="266700">
              <a:lnSpc>
                <a:spcPct val="140000"/>
              </a:lnSpc>
              <a:spcBef>
                <a:spcPct val="0"/>
              </a:spcBef>
              <a:spcAft>
                <a:spcPct val="0"/>
              </a:spcAft>
            </a:pPr>
            <a:r>
              <a:rPr lang="en-US" altLang="zh-CN" sz="2200">
                <a:highlight>
                  <a:srgbClr val="FFFF00"/>
                </a:highlight>
                <a:latin typeface="Times New Roman" panose="02020603050405020304"/>
                <a:ea typeface="宋体" panose="02010600030101010101" pitchFamily="2" charset="-122"/>
              </a:rPr>
              <a:t>C.Providing fruit-related education with fun.   </a:t>
            </a:r>
            <a:r>
              <a:rPr lang="en-US" altLang="zh-CN" sz="2200">
                <a:latin typeface="Times New Roman" panose="02020603050405020304"/>
                <a:ea typeface="宋体" panose="02010600030101010101" pitchFamily="2" charset="-122"/>
              </a:rPr>
              <a:t>                  D.Making tailored package tours for families.</a:t>
            </a:r>
            <a:endParaRPr lang="en-US" altLang="zh-CN" sz="2200">
              <a:latin typeface="Times New Roman" panose="02020603050405020304"/>
              <a:ea typeface="宋体" panose="02010600030101010101" pitchFamily="2" charset="-122"/>
            </a:endParaRPr>
          </a:p>
        </p:txBody>
      </p:sp>
      <p:cxnSp>
        <p:nvCxnSpPr>
          <p:cNvPr id="5" name="直接箭头连接符 4"/>
          <p:cNvCxnSpPr/>
          <p:nvPr userDrawn="1"/>
        </p:nvCxnSpPr>
        <p:spPr>
          <a:xfrm flipH="1" flipV="1">
            <a:off x="4107052" y="1946824"/>
            <a:ext cx="706978" cy="4085616"/>
          </a:xfrm>
          <a:prstGeom prst="straightConnector1">
            <a:avLst/>
          </a:prstGeom>
          <a:ln w="57150" cap="flat" cmpd="sng" algn="ctr">
            <a:solidFill>
              <a:srgbClr val="FFC000">
                <a:alpha val="100000"/>
              </a:srgbClr>
            </a:solidFill>
            <a:prstDash val="solid"/>
            <a:tailEnd type="triangle"/>
          </a:ln>
        </p:spPr>
        <p:style>
          <a:lnRef idx="2">
            <a:schemeClr val="accent1"/>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8632"/>
                                        </p:tgtEl>
                                        <p:attrNameLst>
                                          <p:attrName>style.visibility</p:attrName>
                                        </p:attrNameLst>
                                      </p:cBhvr>
                                      <p:to>
                                        <p:strVal val="visible"/>
                                      </p:to>
                                    </p:set>
                                    <p:animEffect transition="in" filter="blinds(horizontal)">
                                      <p:cBhvr>
                                        <p:cTn id="7" dur="500"/>
                                        <p:tgtEl>
                                          <p:spTgt spid="104863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2" grpId="0" bldLvl="0" animBg="1"/>
      <p:bldP spid="1048632"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10" name="组合 4"/>
          <p:cNvGrpSpPr/>
          <p:nvPr/>
        </p:nvGrpSpPr>
        <p:grpSpPr>
          <a:xfrm>
            <a:off x="3077391" y="640517"/>
            <a:ext cx="6065788" cy="0"/>
            <a:chOff x="4615664" y="960506"/>
            <a:chExt cx="9102718" cy="0"/>
          </a:xfrm>
        </p:grpSpPr>
        <p:cxnSp>
          <p:nvCxnSpPr>
            <p:cNvPr id="3145839" name="321"/>
            <p:cNvCxnSpPr/>
            <p:nvPr/>
          </p:nvCxnSpPr>
          <p:spPr bwMode="auto">
            <a:xfrm flipH="1">
              <a:off x="4615664"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cxnSp>
          <p:nvCxnSpPr>
            <p:cNvPr id="3145840" name="3 22"/>
            <p:cNvCxnSpPr/>
            <p:nvPr/>
          </p:nvCxnSpPr>
          <p:spPr bwMode="auto">
            <a:xfrm flipH="1">
              <a:off x="12403703"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grpSp>
      <p:sp>
        <p:nvSpPr>
          <p:cNvPr id="1048829" name="文本框 8"/>
          <p:cNvSpPr txBox="1"/>
          <p:nvPr/>
        </p:nvSpPr>
        <p:spPr>
          <a:xfrm>
            <a:off x="4107088" y="317922"/>
            <a:ext cx="3758691"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pPr>
            <a:r>
              <a:rPr lang="zh-CN" altLang="en-US" sz="3200" b="1" dirty="0">
                <a:solidFill>
                  <a:srgbClr val="2F414B"/>
                </a:solidFill>
                <a:latin typeface="Arial" panose="020B0604020202020204" pitchFamily="34" charset="0"/>
                <a:cs typeface="+mn-ea"/>
                <a:sym typeface="Arial" panose="020B0604020202020204" pitchFamily="34" charset="0"/>
              </a:rPr>
              <a:t>语言协同</a:t>
            </a:r>
            <a:endParaRPr lang="zh-CN" altLang="en-US" sz="3200" b="1" dirty="0">
              <a:solidFill>
                <a:srgbClr val="2F414B"/>
              </a:solidFill>
              <a:latin typeface="Arial" panose="020B0604020202020204" pitchFamily="34" charset="0"/>
              <a:cs typeface="+mn-ea"/>
              <a:sym typeface="Arial" panose="020B0604020202020204" pitchFamily="34" charset="0"/>
            </a:endParaRPr>
          </a:p>
        </p:txBody>
      </p:sp>
      <p:sp>
        <p:nvSpPr>
          <p:cNvPr id="2" name="文本框 1"/>
          <p:cNvSpPr txBox="1"/>
          <p:nvPr/>
        </p:nvSpPr>
        <p:spPr>
          <a:xfrm>
            <a:off x="450850" y="1013460"/>
            <a:ext cx="11431905" cy="4652010"/>
          </a:xfrm>
          <a:prstGeom prst="rect">
            <a:avLst/>
          </a:prstGeom>
        </p:spPr>
        <p:txBody>
          <a:bodyPr wrap="square">
            <a:spAutoFit/>
          </a:bodyPr>
          <a:p>
            <a:pPr>
              <a:lnSpc>
                <a:spcPct val="130000"/>
              </a:lnSpc>
            </a:pPr>
            <a:r>
              <a:rPr lang="en-US" altLang="zh-CN" sz="2800" b="1"/>
              <a:t>1. </a:t>
            </a:r>
            <a:r>
              <a:rPr lang="zh-CN" altLang="en-US" sz="2800" b="1"/>
              <a:t>对马的描写：</a:t>
            </a:r>
            <a:endParaRPr lang="en-US" altLang="zh-CN" sz="2800" b="1"/>
          </a:p>
          <a:p>
            <a:pPr>
              <a:lnSpc>
                <a:spcPct val="130000"/>
              </a:lnSpc>
            </a:pPr>
            <a:r>
              <a:rPr lang="zh-CN" altLang="en-US" sz="2000"/>
              <a:t>这些细节描写不仅表现了</a:t>
            </a:r>
            <a:r>
              <a:rPr lang="en-US" altLang="zh-CN" sz="2000"/>
              <a:t>ToiBoi</a:t>
            </a:r>
            <a:r>
              <a:rPr lang="zh-CN" altLang="en-US" sz="2000"/>
              <a:t>的特质，也为后文对</a:t>
            </a:r>
            <a:r>
              <a:rPr lang="en-US" altLang="zh-CN" sz="2000"/>
              <a:t>ToiBoi</a:t>
            </a:r>
            <a:r>
              <a:rPr lang="zh-CN" altLang="en-US" sz="2000"/>
              <a:t>的描写提供了素材：</a:t>
            </a:r>
            <a:endParaRPr lang="zh-CN" altLang="en-US" sz="2000"/>
          </a:p>
          <a:p>
            <a:pPr>
              <a:lnSpc>
                <a:spcPct val="130000"/>
              </a:lnSpc>
            </a:pPr>
            <a:r>
              <a:rPr lang="zh-CN" altLang="en-US" sz="2000"/>
              <a:t>外貌与眼神：</a:t>
            </a:r>
            <a:endParaRPr lang="zh-CN" altLang="en-US" sz="2000"/>
          </a:p>
          <a:p>
            <a:pPr>
              <a:lnSpc>
                <a:spcPct val="130000"/>
              </a:lnSpc>
            </a:pPr>
            <a:r>
              <a:rPr lang="en-US" altLang="zh-CN" sz="2000" b="1">
                <a:solidFill>
                  <a:srgbClr val="0070C0"/>
                </a:solidFill>
              </a:rPr>
              <a:t>“He was of unknown breeding, and a non-extraordinary brown color.”</a:t>
            </a:r>
            <a:endParaRPr lang="en-US" altLang="zh-CN" sz="2000" b="1">
              <a:solidFill>
                <a:srgbClr val="0070C0"/>
              </a:solidFill>
            </a:endParaRPr>
          </a:p>
          <a:p>
            <a:pPr>
              <a:lnSpc>
                <a:spcPct val="130000"/>
              </a:lnSpc>
            </a:pPr>
            <a:r>
              <a:rPr lang="zh-CN" altLang="en-US" sz="2000"/>
              <a:t>展现了</a:t>
            </a:r>
            <a:r>
              <a:rPr lang="en-US" altLang="zh-CN" sz="2000"/>
              <a:t>ToiBoi</a:t>
            </a:r>
            <a:r>
              <a:rPr lang="zh-CN" altLang="en-US" sz="2000" b="1">
                <a:solidFill>
                  <a:srgbClr val="0070C0"/>
                </a:solidFill>
              </a:rPr>
              <a:t>外貌</a:t>
            </a:r>
            <a:r>
              <a:rPr lang="zh-CN" altLang="en-US" sz="2000"/>
              <a:t>平凡的</a:t>
            </a:r>
            <a:r>
              <a:rPr lang="zh-CN" altLang="en-US" sz="2000" b="1">
                <a:solidFill>
                  <a:srgbClr val="0070C0"/>
                </a:solidFill>
              </a:rPr>
              <a:t>特点</a:t>
            </a:r>
            <a:r>
              <a:rPr lang="zh-CN" altLang="en-US" sz="2000"/>
              <a:t>，可以呼应后文他潜力激发后的外貌对比。</a:t>
            </a:r>
            <a:endParaRPr lang="zh-CN" altLang="en-US" sz="2000"/>
          </a:p>
          <a:p>
            <a:pPr>
              <a:lnSpc>
                <a:spcPct val="130000"/>
              </a:lnSpc>
            </a:pPr>
            <a:r>
              <a:rPr lang="en-US" altLang="zh-CN" sz="2000" b="1">
                <a:solidFill>
                  <a:srgbClr val="0070C0"/>
                </a:solidFill>
              </a:rPr>
              <a:t>“The first time I caught his big, dark eyes with mine, I knew he was special.”</a:t>
            </a:r>
            <a:endParaRPr lang="en-US" altLang="zh-CN" sz="2000" b="1">
              <a:solidFill>
                <a:srgbClr val="0070C0"/>
              </a:solidFill>
            </a:endParaRPr>
          </a:p>
          <a:p>
            <a:pPr>
              <a:lnSpc>
                <a:spcPct val="130000"/>
              </a:lnSpc>
            </a:pPr>
            <a:r>
              <a:rPr lang="zh-CN" altLang="en-US" sz="2000"/>
              <a:t>对</a:t>
            </a:r>
            <a:r>
              <a:rPr lang="en-US" altLang="zh-CN" sz="2000"/>
              <a:t>ToiBoi</a:t>
            </a:r>
            <a:r>
              <a:rPr lang="zh-CN" altLang="en-US" sz="2000" b="1">
                <a:solidFill>
                  <a:srgbClr val="0070C0"/>
                </a:solidFill>
              </a:rPr>
              <a:t>眼神</a:t>
            </a:r>
            <a:r>
              <a:rPr lang="zh-CN" altLang="en-US" sz="2000"/>
              <a:t>的描写极富感染力，可以在后文重现，通过眼神传达情感，如他在训练场上的状态或</a:t>
            </a:r>
            <a:r>
              <a:rPr lang="en-US" altLang="zh-CN" sz="2000"/>
              <a:t>“</a:t>
            </a:r>
            <a:r>
              <a:rPr lang="zh-CN" altLang="en-US" sz="2000"/>
              <a:t>我</a:t>
            </a:r>
            <a:r>
              <a:rPr lang="en-US" altLang="zh-CN" sz="2000"/>
              <a:t>”</a:t>
            </a:r>
            <a:r>
              <a:rPr lang="zh-CN" altLang="en-US" sz="2000"/>
              <a:t>再次见到他时的感受。</a:t>
            </a:r>
            <a:endParaRPr lang="zh-CN" altLang="en-US" sz="2000"/>
          </a:p>
          <a:p>
            <a:pPr>
              <a:lnSpc>
                <a:spcPct val="130000"/>
              </a:lnSpc>
            </a:pPr>
            <a:r>
              <a:rPr lang="zh-CN" altLang="en-US" sz="2000"/>
              <a:t>能力与潜力：</a:t>
            </a:r>
            <a:endParaRPr lang="zh-CN" altLang="en-US" sz="2000"/>
          </a:p>
          <a:p>
            <a:pPr>
              <a:lnSpc>
                <a:spcPct val="130000"/>
              </a:lnSpc>
            </a:pPr>
            <a:r>
              <a:rPr lang="en-US" altLang="zh-CN" sz="2000"/>
              <a:t>“His potential consumed me.”</a:t>
            </a:r>
            <a:endParaRPr lang="en-US" altLang="zh-CN" sz="2000"/>
          </a:p>
          <a:p>
            <a:pPr>
              <a:lnSpc>
                <a:spcPct val="130000"/>
              </a:lnSpc>
            </a:pPr>
            <a:r>
              <a:rPr lang="zh-CN" altLang="en-US" sz="2000"/>
              <a:t>展现</a:t>
            </a:r>
            <a:r>
              <a:rPr lang="en-US" altLang="zh-CN" sz="2000"/>
              <a:t>ToiBoi</a:t>
            </a:r>
            <a:r>
              <a:rPr lang="zh-CN" altLang="en-US" sz="2000"/>
              <a:t>的</a:t>
            </a:r>
            <a:r>
              <a:rPr lang="zh-CN" altLang="en-US" sz="2000" b="1">
                <a:solidFill>
                  <a:srgbClr val="0070C0"/>
                </a:solidFill>
              </a:rPr>
              <a:t>训练潜力</a:t>
            </a:r>
            <a:r>
              <a:rPr lang="zh-CN" altLang="en-US" sz="2000"/>
              <a:t>，可以在后文通过描写训练中的表现，与他的成长相呼应。</a:t>
            </a:r>
            <a:endParaRPr lang="zh-CN" altLang="en-US" sz="20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10" name="组合 4"/>
          <p:cNvGrpSpPr/>
          <p:nvPr/>
        </p:nvGrpSpPr>
        <p:grpSpPr>
          <a:xfrm>
            <a:off x="3077391" y="640517"/>
            <a:ext cx="6065788" cy="0"/>
            <a:chOff x="4615664" y="960506"/>
            <a:chExt cx="9102718" cy="0"/>
          </a:xfrm>
        </p:grpSpPr>
        <p:cxnSp>
          <p:nvCxnSpPr>
            <p:cNvPr id="3145839" name="321"/>
            <p:cNvCxnSpPr/>
            <p:nvPr/>
          </p:nvCxnSpPr>
          <p:spPr bwMode="auto">
            <a:xfrm flipH="1">
              <a:off x="4615664"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cxnSp>
          <p:nvCxnSpPr>
            <p:cNvPr id="3145840" name="3 22"/>
            <p:cNvCxnSpPr/>
            <p:nvPr/>
          </p:nvCxnSpPr>
          <p:spPr bwMode="auto">
            <a:xfrm flipH="1">
              <a:off x="12403703"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grpSp>
      <p:sp>
        <p:nvSpPr>
          <p:cNvPr id="1048829" name="文本框 8"/>
          <p:cNvSpPr txBox="1"/>
          <p:nvPr/>
        </p:nvSpPr>
        <p:spPr>
          <a:xfrm>
            <a:off x="4107088" y="317922"/>
            <a:ext cx="3758691"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pPr>
            <a:r>
              <a:rPr lang="zh-CN" altLang="en-US" sz="3200" b="1" dirty="0">
                <a:solidFill>
                  <a:srgbClr val="2F414B"/>
                </a:solidFill>
                <a:latin typeface="Arial" panose="020B0604020202020204" pitchFamily="34" charset="0"/>
                <a:cs typeface="+mn-ea"/>
                <a:sym typeface="Arial" panose="020B0604020202020204" pitchFamily="34" charset="0"/>
              </a:rPr>
              <a:t>语言协同</a:t>
            </a:r>
            <a:endParaRPr lang="zh-CN" altLang="en-US" sz="3200" b="1" dirty="0">
              <a:solidFill>
                <a:srgbClr val="2F414B"/>
              </a:solidFill>
              <a:latin typeface="Arial" panose="020B0604020202020204" pitchFamily="34" charset="0"/>
              <a:cs typeface="+mn-ea"/>
              <a:sym typeface="Arial" panose="020B0604020202020204" pitchFamily="34" charset="0"/>
            </a:endParaRPr>
          </a:p>
        </p:txBody>
      </p:sp>
      <p:sp>
        <p:nvSpPr>
          <p:cNvPr id="2" name="文本框 1"/>
          <p:cNvSpPr txBox="1"/>
          <p:nvPr/>
        </p:nvSpPr>
        <p:spPr>
          <a:xfrm>
            <a:off x="450850" y="1013460"/>
            <a:ext cx="11431905" cy="4251960"/>
          </a:xfrm>
          <a:prstGeom prst="rect">
            <a:avLst/>
          </a:prstGeom>
        </p:spPr>
        <p:txBody>
          <a:bodyPr wrap="square">
            <a:spAutoFit/>
          </a:bodyPr>
          <a:p>
            <a:pPr>
              <a:lnSpc>
                <a:spcPct val="130000"/>
              </a:lnSpc>
            </a:pPr>
            <a:r>
              <a:rPr lang="en-US" altLang="zh-CN" sz="2800" b="1"/>
              <a:t>2. </a:t>
            </a:r>
            <a:r>
              <a:rPr lang="zh-CN" altLang="en-US" sz="2800" b="1"/>
              <a:t>对</a:t>
            </a:r>
            <a:r>
              <a:rPr lang="en-US" altLang="zh-CN" sz="2800" b="1"/>
              <a:t>“</a:t>
            </a:r>
            <a:r>
              <a:rPr lang="zh-CN" altLang="en-US" sz="2800" b="1"/>
              <a:t>我</a:t>
            </a:r>
            <a:r>
              <a:rPr lang="en-US" altLang="zh-CN" sz="2800" b="1"/>
              <a:t>”</a:t>
            </a:r>
            <a:r>
              <a:rPr lang="zh-CN" altLang="en-US" sz="2800" b="1"/>
              <a:t>的情绪描写：</a:t>
            </a:r>
            <a:endParaRPr lang="en-US" altLang="zh-CN" sz="2800" b="1"/>
          </a:p>
          <a:p>
            <a:pPr>
              <a:lnSpc>
                <a:spcPct val="130000"/>
              </a:lnSpc>
            </a:pPr>
            <a:r>
              <a:rPr lang="zh-CN" altLang="en-US" sz="2000"/>
              <a:t>初始的喜悦与投入：</a:t>
            </a:r>
            <a:endParaRPr lang="zh-CN" altLang="en-US" sz="2000"/>
          </a:p>
          <a:p>
            <a:pPr>
              <a:lnSpc>
                <a:spcPct val="130000"/>
              </a:lnSpc>
            </a:pPr>
            <a:r>
              <a:rPr lang="en-US" altLang="zh-CN" sz="2000" b="1">
                <a:solidFill>
                  <a:srgbClr val="0070C0"/>
                </a:solidFill>
              </a:rPr>
              <a:t>“I couldn’t wait to touch the little horse and continue the training.”</a:t>
            </a:r>
            <a:endParaRPr lang="en-US" altLang="zh-CN" sz="2000" b="1">
              <a:solidFill>
                <a:srgbClr val="0070C0"/>
              </a:solidFill>
            </a:endParaRPr>
          </a:p>
          <a:p>
            <a:pPr>
              <a:lnSpc>
                <a:spcPct val="130000"/>
              </a:lnSpc>
            </a:pPr>
            <a:r>
              <a:rPr lang="zh-CN" altLang="en-US" sz="2000"/>
              <a:t>这种迫不及待的情感可以在后文中反映对</a:t>
            </a:r>
            <a:r>
              <a:rPr lang="en-US" altLang="zh-CN" sz="2000"/>
              <a:t>ToiBoi</a:t>
            </a:r>
            <a:r>
              <a:rPr lang="zh-CN" altLang="en-US" sz="2000"/>
              <a:t>的</a:t>
            </a:r>
            <a:r>
              <a:rPr lang="zh-CN" altLang="en-US" sz="2000" b="1">
                <a:solidFill>
                  <a:srgbClr val="0070C0"/>
                </a:solidFill>
              </a:rPr>
              <a:t>牵挂与不舍</a:t>
            </a:r>
            <a:r>
              <a:rPr lang="zh-CN" altLang="en-US" sz="2000"/>
              <a:t>。</a:t>
            </a:r>
            <a:endParaRPr lang="zh-CN" altLang="en-US" sz="2000"/>
          </a:p>
          <a:p>
            <a:pPr>
              <a:lnSpc>
                <a:spcPct val="130000"/>
              </a:lnSpc>
            </a:pPr>
            <a:r>
              <a:rPr lang="zh-CN" altLang="en-US" sz="2000"/>
              <a:t>惊慌与恐惧：</a:t>
            </a:r>
            <a:endParaRPr lang="zh-CN" altLang="en-US" sz="2000"/>
          </a:p>
          <a:p>
            <a:pPr>
              <a:lnSpc>
                <a:spcPct val="130000"/>
              </a:lnSpc>
            </a:pPr>
            <a:r>
              <a:rPr lang="en-US" altLang="zh-CN" sz="2000" b="1">
                <a:solidFill>
                  <a:srgbClr val="0070C0"/>
                </a:solidFill>
              </a:rPr>
              <a:t>“Panic surged through me. Where was my boy? Had something terrible happened?”</a:t>
            </a:r>
            <a:endParaRPr lang="en-US" altLang="zh-CN" sz="2000" b="1">
              <a:solidFill>
                <a:srgbClr val="0070C0"/>
              </a:solidFill>
            </a:endParaRPr>
          </a:p>
          <a:p>
            <a:pPr>
              <a:lnSpc>
                <a:spcPct val="130000"/>
              </a:lnSpc>
            </a:pPr>
            <a:r>
              <a:rPr lang="zh-CN" altLang="en-US" sz="2000"/>
              <a:t>这种情绪可以在后文</a:t>
            </a:r>
            <a:r>
              <a:rPr lang="zh-CN" altLang="en-US" sz="2000" b="1">
                <a:solidFill>
                  <a:srgbClr val="0070C0"/>
                </a:solidFill>
              </a:rPr>
              <a:t>重现</a:t>
            </a:r>
            <a:r>
              <a:rPr lang="zh-CN" altLang="en-US" sz="2000"/>
              <a:t>，如看到</a:t>
            </a:r>
            <a:r>
              <a:rPr lang="en-US" altLang="zh-CN" sz="2000"/>
              <a:t>ToiBoi</a:t>
            </a:r>
            <a:r>
              <a:rPr lang="zh-CN" altLang="en-US" sz="2000"/>
              <a:t>适应新环境后由</a:t>
            </a:r>
            <a:r>
              <a:rPr lang="zh-CN" altLang="en-US" sz="2000" b="1">
                <a:solidFill>
                  <a:srgbClr val="0070C0"/>
                </a:solidFill>
              </a:rPr>
              <a:t>担忧转为释然</a:t>
            </a:r>
            <a:r>
              <a:rPr lang="zh-CN" altLang="en-US" sz="2000"/>
              <a:t>的过程。</a:t>
            </a:r>
            <a:endParaRPr lang="zh-CN" altLang="en-US" sz="2000"/>
          </a:p>
          <a:p>
            <a:pPr>
              <a:lnSpc>
                <a:spcPct val="130000"/>
              </a:lnSpc>
            </a:pPr>
            <a:r>
              <a:rPr lang="zh-CN" altLang="en-US" sz="2000"/>
              <a:t>困惑与挣扎：</a:t>
            </a:r>
            <a:endParaRPr lang="zh-CN" altLang="en-US" sz="2000"/>
          </a:p>
          <a:p>
            <a:pPr>
              <a:lnSpc>
                <a:spcPct val="130000"/>
              </a:lnSpc>
            </a:pPr>
            <a:r>
              <a:rPr lang="en-US" altLang="zh-CN" sz="2000" b="1">
                <a:solidFill>
                  <a:srgbClr val="0070C0"/>
                </a:solidFill>
              </a:rPr>
              <a:t>“Professional training?” I echoed, trying to understand what she was saying.</a:t>
            </a:r>
            <a:endParaRPr lang="en-US" altLang="zh-CN" sz="2000" b="1">
              <a:solidFill>
                <a:srgbClr val="0070C0"/>
              </a:solidFill>
            </a:endParaRPr>
          </a:p>
          <a:p>
            <a:pPr>
              <a:lnSpc>
                <a:spcPct val="130000"/>
              </a:lnSpc>
            </a:pPr>
            <a:r>
              <a:rPr lang="en-US" altLang="zh-CN" sz="2000"/>
              <a:t>“</a:t>
            </a:r>
            <a:r>
              <a:rPr lang="zh-CN" altLang="en-US" sz="2000"/>
              <a:t>我</a:t>
            </a:r>
            <a:r>
              <a:rPr lang="en-US" altLang="zh-CN" sz="2000"/>
              <a:t>”</a:t>
            </a:r>
            <a:r>
              <a:rPr lang="zh-CN" altLang="en-US" sz="2000"/>
              <a:t>对现实的挣扎与不解可以成为后续成长和接受的</a:t>
            </a:r>
            <a:r>
              <a:rPr lang="zh-CN" altLang="en-US" sz="2000" b="1">
                <a:solidFill>
                  <a:srgbClr val="0070C0"/>
                </a:solidFill>
              </a:rPr>
              <a:t>对比铺垫</a:t>
            </a:r>
            <a:r>
              <a:rPr lang="zh-CN" altLang="en-US" sz="2000"/>
              <a:t>。</a:t>
            </a:r>
            <a:endParaRPr lang="zh-CN" altLang="en-US" sz="20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10" name="组合 4"/>
          <p:cNvGrpSpPr/>
          <p:nvPr/>
        </p:nvGrpSpPr>
        <p:grpSpPr>
          <a:xfrm>
            <a:off x="3077391" y="640517"/>
            <a:ext cx="6065788" cy="0"/>
            <a:chOff x="4615664" y="960506"/>
            <a:chExt cx="9102718" cy="0"/>
          </a:xfrm>
        </p:grpSpPr>
        <p:cxnSp>
          <p:nvCxnSpPr>
            <p:cNvPr id="3145839" name="321"/>
            <p:cNvCxnSpPr/>
            <p:nvPr/>
          </p:nvCxnSpPr>
          <p:spPr bwMode="auto">
            <a:xfrm flipH="1">
              <a:off x="4615664"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cxnSp>
          <p:nvCxnSpPr>
            <p:cNvPr id="3145840" name="3 22"/>
            <p:cNvCxnSpPr/>
            <p:nvPr/>
          </p:nvCxnSpPr>
          <p:spPr bwMode="auto">
            <a:xfrm flipH="1">
              <a:off x="12403703"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grpSp>
      <p:sp>
        <p:nvSpPr>
          <p:cNvPr id="1048829" name="文本框 8"/>
          <p:cNvSpPr txBox="1"/>
          <p:nvPr/>
        </p:nvSpPr>
        <p:spPr>
          <a:xfrm>
            <a:off x="4107088" y="317922"/>
            <a:ext cx="3758691"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pPr>
            <a:r>
              <a:rPr lang="zh-CN" altLang="en-US" sz="3200" b="1" dirty="0">
                <a:solidFill>
                  <a:srgbClr val="2F414B"/>
                </a:solidFill>
                <a:latin typeface="Arial" panose="020B0604020202020204" pitchFamily="34" charset="0"/>
                <a:cs typeface="+mn-ea"/>
                <a:sym typeface="Arial" panose="020B0604020202020204" pitchFamily="34" charset="0"/>
              </a:rPr>
              <a:t>语言协同</a:t>
            </a:r>
            <a:endParaRPr lang="zh-CN" altLang="en-US" sz="3200" b="1" dirty="0">
              <a:solidFill>
                <a:srgbClr val="2F414B"/>
              </a:solidFill>
              <a:latin typeface="Arial" panose="020B0604020202020204" pitchFamily="34" charset="0"/>
              <a:cs typeface="+mn-ea"/>
              <a:sym typeface="Arial" panose="020B0604020202020204" pitchFamily="34" charset="0"/>
            </a:endParaRPr>
          </a:p>
        </p:txBody>
      </p:sp>
      <p:sp>
        <p:nvSpPr>
          <p:cNvPr id="2" name="文本框 1"/>
          <p:cNvSpPr txBox="1"/>
          <p:nvPr/>
        </p:nvSpPr>
        <p:spPr>
          <a:xfrm>
            <a:off x="450850" y="1013460"/>
            <a:ext cx="11431905" cy="4251960"/>
          </a:xfrm>
          <a:prstGeom prst="rect">
            <a:avLst/>
          </a:prstGeom>
        </p:spPr>
        <p:txBody>
          <a:bodyPr wrap="square">
            <a:spAutoFit/>
          </a:bodyPr>
          <a:p>
            <a:pPr>
              <a:lnSpc>
                <a:spcPct val="130000"/>
              </a:lnSpc>
            </a:pPr>
            <a:r>
              <a:rPr lang="en-US" altLang="zh-CN" sz="2800" b="1"/>
              <a:t>2. </a:t>
            </a:r>
            <a:r>
              <a:rPr lang="zh-CN" altLang="en-US" sz="2800" b="1"/>
              <a:t>对</a:t>
            </a:r>
            <a:r>
              <a:rPr lang="en-US" altLang="zh-CN" sz="2800" b="1"/>
              <a:t>“</a:t>
            </a:r>
            <a:r>
              <a:rPr lang="zh-CN" altLang="en-US" sz="2800" b="1"/>
              <a:t>我</a:t>
            </a:r>
            <a:r>
              <a:rPr lang="en-US" altLang="zh-CN" sz="2800" b="1"/>
              <a:t>”</a:t>
            </a:r>
            <a:r>
              <a:rPr lang="zh-CN" altLang="en-US" sz="2800" b="1"/>
              <a:t>的情绪描写：</a:t>
            </a:r>
            <a:endParaRPr lang="en-US" altLang="zh-CN" sz="2800" b="1"/>
          </a:p>
          <a:p>
            <a:pPr>
              <a:lnSpc>
                <a:spcPct val="130000"/>
              </a:lnSpc>
            </a:pPr>
            <a:r>
              <a:rPr lang="zh-CN" altLang="en-US" sz="2000"/>
              <a:t>初始的喜悦与投入：</a:t>
            </a:r>
            <a:endParaRPr lang="zh-CN" altLang="en-US" sz="2000"/>
          </a:p>
          <a:p>
            <a:pPr>
              <a:lnSpc>
                <a:spcPct val="130000"/>
              </a:lnSpc>
            </a:pPr>
            <a:r>
              <a:rPr lang="en-US" altLang="zh-CN" sz="2000" b="1">
                <a:solidFill>
                  <a:srgbClr val="0070C0"/>
                </a:solidFill>
              </a:rPr>
              <a:t>“I couldn’t wait to touch the little horse and continue the training.”</a:t>
            </a:r>
            <a:endParaRPr lang="en-US" altLang="zh-CN" sz="2000" b="1">
              <a:solidFill>
                <a:srgbClr val="0070C0"/>
              </a:solidFill>
            </a:endParaRPr>
          </a:p>
          <a:p>
            <a:pPr>
              <a:lnSpc>
                <a:spcPct val="130000"/>
              </a:lnSpc>
            </a:pPr>
            <a:r>
              <a:rPr lang="zh-CN" altLang="en-US" sz="2000"/>
              <a:t>这种迫不及待的情感可以在后文中反映对</a:t>
            </a:r>
            <a:r>
              <a:rPr lang="en-US" altLang="zh-CN" sz="2000"/>
              <a:t>ToiBoi</a:t>
            </a:r>
            <a:r>
              <a:rPr lang="zh-CN" altLang="en-US" sz="2000"/>
              <a:t>的</a:t>
            </a:r>
            <a:r>
              <a:rPr lang="zh-CN" altLang="en-US" sz="2000" b="1">
                <a:solidFill>
                  <a:srgbClr val="0070C0"/>
                </a:solidFill>
              </a:rPr>
              <a:t>牵挂与不舍</a:t>
            </a:r>
            <a:r>
              <a:rPr lang="zh-CN" altLang="en-US" sz="2000"/>
              <a:t>。</a:t>
            </a:r>
            <a:endParaRPr lang="zh-CN" altLang="en-US" sz="2000"/>
          </a:p>
          <a:p>
            <a:pPr>
              <a:lnSpc>
                <a:spcPct val="130000"/>
              </a:lnSpc>
            </a:pPr>
            <a:r>
              <a:rPr lang="zh-CN" altLang="en-US" sz="2000"/>
              <a:t>惊慌与恐惧：</a:t>
            </a:r>
            <a:endParaRPr lang="zh-CN" altLang="en-US" sz="2000"/>
          </a:p>
          <a:p>
            <a:pPr>
              <a:lnSpc>
                <a:spcPct val="130000"/>
              </a:lnSpc>
            </a:pPr>
            <a:r>
              <a:rPr lang="en-US" altLang="zh-CN" sz="2000" b="1">
                <a:solidFill>
                  <a:srgbClr val="0070C0"/>
                </a:solidFill>
              </a:rPr>
              <a:t>“Panic surged through me. Where was my boy? Had something terrible happened?”</a:t>
            </a:r>
            <a:endParaRPr lang="en-US" altLang="zh-CN" sz="2000" b="1">
              <a:solidFill>
                <a:srgbClr val="0070C0"/>
              </a:solidFill>
            </a:endParaRPr>
          </a:p>
          <a:p>
            <a:pPr>
              <a:lnSpc>
                <a:spcPct val="130000"/>
              </a:lnSpc>
            </a:pPr>
            <a:r>
              <a:rPr lang="zh-CN" altLang="en-US" sz="2000"/>
              <a:t>这种情绪可以在后文</a:t>
            </a:r>
            <a:r>
              <a:rPr lang="zh-CN" altLang="en-US" sz="2000" b="1">
                <a:solidFill>
                  <a:srgbClr val="0070C0"/>
                </a:solidFill>
              </a:rPr>
              <a:t>重现</a:t>
            </a:r>
            <a:r>
              <a:rPr lang="zh-CN" altLang="en-US" sz="2000"/>
              <a:t>，如看到</a:t>
            </a:r>
            <a:r>
              <a:rPr lang="en-US" altLang="zh-CN" sz="2000"/>
              <a:t>ToiBoi</a:t>
            </a:r>
            <a:r>
              <a:rPr lang="zh-CN" altLang="en-US" sz="2000"/>
              <a:t>适应新环境后由</a:t>
            </a:r>
            <a:r>
              <a:rPr lang="zh-CN" altLang="en-US" sz="2000" b="1">
                <a:solidFill>
                  <a:srgbClr val="0070C0"/>
                </a:solidFill>
              </a:rPr>
              <a:t>担忧转为释然</a:t>
            </a:r>
            <a:r>
              <a:rPr lang="zh-CN" altLang="en-US" sz="2000"/>
              <a:t>的过程。</a:t>
            </a:r>
            <a:endParaRPr lang="zh-CN" altLang="en-US" sz="2000"/>
          </a:p>
          <a:p>
            <a:pPr>
              <a:lnSpc>
                <a:spcPct val="130000"/>
              </a:lnSpc>
            </a:pPr>
            <a:r>
              <a:rPr lang="zh-CN" altLang="en-US" sz="2000"/>
              <a:t>困惑与挣扎：</a:t>
            </a:r>
            <a:endParaRPr lang="zh-CN" altLang="en-US" sz="2000"/>
          </a:p>
          <a:p>
            <a:pPr>
              <a:lnSpc>
                <a:spcPct val="130000"/>
              </a:lnSpc>
            </a:pPr>
            <a:r>
              <a:rPr lang="en-US" altLang="zh-CN" sz="2000" b="1">
                <a:solidFill>
                  <a:srgbClr val="0070C0"/>
                </a:solidFill>
              </a:rPr>
              <a:t>“Professional training?” I echoed, trying to understand what she was saying.</a:t>
            </a:r>
            <a:endParaRPr lang="en-US" altLang="zh-CN" sz="2000" b="1">
              <a:solidFill>
                <a:srgbClr val="0070C0"/>
              </a:solidFill>
            </a:endParaRPr>
          </a:p>
          <a:p>
            <a:pPr>
              <a:lnSpc>
                <a:spcPct val="130000"/>
              </a:lnSpc>
            </a:pPr>
            <a:r>
              <a:rPr lang="en-US" altLang="zh-CN" sz="2000"/>
              <a:t>“</a:t>
            </a:r>
            <a:r>
              <a:rPr lang="zh-CN" altLang="en-US" sz="2000"/>
              <a:t>我</a:t>
            </a:r>
            <a:r>
              <a:rPr lang="en-US" altLang="zh-CN" sz="2000"/>
              <a:t>”</a:t>
            </a:r>
            <a:r>
              <a:rPr lang="zh-CN" altLang="en-US" sz="2000"/>
              <a:t>对现实的挣扎与不解可以成为后续成长和接受的</a:t>
            </a:r>
            <a:r>
              <a:rPr lang="zh-CN" altLang="en-US" sz="2000" b="1">
                <a:solidFill>
                  <a:srgbClr val="0070C0"/>
                </a:solidFill>
              </a:rPr>
              <a:t>对比铺垫</a:t>
            </a:r>
            <a:r>
              <a:rPr lang="zh-CN" altLang="en-US" sz="2000"/>
              <a:t>。</a:t>
            </a:r>
            <a:endParaRPr lang="zh-CN" altLang="en-US" sz="20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10" name="组合 4"/>
          <p:cNvGrpSpPr/>
          <p:nvPr/>
        </p:nvGrpSpPr>
        <p:grpSpPr>
          <a:xfrm>
            <a:off x="3077391" y="640517"/>
            <a:ext cx="6065788" cy="0"/>
            <a:chOff x="4615664" y="960506"/>
            <a:chExt cx="9102718" cy="0"/>
          </a:xfrm>
        </p:grpSpPr>
        <p:cxnSp>
          <p:nvCxnSpPr>
            <p:cNvPr id="3145839" name="321"/>
            <p:cNvCxnSpPr/>
            <p:nvPr/>
          </p:nvCxnSpPr>
          <p:spPr bwMode="auto">
            <a:xfrm flipH="1">
              <a:off x="4615664"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cxnSp>
          <p:nvCxnSpPr>
            <p:cNvPr id="3145840" name="3 22"/>
            <p:cNvCxnSpPr/>
            <p:nvPr/>
          </p:nvCxnSpPr>
          <p:spPr bwMode="auto">
            <a:xfrm flipH="1">
              <a:off x="12403703"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grpSp>
      <p:sp>
        <p:nvSpPr>
          <p:cNvPr id="1048829" name="文本框 8"/>
          <p:cNvSpPr txBox="1"/>
          <p:nvPr/>
        </p:nvSpPr>
        <p:spPr>
          <a:xfrm>
            <a:off x="4107088" y="317922"/>
            <a:ext cx="3758691"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pPr>
            <a:r>
              <a:rPr lang="zh-CN" altLang="en-US" sz="3200" b="1" dirty="0">
                <a:solidFill>
                  <a:srgbClr val="2F414B"/>
                </a:solidFill>
                <a:latin typeface="Arial" panose="020B0604020202020204" pitchFamily="34" charset="0"/>
                <a:cs typeface="+mn-ea"/>
                <a:sym typeface="Arial" panose="020B0604020202020204" pitchFamily="34" charset="0"/>
              </a:rPr>
              <a:t>语言协同</a:t>
            </a:r>
            <a:endParaRPr lang="zh-CN" altLang="en-US" sz="3200" b="1" dirty="0">
              <a:solidFill>
                <a:srgbClr val="2F414B"/>
              </a:solidFill>
              <a:latin typeface="Arial" panose="020B0604020202020204" pitchFamily="34" charset="0"/>
              <a:cs typeface="+mn-ea"/>
              <a:sym typeface="Arial" panose="020B0604020202020204" pitchFamily="34" charset="0"/>
            </a:endParaRPr>
          </a:p>
        </p:txBody>
      </p:sp>
      <p:sp>
        <p:nvSpPr>
          <p:cNvPr id="2" name="文本框 1"/>
          <p:cNvSpPr txBox="1"/>
          <p:nvPr/>
        </p:nvSpPr>
        <p:spPr>
          <a:xfrm>
            <a:off x="882015" y="1170940"/>
            <a:ext cx="10598150" cy="4541520"/>
          </a:xfrm>
          <a:prstGeom prst="rect">
            <a:avLst/>
          </a:prstGeom>
        </p:spPr>
        <p:txBody>
          <a:bodyPr wrap="square">
            <a:spAutoFit/>
          </a:bodyPr>
          <a:p>
            <a:pPr>
              <a:lnSpc>
                <a:spcPct val="140000"/>
              </a:lnSpc>
            </a:pPr>
            <a:r>
              <a:rPr lang="en-US" altLang="zh-CN" sz="2800" b="1"/>
              <a:t>3. </a:t>
            </a:r>
            <a:r>
              <a:rPr lang="zh-CN" altLang="en-US" sz="2800" b="1"/>
              <a:t>升华抓手：</a:t>
            </a:r>
            <a:endParaRPr lang="en-US" altLang="zh-CN" sz="2800" b="1"/>
          </a:p>
          <a:p>
            <a:pPr>
              <a:lnSpc>
                <a:spcPct val="140000"/>
              </a:lnSpc>
            </a:pPr>
            <a:r>
              <a:rPr lang="zh-CN" altLang="en-US" sz="2000"/>
              <a:t>（</a:t>
            </a:r>
            <a:r>
              <a:rPr lang="en-US" altLang="zh-CN" sz="2000"/>
              <a:t>1</a:t>
            </a:r>
            <a:r>
              <a:rPr lang="zh-CN" altLang="en-US" sz="2000"/>
              <a:t>）</a:t>
            </a:r>
            <a:r>
              <a:rPr lang="en-US" altLang="zh-CN" sz="2000"/>
              <a:t>ToiBoi</a:t>
            </a:r>
            <a:r>
              <a:rPr lang="zh-CN" altLang="en-US" sz="2000"/>
              <a:t>不仅象征了成长中的</a:t>
            </a:r>
            <a:r>
              <a:rPr lang="en-US" altLang="zh-CN" sz="2000"/>
              <a:t>“</a:t>
            </a:r>
            <a:r>
              <a:rPr lang="zh-CN" altLang="en-US" sz="2000"/>
              <a:t>我</a:t>
            </a:r>
            <a:r>
              <a:rPr lang="en-US" altLang="zh-CN" sz="2000"/>
              <a:t>”</a:t>
            </a:r>
            <a:r>
              <a:rPr lang="zh-CN" altLang="en-US" sz="2000"/>
              <a:t>，也象征了每个人心中未被完全开发的潜力。</a:t>
            </a:r>
            <a:endParaRPr lang="zh-CN" altLang="en-US" sz="2000"/>
          </a:p>
          <a:p>
            <a:pPr>
              <a:lnSpc>
                <a:spcPct val="140000"/>
              </a:lnSpc>
            </a:pPr>
            <a:r>
              <a:rPr lang="en-US" altLang="zh-CN" sz="2000" b="1">
                <a:solidFill>
                  <a:srgbClr val="0070C0"/>
                </a:solidFill>
              </a:rPr>
              <a:t>“</a:t>
            </a:r>
            <a:r>
              <a:rPr lang="zh-CN" altLang="en-US" sz="2000" b="1">
                <a:solidFill>
                  <a:srgbClr val="0070C0"/>
                </a:solidFill>
              </a:rPr>
              <a:t>每一段成长都像是一匹未被驯服的小马，只有放手让它奔跑，才能发现它真正的力量。</a:t>
            </a:r>
            <a:r>
              <a:rPr lang="en-US" altLang="zh-CN" sz="2000" b="1">
                <a:solidFill>
                  <a:srgbClr val="0070C0"/>
                </a:solidFill>
              </a:rPr>
              <a:t>”</a:t>
            </a:r>
            <a:endParaRPr lang="en-US" altLang="zh-CN" sz="2000" b="1">
              <a:solidFill>
                <a:srgbClr val="0070C0"/>
              </a:solidFill>
            </a:endParaRPr>
          </a:p>
          <a:p>
            <a:pPr>
              <a:lnSpc>
                <a:spcPct val="140000"/>
              </a:lnSpc>
            </a:pPr>
            <a:r>
              <a:rPr lang="zh-CN" altLang="en-US" sz="2000"/>
              <a:t>（2）马和缰绳</a:t>
            </a:r>
            <a:r>
              <a:rPr lang="en-US" altLang="zh-CN" sz="2000"/>
              <a:t>rein</a:t>
            </a:r>
            <a:r>
              <a:rPr lang="zh-CN" altLang="en-US" sz="2000"/>
              <a:t>之间的关系，同样适用于人的成长</a:t>
            </a:r>
            <a:endParaRPr lang="zh-CN" altLang="en-US" sz="2000"/>
          </a:p>
          <a:p>
            <a:pPr>
              <a:lnSpc>
                <a:spcPct val="140000"/>
              </a:lnSpc>
            </a:pPr>
            <a:r>
              <a:rPr lang="zh-CN" altLang="en-US" sz="2000" b="1">
                <a:solidFill>
                  <a:srgbClr val="0070C0"/>
                </a:solidFill>
              </a:rPr>
              <a:t>“牵着缰绳的手是责任，而放开缰绳的决定是成长；选择从来都需要勇气。”</a:t>
            </a:r>
            <a:endParaRPr lang="zh-CN" altLang="en-US" sz="2000" b="1">
              <a:solidFill>
                <a:srgbClr val="0070C0"/>
              </a:solidFill>
            </a:endParaRPr>
          </a:p>
          <a:p>
            <a:pPr>
              <a:lnSpc>
                <a:spcPct val="140000"/>
              </a:lnSpc>
            </a:pPr>
            <a:r>
              <a:rPr lang="zh-CN" altLang="en-US" sz="2000"/>
              <a:t>（3）失去的Toiboi的恐慌象征对变化的抗拒，但变化往往是成长的必经之路。</a:t>
            </a:r>
            <a:endParaRPr lang="zh-CN" altLang="en-US" sz="2000"/>
          </a:p>
          <a:p>
            <a:pPr>
              <a:lnSpc>
                <a:spcPct val="140000"/>
              </a:lnSpc>
            </a:pPr>
            <a:r>
              <a:rPr lang="zh-CN" altLang="en-US" sz="2000" b="1">
                <a:solidFill>
                  <a:srgbClr val="0070C0"/>
                </a:solidFill>
              </a:rPr>
              <a:t>“我们害怕失去的，常常是成长为我们准备的礼物。”</a:t>
            </a:r>
            <a:endParaRPr lang="zh-CN" altLang="en-US" sz="2000" b="1">
              <a:solidFill>
                <a:srgbClr val="0070C0"/>
              </a:solidFill>
            </a:endParaRPr>
          </a:p>
          <a:p>
            <a:pPr>
              <a:lnSpc>
                <a:spcPct val="140000"/>
              </a:lnSpc>
            </a:pPr>
            <a:r>
              <a:rPr lang="zh-CN" altLang="en-US" sz="2000"/>
              <a:t>（4） ToiBoi被送去训练，象征着成长需要更大的舞台，告别熟悉是为了迎接未知的蜕变。</a:t>
            </a:r>
            <a:endParaRPr lang="zh-CN" altLang="en-US" sz="2000"/>
          </a:p>
          <a:p>
            <a:pPr>
              <a:lnSpc>
                <a:spcPct val="140000"/>
              </a:lnSpc>
            </a:pPr>
            <a:r>
              <a:rPr lang="zh-CN" altLang="en-US" sz="2000" b="1">
                <a:solidFill>
                  <a:srgbClr val="0070C0"/>
                </a:solidFill>
              </a:rPr>
              <a:t>“每一个生命，都需要一片更大的天空去展翅；而爱，是推开笼门时的那份不舍。”</a:t>
            </a:r>
            <a:endParaRPr lang="zh-CN" altLang="en-US" sz="2000" b="1">
              <a:solidFill>
                <a:srgbClr val="0070C0"/>
              </a:solidFill>
            </a:endParaRPr>
          </a:p>
          <a:p>
            <a:pPr>
              <a:lnSpc>
                <a:spcPct val="130000"/>
              </a:lnSpc>
            </a:pPr>
            <a:endParaRPr lang="zh-CN" altLang="en-US" sz="2000" b="1">
              <a:solidFill>
                <a:srgbClr val="0070C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6" name="组合 4"/>
          <p:cNvGrpSpPr/>
          <p:nvPr/>
        </p:nvGrpSpPr>
        <p:grpSpPr>
          <a:xfrm>
            <a:off x="3077391" y="640517"/>
            <a:ext cx="6065788" cy="0"/>
            <a:chOff x="4615664" y="960506"/>
            <a:chExt cx="9102718" cy="0"/>
          </a:xfrm>
        </p:grpSpPr>
        <p:cxnSp>
          <p:nvCxnSpPr>
            <p:cNvPr id="3145845" name="321"/>
            <p:cNvCxnSpPr/>
            <p:nvPr/>
          </p:nvCxnSpPr>
          <p:spPr bwMode="auto">
            <a:xfrm flipH="1">
              <a:off x="4615664"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cxnSp>
          <p:nvCxnSpPr>
            <p:cNvPr id="3145846" name="3 22"/>
            <p:cNvCxnSpPr/>
            <p:nvPr/>
          </p:nvCxnSpPr>
          <p:spPr bwMode="auto">
            <a:xfrm flipH="1">
              <a:off x="12403703"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grpSp>
      <p:sp>
        <p:nvSpPr>
          <p:cNvPr id="1048839" name="文本框 8"/>
          <p:cNvSpPr txBox="1"/>
          <p:nvPr/>
        </p:nvSpPr>
        <p:spPr>
          <a:xfrm>
            <a:off x="4107088" y="317922"/>
            <a:ext cx="3758691"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pPr>
            <a:r>
              <a:rPr lang="zh-CN" altLang="en-US" sz="3200" b="1" dirty="0">
                <a:solidFill>
                  <a:srgbClr val="2F414B"/>
                </a:solidFill>
                <a:latin typeface="Arial" panose="020B0604020202020204" pitchFamily="34" charset="0"/>
                <a:cs typeface="+mn-ea"/>
                <a:sym typeface="Arial" panose="020B0604020202020204" pitchFamily="34" charset="0"/>
              </a:rPr>
              <a:t>读后续写</a:t>
            </a:r>
            <a:endParaRPr lang="zh-CN" altLang="en-US" sz="3200" b="1" dirty="0">
              <a:solidFill>
                <a:srgbClr val="2F414B"/>
              </a:solidFill>
              <a:latin typeface="Arial" panose="020B0604020202020204" pitchFamily="34" charset="0"/>
              <a:cs typeface="+mn-ea"/>
              <a:sym typeface="Arial" panose="020B0604020202020204" pitchFamily="34" charset="0"/>
            </a:endParaRPr>
          </a:p>
        </p:txBody>
      </p:sp>
      <p:sp>
        <p:nvSpPr>
          <p:cNvPr id="3" name="文本框 2"/>
          <p:cNvSpPr txBox="1"/>
          <p:nvPr userDrawn="1"/>
        </p:nvSpPr>
        <p:spPr>
          <a:xfrm>
            <a:off x="1122259" y="350426"/>
            <a:ext cx="309880" cy="368300"/>
          </a:xfrm>
          <a:prstGeom prst="rect">
            <a:avLst/>
          </a:prstGeom>
        </p:spPr>
        <p:txBody>
          <a:bodyPr wrap="none" rtlCol="0">
            <a:spAutoFit/>
          </a:bodyPr>
          <a:lstStyle/>
          <a:p>
            <a:endParaRPr lang="zh-CN" altLang="en-US"/>
          </a:p>
        </p:txBody>
      </p:sp>
      <p:sp>
        <p:nvSpPr>
          <p:cNvPr id="2" name="文本框 1"/>
          <p:cNvSpPr txBox="1"/>
          <p:nvPr/>
        </p:nvSpPr>
        <p:spPr>
          <a:xfrm>
            <a:off x="101600" y="901700"/>
            <a:ext cx="12018645" cy="5631180"/>
          </a:xfrm>
          <a:prstGeom prst="rect">
            <a:avLst/>
          </a:prstGeom>
        </p:spPr>
        <p:txBody>
          <a:bodyPr wrap="square">
            <a:spAutoFit/>
          </a:bodyPr>
          <a:p>
            <a:pPr marL="0" indent="0" algn="just">
              <a:lnSpc>
                <a:spcPct val="100000"/>
              </a:lnSpc>
              <a:spcBef>
                <a:spcPts val="0"/>
              </a:spcBef>
              <a:spcAft>
                <a:spcPct val="0"/>
              </a:spcAft>
            </a:pPr>
            <a:r>
              <a:rPr lang="en-US" altLang="zh-CN" sz="2400" b="0" i="0">
                <a:solidFill>
                  <a:srgbClr val="1B1C21"/>
                </a:solidFill>
                <a:latin typeface="Times New Roman" panose="02020603050405020304" charset="0"/>
                <a:ea typeface="PingFang SC"/>
                <a:cs typeface="Times New Roman" panose="02020603050405020304" charset="0"/>
              </a:rPr>
              <a:t>“Professional training?” I echoed, trying to understand what she was saying. “You mean...they want to take him away from me?” My mother gave a slight nod. A wave of emotions crashed over me --- pride that ToiBoi’s potential was being recognized, but also sorrow at the thought of losing him. As I tried hard to process everything, memories of us gaining trust in each other, making slow but steady progress in training came flooding back. Reluctant, but deep down I admitted this was a once-in-a-lifetime chance for ToiBoi to reach heights that would never be achieved on our own. Under my mother’s encouraging gaze, I knew it was time to let go.</a:t>
            </a:r>
            <a:endParaRPr lang="en-US" altLang="zh-CN" sz="2400" b="0" i="0">
              <a:solidFill>
                <a:srgbClr val="1B1C21"/>
              </a:solidFill>
              <a:latin typeface="Times New Roman" panose="02020603050405020304" charset="0"/>
              <a:ea typeface="PingFang SC"/>
              <a:cs typeface="Times New Roman" panose="02020603050405020304" charset="0"/>
            </a:endParaRPr>
          </a:p>
          <a:p>
            <a:pPr marL="0" indent="0" algn="just">
              <a:lnSpc>
                <a:spcPct val="100000"/>
              </a:lnSpc>
              <a:spcBef>
                <a:spcPts val="0"/>
              </a:spcBef>
              <a:spcAft>
                <a:spcPct val="0"/>
              </a:spcAft>
            </a:pPr>
            <a:endParaRPr lang="en-US" altLang="zh-CN" sz="2400" b="0" i="0">
              <a:solidFill>
                <a:srgbClr val="1B1C21"/>
              </a:solidFill>
              <a:latin typeface="Times New Roman" panose="02020603050405020304" charset="0"/>
              <a:ea typeface="PingFang SC"/>
              <a:cs typeface="Times New Roman" panose="02020603050405020304" charset="0"/>
            </a:endParaRPr>
          </a:p>
          <a:p>
            <a:pPr marL="0" indent="0" algn="just">
              <a:lnSpc>
                <a:spcPct val="100000"/>
              </a:lnSpc>
              <a:spcBef>
                <a:spcPts val="0"/>
              </a:spcBef>
              <a:spcAft>
                <a:spcPct val="0"/>
              </a:spcAft>
            </a:pPr>
            <a:r>
              <a:rPr lang="en-US" altLang="zh-CN" sz="2400" b="0" i="0">
                <a:solidFill>
                  <a:srgbClr val="1B1C21"/>
                </a:solidFill>
                <a:latin typeface="Times New Roman" panose="02020603050405020304" charset="0"/>
                <a:ea typeface="PingFang SC"/>
                <a:cs typeface="Times New Roman" panose="02020603050405020304" charset="0"/>
              </a:rPr>
              <a:t>Decision made, it was time to go and see ToibBoi in the training ground. When we arrived, the trainer greeted us warmly and led us to where ToiBoi was being kept. As I approached, I saw the little horse grazing peacefully. Relief surged through me as I ran towards him, calling his name. He looked up and trotted over to me, nuzzling my hand affectionately. Obviously, he was in good hands. The trainer showed us around the facility and explained their rigorous training program. I could tell this was indeed an excellent opportunity. It wasn’t an easy decision, but sometimes letting go is the best thing you can do for those you love.</a:t>
            </a:r>
            <a:endParaRPr lang="en-US" altLang="zh-CN" sz="2400" b="0" i="0">
              <a:solidFill>
                <a:srgbClr val="1B1C21"/>
              </a:solidFill>
              <a:latin typeface="Times New Roman" panose="02020603050405020304" charset="0"/>
              <a:ea typeface="PingFang SC"/>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6" name="组合 4"/>
          <p:cNvGrpSpPr/>
          <p:nvPr/>
        </p:nvGrpSpPr>
        <p:grpSpPr>
          <a:xfrm>
            <a:off x="3077391" y="640517"/>
            <a:ext cx="6065788" cy="0"/>
            <a:chOff x="4615664" y="960506"/>
            <a:chExt cx="9102718" cy="0"/>
          </a:xfrm>
        </p:grpSpPr>
        <p:cxnSp>
          <p:nvCxnSpPr>
            <p:cNvPr id="3145845" name="321"/>
            <p:cNvCxnSpPr/>
            <p:nvPr/>
          </p:nvCxnSpPr>
          <p:spPr bwMode="auto">
            <a:xfrm flipH="1">
              <a:off x="4615664"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cxnSp>
          <p:nvCxnSpPr>
            <p:cNvPr id="3145846" name="3 22"/>
            <p:cNvCxnSpPr/>
            <p:nvPr/>
          </p:nvCxnSpPr>
          <p:spPr bwMode="auto">
            <a:xfrm flipH="1">
              <a:off x="12403703"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grpSp>
      <p:sp>
        <p:nvSpPr>
          <p:cNvPr id="1048839" name="文本框 8"/>
          <p:cNvSpPr txBox="1"/>
          <p:nvPr/>
        </p:nvSpPr>
        <p:spPr>
          <a:xfrm>
            <a:off x="4107088" y="317922"/>
            <a:ext cx="3758691"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pPr>
            <a:r>
              <a:rPr lang="zh-CN" altLang="en-US" sz="3200" b="1" dirty="0">
                <a:solidFill>
                  <a:srgbClr val="2F414B"/>
                </a:solidFill>
                <a:latin typeface="Arial" panose="020B0604020202020204" pitchFamily="34" charset="0"/>
                <a:cs typeface="+mn-ea"/>
                <a:sym typeface="Arial" panose="020B0604020202020204" pitchFamily="34" charset="0"/>
              </a:rPr>
              <a:t>读后续写</a:t>
            </a:r>
            <a:endParaRPr lang="zh-CN" altLang="en-US" sz="3200" b="1" dirty="0">
              <a:solidFill>
                <a:srgbClr val="2F414B"/>
              </a:solidFill>
              <a:latin typeface="Arial" panose="020B0604020202020204" pitchFamily="34" charset="0"/>
              <a:cs typeface="+mn-ea"/>
              <a:sym typeface="Arial" panose="020B0604020202020204" pitchFamily="34" charset="0"/>
            </a:endParaRPr>
          </a:p>
        </p:txBody>
      </p:sp>
      <p:sp>
        <p:nvSpPr>
          <p:cNvPr id="3" name="文本框 2"/>
          <p:cNvSpPr txBox="1"/>
          <p:nvPr userDrawn="1"/>
        </p:nvSpPr>
        <p:spPr>
          <a:xfrm>
            <a:off x="1122259" y="350426"/>
            <a:ext cx="309880" cy="368300"/>
          </a:xfrm>
          <a:prstGeom prst="rect">
            <a:avLst/>
          </a:prstGeom>
        </p:spPr>
        <p:txBody>
          <a:bodyPr wrap="none" rtlCol="0">
            <a:spAutoFit/>
          </a:bodyPr>
          <a:lstStyle/>
          <a:p>
            <a:endParaRPr lang="zh-CN" altLang="en-US"/>
          </a:p>
        </p:txBody>
      </p:sp>
      <p:sp>
        <p:nvSpPr>
          <p:cNvPr id="2" name="文本框 1"/>
          <p:cNvSpPr txBox="1"/>
          <p:nvPr/>
        </p:nvSpPr>
        <p:spPr>
          <a:xfrm>
            <a:off x="101600" y="901700"/>
            <a:ext cx="12018645" cy="5507990"/>
          </a:xfrm>
          <a:prstGeom prst="rect">
            <a:avLst/>
          </a:prstGeom>
        </p:spPr>
        <p:txBody>
          <a:bodyPr wrap="square">
            <a:spAutoFit/>
          </a:bodyPr>
          <a:p>
            <a:pPr marL="0" indent="0" algn="just">
              <a:lnSpc>
                <a:spcPct val="100000"/>
              </a:lnSpc>
              <a:spcBef>
                <a:spcPts val="0"/>
              </a:spcBef>
              <a:spcAft>
                <a:spcPct val="0"/>
              </a:spcAft>
            </a:pPr>
            <a:r>
              <a:rPr lang="en-US" altLang="zh-CN" sz="2200" b="0" i="1">
                <a:solidFill>
                  <a:srgbClr val="1B1C21"/>
                </a:solidFill>
                <a:latin typeface="Times New Roman" panose="02020603050405020304" charset="0"/>
                <a:ea typeface="PingFang SC"/>
                <a:cs typeface="Times New Roman" panose="02020603050405020304" charset="0"/>
              </a:rPr>
              <a:t>"Professional training?" I echoed, trying to understand what she was saying</a:t>
            </a:r>
            <a:r>
              <a:rPr lang="en-US" altLang="zh-CN" sz="2200" b="0" i="0">
                <a:solidFill>
                  <a:srgbClr val="1B1C21"/>
                </a:solidFill>
                <a:latin typeface="Times New Roman" panose="02020603050405020304" charset="0"/>
                <a:ea typeface="PingFang SC"/>
                <a:cs typeface="Times New Roman" panose="02020603050405020304" charset="0"/>
              </a:rPr>
              <a:t>. </a:t>
            </a:r>
            <a:r>
              <a:rPr lang="en-US" altLang="en-US" sz="2200" b="1" i="0">
                <a:solidFill>
                  <a:srgbClr val="FF0000"/>
                </a:solidFill>
                <a:highlight>
                  <a:srgbClr val="FFFF00"/>
                </a:highlight>
                <a:latin typeface="Times New Roman" panose="02020603050405020304" charset="0"/>
                <a:ea typeface="PingFang SC"/>
                <a:cs typeface="Times New Roman" panose="02020603050405020304" charset="0"/>
              </a:rPr>
              <a:t>¦</a:t>
            </a:r>
            <a:r>
              <a:rPr lang="en-US" altLang="zh-CN" sz="2200" b="1" i="0">
                <a:solidFill>
                  <a:srgbClr val="FF0000"/>
                </a:solidFill>
                <a:highlight>
                  <a:srgbClr val="FFFF00"/>
                </a:highlight>
                <a:latin typeface="Times New Roman" panose="02020603050405020304" charset="0"/>
                <a:ea typeface="PingFang SC"/>
                <a:cs typeface="Times New Roman" panose="02020603050405020304" charset="0"/>
              </a:rPr>
              <a:t>(</a:t>
            </a:r>
            <a:r>
              <a:rPr lang="zh-CN" altLang="en-US" sz="2200" b="1" i="0">
                <a:solidFill>
                  <a:srgbClr val="FF0000"/>
                </a:solidFill>
                <a:highlight>
                  <a:srgbClr val="FFFF00"/>
                </a:highlight>
                <a:latin typeface="Times New Roman" panose="02020603050405020304" charset="0"/>
                <a:ea typeface="PingFang SC"/>
                <a:cs typeface="Times New Roman" panose="02020603050405020304" charset="0"/>
              </a:rPr>
              <a:t>我的反应</a:t>
            </a:r>
            <a:r>
              <a:rPr lang="en-US" altLang="zh-CN" sz="2200" b="1" i="0">
                <a:solidFill>
                  <a:srgbClr val="FF0000"/>
                </a:solidFill>
                <a:highlight>
                  <a:srgbClr val="FFFF00"/>
                </a:highlight>
                <a:latin typeface="Times New Roman" panose="02020603050405020304" charset="0"/>
                <a:ea typeface="PingFang SC"/>
                <a:cs typeface="Times New Roman" panose="02020603050405020304" charset="0"/>
              </a:rPr>
              <a:t>)</a:t>
            </a:r>
            <a:r>
              <a:rPr lang="en-US" altLang="zh-CN" sz="2200" b="0" i="0">
                <a:solidFill>
                  <a:srgbClr val="1B1C21"/>
                </a:solidFill>
                <a:latin typeface="Times New Roman" panose="02020603050405020304" charset="0"/>
                <a:ea typeface="PingFang SC"/>
                <a:cs typeface="Times New Roman" panose="02020603050405020304" charset="0"/>
              </a:rPr>
              <a:t>My mother's words sank in slowly, and a wave of emotions hit me—pride for what ToiBoi had achieved, sadness at the thought of him leaving, and excitement for the opportunities ahead. </a:t>
            </a:r>
            <a:r>
              <a:rPr altLang="en-US" sz="2200" b="1" i="0">
                <a:solidFill>
                  <a:srgbClr val="FF0000"/>
                </a:solidFill>
                <a:highlight>
                  <a:srgbClr val="FFFF00"/>
                </a:highlight>
                <a:latin typeface="Times New Roman" panose="02020603050405020304" charset="0"/>
                <a:ea typeface="PingFang SC"/>
                <a:cs typeface="Times New Roman" panose="02020603050405020304" charset="0"/>
              </a:rPr>
              <a:t>¦(我的纠结)</a:t>
            </a:r>
            <a:r>
              <a:rPr lang="en-US" altLang="zh-CN" sz="2200" b="0" i="0">
                <a:solidFill>
                  <a:srgbClr val="1B1C21"/>
                </a:solidFill>
                <a:latin typeface="Times New Roman" panose="02020603050405020304" charset="0"/>
                <a:ea typeface="PingFang SC"/>
                <a:cs typeface="Times New Roman" panose="02020603050405020304" charset="0"/>
              </a:rPr>
              <a:t>How could I let him go? He wasn't just a horse; he was my companion, my project, and my responsibility. I had nursed him back to health after his leg injury and watched him grow stronger each day. </a:t>
            </a:r>
            <a:r>
              <a:rPr altLang="en-US" sz="2200" b="1" i="0">
                <a:solidFill>
                  <a:srgbClr val="FF0000"/>
                </a:solidFill>
                <a:highlight>
                  <a:srgbClr val="FFFF00"/>
                </a:highlight>
                <a:latin typeface="Times New Roman" panose="02020603050405020304" charset="0"/>
                <a:ea typeface="PingFang SC"/>
                <a:cs typeface="Times New Roman" panose="02020603050405020304" charset="0"/>
              </a:rPr>
              <a:t>¦(我的决定)</a:t>
            </a:r>
            <a:r>
              <a:rPr lang="en-US" altLang="zh-CN" sz="2200" b="0" i="0">
                <a:solidFill>
                  <a:srgbClr val="1B1C21"/>
                </a:solidFill>
                <a:latin typeface="Times New Roman" panose="02020603050405020304" charset="0"/>
                <a:ea typeface="PingFang SC"/>
                <a:cs typeface="Times New Roman" panose="02020603050405020304" charset="0"/>
              </a:rPr>
              <a:t>However, I came to realize immediately that this was a once-in-a-lifetime chance for both of us and the trainer's recognition of ToiBoi's potential was a testament to our hard work and dedication. I should let him go! </a:t>
            </a:r>
            <a:endParaRPr lang="en-US" altLang="zh-CN" sz="2200" b="0" i="0">
              <a:solidFill>
                <a:srgbClr val="1B1C21"/>
              </a:solidFill>
              <a:latin typeface="Times New Roman" panose="02020603050405020304" charset="0"/>
              <a:ea typeface="PingFang SC"/>
              <a:cs typeface="Times New Roman" panose="02020603050405020304" charset="0"/>
            </a:endParaRPr>
          </a:p>
          <a:p>
            <a:pPr marL="0" indent="0" algn="just">
              <a:lnSpc>
                <a:spcPct val="100000"/>
              </a:lnSpc>
              <a:spcBef>
                <a:spcPts val="0"/>
              </a:spcBef>
              <a:spcAft>
                <a:spcPct val="0"/>
              </a:spcAft>
            </a:pPr>
            <a:r>
              <a:rPr lang="en-US" altLang="zh-CN" sz="2200" b="0" i="1">
                <a:solidFill>
                  <a:srgbClr val="1B1C21"/>
                </a:solidFill>
                <a:latin typeface="Times New Roman" panose="02020603050405020304" charset="0"/>
                <a:ea typeface="PingFang SC"/>
                <a:cs typeface="Times New Roman" panose="02020603050405020304" charset="0"/>
              </a:rPr>
              <a:t>Decision made, it was time to go and see ToiBoi in the training ground</a:t>
            </a:r>
            <a:r>
              <a:rPr lang="en-US" altLang="zh-CN" sz="2200" b="0" i="0">
                <a:solidFill>
                  <a:srgbClr val="1B1C21"/>
                </a:solidFill>
                <a:latin typeface="Times New Roman" panose="02020603050405020304" charset="0"/>
                <a:ea typeface="PingFang SC"/>
                <a:cs typeface="Times New Roman" panose="02020603050405020304" charset="0"/>
              </a:rPr>
              <a:t>. </a:t>
            </a:r>
            <a:r>
              <a:rPr altLang="en-US" sz="2200" b="1" i="0">
                <a:solidFill>
                  <a:srgbClr val="FF0000"/>
                </a:solidFill>
                <a:highlight>
                  <a:srgbClr val="FFFF00"/>
                </a:highlight>
                <a:latin typeface="Times New Roman" panose="02020603050405020304" charset="0"/>
                <a:ea typeface="PingFang SC"/>
                <a:cs typeface="Times New Roman" panose="02020603050405020304" charset="0"/>
              </a:rPr>
              <a:t>¦(我的所见)</a:t>
            </a:r>
            <a:r>
              <a:rPr lang="en-US" altLang="zh-CN" sz="2200" b="0" i="0">
                <a:solidFill>
                  <a:srgbClr val="1B1C21"/>
                </a:solidFill>
                <a:latin typeface="Times New Roman" panose="02020603050405020304" charset="0"/>
                <a:ea typeface="PingFang SC"/>
                <a:cs typeface="Times New Roman" panose="02020603050405020304" charset="0"/>
              </a:rPr>
              <a:t>Upon arriving there, I saw my little horse standing proudly, looking more magnificent than ever. His coat gleamed under the sunlight, his eyes sparkling with curiosity and anticipation. </a:t>
            </a:r>
            <a:r>
              <a:rPr altLang="en-US" sz="2200" b="1" i="0">
                <a:solidFill>
                  <a:srgbClr val="FF0000"/>
                </a:solidFill>
                <a:highlight>
                  <a:srgbClr val="FFFF00"/>
                </a:highlight>
                <a:latin typeface="Times New Roman" panose="02020603050405020304" charset="0"/>
                <a:ea typeface="PingFang SC"/>
                <a:cs typeface="Times New Roman" panose="02020603050405020304" charset="0"/>
              </a:rPr>
              <a:t>¦(分别场面)</a:t>
            </a:r>
            <a:r>
              <a:rPr lang="en-US" altLang="zh-CN" sz="2200" b="0" i="0">
                <a:solidFill>
                  <a:srgbClr val="1B1C21"/>
                </a:solidFill>
                <a:latin typeface="Times New Roman" panose="02020603050405020304" charset="0"/>
                <a:ea typeface="PingFang SC"/>
                <a:cs typeface="Times New Roman" panose="02020603050405020304" charset="0"/>
              </a:rPr>
              <a:t>The trainer greeted us warmly, his eyes filled with admiration as he looked at ToiBoi. He assured me that he would take good care of ToiBoi and train him to be the best he could be. I hugged ToiBoi tightly, whispering words of encouragement and love. With a heavy heart, I watched as they led him away, knowing that I had made the right choice for both of us. </a:t>
            </a:r>
            <a:r>
              <a:rPr altLang="en-US" sz="2200" b="1" i="0">
                <a:solidFill>
                  <a:srgbClr val="FF0000"/>
                </a:solidFill>
                <a:highlight>
                  <a:srgbClr val="FFFF00"/>
                </a:highlight>
                <a:latin typeface="Times New Roman" panose="02020603050405020304" charset="0"/>
                <a:ea typeface="PingFang SC"/>
                <a:cs typeface="Times New Roman" panose="02020603050405020304" charset="0"/>
              </a:rPr>
              <a:t>¦(我的感悟)</a:t>
            </a:r>
            <a:r>
              <a:rPr lang="en-US" altLang="zh-CN" sz="2200" b="0" i="0">
                <a:solidFill>
                  <a:srgbClr val="1B1C21"/>
                </a:solidFill>
                <a:latin typeface="Times New Roman" panose="02020603050405020304" charset="0"/>
                <a:ea typeface="PingFang SC"/>
                <a:cs typeface="Times New Roman" panose="02020603050405020304" charset="0"/>
              </a:rPr>
              <a:t>As I walked back home, I couldn't help but feel proud of the bond we shared and the memories we created together. It wasn’t an easy decision, but sometimes letting go is the best thing you can do for those you love.</a:t>
            </a:r>
            <a:endParaRPr lang="en-US" altLang="zh-CN" sz="2200" b="0" i="0">
              <a:solidFill>
                <a:srgbClr val="1B1C21"/>
              </a:solidFill>
              <a:latin typeface="Times New Roman" panose="02020603050405020304" charset="0"/>
              <a:ea typeface="PingFang SC"/>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8" name="图片占位符 2"/>
          <p:cNvPicPr>
            <a:picLocks noGrp="1" noChangeAspect="1"/>
          </p:cNvPicPr>
          <p:nvPr>
            <p:ph type="pic" sz="quarter" idx="13"/>
          </p:nvPr>
        </p:nvPicPr>
        <p:blipFill>
          <a:blip r:embed="rId1"/>
          <a:srcRect/>
          <a:stretch>
            <a:fillRect/>
          </a:stretch>
        </p:blipFill>
        <p:spPr/>
      </p:pic>
      <p:sp>
        <p:nvSpPr>
          <p:cNvPr id="1048841" name="矩形 259"/>
          <p:cNvSpPr>
            <a:spLocks noChangeArrowheads="1"/>
          </p:cNvSpPr>
          <p:nvPr/>
        </p:nvSpPr>
        <p:spPr bwMode="auto">
          <a:xfrm>
            <a:off x="3011091" y="3156650"/>
            <a:ext cx="6179563" cy="738664"/>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a:buNone/>
            </a:pPr>
            <a:r>
              <a:rPr lang="zh-CN" altLang="en-US" sz="4800" b="1" cap="all" dirty="0">
                <a:solidFill>
                  <a:prstClr val="white"/>
                </a:solidFill>
                <a:latin typeface="Arial" panose="020B0604020202020204"/>
                <a:ea typeface="微软雅黑" panose="020B0503020204020204" pitchFamily="34" charset="-122"/>
                <a:cs typeface="+mn-ea"/>
                <a:sym typeface="+mn-lt"/>
              </a:rPr>
              <a:t>让我们做得更好</a:t>
            </a:r>
            <a:endParaRPr lang="zh-CN" altLang="en-US" sz="4800" b="1" cap="all" dirty="0">
              <a:solidFill>
                <a:prstClr val="white"/>
              </a:solidFill>
              <a:latin typeface="Arial" panose="020B0604020202020204"/>
              <a:ea typeface="微软雅黑" panose="020B0503020204020204" pitchFamily="34" charset="-122"/>
              <a:cs typeface="+mn-ea"/>
              <a:sym typeface="+mn-lt"/>
            </a:endParaRPr>
          </a:p>
        </p:txBody>
      </p:sp>
      <p:sp>
        <p:nvSpPr>
          <p:cNvPr id="1048842" name="矩形 7"/>
          <p:cNvSpPr/>
          <p:nvPr/>
        </p:nvSpPr>
        <p:spPr>
          <a:xfrm>
            <a:off x="3011091" y="3858762"/>
            <a:ext cx="6179563" cy="169277"/>
          </a:xfrm>
          <a:prstGeom prst="rect">
            <a:avLst/>
          </a:prstGeom>
        </p:spPr>
        <p:txBody>
          <a:bodyPr wrap="square">
            <a:spAutoFit/>
          </a:bodyPr>
          <a:lstStyle/>
          <a:p>
            <a:pPr algn="dist"/>
            <a:r>
              <a:rPr lang="zh-CN" altLang="en-US" sz="500" dirty="0">
                <a:solidFill>
                  <a:prstClr val="white"/>
                </a:solidFill>
                <a:cs typeface="+mn-ea"/>
                <a:sym typeface="+mn-lt"/>
              </a:rPr>
              <a:t>WE HAVE MADE GREAT ACHIEVEMENTS </a:t>
            </a:r>
            <a:endParaRPr lang="zh-CN" altLang="en-US" sz="500" dirty="0">
              <a:solidFill>
                <a:prstClr val="white"/>
              </a:solidFill>
              <a:cs typeface="+mn-ea"/>
              <a:sym typeface="+mn-lt"/>
            </a:endParaRPr>
          </a:p>
        </p:txBody>
      </p:sp>
      <p:grpSp>
        <p:nvGrpSpPr>
          <p:cNvPr id="218" name="组合 21"/>
          <p:cNvGrpSpPr/>
          <p:nvPr/>
        </p:nvGrpSpPr>
        <p:grpSpPr>
          <a:xfrm>
            <a:off x="5081395" y="1933569"/>
            <a:ext cx="800368" cy="688504"/>
            <a:chOff x="3787022" y="1797643"/>
            <a:chExt cx="550817" cy="473832"/>
          </a:xfrm>
          <a:solidFill>
            <a:schemeClr val="tx1"/>
          </a:solidFill>
        </p:grpSpPr>
        <p:sp>
          <p:nvSpPr>
            <p:cNvPr id="1048843" name="Oval 217"/>
            <p:cNvSpPr>
              <a:spLocks noChangeArrowheads="1"/>
            </p:cNvSpPr>
            <p:nvPr/>
          </p:nvSpPr>
          <p:spPr bwMode="auto">
            <a:xfrm>
              <a:off x="4007132" y="1958458"/>
              <a:ext cx="108428" cy="108088"/>
            </a:xfrm>
            <a:prstGeom prst="ellipse">
              <a:avLst/>
            </a:prstGeom>
            <a:grpFill/>
            <a:ln>
              <a:noFill/>
            </a:ln>
          </p:spPr>
          <p:txBody>
            <a:bodyPr vert="horz" wrap="square" lIns="86650" tIns="43323" rIns="86650" bIns="43323" numCol="1" anchor="t" anchorCtr="0" compatLnSpc="1"/>
            <a:lstStyle/>
            <a:p>
              <a:pPr defTabSz="866775" fontAlgn="base">
                <a:spcBef>
                  <a:spcPct val="0"/>
                </a:spcBef>
                <a:spcAft>
                  <a:spcPct val="0"/>
                </a:spcAft>
              </a:pPr>
              <a:endParaRPr lang="zh-CN" altLang="en-US" sz="170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8844" name="Freeform 218"/>
            <p:cNvSpPr/>
            <p:nvPr/>
          </p:nvSpPr>
          <p:spPr bwMode="auto">
            <a:xfrm>
              <a:off x="4079779" y="2081725"/>
              <a:ext cx="96502" cy="133367"/>
            </a:xfrm>
            <a:custGeom>
              <a:avLst/>
              <a:gdLst>
                <a:gd name="T0" fmla="*/ 36 w 38"/>
                <a:gd name="T1" fmla="*/ 12 h 52"/>
                <a:gd name="T2" fmla="*/ 24 w 38"/>
                <a:gd name="T3" fmla="*/ 1 h 52"/>
                <a:gd name="T4" fmla="*/ 12 w 38"/>
                <a:gd name="T5" fmla="*/ 1 h 52"/>
                <a:gd name="T6" fmla="*/ 20 w 38"/>
                <a:gd name="T7" fmla="*/ 7 h 52"/>
                <a:gd name="T8" fmla="*/ 9 w 38"/>
                <a:gd name="T9" fmla="*/ 13 h 52"/>
                <a:gd name="T10" fmla="*/ 14 w 38"/>
                <a:gd name="T11" fmla="*/ 21 h 52"/>
                <a:gd name="T12" fmla="*/ 0 w 38"/>
                <a:gd name="T13" fmla="*/ 52 h 52"/>
                <a:gd name="T14" fmla="*/ 0 w 38"/>
                <a:gd name="T15" fmla="*/ 52 h 52"/>
                <a:gd name="T16" fmla="*/ 38 w 38"/>
                <a:gd name="T17" fmla="*/ 37 h 52"/>
                <a:gd name="T18" fmla="*/ 36 w 38"/>
                <a:gd name="T19"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2">
                  <a:moveTo>
                    <a:pt x="36" y="12"/>
                  </a:moveTo>
                  <a:cubicBezTo>
                    <a:pt x="36" y="5"/>
                    <a:pt x="30" y="0"/>
                    <a:pt x="24" y="1"/>
                  </a:cubicBezTo>
                  <a:cubicBezTo>
                    <a:pt x="24" y="1"/>
                    <a:pt x="19" y="1"/>
                    <a:pt x="12" y="1"/>
                  </a:cubicBezTo>
                  <a:cubicBezTo>
                    <a:pt x="20" y="7"/>
                    <a:pt x="20" y="7"/>
                    <a:pt x="20" y="7"/>
                  </a:cubicBezTo>
                  <a:cubicBezTo>
                    <a:pt x="9" y="13"/>
                    <a:pt x="9" y="13"/>
                    <a:pt x="9" y="13"/>
                  </a:cubicBezTo>
                  <a:cubicBezTo>
                    <a:pt x="14" y="21"/>
                    <a:pt x="14" y="21"/>
                    <a:pt x="14" y="21"/>
                  </a:cubicBezTo>
                  <a:cubicBezTo>
                    <a:pt x="0" y="52"/>
                    <a:pt x="0" y="52"/>
                    <a:pt x="0" y="52"/>
                  </a:cubicBezTo>
                  <a:cubicBezTo>
                    <a:pt x="0" y="52"/>
                    <a:pt x="0" y="52"/>
                    <a:pt x="0" y="52"/>
                  </a:cubicBezTo>
                  <a:cubicBezTo>
                    <a:pt x="15" y="51"/>
                    <a:pt x="28" y="45"/>
                    <a:pt x="38" y="37"/>
                  </a:cubicBezTo>
                  <a:lnTo>
                    <a:pt x="36" y="12"/>
                  </a:lnTo>
                  <a:close/>
                </a:path>
              </a:pathLst>
            </a:custGeom>
            <a:grpFill/>
            <a:ln>
              <a:noFill/>
            </a:ln>
          </p:spPr>
          <p:txBody>
            <a:bodyPr vert="horz" wrap="square" lIns="86650" tIns="43323" rIns="86650" bIns="43323" numCol="1" anchor="t" anchorCtr="0" compatLnSpc="1"/>
            <a:lstStyle/>
            <a:p>
              <a:pPr defTabSz="866775" fontAlgn="base">
                <a:spcBef>
                  <a:spcPct val="0"/>
                </a:spcBef>
                <a:spcAft>
                  <a:spcPct val="0"/>
                </a:spcAft>
              </a:pPr>
              <a:endParaRPr lang="zh-CN" altLang="en-US" sz="170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8845" name="Freeform 219"/>
            <p:cNvSpPr/>
            <p:nvPr/>
          </p:nvSpPr>
          <p:spPr bwMode="auto">
            <a:xfrm>
              <a:off x="3948581" y="2081725"/>
              <a:ext cx="95417" cy="133367"/>
            </a:xfrm>
            <a:custGeom>
              <a:avLst/>
              <a:gdLst>
                <a:gd name="T0" fmla="*/ 23 w 37"/>
                <a:gd name="T1" fmla="*/ 21 h 52"/>
                <a:gd name="T2" fmla="*/ 28 w 37"/>
                <a:gd name="T3" fmla="*/ 13 h 52"/>
                <a:gd name="T4" fmla="*/ 17 w 37"/>
                <a:gd name="T5" fmla="*/ 7 h 52"/>
                <a:gd name="T6" fmla="*/ 25 w 37"/>
                <a:gd name="T7" fmla="*/ 0 h 52"/>
                <a:gd name="T8" fmla="*/ 15 w 37"/>
                <a:gd name="T9" fmla="*/ 1 h 52"/>
                <a:gd name="T10" fmla="*/ 15 w 37"/>
                <a:gd name="T11" fmla="*/ 1 h 52"/>
                <a:gd name="T12" fmla="*/ 2 w 37"/>
                <a:gd name="T13" fmla="*/ 12 h 52"/>
                <a:gd name="T14" fmla="*/ 0 w 37"/>
                <a:gd name="T15" fmla="*/ 37 h 52"/>
                <a:gd name="T16" fmla="*/ 37 w 37"/>
                <a:gd name="T17" fmla="*/ 52 h 52"/>
                <a:gd name="T18" fmla="*/ 37 w 37"/>
                <a:gd name="T19" fmla="*/ 52 h 52"/>
                <a:gd name="T20" fmla="*/ 23 w 37"/>
                <a:gd name="T21"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52">
                  <a:moveTo>
                    <a:pt x="23" y="21"/>
                  </a:moveTo>
                  <a:cubicBezTo>
                    <a:pt x="28" y="13"/>
                    <a:pt x="28" y="13"/>
                    <a:pt x="28" y="13"/>
                  </a:cubicBezTo>
                  <a:cubicBezTo>
                    <a:pt x="17" y="7"/>
                    <a:pt x="17" y="7"/>
                    <a:pt x="17" y="7"/>
                  </a:cubicBezTo>
                  <a:cubicBezTo>
                    <a:pt x="25" y="0"/>
                    <a:pt x="25" y="0"/>
                    <a:pt x="25" y="0"/>
                  </a:cubicBezTo>
                  <a:cubicBezTo>
                    <a:pt x="19" y="0"/>
                    <a:pt x="15" y="0"/>
                    <a:pt x="15" y="1"/>
                  </a:cubicBezTo>
                  <a:cubicBezTo>
                    <a:pt x="15" y="1"/>
                    <a:pt x="15" y="1"/>
                    <a:pt x="15" y="1"/>
                  </a:cubicBezTo>
                  <a:cubicBezTo>
                    <a:pt x="8" y="0"/>
                    <a:pt x="3" y="5"/>
                    <a:pt x="2" y="12"/>
                  </a:cubicBezTo>
                  <a:cubicBezTo>
                    <a:pt x="0" y="37"/>
                    <a:pt x="0" y="37"/>
                    <a:pt x="0" y="37"/>
                  </a:cubicBezTo>
                  <a:cubicBezTo>
                    <a:pt x="10" y="46"/>
                    <a:pt x="23" y="51"/>
                    <a:pt x="37" y="52"/>
                  </a:cubicBezTo>
                  <a:cubicBezTo>
                    <a:pt x="37" y="52"/>
                    <a:pt x="37" y="52"/>
                    <a:pt x="37" y="52"/>
                  </a:cubicBezTo>
                  <a:lnTo>
                    <a:pt x="23" y="21"/>
                  </a:lnTo>
                  <a:close/>
                </a:path>
              </a:pathLst>
            </a:custGeom>
            <a:grpFill/>
            <a:ln>
              <a:noFill/>
            </a:ln>
          </p:spPr>
          <p:txBody>
            <a:bodyPr vert="horz" wrap="square" lIns="86650" tIns="43323" rIns="86650" bIns="43323" numCol="1" anchor="t" anchorCtr="0" compatLnSpc="1"/>
            <a:lstStyle/>
            <a:p>
              <a:pPr defTabSz="866775" fontAlgn="base">
                <a:spcBef>
                  <a:spcPct val="0"/>
                </a:spcBef>
                <a:spcAft>
                  <a:spcPct val="0"/>
                </a:spcAft>
              </a:pPr>
              <a:endParaRPr lang="zh-CN" altLang="en-US" sz="170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8846" name="Freeform 220"/>
            <p:cNvSpPr/>
            <p:nvPr/>
          </p:nvSpPr>
          <p:spPr bwMode="auto">
            <a:xfrm>
              <a:off x="4043998" y="2081725"/>
              <a:ext cx="35782" cy="28191"/>
            </a:xfrm>
            <a:custGeom>
              <a:avLst/>
              <a:gdLst>
                <a:gd name="T0" fmla="*/ 28 w 33"/>
                <a:gd name="T1" fmla="*/ 26 h 26"/>
                <a:gd name="T2" fmla="*/ 28 w 33"/>
                <a:gd name="T3" fmla="*/ 26 h 26"/>
                <a:gd name="T4" fmla="*/ 33 w 33"/>
                <a:gd name="T5" fmla="*/ 24 h 26"/>
                <a:gd name="T6" fmla="*/ 28 w 33"/>
                <a:gd name="T7" fmla="*/ 0 h 26"/>
                <a:gd name="T8" fmla="*/ 7 w 33"/>
                <a:gd name="T9" fmla="*/ 0 h 26"/>
                <a:gd name="T10" fmla="*/ 0 w 33"/>
                <a:gd name="T11" fmla="*/ 24 h 26"/>
                <a:gd name="T12" fmla="*/ 4 w 33"/>
                <a:gd name="T13" fmla="*/ 26 h 26"/>
                <a:gd name="T14" fmla="*/ 4 w 33"/>
                <a:gd name="T15" fmla="*/ 26 h 26"/>
                <a:gd name="T16" fmla="*/ 28 w 33"/>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6">
                  <a:moveTo>
                    <a:pt x="28" y="26"/>
                  </a:moveTo>
                  <a:lnTo>
                    <a:pt x="28" y="26"/>
                  </a:lnTo>
                  <a:lnTo>
                    <a:pt x="33" y="24"/>
                  </a:lnTo>
                  <a:lnTo>
                    <a:pt x="28" y="0"/>
                  </a:lnTo>
                  <a:lnTo>
                    <a:pt x="7" y="0"/>
                  </a:lnTo>
                  <a:lnTo>
                    <a:pt x="0" y="24"/>
                  </a:lnTo>
                  <a:lnTo>
                    <a:pt x="4" y="26"/>
                  </a:lnTo>
                  <a:lnTo>
                    <a:pt x="4" y="26"/>
                  </a:lnTo>
                  <a:lnTo>
                    <a:pt x="28" y="26"/>
                  </a:lnTo>
                  <a:close/>
                </a:path>
              </a:pathLst>
            </a:custGeom>
            <a:grpFill/>
            <a:ln>
              <a:noFill/>
            </a:ln>
          </p:spPr>
          <p:txBody>
            <a:bodyPr vert="horz" wrap="square" lIns="86650" tIns="43323" rIns="86650" bIns="43323" numCol="1" anchor="t" anchorCtr="0" compatLnSpc="1"/>
            <a:lstStyle/>
            <a:p>
              <a:pPr defTabSz="866775" fontAlgn="base">
                <a:spcBef>
                  <a:spcPct val="0"/>
                </a:spcBef>
                <a:spcAft>
                  <a:spcPct val="0"/>
                </a:spcAft>
              </a:pPr>
              <a:endParaRPr lang="zh-CN" altLang="en-US" sz="170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8847" name="Freeform 221"/>
            <p:cNvSpPr/>
            <p:nvPr/>
          </p:nvSpPr>
          <p:spPr bwMode="auto">
            <a:xfrm>
              <a:off x="4043998" y="2109916"/>
              <a:ext cx="35782" cy="108428"/>
            </a:xfrm>
            <a:custGeom>
              <a:avLst/>
              <a:gdLst>
                <a:gd name="T0" fmla="*/ 12 w 14"/>
                <a:gd name="T1" fmla="*/ 0 h 42"/>
                <a:gd name="T2" fmla="*/ 12 w 14"/>
                <a:gd name="T3" fmla="*/ 0 h 42"/>
                <a:gd name="T4" fmla="*/ 2 w 14"/>
                <a:gd name="T5" fmla="*/ 0 h 42"/>
                <a:gd name="T6" fmla="*/ 2 w 14"/>
                <a:gd name="T7" fmla="*/ 0 h 42"/>
                <a:gd name="T8" fmla="*/ 0 w 14"/>
                <a:gd name="T9" fmla="*/ 41 h 42"/>
                <a:gd name="T10" fmla="*/ 0 w 14"/>
                <a:gd name="T11" fmla="*/ 41 h 42"/>
                <a:gd name="T12" fmla="*/ 7 w 14"/>
                <a:gd name="T13" fmla="*/ 42 h 42"/>
                <a:gd name="T14" fmla="*/ 14 w 14"/>
                <a:gd name="T15" fmla="*/ 41 h 42"/>
                <a:gd name="T16" fmla="*/ 14 w 14"/>
                <a:gd name="T17" fmla="*/ 41 h 42"/>
                <a:gd name="T18" fmla="*/ 12 w 14"/>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2">
                  <a:moveTo>
                    <a:pt x="12" y="0"/>
                  </a:moveTo>
                  <a:cubicBezTo>
                    <a:pt x="12" y="0"/>
                    <a:pt x="12" y="0"/>
                    <a:pt x="12" y="0"/>
                  </a:cubicBezTo>
                  <a:cubicBezTo>
                    <a:pt x="2" y="0"/>
                    <a:pt x="2" y="0"/>
                    <a:pt x="2" y="0"/>
                  </a:cubicBezTo>
                  <a:cubicBezTo>
                    <a:pt x="2" y="0"/>
                    <a:pt x="2" y="0"/>
                    <a:pt x="2" y="0"/>
                  </a:cubicBezTo>
                  <a:cubicBezTo>
                    <a:pt x="0" y="41"/>
                    <a:pt x="0" y="41"/>
                    <a:pt x="0" y="41"/>
                  </a:cubicBezTo>
                  <a:cubicBezTo>
                    <a:pt x="0" y="41"/>
                    <a:pt x="0" y="41"/>
                    <a:pt x="0" y="41"/>
                  </a:cubicBezTo>
                  <a:cubicBezTo>
                    <a:pt x="3" y="42"/>
                    <a:pt x="5" y="42"/>
                    <a:pt x="7" y="42"/>
                  </a:cubicBezTo>
                  <a:cubicBezTo>
                    <a:pt x="10" y="42"/>
                    <a:pt x="12" y="42"/>
                    <a:pt x="14" y="41"/>
                  </a:cubicBezTo>
                  <a:cubicBezTo>
                    <a:pt x="14" y="41"/>
                    <a:pt x="14" y="41"/>
                    <a:pt x="14" y="41"/>
                  </a:cubicBezTo>
                  <a:lnTo>
                    <a:pt x="12" y="0"/>
                  </a:lnTo>
                  <a:close/>
                </a:path>
              </a:pathLst>
            </a:custGeom>
            <a:grpFill/>
            <a:ln>
              <a:noFill/>
            </a:ln>
          </p:spPr>
          <p:txBody>
            <a:bodyPr vert="horz" wrap="square" lIns="86650" tIns="43323" rIns="86650" bIns="43323" numCol="1" anchor="t" anchorCtr="0" compatLnSpc="1"/>
            <a:lstStyle/>
            <a:p>
              <a:pPr defTabSz="866775" fontAlgn="base">
                <a:spcBef>
                  <a:spcPct val="0"/>
                </a:spcBef>
                <a:spcAft>
                  <a:spcPct val="0"/>
                </a:spcAft>
              </a:pPr>
              <a:endParaRPr lang="zh-CN" altLang="en-US" sz="170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8848" name="Freeform 222"/>
            <p:cNvSpPr/>
            <p:nvPr/>
          </p:nvSpPr>
          <p:spPr bwMode="auto">
            <a:xfrm>
              <a:off x="3826056" y="2032933"/>
              <a:ext cx="460821" cy="238542"/>
            </a:xfrm>
            <a:custGeom>
              <a:avLst/>
              <a:gdLst>
                <a:gd name="T0" fmla="*/ 92 w 180"/>
                <a:gd name="T1" fmla="*/ 93 h 93"/>
                <a:gd name="T2" fmla="*/ 0 w 180"/>
                <a:gd name="T3" fmla="*/ 0 h 93"/>
                <a:gd name="T4" fmla="*/ 23 w 180"/>
                <a:gd name="T5" fmla="*/ 0 h 93"/>
                <a:gd name="T6" fmla="*/ 92 w 180"/>
                <a:gd name="T7" fmla="*/ 70 h 93"/>
                <a:gd name="T8" fmla="*/ 158 w 180"/>
                <a:gd name="T9" fmla="*/ 22 h 93"/>
                <a:gd name="T10" fmla="*/ 180 w 180"/>
                <a:gd name="T11" fmla="*/ 30 h 93"/>
                <a:gd name="T12" fmla="*/ 92 w 180"/>
                <a:gd name="T13" fmla="*/ 93 h 93"/>
              </a:gdLst>
              <a:ahLst/>
              <a:cxnLst>
                <a:cxn ang="0">
                  <a:pos x="T0" y="T1"/>
                </a:cxn>
                <a:cxn ang="0">
                  <a:pos x="T2" y="T3"/>
                </a:cxn>
                <a:cxn ang="0">
                  <a:pos x="T4" y="T5"/>
                </a:cxn>
                <a:cxn ang="0">
                  <a:pos x="T6" y="T7"/>
                </a:cxn>
                <a:cxn ang="0">
                  <a:pos x="T8" y="T9"/>
                </a:cxn>
                <a:cxn ang="0">
                  <a:pos x="T10" y="T11"/>
                </a:cxn>
                <a:cxn ang="0">
                  <a:pos x="T12" y="T13"/>
                </a:cxn>
              </a:cxnLst>
              <a:rect l="0" t="0" r="r" b="b"/>
              <a:pathLst>
                <a:path w="180" h="93">
                  <a:moveTo>
                    <a:pt x="92" y="93"/>
                  </a:moveTo>
                  <a:cubicBezTo>
                    <a:pt x="41" y="93"/>
                    <a:pt x="0" y="51"/>
                    <a:pt x="0" y="0"/>
                  </a:cubicBezTo>
                  <a:cubicBezTo>
                    <a:pt x="23" y="0"/>
                    <a:pt x="23" y="0"/>
                    <a:pt x="23" y="0"/>
                  </a:cubicBezTo>
                  <a:cubicBezTo>
                    <a:pt x="23" y="39"/>
                    <a:pt x="54" y="70"/>
                    <a:pt x="92" y="70"/>
                  </a:cubicBezTo>
                  <a:cubicBezTo>
                    <a:pt x="122" y="70"/>
                    <a:pt x="149" y="51"/>
                    <a:pt x="158" y="22"/>
                  </a:cubicBezTo>
                  <a:cubicBezTo>
                    <a:pt x="180" y="30"/>
                    <a:pt x="180" y="30"/>
                    <a:pt x="180" y="30"/>
                  </a:cubicBezTo>
                  <a:cubicBezTo>
                    <a:pt x="168" y="67"/>
                    <a:pt x="132" y="93"/>
                    <a:pt x="92" y="93"/>
                  </a:cubicBezTo>
                  <a:close/>
                </a:path>
              </a:pathLst>
            </a:custGeom>
            <a:grpFill/>
            <a:ln>
              <a:noFill/>
            </a:ln>
          </p:spPr>
          <p:txBody>
            <a:bodyPr vert="horz" wrap="square" lIns="86650" tIns="43323" rIns="86650" bIns="43323" numCol="1" anchor="t" anchorCtr="0" compatLnSpc="1"/>
            <a:lstStyle/>
            <a:p>
              <a:pPr defTabSz="866775" fontAlgn="base">
                <a:spcBef>
                  <a:spcPct val="0"/>
                </a:spcBef>
                <a:spcAft>
                  <a:spcPct val="0"/>
                </a:spcAft>
              </a:pPr>
              <a:endParaRPr lang="zh-CN" altLang="en-US" sz="170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8849" name="Freeform 223"/>
            <p:cNvSpPr/>
            <p:nvPr/>
          </p:nvSpPr>
          <p:spPr bwMode="auto">
            <a:xfrm>
              <a:off x="3787022" y="1979802"/>
              <a:ext cx="133367" cy="66142"/>
            </a:xfrm>
            <a:custGeom>
              <a:avLst/>
              <a:gdLst>
                <a:gd name="T0" fmla="*/ 123 w 123"/>
                <a:gd name="T1" fmla="*/ 61 h 61"/>
                <a:gd name="T2" fmla="*/ 62 w 123"/>
                <a:gd name="T3" fmla="*/ 0 h 61"/>
                <a:gd name="T4" fmla="*/ 0 w 123"/>
                <a:gd name="T5" fmla="*/ 61 h 61"/>
                <a:gd name="T6" fmla="*/ 123 w 123"/>
                <a:gd name="T7" fmla="*/ 61 h 61"/>
              </a:gdLst>
              <a:ahLst/>
              <a:cxnLst>
                <a:cxn ang="0">
                  <a:pos x="T0" y="T1"/>
                </a:cxn>
                <a:cxn ang="0">
                  <a:pos x="T2" y="T3"/>
                </a:cxn>
                <a:cxn ang="0">
                  <a:pos x="T4" y="T5"/>
                </a:cxn>
                <a:cxn ang="0">
                  <a:pos x="T6" y="T7"/>
                </a:cxn>
              </a:cxnLst>
              <a:rect l="0" t="0" r="r" b="b"/>
              <a:pathLst>
                <a:path w="123" h="61">
                  <a:moveTo>
                    <a:pt x="123" y="61"/>
                  </a:moveTo>
                  <a:lnTo>
                    <a:pt x="62" y="0"/>
                  </a:lnTo>
                  <a:lnTo>
                    <a:pt x="0" y="61"/>
                  </a:lnTo>
                  <a:lnTo>
                    <a:pt x="123" y="61"/>
                  </a:lnTo>
                  <a:close/>
                </a:path>
              </a:pathLst>
            </a:custGeom>
            <a:grpFill/>
            <a:ln>
              <a:noFill/>
            </a:ln>
          </p:spPr>
          <p:txBody>
            <a:bodyPr vert="horz" wrap="square" lIns="86650" tIns="43323" rIns="86650" bIns="43323" numCol="1" anchor="t" anchorCtr="0" compatLnSpc="1"/>
            <a:lstStyle/>
            <a:p>
              <a:pPr defTabSz="866775" fontAlgn="base">
                <a:spcBef>
                  <a:spcPct val="0"/>
                </a:spcBef>
                <a:spcAft>
                  <a:spcPct val="0"/>
                </a:spcAft>
              </a:pPr>
              <a:endParaRPr lang="zh-CN" altLang="en-US" sz="170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8850" name="Freeform 224"/>
            <p:cNvSpPr/>
            <p:nvPr/>
          </p:nvSpPr>
          <p:spPr bwMode="auto">
            <a:xfrm>
              <a:off x="3837984" y="1797643"/>
              <a:ext cx="461905" cy="235290"/>
            </a:xfrm>
            <a:custGeom>
              <a:avLst/>
              <a:gdLst>
                <a:gd name="T0" fmla="*/ 180 w 180"/>
                <a:gd name="T1" fmla="*/ 92 h 92"/>
                <a:gd name="T2" fmla="*/ 157 w 180"/>
                <a:gd name="T3" fmla="*/ 92 h 92"/>
                <a:gd name="T4" fmla="*/ 88 w 180"/>
                <a:gd name="T5" fmla="*/ 23 h 92"/>
                <a:gd name="T6" fmla="*/ 21 w 180"/>
                <a:gd name="T7" fmla="*/ 70 h 92"/>
                <a:gd name="T8" fmla="*/ 0 w 180"/>
                <a:gd name="T9" fmla="*/ 63 h 92"/>
                <a:gd name="T10" fmla="*/ 88 w 180"/>
                <a:gd name="T11" fmla="*/ 0 h 92"/>
                <a:gd name="T12" fmla="*/ 180 w 180"/>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180" h="92">
                  <a:moveTo>
                    <a:pt x="180" y="92"/>
                  </a:moveTo>
                  <a:cubicBezTo>
                    <a:pt x="157" y="92"/>
                    <a:pt x="157" y="92"/>
                    <a:pt x="157" y="92"/>
                  </a:cubicBezTo>
                  <a:cubicBezTo>
                    <a:pt x="157" y="54"/>
                    <a:pt x="126" y="23"/>
                    <a:pt x="88" y="23"/>
                  </a:cubicBezTo>
                  <a:cubicBezTo>
                    <a:pt x="57" y="23"/>
                    <a:pt x="31" y="42"/>
                    <a:pt x="21" y="70"/>
                  </a:cubicBezTo>
                  <a:cubicBezTo>
                    <a:pt x="0" y="63"/>
                    <a:pt x="0" y="63"/>
                    <a:pt x="0" y="63"/>
                  </a:cubicBezTo>
                  <a:cubicBezTo>
                    <a:pt x="12" y="25"/>
                    <a:pt x="48" y="0"/>
                    <a:pt x="88" y="0"/>
                  </a:cubicBezTo>
                  <a:cubicBezTo>
                    <a:pt x="139" y="0"/>
                    <a:pt x="180" y="41"/>
                    <a:pt x="180" y="92"/>
                  </a:cubicBezTo>
                  <a:close/>
                </a:path>
              </a:pathLst>
            </a:custGeom>
            <a:grpFill/>
            <a:ln>
              <a:noFill/>
            </a:ln>
          </p:spPr>
          <p:txBody>
            <a:bodyPr vert="horz" wrap="square" lIns="86650" tIns="43323" rIns="86650" bIns="43323" numCol="1" anchor="t" anchorCtr="0" compatLnSpc="1"/>
            <a:lstStyle/>
            <a:p>
              <a:pPr defTabSz="866775" fontAlgn="base">
                <a:spcBef>
                  <a:spcPct val="0"/>
                </a:spcBef>
                <a:spcAft>
                  <a:spcPct val="0"/>
                </a:spcAft>
              </a:pPr>
              <a:endParaRPr lang="zh-CN" altLang="en-US" sz="170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8851" name="Freeform 225"/>
            <p:cNvSpPr/>
            <p:nvPr/>
          </p:nvSpPr>
          <p:spPr bwMode="auto">
            <a:xfrm>
              <a:off x="4202303" y="2021005"/>
              <a:ext cx="135536" cy="68310"/>
            </a:xfrm>
            <a:custGeom>
              <a:avLst/>
              <a:gdLst>
                <a:gd name="T0" fmla="*/ 0 w 125"/>
                <a:gd name="T1" fmla="*/ 0 h 63"/>
                <a:gd name="T2" fmla="*/ 64 w 125"/>
                <a:gd name="T3" fmla="*/ 63 h 63"/>
                <a:gd name="T4" fmla="*/ 125 w 125"/>
                <a:gd name="T5" fmla="*/ 0 h 63"/>
                <a:gd name="T6" fmla="*/ 0 w 125"/>
                <a:gd name="T7" fmla="*/ 0 h 63"/>
              </a:gdLst>
              <a:ahLst/>
              <a:cxnLst>
                <a:cxn ang="0">
                  <a:pos x="T0" y="T1"/>
                </a:cxn>
                <a:cxn ang="0">
                  <a:pos x="T2" y="T3"/>
                </a:cxn>
                <a:cxn ang="0">
                  <a:pos x="T4" y="T5"/>
                </a:cxn>
                <a:cxn ang="0">
                  <a:pos x="T6" y="T7"/>
                </a:cxn>
              </a:cxnLst>
              <a:rect l="0" t="0" r="r" b="b"/>
              <a:pathLst>
                <a:path w="125" h="63">
                  <a:moveTo>
                    <a:pt x="0" y="0"/>
                  </a:moveTo>
                  <a:lnTo>
                    <a:pt x="64" y="63"/>
                  </a:lnTo>
                  <a:lnTo>
                    <a:pt x="125" y="0"/>
                  </a:lnTo>
                  <a:lnTo>
                    <a:pt x="0" y="0"/>
                  </a:lnTo>
                  <a:close/>
                </a:path>
              </a:pathLst>
            </a:custGeom>
            <a:grpFill/>
            <a:ln>
              <a:noFill/>
            </a:ln>
          </p:spPr>
          <p:txBody>
            <a:bodyPr vert="horz" wrap="square" lIns="86650" tIns="43323" rIns="86650" bIns="43323" numCol="1" anchor="t" anchorCtr="0" compatLnSpc="1"/>
            <a:lstStyle/>
            <a:p>
              <a:pPr defTabSz="866775" fontAlgn="base">
                <a:spcBef>
                  <a:spcPct val="0"/>
                </a:spcBef>
                <a:spcAft>
                  <a:spcPct val="0"/>
                </a:spcAft>
              </a:pPr>
              <a:endParaRPr lang="zh-CN" altLang="en-US" sz="170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048852" name="任意多边形 31"/>
          <p:cNvSpPr/>
          <p:nvPr/>
        </p:nvSpPr>
        <p:spPr>
          <a:xfrm>
            <a:off x="5946360" y="2158412"/>
            <a:ext cx="1470211" cy="397944"/>
          </a:xfrm>
          <a:custGeom>
            <a:avLst/>
            <a:gdLst>
              <a:gd name="connsiteX0" fmla="*/ 2391095 w 3753268"/>
              <a:gd name="connsiteY0" fmla="*/ 432741 h 1015901"/>
              <a:gd name="connsiteX1" fmla="*/ 2391095 w 3753268"/>
              <a:gd name="connsiteY1" fmla="*/ 607267 h 1015901"/>
              <a:gd name="connsiteX2" fmla="*/ 2476980 w 3753268"/>
              <a:gd name="connsiteY2" fmla="*/ 607267 h 1015901"/>
              <a:gd name="connsiteX3" fmla="*/ 2581297 w 3753268"/>
              <a:gd name="connsiteY3" fmla="*/ 598822 h 1015901"/>
              <a:gd name="connsiteX4" fmla="*/ 2613847 w 3753268"/>
              <a:gd name="connsiteY4" fmla="*/ 569735 h 1015901"/>
              <a:gd name="connsiteX5" fmla="*/ 2625612 w 3753268"/>
              <a:gd name="connsiteY5" fmla="*/ 518128 h 1015901"/>
              <a:gd name="connsiteX6" fmla="*/ 2610121 w 3753268"/>
              <a:gd name="connsiteY6" fmla="*/ 462063 h 1015901"/>
              <a:gd name="connsiteX7" fmla="*/ 2566394 w 3753268"/>
              <a:gd name="connsiteY7" fmla="*/ 435087 h 1015901"/>
              <a:gd name="connsiteX8" fmla="*/ 2481686 w 3753268"/>
              <a:gd name="connsiteY8" fmla="*/ 432741 h 1015901"/>
              <a:gd name="connsiteX9" fmla="*/ 2391095 w 3753268"/>
              <a:gd name="connsiteY9" fmla="*/ 432741 h 1015901"/>
              <a:gd name="connsiteX10" fmla="*/ 1231393 w 3753268"/>
              <a:gd name="connsiteY10" fmla="*/ 432741 h 1015901"/>
              <a:gd name="connsiteX11" fmla="*/ 1231393 w 3753268"/>
              <a:gd name="connsiteY11" fmla="*/ 627910 h 1015901"/>
              <a:gd name="connsiteX12" fmla="*/ 1294924 w 3753268"/>
              <a:gd name="connsiteY12" fmla="*/ 627910 h 1015901"/>
              <a:gd name="connsiteX13" fmla="*/ 1386691 w 3753268"/>
              <a:gd name="connsiteY13" fmla="*/ 617119 h 1015901"/>
              <a:gd name="connsiteX14" fmla="*/ 1422966 w 3753268"/>
              <a:gd name="connsiteY14" fmla="*/ 583340 h 1015901"/>
              <a:gd name="connsiteX15" fmla="*/ 1436104 w 3753268"/>
              <a:gd name="connsiteY15" fmla="*/ 529857 h 1015901"/>
              <a:gd name="connsiteX16" fmla="*/ 1417672 w 3753268"/>
              <a:gd name="connsiteY16" fmla="*/ 467928 h 1015901"/>
              <a:gd name="connsiteX17" fmla="*/ 1371004 w 3753268"/>
              <a:gd name="connsiteY17" fmla="*/ 437433 h 1015901"/>
              <a:gd name="connsiteX18" fmla="*/ 1287472 w 3753268"/>
              <a:gd name="connsiteY18" fmla="*/ 432741 h 1015901"/>
              <a:gd name="connsiteX19" fmla="*/ 1231393 w 3753268"/>
              <a:gd name="connsiteY19" fmla="*/ 432741 h 1015901"/>
              <a:gd name="connsiteX20" fmla="*/ 116084 w 3753268"/>
              <a:gd name="connsiteY20" fmla="*/ 432741 h 1015901"/>
              <a:gd name="connsiteX21" fmla="*/ 116084 w 3753268"/>
              <a:gd name="connsiteY21" fmla="*/ 607267 h 1015901"/>
              <a:gd name="connsiteX22" fmla="*/ 201968 w 3753268"/>
              <a:gd name="connsiteY22" fmla="*/ 607267 h 1015901"/>
              <a:gd name="connsiteX23" fmla="*/ 306285 w 3753268"/>
              <a:gd name="connsiteY23" fmla="*/ 598822 h 1015901"/>
              <a:gd name="connsiteX24" fmla="*/ 338835 w 3753268"/>
              <a:gd name="connsiteY24" fmla="*/ 569735 h 1015901"/>
              <a:gd name="connsiteX25" fmla="*/ 350600 w 3753268"/>
              <a:gd name="connsiteY25" fmla="*/ 518128 h 1015901"/>
              <a:gd name="connsiteX26" fmla="*/ 335109 w 3753268"/>
              <a:gd name="connsiteY26" fmla="*/ 462063 h 1015901"/>
              <a:gd name="connsiteX27" fmla="*/ 291382 w 3753268"/>
              <a:gd name="connsiteY27" fmla="*/ 435087 h 1015901"/>
              <a:gd name="connsiteX28" fmla="*/ 206674 w 3753268"/>
              <a:gd name="connsiteY28" fmla="*/ 432741 h 1015901"/>
              <a:gd name="connsiteX29" fmla="*/ 116084 w 3753268"/>
              <a:gd name="connsiteY29" fmla="*/ 432741 h 1015901"/>
              <a:gd name="connsiteX30" fmla="*/ 1905232 w 3753268"/>
              <a:gd name="connsiteY30" fmla="*/ 423358 h 1015901"/>
              <a:gd name="connsiteX31" fmla="*/ 1789543 w 3753268"/>
              <a:gd name="connsiteY31" fmla="*/ 482237 h 1015901"/>
              <a:gd name="connsiteX32" fmla="*/ 1745620 w 3753268"/>
              <a:gd name="connsiteY32" fmla="*/ 659812 h 1015901"/>
              <a:gd name="connsiteX33" fmla="*/ 1790719 w 3753268"/>
              <a:gd name="connsiteY33" fmla="*/ 836919 h 1015901"/>
              <a:gd name="connsiteX34" fmla="*/ 1905232 w 3753268"/>
              <a:gd name="connsiteY34" fmla="*/ 897205 h 1015901"/>
              <a:gd name="connsiteX35" fmla="*/ 2019157 w 3753268"/>
              <a:gd name="connsiteY35" fmla="*/ 837388 h 1015901"/>
              <a:gd name="connsiteX36" fmla="*/ 2063668 w 3753268"/>
              <a:gd name="connsiteY36" fmla="*/ 657936 h 1015901"/>
              <a:gd name="connsiteX37" fmla="*/ 2020333 w 3753268"/>
              <a:gd name="connsiteY37" fmla="*/ 481533 h 1015901"/>
              <a:gd name="connsiteX38" fmla="*/ 1905232 w 3753268"/>
              <a:gd name="connsiteY38" fmla="*/ 423358 h 1015901"/>
              <a:gd name="connsiteX39" fmla="*/ 2814917 w 3753268"/>
              <a:gd name="connsiteY39" fmla="*/ 316391 h 1015901"/>
              <a:gd name="connsiteX40" fmla="*/ 3271792 w 3753268"/>
              <a:gd name="connsiteY40" fmla="*/ 316391 h 1015901"/>
              <a:gd name="connsiteX41" fmla="*/ 3271792 w 3753268"/>
              <a:gd name="connsiteY41" fmla="*/ 432741 h 1015901"/>
              <a:gd name="connsiteX42" fmla="*/ 3101591 w 3753268"/>
              <a:gd name="connsiteY42" fmla="*/ 432741 h 1015901"/>
              <a:gd name="connsiteX43" fmla="*/ 3101591 w 3753268"/>
              <a:gd name="connsiteY43" fmla="*/ 1004172 h 1015901"/>
              <a:gd name="connsiteX44" fmla="*/ 2985510 w 3753268"/>
              <a:gd name="connsiteY44" fmla="*/ 1004172 h 1015901"/>
              <a:gd name="connsiteX45" fmla="*/ 2985510 w 3753268"/>
              <a:gd name="connsiteY45" fmla="*/ 432741 h 1015901"/>
              <a:gd name="connsiteX46" fmla="*/ 2814917 w 3753268"/>
              <a:gd name="connsiteY46" fmla="*/ 432741 h 1015901"/>
              <a:gd name="connsiteX47" fmla="*/ 2814917 w 3753268"/>
              <a:gd name="connsiteY47" fmla="*/ 316391 h 1015901"/>
              <a:gd name="connsiteX48" fmla="*/ 2275014 w 3753268"/>
              <a:gd name="connsiteY48" fmla="*/ 316391 h 1015901"/>
              <a:gd name="connsiteX49" fmla="*/ 2519334 w 3753268"/>
              <a:gd name="connsiteY49" fmla="*/ 316391 h 1015901"/>
              <a:gd name="connsiteX50" fmla="*/ 2653260 w 3753268"/>
              <a:gd name="connsiteY50" fmla="*/ 334922 h 1015901"/>
              <a:gd name="connsiteX51" fmla="*/ 2720124 w 3753268"/>
              <a:gd name="connsiteY51" fmla="*/ 400839 h 1015901"/>
              <a:gd name="connsiteX52" fmla="*/ 2745223 w 3753268"/>
              <a:gd name="connsiteY52" fmla="*/ 509213 h 1015901"/>
              <a:gd name="connsiteX53" fmla="*/ 2707183 w 3753268"/>
              <a:gd name="connsiteY53" fmla="*/ 637058 h 1015901"/>
              <a:gd name="connsiteX54" fmla="*/ 2593454 w 3753268"/>
              <a:gd name="connsiteY54" fmla="*/ 700629 h 1015901"/>
              <a:gd name="connsiteX55" fmla="*/ 2655612 w 3753268"/>
              <a:gd name="connsiteY55" fmla="*/ 758335 h 1015901"/>
              <a:gd name="connsiteX56" fmla="*/ 2721693 w 3753268"/>
              <a:gd name="connsiteY56" fmla="*/ 869994 h 1015901"/>
              <a:gd name="connsiteX57" fmla="*/ 2791891 w 3753268"/>
              <a:gd name="connsiteY57" fmla="*/ 1004172 h 1015901"/>
              <a:gd name="connsiteX58" fmla="*/ 2653063 w 3753268"/>
              <a:gd name="connsiteY58" fmla="*/ 1004172 h 1015901"/>
              <a:gd name="connsiteX59" fmla="*/ 2569140 w 3753268"/>
              <a:gd name="connsiteY59" fmla="*/ 854512 h 1015901"/>
              <a:gd name="connsiteX60" fmla="*/ 2507962 w 3753268"/>
              <a:gd name="connsiteY60" fmla="*/ 753409 h 1015901"/>
              <a:gd name="connsiteX61" fmla="*/ 2473059 w 3753268"/>
              <a:gd name="connsiteY61" fmla="*/ 724790 h 1015901"/>
              <a:gd name="connsiteX62" fmla="*/ 2414626 w 3753268"/>
              <a:gd name="connsiteY62" fmla="*/ 717049 h 1015901"/>
              <a:gd name="connsiteX63" fmla="*/ 2391095 w 3753268"/>
              <a:gd name="connsiteY63" fmla="*/ 717049 h 1015901"/>
              <a:gd name="connsiteX64" fmla="*/ 2391095 w 3753268"/>
              <a:gd name="connsiteY64" fmla="*/ 1004172 h 1015901"/>
              <a:gd name="connsiteX65" fmla="*/ 2275014 w 3753268"/>
              <a:gd name="connsiteY65" fmla="*/ 1004172 h 1015901"/>
              <a:gd name="connsiteX66" fmla="*/ 2275014 w 3753268"/>
              <a:gd name="connsiteY66" fmla="*/ 316391 h 1015901"/>
              <a:gd name="connsiteX67" fmla="*/ 1115311 w 3753268"/>
              <a:gd name="connsiteY67" fmla="*/ 316391 h 1015901"/>
              <a:gd name="connsiteX68" fmla="*/ 1301590 w 3753268"/>
              <a:gd name="connsiteY68" fmla="*/ 316391 h 1015901"/>
              <a:gd name="connsiteX69" fmla="*/ 1439633 w 3753268"/>
              <a:gd name="connsiteY69" fmla="*/ 326712 h 1015901"/>
              <a:gd name="connsiteX70" fmla="*/ 1522381 w 3753268"/>
              <a:gd name="connsiteY70" fmla="*/ 394036 h 1015901"/>
              <a:gd name="connsiteX71" fmla="*/ 1555715 w 3753268"/>
              <a:gd name="connsiteY71" fmla="*/ 527980 h 1015901"/>
              <a:gd name="connsiteX72" fmla="*/ 1536499 w 3753268"/>
              <a:gd name="connsiteY72" fmla="*/ 634478 h 1015901"/>
              <a:gd name="connsiteX73" fmla="*/ 1487674 w 3753268"/>
              <a:gd name="connsiteY73" fmla="*/ 702271 h 1015901"/>
              <a:gd name="connsiteX74" fmla="*/ 1427476 w 3753268"/>
              <a:gd name="connsiteY74" fmla="*/ 734877 h 1015901"/>
              <a:gd name="connsiteX75" fmla="*/ 1307081 w 3753268"/>
              <a:gd name="connsiteY75" fmla="*/ 744730 h 1015901"/>
              <a:gd name="connsiteX76" fmla="*/ 1231393 w 3753268"/>
              <a:gd name="connsiteY76" fmla="*/ 744730 h 1015901"/>
              <a:gd name="connsiteX77" fmla="*/ 1231393 w 3753268"/>
              <a:gd name="connsiteY77" fmla="*/ 1004172 h 1015901"/>
              <a:gd name="connsiteX78" fmla="*/ 1115311 w 3753268"/>
              <a:gd name="connsiteY78" fmla="*/ 1004172 h 1015901"/>
              <a:gd name="connsiteX79" fmla="*/ 1115311 w 3753268"/>
              <a:gd name="connsiteY79" fmla="*/ 316391 h 1015901"/>
              <a:gd name="connsiteX80" fmla="*/ 581082 w 3753268"/>
              <a:gd name="connsiteY80" fmla="*/ 316391 h 1015901"/>
              <a:gd name="connsiteX81" fmla="*/ 1007369 w 3753268"/>
              <a:gd name="connsiteY81" fmla="*/ 316391 h 1015901"/>
              <a:gd name="connsiteX82" fmla="*/ 1007369 w 3753268"/>
              <a:gd name="connsiteY82" fmla="*/ 432741 h 1015901"/>
              <a:gd name="connsiteX83" fmla="*/ 697164 w 3753268"/>
              <a:gd name="connsiteY83" fmla="*/ 432741 h 1015901"/>
              <a:gd name="connsiteX84" fmla="*/ 697164 w 3753268"/>
              <a:gd name="connsiteY84" fmla="*/ 585217 h 1015901"/>
              <a:gd name="connsiteX85" fmla="*/ 985800 w 3753268"/>
              <a:gd name="connsiteY85" fmla="*/ 585217 h 1015901"/>
              <a:gd name="connsiteX86" fmla="*/ 985800 w 3753268"/>
              <a:gd name="connsiteY86" fmla="*/ 701098 h 1015901"/>
              <a:gd name="connsiteX87" fmla="*/ 697164 w 3753268"/>
              <a:gd name="connsiteY87" fmla="*/ 701098 h 1015901"/>
              <a:gd name="connsiteX88" fmla="*/ 697164 w 3753268"/>
              <a:gd name="connsiteY88" fmla="*/ 888291 h 1015901"/>
              <a:gd name="connsiteX89" fmla="*/ 1018350 w 3753268"/>
              <a:gd name="connsiteY89" fmla="*/ 888291 h 1015901"/>
              <a:gd name="connsiteX90" fmla="*/ 1018350 w 3753268"/>
              <a:gd name="connsiteY90" fmla="*/ 1004172 h 1015901"/>
              <a:gd name="connsiteX91" fmla="*/ 581082 w 3753268"/>
              <a:gd name="connsiteY91" fmla="*/ 1004172 h 1015901"/>
              <a:gd name="connsiteX92" fmla="*/ 581082 w 3753268"/>
              <a:gd name="connsiteY92" fmla="*/ 316391 h 1015901"/>
              <a:gd name="connsiteX93" fmla="*/ 2 w 3753268"/>
              <a:gd name="connsiteY93" fmla="*/ 316391 h 1015901"/>
              <a:gd name="connsiteX94" fmla="*/ 244322 w 3753268"/>
              <a:gd name="connsiteY94" fmla="*/ 316391 h 1015901"/>
              <a:gd name="connsiteX95" fmla="*/ 378248 w 3753268"/>
              <a:gd name="connsiteY95" fmla="*/ 334922 h 1015901"/>
              <a:gd name="connsiteX96" fmla="*/ 445112 w 3753268"/>
              <a:gd name="connsiteY96" fmla="*/ 400839 h 1015901"/>
              <a:gd name="connsiteX97" fmla="*/ 470211 w 3753268"/>
              <a:gd name="connsiteY97" fmla="*/ 509213 h 1015901"/>
              <a:gd name="connsiteX98" fmla="*/ 432171 w 3753268"/>
              <a:gd name="connsiteY98" fmla="*/ 637058 h 1015901"/>
              <a:gd name="connsiteX99" fmla="*/ 318442 w 3753268"/>
              <a:gd name="connsiteY99" fmla="*/ 700629 h 1015901"/>
              <a:gd name="connsiteX100" fmla="*/ 380601 w 3753268"/>
              <a:gd name="connsiteY100" fmla="*/ 758335 h 1015901"/>
              <a:gd name="connsiteX101" fmla="*/ 446681 w 3753268"/>
              <a:gd name="connsiteY101" fmla="*/ 869994 h 1015901"/>
              <a:gd name="connsiteX102" fmla="*/ 516879 w 3753268"/>
              <a:gd name="connsiteY102" fmla="*/ 1004172 h 1015901"/>
              <a:gd name="connsiteX103" fmla="*/ 378051 w 3753268"/>
              <a:gd name="connsiteY103" fmla="*/ 1004172 h 1015901"/>
              <a:gd name="connsiteX104" fmla="*/ 294128 w 3753268"/>
              <a:gd name="connsiteY104" fmla="*/ 854512 h 1015901"/>
              <a:gd name="connsiteX105" fmla="*/ 232949 w 3753268"/>
              <a:gd name="connsiteY105" fmla="*/ 753409 h 1015901"/>
              <a:gd name="connsiteX106" fmla="*/ 198047 w 3753268"/>
              <a:gd name="connsiteY106" fmla="*/ 724790 h 1015901"/>
              <a:gd name="connsiteX107" fmla="*/ 139614 w 3753268"/>
              <a:gd name="connsiteY107" fmla="*/ 717049 h 1015901"/>
              <a:gd name="connsiteX108" fmla="*/ 116084 w 3753268"/>
              <a:gd name="connsiteY108" fmla="*/ 717049 h 1015901"/>
              <a:gd name="connsiteX109" fmla="*/ 116084 w 3753268"/>
              <a:gd name="connsiteY109" fmla="*/ 1004172 h 1015901"/>
              <a:gd name="connsiteX110" fmla="*/ 2 w 3753268"/>
              <a:gd name="connsiteY110" fmla="*/ 1004172 h 1015901"/>
              <a:gd name="connsiteX111" fmla="*/ 2 w 3753268"/>
              <a:gd name="connsiteY111" fmla="*/ 316391 h 1015901"/>
              <a:gd name="connsiteX112" fmla="*/ 1904055 w 3753268"/>
              <a:gd name="connsiteY112" fmla="*/ 304662 h 1015901"/>
              <a:gd name="connsiteX113" fmla="*/ 2107394 w 3753268"/>
              <a:gd name="connsiteY113" fmla="*/ 398962 h 1015901"/>
              <a:gd name="connsiteX114" fmla="*/ 2183671 w 3753268"/>
              <a:gd name="connsiteY114" fmla="*/ 661220 h 1015901"/>
              <a:gd name="connsiteX115" fmla="*/ 2107982 w 3753268"/>
              <a:gd name="connsiteY115" fmla="*/ 921836 h 1015901"/>
              <a:gd name="connsiteX116" fmla="*/ 1905624 w 3753268"/>
              <a:gd name="connsiteY116" fmla="*/ 1015901 h 1015901"/>
              <a:gd name="connsiteX117" fmla="*/ 1701697 w 3753268"/>
              <a:gd name="connsiteY117" fmla="*/ 922305 h 1015901"/>
              <a:gd name="connsiteX118" fmla="*/ 1626009 w 3753268"/>
              <a:gd name="connsiteY118" fmla="*/ 664504 h 1015901"/>
              <a:gd name="connsiteX119" fmla="*/ 1652284 w 3753268"/>
              <a:gd name="connsiteY119" fmla="*/ 488101 h 1015901"/>
              <a:gd name="connsiteX120" fmla="*/ 1705815 w 3753268"/>
              <a:gd name="connsiteY120" fmla="*/ 393801 h 1015901"/>
              <a:gd name="connsiteX121" fmla="*/ 1780130 w 3753268"/>
              <a:gd name="connsiteY121" fmla="*/ 331873 h 1015901"/>
              <a:gd name="connsiteX122" fmla="*/ 1904055 w 3753268"/>
              <a:gd name="connsiteY122" fmla="*/ 304662 h 1015901"/>
              <a:gd name="connsiteX123" fmla="*/ 38256 w 3753268"/>
              <a:gd name="connsiteY123" fmla="*/ 152396 h 1015901"/>
              <a:gd name="connsiteX124" fmla="*/ 38256 w 3753268"/>
              <a:gd name="connsiteY124" fmla="*/ 246755 h 1015901"/>
              <a:gd name="connsiteX125" fmla="*/ 110233 w 3753268"/>
              <a:gd name="connsiteY125" fmla="*/ 246755 h 1015901"/>
              <a:gd name="connsiteX126" fmla="*/ 136263 w 3753268"/>
              <a:gd name="connsiteY126" fmla="*/ 245444 h 1015901"/>
              <a:gd name="connsiteX127" fmla="*/ 158349 w 3753268"/>
              <a:gd name="connsiteY127" fmla="*/ 237955 h 1015901"/>
              <a:gd name="connsiteX128" fmla="*/ 172942 w 3753268"/>
              <a:gd name="connsiteY128" fmla="*/ 222697 h 1015901"/>
              <a:gd name="connsiteX129" fmla="*/ 178660 w 3753268"/>
              <a:gd name="connsiteY129" fmla="*/ 199575 h 1015901"/>
              <a:gd name="connsiteX130" fmla="*/ 170378 w 3753268"/>
              <a:gd name="connsiteY130" fmla="*/ 172897 h 1015901"/>
              <a:gd name="connsiteX131" fmla="*/ 147405 w 3753268"/>
              <a:gd name="connsiteY131" fmla="*/ 156983 h 1015901"/>
              <a:gd name="connsiteX132" fmla="*/ 105106 w 3753268"/>
              <a:gd name="connsiteY132" fmla="*/ 152396 h 1015901"/>
              <a:gd name="connsiteX133" fmla="*/ 38256 w 3753268"/>
              <a:gd name="connsiteY133" fmla="*/ 152396 h 1015901"/>
              <a:gd name="connsiteX134" fmla="*/ 38256 w 3753268"/>
              <a:gd name="connsiteY134" fmla="*/ 37069 h 1015901"/>
              <a:gd name="connsiteX135" fmla="*/ 38256 w 3753268"/>
              <a:gd name="connsiteY135" fmla="*/ 120007 h 1015901"/>
              <a:gd name="connsiteX136" fmla="*/ 100768 w 3753268"/>
              <a:gd name="connsiteY136" fmla="*/ 120007 h 1015901"/>
              <a:gd name="connsiteX137" fmla="*/ 137249 w 3753268"/>
              <a:gd name="connsiteY137" fmla="*/ 116825 h 1015901"/>
              <a:gd name="connsiteX138" fmla="*/ 159237 w 3753268"/>
              <a:gd name="connsiteY138" fmla="*/ 103158 h 1015901"/>
              <a:gd name="connsiteX139" fmla="*/ 166631 w 3753268"/>
              <a:gd name="connsiteY139" fmla="*/ 79194 h 1015901"/>
              <a:gd name="connsiteX140" fmla="*/ 159730 w 3753268"/>
              <a:gd name="connsiteY140" fmla="*/ 55136 h 1015901"/>
              <a:gd name="connsiteX141" fmla="*/ 140010 w 3753268"/>
              <a:gd name="connsiteY141" fmla="*/ 40907 h 1015901"/>
              <a:gd name="connsiteX142" fmla="*/ 96035 w 3753268"/>
              <a:gd name="connsiteY142" fmla="*/ 37069 h 1015901"/>
              <a:gd name="connsiteX143" fmla="*/ 38256 w 3753268"/>
              <a:gd name="connsiteY143" fmla="*/ 37069 h 1015901"/>
              <a:gd name="connsiteX144" fmla="*/ 1235874 w 3753268"/>
              <a:gd name="connsiteY144" fmla="*/ 4680 h 1015901"/>
              <a:gd name="connsiteX145" fmla="*/ 1444903 w 3753268"/>
              <a:gd name="connsiteY145" fmla="*/ 4680 h 1015901"/>
              <a:gd name="connsiteX146" fmla="*/ 1444903 w 3753268"/>
              <a:gd name="connsiteY146" fmla="*/ 37069 h 1015901"/>
              <a:gd name="connsiteX147" fmla="*/ 1274130 w 3753268"/>
              <a:gd name="connsiteY147" fmla="*/ 37069 h 1015901"/>
              <a:gd name="connsiteX148" fmla="*/ 1274130 w 3753268"/>
              <a:gd name="connsiteY148" fmla="*/ 121131 h 1015901"/>
              <a:gd name="connsiteX149" fmla="*/ 1434057 w 3753268"/>
              <a:gd name="connsiteY149" fmla="*/ 121131 h 1015901"/>
              <a:gd name="connsiteX150" fmla="*/ 1434057 w 3753268"/>
              <a:gd name="connsiteY150" fmla="*/ 153332 h 1015901"/>
              <a:gd name="connsiteX151" fmla="*/ 1274130 w 3753268"/>
              <a:gd name="connsiteY151" fmla="*/ 153332 h 1015901"/>
              <a:gd name="connsiteX152" fmla="*/ 1274130 w 3753268"/>
              <a:gd name="connsiteY152" fmla="*/ 246755 h 1015901"/>
              <a:gd name="connsiteX153" fmla="*/ 1451607 w 3753268"/>
              <a:gd name="connsiteY153" fmla="*/ 246755 h 1015901"/>
              <a:gd name="connsiteX154" fmla="*/ 1451607 w 3753268"/>
              <a:gd name="connsiteY154" fmla="*/ 279143 h 1015901"/>
              <a:gd name="connsiteX155" fmla="*/ 1235874 w 3753268"/>
              <a:gd name="connsiteY155" fmla="*/ 279143 h 1015901"/>
              <a:gd name="connsiteX156" fmla="*/ 1235874 w 3753268"/>
              <a:gd name="connsiteY156" fmla="*/ 4680 h 1015901"/>
              <a:gd name="connsiteX157" fmla="*/ 942304 w 3753268"/>
              <a:gd name="connsiteY157" fmla="*/ 4680 h 1015901"/>
              <a:gd name="connsiteX158" fmla="*/ 981546 w 3753268"/>
              <a:gd name="connsiteY158" fmla="*/ 4680 h 1015901"/>
              <a:gd name="connsiteX159" fmla="*/ 1133388 w 3753268"/>
              <a:gd name="connsiteY159" fmla="*/ 220169 h 1015901"/>
              <a:gd name="connsiteX160" fmla="*/ 1133388 w 3753268"/>
              <a:gd name="connsiteY160" fmla="*/ 4680 h 1015901"/>
              <a:gd name="connsiteX161" fmla="*/ 1170066 w 3753268"/>
              <a:gd name="connsiteY161" fmla="*/ 4680 h 1015901"/>
              <a:gd name="connsiteX162" fmla="*/ 1170066 w 3753268"/>
              <a:gd name="connsiteY162" fmla="*/ 279143 h 1015901"/>
              <a:gd name="connsiteX163" fmla="*/ 1130824 w 3753268"/>
              <a:gd name="connsiteY163" fmla="*/ 279143 h 1015901"/>
              <a:gd name="connsiteX164" fmla="*/ 978982 w 3753268"/>
              <a:gd name="connsiteY164" fmla="*/ 63467 h 1015901"/>
              <a:gd name="connsiteX165" fmla="*/ 978982 w 3753268"/>
              <a:gd name="connsiteY165" fmla="*/ 279143 h 1015901"/>
              <a:gd name="connsiteX166" fmla="*/ 942304 w 3753268"/>
              <a:gd name="connsiteY166" fmla="*/ 279143 h 1015901"/>
              <a:gd name="connsiteX167" fmla="*/ 942304 w 3753268"/>
              <a:gd name="connsiteY167" fmla="*/ 4680 h 1015901"/>
              <a:gd name="connsiteX168" fmla="*/ 837733 w 3753268"/>
              <a:gd name="connsiteY168" fmla="*/ 4680 h 1015901"/>
              <a:gd name="connsiteX169" fmla="*/ 875990 w 3753268"/>
              <a:gd name="connsiteY169" fmla="*/ 4680 h 1015901"/>
              <a:gd name="connsiteX170" fmla="*/ 875990 w 3753268"/>
              <a:gd name="connsiteY170" fmla="*/ 279143 h 1015901"/>
              <a:gd name="connsiteX171" fmla="*/ 837733 w 3753268"/>
              <a:gd name="connsiteY171" fmla="*/ 279143 h 1015901"/>
              <a:gd name="connsiteX172" fmla="*/ 837733 w 3753268"/>
              <a:gd name="connsiteY172" fmla="*/ 4680 h 1015901"/>
              <a:gd name="connsiteX173" fmla="*/ 270800 w 3753268"/>
              <a:gd name="connsiteY173" fmla="*/ 4680 h 1015901"/>
              <a:gd name="connsiteX174" fmla="*/ 309056 w 3753268"/>
              <a:gd name="connsiteY174" fmla="*/ 4680 h 1015901"/>
              <a:gd name="connsiteX175" fmla="*/ 309056 w 3753268"/>
              <a:gd name="connsiteY175" fmla="*/ 163068 h 1015901"/>
              <a:gd name="connsiteX176" fmla="*/ 316056 w 3753268"/>
              <a:gd name="connsiteY176" fmla="*/ 215770 h 1015901"/>
              <a:gd name="connsiteX177" fmla="*/ 340114 w 3753268"/>
              <a:gd name="connsiteY177" fmla="*/ 241887 h 1015901"/>
              <a:gd name="connsiteX178" fmla="*/ 381822 w 3753268"/>
              <a:gd name="connsiteY178" fmla="*/ 251061 h 1015901"/>
              <a:gd name="connsiteX179" fmla="*/ 441967 w 3753268"/>
              <a:gd name="connsiteY179" fmla="*/ 232900 h 1015901"/>
              <a:gd name="connsiteX180" fmla="*/ 459911 w 3753268"/>
              <a:gd name="connsiteY180" fmla="*/ 163068 h 1015901"/>
              <a:gd name="connsiteX181" fmla="*/ 459911 w 3753268"/>
              <a:gd name="connsiteY181" fmla="*/ 4680 h 1015901"/>
              <a:gd name="connsiteX182" fmla="*/ 498168 w 3753268"/>
              <a:gd name="connsiteY182" fmla="*/ 4680 h 1015901"/>
              <a:gd name="connsiteX183" fmla="*/ 498168 w 3753268"/>
              <a:gd name="connsiteY183" fmla="*/ 163255 h 1015901"/>
              <a:gd name="connsiteX184" fmla="*/ 488308 w 3753268"/>
              <a:gd name="connsiteY184" fmla="*/ 228969 h 1015901"/>
              <a:gd name="connsiteX185" fmla="*/ 452714 w 3753268"/>
              <a:gd name="connsiteY185" fmla="*/ 268566 h 1015901"/>
              <a:gd name="connsiteX186" fmla="*/ 385174 w 3753268"/>
              <a:gd name="connsiteY186" fmla="*/ 283824 h 1015901"/>
              <a:gd name="connsiteX187" fmla="*/ 318719 w 3753268"/>
              <a:gd name="connsiteY187" fmla="*/ 270531 h 1015901"/>
              <a:gd name="connsiteX188" fmla="*/ 281843 w 3753268"/>
              <a:gd name="connsiteY188" fmla="*/ 232058 h 1015901"/>
              <a:gd name="connsiteX189" fmla="*/ 270800 w 3753268"/>
              <a:gd name="connsiteY189" fmla="*/ 163255 h 1015901"/>
              <a:gd name="connsiteX190" fmla="*/ 270800 w 3753268"/>
              <a:gd name="connsiteY190" fmla="*/ 4680 h 1015901"/>
              <a:gd name="connsiteX191" fmla="*/ 0 w 3753268"/>
              <a:gd name="connsiteY191" fmla="*/ 4680 h 1015901"/>
              <a:gd name="connsiteX192" fmla="*/ 108458 w 3753268"/>
              <a:gd name="connsiteY192" fmla="*/ 4680 h 1015901"/>
              <a:gd name="connsiteX193" fmla="*/ 161603 w 3753268"/>
              <a:gd name="connsiteY193" fmla="*/ 13012 h 1015901"/>
              <a:gd name="connsiteX194" fmla="*/ 192957 w 3753268"/>
              <a:gd name="connsiteY194" fmla="*/ 38661 h 1015901"/>
              <a:gd name="connsiteX195" fmla="*/ 204296 w 3753268"/>
              <a:gd name="connsiteY195" fmla="*/ 74887 h 1015901"/>
              <a:gd name="connsiteX196" fmla="*/ 194239 w 3753268"/>
              <a:gd name="connsiteY196" fmla="*/ 108025 h 1015901"/>
              <a:gd name="connsiteX197" fmla="*/ 163871 w 3753268"/>
              <a:gd name="connsiteY197" fmla="*/ 133113 h 1015901"/>
              <a:gd name="connsiteX198" fmla="*/ 204197 w 3753268"/>
              <a:gd name="connsiteY198" fmla="*/ 158013 h 1015901"/>
              <a:gd name="connsiteX199" fmla="*/ 218297 w 3753268"/>
              <a:gd name="connsiteY199" fmla="*/ 199575 h 1015901"/>
              <a:gd name="connsiteX200" fmla="*/ 209719 w 3753268"/>
              <a:gd name="connsiteY200" fmla="*/ 235428 h 1015901"/>
              <a:gd name="connsiteX201" fmla="*/ 188520 w 3753268"/>
              <a:gd name="connsiteY201" fmla="*/ 260983 h 1015901"/>
              <a:gd name="connsiteX202" fmla="*/ 156870 w 3753268"/>
              <a:gd name="connsiteY202" fmla="*/ 274557 h 1015901"/>
              <a:gd name="connsiteX203" fmla="*/ 110233 w 3753268"/>
              <a:gd name="connsiteY203" fmla="*/ 279143 h 1015901"/>
              <a:gd name="connsiteX204" fmla="*/ 0 w 3753268"/>
              <a:gd name="connsiteY204" fmla="*/ 279143 h 1015901"/>
              <a:gd name="connsiteX205" fmla="*/ 0 w 3753268"/>
              <a:gd name="connsiteY205" fmla="*/ 4680 h 1015901"/>
              <a:gd name="connsiteX206" fmla="*/ 3559195 w 3753268"/>
              <a:gd name="connsiteY206" fmla="*/ 0 h 1015901"/>
              <a:gd name="connsiteX207" fmla="*/ 3605825 w 3753268"/>
              <a:gd name="connsiteY207" fmla="*/ 0 h 1015901"/>
              <a:gd name="connsiteX208" fmla="*/ 3605825 w 3753268"/>
              <a:gd name="connsiteY208" fmla="*/ 147443 h 1015901"/>
              <a:gd name="connsiteX209" fmla="*/ 3753268 w 3753268"/>
              <a:gd name="connsiteY209" fmla="*/ 147443 h 1015901"/>
              <a:gd name="connsiteX210" fmla="*/ 3753268 w 3753268"/>
              <a:gd name="connsiteY210" fmla="*/ 194073 h 1015901"/>
              <a:gd name="connsiteX211" fmla="*/ 3605825 w 3753268"/>
              <a:gd name="connsiteY211" fmla="*/ 194073 h 1015901"/>
              <a:gd name="connsiteX212" fmla="*/ 3605825 w 3753268"/>
              <a:gd name="connsiteY212" fmla="*/ 341516 h 1015901"/>
              <a:gd name="connsiteX213" fmla="*/ 3559195 w 3753268"/>
              <a:gd name="connsiteY213" fmla="*/ 341516 h 1015901"/>
              <a:gd name="connsiteX214" fmla="*/ 3559195 w 3753268"/>
              <a:gd name="connsiteY214" fmla="*/ 194073 h 1015901"/>
              <a:gd name="connsiteX215" fmla="*/ 3411752 w 3753268"/>
              <a:gd name="connsiteY215" fmla="*/ 194073 h 1015901"/>
              <a:gd name="connsiteX216" fmla="*/ 3411752 w 3753268"/>
              <a:gd name="connsiteY216" fmla="*/ 147443 h 1015901"/>
              <a:gd name="connsiteX217" fmla="*/ 3559195 w 3753268"/>
              <a:gd name="connsiteY217" fmla="*/ 147443 h 1015901"/>
              <a:gd name="connsiteX218" fmla="*/ 1872128 w 3753268"/>
              <a:gd name="connsiteY218" fmla="*/ 0 h 1015901"/>
              <a:gd name="connsiteX219" fmla="*/ 1928822 w 3753268"/>
              <a:gd name="connsiteY219" fmla="*/ 9829 h 1015901"/>
              <a:gd name="connsiteX220" fmla="*/ 1966585 w 3753268"/>
              <a:gd name="connsiteY220" fmla="*/ 38754 h 1015901"/>
              <a:gd name="connsiteX221" fmla="*/ 1980783 w 3753268"/>
              <a:gd name="connsiteY221" fmla="*/ 82002 h 1015901"/>
              <a:gd name="connsiteX222" fmla="*/ 1944105 w 3753268"/>
              <a:gd name="connsiteY222" fmla="*/ 84623 h 1015901"/>
              <a:gd name="connsiteX223" fmla="*/ 1924089 w 3753268"/>
              <a:gd name="connsiteY223" fmla="*/ 45307 h 1015901"/>
              <a:gd name="connsiteX224" fmla="*/ 1873705 w 3753268"/>
              <a:gd name="connsiteY224" fmla="*/ 32014 h 1015901"/>
              <a:gd name="connsiteX225" fmla="*/ 1823124 w 3753268"/>
              <a:gd name="connsiteY225" fmla="*/ 44090 h 1015901"/>
              <a:gd name="connsiteX226" fmla="*/ 1807250 w 3753268"/>
              <a:gd name="connsiteY226" fmla="*/ 73203 h 1015901"/>
              <a:gd name="connsiteX227" fmla="*/ 1818490 w 3753268"/>
              <a:gd name="connsiteY227" fmla="*/ 97541 h 1015901"/>
              <a:gd name="connsiteX228" fmla="*/ 1876170 w 3753268"/>
              <a:gd name="connsiteY228" fmla="*/ 117105 h 1015901"/>
              <a:gd name="connsiteX229" fmla="*/ 1940161 w 3753268"/>
              <a:gd name="connsiteY229" fmla="*/ 134610 h 1015901"/>
              <a:gd name="connsiteX230" fmla="*/ 1977431 w 3753268"/>
              <a:gd name="connsiteY230" fmla="*/ 162600 h 1015901"/>
              <a:gd name="connsiteX231" fmla="*/ 1989460 w 3753268"/>
              <a:gd name="connsiteY231" fmla="*/ 201635 h 1015901"/>
              <a:gd name="connsiteX232" fmla="*/ 1976248 w 3753268"/>
              <a:gd name="connsiteY232" fmla="*/ 242917 h 1015901"/>
              <a:gd name="connsiteX233" fmla="*/ 1938287 w 3753268"/>
              <a:gd name="connsiteY233" fmla="*/ 273059 h 1015901"/>
              <a:gd name="connsiteX234" fmla="*/ 1882579 w 3753268"/>
              <a:gd name="connsiteY234" fmla="*/ 283824 h 1015901"/>
              <a:gd name="connsiteX235" fmla="*/ 1816814 w 3753268"/>
              <a:gd name="connsiteY235" fmla="*/ 272965 h 1015901"/>
              <a:gd name="connsiteX236" fmla="*/ 1775205 w 3753268"/>
              <a:gd name="connsiteY236" fmla="*/ 240295 h 1015901"/>
              <a:gd name="connsiteX237" fmla="*/ 1759331 w 3753268"/>
              <a:gd name="connsiteY237" fmla="*/ 190963 h 1015901"/>
              <a:gd name="connsiteX238" fmla="*/ 1795418 w 3753268"/>
              <a:gd name="connsiteY238" fmla="*/ 187968 h 1015901"/>
              <a:gd name="connsiteX239" fmla="*/ 1807349 w 3753268"/>
              <a:gd name="connsiteY239" fmla="*/ 221761 h 1015901"/>
              <a:gd name="connsiteX240" fmla="*/ 1836435 w 3753268"/>
              <a:gd name="connsiteY240" fmla="*/ 243104 h 1015901"/>
              <a:gd name="connsiteX241" fmla="*/ 1880805 w 3753268"/>
              <a:gd name="connsiteY241" fmla="*/ 251248 h 1015901"/>
              <a:gd name="connsiteX242" fmla="*/ 1919455 w 3753268"/>
              <a:gd name="connsiteY242" fmla="*/ 245070 h 1015901"/>
              <a:gd name="connsiteX243" fmla="*/ 1944401 w 3753268"/>
              <a:gd name="connsiteY243" fmla="*/ 228126 h 1015901"/>
              <a:gd name="connsiteX244" fmla="*/ 1952584 w 3753268"/>
              <a:gd name="connsiteY244" fmla="*/ 204630 h 1015901"/>
              <a:gd name="connsiteX245" fmla="*/ 1944696 w 3753268"/>
              <a:gd name="connsiteY245" fmla="*/ 182070 h 1015901"/>
              <a:gd name="connsiteX246" fmla="*/ 1918666 w 3753268"/>
              <a:gd name="connsiteY246" fmla="*/ 165876 h 1015901"/>
              <a:gd name="connsiteX247" fmla="*/ 1867198 w 3753268"/>
              <a:gd name="connsiteY247" fmla="*/ 152490 h 1015901"/>
              <a:gd name="connsiteX248" fmla="*/ 1811391 w 3753268"/>
              <a:gd name="connsiteY248" fmla="*/ 135359 h 1015901"/>
              <a:gd name="connsiteX249" fmla="*/ 1780530 w 3753268"/>
              <a:gd name="connsiteY249" fmla="*/ 109804 h 1015901"/>
              <a:gd name="connsiteX250" fmla="*/ 1770374 w 3753268"/>
              <a:gd name="connsiteY250" fmla="*/ 75636 h 1015901"/>
              <a:gd name="connsiteX251" fmla="*/ 1782798 w 3753268"/>
              <a:gd name="connsiteY251" fmla="*/ 36788 h 1015901"/>
              <a:gd name="connsiteX252" fmla="*/ 1819082 w 3753268"/>
              <a:gd name="connsiteY252" fmla="*/ 9361 h 1015901"/>
              <a:gd name="connsiteX253" fmla="*/ 1872128 w 3753268"/>
              <a:gd name="connsiteY253" fmla="*/ 0 h 1015901"/>
              <a:gd name="connsiteX254" fmla="*/ 1603497 w 3753268"/>
              <a:gd name="connsiteY254" fmla="*/ 0 h 1015901"/>
              <a:gd name="connsiteX255" fmla="*/ 1660191 w 3753268"/>
              <a:gd name="connsiteY255" fmla="*/ 9829 h 1015901"/>
              <a:gd name="connsiteX256" fmla="*/ 1697955 w 3753268"/>
              <a:gd name="connsiteY256" fmla="*/ 38754 h 1015901"/>
              <a:gd name="connsiteX257" fmla="*/ 1712153 w 3753268"/>
              <a:gd name="connsiteY257" fmla="*/ 82002 h 1015901"/>
              <a:gd name="connsiteX258" fmla="*/ 1675474 w 3753268"/>
              <a:gd name="connsiteY258" fmla="*/ 84623 h 1015901"/>
              <a:gd name="connsiteX259" fmla="*/ 1655459 w 3753268"/>
              <a:gd name="connsiteY259" fmla="*/ 45307 h 1015901"/>
              <a:gd name="connsiteX260" fmla="*/ 1605075 w 3753268"/>
              <a:gd name="connsiteY260" fmla="*/ 32014 h 1015901"/>
              <a:gd name="connsiteX261" fmla="*/ 1554494 w 3753268"/>
              <a:gd name="connsiteY261" fmla="*/ 44090 h 1015901"/>
              <a:gd name="connsiteX262" fmla="*/ 1538620 w 3753268"/>
              <a:gd name="connsiteY262" fmla="*/ 73203 h 1015901"/>
              <a:gd name="connsiteX263" fmla="*/ 1549860 w 3753268"/>
              <a:gd name="connsiteY263" fmla="*/ 97541 h 1015901"/>
              <a:gd name="connsiteX264" fmla="*/ 1607540 w 3753268"/>
              <a:gd name="connsiteY264" fmla="*/ 117105 h 1015901"/>
              <a:gd name="connsiteX265" fmla="*/ 1671530 w 3753268"/>
              <a:gd name="connsiteY265" fmla="*/ 134610 h 1015901"/>
              <a:gd name="connsiteX266" fmla="*/ 1708801 w 3753268"/>
              <a:gd name="connsiteY266" fmla="*/ 162600 h 1015901"/>
              <a:gd name="connsiteX267" fmla="*/ 1720830 w 3753268"/>
              <a:gd name="connsiteY267" fmla="*/ 201635 h 1015901"/>
              <a:gd name="connsiteX268" fmla="*/ 1707617 w 3753268"/>
              <a:gd name="connsiteY268" fmla="*/ 242917 h 1015901"/>
              <a:gd name="connsiteX269" fmla="*/ 1669657 w 3753268"/>
              <a:gd name="connsiteY269" fmla="*/ 273059 h 1015901"/>
              <a:gd name="connsiteX270" fmla="*/ 1613949 w 3753268"/>
              <a:gd name="connsiteY270" fmla="*/ 283824 h 1015901"/>
              <a:gd name="connsiteX271" fmla="*/ 1548184 w 3753268"/>
              <a:gd name="connsiteY271" fmla="*/ 272965 h 1015901"/>
              <a:gd name="connsiteX272" fmla="*/ 1506575 w 3753268"/>
              <a:gd name="connsiteY272" fmla="*/ 240295 h 1015901"/>
              <a:gd name="connsiteX273" fmla="*/ 1490701 w 3753268"/>
              <a:gd name="connsiteY273" fmla="*/ 190963 h 1015901"/>
              <a:gd name="connsiteX274" fmla="*/ 1526788 w 3753268"/>
              <a:gd name="connsiteY274" fmla="*/ 187968 h 1015901"/>
              <a:gd name="connsiteX275" fmla="*/ 1538718 w 3753268"/>
              <a:gd name="connsiteY275" fmla="*/ 221761 h 1015901"/>
              <a:gd name="connsiteX276" fmla="*/ 1567805 w 3753268"/>
              <a:gd name="connsiteY276" fmla="*/ 243104 h 1015901"/>
              <a:gd name="connsiteX277" fmla="*/ 1612174 w 3753268"/>
              <a:gd name="connsiteY277" fmla="*/ 251248 h 1015901"/>
              <a:gd name="connsiteX278" fmla="*/ 1650825 w 3753268"/>
              <a:gd name="connsiteY278" fmla="*/ 245070 h 1015901"/>
              <a:gd name="connsiteX279" fmla="*/ 1675770 w 3753268"/>
              <a:gd name="connsiteY279" fmla="*/ 228126 h 1015901"/>
              <a:gd name="connsiteX280" fmla="*/ 1683954 w 3753268"/>
              <a:gd name="connsiteY280" fmla="*/ 204630 h 1015901"/>
              <a:gd name="connsiteX281" fmla="*/ 1676066 w 3753268"/>
              <a:gd name="connsiteY281" fmla="*/ 182070 h 1015901"/>
              <a:gd name="connsiteX282" fmla="*/ 1650036 w 3753268"/>
              <a:gd name="connsiteY282" fmla="*/ 165876 h 1015901"/>
              <a:gd name="connsiteX283" fmla="*/ 1598567 w 3753268"/>
              <a:gd name="connsiteY283" fmla="*/ 152490 h 1015901"/>
              <a:gd name="connsiteX284" fmla="*/ 1542761 w 3753268"/>
              <a:gd name="connsiteY284" fmla="*/ 135359 h 1015901"/>
              <a:gd name="connsiteX285" fmla="*/ 1511899 w 3753268"/>
              <a:gd name="connsiteY285" fmla="*/ 109804 h 1015901"/>
              <a:gd name="connsiteX286" fmla="*/ 1501744 w 3753268"/>
              <a:gd name="connsiteY286" fmla="*/ 75636 h 1015901"/>
              <a:gd name="connsiteX287" fmla="*/ 1514167 w 3753268"/>
              <a:gd name="connsiteY287" fmla="*/ 36788 h 1015901"/>
              <a:gd name="connsiteX288" fmla="*/ 1550451 w 3753268"/>
              <a:gd name="connsiteY288" fmla="*/ 9361 h 1015901"/>
              <a:gd name="connsiteX289" fmla="*/ 1603497 w 3753268"/>
              <a:gd name="connsiteY289" fmla="*/ 0 h 1015901"/>
              <a:gd name="connsiteX290" fmla="*/ 662377 w 3753268"/>
              <a:gd name="connsiteY290" fmla="*/ 0 h 1015901"/>
              <a:gd name="connsiteX291" fmla="*/ 719071 w 3753268"/>
              <a:gd name="connsiteY291" fmla="*/ 9829 h 1015901"/>
              <a:gd name="connsiteX292" fmla="*/ 756834 w 3753268"/>
              <a:gd name="connsiteY292" fmla="*/ 38754 h 1015901"/>
              <a:gd name="connsiteX293" fmla="*/ 771033 w 3753268"/>
              <a:gd name="connsiteY293" fmla="*/ 82002 h 1015901"/>
              <a:gd name="connsiteX294" fmla="*/ 734354 w 3753268"/>
              <a:gd name="connsiteY294" fmla="*/ 84623 h 1015901"/>
              <a:gd name="connsiteX295" fmla="*/ 714338 w 3753268"/>
              <a:gd name="connsiteY295" fmla="*/ 45307 h 1015901"/>
              <a:gd name="connsiteX296" fmla="*/ 663955 w 3753268"/>
              <a:gd name="connsiteY296" fmla="*/ 32014 h 1015901"/>
              <a:gd name="connsiteX297" fmla="*/ 613374 w 3753268"/>
              <a:gd name="connsiteY297" fmla="*/ 44090 h 1015901"/>
              <a:gd name="connsiteX298" fmla="*/ 597499 w 3753268"/>
              <a:gd name="connsiteY298" fmla="*/ 73203 h 1015901"/>
              <a:gd name="connsiteX299" fmla="*/ 608739 w 3753268"/>
              <a:gd name="connsiteY299" fmla="*/ 97541 h 1015901"/>
              <a:gd name="connsiteX300" fmla="*/ 666419 w 3753268"/>
              <a:gd name="connsiteY300" fmla="*/ 117105 h 1015901"/>
              <a:gd name="connsiteX301" fmla="*/ 730410 w 3753268"/>
              <a:gd name="connsiteY301" fmla="*/ 134610 h 1015901"/>
              <a:gd name="connsiteX302" fmla="*/ 767680 w 3753268"/>
              <a:gd name="connsiteY302" fmla="*/ 162600 h 1015901"/>
              <a:gd name="connsiteX303" fmla="*/ 779709 w 3753268"/>
              <a:gd name="connsiteY303" fmla="*/ 201635 h 1015901"/>
              <a:gd name="connsiteX304" fmla="*/ 766497 w 3753268"/>
              <a:gd name="connsiteY304" fmla="*/ 242917 h 1015901"/>
              <a:gd name="connsiteX305" fmla="*/ 728537 w 3753268"/>
              <a:gd name="connsiteY305" fmla="*/ 273059 h 1015901"/>
              <a:gd name="connsiteX306" fmla="*/ 672828 w 3753268"/>
              <a:gd name="connsiteY306" fmla="*/ 283824 h 1015901"/>
              <a:gd name="connsiteX307" fmla="*/ 607063 w 3753268"/>
              <a:gd name="connsiteY307" fmla="*/ 272965 h 1015901"/>
              <a:gd name="connsiteX308" fmla="*/ 565454 w 3753268"/>
              <a:gd name="connsiteY308" fmla="*/ 240295 h 1015901"/>
              <a:gd name="connsiteX309" fmla="*/ 549580 w 3753268"/>
              <a:gd name="connsiteY309" fmla="*/ 190963 h 1015901"/>
              <a:gd name="connsiteX310" fmla="*/ 585667 w 3753268"/>
              <a:gd name="connsiteY310" fmla="*/ 187968 h 1015901"/>
              <a:gd name="connsiteX311" fmla="*/ 597598 w 3753268"/>
              <a:gd name="connsiteY311" fmla="*/ 221761 h 1015901"/>
              <a:gd name="connsiteX312" fmla="*/ 626684 w 3753268"/>
              <a:gd name="connsiteY312" fmla="*/ 243104 h 1015901"/>
              <a:gd name="connsiteX313" fmla="*/ 671054 w 3753268"/>
              <a:gd name="connsiteY313" fmla="*/ 251248 h 1015901"/>
              <a:gd name="connsiteX314" fmla="*/ 709704 w 3753268"/>
              <a:gd name="connsiteY314" fmla="*/ 245070 h 1015901"/>
              <a:gd name="connsiteX315" fmla="*/ 734650 w 3753268"/>
              <a:gd name="connsiteY315" fmla="*/ 228126 h 1015901"/>
              <a:gd name="connsiteX316" fmla="*/ 742833 w 3753268"/>
              <a:gd name="connsiteY316" fmla="*/ 204630 h 1015901"/>
              <a:gd name="connsiteX317" fmla="*/ 734945 w 3753268"/>
              <a:gd name="connsiteY317" fmla="*/ 182070 h 1015901"/>
              <a:gd name="connsiteX318" fmla="*/ 708915 w 3753268"/>
              <a:gd name="connsiteY318" fmla="*/ 165876 h 1015901"/>
              <a:gd name="connsiteX319" fmla="*/ 657447 w 3753268"/>
              <a:gd name="connsiteY319" fmla="*/ 152490 h 1015901"/>
              <a:gd name="connsiteX320" fmla="*/ 601640 w 3753268"/>
              <a:gd name="connsiteY320" fmla="*/ 135359 h 1015901"/>
              <a:gd name="connsiteX321" fmla="*/ 570779 w 3753268"/>
              <a:gd name="connsiteY321" fmla="*/ 109804 h 1015901"/>
              <a:gd name="connsiteX322" fmla="*/ 560623 w 3753268"/>
              <a:gd name="connsiteY322" fmla="*/ 75636 h 1015901"/>
              <a:gd name="connsiteX323" fmla="*/ 573046 w 3753268"/>
              <a:gd name="connsiteY323" fmla="*/ 36788 h 1015901"/>
              <a:gd name="connsiteX324" fmla="*/ 609331 w 3753268"/>
              <a:gd name="connsiteY324" fmla="*/ 9361 h 1015901"/>
              <a:gd name="connsiteX325" fmla="*/ 662377 w 3753268"/>
              <a:gd name="connsiteY325" fmla="*/ 0 h 1015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Lst>
            <a:rect l="l" t="t" r="r" b="b"/>
            <a:pathLst>
              <a:path w="3753268" h="1015901">
                <a:moveTo>
                  <a:pt x="2391095" y="432741"/>
                </a:moveTo>
                <a:cubicBezTo>
                  <a:pt x="2391095" y="490916"/>
                  <a:pt x="2391095" y="549092"/>
                  <a:pt x="2391095" y="607267"/>
                </a:cubicBezTo>
                <a:cubicBezTo>
                  <a:pt x="2419724" y="607267"/>
                  <a:pt x="2448352" y="607267"/>
                  <a:pt x="2476980" y="607267"/>
                </a:cubicBezTo>
                <a:cubicBezTo>
                  <a:pt x="2532668" y="607267"/>
                  <a:pt x="2567440" y="604452"/>
                  <a:pt x="2581297" y="598822"/>
                </a:cubicBezTo>
                <a:cubicBezTo>
                  <a:pt x="2595153" y="593192"/>
                  <a:pt x="2606003" y="583497"/>
                  <a:pt x="2613847" y="569735"/>
                </a:cubicBezTo>
                <a:cubicBezTo>
                  <a:pt x="2621690" y="555973"/>
                  <a:pt x="2625612" y="538770"/>
                  <a:pt x="2625612" y="518128"/>
                </a:cubicBezTo>
                <a:cubicBezTo>
                  <a:pt x="2625612" y="494982"/>
                  <a:pt x="2620448" y="476294"/>
                  <a:pt x="2610121" y="462063"/>
                </a:cubicBezTo>
                <a:cubicBezTo>
                  <a:pt x="2599794" y="447832"/>
                  <a:pt x="2585218" y="438840"/>
                  <a:pt x="2566394" y="435087"/>
                </a:cubicBezTo>
                <a:cubicBezTo>
                  <a:pt x="2556982" y="433523"/>
                  <a:pt x="2528746" y="432741"/>
                  <a:pt x="2481686" y="432741"/>
                </a:cubicBezTo>
                <a:cubicBezTo>
                  <a:pt x="2451489" y="432741"/>
                  <a:pt x="2421292" y="432741"/>
                  <a:pt x="2391095" y="432741"/>
                </a:cubicBezTo>
                <a:close/>
                <a:moveTo>
                  <a:pt x="1231393" y="432741"/>
                </a:moveTo>
                <a:cubicBezTo>
                  <a:pt x="1231393" y="497797"/>
                  <a:pt x="1231393" y="562854"/>
                  <a:pt x="1231393" y="627910"/>
                </a:cubicBezTo>
                <a:cubicBezTo>
                  <a:pt x="1252570" y="627910"/>
                  <a:pt x="1273747" y="627910"/>
                  <a:pt x="1294924" y="627910"/>
                </a:cubicBezTo>
                <a:cubicBezTo>
                  <a:pt x="1340676" y="627910"/>
                  <a:pt x="1371265" y="624313"/>
                  <a:pt x="1386691" y="617119"/>
                </a:cubicBezTo>
                <a:cubicBezTo>
                  <a:pt x="1402116" y="609926"/>
                  <a:pt x="1414208" y="598666"/>
                  <a:pt x="1422966" y="583340"/>
                </a:cubicBezTo>
                <a:cubicBezTo>
                  <a:pt x="1431725" y="568014"/>
                  <a:pt x="1436104" y="550187"/>
                  <a:pt x="1436104" y="529857"/>
                </a:cubicBezTo>
                <a:cubicBezTo>
                  <a:pt x="1436104" y="504835"/>
                  <a:pt x="1429960" y="484192"/>
                  <a:pt x="1417672" y="467928"/>
                </a:cubicBezTo>
                <a:cubicBezTo>
                  <a:pt x="1405384" y="451664"/>
                  <a:pt x="1389828" y="441499"/>
                  <a:pt x="1371004" y="437433"/>
                </a:cubicBezTo>
                <a:cubicBezTo>
                  <a:pt x="1357147" y="434305"/>
                  <a:pt x="1329303" y="432741"/>
                  <a:pt x="1287472" y="432741"/>
                </a:cubicBezTo>
                <a:cubicBezTo>
                  <a:pt x="1268779" y="432741"/>
                  <a:pt x="1250086" y="432741"/>
                  <a:pt x="1231393" y="432741"/>
                </a:cubicBezTo>
                <a:close/>
                <a:moveTo>
                  <a:pt x="116084" y="432741"/>
                </a:moveTo>
                <a:cubicBezTo>
                  <a:pt x="116084" y="490916"/>
                  <a:pt x="116084" y="549092"/>
                  <a:pt x="116084" y="607267"/>
                </a:cubicBezTo>
                <a:cubicBezTo>
                  <a:pt x="144712" y="607267"/>
                  <a:pt x="173340" y="607267"/>
                  <a:pt x="201968" y="607267"/>
                </a:cubicBezTo>
                <a:cubicBezTo>
                  <a:pt x="257656" y="607267"/>
                  <a:pt x="292428" y="604452"/>
                  <a:pt x="306285" y="598822"/>
                </a:cubicBezTo>
                <a:cubicBezTo>
                  <a:pt x="320141" y="593192"/>
                  <a:pt x="330991" y="583497"/>
                  <a:pt x="338835" y="569735"/>
                </a:cubicBezTo>
                <a:cubicBezTo>
                  <a:pt x="346678" y="555973"/>
                  <a:pt x="350600" y="538770"/>
                  <a:pt x="350600" y="518128"/>
                </a:cubicBezTo>
                <a:cubicBezTo>
                  <a:pt x="350600" y="494982"/>
                  <a:pt x="345436" y="476294"/>
                  <a:pt x="335109" y="462063"/>
                </a:cubicBezTo>
                <a:cubicBezTo>
                  <a:pt x="324782" y="447832"/>
                  <a:pt x="310206" y="438840"/>
                  <a:pt x="291382" y="435087"/>
                </a:cubicBezTo>
                <a:cubicBezTo>
                  <a:pt x="281970" y="433523"/>
                  <a:pt x="253734" y="432741"/>
                  <a:pt x="206674" y="432741"/>
                </a:cubicBezTo>
                <a:cubicBezTo>
                  <a:pt x="176477" y="432741"/>
                  <a:pt x="146280" y="432741"/>
                  <a:pt x="116084" y="432741"/>
                </a:cubicBezTo>
                <a:close/>
                <a:moveTo>
                  <a:pt x="1905232" y="423358"/>
                </a:moveTo>
                <a:cubicBezTo>
                  <a:pt x="1857388" y="423358"/>
                  <a:pt x="1818824" y="442984"/>
                  <a:pt x="1789543" y="482237"/>
                </a:cubicBezTo>
                <a:cubicBezTo>
                  <a:pt x="1760261" y="521490"/>
                  <a:pt x="1745620" y="580682"/>
                  <a:pt x="1745620" y="659812"/>
                </a:cubicBezTo>
                <a:cubicBezTo>
                  <a:pt x="1745620" y="737692"/>
                  <a:pt x="1760653" y="796728"/>
                  <a:pt x="1790719" y="836919"/>
                </a:cubicBezTo>
                <a:cubicBezTo>
                  <a:pt x="1820785" y="877109"/>
                  <a:pt x="1858956" y="897205"/>
                  <a:pt x="1905232" y="897205"/>
                </a:cubicBezTo>
                <a:cubicBezTo>
                  <a:pt x="1951508" y="897205"/>
                  <a:pt x="1989483" y="877266"/>
                  <a:pt x="2019157" y="837388"/>
                </a:cubicBezTo>
                <a:cubicBezTo>
                  <a:pt x="2048831" y="797509"/>
                  <a:pt x="2063668" y="737692"/>
                  <a:pt x="2063668" y="657936"/>
                </a:cubicBezTo>
                <a:cubicBezTo>
                  <a:pt x="2063668" y="579118"/>
                  <a:pt x="2049223" y="520317"/>
                  <a:pt x="2020333" y="481533"/>
                </a:cubicBezTo>
                <a:cubicBezTo>
                  <a:pt x="1991444" y="442750"/>
                  <a:pt x="1953076" y="423358"/>
                  <a:pt x="1905232" y="423358"/>
                </a:cubicBezTo>
                <a:close/>
                <a:moveTo>
                  <a:pt x="2814917" y="316391"/>
                </a:moveTo>
                <a:cubicBezTo>
                  <a:pt x="2967209" y="316391"/>
                  <a:pt x="3119500" y="316391"/>
                  <a:pt x="3271792" y="316391"/>
                </a:cubicBezTo>
                <a:cubicBezTo>
                  <a:pt x="3271792" y="355174"/>
                  <a:pt x="3271792" y="393958"/>
                  <a:pt x="3271792" y="432741"/>
                </a:cubicBezTo>
                <a:cubicBezTo>
                  <a:pt x="3215058" y="432741"/>
                  <a:pt x="3158325" y="432741"/>
                  <a:pt x="3101591" y="432741"/>
                </a:cubicBezTo>
                <a:cubicBezTo>
                  <a:pt x="3101591" y="623218"/>
                  <a:pt x="3101591" y="813695"/>
                  <a:pt x="3101591" y="1004172"/>
                </a:cubicBezTo>
                <a:cubicBezTo>
                  <a:pt x="3062897" y="1004172"/>
                  <a:pt x="3024204" y="1004172"/>
                  <a:pt x="2985510" y="1004172"/>
                </a:cubicBezTo>
                <a:cubicBezTo>
                  <a:pt x="2985510" y="813695"/>
                  <a:pt x="2985510" y="623218"/>
                  <a:pt x="2985510" y="432741"/>
                </a:cubicBezTo>
                <a:cubicBezTo>
                  <a:pt x="2928646" y="432741"/>
                  <a:pt x="2871781" y="432741"/>
                  <a:pt x="2814917" y="432741"/>
                </a:cubicBezTo>
                <a:cubicBezTo>
                  <a:pt x="2814917" y="393958"/>
                  <a:pt x="2814917" y="355174"/>
                  <a:pt x="2814917" y="316391"/>
                </a:cubicBezTo>
                <a:close/>
                <a:moveTo>
                  <a:pt x="2275014" y="316391"/>
                </a:moveTo>
                <a:cubicBezTo>
                  <a:pt x="2356454" y="316391"/>
                  <a:pt x="2437894" y="316391"/>
                  <a:pt x="2519334" y="316391"/>
                </a:cubicBezTo>
                <a:cubicBezTo>
                  <a:pt x="2580774" y="316391"/>
                  <a:pt x="2625416" y="322568"/>
                  <a:pt x="2653260" y="334922"/>
                </a:cubicBezTo>
                <a:cubicBezTo>
                  <a:pt x="2681104" y="347277"/>
                  <a:pt x="2703392" y="369249"/>
                  <a:pt x="2720124" y="400839"/>
                </a:cubicBezTo>
                <a:cubicBezTo>
                  <a:pt x="2736857" y="432428"/>
                  <a:pt x="2745223" y="468553"/>
                  <a:pt x="2745223" y="509213"/>
                </a:cubicBezTo>
                <a:cubicBezTo>
                  <a:pt x="2745223" y="560821"/>
                  <a:pt x="2732543" y="603436"/>
                  <a:pt x="2707183" y="637058"/>
                </a:cubicBezTo>
                <a:cubicBezTo>
                  <a:pt x="2681822" y="670681"/>
                  <a:pt x="2643913" y="691871"/>
                  <a:pt x="2593454" y="700629"/>
                </a:cubicBezTo>
                <a:cubicBezTo>
                  <a:pt x="2618553" y="718144"/>
                  <a:pt x="2639272" y="737379"/>
                  <a:pt x="2655612" y="758335"/>
                </a:cubicBezTo>
                <a:cubicBezTo>
                  <a:pt x="2671953" y="779291"/>
                  <a:pt x="2693980" y="816510"/>
                  <a:pt x="2721693" y="869994"/>
                </a:cubicBezTo>
                <a:cubicBezTo>
                  <a:pt x="2745092" y="914720"/>
                  <a:pt x="2768492" y="959446"/>
                  <a:pt x="2791891" y="1004172"/>
                </a:cubicBezTo>
                <a:cubicBezTo>
                  <a:pt x="2745615" y="1004172"/>
                  <a:pt x="2699339" y="1004172"/>
                  <a:pt x="2653063" y="1004172"/>
                </a:cubicBezTo>
                <a:cubicBezTo>
                  <a:pt x="2625089" y="954285"/>
                  <a:pt x="2597114" y="904399"/>
                  <a:pt x="2569140" y="854512"/>
                </a:cubicBezTo>
                <a:cubicBezTo>
                  <a:pt x="2539335" y="801028"/>
                  <a:pt x="2518942" y="767327"/>
                  <a:pt x="2507962" y="753409"/>
                </a:cubicBezTo>
                <a:cubicBezTo>
                  <a:pt x="2496981" y="739491"/>
                  <a:pt x="2485346" y="729951"/>
                  <a:pt x="2473059" y="724790"/>
                </a:cubicBezTo>
                <a:cubicBezTo>
                  <a:pt x="2460771" y="719630"/>
                  <a:pt x="2441293" y="717049"/>
                  <a:pt x="2414626" y="717049"/>
                </a:cubicBezTo>
                <a:cubicBezTo>
                  <a:pt x="2406782" y="717049"/>
                  <a:pt x="2398939" y="717049"/>
                  <a:pt x="2391095" y="717049"/>
                </a:cubicBezTo>
                <a:cubicBezTo>
                  <a:pt x="2391095" y="812757"/>
                  <a:pt x="2391095" y="908465"/>
                  <a:pt x="2391095" y="1004172"/>
                </a:cubicBezTo>
                <a:cubicBezTo>
                  <a:pt x="2352402" y="1004172"/>
                  <a:pt x="2313708" y="1004172"/>
                  <a:pt x="2275014" y="1004172"/>
                </a:cubicBezTo>
                <a:cubicBezTo>
                  <a:pt x="2275014" y="774912"/>
                  <a:pt x="2275014" y="545651"/>
                  <a:pt x="2275014" y="316391"/>
                </a:cubicBezTo>
                <a:close/>
                <a:moveTo>
                  <a:pt x="1115311" y="316391"/>
                </a:moveTo>
                <a:cubicBezTo>
                  <a:pt x="1177404" y="316391"/>
                  <a:pt x="1239497" y="316391"/>
                  <a:pt x="1301590" y="316391"/>
                </a:cubicBezTo>
                <a:cubicBezTo>
                  <a:pt x="1372180" y="316391"/>
                  <a:pt x="1418195" y="319831"/>
                  <a:pt x="1439633" y="326712"/>
                </a:cubicBezTo>
                <a:cubicBezTo>
                  <a:pt x="1472576" y="337034"/>
                  <a:pt x="1500158" y="359475"/>
                  <a:pt x="1522381" y="394036"/>
                </a:cubicBezTo>
                <a:cubicBezTo>
                  <a:pt x="1544604" y="428597"/>
                  <a:pt x="1555715" y="473245"/>
                  <a:pt x="1555715" y="527980"/>
                </a:cubicBezTo>
                <a:cubicBezTo>
                  <a:pt x="1555715" y="570204"/>
                  <a:pt x="1549310" y="605703"/>
                  <a:pt x="1536499" y="634478"/>
                </a:cubicBezTo>
                <a:cubicBezTo>
                  <a:pt x="1523688" y="663253"/>
                  <a:pt x="1507413" y="685851"/>
                  <a:pt x="1487674" y="702271"/>
                </a:cubicBezTo>
                <a:cubicBezTo>
                  <a:pt x="1467935" y="718691"/>
                  <a:pt x="1447869" y="729560"/>
                  <a:pt x="1427476" y="734877"/>
                </a:cubicBezTo>
                <a:cubicBezTo>
                  <a:pt x="1399763" y="741445"/>
                  <a:pt x="1359631" y="744730"/>
                  <a:pt x="1307081" y="744730"/>
                </a:cubicBezTo>
                <a:cubicBezTo>
                  <a:pt x="1281851" y="744730"/>
                  <a:pt x="1256622" y="744730"/>
                  <a:pt x="1231393" y="744730"/>
                </a:cubicBezTo>
                <a:cubicBezTo>
                  <a:pt x="1231393" y="831210"/>
                  <a:pt x="1231393" y="917691"/>
                  <a:pt x="1231393" y="1004172"/>
                </a:cubicBezTo>
                <a:cubicBezTo>
                  <a:pt x="1192699" y="1004172"/>
                  <a:pt x="1154005" y="1004172"/>
                  <a:pt x="1115311" y="1004172"/>
                </a:cubicBezTo>
                <a:cubicBezTo>
                  <a:pt x="1115311" y="774912"/>
                  <a:pt x="1115311" y="545651"/>
                  <a:pt x="1115311" y="316391"/>
                </a:cubicBezTo>
                <a:close/>
                <a:moveTo>
                  <a:pt x="581082" y="316391"/>
                </a:moveTo>
                <a:cubicBezTo>
                  <a:pt x="723178" y="316391"/>
                  <a:pt x="865274" y="316391"/>
                  <a:pt x="1007369" y="316391"/>
                </a:cubicBezTo>
                <a:cubicBezTo>
                  <a:pt x="1007369" y="355174"/>
                  <a:pt x="1007369" y="393958"/>
                  <a:pt x="1007369" y="432741"/>
                </a:cubicBezTo>
                <a:cubicBezTo>
                  <a:pt x="903967" y="432741"/>
                  <a:pt x="800566" y="432741"/>
                  <a:pt x="697164" y="432741"/>
                </a:cubicBezTo>
                <a:cubicBezTo>
                  <a:pt x="697164" y="483566"/>
                  <a:pt x="697164" y="534392"/>
                  <a:pt x="697164" y="585217"/>
                </a:cubicBezTo>
                <a:cubicBezTo>
                  <a:pt x="793376" y="585217"/>
                  <a:pt x="889588" y="585217"/>
                  <a:pt x="985800" y="585217"/>
                </a:cubicBezTo>
                <a:cubicBezTo>
                  <a:pt x="985800" y="623844"/>
                  <a:pt x="985800" y="662471"/>
                  <a:pt x="985800" y="701098"/>
                </a:cubicBezTo>
                <a:cubicBezTo>
                  <a:pt x="889588" y="701098"/>
                  <a:pt x="793376" y="701098"/>
                  <a:pt x="697164" y="701098"/>
                </a:cubicBezTo>
                <a:cubicBezTo>
                  <a:pt x="697164" y="763496"/>
                  <a:pt x="697164" y="825893"/>
                  <a:pt x="697164" y="888291"/>
                </a:cubicBezTo>
                <a:cubicBezTo>
                  <a:pt x="804226" y="888291"/>
                  <a:pt x="911288" y="888291"/>
                  <a:pt x="1018350" y="888291"/>
                </a:cubicBezTo>
                <a:cubicBezTo>
                  <a:pt x="1018350" y="926918"/>
                  <a:pt x="1018350" y="965545"/>
                  <a:pt x="1018350" y="1004172"/>
                </a:cubicBezTo>
                <a:cubicBezTo>
                  <a:pt x="872594" y="1004172"/>
                  <a:pt x="726838" y="1004172"/>
                  <a:pt x="581082" y="1004172"/>
                </a:cubicBezTo>
                <a:cubicBezTo>
                  <a:pt x="581082" y="774912"/>
                  <a:pt x="581082" y="545651"/>
                  <a:pt x="581082" y="316391"/>
                </a:cubicBezTo>
                <a:close/>
                <a:moveTo>
                  <a:pt x="2" y="316391"/>
                </a:moveTo>
                <a:cubicBezTo>
                  <a:pt x="81442" y="316391"/>
                  <a:pt x="162882" y="316391"/>
                  <a:pt x="244322" y="316391"/>
                </a:cubicBezTo>
                <a:cubicBezTo>
                  <a:pt x="305762" y="316391"/>
                  <a:pt x="350404" y="322568"/>
                  <a:pt x="378248" y="334922"/>
                </a:cubicBezTo>
                <a:cubicBezTo>
                  <a:pt x="406091" y="347277"/>
                  <a:pt x="428380" y="369249"/>
                  <a:pt x="445112" y="400839"/>
                </a:cubicBezTo>
                <a:cubicBezTo>
                  <a:pt x="461845" y="432428"/>
                  <a:pt x="470211" y="468553"/>
                  <a:pt x="470211" y="509213"/>
                </a:cubicBezTo>
                <a:cubicBezTo>
                  <a:pt x="470211" y="560821"/>
                  <a:pt x="457531" y="603436"/>
                  <a:pt x="432171" y="637058"/>
                </a:cubicBezTo>
                <a:cubicBezTo>
                  <a:pt x="406810" y="670681"/>
                  <a:pt x="368901" y="691871"/>
                  <a:pt x="318442" y="700629"/>
                </a:cubicBezTo>
                <a:cubicBezTo>
                  <a:pt x="343541" y="718144"/>
                  <a:pt x="364260" y="737379"/>
                  <a:pt x="380601" y="758335"/>
                </a:cubicBezTo>
                <a:cubicBezTo>
                  <a:pt x="396941" y="779291"/>
                  <a:pt x="418968" y="816510"/>
                  <a:pt x="446681" y="869994"/>
                </a:cubicBezTo>
                <a:cubicBezTo>
                  <a:pt x="470080" y="914720"/>
                  <a:pt x="493480" y="959446"/>
                  <a:pt x="516879" y="1004172"/>
                </a:cubicBezTo>
                <a:cubicBezTo>
                  <a:pt x="470603" y="1004172"/>
                  <a:pt x="424327" y="1004172"/>
                  <a:pt x="378051" y="1004172"/>
                </a:cubicBezTo>
                <a:cubicBezTo>
                  <a:pt x="350077" y="954285"/>
                  <a:pt x="322102" y="904399"/>
                  <a:pt x="294128" y="854512"/>
                </a:cubicBezTo>
                <a:cubicBezTo>
                  <a:pt x="264323" y="801028"/>
                  <a:pt x="243930" y="767327"/>
                  <a:pt x="232949" y="753409"/>
                </a:cubicBezTo>
                <a:cubicBezTo>
                  <a:pt x="221969" y="739491"/>
                  <a:pt x="210334" y="729951"/>
                  <a:pt x="198047" y="724790"/>
                </a:cubicBezTo>
                <a:cubicBezTo>
                  <a:pt x="185759" y="719630"/>
                  <a:pt x="166281" y="717049"/>
                  <a:pt x="139614" y="717049"/>
                </a:cubicBezTo>
                <a:cubicBezTo>
                  <a:pt x="131770" y="717049"/>
                  <a:pt x="123927" y="717049"/>
                  <a:pt x="116084" y="717049"/>
                </a:cubicBezTo>
                <a:cubicBezTo>
                  <a:pt x="116084" y="812757"/>
                  <a:pt x="116084" y="908465"/>
                  <a:pt x="116084" y="1004172"/>
                </a:cubicBezTo>
                <a:cubicBezTo>
                  <a:pt x="77390" y="1004172"/>
                  <a:pt x="38696" y="1004172"/>
                  <a:pt x="2" y="1004172"/>
                </a:cubicBezTo>
                <a:cubicBezTo>
                  <a:pt x="2" y="774912"/>
                  <a:pt x="2" y="545651"/>
                  <a:pt x="2" y="316391"/>
                </a:cubicBezTo>
                <a:close/>
                <a:moveTo>
                  <a:pt x="1904055" y="304662"/>
                </a:moveTo>
                <a:cubicBezTo>
                  <a:pt x="1988763" y="304662"/>
                  <a:pt x="2056543" y="336095"/>
                  <a:pt x="2107394" y="398962"/>
                </a:cubicBezTo>
                <a:cubicBezTo>
                  <a:pt x="2158245" y="461829"/>
                  <a:pt x="2183671" y="549248"/>
                  <a:pt x="2183671" y="661220"/>
                </a:cubicBezTo>
                <a:cubicBezTo>
                  <a:pt x="2183671" y="772253"/>
                  <a:pt x="2158441" y="859125"/>
                  <a:pt x="2107982" y="921836"/>
                </a:cubicBezTo>
                <a:cubicBezTo>
                  <a:pt x="2057524" y="984546"/>
                  <a:pt x="1990071" y="1015901"/>
                  <a:pt x="1905624" y="1015901"/>
                </a:cubicBezTo>
                <a:cubicBezTo>
                  <a:pt x="1820131" y="1015901"/>
                  <a:pt x="1752156" y="984702"/>
                  <a:pt x="1701697" y="922305"/>
                </a:cubicBezTo>
                <a:cubicBezTo>
                  <a:pt x="1651238" y="859907"/>
                  <a:pt x="1626009" y="773974"/>
                  <a:pt x="1626009" y="664504"/>
                </a:cubicBezTo>
                <a:cubicBezTo>
                  <a:pt x="1626009" y="594444"/>
                  <a:pt x="1634767" y="535643"/>
                  <a:pt x="1652284" y="488101"/>
                </a:cubicBezTo>
                <a:cubicBezTo>
                  <a:pt x="1665356" y="453071"/>
                  <a:pt x="1683200" y="421638"/>
                  <a:pt x="1705815" y="393801"/>
                </a:cubicBezTo>
                <a:cubicBezTo>
                  <a:pt x="1728430" y="365965"/>
                  <a:pt x="1753202" y="345322"/>
                  <a:pt x="1780130" y="331873"/>
                </a:cubicBezTo>
                <a:cubicBezTo>
                  <a:pt x="1815949" y="313732"/>
                  <a:pt x="1857257" y="304662"/>
                  <a:pt x="1904055" y="304662"/>
                </a:cubicBezTo>
                <a:close/>
                <a:moveTo>
                  <a:pt x="38256" y="152396"/>
                </a:moveTo>
                <a:cubicBezTo>
                  <a:pt x="38256" y="183849"/>
                  <a:pt x="38256" y="215302"/>
                  <a:pt x="38256" y="246755"/>
                </a:cubicBezTo>
                <a:cubicBezTo>
                  <a:pt x="62248" y="246755"/>
                  <a:pt x="86241" y="246755"/>
                  <a:pt x="110233" y="246755"/>
                </a:cubicBezTo>
                <a:cubicBezTo>
                  <a:pt x="122591" y="246755"/>
                  <a:pt x="131267" y="246318"/>
                  <a:pt x="136263" y="245444"/>
                </a:cubicBezTo>
                <a:cubicBezTo>
                  <a:pt x="145071" y="243946"/>
                  <a:pt x="152433" y="241450"/>
                  <a:pt x="158349" y="237955"/>
                </a:cubicBezTo>
                <a:cubicBezTo>
                  <a:pt x="164265" y="234460"/>
                  <a:pt x="169129" y="229374"/>
                  <a:pt x="172942" y="222697"/>
                </a:cubicBezTo>
                <a:cubicBezTo>
                  <a:pt x="176754" y="216019"/>
                  <a:pt x="178660" y="208312"/>
                  <a:pt x="178660" y="199575"/>
                </a:cubicBezTo>
                <a:cubicBezTo>
                  <a:pt x="178660" y="189341"/>
                  <a:pt x="175900" y="180448"/>
                  <a:pt x="170378" y="172897"/>
                </a:cubicBezTo>
                <a:cubicBezTo>
                  <a:pt x="164857" y="165345"/>
                  <a:pt x="157199" y="160041"/>
                  <a:pt x="147405" y="156983"/>
                </a:cubicBezTo>
                <a:cubicBezTo>
                  <a:pt x="137611" y="153925"/>
                  <a:pt x="123511" y="152396"/>
                  <a:pt x="105106" y="152396"/>
                </a:cubicBezTo>
                <a:cubicBezTo>
                  <a:pt x="82823" y="152396"/>
                  <a:pt x="60539" y="152396"/>
                  <a:pt x="38256" y="152396"/>
                </a:cubicBezTo>
                <a:close/>
                <a:moveTo>
                  <a:pt x="38256" y="37069"/>
                </a:moveTo>
                <a:cubicBezTo>
                  <a:pt x="38256" y="64715"/>
                  <a:pt x="38256" y="92361"/>
                  <a:pt x="38256" y="120007"/>
                </a:cubicBezTo>
                <a:cubicBezTo>
                  <a:pt x="59093" y="120007"/>
                  <a:pt x="79930" y="120007"/>
                  <a:pt x="100768" y="120007"/>
                </a:cubicBezTo>
                <a:cubicBezTo>
                  <a:pt x="117727" y="120007"/>
                  <a:pt x="129887" y="118946"/>
                  <a:pt x="137249" y="116825"/>
                </a:cubicBezTo>
                <a:cubicBezTo>
                  <a:pt x="146977" y="114079"/>
                  <a:pt x="154307" y="109523"/>
                  <a:pt x="159237" y="103158"/>
                </a:cubicBezTo>
                <a:cubicBezTo>
                  <a:pt x="164166" y="96792"/>
                  <a:pt x="166631" y="88804"/>
                  <a:pt x="166631" y="79194"/>
                </a:cubicBezTo>
                <a:cubicBezTo>
                  <a:pt x="166631" y="70082"/>
                  <a:pt x="164331" y="62063"/>
                  <a:pt x="159730" y="55136"/>
                </a:cubicBezTo>
                <a:cubicBezTo>
                  <a:pt x="155128" y="48209"/>
                  <a:pt x="148555" y="43466"/>
                  <a:pt x="140010" y="40907"/>
                </a:cubicBezTo>
                <a:cubicBezTo>
                  <a:pt x="131465" y="38349"/>
                  <a:pt x="116806" y="37069"/>
                  <a:pt x="96035" y="37069"/>
                </a:cubicBezTo>
                <a:cubicBezTo>
                  <a:pt x="76775" y="37069"/>
                  <a:pt x="57516" y="37069"/>
                  <a:pt x="38256" y="37069"/>
                </a:cubicBezTo>
                <a:close/>
                <a:moveTo>
                  <a:pt x="1235874" y="4680"/>
                </a:moveTo>
                <a:cubicBezTo>
                  <a:pt x="1305550" y="4680"/>
                  <a:pt x="1375227" y="4680"/>
                  <a:pt x="1444903" y="4680"/>
                </a:cubicBezTo>
                <a:cubicBezTo>
                  <a:pt x="1444903" y="15477"/>
                  <a:pt x="1444903" y="26273"/>
                  <a:pt x="1444903" y="37069"/>
                </a:cubicBezTo>
                <a:cubicBezTo>
                  <a:pt x="1387979" y="37069"/>
                  <a:pt x="1331054" y="37069"/>
                  <a:pt x="1274130" y="37069"/>
                </a:cubicBezTo>
                <a:cubicBezTo>
                  <a:pt x="1274130" y="65090"/>
                  <a:pt x="1274130" y="93110"/>
                  <a:pt x="1274130" y="121131"/>
                </a:cubicBezTo>
                <a:cubicBezTo>
                  <a:pt x="1327439" y="121131"/>
                  <a:pt x="1380748" y="121131"/>
                  <a:pt x="1434057" y="121131"/>
                </a:cubicBezTo>
                <a:cubicBezTo>
                  <a:pt x="1434057" y="131864"/>
                  <a:pt x="1434057" y="142598"/>
                  <a:pt x="1434057" y="153332"/>
                </a:cubicBezTo>
                <a:cubicBezTo>
                  <a:pt x="1380748" y="153332"/>
                  <a:pt x="1327439" y="153332"/>
                  <a:pt x="1274130" y="153332"/>
                </a:cubicBezTo>
                <a:cubicBezTo>
                  <a:pt x="1274130" y="184473"/>
                  <a:pt x="1274130" y="215614"/>
                  <a:pt x="1274130" y="246755"/>
                </a:cubicBezTo>
                <a:cubicBezTo>
                  <a:pt x="1333289" y="246755"/>
                  <a:pt x="1392448" y="246755"/>
                  <a:pt x="1451607" y="246755"/>
                </a:cubicBezTo>
                <a:cubicBezTo>
                  <a:pt x="1451607" y="257551"/>
                  <a:pt x="1451607" y="268347"/>
                  <a:pt x="1451607" y="279143"/>
                </a:cubicBezTo>
                <a:cubicBezTo>
                  <a:pt x="1379696" y="279143"/>
                  <a:pt x="1307785" y="279143"/>
                  <a:pt x="1235874" y="279143"/>
                </a:cubicBezTo>
                <a:cubicBezTo>
                  <a:pt x="1235874" y="187656"/>
                  <a:pt x="1235874" y="96168"/>
                  <a:pt x="1235874" y="4680"/>
                </a:cubicBezTo>
                <a:close/>
                <a:moveTo>
                  <a:pt x="942304" y="4680"/>
                </a:moveTo>
                <a:cubicBezTo>
                  <a:pt x="955385" y="4680"/>
                  <a:pt x="968465" y="4680"/>
                  <a:pt x="981546" y="4680"/>
                </a:cubicBezTo>
                <a:cubicBezTo>
                  <a:pt x="1032160" y="76510"/>
                  <a:pt x="1082774" y="148340"/>
                  <a:pt x="1133388" y="220169"/>
                </a:cubicBezTo>
                <a:cubicBezTo>
                  <a:pt x="1133388" y="148340"/>
                  <a:pt x="1133388" y="76510"/>
                  <a:pt x="1133388" y="4680"/>
                </a:cubicBezTo>
                <a:cubicBezTo>
                  <a:pt x="1145614" y="4680"/>
                  <a:pt x="1157840" y="4680"/>
                  <a:pt x="1170066" y="4680"/>
                </a:cubicBezTo>
                <a:cubicBezTo>
                  <a:pt x="1170066" y="96168"/>
                  <a:pt x="1170066" y="187656"/>
                  <a:pt x="1170066" y="279143"/>
                </a:cubicBezTo>
                <a:cubicBezTo>
                  <a:pt x="1156986" y="279143"/>
                  <a:pt x="1143905" y="279143"/>
                  <a:pt x="1130824" y="279143"/>
                </a:cubicBezTo>
                <a:cubicBezTo>
                  <a:pt x="1080210" y="207251"/>
                  <a:pt x="1029596" y="135359"/>
                  <a:pt x="978982" y="63467"/>
                </a:cubicBezTo>
                <a:cubicBezTo>
                  <a:pt x="978982" y="135359"/>
                  <a:pt x="978982" y="207251"/>
                  <a:pt x="978982" y="279143"/>
                </a:cubicBezTo>
                <a:cubicBezTo>
                  <a:pt x="966756" y="279143"/>
                  <a:pt x="954530" y="279143"/>
                  <a:pt x="942304" y="279143"/>
                </a:cubicBezTo>
                <a:cubicBezTo>
                  <a:pt x="942304" y="187656"/>
                  <a:pt x="942304" y="96168"/>
                  <a:pt x="942304" y="4680"/>
                </a:cubicBezTo>
                <a:close/>
                <a:moveTo>
                  <a:pt x="837733" y="4680"/>
                </a:moveTo>
                <a:cubicBezTo>
                  <a:pt x="850485" y="4680"/>
                  <a:pt x="863237" y="4680"/>
                  <a:pt x="875990" y="4680"/>
                </a:cubicBezTo>
                <a:cubicBezTo>
                  <a:pt x="875990" y="96168"/>
                  <a:pt x="875990" y="187656"/>
                  <a:pt x="875990" y="279143"/>
                </a:cubicBezTo>
                <a:cubicBezTo>
                  <a:pt x="863237" y="279143"/>
                  <a:pt x="850485" y="279143"/>
                  <a:pt x="837733" y="279143"/>
                </a:cubicBezTo>
                <a:cubicBezTo>
                  <a:pt x="837733" y="187656"/>
                  <a:pt x="837733" y="96168"/>
                  <a:pt x="837733" y="4680"/>
                </a:cubicBezTo>
                <a:close/>
                <a:moveTo>
                  <a:pt x="270800" y="4680"/>
                </a:moveTo>
                <a:cubicBezTo>
                  <a:pt x="283552" y="4680"/>
                  <a:pt x="296304" y="4680"/>
                  <a:pt x="309056" y="4680"/>
                </a:cubicBezTo>
                <a:cubicBezTo>
                  <a:pt x="309056" y="57476"/>
                  <a:pt x="309056" y="110272"/>
                  <a:pt x="309056" y="163068"/>
                </a:cubicBezTo>
                <a:cubicBezTo>
                  <a:pt x="309056" y="186907"/>
                  <a:pt x="311389" y="204474"/>
                  <a:pt x="316056" y="215770"/>
                </a:cubicBezTo>
                <a:cubicBezTo>
                  <a:pt x="320723" y="227065"/>
                  <a:pt x="328743" y="235771"/>
                  <a:pt x="340114" y="241887"/>
                </a:cubicBezTo>
                <a:cubicBezTo>
                  <a:pt x="351486" y="248003"/>
                  <a:pt x="365388" y="251061"/>
                  <a:pt x="381822" y="251061"/>
                </a:cubicBezTo>
                <a:cubicBezTo>
                  <a:pt x="409955" y="251061"/>
                  <a:pt x="430003" y="245007"/>
                  <a:pt x="441967" y="232900"/>
                </a:cubicBezTo>
                <a:cubicBezTo>
                  <a:pt x="453930" y="220793"/>
                  <a:pt x="459911" y="197516"/>
                  <a:pt x="459911" y="163068"/>
                </a:cubicBezTo>
                <a:cubicBezTo>
                  <a:pt x="459911" y="110272"/>
                  <a:pt x="459911" y="57476"/>
                  <a:pt x="459911" y="4680"/>
                </a:cubicBezTo>
                <a:cubicBezTo>
                  <a:pt x="472664" y="4680"/>
                  <a:pt x="485416" y="4680"/>
                  <a:pt x="498168" y="4680"/>
                </a:cubicBezTo>
                <a:cubicBezTo>
                  <a:pt x="498168" y="57539"/>
                  <a:pt x="498168" y="110397"/>
                  <a:pt x="498168" y="163255"/>
                </a:cubicBezTo>
                <a:cubicBezTo>
                  <a:pt x="498168" y="190838"/>
                  <a:pt x="494881" y="212743"/>
                  <a:pt x="488308" y="228969"/>
                </a:cubicBezTo>
                <a:cubicBezTo>
                  <a:pt x="481735" y="245194"/>
                  <a:pt x="469870" y="258393"/>
                  <a:pt x="452714" y="268566"/>
                </a:cubicBezTo>
                <a:cubicBezTo>
                  <a:pt x="435558" y="278738"/>
                  <a:pt x="413044" y="283824"/>
                  <a:pt x="385174" y="283824"/>
                </a:cubicBezTo>
                <a:cubicBezTo>
                  <a:pt x="358092" y="283824"/>
                  <a:pt x="335940" y="279393"/>
                  <a:pt x="318719" y="270531"/>
                </a:cubicBezTo>
                <a:cubicBezTo>
                  <a:pt x="301497" y="261670"/>
                  <a:pt x="289205" y="248845"/>
                  <a:pt x="281843" y="232058"/>
                </a:cubicBezTo>
                <a:cubicBezTo>
                  <a:pt x="274481" y="215271"/>
                  <a:pt x="270800" y="192336"/>
                  <a:pt x="270800" y="163255"/>
                </a:cubicBezTo>
                <a:cubicBezTo>
                  <a:pt x="270800" y="110397"/>
                  <a:pt x="270800" y="57539"/>
                  <a:pt x="270800" y="4680"/>
                </a:cubicBezTo>
                <a:close/>
                <a:moveTo>
                  <a:pt x="0" y="4680"/>
                </a:moveTo>
                <a:cubicBezTo>
                  <a:pt x="36153" y="4680"/>
                  <a:pt x="72305" y="4680"/>
                  <a:pt x="108458" y="4680"/>
                </a:cubicBezTo>
                <a:cubicBezTo>
                  <a:pt x="130544" y="4680"/>
                  <a:pt x="148259" y="7457"/>
                  <a:pt x="161603" y="13012"/>
                </a:cubicBezTo>
                <a:cubicBezTo>
                  <a:pt x="174947" y="18566"/>
                  <a:pt x="185398" y="27115"/>
                  <a:pt x="192957" y="38661"/>
                </a:cubicBezTo>
                <a:cubicBezTo>
                  <a:pt x="200516" y="50206"/>
                  <a:pt x="204296" y="62281"/>
                  <a:pt x="204296" y="74887"/>
                </a:cubicBezTo>
                <a:cubicBezTo>
                  <a:pt x="204296" y="86620"/>
                  <a:pt x="200944" y="97666"/>
                  <a:pt x="194239" y="108025"/>
                </a:cubicBezTo>
                <a:cubicBezTo>
                  <a:pt x="187534" y="118385"/>
                  <a:pt x="177412" y="126747"/>
                  <a:pt x="163871" y="133113"/>
                </a:cubicBezTo>
                <a:cubicBezTo>
                  <a:pt x="181355" y="137980"/>
                  <a:pt x="194798" y="146280"/>
                  <a:pt x="204197" y="158013"/>
                </a:cubicBezTo>
                <a:cubicBezTo>
                  <a:pt x="213597" y="169745"/>
                  <a:pt x="218297" y="183599"/>
                  <a:pt x="218297" y="199575"/>
                </a:cubicBezTo>
                <a:cubicBezTo>
                  <a:pt x="218297" y="212431"/>
                  <a:pt x="215438" y="224382"/>
                  <a:pt x="209719" y="235428"/>
                </a:cubicBezTo>
                <a:cubicBezTo>
                  <a:pt x="204000" y="246474"/>
                  <a:pt x="196934" y="254992"/>
                  <a:pt x="188520" y="260983"/>
                </a:cubicBezTo>
                <a:cubicBezTo>
                  <a:pt x="180107" y="266974"/>
                  <a:pt x="169556" y="271499"/>
                  <a:pt x="156870" y="274557"/>
                </a:cubicBezTo>
                <a:cubicBezTo>
                  <a:pt x="144184" y="277614"/>
                  <a:pt x="128638" y="279143"/>
                  <a:pt x="110233" y="279143"/>
                </a:cubicBezTo>
                <a:cubicBezTo>
                  <a:pt x="73489" y="279143"/>
                  <a:pt x="36744" y="279143"/>
                  <a:pt x="0" y="279143"/>
                </a:cubicBezTo>
                <a:cubicBezTo>
                  <a:pt x="0" y="187656"/>
                  <a:pt x="0" y="96168"/>
                  <a:pt x="0" y="4680"/>
                </a:cubicBezTo>
                <a:close/>
                <a:moveTo>
                  <a:pt x="3559195" y="0"/>
                </a:moveTo>
                <a:lnTo>
                  <a:pt x="3605825" y="0"/>
                </a:lnTo>
                <a:lnTo>
                  <a:pt x="3605825" y="147443"/>
                </a:lnTo>
                <a:lnTo>
                  <a:pt x="3753268" y="147443"/>
                </a:lnTo>
                <a:lnTo>
                  <a:pt x="3753268" y="194073"/>
                </a:lnTo>
                <a:lnTo>
                  <a:pt x="3605825" y="194073"/>
                </a:lnTo>
                <a:lnTo>
                  <a:pt x="3605825" y="341516"/>
                </a:lnTo>
                <a:lnTo>
                  <a:pt x="3559195" y="341516"/>
                </a:lnTo>
                <a:lnTo>
                  <a:pt x="3559195" y="194073"/>
                </a:lnTo>
                <a:lnTo>
                  <a:pt x="3411752" y="194073"/>
                </a:lnTo>
                <a:lnTo>
                  <a:pt x="3411752" y="147443"/>
                </a:lnTo>
                <a:lnTo>
                  <a:pt x="3559195" y="147443"/>
                </a:lnTo>
                <a:close/>
                <a:moveTo>
                  <a:pt x="1872128" y="0"/>
                </a:moveTo>
                <a:cubicBezTo>
                  <a:pt x="1893557" y="0"/>
                  <a:pt x="1912455" y="3276"/>
                  <a:pt x="1928822" y="9829"/>
                </a:cubicBezTo>
                <a:cubicBezTo>
                  <a:pt x="1945189" y="16382"/>
                  <a:pt x="1957777" y="26023"/>
                  <a:pt x="1966585" y="38754"/>
                </a:cubicBezTo>
                <a:cubicBezTo>
                  <a:pt x="1975394" y="51485"/>
                  <a:pt x="1980126" y="65901"/>
                  <a:pt x="1980783" y="82002"/>
                </a:cubicBezTo>
                <a:cubicBezTo>
                  <a:pt x="1968557" y="82875"/>
                  <a:pt x="1956331" y="83749"/>
                  <a:pt x="1944105" y="84623"/>
                </a:cubicBezTo>
                <a:cubicBezTo>
                  <a:pt x="1942133" y="67274"/>
                  <a:pt x="1935461" y="54169"/>
                  <a:pt x="1924089" y="45307"/>
                </a:cubicBezTo>
                <a:cubicBezTo>
                  <a:pt x="1912717" y="36445"/>
                  <a:pt x="1895923" y="32014"/>
                  <a:pt x="1873705" y="32014"/>
                </a:cubicBezTo>
                <a:cubicBezTo>
                  <a:pt x="1850568" y="32014"/>
                  <a:pt x="1833707" y="36040"/>
                  <a:pt x="1823124" y="44090"/>
                </a:cubicBezTo>
                <a:cubicBezTo>
                  <a:pt x="1812541" y="52140"/>
                  <a:pt x="1807250" y="61845"/>
                  <a:pt x="1807250" y="73203"/>
                </a:cubicBezTo>
                <a:cubicBezTo>
                  <a:pt x="1807250" y="83063"/>
                  <a:pt x="1810997" y="91176"/>
                  <a:pt x="1818490" y="97541"/>
                </a:cubicBezTo>
                <a:cubicBezTo>
                  <a:pt x="1825852" y="103906"/>
                  <a:pt x="1845079" y="110428"/>
                  <a:pt x="1876170" y="117105"/>
                </a:cubicBezTo>
                <a:cubicBezTo>
                  <a:pt x="1907262" y="123783"/>
                  <a:pt x="1928592" y="129618"/>
                  <a:pt x="1940161" y="134610"/>
                </a:cubicBezTo>
                <a:cubicBezTo>
                  <a:pt x="1956988" y="141974"/>
                  <a:pt x="1969412" y="151304"/>
                  <a:pt x="1977431" y="162600"/>
                </a:cubicBezTo>
                <a:cubicBezTo>
                  <a:pt x="1985451" y="173895"/>
                  <a:pt x="1989460" y="186907"/>
                  <a:pt x="1989460" y="201635"/>
                </a:cubicBezTo>
                <a:cubicBezTo>
                  <a:pt x="1989460" y="216238"/>
                  <a:pt x="1985056" y="229998"/>
                  <a:pt x="1976248" y="242917"/>
                </a:cubicBezTo>
                <a:cubicBezTo>
                  <a:pt x="1967440" y="255835"/>
                  <a:pt x="1954786" y="265882"/>
                  <a:pt x="1938287" y="273059"/>
                </a:cubicBezTo>
                <a:cubicBezTo>
                  <a:pt x="1921789" y="280235"/>
                  <a:pt x="1903219" y="283824"/>
                  <a:pt x="1882579" y="283824"/>
                </a:cubicBezTo>
                <a:cubicBezTo>
                  <a:pt x="1856418" y="283824"/>
                  <a:pt x="1834496" y="280204"/>
                  <a:pt x="1816814" y="272965"/>
                </a:cubicBezTo>
                <a:cubicBezTo>
                  <a:pt x="1799132" y="265726"/>
                  <a:pt x="1785263" y="254836"/>
                  <a:pt x="1775205" y="240295"/>
                </a:cubicBezTo>
                <a:cubicBezTo>
                  <a:pt x="1765149" y="225755"/>
                  <a:pt x="1759857" y="209311"/>
                  <a:pt x="1759331" y="190963"/>
                </a:cubicBezTo>
                <a:cubicBezTo>
                  <a:pt x="1771360" y="189965"/>
                  <a:pt x="1783389" y="188966"/>
                  <a:pt x="1795418" y="187968"/>
                </a:cubicBezTo>
                <a:cubicBezTo>
                  <a:pt x="1797127" y="201697"/>
                  <a:pt x="1801104" y="212961"/>
                  <a:pt x="1807349" y="221761"/>
                </a:cubicBezTo>
                <a:cubicBezTo>
                  <a:pt x="1813593" y="230560"/>
                  <a:pt x="1823289" y="237674"/>
                  <a:pt x="1836435" y="243104"/>
                </a:cubicBezTo>
                <a:cubicBezTo>
                  <a:pt x="1849582" y="248533"/>
                  <a:pt x="1864372" y="251248"/>
                  <a:pt x="1880805" y="251248"/>
                </a:cubicBezTo>
                <a:cubicBezTo>
                  <a:pt x="1895397" y="251248"/>
                  <a:pt x="1908281" y="249188"/>
                  <a:pt x="1919455" y="245070"/>
                </a:cubicBezTo>
                <a:cubicBezTo>
                  <a:pt x="1930630" y="240951"/>
                  <a:pt x="1938945" y="235303"/>
                  <a:pt x="1944401" y="228126"/>
                </a:cubicBezTo>
                <a:cubicBezTo>
                  <a:pt x="1949857" y="220949"/>
                  <a:pt x="1952584" y="213117"/>
                  <a:pt x="1952584" y="204630"/>
                </a:cubicBezTo>
                <a:cubicBezTo>
                  <a:pt x="1952584" y="196018"/>
                  <a:pt x="1949955" y="188498"/>
                  <a:pt x="1944696" y="182070"/>
                </a:cubicBezTo>
                <a:cubicBezTo>
                  <a:pt x="1939438" y="175642"/>
                  <a:pt x="1930761" y="170244"/>
                  <a:pt x="1918666" y="165876"/>
                </a:cubicBezTo>
                <a:cubicBezTo>
                  <a:pt x="1910910" y="163005"/>
                  <a:pt x="1893754" y="158543"/>
                  <a:pt x="1867198" y="152490"/>
                </a:cubicBezTo>
                <a:cubicBezTo>
                  <a:pt x="1840642" y="146436"/>
                  <a:pt x="1822040" y="140726"/>
                  <a:pt x="1811391" y="135359"/>
                </a:cubicBezTo>
                <a:cubicBezTo>
                  <a:pt x="1797587" y="128494"/>
                  <a:pt x="1787300" y="119976"/>
                  <a:pt x="1780530" y="109804"/>
                </a:cubicBezTo>
                <a:cubicBezTo>
                  <a:pt x="1773759" y="99632"/>
                  <a:pt x="1770374" y="88242"/>
                  <a:pt x="1770374" y="75636"/>
                </a:cubicBezTo>
                <a:cubicBezTo>
                  <a:pt x="1770374" y="61782"/>
                  <a:pt x="1774515" y="48833"/>
                  <a:pt x="1782798" y="36788"/>
                </a:cubicBezTo>
                <a:cubicBezTo>
                  <a:pt x="1791080" y="24744"/>
                  <a:pt x="1803175" y="15601"/>
                  <a:pt x="1819082" y="9361"/>
                </a:cubicBezTo>
                <a:cubicBezTo>
                  <a:pt x="1834989" y="3120"/>
                  <a:pt x="1852671" y="0"/>
                  <a:pt x="1872128" y="0"/>
                </a:cubicBezTo>
                <a:close/>
                <a:moveTo>
                  <a:pt x="1603497" y="0"/>
                </a:moveTo>
                <a:cubicBezTo>
                  <a:pt x="1624926" y="0"/>
                  <a:pt x="1643824" y="3276"/>
                  <a:pt x="1660191" y="9829"/>
                </a:cubicBezTo>
                <a:cubicBezTo>
                  <a:pt x="1676559" y="16382"/>
                  <a:pt x="1689147" y="26023"/>
                  <a:pt x="1697955" y="38754"/>
                </a:cubicBezTo>
                <a:cubicBezTo>
                  <a:pt x="1706763" y="51485"/>
                  <a:pt x="1711495" y="65901"/>
                  <a:pt x="1712153" y="82002"/>
                </a:cubicBezTo>
                <a:cubicBezTo>
                  <a:pt x="1699927" y="82875"/>
                  <a:pt x="1687701" y="83749"/>
                  <a:pt x="1675474" y="84623"/>
                </a:cubicBezTo>
                <a:cubicBezTo>
                  <a:pt x="1673502" y="67274"/>
                  <a:pt x="1666830" y="54169"/>
                  <a:pt x="1655459" y="45307"/>
                </a:cubicBezTo>
                <a:cubicBezTo>
                  <a:pt x="1644087" y="36445"/>
                  <a:pt x="1627292" y="32014"/>
                  <a:pt x="1605075" y="32014"/>
                </a:cubicBezTo>
                <a:cubicBezTo>
                  <a:pt x="1581937" y="32014"/>
                  <a:pt x="1565077" y="36040"/>
                  <a:pt x="1554494" y="44090"/>
                </a:cubicBezTo>
                <a:cubicBezTo>
                  <a:pt x="1543911" y="52140"/>
                  <a:pt x="1538620" y="61845"/>
                  <a:pt x="1538620" y="73203"/>
                </a:cubicBezTo>
                <a:cubicBezTo>
                  <a:pt x="1538620" y="83063"/>
                  <a:pt x="1542366" y="91176"/>
                  <a:pt x="1549860" y="97541"/>
                </a:cubicBezTo>
                <a:cubicBezTo>
                  <a:pt x="1557222" y="103906"/>
                  <a:pt x="1576448" y="110428"/>
                  <a:pt x="1607540" y="117105"/>
                </a:cubicBezTo>
                <a:cubicBezTo>
                  <a:pt x="1638631" y="123783"/>
                  <a:pt x="1659962" y="129618"/>
                  <a:pt x="1671530" y="134610"/>
                </a:cubicBezTo>
                <a:cubicBezTo>
                  <a:pt x="1688358" y="141974"/>
                  <a:pt x="1700781" y="151304"/>
                  <a:pt x="1708801" y="162600"/>
                </a:cubicBezTo>
                <a:cubicBezTo>
                  <a:pt x="1716820" y="173895"/>
                  <a:pt x="1720830" y="186907"/>
                  <a:pt x="1720830" y="201635"/>
                </a:cubicBezTo>
                <a:cubicBezTo>
                  <a:pt x="1720830" y="216238"/>
                  <a:pt x="1716426" y="229998"/>
                  <a:pt x="1707617" y="242917"/>
                </a:cubicBezTo>
                <a:cubicBezTo>
                  <a:pt x="1698809" y="255835"/>
                  <a:pt x="1686156" y="265882"/>
                  <a:pt x="1669657" y="273059"/>
                </a:cubicBezTo>
                <a:cubicBezTo>
                  <a:pt x="1653158" y="280235"/>
                  <a:pt x="1634589" y="283824"/>
                  <a:pt x="1613949" y="283824"/>
                </a:cubicBezTo>
                <a:cubicBezTo>
                  <a:pt x="1587787" y="283824"/>
                  <a:pt x="1565866" y="280204"/>
                  <a:pt x="1548184" y="272965"/>
                </a:cubicBezTo>
                <a:cubicBezTo>
                  <a:pt x="1530502" y="265726"/>
                  <a:pt x="1516632" y="254836"/>
                  <a:pt x="1506575" y="240295"/>
                </a:cubicBezTo>
                <a:cubicBezTo>
                  <a:pt x="1496518" y="225755"/>
                  <a:pt x="1491227" y="209311"/>
                  <a:pt x="1490701" y="190963"/>
                </a:cubicBezTo>
                <a:cubicBezTo>
                  <a:pt x="1502730" y="189965"/>
                  <a:pt x="1514759" y="188966"/>
                  <a:pt x="1526788" y="187968"/>
                </a:cubicBezTo>
                <a:cubicBezTo>
                  <a:pt x="1528497" y="201697"/>
                  <a:pt x="1532474" y="212961"/>
                  <a:pt x="1538718" y="221761"/>
                </a:cubicBezTo>
                <a:cubicBezTo>
                  <a:pt x="1544963" y="230560"/>
                  <a:pt x="1554658" y="237674"/>
                  <a:pt x="1567805" y="243104"/>
                </a:cubicBezTo>
                <a:cubicBezTo>
                  <a:pt x="1580951" y="248533"/>
                  <a:pt x="1595741" y="251248"/>
                  <a:pt x="1612174" y="251248"/>
                </a:cubicBezTo>
                <a:cubicBezTo>
                  <a:pt x="1626767" y="251248"/>
                  <a:pt x="1639650" y="249188"/>
                  <a:pt x="1650825" y="245070"/>
                </a:cubicBezTo>
                <a:cubicBezTo>
                  <a:pt x="1661999" y="240951"/>
                  <a:pt x="1670314" y="235303"/>
                  <a:pt x="1675770" y="228126"/>
                </a:cubicBezTo>
                <a:cubicBezTo>
                  <a:pt x="1681226" y="220949"/>
                  <a:pt x="1683954" y="213117"/>
                  <a:pt x="1683954" y="204630"/>
                </a:cubicBezTo>
                <a:cubicBezTo>
                  <a:pt x="1683954" y="196018"/>
                  <a:pt x="1681324" y="188498"/>
                  <a:pt x="1676066" y="182070"/>
                </a:cubicBezTo>
                <a:cubicBezTo>
                  <a:pt x="1670807" y="175642"/>
                  <a:pt x="1662131" y="170244"/>
                  <a:pt x="1650036" y="165876"/>
                </a:cubicBezTo>
                <a:cubicBezTo>
                  <a:pt x="1642279" y="163005"/>
                  <a:pt x="1625123" y="158543"/>
                  <a:pt x="1598567" y="152490"/>
                </a:cubicBezTo>
                <a:cubicBezTo>
                  <a:pt x="1572012" y="146436"/>
                  <a:pt x="1553409" y="140726"/>
                  <a:pt x="1542761" y="135359"/>
                </a:cubicBezTo>
                <a:cubicBezTo>
                  <a:pt x="1528957" y="128494"/>
                  <a:pt x="1518670" y="119976"/>
                  <a:pt x="1511899" y="109804"/>
                </a:cubicBezTo>
                <a:cubicBezTo>
                  <a:pt x="1505129" y="99632"/>
                  <a:pt x="1501744" y="88242"/>
                  <a:pt x="1501744" y="75636"/>
                </a:cubicBezTo>
                <a:cubicBezTo>
                  <a:pt x="1501744" y="61782"/>
                  <a:pt x="1505885" y="48833"/>
                  <a:pt x="1514167" y="36788"/>
                </a:cubicBezTo>
                <a:cubicBezTo>
                  <a:pt x="1522449" y="24744"/>
                  <a:pt x="1534544" y="15601"/>
                  <a:pt x="1550451" y="9361"/>
                </a:cubicBezTo>
                <a:cubicBezTo>
                  <a:pt x="1566359" y="3120"/>
                  <a:pt x="1584041" y="0"/>
                  <a:pt x="1603497" y="0"/>
                </a:cubicBezTo>
                <a:close/>
                <a:moveTo>
                  <a:pt x="662377" y="0"/>
                </a:moveTo>
                <a:cubicBezTo>
                  <a:pt x="683806" y="0"/>
                  <a:pt x="702704" y="3276"/>
                  <a:pt x="719071" y="9829"/>
                </a:cubicBezTo>
                <a:cubicBezTo>
                  <a:pt x="735438" y="16382"/>
                  <a:pt x="748026" y="26023"/>
                  <a:pt x="756834" y="38754"/>
                </a:cubicBezTo>
                <a:cubicBezTo>
                  <a:pt x="765642" y="51485"/>
                  <a:pt x="770375" y="65901"/>
                  <a:pt x="771033" y="82002"/>
                </a:cubicBezTo>
                <a:cubicBezTo>
                  <a:pt x="758806" y="82875"/>
                  <a:pt x="746580" y="83749"/>
                  <a:pt x="734354" y="84623"/>
                </a:cubicBezTo>
                <a:cubicBezTo>
                  <a:pt x="732382" y="67274"/>
                  <a:pt x="725710" y="54169"/>
                  <a:pt x="714338" y="45307"/>
                </a:cubicBezTo>
                <a:cubicBezTo>
                  <a:pt x="702967" y="36445"/>
                  <a:pt x="686172" y="32014"/>
                  <a:pt x="663955" y="32014"/>
                </a:cubicBezTo>
                <a:cubicBezTo>
                  <a:pt x="640817" y="32014"/>
                  <a:pt x="623956" y="36040"/>
                  <a:pt x="613374" y="44090"/>
                </a:cubicBezTo>
                <a:cubicBezTo>
                  <a:pt x="602790" y="52140"/>
                  <a:pt x="597499" y="61845"/>
                  <a:pt x="597499" y="73203"/>
                </a:cubicBezTo>
                <a:cubicBezTo>
                  <a:pt x="597499" y="83063"/>
                  <a:pt x="601246" y="91176"/>
                  <a:pt x="608739" y="97541"/>
                </a:cubicBezTo>
                <a:cubicBezTo>
                  <a:pt x="616101" y="103906"/>
                  <a:pt x="635328" y="110428"/>
                  <a:pt x="666419" y="117105"/>
                </a:cubicBezTo>
                <a:cubicBezTo>
                  <a:pt x="697511" y="123783"/>
                  <a:pt x="718841" y="129618"/>
                  <a:pt x="730410" y="134610"/>
                </a:cubicBezTo>
                <a:cubicBezTo>
                  <a:pt x="747238" y="141974"/>
                  <a:pt x="759661" y="151304"/>
                  <a:pt x="767680" y="162600"/>
                </a:cubicBezTo>
                <a:cubicBezTo>
                  <a:pt x="775700" y="173895"/>
                  <a:pt x="779709" y="186907"/>
                  <a:pt x="779709" y="201635"/>
                </a:cubicBezTo>
                <a:cubicBezTo>
                  <a:pt x="779709" y="216238"/>
                  <a:pt x="775305" y="229998"/>
                  <a:pt x="766497" y="242917"/>
                </a:cubicBezTo>
                <a:cubicBezTo>
                  <a:pt x="757689" y="255835"/>
                  <a:pt x="745035" y="265882"/>
                  <a:pt x="728537" y="273059"/>
                </a:cubicBezTo>
                <a:cubicBezTo>
                  <a:pt x="712038" y="280235"/>
                  <a:pt x="693468" y="283824"/>
                  <a:pt x="672828" y="283824"/>
                </a:cubicBezTo>
                <a:cubicBezTo>
                  <a:pt x="646667" y="283824"/>
                  <a:pt x="624745" y="280204"/>
                  <a:pt x="607063" y="272965"/>
                </a:cubicBezTo>
                <a:cubicBezTo>
                  <a:pt x="589381" y="265726"/>
                  <a:pt x="575511" y="254836"/>
                  <a:pt x="565454" y="240295"/>
                </a:cubicBezTo>
                <a:cubicBezTo>
                  <a:pt x="555397" y="225755"/>
                  <a:pt x="550106" y="209311"/>
                  <a:pt x="549580" y="190963"/>
                </a:cubicBezTo>
                <a:cubicBezTo>
                  <a:pt x="561609" y="189965"/>
                  <a:pt x="573638" y="188966"/>
                  <a:pt x="585667" y="187968"/>
                </a:cubicBezTo>
                <a:cubicBezTo>
                  <a:pt x="587376" y="201697"/>
                  <a:pt x="591353" y="212961"/>
                  <a:pt x="597598" y="221761"/>
                </a:cubicBezTo>
                <a:cubicBezTo>
                  <a:pt x="603842" y="230560"/>
                  <a:pt x="613538" y="237674"/>
                  <a:pt x="626684" y="243104"/>
                </a:cubicBezTo>
                <a:cubicBezTo>
                  <a:pt x="639831" y="248533"/>
                  <a:pt x="654621" y="251248"/>
                  <a:pt x="671054" y="251248"/>
                </a:cubicBezTo>
                <a:cubicBezTo>
                  <a:pt x="685646" y="251248"/>
                  <a:pt x="698530" y="249188"/>
                  <a:pt x="709704" y="245070"/>
                </a:cubicBezTo>
                <a:cubicBezTo>
                  <a:pt x="720879" y="240951"/>
                  <a:pt x="729194" y="235303"/>
                  <a:pt x="734650" y="228126"/>
                </a:cubicBezTo>
                <a:cubicBezTo>
                  <a:pt x="740106" y="220949"/>
                  <a:pt x="742833" y="213117"/>
                  <a:pt x="742833" y="204630"/>
                </a:cubicBezTo>
                <a:cubicBezTo>
                  <a:pt x="742833" y="196018"/>
                  <a:pt x="740204" y="188498"/>
                  <a:pt x="734945" y="182070"/>
                </a:cubicBezTo>
                <a:cubicBezTo>
                  <a:pt x="729687" y="175642"/>
                  <a:pt x="721010" y="170244"/>
                  <a:pt x="708915" y="165876"/>
                </a:cubicBezTo>
                <a:cubicBezTo>
                  <a:pt x="701159" y="163005"/>
                  <a:pt x="684003" y="158543"/>
                  <a:pt x="657447" y="152490"/>
                </a:cubicBezTo>
                <a:cubicBezTo>
                  <a:pt x="630891" y="146436"/>
                  <a:pt x="612289" y="140726"/>
                  <a:pt x="601640" y="135359"/>
                </a:cubicBezTo>
                <a:cubicBezTo>
                  <a:pt x="587836" y="128494"/>
                  <a:pt x="577549" y="119976"/>
                  <a:pt x="570779" y="109804"/>
                </a:cubicBezTo>
                <a:cubicBezTo>
                  <a:pt x="564008" y="99632"/>
                  <a:pt x="560623" y="88242"/>
                  <a:pt x="560623" y="75636"/>
                </a:cubicBezTo>
                <a:cubicBezTo>
                  <a:pt x="560623" y="61782"/>
                  <a:pt x="564764" y="48833"/>
                  <a:pt x="573046" y="36788"/>
                </a:cubicBezTo>
                <a:cubicBezTo>
                  <a:pt x="581329" y="24744"/>
                  <a:pt x="593423" y="15601"/>
                  <a:pt x="609331" y="9361"/>
                </a:cubicBezTo>
                <a:cubicBezTo>
                  <a:pt x="625238" y="3120"/>
                  <a:pt x="642920" y="0"/>
                  <a:pt x="662377"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28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8853" name="文本框 32"/>
          <p:cNvSpPr txBox="1"/>
          <p:nvPr/>
        </p:nvSpPr>
        <p:spPr>
          <a:xfrm>
            <a:off x="5836677" y="1930125"/>
            <a:ext cx="938161" cy="168829"/>
          </a:xfrm>
          <a:prstGeom prst="rect">
            <a:avLst/>
          </a:prstGeom>
          <a:noFill/>
        </p:spPr>
        <p:txBody>
          <a:bodyPr wrap="square" anchor="ctr">
            <a:spAutoFit/>
          </a:bodyPr>
          <a:lstStyle/>
          <a:p>
            <a:pPr algn="dist" defTabSz="487680" fontAlgn="base">
              <a:spcBef>
                <a:spcPct val="0"/>
              </a:spcBef>
              <a:spcAft>
                <a:spcPct val="0"/>
              </a:spcAft>
            </a:pPr>
            <a:r>
              <a:rPr lang="en-US" altLang="zh-CN" sz="495" dirty="0">
                <a:latin typeface="Arial" panose="020B0604020202020204" pitchFamily="34" charset="0"/>
                <a:ea typeface="微软雅黑" panose="020B0503020204020204" pitchFamily="34" charset="-122"/>
                <a:cs typeface="+mn-ea"/>
                <a:sym typeface="Arial" panose="020B0604020202020204" pitchFamily="34" charset="0"/>
              </a:rPr>
              <a:t>20xx</a:t>
            </a:r>
            <a:r>
              <a:rPr lang="en-US" altLang="zh-CN" sz="495" b="1" dirty="0">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sz="495" b="1"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19" name="组合 33"/>
          <p:cNvGrpSpPr/>
          <p:nvPr/>
        </p:nvGrpSpPr>
        <p:grpSpPr>
          <a:xfrm>
            <a:off x="4823210" y="4480066"/>
            <a:ext cx="2545580" cy="549845"/>
            <a:chOff x="4823038" y="5275549"/>
            <a:chExt cx="2545924" cy="549919"/>
          </a:xfrm>
        </p:grpSpPr>
        <p:sp>
          <p:nvSpPr>
            <p:cNvPr id="1048854" name="文本框 34"/>
            <p:cNvSpPr txBox="1"/>
            <p:nvPr/>
          </p:nvSpPr>
          <p:spPr>
            <a:xfrm>
              <a:off x="5433710" y="5396661"/>
              <a:ext cx="1324580" cy="260385"/>
            </a:xfrm>
            <a:prstGeom prst="rect">
              <a:avLst/>
            </a:prstGeom>
            <a:noFill/>
          </p:spPr>
          <p:txBody>
            <a:bodyPr wrap="square" rtlCol="0">
              <a:spAutoFit/>
            </a:bodyPr>
            <a:lstStyle/>
            <a:p>
              <a:pPr algn="ctr" defTabSz="914400"/>
              <a:r>
                <a:rPr lang="zh-CN" altLang="en-US" sz="1100" b="1" dirty="0">
                  <a:latin typeface="Arial" panose="020B0604020202020204" pitchFamily="34" charset="0"/>
                  <a:ea typeface="微软雅黑" panose="020B0503020204020204" pitchFamily="34" charset="-122"/>
                  <a:cs typeface="+mn-ea"/>
                  <a:sym typeface="Arial" panose="020B0604020202020204" pitchFamily="34" charset="0"/>
                </a:rPr>
                <a:t>余一中高三英语组</a:t>
              </a:r>
              <a:endParaRPr lang="en-US" altLang="zh-CN" sz="1100" b="1"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0" name="组合 35"/>
            <p:cNvGrpSpPr/>
            <p:nvPr/>
          </p:nvGrpSpPr>
          <p:grpSpPr>
            <a:xfrm>
              <a:off x="4823038" y="5275549"/>
              <a:ext cx="2545924" cy="549919"/>
              <a:chOff x="4883839" y="4318938"/>
              <a:chExt cx="2546586" cy="550062"/>
            </a:xfrm>
          </p:grpSpPr>
          <p:sp>
            <p:nvSpPr>
              <p:cNvPr id="1048855" name="圆角矩形 36"/>
              <p:cNvSpPr/>
              <p:nvPr/>
            </p:nvSpPr>
            <p:spPr>
              <a:xfrm>
                <a:off x="4883839" y="4318938"/>
                <a:ext cx="2546586" cy="540000"/>
              </a:xfrm>
              <a:prstGeom prst="roundRect">
                <a:avLst>
                  <a:gd name="adj" fmla="val 50000"/>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36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8856" name="矩形 37"/>
              <p:cNvSpPr/>
              <p:nvPr/>
            </p:nvSpPr>
            <p:spPr>
              <a:xfrm>
                <a:off x="5870756" y="4823269"/>
                <a:ext cx="540000" cy="45731"/>
              </a:xfrm>
              <a:prstGeom prst="rect">
                <a:avLst/>
              </a:prstGeom>
              <a:solidFill>
                <a:srgbClr val="ECBC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36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48841"/>
                                        </p:tgtEl>
                                        <p:attrNameLst>
                                          <p:attrName>style.visibility</p:attrName>
                                        </p:attrNameLst>
                                      </p:cBhvr>
                                      <p:to>
                                        <p:strVal val="visible"/>
                                      </p:to>
                                    </p:set>
                                    <p:anim calcmode="lin" valueType="num">
                                      <p:cBhvr>
                                        <p:cTn id="7" dur="500" fill="hold"/>
                                        <p:tgtEl>
                                          <p:spTgt spid="104884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48841"/>
                                        </p:tgtEl>
                                        <p:attrNameLst>
                                          <p:attrName>ppt_y</p:attrName>
                                        </p:attrNameLst>
                                      </p:cBhvr>
                                      <p:tavLst>
                                        <p:tav tm="0">
                                          <p:val>
                                            <p:strVal val="#ppt_y"/>
                                          </p:val>
                                        </p:tav>
                                        <p:tav tm="100000">
                                          <p:val>
                                            <p:strVal val="#ppt_y"/>
                                          </p:val>
                                        </p:tav>
                                      </p:tavLst>
                                    </p:anim>
                                    <p:anim calcmode="lin" valueType="num">
                                      <p:cBhvr>
                                        <p:cTn id="9" dur="500" fill="hold"/>
                                        <p:tgtEl>
                                          <p:spTgt spid="104884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4884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48841"/>
                                        </p:tgtEl>
                                      </p:cBhvr>
                                    </p:animEffect>
                                  </p:childTnLst>
                                </p:cTn>
                              </p:par>
                            </p:childTnLst>
                          </p:cTn>
                        </p:par>
                        <p:par>
                          <p:cTn id="12" fill="hold">
                            <p:stCondLst>
                              <p:cond delay="8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1048841"/>
                                        </p:tgtEl>
                                      </p:cBhvr>
                                    </p:animEffect>
                                    <p:animScale>
                                      <p:cBhvr>
                                        <p:cTn id="15" dur="250" autoRev="1" fill="hold"/>
                                        <p:tgtEl>
                                          <p:spTgt spid="1048841"/>
                                        </p:tgtEl>
                                      </p:cBhvr>
                                      <p:by x="105000" y="105000"/>
                                    </p:animScale>
                                  </p:childTnLst>
                                </p:cTn>
                              </p:par>
                            </p:childTnLst>
                          </p:cTn>
                        </p:par>
                        <p:par>
                          <p:cTn id="16" fill="hold">
                            <p:stCondLst>
                              <p:cond delay="1299"/>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048842"/>
                                        </p:tgtEl>
                                        <p:attrNameLst>
                                          <p:attrName>style.visibility</p:attrName>
                                        </p:attrNameLst>
                                      </p:cBhvr>
                                      <p:to>
                                        <p:strVal val="visible"/>
                                      </p:to>
                                    </p:set>
                                    <p:anim calcmode="lin" valueType="num">
                                      <p:cBhvr>
                                        <p:cTn id="19" dur="500" fill="hold"/>
                                        <p:tgtEl>
                                          <p:spTgt spid="1048842"/>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048842"/>
                                        </p:tgtEl>
                                        <p:attrNameLst>
                                          <p:attrName>ppt_y</p:attrName>
                                        </p:attrNameLst>
                                      </p:cBhvr>
                                      <p:tavLst>
                                        <p:tav tm="0">
                                          <p:val>
                                            <p:strVal val="#ppt_y"/>
                                          </p:val>
                                        </p:tav>
                                        <p:tav tm="100000">
                                          <p:val>
                                            <p:strVal val="#ppt_y"/>
                                          </p:val>
                                        </p:tav>
                                      </p:tavLst>
                                    </p:anim>
                                    <p:anim calcmode="lin" valueType="num">
                                      <p:cBhvr>
                                        <p:cTn id="21" dur="500" fill="hold"/>
                                        <p:tgtEl>
                                          <p:spTgt spid="1048842"/>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048842"/>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048842"/>
                                        </p:tgtEl>
                                      </p:cBhvr>
                                    </p:animEffect>
                                  </p:childTnLst>
                                </p:cTn>
                              </p:par>
                            </p:childTnLst>
                          </p:cTn>
                        </p:par>
                        <p:par>
                          <p:cTn id="24" fill="hold">
                            <p:stCondLst>
                              <p:cond delay="3349"/>
                            </p:stCondLst>
                            <p:childTnLst>
                              <p:par>
                                <p:cTn id="25" presetID="26" presetClass="emph" presetSubtype="0" fill="hold" grpId="1" nodeType="afterEffect">
                                  <p:stCondLst>
                                    <p:cond delay="0"/>
                                  </p:stCondLst>
                                  <p:iterate type="lt">
                                    <p:tmPct val="0"/>
                                  </p:iterate>
                                  <p:childTnLst>
                                    <p:animEffect transition="out" filter="fade">
                                      <p:cBhvr>
                                        <p:cTn id="26" dur="500" tmFilter="0, 0; .2, .5; .8, .5; 1, 0"/>
                                        <p:tgtEl>
                                          <p:spTgt spid="1048842"/>
                                        </p:tgtEl>
                                      </p:cBhvr>
                                    </p:animEffect>
                                    <p:animScale>
                                      <p:cBhvr>
                                        <p:cTn id="27" dur="250" autoRev="1" fill="hold"/>
                                        <p:tgtEl>
                                          <p:spTgt spid="1048842"/>
                                        </p:tgtEl>
                                      </p:cBhvr>
                                      <p:by x="105000" y="105000"/>
                                    </p:animScale>
                                  </p:childTnLst>
                                </p:cTn>
                              </p:par>
                            </p:childTnLst>
                          </p:cTn>
                        </p:par>
                        <p:par>
                          <p:cTn id="28" fill="hold">
                            <p:stCondLst>
                              <p:cond delay="3849"/>
                            </p:stCondLst>
                            <p:childTnLst>
                              <p:par>
                                <p:cTn id="29" presetID="14" presetClass="entr" presetSubtype="10" fill="hold" nodeType="afterEffect">
                                  <p:stCondLst>
                                    <p:cond delay="0"/>
                                  </p:stCondLst>
                                  <p:childTnLst>
                                    <p:set>
                                      <p:cBhvr>
                                        <p:cTn id="30" dur="1" fill="hold">
                                          <p:stCondLst>
                                            <p:cond delay="0"/>
                                          </p:stCondLst>
                                        </p:cTn>
                                        <p:tgtEl>
                                          <p:spTgt spid="218"/>
                                        </p:tgtEl>
                                        <p:attrNameLst>
                                          <p:attrName>style.visibility</p:attrName>
                                        </p:attrNameLst>
                                      </p:cBhvr>
                                      <p:to>
                                        <p:strVal val="visible"/>
                                      </p:to>
                                    </p:set>
                                    <p:animEffect transition="in" filter="randombar(horizontal)">
                                      <p:cBhvr>
                                        <p:cTn id="31" dur="500"/>
                                        <p:tgtEl>
                                          <p:spTgt spid="218"/>
                                        </p:tgtEl>
                                      </p:cBhvr>
                                    </p:animEffect>
                                  </p:childTnLst>
                                </p:cTn>
                              </p:par>
                            </p:childTnLst>
                          </p:cTn>
                        </p:par>
                        <p:par>
                          <p:cTn id="32" fill="hold">
                            <p:stCondLst>
                              <p:cond delay="4349"/>
                            </p:stCondLst>
                            <p:childTnLst>
                              <p:par>
                                <p:cTn id="33" presetID="14" presetClass="entr" presetSubtype="10" fill="hold" grpId="0" nodeType="afterEffect">
                                  <p:stCondLst>
                                    <p:cond delay="0"/>
                                  </p:stCondLst>
                                  <p:childTnLst>
                                    <p:set>
                                      <p:cBhvr>
                                        <p:cTn id="34" dur="1" fill="hold">
                                          <p:stCondLst>
                                            <p:cond delay="0"/>
                                          </p:stCondLst>
                                        </p:cTn>
                                        <p:tgtEl>
                                          <p:spTgt spid="1048852"/>
                                        </p:tgtEl>
                                        <p:attrNameLst>
                                          <p:attrName>style.visibility</p:attrName>
                                        </p:attrNameLst>
                                      </p:cBhvr>
                                      <p:to>
                                        <p:strVal val="visible"/>
                                      </p:to>
                                    </p:set>
                                    <p:animEffect transition="in" filter="randombar(horizontal)">
                                      <p:cBhvr>
                                        <p:cTn id="35" dur="500"/>
                                        <p:tgtEl>
                                          <p:spTgt spid="1048852"/>
                                        </p:tgtEl>
                                      </p:cBhvr>
                                    </p:animEffect>
                                  </p:childTnLst>
                                </p:cTn>
                              </p:par>
                            </p:childTnLst>
                          </p:cTn>
                        </p:par>
                        <p:par>
                          <p:cTn id="36" fill="hold">
                            <p:stCondLst>
                              <p:cond delay="4849"/>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1048853"/>
                                        </p:tgtEl>
                                        <p:attrNameLst>
                                          <p:attrName>style.visibility</p:attrName>
                                        </p:attrNameLst>
                                      </p:cBhvr>
                                      <p:to>
                                        <p:strVal val="visible"/>
                                      </p:to>
                                    </p:set>
                                    <p:anim calcmode="lin" valueType="num">
                                      <p:cBhvr>
                                        <p:cTn id="39" dur="500" fill="hold"/>
                                        <p:tgtEl>
                                          <p:spTgt spid="1048853"/>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048853"/>
                                        </p:tgtEl>
                                        <p:attrNameLst>
                                          <p:attrName>ppt_y</p:attrName>
                                        </p:attrNameLst>
                                      </p:cBhvr>
                                      <p:tavLst>
                                        <p:tav tm="0">
                                          <p:val>
                                            <p:strVal val="#ppt_y"/>
                                          </p:val>
                                        </p:tav>
                                        <p:tav tm="100000">
                                          <p:val>
                                            <p:strVal val="#ppt_y"/>
                                          </p:val>
                                        </p:tav>
                                      </p:tavLst>
                                    </p:anim>
                                    <p:anim calcmode="lin" valueType="num">
                                      <p:cBhvr>
                                        <p:cTn id="41" dur="500" fill="hold"/>
                                        <p:tgtEl>
                                          <p:spTgt spid="1048853"/>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048853"/>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1048853"/>
                                        </p:tgtEl>
                                      </p:cBhvr>
                                    </p:animEffect>
                                  </p:childTnLst>
                                </p:cTn>
                              </p:par>
                            </p:childTnLst>
                          </p:cTn>
                        </p:par>
                        <p:par>
                          <p:cTn id="44" fill="hold">
                            <p:stCondLst>
                              <p:cond delay="5550"/>
                            </p:stCondLst>
                            <p:childTnLst>
                              <p:par>
                                <p:cTn id="45" presetID="26" presetClass="emph" presetSubtype="0" fill="hold" grpId="1" nodeType="afterEffect">
                                  <p:stCondLst>
                                    <p:cond delay="0"/>
                                  </p:stCondLst>
                                  <p:iterate type="lt">
                                    <p:tmPct val="0"/>
                                  </p:iterate>
                                  <p:childTnLst>
                                    <p:animEffect transition="out" filter="fade">
                                      <p:cBhvr>
                                        <p:cTn id="46" dur="500" tmFilter="0, 0; .2, .5; .8, .5; 1, 0"/>
                                        <p:tgtEl>
                                          <p:spTgt spid="1048853"/>
                                        </p:tgtEl>
                                      </p:cBhvr>
                                    </p:animEffect>
                                    <p:animScale>
                                      <p:cBhvr>
                                        <p:cTn id="47" dur="250" autoRev="1" fill="hold"/>
                                        <p:tgtEl>
                                          <p:spTgt spid="1048853"/>
                                        </p:tgtEl>
                                      </p:cBhvr>
                                      <p:by x="105000" y="105000"/>
                                    </p:animScale>
                                  </p:childTnLst>
                                </p:cTn>
                              </p:par>
                            </p:childTnLst>
                          </p:cTn>
                        </p:par>
                        <p:par>
                          <p:cTn id="48" fill="hold">
                            <p:stCondLst>
                              <p:cond delay="6050"/>
                            </p:stCondLst>
                            <p:childTnLst>
                              <p:par>
                                <p:cTn id="49" presetID="16" presetClass="entr" presetSubtype="21" fill="hold" nodeType="afterEffect">
                                  <p:stCondLst>
                                    <p:cond delay="0"/>
                                  </p:stCondLst>
                                  <p:childTnLst>
                                    <p:set>
                                      <p:cBhvr>
                                        <p:cTn id="50" dur="1" fill="hold">
                                          <p:stCondLst>
                                            <p:cond delay="0"/>
                                          </p:stCondLst>
                                        </p:cTn>
                                        <p:tgtEl>
                                          <p:spTgt spid="219"/>
                                        </p:tgtEl>
                                        <p:attrNameLst>
                                          <p:attrName>style.visibility</p:attrName>
                                        </p:attrNameLst>
                                      </p:cBhvr>
                                      <p:to>
                                        <p:strVal val="visible"/>
                                      </p:to>
                                    </p:set>
                                    <p:animEffect transition="in" filter="barn(inVertical)">
                                      <p:cBhvr>
                                        <p:cTn id="51" dur="5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41" grpId="0"/>
      <p:bldP spid="1048841" grpId="1"/>
      <p:bldP spid="1048842" grpId="0"/>
      <p:bldP spid="1048842" grpId="1"/>
      <p:bldP spid="1048852" grpId="0" bldLvl="0" animBg="1"/>
      <p:bldP spid="1048853" grpId="0"/>
      <p:bldP spid="104885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云形标注 7"/>
          <p:cNvSpPr/>
          <p:nvPr/>
        </p:nvSpPr>
        <p:spPr>
          <a:xfrm>
            <a:off x="4696131" y="2844629"/>
            <a:ext cx="7456992" cy="2581408"/>
          </a:xfrm>
          <a:prstGeom prst="cloudCallout">
            <a:avLst>
              <a:gd name="adj1" fmla="val -48582"/>
              <a:gd name="adj2" fmla="val -46847"/>
            </a:avLst>
          </a:prstGeom>
          <a:solidFill>
            <a:schemeClr val="phClr"/>
          </a:solidFill>
          <a:ln w="25400" cap="flat" cmpd="sng" algn="ctr">
            <a:solidFill>
              <a:schemeClr val="phClr"/>
            </a:solidFill>
            <a:prstDash val="solid"/>
          </a:ln>
        </p:spPr>
        <p:style>
          <a:lnRef idx="2">
            <a:schemeClr val="lt1"/>
          </a:lnRef>
          <a:fillRef idx="1">
            <a:schemeClr val="accent1"/>
          </a:fillRef>
          <a:effectRef idx="1">
            <a:schemeClr val="accent1"/>
          </a:effectRef>
          <a:fontRef idx="minor">
            <a:schemeClr val="lt1"/>
          </a:fontRef>
        </p:style>
        <p:txBody>
          <a:bodyPr wrap="square" rtlCol="0" anchor="ctr"/>
          <a:lstStyle/>
          <a:p>
            <a:pPr marL="0" indent="0" algn="ctr" defTabSz="0" rtl="0" eaLnBrk="1" latinLnBrk="0" hangingPunct="1">
              <a:spcBef>
                <a:spcPct val="0"/>
              </a:spcBef>
              <a:spcAft>
                <a:spcPct val="0"/>
              </a:spcAft>
              <a:buNone/>
            </a:pPr>
            <a:r>
              <a:rPr lang="zh-CN" altLang="en-US" sz="2000" b="1">
                <a:solidFill>
                  <a:srgbClr val="FF0000"/>
                </a:solidFill>
              </a:rPr>
              <a:t>细节理解题</a:t>
            </a:r>
            <a:r>
              <a:rPr lang="zh-CN" altLang="en-US" sz="2000">
                <a:solidFill>
                  <a:schemeClr val="lt1"/>
                </a:solidFill>
              </a:rPr>
              <a:t>：</a:t>
            </a:r>
            <a:endParaRPr lang="zh-CN" altLang="en-US" sz="2000">
              <a:solidFill>
                <a:schemeClr val="lt1"/>
              </a:solidFill>
            </a:endParaRPr>
          </a:p>
          <a:p>
            <a:pPr marL="0" indent="0" algn="ctr" defTabSz="0" rtl="0" eaLnBrk="1" latinLnBrk="0" hangingPunct="1">
              <a:spcBef>
                <a:spcPct val="0"/>
              </a:spcBef>
              <a:spcAft>
                <a:spcPct val="0"/>
              </a:spcAft>
              <a:buNone/>
            </a:pPr>
            <a:r>
              <a:rPr lang="en-US" altLang="zh-CN" sz="2000">
                <a:solidFill>
                  <a:schemeClr val="lt1"/>
                </a:solidFill>
              </a:rPr>
              <a:t>1. </a:t>
            </a:r>
            <a:r>
              <a:rPr lang="zh-CN" altLang="en-US" sz="2000">
                <a:solidFill>
                  <a:schemeClr val="lt1"/>
                </a:solidFill>
              </a:rPr>
              <a:t>读题提取信息</a:t>
            </a:r>
            <a:r>
              <a:rPr lang="en-US" altLang="zh-CN" sz="2000">
                <a:solidFill>
                  <a:schemeClr val="lt1"/>
                </a:solidFill>
              </a:rPr>
              <a:t>: </a:t>
            </a:r>
            <a:r>
              <a:rPr lang="zh-CN" altLang="en-US" sz="2000">
                <a:solidFill>
                  <a:schemeClr val="lt1"/>
                </a:solidFill>
              </a:rPr>
              <a:t>关键词have in common</a:t>
            </a:r>
            <a:endParaRPr lang="zh-CN" altLang="en-US" sz="2000">
              <a:solidFill>
                <a:schemeClr val="lt1"/>
              </a:solidFill>
            </a:endParaRPr>
          </a:p>
          <a:p>
            <a:pPr marL="0" indent="0" algn="ctr" defTabSz="0" rtl="0" eaLnBrk="1" latinLnBrk="0" hangingPunct="1">
              <a:spcBef>
                <a:spcPct val="0"/>
              </a:spcBef>
              <a:spcAft>
                <a:spcPct val="0"/>
              </a:spcAft>
              <a:buNone/>
            </a:pPr>
            <a:r>
              <a:rPr lang="en-US" altLang="zh-CN" sz="2000">
                <a:solidFill>
                  <a:schemeClr val="lt1"/>
                </a:solidFill>
              </a:rPr>
              <a:t>2. </a:t>
            </a:r>
            <a:r>
              <a:rPr lang="zh-CN" altLang="en-US" sz="2000">
                <a:solidFill>
                  <a:schemeClr val="lt1"/>
                </a:solidFill>
              </a:rPr>
              <a:t>提取、处理信息</a:t>
            </a:r>
            <a:endParaRPr lang="en-US" altLang="zh-CN" sz="2000">
              <a:solidFill>
                <a:schemeClr val="lt1"/>
              </a:solidFill>
            </a:endParaRPr>
          </a:p>
        </p:txBody>
      </p:sp>
      <p:sp>
        <p:nvSpPr>
          <p:cNvPr id="1048628" name="文本框 1"/>
          <p:cNvSpPr txBox="1"/>
          <p:nvPr/>
        </p:nvSpPr>
        <p:spPr>
          <a:xfrm>
            <a:off x="130810" y="5166360"/>
            <a:ext cx="11889449" cy="1198245"/>
          </a:xfrm>
          <a:prstGeom prst="rect">
            <a:avLst/>
          </a:prstGeom>
        </p:spPr>
        <p:txBody>
          <a:bodyPr wrap="square">
            <a:noAutofit/>
          </a:bodyPr>
          <a:lstStyle/>
          <a:p>
            <a:pPr marL="0" indent="0" algn="just" defTabSz="266700">
              <a:lnSpc>
                <a:spcPct val="100000"/>
              </a:lnSpc>
              <a:spcBef>
                <a:spcPct val="0"/>
              </a:spcBef>
              <a:spcAft>
                <a:spcPct val="0"/>
              </a:spcAft>
            </a:pPr>
            <a:r>
              <a:rPr lang="en-US" altLang="zh-CN" sz="2400">
                <a:latin typeface="Times New Roman" panose="02020603050405020304"/>
                <a:ea typeface="宋体" panose="02010600030101010101" pitchFamily="2" charset="-122"/>
              </a:rPr>
              <a:t>22.</a:t>
            </a:r>
            <a:r>
              <a:rPr lang="en-US" altLang="zh-CN" sz="2400">
                <a:highlight>
                  <a:srgbClr val="FFFF00"/>
                </a:highlight>
                <a:latin typeface="Times New Roman" panose="02020603050405020304"/>
                <a:ea typeface="宋体" panose="02010600030101010101" pitchFamily="2" charset="-122"/>
              </a:rPr>
              <a:t>What</a:t>
            </a:r>
            <a:r>
              <a:rPr lang="en-US" altLang="zh-CN" sz="2400">
                <a:latin typeface="Times New Roman" panose="02020603050405020304"/>
                <a:ea typeface="宋体" panose="02010600030101010101" pitchFamily="2" charset="-122"/>
              </a:rPr>
              <a:t> do </a:t>
            </a:r>
            <a:r>
              <a:rPr lang="en-US" altLang="zh-CN" sz="2400">
                <a:solidFill>
                  <a:srgbClr val="FF0000"/>
                </a:solidFill>
                <a:latin typeface="Times New Roman" panose="02020603050405020304"/>
                <a:ea typeface="宋体" panose="02010600030101010101" pitchFamily="2" charset="-122"/>
              </a:rPr>
              <a:t>the two events</a:t>
            </a:r>
            <a:r>
              <a:rPr lang="en-US" altLang="zh-CN" sz="2400">
                <a:latin typeface="Times New Roman" panose="02020603050405020304"/>
                <a:ea typeface="宋体" panose="02010600030101010101" pitchFamily="2" charset="-122"/>
              </a:rPr>
              <a:t> </a:t>
            </a:r>
            <a:r>
              <a:rPr lang="en-US" altLang="zh-CN" sz="2400">
                <a:highlight>
                  <a:srgbClr val="FFFF00"/>
                </a:highlight>
                <a:latin typeface="Times New Roman" panose="02020603050405020304"/>
                <a:ea typeface="宋体" panose="02010600030101010101" pitchFamily="2" charset="-122"/>
              </a:rPr>
              <a:t>have in common</a:t>
            </a:r>
            <a:r>
              <a:rPr lang="en-US" altLang="zh-CN" sz="2400">
                <a:latin typeface="Times New Roman" panose="02020603050405020304"/>
                <a:ea typeface="宋体" panose="02010600030101010101" pitchFamily="2" charset="-122"/>
              </a:rPr>
              <a:t>?</a:t>
            </a:r>
            <a:endParaRPr lang="en-US" altLang="zh-CN" sz="2400">
              <a:latin typeface="Times New Roman" panose="02020603050405020304"/>
              <a:ea typeface="宋体" panose="02010600030101010101" pitchFamily="2" charset="-122"/>
            </a:endParaRPr>
          </a:p>
          <a:p>
            <a:pPr marL="0" indent="0" algn="just" defTabSz="266700">
              <a:lnSpc>
                <a:spcPct val="100000"/>
              </a:lnSpc>
              <a:spcBef>
                <a:spcPct val="0"/>
              </a:spcBef>
              <a:spcAft>
                <a:spcPct val="0"/>
              </a:spcAft>
            </a:pPr>
            <a:r>
              <a:rPr lang="en-US" altLang="zh-CN" sz="2400">
                <a:latin typeface="Times New Roman" panose="02020603050405020304"/>
                <a:ea typeface="宋体" panose="02010600030101010101" pitchFamily="2" charset="-122"/>
              </a:rPr>
              <a:t>A.They offer guided tours.                                                 B.They end on the sameday.</a:t>
            </a:r>
            <a:endParaRPr lang="en-US" altLang="zh-CN" sz="2400">
              <a:latin typeface="Times New Roman" panose="02020603050405020304"/>
              <a:ea typeface="宋体" panose="02010600030101010101" pitchFamily="2" charset="-122"/>
            </a:endParaRPr>
          </a:p>
          <a:p>
            <a:pPr marL="0" indent="0" algn="just" defTabSz="266700">
              <a:lnSpc>
                <a:spcPct val="100000"/>
              </a:lnSpc>
              <a:spcBef>
                <a:spcPct val="0"/>
              </a:spcBef>
              <a:spcAft>
                <a:spcPct val="0"/>
              </a:spcAft>
            </a:pPr>
            <a:r>
              <a:rPr lang="en-US" altLang="zh-CN" sz="2400">
                <a:highlight>
                  <a:srgbClr val="FFFF00"/>
                </a:highlight>
                <a:latin typeface="Times New Roman" panose="02020603050405020304"/>
                <a:ea typeface="宋体" panose="02010600030101010101" pitchFamily="2" charset="-122"/>
              </a:rPr>
              <a:t>C.They involve apple pressing.  </a:t>
            </a:r>
            <a:r>
              <a:rPr lang="en-US" altLang="zh-CN" sz="2400">
                <a:latin typeface="Times New Roman" panose="02020603050405020304"/>
                <a:ea typeface="宋体" panose="02010600030101010101" pitchFamily="2" charset="-122"/>
              </a:rPr>
              <a:t>                                        D.They allow making campfire. </a:t>
            </a:r>
            <a:endParaRPr lang="en-US" altLang="zh-CN" sz="2400">
              <a:latin typeface="Times New Roman" panose="02020603050405020304"/>
              <a:ea typeface="宋体" panose="02010600030101010101" pitchFamily="2" charset="-122"/>
            </a:endParaRPr>
          </a:p>
          <a:p>
            <a:pPr marL="0" indent="0" algn="just" defTabSz="266700">
              <a:lnSpc>
                <a:spcPct val="100000"/>
              </a:lnSpc>
              <a:spcBef>
                <a:spcPct val="0"/>
              </a:spcBef>
              <a:spcAft>
                <a:spcPct val="0"/>
              </a:spcAft>
            </a:pPr>
            <a:endParaRPr lang="en-US" altLang="zh-CN" sz="2400">
              <a:latin typeface="Times New Roman" panose="02020603050405020304"/>
              <a:ea typeface="宋体" panose="02010600030101010101" pitchFamily="2" charset="-122"/>
            </a:endParaRPr>
          </a:p>
        </p:txBody>
      </p:sp>
      <p:sp>
        <p:nvSpPr>
          <p:cNvPr id="2" name="文本框 1"/>
          <p:cNvSpPr txBox="1"/>
          <p:nvPr/>
        </p:nvSpPr>
        <p:spPr>
          <a:xfrm>
            <a:off x="70095" y="172247"/>
            <a:ext cx="12083004" cy="2844628"/>
          </a:xfrm>
          <a:prstGeom prst="rect">
            <a:avLst/>
          </a:prstGeom>
          <a:noFill/>
          <a:ln w="25400" cap="flat" cmpd="sng" algn="ctr">
            <a:solidFill>
              <a:schemeClr val="accent4"/>
            </a:solidFill>
            <a:prstDash val="solid"/>
          </a:ln>
        </p:spPr>
        <p:style>
          <a:lnRef idx="2">
            <a:schemeClr val="accent1"/>
          </a:lnRef>
          <a:fillRef idx="0">
            <a:srgbClr val="FFFFFF"/>
          </a:fillRef>
          <a:effectRef idx="0">
            <a:srgbClr val="FFFFFF"/>
          </a:effectRef>
          <a:fontRef idx="minor">
            <a:schemeClr val="tx1"/>
          </a:fontRef>
        </p:style>
        <p:txBody>
          <a:bodyPr wrap="square" rtlCol="0" anchor="t">
            <a:noAutofit/>
          </a:bodyPr>
          <a:lstStyle/>
          <a:p>
            <a:pPr marL="36195" indent="0" algn="just" defTabSz="266700" rtl="0" eaLnBrk="1" fontAlgn="base" latinLnBrk="0" hangingPunct="1">
              <a:lnSpc>
                <a:spcPct val="100000"/>
              </a:lnSpc>
              <a:spcBef>
                <a:spcPts val="700"/>
              </a:spcBef>
              <a:spcAft>
                <a:spcPct val="0"/>
              </a:spcAft>
              <a:buNone/>
            </a:pPr>
            <a:r>
              <a:rPr lang="en-US" altLang="en-US" sz="2400">
                <a:solidFill>
                  <a:srgbClr val="000000"/>
                </a:solidFill>
                <a:latin typeface="Times New Roman" panose="02020603050405020304" charset="0"/>
                <a:cs typeface="Times New Roman" panose="02020603050405020304" charset="0"/>
              </a:rPr>
              <a:t>●</a:t>
            </a:r>
            <a:r>
              <a:rPr lang="en-US" altLang="zh-CN" sz="2400">
                <a:solidFill>
                  <a:srgbClr val="000000"/>
                </a:solidFill>
                <a:latin typeface="Times New Roman" panose="02020603050405020304" charset="0"/>
                <a:cs typeface="Times New Roman" panose="02020603050405020304" charset="0"/>
              </a:rPr>
              <a:t> Heritage Orchard Days</a:t>
            </a:r>
            <a:endParaRPr lang="en-US" altLang="zh-CN" sz="2400">
              <a:solidFill>
                <a:srgbClr val="000000"/>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2400">
                <a:solidFill>
                  <a:srgbClr val="000000"/>
                </a:solidFill>
                <a:latin typeface="Times New Roman" panose="02020603050405020304" charset="0"/>
                <a:cs typeface="Times New Roman" panose="02020603050405020304" charset="0"/>
              </a:rPr>
              <a:t>Children will join in with some apple campfire cooking and traditional </a:t>
            </a:r>
            <a:r>
              <a:rPr lang="en-US" altLang="zh-CN" sz="2400">
                <a:solidFill>
                  <a:srgbClr val="000000"/>
                </a:solidFill>
                <a:highlight>
                  <a:srgbClr val="FFFF00"/>
                </a:highlight>
                <a:latin typeface="Times New Roman" panose="02020603050405020304" charset="0"/>
                <a:cs typeface="Times New Roman" panose="02020603050405020304" charset="0"/>
              </a:rPr>
              <a:t>apple pressing.</a:t>
            </a:r>
            <a:endParaRPr lang="en-US" altLang="zh-CN" sz="2400">
              <a:solidFill>
                <a:srgbClr val="000000"/>
              </a:solidFill>
              <a:highlight>
                <a:srgbClr val="FFFF00"/>
              </a:highlight>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en-US" sz="2400">
                <a:solidFill>
                  <a:srgbClr val="000000"/>
                </a:solidFill>
                <a:latin typeface="Times New Roman" panose="02020603050405020304" charset="0"/>
                <a:cs typeface="Times New Roman" panose="02020603050405020304" charset="0"/>
              </a:rPr>
              <a:t>●</a:t>
            </a:r>
            <a:r>
              <a:rPr lang="en-US" altLang="zh-CN" sz="2400">
                <a:solidFill>
                  <a:srgbClr val="000000"/>
                </a:solidFill>
                <a:latin typeface="Times New Roman" panose="02020603050405020304" charset="0"/>
                <a:cs typeface="Times New Roman" panose="02020603050405020304" charset="0"/>
              </a:rPr>
              <a:t> Kids Juicing Workshops</a:t>
            </a:r>
            <a:endParaRPr lang="en-US" altLang="zh-CN" sz="2400">
              <a:solidFill>
                <a:srgbClr val="000000"/>
              </a:solidFill>
              <a:latin typeface="Times New Roman" panose="02020603050405020304" charset="0"/>
              <a:cs typeface="Times New Roman" panose="02020603050405020304" charset="0"/>
            </a:endParaRPr>
          </a:p>
          <a:p>
            <a:pPr marL="36195" indent="0" algn="just" defTabSz="266700" rtl="0" eaLnBrk="1" fontAlgn="base" latinLnBrk="0" hangingPunct="1">
              <a:lnSpc>
                <a:spcPct val="100000"/>
              </a:lnSpc>
              <a:spcBef>
                <a:spcPts val="700"/>
              </a:spcBef>
              <a:spcAft>
                <a:spcPct val="0"/>
              </a:spcAft>
              <a:buNone/>
            </a:pPr>
            <a:r>
              <a:rPr lang="en-US" altLang="zh-CN" sz="2400">
                <a:solidFill>
                  <a:srgbClr val="000000"/>
                </a:solidFill>
                <a:latin typeface="Times New Roman" panose="02020603050405020304" charset="0"/>
                <a:cs typeface="Times New Roman" panose="02020603050405020304" charset="0"/>
              </a:rPr>
              <a:t>Come along to Brogdale where you will see more than 3000varieties offruit trees including apples,cherries, pears and plums.Then,there is an opportunity to </a:t>
            </a:r>
            <a:r>
              <a:rPr lang="en-US" altLang="zh-CN" sz="2400">
                <a:solidFill>
                  <a:srgbClr val="000000"/>
                </a:solidFill>
                <a:highlight>
                  <a:srgbClr val="FFFF00"/>
                </a:highlight>
                <a:latin typeface="Times New Roman" panose="02020603050405020304" charset="0"/>
                <a:cs typeface="Times New Roman" panose="02020603050405020304" charset="0"/>
              </a:rPr>
              <a:t>pick some apples</a:t>
            </a:r>
            <a:r>
              <a:rPr lang="en-US" altLang="zh-CN" sz="2400">
                <a:solidFill>
                  <a:srgbClr val="000000"/>
                </a:solidFill>
                <a:latin typeface="Times New Roman" panose="02020603050405020304" charset="0"/>
                <a:cs typeface="Times New Roman" panose="02020603050405020304" charset="0"/>
              </a:rPr>
              <a:t> and have a go at making freshly </a:t>
            </a:r>
            <a:r>
              <a:rPr lang="en-US" altLang="zh-CN" sz="2400">
                <a:solidFill>
                  <a:srgbClr val="000000"/>
                </a:solidFill>
                <a:highlight>
                  <a:srgbClr val="FFFF00"/>
                </a:highlight>
                <a:latin typeface="Times New Roman" panose="02020603050405020304" charset="0"/>
                <a:cs typeface="Times New Roman" panose="02020603050405020304" charset="0"/>
              </a:rPr>
              <a:t>pressed juice</a:t>
            </a:r>
            <a:r>
              <a:rPr lang="en-US" altLang="zh-CN" sz="2400">
                <a:solidFill>
                  <a:srgbClr val="000000"/>
                </a:solidFill>
                <a:latin typeface="Times New Roman" panose="02020603050405020304" charset="0"/>
                <a:cs typeface="Times New Roman" panose="02020603050405020304" charset="0"/>
              </a:rPr>
              <a:t>!</a:t>
            </a:r>
            <a:endParaRPr lang="en-US" altLang="zh-CN" sz="2400">
              <a:solidFill>
                <a:srgbClr val="0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8636"/>
                                        </p:tgtEl>
                                        <p:attrNameLst>
                                          <p:attrName>style.visibility</p:attrName>
                                        </p:attrNameLst>
                                      </p:cBhvr>
                                      <p:to>
                                        <p:strVal val="visible"/>
                                      </p:to>
                                    </p:set>
                                    <p:animEffect transition="in" filter="blinds(horizontal)">
                                      <p:cBhvr>
                                        <p:cTn id="7" dur="500"/>
                                        <p:tgtEl>
                                          <p:spTgt spid="1048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6" grpId="0" bldLvl="0" animBg="1"/>
      <p:bldP spid="104863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 name="组合 4"/>
          <p:cNvGrpSpPr/>
          <p:nvPr/>
        </p:nvGrpSpPr>
        <p:grpSpPr>
          <a:xfrm>
            <a:off x="3077391" y="640517"/>
            <a:ext cx="6065788" cy="0"/>
            <a:chOff x="4615664" y="960506"/>
            <a:chExt cx="9102718" cy="0"/>
          </a:xfrm>
        </p:grpSpPr>
        <p:cxnSp>
          <p:nvCxnSpPr>
            <p:cNvPr id="3145748" name="321"/>
            <p:cNvCxnSpPr/>
            <p:nvPr>
              <p:custDataLst>
                <p:tags r:id="rId1"/>
              </p:custDataLst>
            </p:nvPr>
          </p:nvCxnSpPr>
          <p:spPr bwMode="auto">
            <a:xfrm flipH="1">
              <a:off x="4615664"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cxnSp>
          <p:nvCxnSpPr>
            <p:cNvPr id="3145749" name="3 22"/>
            <p:cNvCxnSpPr/>
            <p:nvPr>
              <p:custDataLst>
                <p:tags r:id="rId2"/>
              </p:custDataLst>
            </p:nvPr>
          </p:nvCxnSpPr>
          <p:spPr bwMode="auto">
            <a:xfrm flipH="1">
              <a:off x="12403703"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grpSp>
      <p:sp>
        <p:nvSpPr>
          <p:cNvPr id="1048637" name="文本框 2"/>
          <p:cNvSpPr txBox="1"/>
          <p:nvPr>
            <p:custDataLst>
              <p:tags r:id="rId3"/>
            </p:custDataLst>
          </p:nvPr>
        </p:nvSpPr>
        <p:spPr>
          <a:xfrm>
            <a:off x="4107088" y="317922"/>
            <a:ext cx="3758691"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pPr>
            <a:r>
              <a:rPr lang="zh-CN" altLang="en-US" sz="3200" b="1" dirty="0">
                <a:solidFill>
                  <a:srgbClr val="2F414B"/>
                </a:solidFill>
                <a:latin typeface="Arial" panose="020B0604020202020204" pitchFamily="34" charset="0"/>
                <a:cs typeface="+mn-ea"/>
                <a:sym typeface="Arial" panose="020B0604020202020204" pitchFamily="34" charset="0"/>
              </a:rPr>
              <a:t>阅读理解</a:t>
            </a:r>
            <a:r>
              <a:rPr lang="en-US" altLang="zh-CN" sz="3200" b="1" dirty="0">
                <a:solidFill>
                  <a:srgbClr val="2F414B"/>
                </a:solidFill>
                <a:latin typeface="Arial" panose="020B0604020202020204" pitchFamily="34" charset="0"/>
                <a:cs typeface="+mn-ea"/>
                <a:sym typeface="Arial" panose="020B0604020202020204" pitchFamily="34" charset="0"/>
              </a:rPr>
              <a:t>A</a:t>
            </a:r>
            <a:r>
              <a:rPr lang="zh-CN" altLang="en-US" sz="3200" b="1" dirty="0">
                <a:solidFill>
                  <a:srgbClr val="2F414B"/>
                </a:solidFill>
                <a:latin typeface="Arial" panose="020B0604020202020204" pitchFamily="34" charset="0"/>
                <a:cs typeface="+mn-ea"/>
                <a:sym typeface="Arial" panose="020B0604020202020204" pitchFamily="34" charset="0"/>
              </a:rPr>
              <a:t>篇</a:t>
            </a:r>
            <a:endParaRPr lang="zh-CN" altLang="en-US" sz="3200" b="1" dirty="0">
              <a:solidFill>
                <a:srgbClr val="2F414B"/>
              </a:solidFill>
              <a:latin typeface="Arial" panose="020B0604020202020204" pitchFamily="34" charset="0"/>
              <a:cs typeface="+mn-ea"/>
              <a:sym typeface="Arial" panose="020B0604020202020204" pitchFamily="34" charset="0"/>
            </a:endParaRPr>
          </a:p>
        </p:txBody>
      </p:sp>
      <p:sp>
        <p:nvSpPr>
          <p:cNvPr id="1048639" name="文本框 3"/>
          <p:cNvSpPr txBox="1"/>
          <p:nvPr/>
        </p:nvSpPr>
        <p:spPr>
          <a:xfrm>
            <a:off x="148430" y="844102"/>
            <a:ext cx="11845710" cy="2387147"/>
          </a:xfrm>
          <a:prstGeom prst="rect">
            <a:avLst/>
          </a:prstGeom>
        </p:spPr>
        <p:style>
          <a:lnRef idx="2">
            <a:schemeClr val="accent1"/>
          </a:lnRef>
          <a:fillRef idx="0">
            <a:srgbClr val="FFFFFF"/>
          </a:fillRef>
          <a:effectRef idx="0">
            <a:srgbClr val="FFFFFF"/>
          </a:effectRef>
          <a:fontRef idx="minor">
            <a:schemeClr val="tx1"/>
          </a:fontRef>
        </p:style>
        <p:txBody>
          <a:bodyPr wrap="square" rtlCol="0" anchor="t">
            <a:noAutofit/>
          </a:bodyPr>
          <a:lstStyle/>
          <a:p>
            <a:pPr marL="379095" indent="-342900" algn="just" defTabSz="266700" fontAlgn="base">
              <a:lnSpc>
                <a:spcPct val="100000"/>
              </a:lnSpc>
              <a:spcBef>
                <a:spcPts val="700"/>
              </a:spcBef>
              <a:spcAft>
                <a:spcPct val="0"/>
              </a:spcAft>
              <a:buFont typeface="Arial" panose="020B0604020202020204" pitchFamily="34" charset="0"/>
              <a:buChar char="•"/>
            </a:pPr>
            <a:r>
              <a:rPr lang="en-US" altLang="zh-CN" sz="2400">
                <a:solidFill>
                  <a:srgbClr val="000000"/>
                </a:solidFill>
                <a:latin typeface="Times New Roman" panose="02020603050405020304" charset="0"/>
                <a:cs typeface="Times New Roman" panose="02020603050405020304" charset="0"/>
                <a:sym typeface="+mn-ea"/>
              </a:rPr>
              <a:t>Kids Juicing Workshops</a:t>
            </a:r>
            <a:endParaRPr lang="en-US" altLang="zh-CN" sz="2400">
              <a:solidFill>
                <a:srgbClr val="000000"/>
              </a:solidFill>
              <a:latin typeface="Times New Roman" panose="02020603050405020304" charset="0"/>
              <a:cs typeface="Times New Roman" panose="02020603050405020304" charset="0"/>
              <a:sym typeface="+mn-ea"/>
            </a:endParaRPr>
          </a:p>
          <a:p>
            <a:pPr marL="36195" indent="0" algn="just" defTabSz="266700" fontAlgn="base">
              <a:lnSpc>
                <a:spcPct val="100000"/>
              </a:lnSpc>
              <a:spcBef>
                <a:spcPts val="700"/>
              </a:spcBef>
              <a:spcAft>
                <a:spcPct val="0"/>
              </a:spcAft>
              <a:buFont typeface="+mj-ea"/>
              <a:buNone/>
            </a:pPr>
            <a:r>
              <a:rPr lang="en-US" altLang="zh-CN" sz="2400">
                <a:solidFill>
                  <a:srgbClr val="000000"/>
                </a:solidFill>
                <a:highlight>
                  <a:srgbClr val="FFFF00"/>
                </a:highlight>
                <a:latin typeface="Times New Roman" panose="02020603050405020304" charset="0"/>
                <a:cs typeface="Times New Roman" panose="02020603050405020304" charset="0"/>
                <a:sym typeface="+mn-ea"/>
              </a:rPr>
              <a:t>Ticket price:</a:t>
            </a:r>
            <a:endParaRPr lang="en-US" altLang="zh-CN" sz="2400">
              <a:solidFill>
                <a:srgbClr val="000000"/>
              </a:solidFill>
              <a:highlight>
                <a:srgbClr val="FFFF00"/>
              </a:highlight>
              <a:latin typeface="Times New Roman" panose="02020603050405020304" charset="0"/>
              <a:cs typeface="Times New Roman" panose="02020603050405020304" charset="0"/>
              <a:sym typeface="+mn-ea"/>
            </a:endParaRPr>
          </a:p>
          <a:p>
            <a:pPr marL="36195" indent="0" algn="just" defTabSz="266700" fontAlgn="base">
              <a:lnSpc>
                <a:spcPct val="100000"/>
              </a:lnSpc>
              <a:spcBef>
                <a:spcPts val="700"/>
              </a:spcBef>
              <a:spcAft>
                <a:spcPct val="0"/>
              </a:spcAft>
              <a:buFont typeface="+mj-ea"/>
              <a:buNone/>
            </a:pPr>
            <a:r>
              <a:rPr lang="en-US" altLang="zh-CN" sz="2400">
                <a:solidFill>
                  <a:srgbClr val="000000"/>
                </a:solidFill>
                <a:highlight>
                  <a:srgbClr val="FFFF00"/>
                </a:highlight>
                <a:latin typeface="Times New Roman" panose="02020603050405020304" charset="0"/>
                <a:cs typeface="Times New Roman" panose="02020603050405020304" charset="0"/>
                <a:sym typeface="+mn-ea"/>
              </a:rPr>
              <a:t>£15.00 per child plus accompanying adult </a:t>
            </a:r>
            <a:r>
              <a:rPr lang="en-US" altLang="zh-CN" sz="2400">
                <a:solidFill>
                  <a:srgbClr val="000000"/>
                </a:solidFill>
                <a:latin typeface="Times New Roman" panose="02020603050405020304" charset="0"/>
                <a:cs typeface="Times New Roman" panose="02020603050405020304" charset="0"/>
                <a:sym typeface="+mn-ea"/>
              </a:rPr>
              <a:t> </a:t>
            </a:r>
            <a:r>
              <a:rPr lang="zh-CN" altLang="en-US" sz="2400">
                <a:solidFill>
                  <a:srgbClr val="000000"/>
                </a:solidFill>
                <a:latin typeface="Times New Roman" panose="02020603050405020304" charset="0"/>
                <a:cs typeface="Times New Roman" panose="02020603050405020304" charset="0"/>
                <a:sym typeface="+mn-ea"/>
              </a:rPr>
              <a:t>一位小孩和一位陪同成年人=</a:t>
            </a:r>
            <a:r>
              <a:rPr lang="en-US" altLang="zh-CN" sz="2400">
                <a:solidFill>
                  <a:srgbClr val="000000"/>
                </a:solidFill>
                <a:latin typeface="Times New Roman" panose="02020603050405020304" charset="0"/>
                <a:cs typeface="Times New Roman" panose="02020603050405020304" charset="0"/>
                <a:sym typeface="+mn-ea"/>
              </a:rPr>
              <a:t>15</a:t>
            </a:r>
            <a:r>
              <a:rPr lang="zh-CN" altLang="en-US" sz="2400">
                <a:solidFill>
                  <a:srgbClr val="000000"/>
                </a:solidFill>
                <a:latin typeface="Times New Roman" panose="02020603050405020304" charset="0"/>
                <a:cs typeface="Times New Roman" panose="02020603050405020304" charset="0"/>
                <a:sym typeface="+mn-ea"/>
              </a:rPr>
              <a:t>英镑</a:t>
            </a:r>
            <a:endParaRPr lang="en-US" altLang="zh-CN" sz="2400">
              <a:solidFill>
                <a:srgbClr val="000000"/>
              </a:solidFill>
              <a:latin typeface="Times New Roman" panose="02020603050405020304" charset="0"/>
              <a:cs typeface="Times New Roman" panose="02020603050405020304" charset="0"/>
              <a:sym typeface="+mn-ea"/>
            </a:endParaRPr>
          </a:p>
          <a:p>
            <a:pPr marL="36195" indent="0" algn="just" defTabSz="266700" fontAlgn="base">
              <a:lnSpc>
                <a:spcPct val="100000"/>
              </a:lnSpc>
              <a:spcBef>
                <a:spcPts val="700"/>
              </a:spcBef>
              <a:spcAft>
                <a:spcPct val="0"/>
              </a:spcAft>
              <a:buFont typeface="+mj-ea"/>
              <a:buNone/>
            </a:pPr>
            <a:r>
              <a:rPr lang="en-US" altLang="zh-CN" sz="2400">
                <a:solidFill>
                  <a:srgbClr val="000000"/>
                </a:solidFill>
                <a:latin typeface="Times New Roman" panose="02020603050405020304" charset="0"/>
                <a:cs typeface="Times New Roman" panose="02020603050405020304" charset="0"/>
                <a:sym typeface="+mn-ea"/>
              </a:rPr>
              <a:t>Additional child </a:t>
            </a:r>
            <a:r>
              <a:rPr lang="en-US" altLang="en-US" sz="2400">
                <a:solidFill>
                  <a:srgbClr val="000000"/>
                </a:solidFill>
                <a:latin typeface="Times New Roman" panose="02020603050405020304" charset="0"/>
                <a:cs typeface="Times New Roman" panose="02020603050405020304" charset="0"/>
                <a:sym typeface="+mn-ea"/>
              </a:rPr>
              <a:t>£</a:t>
            </a:r>
            <a:r>
              <a:rPr lang="en-US" altLang="zh-CN" sz="2400">
                <a:solidFill>
                  <a:srgbClr val="000000"/>
                </a:solidFill>
                <a:latin typeface="Times New Roman" panose="02020603050405020304" charset="0"/>
                <a:cs typeface="Times New Roman" panose="02020603050405020304" charset="0"/>
                <a:sym typeface="+mn-ea"/>
              </a:rPr>
              <a:t>10.00 </a:t>
            </a:r>
            <a:r>
              <a:rPr lang="zh-CN" altLang="en-US" sz="2400">
                <a:solidFill>
                  <a:srgbClr val="000000"/>
                </a:solidFill>
                <a:latin typeface="Times New Roman" panose="02020603050405020304" charset="0"/>
                <a:cs typeface="Times New Roman" panose="02020603050405020304" charset="0"/>
                <a:sym typeface="+mn-ea"/>
              </a:rPr>
              <a:t>额外小孩 每人</a:t>
            </a:r>
            <a:r>
              <a:rPr lang="en-US" altLang="zh-CN" sz="2400">
                <a:solidFill>
                  <a:srgbClr val="000000"/>
                </a:solidFill>
                <a:latin typeface="Times New Roman" panose="02020603050405020304" charset="0"/>
                <a:cs typeface="Times New Roman" panose="02020603050405020304" charset="0"/>
                <a:sym typeface="+mn-ea"/>
              </a:rPr>
              <a:t>10</a:t>
            </a:r>
            <a:r>
              <a:rPr lang="zh-CN" altLang="en-US" sz="2400">
                <a:solidFill>
                  <a:srgbClr val="000000"/>
                </a:solidFill>
                <a:latin typeface="Times New Roman" panose="02020603050405020304" charset="0"/>
                <a:cs typeface="Times New Roman" panose="02020603050405020304" charset="0"/>
                <a:sym typeface="+mn-ea"/>
              </a:rPr>
              <a:t>英镑</a:t>
            </a:r>
            <a:endParaRPr lang="en-US" altLang="zh-CN" sz="2400">
              <a:solidFill>
                <a:srgbClr val="000000"/>
              </a:solidFill>
              <a:latin typeface="Times New Roman" panose="02020603050405020304" charset="0"/>
              <a:cs typeface="Times New Roman" panose="02020603050405020304" charset="0"/>
              <a:sym typeface="+mn-ea"/>
            </a:endParaRPr>
          </a:p>
          <a:p>
            <a:pPr marL="36195" indent="0" algn="just" defTabSz="266700" fontAlgn="base">
              <a:lnSpc>
                <a:spcPct val="100000"/>
              </a:lnSpc>
              <a:spcBef>
                <a:spcPts val="700"/>
              </a:spcBef>
              <a:spcAft>
                <a:spcPct val="0"/>
              </a:spcAft>
              <a:buFont typeface="+mj-ea"/>
              <a:buNone/>
            </a:pPr>
            <a:r>
              <a:rPr lang="en-US" altLang="zh-CN" sz="2400">
                <a:solidFill>
                  <a:srgbClr val="000000"/>
                </a:solidFill>
                <a:highlight>
                  <a:srgbClr val="FFFF00"/>
                </a:highlight>
                <a:latin typeface="Times New Roman" panose="02020603050405020304" charset="0"/>
                <a:cs typeface="Times New Roman" panose="02020603050405020304" charset="0"/>
                <a:sym typeface="+mn-ea"/>
              </a:rPr>
              <a:t>Additional adult </a:t>
            </a:r>
            <a:r>
              <a:rPr lang="en-US" altLang="en-US" sz="2400">
                <a:solidFill>
                  <a:srgbClr val="000000"/>
                </a:solidFill>
                <a:highlight>
                  <a:srgbClr val="FFFF00"/>
                </a:highlight>
                <a:latin typeface="Times New Roman" panose="02020603050405020304" charset="0"/>
                <a:cs typeface="Times New Roman" panose="02020603050405020304" charset="0"/>
                <a:sym typeface="+mn-ea"/>
              </a:rPr>
              <a:t>£</a:t>
            </a:r>
            <a:r>
              <a:rPr lang="en-US" altLang="zh-CN" sz="2400">
                <a:solidFill>
                  <a:srgbClr val="000000"/>
                </a:solidFill>
                <a:highlight>
                  <a:srgbClr val="FFFF00"/>
                </a:highlight>
                <a:latin typeface="Times New Roman" panose="02020603050405020304" charset="0"/>
                <a:cs typeface="Times New Roman" panose="02020603050405020304" charset="0"/>
                <a:sym typeface="+mn-ea"/>
              </a:rPr>
              <a:t>15.00</a:t>
            </a:r>
            <a:r>
              <a:rPr lang="en-US" altLang="zh-CN" sz="2400">
                <a:solidFill>
                  <a:srgbClr val="000000"/>
                </a:solidFill>
                <a:latin typeface="Times New Roman" panose="02020603050405020304" charset="0"/>
                <a:cs typeface="Times New Roman" panose="02020603050405020304" charset="0"/>
                <a:sym typeface="+mn-ea"/>
              </a:rPr>
              <a:t> </a:t>
            </a:r>
            <a:r>
              <a:rPr lang="zh-CN" altLang="en-US" sz="2400">
                <a:solidFill>
                  <a:srgbClr val="000000"/>
                </a:solidFill>
                <a:latin typeface="Times New Roman" panose="02020603050405020304" charset="0"/>
                <a:cs typeface="Times New Roman" panose="02020603050405020304" charset="0"/>
                <a:sym typeface="+mn-ea"/>
              </a:rPr>
              <a:t>额外成年人 每人</a:t>
            </a:r>
            <a:r>
              <a:rPr lang="en-US" altLang="zh-CN" sz="2400">
                <a:solidFill>
                  <a:srgbClr val="000000"/>
                </a:solidFill>
                <a:latin typeface="Times New Roman" panose="02020603050405020304" charset="0"/>
                <a:cs typeface="Times New Roman" panose="02020603050405020304" charset="0"/>
                <a:sym typeface="+mn-ea"/>
              </a:rPr>
              <a:t>15</a:t>
            </a:r>
            <a:r>
              <a:rPr lang="zh-CN" altLang="en-US" sz="2400">
                <a:solidFill>
                  <a:srgbClr val="000000"/>
                </a:solidFill>
                <a:latin typeface="Times New Roman" panose="02020603050405020304" charset="0"/>
                <a:cs typeface="Times New Roman" panose="02020603050405020304" charset="0"/>
                <a:sym typeface="+mn-ea"/>
              </a:rPr>
              <a:t>英镑</a:t>
            </a:r>
            <a:endParaRPr lang="en-US" altLang="zh-CN" sz="2400">
              <a:solidFill>
                <a:srgbClr val="000000"/>
              </a:solidFill>
              <a:latin typeface="Times New Roman" panose="02020603050405020304" charset="0"/>
              <a:cs typeface="Times New Roman" panose="02020603050405020304" charset="0"/>
              <a:sym typeface="+mn-ea"/>
            </a:endParaRPr>
          </a:p>
        </p:txBody>
      </p:sp>
      <p:sp>
        <p:nvSpPr>
          <p:cNvPr id="1048640" name="云形标注 7"/>
          <p:cNvSpPr/>
          <p:nvPr/>
        </p:nvSpPr>
        <p:spPr>
          <a:xfrm>
            <a:off x="2091134" y="3020709"/>
            <a:ext cx="9903016" cy="2523394"/>
          </a:xfrm>
          <a:prstGeom prst="cloudCallout">
            <a:avLst>
              <a:gd name="adj1" fmla="val -49211"/>
              <a:gd name="adj2" fmla="val -23733"/>
            </a:avLst>
          </a:prstGeom>
          <a:solidFill>
            <a:srgbClr val="2F5597">
              <a:alpha val="100000"/>
            </a:srgbClr>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2200" b="1">
                <a:solidFill>
                  <a:srgbClr val="FF0000"/>
                </a:solidFill>
              </a:rPr>
              <a:t>细节理解题</a:t>
            </a:r>
            <a:endParaRPr lang="zh-CN" altLang="en-US" sz="2200">
              <a:solidFill>
                <a:srgbClr val="FFFFFF"/>
              </a:solidFill>
            </a:endParaRPr>
          </a:p>
          <a:p>
            <a:pPr algn="ctr"/>
            <a:r>
              <a:rPr lang="en-US" altLang="zh-CN" sz="2200">
                <a:solidFill>
                  <a:srgbClr val="FFFFFF"/>
                </a:solidFill>
              </a:rPr>
              <a:t>1. </a:t>
            </a:r>
            <a:r>
              <a:rPr lang="zh-CN" altLang="en-US" sz="2200">
                <a:solidFill>
                  <a:srgbClr val="FFFFFF"/>
                </a:solidFill>
              </a:rPr>
              <a:t>读题提取信息</a:t>
            </a:r>
            <a:r>
              <a:rPr lang="en-US" altLang="zh-CN" sz="2200">
                <a:solidFill>
                  <a:srgbClr val="FFFFFF"/>
                </a:solidFill>
              </a:rPr>
              <a:t>: </a:t>
            </a:r>
            <a:r>
              <a:rPr lang="zh-CN" altLang="en-US" sz="2200">
                <a:solidFill>
                  <a:srgbClr val="FFFFFF"/>
                </a:solidFill>
              </a:rPr>
              <a:t>关键词 </a:t>
            </a:r>
            <a:r>
              <a:rPr lang="en-US" altLang="zh-CN" sz="2200">
                <a:solidFill>
                  <a:srgbClr val="FFFFFF"/>
                </a:solidFill>
              </a:rPr>
              <a:t>a couple with a kid, Kids Juicing Workshop</a:t>
            </a:r>
            <a:endParaRPr lang="en-US" altLang="zh-CN" sz="2200">
              <a:solidFill>
                <a:srgbClr val="FFFFFF"/>
              </a:solidFill>
            </a:endParaRPr>
          </a:p>
          <a:p>
            <a:pPr algn="ctr"/>
            <a:r>
              <a:rPr lang="en-US" altLang="zh-CN" sz="2200">
                <a:solidFill>
                  <a:srgbClr val="FFFFFF"/>
                </a:solidFill>
              </a:rPr>
              <a:t>2. </a:t>
            </a:r>
            <a:r>
              <a:rPr lang="zh-CN" altLang="en-US" sz="2200">
                <a:solidFill>
                  <a:srgbClr val="FFFFFF"/>
                </a:solidFill>
              </a:rPr>
              <a:t>定位出题点</a:t>
            </a:r>
            <a:r>
              <a:rPr lang="en-US" altLang="zh-CN" sz="2200">
                <a:solidFill>
                  <a:srgbClr val="FFFFFF"/>
                </a:solidFill>
              </a:rPr>
              <a:t> </a:t>
            </a:r>
            <a:endParaRPr lang="en-US" altLang="zh-CN" sz="2200">
              <a:solidFill>
                <a:srgbClr val="FFFFFF"/>
              </a:solidFill>
            </a:endParaRPr>
          </a:p>
          <a:p>
            <a:pPr algn="ctr"/>
            <a:r>
              <a:rPr lang="en-US" altLang="zh-CN" sz="2200">
                <a:solidFill>
                  <a:srgbClr val="FFFFFF"/>
                </a:solidFill>
              </a:rPr>
              <a:t>3. </a:t>
            </a:r>
            <a:r>
              <a:rPr lang="zh-CN" altLang="en-US" sz="2200">
                <a:solidFill>
                  <a:srgbClr val="FFFFFF"/>
                </a:solidFill>
              </a:rPr>
              <a:t>提取、处理信息：</a:t>
            </a:r>
            <a:r>
              <a:rPr lang="en-US" altLang="zh-CN" sz="2200">
                <a:solidFill>
                  <a:srgbClr val="FFFFFF"/>
                </a:solidFill>
              </a:rPr>
              <a:t>2</a:t>
            </a:r>
            <a:r>
              <a:rPr lang="zh-CN" altLang="en-US" sz="2200">
                <a:solidFill>
                  <a:srgbClr val="FFFFFF"/>
                </a:solidFill>
              </a:rPr>
              <a:t>个成年人+</a:t>
            </a:r>
            <a:r>
              <a:rPr lang="en-US" altLang="zh-CN" sz="2200">
                <a:solidFill>
                  <a:srgbClr val="FFFFFF"/>
                </a:solidFill>
              </a:rPr>
              <a:t>1</a:t>
            </a:r>
            <a:r>
              <a:rPr lang="zh-CN" altLang="en-US" sz="2200">
                <a:solidFill>
                  <a:srgbClr val="FFFFFF"/>
                </a:solidFill>
              </a:rPr>
              <a:t>位小孩 =</a:t>
            </a:r>
            <a:r>
              <a:rPr lang="en-US" altLang="zh-CN" sz="2200">
                <a:solidFill>
                  <a:srgbClr val="FFFFFF"/>
                </a:solidFill>
              </a:rPr>
              <a:t>15</a:t>
            </a:r>
            <a:r>
              <a:rPr lang="zh-CN" altLang="en-US" sz="2200">
                <a:solidFill>
                  <a:srgbClr val="FFFFFF"/>
                </a:solidFill>
              </a:rPr>
              <a:t>+</a:t>
            </a:r>
            <a:r>
              <a:rPr lang="en-US" altLang="zh-CN" sz="2200">
                <a:solidFill>
                  <a:srgbClr val="FFFFFF"/>
                </a:solidFill>
              </a:rPr>
              <a:t>15</a:t>
            </a:r>
            <a:r>
              <a:rPr lang="zh-CN" altLang="en-US" sz="2200">
                <a:solidFill>
                  <a:srgbClr val="FFFFFF"/>
                </a:solidFill>
              </a:rPr>
              <a:t>=</a:t>
            </a:r>
            <a:r>
              <a:rPr lang="en-US" altLang="zh-CN" sz="2200">
                <a:solidFill>
                  <a:srgbClr val="FFFFFF"/>
                </a:solidFill>
              </a:rPr>
              <a:t>30</a:t>
            </a:r>
            <a:endParaRPr sz="2200"/>
          </a:p>
        </p:txBody>
      </p:sp>
      <p:sp>
        <p:nvSpPr>
          <p:cNvPr id="1048628" name="文本框 1"/>
          <p:cNvSpPr txBox="1"/>
          <p:nvPr/>
        </p:nvSpPr>
        <p:spPr>
          <a:xfrm>
            <a:off x="27603" y="5544080"/>
            <a:ext cx="12136755" cy="1274445"/>
          </a:xfrm>
          <a:prstGeom prst="rect">
            <a:avLst/>
          </a:prstGeom>
        </p:spPr>
        <p:txBody>
          <a:bodyPr wrap="square">
            <a:noAutofit/>
          </a:bodyPr>
          <a:lstStyle/>
          <a:p>
            <a:pPr marL="0" indent="0" algn="just" defTabSz="266700">
              <a:lnSpc>
                <a:spcPct val="100000"/>
              </a:lnSpc>
              <a:spcBef>
                <a:spcPct val="0"/>
              </a:spcBef>
              <a:spcAft>
                <a:spcPct val="0"/>
              </a:spcAft>
            </a:pPr>
            <a:r>
              <a:rPr lang="en-US" altLang="zh-CN" sz="2400">
                <a:latin typeface="Times New Roman" panose="02020603050405020304"/>
                <a:ea typeface="宋体" panose="02010600030101010101" pitchFamily="2" charset="-122"/>
              </a:rPr>
              <a:t>23.</a:t>
            </a:r>
            <a:r>
              <a:rPr lang="en-US" altLang="zh-CN" sz="2400">
                <a:highlight>
                  <a:srgbClr val="FFFF00"/>
                </a:highlight>
                <a:latin typeface="Times New Roman" panose="02020603050405020304"/>
                <a:ea typeface="宋体" panose="02010600030101010101" pitchFamily="2" charset="-122"/>
              </a:rPr>
              <a:t>How much</a:t>
            </a:r>
            <a:r>
              <a:rPr lang="en-US" altLang="zh-CN" sz="2400">
                <a:latin typeface="Times New Roman" panose="02020603050405020304"/>
                <a:ea typeface="宋体" panose="02010600030101010101" pitchFamily="2" charset="-122"/>
              </a:rPr>
              <a:t> do </a:t>
            </a:r>
            <a:r>
              <a:rPr lang="en-US" altLang="zh-CN" sz="2400">
                <a:solidFill>
                  <a:srgbClr val="FF0000"/>
                </a:solidFill>
                <a:latin typeface="Times New Roman" panose="02020603050405020304"/>
                <a:ea typeface="宋体" panose="02010600030101010101" pitchFamily="2" charset="-122"/>
              </a:rPr>
              <a:t>a couple with a kid </a:t>
            </a:r>
            <a:r>
              <a:rPr lang="en-US" altLang="zh-CN" sz="2400">
                <a:highlight>
                  <a:srgbClr val="FFFF00"/>
                </a:highlight>
                <a:latin typeface="Times New Roman" panose="02020603050405020304"/>
                <a:ea typeface="宋体" panose="02010600030101010101" pitchFamily="2" charset="-122"/>
              </a:rPr>
              <a:t>pay to join </a:t>
            </a:r>
            <a:r>
              <a:rPr lang="en-US" altLang="zh-CN" sz="2400">
                <a:solidFill>
                  <a:srgbClr val="FF0000"/>
                </a:solidFill>
                <a:latin typeface="Times New Roman" panose="02020603050405020304"/>
                <a:ea typeface="宋体" panose="02010600030101010101" pitchFamily="2" charset="-122"/>
              </a:rPr>
              <a:t>Kids Juicing Workshop</a:t>
            </a:r>
            <a:r>
              <a:rPr lang="en-US" altLang="zh-CN" sz="2400">
                <a:latin typeface="Times New Roman" panose="02020603050405020304"/>
                <a:ea typeface="宋体" panose="02010600030101010101" pitchFamily="2" charset="-122"/>
              </a:rPr>
              <a:t>?</a:t>
            </a:r>
            <a:endParaRPr lang="en-US" altLang="zh-CN" sz="2400">
              <a:latin typeface="Times New Roman" panose="02020603050405020304"/>
              <a:ea typeface="宋体" panose="02010600030101010101" pitchFamily="2" charset="-122"/>
            </a:endParaRPr>
          </a:p>
          <a:p>
            <a:pPr marL="0" indent="0" algn="just" defTabSz="266700">
              <a:lnSpc>
                <a:spcPct val="100000"/>
              </a:lnSpc>
              <a:spcBef>
                <a:spcPct val="0"/>
              </a:spcBef>
              <a:spcAft>
                <a:spcPct val="0"/>
              </a:spcAft>
            </a:pPr>
            <a:r>
              <a:rPr lang="en-US" altLang="zh-CN" sz="2400">
                <a:latin typeface="Times New Roman" panose="02020603050405020304"/>
                <a:ea typeface="宋体" panose="02010600030101010101" pitchFamily="2" charset="-122"/>
              </a:rPr>
              <a:t>A.f25.                           </a:t>
            </a:r>
            <a:r>
              <a:rPr lang="en-US" altLang="zh-CN" sz="2400">
                <a:highlight>
                  <a:srgbClr val="FFFF00"/>
                </a:highlight>
                <a:latin typeface="Times New Roman" panose="02020603050405020304"/>
                <a:ea typeface="宋体" panose="02010600030101010101" pitchFamily="2" charset="-122"/>
              </a:rPr>
              <a:t>B.f30.   </a:t>
            </a:r>
            <a:r>
              <a:rPr lang="en-US" altLang="zh-CN" sz="2400">
                <a:latin typeface="Times New Roman" panose="02020603050405020304"/>
                <a:ea typeface="宋体" panose="02010600030101010101" pitchFamily="2" charset="-122"/>
              </a:rPr>
              <a:t>                         C.f40.                                            D.f45</a:t>
            </a:r>
            <a:endParaRPr lang="en-US" altLang="zh-CN" sz="2400">
              <a:latin typeface="Times New Roman" panose="02020603050405020304"/>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8640"/>
                                        </p:tgtEl>
                                        <p:attrNameLst>
                                          <p:attrName>style.visibility</p:attrName>
                                        </p:attrNameLst>
                                      </p:cBhvr>
                                      <p:to>
                                        <p:strVal val="visible"/>
                                      </p:to>
                                    </p:set>
                                    <p:animEffect transition="in" filter="blinds(horizontal)">
                                      <p:cBhvr>
                                        <p:cTn id="7" dur="500"/>
                                        <p:tgtEl>
                                          <p:spTgt spid="10486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0" grpId="0" bldLvl="0" animBg="1"/>
      <p:bldP spid="104864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3" name="文本框 1"/>
          <p:cNvSpPr txBox="1"/>
          <p:nvPr/>
        </p:nvSpPr>
        <p:spPr>
          <a:xfrm>
            <a:off x="147828" y="973446"/>
            <a:ext cx="11876069" cy="5301268"/>
          </a:xfrm>
          <a:prstGeom prst="rect">
            <a:avLst/>
          </a:prstGeom>
          <a:noFill/>
          <a:ln w="9525">
            <a:noFill/>
          </a:ln>
        </p:spPr>
        <p:txBody>
          <a:bodyPr wrap="square" anchor="t" anchorCtr="0"/>
          <a:lstStyle/>
          <a:p>
            <a:pPr defTabSz="266700">
              <a:lnSpc>
                <a:spcPct val="115000"/>
              </a:lnSpc>
            </a:pPr>
            <a:r>
              <a:rPr lang="en-US" altLang="zh-CN" sz="2400">
                <a:solidFill>
                  <a:schemeClr val="tx1"/>
                </a:solidFill>
                <a:latin typeface="Times New Roman" panose="02020603050405020304" charset="0"/>
                <a:ea typeface="宋体" panose="02010600030101010101" pitchFamily="2" charset="-122"/>
              </a:rPr>
              <a:t>24.According to </a:t>
            </a:r>
            <a:r>
              <a:rPr lang="en-US" altLang="zh-CN" sz="2400">
                <a:solidFill>
                  <a:srgbClr val="FF0000"/>
                </a:solidFill>
                <a:latin typeface="Times New Roman" panose="02020603050405020304" charset="0"/>
                <a:ea typeface="宋体" panose="02010600030101010101" pitchFamily="2" charset="-122"/>
              </a:rPr>
              <a:t>Tordoff</a:t>
            </a:r>
            <a:r>
              <a:rPr lang="en-US" altLang="zh-CN" sz="2400">
                <a:solidFill>
                  <a:schemeClr val="tx1"/>
                </a:solidFill>
                <a:latin typeface="Times New Roman" panose="02020603050405020304" charset="0"/>
                <a:ea typeface="宋体" panose="02010600030101010101" pitchFamily="2" charset="-122"/>
              </a:rPr>
              <a:t>,</a:t>
            </a:r>
            <a:r>
              <a:rPr lang="en-US" altLang="zh-CN" sz="2400">
                <a:solidFill>
                  <a:schemeClr val="tx1"/>
                </a:solidFill>
                <a:highlight>
                  <a:srgbClr val="FFFF00"/>
                </a:highlight>
                <a:latin typeface="Times New Roman" panose="02020603050405020304" charset="0"/>
                <a:ea typeface="宋体" panose="02010600030101010101" pitchFamily="2" charset="-122"/>
              </a:rPr>
              <a:t>what</a:t>
            </a:r>
            <a:r>
              <a:rPr lang="en-US" altLang="zh-CN" sz="2400">
                <a:solidFill>
                  <a:schemeClr val="tx1"/>
                </a:solidFill>
                <a:latin typeface="Times New Roman" panose="02020603050405020304" charset="0"/>
                <a:ea typeface="宋体" panose="02010600030101010101" pitchFamily="2" charset="-122"/>
              </a:rPr>
              <a:t> is </a:t>
            </a:r>
            <a:r>
              <a:rPr lang="en-US" altLang="zh-CN" sz="2400">
                <a:solidFill>
                  <a:srgbClr val="FF0000"/>
                </a:solidFill>
                <a:latin typeface="Times New Roman" panose="02020603050405020304" charset="0"/>
                <a:ea typeface="宋体" panose="02010600030101010101" pitchFamily="2" charset="-122"/>
              </a:rPr>
              <a:t>the magic of Banksy's work</a:t>
            </a:r>
            <a:r>
              <a:rPr lang="en-US" altLang="zh-CN" sz="2400">
                <a:solidFill>
                  <a:schemeClr val="tx1"/>
                </a:solidFill>
                <a:latin typeface="Times New Roman" panose="02020603050405020304" charset="0"/>
                <a:ea typeface="宋体" panose="02010600030101010101" pitchFamily="2" charset="-122"/>
              </a:rPr>
              <a:t>?</a:t>
            </a:r>
            <a:endParaRPr lang="en-US" altLang="zh-CN" sz="2400">
              <a:solidFill>
                <a:schemeClr val="tx1"/>
              </a:solidFill>
              <a:latin typeface="Times New Roman" panose="02020603050405020304" charset="0"/>
              <a:ea typeface="宋体" panose="02010600030101010101" pitchFamily="2" charset="-122"/>
            </a:endParaRPr>
          </a:p>
          <a:p>
            <a:pPr defTabSz="266700">
              <a:lnSpc>
                <a:spcPct val="115000"/>
              </a:lnSpc>
            </a:pPr>
            <a:r>
              <a:rPr lang="en-US" altLang="zh-CN" sz="2400">
                <a:solidFill>
                  <a:schemeClr val="tx1"/>
                </a:solidFill>
                <a:latin typeface="Times New Roman" panose="02020603050405020304" charset="0"/>
                <a:ea typeface="宋体" panose="02010600030101010101" pitchFamily="2" charset="-122"/>
              </a:rPr>
              <a:t>A.Its mystery                 </a:t>
            </a:r>
            <a:r>
              <a:rPr lang="en-US" altLang="zh-CN" sz="2400">
                <a:solidFill>
                  <a:schemeClr val="tx1"/>
                </a:solidFill>
                <a:highlight>
                  <a:srgbClr val="FFFF00"/>
                </a:highlight>
                <a:latin typeface="Times New Roman" panose="02020603050405020304" charset="0"/>
                <a:ea typeface="宋体" panose="02010600030101010101" pitchFamily="2" charset="-122"/>
              </a:rPr>
              <a:t>B.Its visual effect.</a:t>
            </a:r>
            <a:r>
              <a:rPr lang="en-US" altLang="zh-CN" sz="2400">
                <a:solidFill>
                  <a:schemeClr val="tx1"/>
                </a:solidFill>
                <a:latin typeface="Times New Roman" panose="02020603050405020304" charset="0"/>
                <a:ea typeface="宋体" panose="02010600030101010101" pitchFamily="2" charset="-122"/>
              </a:rPr>
              <a:t>            C.Its location.            D.Its animal theme.</a:t>
            </a:r>
            <a:endParaRPr lang="en-US" altLang="zh-CN" sz="2400">
              <a:solidFill>
                <a:schemeClr val="tx1"/>
              </a:solidFill>
              <a:latin typeface="Times New Roman" panose="02020603050405020304" charset="0"/>
              <a:ea typeface="宋体" panose="02010600030101010101" pitchFamily="2" charset="-122"/>
            </a:endParaRPr>
          </a:p>
          <a:p>
            <a:pPr defTabSz="266700">
              <a:lnSpc>
                <a:spcPct val="115000"/>
              </a:lnSpc>
            </a:pPr>
            <a:r>
              <a:rPr lang="en-US" altLang="zh-CN" sz="2400">
                <a:solidFill>
                  <a:schemeClr val="tx1"/>
                </a:solidFill>
                <a:latin typeface="Times New Roman" panose="02020603050405020304" charset="0"/>
                <a:ea typeface="宋体" panose="02010600030101010101" pitchFamily="2" charset="-122"/>
              </a:rPr>
              <a:t>25.</a:t>
            </a:r>
            <a:r>
              <a:rPr lang="en-US" altLang="zh-CN" sz="2400">
                <a:solidFill>
                  <a:schemeClr val="tx1"/>
                </a:solidFill>
                <a:highlight>
                  <a:srgbClr val="FFFF00"/>
                </a:highlight>
                <a:latin typeface="Times New Roman" panose="02020603050405020304" charset="0"/>
                <a:ea typeface="宋体" panose="02010600030101010101" pitchFamily="2" charset="-122"/>
              </a:rPr>
              <a:t>What</a:t>
            </a:r>
            <a:r>
              <a:rPr lang="en-US" altLang="zh-CN" sz="2400">
                <a:solidFill>
                  <a:schemeClr val="tx1"/>
                </a:solidFill>
                <a:latin typeface="Times New Roman" panose="02020603050405020304" charset="0"/>
                <a:ea typeface="宋体" panose="02010600030101010101" pitchFamily="2" charset="-122"/>
              </a:rPr>
              <a:t> does</a:t>
            </a:r>
            <a:r>
              <a:rPr lang="en-US" altLang="zh-CN" sz="2400">
                <a:solidFill>
                  <a:srgbClr val="FF0000"/>
                </a:solidFill>
                <a:latin typeface="Times New Roman" panose="02020603050405020304" charset="0"/>
                <a:ea typeface="宋体" panose="02010600030101010101" pitchFamily="2" charset="-122"/>
              </a:rPr>
              <a:t> paragraph 2</a:t>
            </a:r>
            <a:r>
              <a:rPr lang="en-US" altLang="zh-CN" sz="2400">
                <a:solidFill>
                  <a:schemeClr val="tx1"/>
                </a:solidFill>
                <a:latin typeface="Times New Roman" panose="02020603050405020304" charset="0"/>
                <a:ea typeface="宋体" panose="02010600030101010101" pitchFamily="2" charset="-122"/>
              </a:rPr>
              <a:t> </a:t>
            </a:r>
            <a:r>
              <a:rPr lang="en-US" altLang="zh-CN" sz="2400">
                <a:solidFill>
                  <a:schemeClr val="tx1"/>
                </a:solidFill>
                <a:highlight>
                  <a:srgbClr val="FFFF00"/>
                </a:highlight>
                <a:latin typeface="Times New Roman" panose="02020603050405020304" charset="0"/>
                <a:ea typeface="宋体" panose="02010600030101010101" pitchFamily="2" charset="-122"/>
              </a:rPr>
              <a:t>focus on</a:t>
            </a:r>
            <a:r>
              <a:rPr lang="en-US" altLang="zh-CN" sz="2400">
                <a:solidFill>
                  <a:schemeClr val="tx1"/>
                </a:solidFill>
                <a:latin typeface="Times New Roman" panose="02020603050405020304" charset="0"/>
                <a:ea typeface="宋体" panose="02010600030101010101" pitchFamily="2" charset="-122"/>
              </a:rPr>
              <a:t>?</a:t>
            </a:r>
            <a:endParaRPr lang="en-US" altLang="zh-CN" sz="2400">
              <a:solidFill>
                <a:schemeClr val="tx1"/>
              </a:solidFill>
              <a:latin typeface="Times New Roman" panose="02020603050405020304" charset="0"/>
              <a:ea typeface="宋体" panose="02010600030101010101" pitchFamily="2" charset="-122"/>
            </a:endParaRPr>
          </a:p>
          <a:p>
            <a:pPr defTabSz="266700">
              <a:lnSpc>
                <a:spcPct val="115000"/>
              </a:lnSpc>
            </a:pPr>
            <a:r>
              <a:rPr lang="en-US" altLang="zh-CN" sz="2400">
                <a:solidFill>
                  <a:schemeClr val="tx1"/>
                </a:solidFill>
                <a:latin typeface="Times New Roman" panose="02020603050405020304" charset="0"/>
                <a:ea typeface="宋体" panose="02010600030101010101" pitchFamily="2" charset="-122"/>
              </a:rPr>
              <a:t>A.Influence of Banksy's work.                                         </a:t>
            </a:r>
            <a:r>
              <a:rPr lang="en-US" altLang="zh-CN" sz="2400">
                <a:solidFill>
                  <a:schemeClr val="tx1"/>
                </a:solidFill>
                <a:highlight>
                  <a:srgbClr val="FFFF00"/>
                </a:highlight>
                <a:latin typeface="Times New Roman" panose="02020603050405020304" charset="0"/>
                <a:ea typeface="宋体" panose="02010600030101010101" pitchFamily="2" charset="-122"/>
              </a:rPr>
              <a:t>B.Views about Banksy's work.</a:t>
            </a:r>
            <a:endParaRPr lang="en-US" altLang="zh-CN" sz="2400">
              <a:solidFill>
                <a:schemeClr val="tx1"/>
              </a:solidFill>
              <a:highlight>
                <a:srgbClr val="FFFF00"/>
              </a:highlight>
              <a:latin typeface="Times New Roman" panose="02020603050405020304" charset="0"/>
              <a:ea typeface="宋体" panose="02010600030101010101" pitchFamily="2" charset="-122"/>
            </a:endParaRPr>
          </a:p>
          <a:p>
            <a:pPr defTabSz="266700">
              <a:lnSpc>
                <a:spcPct val="115000"/>
              </a:lnSpc>
            </a:pPr>
            <a:r>
              <a:rPr lang="en-US" altLang="zh-CN" sz="2400">
                <a:solidFill>
                  <a:schemeClr val="tx1"/>
                </a:solidFill>
                <a:latin typeface="Times New Roman" panose="02020603050405020304" charset="0"/>
                <a:ea typeface="宋体" panose="02010600030101010101" pitchFamily="2" charset="-122"/>
              </a:rPr>
              <a:t>C.Concerns over Banksy's work.                                      D.Suggestions on Banksy's work.</a:t>
            </a:r>
            <a:endParaRPr lang="en-US" altLang="zh-CN" sz="2400">
              <a:solidFill>
                <a:schemeClr val="tx1"/>
              </a:solidFill>
              <a:latin typeface="Times New Roman" panose="02020603050405020304" charset="0"/>
              <a:ea typeface="宋体" panose="02010600030101010101" pitchFamily="2" charset="-122"/>
            </a:endParaRPr>
          </a:p>
          <a:p>
            <a:pPr defTabSz="266700">
              <a:lnSpc>
                <a:spcPct val="115000"/>
              </a:lnSpc>
            </a:pPr>
            <a:r>
              <a:rPr lang="en-US" altLang="zh-CN" sz="2400">
                <a:solidFill>
                  <a:schemeClr val="tx1"/>
                </a:solidFill>
                <a:latin typeface="Times New Roman" panose="02020603050405020304" charset="0"/>
                <a:ea typeface="宋体" panose="02010600030101010101" pitchFamily="2" charset="-122"/>
              </a:rPr>
              <a:t>26.</a:t>
            </a:r>
            <a:r>
              <a:rPr lang="en-US" altLang="zh-CN" sz="2400">
                <a:solidFill>
                  <a:schemeClr val="tx1"/>
                </a:solidFill>
                <a:highlight>
                  <a:srgbClr val="FFFF00"/>
                </a:highlight>
                <a:latin typeface="Times New Roman" panose="02020603050405020304" charset="0"/>
                <a:ea typeface="宋体" panose="02010600030101010101" pitchFamily="2" charset="-122"/>
              </a:rPr>
              <a:t>Wha</a:t>
            </a:r>
            <a:r>
              <a:rPr lang="en-US" altLang="zh-CN" sz="2400">
                <a:solidFill>
                  <a:schemeClr val="tx1"/>
                </a:solidFill>
                <a:latin typeface="Times New Roman" panose="02020603050405020304" charset="0"/>
                <a:ea typeface="宋体" panose="02010600030101010101" pitchFamily="2" charset="-122"/>
              </a:rPr>
              <a:t>t does </a:t>
            </a:r>
            <a:r>
              <a:rPr lang="en-US" altLang="zh-CN" sz="2400">
                <a:solidFill>
                  <a:srgbClr val="FF0000"/>
                </a:solidFill>
                <a:latin typeface="Times New Roman" panose="02020603050405020304" charset="0"/>
                <a:ea typeface="宋体" panose="02010600030101010101" pitchFamily="2" charset="-122"/>
              </a:rPr>
              <a:t>Andipa think might happen to Banksy's work</a:t>
            </a:r>
            <a:r>
              <a:rPr lang="en-US" altLang="zh-CN" sz="2400">
                <a:solidFill>
                  <a:schemeClr val="tx1"/>
                </a:solidFill>
                <a:latin typeface="Times New Roman" panose="02020603050405020304" charset="0"/>
                <a:ea typeface="宋体" panose="02010600030101010101" pitchFamily="2" charset="-122"/>
              </a:rPr>
              <a:t>?</a:t>
            </a:r>
            <a:endParaRPr lang="en-US" altLang="zh-CN" sz="2400">
              <a:solidFill>
                <a:schemeClr val="tx1"/>
              </a:solidFill>
              <a:latin typeface="Times New Roman" panose="02020603050405020304" charset="0"/>
              <a:ea typeface="宋体" panose="02010600030101010101" pitchFamily="2" charset="-122"/>
            </a:endParaRPr>
          </a:p>
          <a:p>
            <a:pPr defTabSz="266700">
              <a:lnSpc>
                <a:spcPct val="115000"/>
              </a:lnSpc>
            </a:pPr>
            <a:r>
              <a:rPr lang="en-US" altLang="zh-CN" sz="2400">
                <a:solidFill>
                  <a:schemeClr val="tx1"/>
                </a:solidFill>
                <a:highlight>
                  <a:srgbClr val="FFFF00"/>
                </a:highlight>
                <a:latin typeface="Times New Roman" panose="02020603050405020304" charset="0"/>
                <a:ea typeface="宋体" panose="02010600030101010101" pitchFamily="2" charset="-122"/>
              </a:rPr>
              <a:t>A.Its price will stay relatively stable. </a:t>
            </a:r>
            <a:r>
              <a:rPr lang="en-US" altLang="zh-CN" sz="2400">
                <a:solidFill>
                  <a:schemeClr val="tx1"/>
                </a:solidFill>
                <a:latin typeface="Times New Roman" panose="02020603050405020304" charset="0"/>
                <a:ea typeface="宋体" panose="02010600030101010101" pitchFamily="2" charset="-122"/>
              </a:rPr>
              <a:t>                                B.It will be attacked by other artists.</a:t>
            </a:r>
            <a:endParaRPr lang="en-US" altLang="zh-CN" sz="2400">
              <a:solidFill>
                <a:schemeClr val="tx1"/>
              </a:solidFill>
              <a:latin typeface="Times New Roman" panose="02020603050405020304" charset="0"/>
              <a:ea typeface="宋体" panose="02010600030101010101" pitchFamily="2" charset="-122"/>
            </a:endParaRPr>
          </a:p>
          <a:p>
            <a:pPr defTabSz="266700">
              <a:lnSpc>
                <a:spcPct val="115000"/>
              </a:lnSpc>
            </a:pPr>
            <a:r>
              <a:rPr lang="en-US" altLang="zh-CN" sz="2400">
                <a:solidFill>
                  <a:schemeClr val="tx1"/>
                </a:solidFill>
                <a:latin typeface="Times New Roman" panose="02020603050405020304" charset="0"/>
                <a:ea typeface="宋体" panose="02010600030101010101" pitchFamily="2" charset="-122"/>
              </a:rPr>
              <a:t>C.Its commercial market will expand.                                D.It will continue to focus on animals. 27.</a:t>
            </a:r>
            <a:r>
              <a:rPr lang="en-US" altLang="zh-CN" sz="2400">
                <a:solidFill>
                  <a:schemeClr val="tx1"/>
                </a:solidFill>
                <a:highlight>
                  <a:srgbClr val="FFFF00"/>
                </a:highlight>
                <a:latin typeface="Times New Roman" panose="02020603050405020304" charset="0"/>
                <a:ea typeface="宋体" panose="02010600030101010101" pitchFamily="2" charset="-122"/>
              </a:rPr>
              <a:t>What is</a:t>
            </a:r>
            <a:r>
              <a:rPr lang="en-US" altLang="zh-CN" sz="2400">
                <a:solidFill>
                  <a:schemeClr val="tx1"/>
                </a:solidFill>
                <a:latin typeface="Times New Roman" panose="02020603050405020304" charset="0"/>
                <a:ea typeface="宋体" panose="02010600030101010101" pitchFamily="2" charset="-122"/>
              </a:rPr>
              <a:t> </a:t>
            </a:r>
            <a:r>
              <a:rPr lang="en-US" altLang="zh-CN" sz="2400">
                <a:solidFill>
                  <a:srgbClr val="FF0000"/>
                </a:solidFill>
                <a:latin typeface="Times New Roman" panose="02020603050405020304" charset="0"/>
                <a:ea typeface="宋体" panose="02010600030101010101" pitchFamily="2" charset="-122"/>
              </a:rPr>
              <a:t>Tordoffs</a:t>
            </a:r>
            <a:r>
              <a:rPr lang="en-US" altLang="zh-CN" sz="2400">
                <a:solidFill>
                  <a:schemeClr val="tx1"/>
                </a:solidFill>
                <a:latin typeface="Times New Roman" panose="02020603050405020304" charset="0"/>
                <a:ea typeface="宋体" panose="02010600030101010101" pitchFamily="2" charset="-122"/>
              </a:rPr>
              <a:t> </a:t>
            </a:r>
            <a:r>
              <a:rPr lang="en-US" altLang="zh-CN" sz="2400">
                <a:solidFill>
                  <a:schemeClr val="tx1"/>
                </a:solidFill>
                <a:highlight>
                  <a:srgbClr val="FFFF00"/>
                </a:highlight>
                <a:latin typeface="Times New Roman" panose="02020603050405020304" charset="0"/>
                <a:ea typeface="宋体" panose="02010600030101010101" pitchFamily="2" charset="-122"/>
              </a:rPr>
              <a:t>attitude </a:t>
            </a:r>
            <a:r>
              <a:rPr lang="en-US" altLang="zh-CN" sz="2400">
                <a:solidFill>
                  <a:schemeClr val="tx1"/>
                </a:solidFill>
                <a:latin typeface="Times New Roman" panose="02020603050405020304" charset="0"/>
                <a:ea typeface="宋体" panose="02010600030101010101" pitchFamily="2" charset="-122"/>
              </a:rPr>
              <a:t>to </a:t>
            </a:r>
            <a:r>
              <a:rPr lang="en-US" altLang="zh-CN" sz="2400">
                <a:solidFill>
                  <a:srgbClr val="FF0000"/>
                </a:solidFill>
                <a:latin typeface="Times New Roman" panose="02020603050405020304" charset="0"/>
                <a:ea typeface="宋体" panose="02010600030101010101" pitchFamily="2" charset="-122"/>
              </a:rPr>
              <a:t>Banksy hiding his identity</a:t>
            </a:r>
            <a:r>
              <a:rPr lang="en-US" altLang="zh-CN" sz="2400">
                <a:solidFill>
                  <a:srgbClr val="000000"/>
                </a:solidFill>
                <a:latin typeface="Times New Roman" panose="02020603050405020304" charset="0"/>
                <a:ea typeface="宋体" panose="02010600030101010101" pitchFamily="2" charset="-122"/>
              </a:rPr>
              <a:t>?</a:t>
            </a:r>
            <a:endParaRPr lang="en-US" altLang="zh-CN" sz="2400">
              <a:solidFill>
                <a:srgbClr val="000000"/>
              </a:solidFill>
              <a:latin typeface="Times New Roman" panose="02020603050405020304" charset="0"/>
              <a:ea typeface="宋体" panose="02010600030101010101" pitchFamily="2" charset="-122"/>
            </a:endParaRPr>
          </a:p>
          <a:p>
            <a:pPr defTabSz="266700">
              <a:lnSpc>
                <a:spcPct val="115000"/>
              </a:lnSpc>
            </a:pPr>
            <a:r>
              <a:rPr lang="en-US" altLang="zh-CN" sz="2400">
                <a:solidFill>
                  <a:schemeClr val="tx1"/>
                </a:solidFill>
                <a:latin typeface="Times New Roman" panose="02020603050405020304" charset="0"/>
                <a:ea typeface="宋体" panose="02010600030101010101" pitchFamily="2" charset="-122"/>
              </a:rPr>
              <a:t>A.Critical.                 B.Ambiguous              </a:t>
            </a:r>
            <a:r>
              <a:rPr lang="en-US" altLang="zh-CN" sz="2400">
                <a:solidFill>
                  <a:schemeClr val="tx1"/>
                </a:solidFill>
                <a:highlight>
                  <a:srgbClr val="FFFF00"/>
                </a:highlight>
                <a:latin typeface="Times New Roman" panose="02020603050405020304" charset="0"/>
                <a:ea typeface="宋体" panose="02010600030101010101" pitchFamily="2" charset="-122"/>
              </a:rPr>
              <a:t>C.Understanding. </a:t>
            </a:r>
            <a:r>
              <a:rPr lang="en-US" altLang="zh-CN" sz="2400">
                <a:solidFill>
                  <a:schemeClr val="tx1"/>
                </a:solidFill>
                <a:latin typeface="Times New Roman" panose="02020603050405020304" charset="0"/>
                <a:ea typeface="宋体" panose="02010600030101010101" pitchFamily="2" charset="-122"/>
              </a:rPr>
              <a:t>               D.Doubtful.</a:t>
            </a:r>
            <a:endParaRPr lang="en-US" altLang="zh-CN" sz="2400">
              <a:solidFill>
                <a:schemeClr val="tx1"/>
              </a:solidFill>
              <a:latin typeface="Times New Roman" panose="02020603050405020304" charset="0"/>
              <a:ea typeface="宋体" panose="02010600030101010101" pitchFamily="2" charset="-122"/>
            </a:endParaRPr>
          </a:p>
          <a:p>
            <a:pPr defTabSz="266700">
              <a:lnSpc>
                <a:spcPct val="115000"/>
              </a:lnSpc>
            </a:pPr>
            <a:endParaRPr lang="en-US" altLang="zh-CN" sz="2400">
              <a:solidFill>
                <a:schemeClr val="tx1"/>
              </a:solidFill>
              <a:latin typeface="Times New Roman" panose="02020603050405020304" charset="0"/>
              <a:ea typeface="宋体" panose="02010600030101010101" pitchFamily="2" charset="-122"/>
            </a:endParaRPr>
          </a:p>
        </p:txBody>
      </p:sp>
      <p:grpSp>
        <p:nvGrpSpPr>
          <p:cNvPr id="122" name="组合 4"/>
          <p:cNvGrpSpPr/>
          <p:nvPr/>
        </p:nvGrpSpPr>
        <p:grpSpPr>
          <a:xfrm>
            <a:off x="3143968" y="347540"/>
            <a:ext cx="6064250" cy="0"/>
            <a:chOff x="4615664" y="960506"/>
            <a:chExt cx="9102718" cy="0"/>
          </a:xfrm>
        </p:grpSpPr>
        <p:cxnSp>
          <p:nvCxnSpPr>
            <p:cNvPr id="3145752" name="321"/>
            <p:cNvCxnSpPr/>
            <p:nvPr>
              <p:custDataLst>
                <p:tags r:id="rId1"/>
              </p:custDataLst>
            </p:nvPr>
          </p:nvCxnSpPr>
          <p:spPr bwMode="auto">
            <a:xfrm flipH="1">
              <a:off x="4615664"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cxnSp>
          <p:nvCxnSpPr>
            <p:cNvPr id="3145753" name="3 22"/>
            <p:cNvCxnSpPr/>
            <p:nvPr>
              <p:custDataLst>
                <p:tags r:id="rId2"/>
              </p:custDataLst>
            </p:nvPr>
          </p:nvCxnSpPr>
          <p:spPr bwMode="auto">
            <a:xfrm flipH="1">
              <a:off x="12403703" y="960506"/>
              <a:ext cx="1314679" cy="0"/>
            </a:xfrm>
            <a:prstGeom prst="line">
              <a:avLst/>
            </a:prstGeom>
            <a:ln>
              <a:solidFill>
                <a:srgbClr val="22004A"/>
              </a:solidFill>
            </a:ln>
          </p:spPr>
          <p:style>
            <a:lnRef idx="1">
              <a:schemeClr val="accent1"/>
            </a:lnRef>
            <a:fillRef idx="0">
              <a:schemeClr val="accent1"/>
            </a:fillRef>
            <a:effectRef idx="0">
              <a:schemeClr val="accent1"/>
            </a:effectRef>
            <a:fontRef idx="minor">
              <a:schemeClr val="tx1"/>
            </a:fontRef>
          </p:style>
        </p:cxnSp>
      </p:grpSp>
      <p:sp>
        <p:nvSpPr>
          <p:cNvPr id="1048644" name="文本框 2"/>
          <p:cNvSpPr txBox="1"/>
          <p:nvPr>
            <p:custDataLst>
              <p:tags r:id="rId3"/>
            </p:custDataLst>
          </p:nvPr>
        </p:nvSpPr>
        <p:spPr>
          <a:xfrm>
            <a:off x="4074092" y="55497"/>
            <a:ext cx="3759200" cy="584200"/>
          </a:xfrm>
          <a:prstGeom prst="rect">
            <a:avLst/>
          </a:prstGeom>
          <a:noFill/>
          <a:ln w="9525">
            <a:noFill/>
          </a:ln>
        </p:spPr>
        <p:txBody>
          <a:bodyPr wrap="square" anchor="t" anchorCtr="0">
            <a:spAutoFit/>
          </a:bodyPr>
          <a:lstStyle/>
          <a:p>
            <a:pPr algn="ctr"/>
            <a:r>
              <a:rPr lang="zh-CN" altLang="en-US" sz="3200" b="1" dirty="0">
                <a:solidFill>
                  <a:srgbClr val="2F414B"/>
                </a:solidFill>
                <a:latin typeface="Arial" panose="020B0604020202020204" pitchFamily="34" charset="0"/>
                <a:ea typeface="微软雅黑" panose="020B0503020204020204" pitchFamily="34" charset="-122"/>
                <a:sym typeface="Arial" panose="020B0604020202020204" pitchFamily="34" charset="0"/>
              </a:rPr>
              <a:t>阅读理解</a:t>
            </a:r>
            <a:r>
              <a:rPr lang="en-US" altLang="zh-CN" sz="3200" b="1" dirty="0">
                <a:solidFill>
                  <a:srgbClr val="2F414B"/>
                </a:solidFill>
                <a:latin typeface="Arial" panose="020B0604020202020204" pitchFamily="34" charset="0"/>
                <a:ea typeface="微软雅黑" panose="020B0503020204020204" pitchFamily="34" charset="-122"/>
                <a:sym typeface="Arial" panose="020B0604020202020204" pitchFamily="34" charset="0"/>
              </a:rPr>
              <a:t>B</a:t>
            </a:r>
            <a:r>
              <a:rPr lang="zh-CN" altLang="en-US" sz="3200" b="1" dirty="0">
                <a:solidFill>
                  <a:srgbClr val="2F414B"/>
                </a:solidFill>
                <a:latin typeface="Arial" panose="020B0604020202020204" pitchFamily="34" charset="0"/>
                <a:ea typeface="微软雅黑" panose="020B0503020204020204" pitchFamily="34" charset="-122"/>
                <a:sym typeface="Arial" panose="020B0604020202020204" pitchFamily="34" charset="0"/>
              </a:rPr>
              <a:t>篇</a:t>
            </a:r>
            <a:endParaRPr lang="zh-CN" altLang="en-US" sz="3200" b="1" dirty="0">
              <a:solidFill>
                <a:srgbClr val="2F414B"/>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p:fade/>
  </p:transition>
</p:sld>
</file>

<file path=ppt/tags/tag1.xml><?xml version="1.0" encoding="utf-8"?>
<p:tagLst xmlns:p="http://schemas.openxmlformats.org/presentationml/2006/main">
  <p:tag name="KSO_WM_DIAGRAM_VIRTUALLY_FRAME" val="{&quot;height&quot;:279.75275590551183,&quot;left&quot;:112.92842519685038,&quot;top&quot;:217.1832283464567,&quot;width&quot;:744.4199212598426}"/>
</p:tagLst>
</file>

<file path=ppt/tags/tag10.xml><?xml version="1.0" encoding="utf-8"?>
<p:tagLst xmlns:p="http://schemas.openxmlformats.org/presentationml/2006/main">
  <p:tag name="KSO_WM_DIAGRAM_VIRTUALLY_FRAME" val="{&quot;height&quot;:279.75275590551183,&quot;left&quot;:112.92842519685038,&quot;top&quot;:217.1832283464567,&quot;width&quot;:744.4199212598426}"/>
</p:tagLst>
</file>

<file path=ppt/tags/tag11.xml><?xml version="1.0" encoding="utf-8"?>
<p:tagLst xmlns:p="http://schemas.openxmlformats.org/presentationml/2006/main">
  <p:tag name="KSO_WM_DIAGRAM_VIRTUALLY_FRAME" val="{&quot;height&quot;:279.75275590551183,&quot;left&quot;:112.92842519685038,&quot;top&quot;:217.1832283464567,&quot;width&quot;:744.4199212598426}"/>
</p:tagLst>
</file>

<file path=ppt/tags/tag12.xml><?xml version="1.0" encoding="utf-8"?>
<p:tagLst xmlns:p="http://schemas.openxmlformats.org/presentationml/2006/main">
  <p:tag name="KSO_WM_DIAGRAM_VIRTUALLY_FRAME" val="{&quot;height&quot;:279.75275590551183,&quot;left&quot;:112.92842519685038,&quot;top&quot;:217.1832283464567,&quot;width&quot;:744.4199212598426}"/>
</p:tagLst>
</file>

<file path=ppt/tags/tag13.xml><?xml version="1.0" encoding="utf-8"?>
<p:tagLst xmlns:p="http://schemas.openxmlformats.org/presentationml/2006/main">
  <p:tag name="KSO_WM_DIAGRAM_VIRTUALLY_FRAME" val="{&quot;height&quot;:279.75275590551183,&quot;left&quot;:112.92842519685038,&quot;top&quot;:217.1832283464567,&quot;width&quot;:744.4199212598426}"/>
</p:tagLst>
</file>

<file path=ppt/tags/tag14.xml><?xml version="1.0" encoding="utf-8"?>
<p:tagLst xmlns:p="http://schemas.openxmlformats.org/presentationml/2006/main">
  <p:tag name="KSO_WM_DIAGRAM_VIRTUALLY_FRAME" val="{&quot;height&quot;:279.75275590551183,&quot;left&quot;:112.92842519685038,&quot;top&quot;:217.1832283464567,&quot;width&quot;:744.4199212598426}"/>
</p:tagLst>
</file>

<file path=ppt/tags/tag15.xml><?xml version="1.0" encoding="utf-8"?>
<p:tagLst xmlns:p="http://schemas.openxmlformats.org/presentationml/2006/main">
  <p:tag name="KSO_WM_DIAGRAM_VIRTUALLY_FRAME" val="{&quot;height&quot;:279.75275590551183,&quot;left&quot;:112.92842519685038,&quot;top&quot;:217.1832283464567,&quot;width&quot;:744.4199212598426}"/>
</p:tagLst>
</file>

<file path=ppt/tags/tag16.xml><?xml version="1.0" encoding="utf-8"?>
<p:tagLst xmlns:p="http://schemas.openxmlformats.org/presentationml/2006/main">
  <p:tag name="KSO_WM_DIAGRAM_VIRTUALLY_FRAME" val="{&quot;height&quot;:279.75275590551183,&quot;left&quot;:112.92842519685038,&quot;top&quot;:217.1832283464567,&quot;width&quot;:744.4199212598426}"/>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DIAGRAM_VIRTUALLY_FRAME" val="{&quot;height&quot;:279.75275590551183,&quot;left&quot;:112.92842519685038,&quot;top&quot;:217.1832283464567,&quot;width&quot;:744.4199212598426}"/>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DIAGRAM_VIRTUALLY_FRAME" val="{&quot;height&quot;:279.75275590551183,&quot;left&quot;:112.92842519685038,&quot;top&quot;:217.1832283464567,&quot;width&quot;:744.4199212598426}"/>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DIAGRAM_VIRTUALLY_FRAME" val="{&quot;height&quot;:279.75275590551183,&quot;left&quot;:112.92842519685038,&quot;top&quot;:217.1832283464567,&quot;width&quot;:744.4199212598426}"/>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279.75275590551183,&quot;left&quot;:112.92842519685038,&quot;top&quot;:217.1832283464567,&quot;width&quot;:744.4199212598426}"/>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TABLE_ENDDRAG_ORIGIN_RECT" val="950*113"/>
  <p:tag name="TABLE_ENDDRAG_RECT" val="4*176*950*113"/>
</p:tagLst>
</file>

<file path=ppt/tags/tag6.xml><?xml version="1.0" encoding="utf-8"?>
<p:tagLst xmlns:p="http://schemas.openxmlformats.org/presentationml/2006/main">
  <p:tag name="KSO_WM_DIAGRAM_VIRTUALLY_FRAME" val="{&quot;height&quot;:279.75275590551183,&quot;left&quot;:112.92842519685038,&quot;top&quot;:217.1832283464567,&quot;width&quot;:744.4199212598426}"/>
</p:tagLst>
</file>

<file path=ppt/tags/tag7.xml><?xml version="1.0" encoding="utf-8"?>
<p:tagLst xmlns:p="http://schemas.openxmlformats.org/presentationml/2006/main">
  <p:tag name="KSO_WM_DIAGRAM_VIRTUALLY_FRAME" val="{&quot;height&quot;:279.75275590551183,&quot;left&quot;:112.92842519685038,&quot;top&quot;:217.1832283464567,&quot;width&quot;:744.4199212598426}"/>
</p:tagLst>
</file>

<file path=ppt/tags/tag8.xml><?xml version="1.0" encoding="utf-8"?>
<p:tagLst xmlns:p="http://schemas.openxmlformats.org/presentationml/2006/main">
  <p:tag name="KSO_WM_DIAGRAM_VIRTUALLY_FRAME" val="{&quot;height&quot;:279.75275590551183,&quot;left&quot;:112.92842519685038,&quot;top&quot;:217.1832283464567,&quot;width&quot;:744.4199212598426}"/>
</p:tagLst>
</file>

<file path=ppt/tags/tag9.xml><?xml version="1.0" encoding="utf-8"?>
<p:tagLst xmlns:p="http://schemas.openxmlformats.org/presentationml/2006/main">
  <p:tag name="KSO_WM_DIAGRAM_VIRTUALLY_FRAME" val="{&quot;height&quot;:279.75275590551183,&quot;left&quot;:112.92842519685038,&quot;top&quot;:217.1832283464567,&quot;width&quot;:744.4199212598426}"/>
</p:tagLst>
</file>

<file path=ppt/theme/theme1.xml><?xml version="1.0" encoding="utf-8"?>
<a:theme xmlns:a="http://schemas.openxmlformats.org/drawingml/2006/main" name="主题">
  <a:themeElements>
    <a:clrScheme name="自定义 12">
      <a:dk1>
        <a:sysClr val="windowText" lastClr="000000"/>
      </a:dk1>
      <a:lt1>
        <a:sysClr val="window" lastClr="FFFFFF"/>
      </a:lt1>
      <a:dk2>
        <a:srgbClr val="44546A"/>
      </a:dk2>
      <a:lt2>
        <a:srgbClr val="E7E6E6"/>
      </a:lt2>
      <a:accent1>
        <a:srgbClr val="1F4C6B"/>
      </a:accent1>
      <a:accent2>
        <a:srgbClr val="D14E5B"/>
      </a:accent2>
      <a:accent3>
        <a:srgbClr val="1F4C6B"/>
      </a:accent3>
      <a:accent4>
        <a:srgbClr val="D14E5B"/>
      </a:accent4>
      <a:accent5>
        <a:srgbClr val="1F4C6B"/>
      </a:accent5>
      <a:accent6>
        <a:srgbClr val="D14E5B"/>
      </a:accent6>
      <a:hlink>
        <a:srgbClr val="1F4C6B"/>
      </a:hlink>
      <a:folHlink>
        <a:srgbClr val="D14E5B"/>
      </a:folHlink>
    </a:clrScheme>
    <a:fontScheme name="eewkjgmp">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mtClean="0">
            <a:solidFill>
              <a:schemeClr val="bg1"/>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e">
  <a:themeElements>
    <a:clrScheme name="自定义 4">
      <a:dk1>
        <a:srgbClr val="000000"/>
      </a:dk1>
      <a:lt1>
        <a:srgbClr val="FFFFFF"/>
      </a:lt1>
      <a:dk2>
        <a:srgbClr val="768395"/>
      </a:dk2>
      <a:lt2>
        <a:srgbClr val="F0F0F0"/>
      </a:lt2>
      <a:accent1>
        <a:srgbClr val="165687"/>
      </a:accent1>
      <a:accent2>
        <a:srgbClr val="D50311"/>
      </a:accent2>
      <a:accent3>
        <a:srgbClr val="EE8100"/>
      </a:accent3>
      <a:accent4>
        <a:srgbClr val="008093"/>
      </a:accent4>
      <a:accent5>
        <a:srgbClr val="005B69"/>
      </a:accent5>
      <a:accent6>
        <a:srgbClr val="009BB3"/>
      </a:accent6>
      <a:hlink>
        <a:srgbClr val="165687"/>
      </a:hlink>
      <a:folHlink>
        <a:srgbClr val="BFBFBF"/>
      </a:folHlink>
    </a:clrScheme>
    <a:fontScheme name="m2kjflk3">
      <a:majorFont>
        <a:latin typeface="Microsoft YaHei"/>
        <a:ea typeface="Microsoft YaHei"/>
        <a:cs typeface=""/>
      </a:majorFont>
      <a:minorFont>
        <a:latin typeface="Microsoft YaHe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w="25400" cap="flat" cmpd="sng" algn="ctr">
          <a:solidFill>
            <a:schemeClr val="phClr"/>
          </a:solidFill>
          <a:prstDash val="solid"/>
        </a:ln>
      </a:spPr>
      <a:bodyPr wrap="square" rtlCol="0" anchor="t">
        <a:noAutofit/>
      </a:bodyPr>
      <a:lstStyle>
        <a:defPPr marL="36195" indent="0" algn="just" defTabSz="266700" rtl="0" eaLnBrk="1" fontAlgn="base" latinLnBrk="0" hangingPunct="1">
          <a:lnSpc>
            <a:spcPct val="100000"/>
          </a:lnSpc>
          <a:spcBef>
            <a:spcPts val="700"/>
          </a:spcBef>
          <a:spcAft>
            <a:spcPct val="0"/>
          </a:spcAft>
          <a:buNone/>
          <a:defRPr lang="en-US" altLang="zh-CN" sz="2000" b="1">
            <a:solidFill>
              <a:srgbClr val="FF0000"/>
            </a:solidFill>
            <a:latin typeface="Times New Roman" panose="02020603050405020304" charset="0"/>
            <a:cs typeface="Times New Roman" panose="02020603050405020304" charset="0"/>
          </a:defRPr>
        </a:defPPr>
      </a:lstStyle>
      <a:style>
        <a:lnRef idx="2">
          <a:schemeClr val="accent1"/>
        </a:lnRef>
        <a:fillRef idx="0">
          <a:srgbClr val="FFFFFF"/>
        </a:fillRef>
        <a:effectRef idx="0">
          <a:srgbClr val="FFFFFF"/>
        </a:effectRef>
        <a:fontRef idx="minor">
          <a:schemeClr val="tx1"/>
        </a:fontRef>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C9F754DE-2CAD-44b6-B708-469DEB6407EB-1">
      <extobjdata type="C9F754DE-2CAD-44b6-B708-469DEB6407EB" data="ewoJIkZpbGVJZCIgOiAiMzI2NDA4NzY4NTcyIiwKCSJHcm91cElkIiA6ICIyMDI4MDU2NzMiLAoJIkltYWdlIiA6ICJpVkJPUncwS0dnb0FBQUFOU1VoRVVnQUFCUGNBQUFJTkNBWUFBQUJTdzVxSEFBQUFBWE5TUjBJQXJzNGM2UUFBSUFCSlJFRlVlSnpzM1hsWWxGWC9CdkI3WmhqMkhVRUJFUkVCQVJVbDl3MlhYRk5MZlYwejN6UlRlLzI1cFdYNXZtbVdsWlphcmxtMm1HbHBwYUtaV3k2QUVDSzRJSWlpN0NDQ0lEQU8rekx6KzRONFlwZ0ZWQlNtN3M5MUpjeHp6bk9lTStpVmVIUE8rWXFLaW9xVUlDSWlJaUlpSWlJaUlyMGpidW9KRUJFUkVSRVJFUkVSMGFOaHVFZEVSRVJFUkVSRVJLU25HTzRSRVJFUkVSRVJFUkhwS1laN1JFUkVSRVJFUkVSRWVvcmhIaEVSRVJFUkVSRVJrWjVpdUVkRVJFUkVSRVJFUktTbkdPNFJFUkVSRVJFUkVSSHBLWVo3UkVSRVJFUkVSRVJFZW9yaEhoRVJFUkVSRVJFUmtaNWl1RWRFUkVSRVJFUkVSS1NuR080UkVSRVJFUkVSRVJIcEtZWjdSRVJFUkVSRVJFUkVlb3JoSGhFUkVSRVJFUkVSa1o1aXVFZEVSRVJFUkVSRVJLU25HTzRSRVJFUkVSRVJFUkhwS1laN1JFUkVSRVJFUkVSRWVvcmhIaEVSRVJFUkVSRVJrWjVpdUVkRVJFUkVSRVJFUktTbkdPNFJFUkVSRVJFUkVSSHBLWVo3UkVSRVJFUkVSRVJFZW9yaEhoRVJFUkVSRVJFUmtaNWl1RWRFUkVSRVJFUkVSS1NuR080UkVSRVJFUkVSRVJIcEtZWjdSRVJFUkVSRVJFUkVlb3JoSGhFUkVSRVJFUkVSa1o1aXVFZEVSRVJFUkVSRVJLU25HTzRSRVJFUkVSRVJFUkhwS1laN1JFUkVSRVJFUkVSRWVvcmhIaEVSRVJFUkVSRVJrWjVpdUVkRVJFUkVSRVJFUktTbkdPNFJFUkVSRVJFUkVSSHBLWVo3UkVSRVJFUkVSRVJFZW9yaEhoRVJFUkVSRVJFUmtaNWl1RWRFUkVSRVJFUkVSS1NuR080UkVSRVJFUkVSRVJIcEtZWjdSRVJFUkVSRVJFUkVlb3JoSGhFUkVSRVJFUkVSa1o1aXVFZEVSRVJFUkVSRVJLU25HTzRSRVJFUkVSRVJFUkhwS1laN1JFUkVSRVJFUkVSRWVvcmhIaEVSRVJFUkVSRVJrWjVpdUVkRVJFUkVSRVJFUktTbkdPNFJFUkVSRVJFUkVSSHBLWVo3UkVSRVJFUkVSRVJFZW9yaEhoRVJFUkVSRVJFUmtaNWl1RWRFUkVSRVJFUkVSS1NuR080UkVSRVJFUkVSRVJIcEtZWjdSRVJFUkVSRVJFUkVlb3JoSGhFUkVSRVJFUkVSa1o1aXVFZEVSRVJFUkVSRVJLU25HTzRSRVJFUkVSRVJFUkhwS1laN1JFUkVSRVJFUkVSRWVvcmhIaEVSRVJFUkVSRVJrWjVpdUVkRVJFUkVSRVJFUktTbkdPNFJFUkVSRVJFUkVSSHBLWVo3UkVSRVJFUkVSRVJFZW9yaEhoRVJFUkVSRVJFUmtaNWl1RWRFUkVSRVJFUkVSS1NuR080UkVSRVJFUkVSRVJIcEtZWjdSRVJFUkVSRVJFUkVlb3JoSGhFUkVSRVJFUkVSa1o1aXVFZEVSRVJFUkVSRVJLU25HTzRSRVJFUkVSRVJFUkhwS1laN1JFUkVSRVJFUkVSRWVvcmhIaEVSRVJFUkVaRUdXVmxaeU0vUGIrcHBQQkZWVlZWTlBRVWlhaVFNOTRpSWlJaUlpSWpxVUNxVjJMaHhJMmJQbm8yNHVMaW1uazY5N3QyN2g0aUlpQWIxRFE4UHgrelpzeEVkSGQyb2M0aUtpc0tDQlF1UWxKVFVxT1BXdUhQbkRsNS8vWFVjUFhyMGlZeFBwSzhNbW5vQ1JFUkVSRVJFUlBWSlQwL0gzcjE3TmJZOTk5eHo2TlNwRS9idTNZdkN3c0lHaldkdWJvNFhYM3hSYTN0UVVCRGk0K1BScVZNbmVIdDdQOUtjNi9yMTExOTF6cTlYcjE1d2MzTkRTVWtKQWdNRGRZNDFmUGh3Mk5yYUFnQVVDZ1hXckZtRDFOUlVUSnc0RWRPbVRZTllySDB0VDFWVkZmTHk4dkRKSjU5ZzQ4YU5jSEJ3ZUxRM1ZJZUZoUVhTMHRLd2QrOWV2UFBPT3cyKzcvNzkrNmlzckt5MzM5MjdkNUdZbUFnUER3OWtaMmZYMjE4c0ZzUGUzcjdlZnVYbDVWaXpaazJENWxyWDh1WExZV1ptOWtqM0VqVVdobnRFUkVSRVJFVFU3TW5sY29TSGg4UFMwaEttcHFZQWdMS3lNdVRuNTZONzkrNEFnTk9uVHlNdkw2OUI0N200dUdnTjk3S3lzckJ6NTA0QXdNMmJOekZseXBTSG11dk9uVHRoYVdtcGR2M28wYVBJenM2R2taR1J5dldxcWlwVVZGVEF3Y0VCYm01dUtDMHR4YjU5K3lDUlNDQ1ZTbFg2VmxaV29yS3lFdDI3ZHhmQ1BiRllqUG56NTJQTm1qWDQrZWVma1o2ZWpxVkxsOExRMEZEai9QcjE2NGZvNkdpY09uVUtHemR1eEljZmZxZ3pEQVNxVnpMKy9QUFA5YjUzR3hzYlJFVkZZZGV1WGNMdmt5WUdCZ1lZUDM0OEFHREZpaFhJeXNxcWQrd2FKMDZjd0lrVEorcnRaMnhzalAzNzkrUDgrZk9Jakl6VTJxOXIxNjVJVDA5WHUxNVJVUUc1WEE2cFZBb0xDd3VOOXlvVWlnYlBtK2hKWWJoSFJFUkVSRVJFZW1QaXhJa1lPM1lzQU9EeTVjdFl2WHExU3J1dHJTMjJiOSt1YzR5Wk0yZHFEWjdLeTh2eHlTZWZvS2lvQ0FEZzUrY0hPenU3ZXVjVkhSMk5yS3dzU0tWU0dCaG8vNmUyaDRjSFB2bmtFNVZyVjY5ZXhhcFZxOVQ2amhrekJqTm56bFM1ZHVUSUVYejk5ZGRxZmIyOHZMQjI3VnFzV3JVS0Z5NWN3S3BWcS9EZWUrK3BoWU0xWnM2Y2llam9hTGk3dTZPeXNsSnJFRmhEcVZUaXlKRWpLdGZrY3JuRzBNdkN3Z0tuVDU4V1hsZFZWYUc0dUZpbHI3R3hzUkR1elowN0Z5VWxKVHFmRDFSdlBkNjFheGQ2OXV5SmdJQ0FldnRMSkJJQVFGSlNFb0tEZzdYMmMzUjB4TGZmZnF0Mi9kQ2hROWkxYXhlZWZmWlp6SnMzcjk3bkVUVVZobnRFUkVSRVJFVDB0MkppWXFLMXJhU2tCQ1VsSlJwRHFhcXFLbno4OGNkSVNFakFNODg4ZzB1WExpRTNOeGV2di82NnpxMlh4NDRkdzZsVHB3QUFyNy8rdXM0VmEwK1NzN016UHZyb0k3enp6anZvM3IwN3FxcXFNSDM2ZEszOXE2cXFjUHIwYVpVZ3JyYkJnd2RqN3R5NUFLcFhCKzdaczBkb3F3bStldmJzaVZkZmZSWEd4c1lheDhqUHo4ZWFOV3VRa0pDQVYxOTlWV01vNSsvdkwzeGVVRkNBc3JJeWpXUFZySGkwc2JGQisvYnR0YjR2QndjSGlFUWk0ZlcwYWRNd2FkSWtBTUNGQ3hmdzJXZWZZY0tFQ1pnNGNTSUFhQTFqYjkyNkJRRG8yTEdqMW1jUk5RY005NGlJaUlpSWlPZ2Y0NDgvL2dBQXVMcTZxbHhYS0JUWXZIa3pJaU1qMGF0WEx5eGZ2aHo3OXUzRC92MzdzV0xGQ3F4YXRVcllCbHVqckt3TVgzMzFGVTZkT2dXeFdJeUZDeGVpVDU4K1QrMjlhR0p2YjQ5UFAvMFVKaVltS0NzcjAzcWVYa2xKQ1hKeWNpQ1ZTdEdpUlF1TmZiUnRSUVdBNTU5L0hqS1pESWNPSFlLQmdRRmVlKzAxdFQ0RkJRVll1blFwOHZQejhjb3JyelJvdGQyV0xWc1FGUldsczA5OTIzTDM3ZHVuRXZCS3BWSmhCV1BOQ2tXcFZLb3pCQWFBK1BoNEFJQ3ZyMis5OHlacVNnejNpSWlJaUlpSTZHOHBQRHdjUjQ0Y2diVzFOVXhOVFNHVHlYRHAwaVdJeFdMMDc5OWY2RmRXVm9aUFB2a0VrWkdSOFBUMHhKSWxTeUFXaXpGdDJqVEk1WEljTzNZTWl4Y3Z4cElsUzlDMWExY0F3TFZyMTdCOSszYmN2WHNYRmhZV1dMcDBxZENteTYxYnR6QnUzRGlWYTBxbFVtUGZ3TUJBdGEyd212cks1WEpjdUhBQlE0Y09CZkRYeWtVakl5TnMyYkpGNDlpUmtaRllzMllOL1B6ODhOWmJiK21jYzJCZ0lINzg4VWV0N1dmUG5rVlFVSkRHdHRMU1VvaEVJdXpkdTFkalFaVFpzMmNMODY1aFptYUdEejc0UUsxdlJrWUcxcTlmanlGRGhtRE1tREZxN2IvODhndENRME4xdmhkdGZ2NzVaL3p3d3c4cTEyck8wNXMxYTVaYWYydHJhNDFiZVltYUFzTTlJaUlpSWlJaTBodVhMMThXenNPN2UvZXV6cjVXVmxhSWk0dFR1V1pyYTR1Wk0yZkN6YzFOdUJZV0ZvYkl5RWg0ZVhsaDFhcFZLbHRNNTg2ZEN6czdPK3pkdXhmdnZ2c3UrdlhyaDRxS0NrUkVSQUNvUHBOdjRjS0ZXbGUvMWRXaVJRdU1HalZLNVZwbVppWk9uejZ0RnR6NStQakF6ODhQTjIvZVJLZE9uUUFBY1hGeGFpdmJ0bTdkaWdzWEx1RENoUXRZdUhBaHJLeXNHalNYaHZMeDhYbm9vaUlOcFdsN3JWZ3NScHMyYmRTdVYxVlZBUUFzTFMwMXR1dGFhVmdmcFZJSmhVS0I5dTNibzFXclZqcjdYcmh3UVpnTFVYUEFjSStJaUlpSWlJajBSa3hNREc3Y3VBRUE5UVlzM3Q3ZTJMTm5EeW9xS2xCUlVRRVRFeE9OVld3SER4Nk04dkp5REJnd1FPTjVlU05IamtSZVhoNSsrKzAzbFpWaFE0WU13Zno1ODRYQ0RmVVpNbVFJakkyTmhZSWdOUW9LQ3VEdjd3KzVYSTdKa3lkajd0eTVlUFBOTitIczdJeXdzREJjdVhJRnRyYTJtRDE3TnZ6OS9kRzFhMWVWTVBHVlYxNUJkblkyb3FLaXNIVHBVaXhmdmh3ZUhoNE5tbE5EZUhwNnd0UFRFd0NRbDVmM1VKVnROWEYxZGRWNWhxRmNMaGVLYldoeTZOQWhIRHAwNkxIbW9NMnp6ejZMa1NOSDZ1eWo2eHhEb3FiQWNJK0lpSWlJaUlnYXBMUzBGSVdGaFU5a2JJbEVBaHNibTNyNy9mdmYvOVpaTFJlQVN1VlZBd01ER0JnWUNGdFZhOXJFWXJGUW9BRUFSb3dZSVh4ZVZsYUd4TVJFeE1iR0lqWTJGdGV2WDBkbFpTVUF3TVhGQmFXbHBjakp5Y0daTTJjUUZSVUZmMzkvZE96WUVSMDZkSUNUa3hQRVlySEtmSlJLSlVwTFM0V3RwSFVyd3hvWkdjSGYzeDgvLy93elNrdEwwYkpsUzdScjF3NUFkY1hjc3JJeS9QcnJyNURKWkZpMmJKbXdzcXlzckF4R1JrWndjSERBdW5YcnNIbnpab1NHaG1MRmloWFl2bjA3N08zdDYvMTZQcXpRMEZDTjFYb2Z4cG8xYTRTVmlIV1ptNXZEMGRFUnI3enlpbHBiZG5ZMmR1N2NpVDU5K21EdzRNRnE3U0VoSVlpT2psWXBwdkc0Rml4WUFFZEhSNnhZc2FMUnhpUnFiQXozaUlpSWlJaUlxRUhPblR1SEhUdDJQSkd4YlcxdEcrVU1zN3k4dkFadElmWDA5TVFubjN5QzB0SlNSRWRINDg2ZE8waExTME5TVWhMUzA5T0Y4OWJFWWpIYzNkM2g2T2lJZ0lBQWRPdldEVXFsRWpkdTNFQkVSQVNpbzZOeDd0dzVuRHQzRGtCMW9RWm5aMmUwYU5FQ05qWTJlT0dGRnlDVlNqRm56cHdHdndkdFFWSlVWSlRLZTJ2YnRpMDJiZG9Fb0RvZ3JBbitXclJvOFVTQ3Zkb1dMRmlnTmFEVDV0aXhZd2dNRE5UWVZsbFppWUtDQXJ6MDBrdGE3NitwYW10bFphV3lyYnBHemJYRzNES2JscGJXYUdNUlBTa005NGlJaUlpSWlLaEJEQXdNVk02amEweU5OYTZwcVNuKzlhOS9ZZi8rL2JDeHNjR3dZY1BVK3V6ZnYxL1lGbXBnWUlEdnYvOGU2ZW5wQUtyUGJldlVxUk84dkx6ZzVlVUZiMjl2NU9mblkvNzgrWkRKWk9qV3JSdEVJaEY4Zkh6ZzQrTURvSG9iYVVKQ0FwS1NrcENhbW9yTXpFekV4OGVqVzdkdWFOMjZOUW9MQzNVR2pwV1ZsVGgyN0JpS2k0c1JFQkNBc0xBd0tKVktQUGZjY3hxM0NkZXd0clpXZVMwU2lkVENzU3RYcnVEdzRjTnE5OHBrTWdEVlovaTkrKzY3YXUydXJxNllPWE9tMW1mTDVYSVVGQlJvYmRlazdvckYydExUMDdGNDhlSUdqWFA4K0hFY1AzNWNhL3VZTVdNd2UvYnNoNW9ia1Q1anVFZEVSRVJFUkVRTk1uVG9VTFhLcHMyTnNiRXhKa3lZZ0N0WHJpQXBLUW5qeG8xVDJTYWJucDZPM2J0M0M2dk9EQXdNOE1ZYmJ5QXZMdyt1cnE2d3RiVlZHek1oSVFFQTRPRGdvUEdaRmhZVzZOcTFxOVpxdWVibTVwZzZkYXJhOWRMU1VvU0hoK1Bnd1lOQ3NMZGt5UkowNnRRSlc3ZHVSVVJFQkY1KytXWDA2dFZMYmF0dlErWGs1T0RLbFN0YTIyVXltY2IyMHRKU25lUHUyclhya2VhampZT0RBLzczdi8vcDdGUGZ0bHk1WEM2c1pHeE1qYm5ObCtoSllMaEhSRVJFUkVSRWVxT2gxWEk3ZHV5SW1KZ1l4TVRFd00vUFQ3Z2VFaElDQVBEMzl4ZXV1YnE2d3RUVUZMdDM3OVk0Vms1T0RnRGc5dTNiK095enozVE96OWpZR1BQbXpkUFlscGVYaDlUVVZOeStmUnZYcjE5SFhGd2N5c3ZMWVcxdGpYbno1Z21GSElZT0hZb1dMVnBneDQ0ZFdMZHVIV3h0YmRHOWUzZDA2TkFCenM3T3NMVzFoWm1abVhDZVlPM2diK1hLbGZEMDlNVEVpUk5oWkdTRVFZTUdvVStmUG1wenVYTGxDdGF2WDQ4ZVBYcGcwYUpGYXUzMUZRbFp2SGd4dW5UcG9yTlBYVWVPSE1IQmd3YzF0cG1abWFGNzkrNDY3MDlPVGdZQXRHclZTbVBmM056Y2g1cFBmV29DemllMVdwV29zVERjSXlJaUlpSWlJcjNSMEdxNUF3WU13STgvL29oVHAwNEo0VjU1ZVRsT25qd0pOemMzdFRQYkNnc0xoWFB6dEVsSlNVRktTb3JPUG5aMmRtcmgzdHExYXhFZEhZM2k0bUxobXFHaElUcDM3b3krZmZ1aVg3OStNRFEwVkxtbmE5ZXUyTFp0RzhMQ3duRHUzRG1jT1hNR0owK2VWT2tqbFVyeCtlZWZDK2ZyNWVYbElUbzZHZ2tKQ2NKS1FhbFVDcWxVcWpiUG1zQktJcEhBM054YzUzdlNwS0NnQVBmdTNYdW9lMnBDMmJwbXpwd0p1VnhlNy8xS3BSSUFFQmdZaUY5Ly9WVnJ2OTkrK3cwblRwd0FBR3pkdWxVb1FQS3dIang0QUtCNlpTWlJjOFp3ajRpSWlJaUlpSnE5bWlEdmxWZGV3YWhSb3dCb3I1WUxBRTVPVHZEMTlVVllXQmdtVFpvRVYxZFhIRDU4R0RLWkRETm16RkRyNytycWluMzc5bWtjYS9IaXhjakt5c0tYWDM0SlMwdExqWDBVQ2dXbVRac21uT1ZYVzU4K2ZaQ1ptWW5zN0d5WW01dkR3OE1ESGg0ZWtFcWxLQ3dzRklJb1B6OC91THE2b3J5OFhMZ0dRS2pHbTVDUWdKU1VGR1JuWjhQTHl3dmR1M2RYS1p4UnM3M1czOSsvM3BWM2o2c3h0K1UrLy96ektDOHZyN2RmZm40K2poMDdoZzRkT21qY0FsMVVWSVRBd0VCNGVIaWdXN2R1QUtEeDk2TkdTVWtKWW1OanRUNDdOVFVWUVBXZkphTG1qT0VlRVJFUkVSRVJOWHMxeFJnZVpvdms1TW1Uc1hMbFN1ellzUVAvK2M5LzhNc3Z2OERSMFJHREJnMVM2eXNXaTJGaVlxSjIvZHExYThqS3lvS1hseGRhdG15cDlWazFxN3cwcllJYk1HQUFCZ3dZZ0FVTEZpQXRMUTI1dWJrSUR3OVg2emQvL255NHVycWlwS1FFWDMvOXRjNzNOblBtVEhoNWVhbGNpNHlNQkFBaDJIb1NURTFOWVc5dmorblRwOFBUMDFPbExUVTFGVWVQSHNXOGVmTTBob3NoSVNFNGZmcTAyaXJGRjE1NG9VSFBUazVPRnNLOVNaTW1xYlhuNXVZaU1EQVFucDZlR3R1TGlvcUV3aW5IangvSHp6Ly9qS3FxS3ZUczJSUHQyN2RYNng4UkVRRUE4UFgxYmREOGlKb0t3ejBpSWlJaUlpSnFOcEtUazdGaHd3YVltNXZqcmJmZUVpckMxbXpiMUZVOXRpNC9Qei8wN3QwYjRlSGhXTDU4T1VwTFN6RjM3dHdHcjJxcnFLZ1FRcll4WThibzdGc3pQMTByeFFDZ2JkdTIyTGh4bzhxMTJOaFlyRnk1VXEzdjZOR2pNV3ZXTEpWcng0NGR3MWRmZmFYV3Q3S3lFdEhSMFJDTHhYam1tV2QwenVGUlhibHlCVjI3ZHNXenp6NExBTmk5ZXplS2k0dUZiY2hIamh4QmJHd3N2di8rZTd6MTFsdHFSVUNtVEptQ0tWT21JRFEwRkc1dWJpb2gzL1hyMS9IZWUrL3BmTDVDb1FBQUhENThHTWVPSFZOcnI5bTJXOWYrL2ZzUkZoYUd0TFEwb1k5TUprUHIxcTNScVZNbjlPelpFN2R2MzFhNUp6czdHOEhCd1FDQUV5ZE93TVhGQmM3T3pqcm5SOVJVR080UkVSRVJFUkZSczNIMjdGbGhkVlZrWktSUW5iZm0yc01HTExObXpVSkVSQVNLaW9yUXNXTkhyUlZ0NjFJb0ZOaTZkU3RTVWxMUXNXTkg5T3ZYVDJmL21uQlAyN2JkMnVxR2k5b3E0WXBFSXJXKzJpcTN4c1RFb0xpNEdON2Uzay9rakxpaW9pS3NXN2NPWm1abTJMbHpKOFJpTVM1Y3VJQ0NnZ0loM0pzOWV6YXlzN01SRVJHQnp6Ly9IUFBuendjQW5EdDNEcUdob1pnK2ZUcVNrNU94YWRNbTlPelpVeVVBZEhCd3dKUXBVM1RPSVM4dkQwZU9ISUdQajQvR0FMTzR1QmcvL2ZTVDJ2WDgvSHlrcHFiQzF0WVdmbjUrNk55NU03cDA2YUpTR2RuWjJSbmUzdDV3ZG5aR1VWRVJQdnJvSTVTWGw2Tmx5NWE0Y3VVS0ZpNWNpTkdqUjJQeTVNbFlzV0lGSytoU3M4SndqNGlJaUlpSWlKcU5QbjM2SURnNEdKYVdsaXBCM0sxYnR5Q1ZTdUhvNk5qZ3NYSnljdkRoaHg4S0s3NWlZMk94WmNzV3pKczNUMk9SaVJyRnhjWFl0R2tUTGx5NEFEczdPeXhac3FUZU1LZW1jbS90TS9DZXBqLysrQU1BaE5CTG9WQ2dyS3hNYS8rYWMrWVVDb1d3NVZrVEl5TWppTVZpbkRsekJpVWxKUmczYnB6V01OTEF3QUJ2dnZrbWxpOWZydkoxdUhYckZxS2lvakI2OUdnRUJBUWdPRGdZRVJFUnduWnBvUHJyTm03Y09KM3ZNU2twQ1VlT0hJR25wNmZHdmdVRkJiaDY5U29jSEJ4VXJvOGRPeFlqUm94QTI3WnR0WTd0NE9BQUJ3Y0hwS1dsWWZYcTFVaEpTWUdQanc5V3IxNk5TNWN1NGNzdnYwUmdZQ0NDZzRNeFo4NGNqUldJaVpvS3d6MGlJaUlpSWlKcU5yeTl2YkY3OTI2VmF6S1pERGR1M0VEMzd0MWhZUERYUDJOTFMwc0JhRjdORmh3Y2pHKysrUVlGQlFVWVBudzRubjMyV2F4ZnZ4Nm5UNTlHU2tvS1pzNmNpWTRkTzZyZEZ4RVJnWjA3ZHlJbkp3Y3RXN2JFeXBVcjBhSkZDNkZkcVZTcVBhK29xQWhIang0RkFIVG8wRUhuKzB0TlRjWGt5Wk5Wcm1tcitudnMyREg4L3Z2dkt0Y3FLeXZWK2lrVUN1Rjh1SnB3THkwdERZc1dMZEk1RjZENi9lcGFNYmQ2OVdyNCt2cmkwS0ZETURRMHhQRGh3NFUyWTJOamxKU1VvS2lvU05pT2JHSmlnZzBiTmdqaGFWbFpHUzVkdWdTSlJJSU9IVHBBSXBIZ2pUZmV3TEpseTNEeTVFbTR1N3VyaktsTGNuSXlBTTNuR2dLQXRiVTFQdm5rRTdYckRTbUk4ZURCQXh3NGNBQy8vZlliS2lvcTBMRmpSN3oxMWxzd05EUkU3OTY5MGJselozejMzWGM0ZWZJazFxMWJoOTY5ZTJQdTNMbXdzYkZwME55Sm5pU0dlMFJFUkVSRVJOU3NIVDU4R0FxRkFnTUhEaFNLTnBpYW1pSXFLZ29BMUZacWZmREJCN2g0OFNLTWpZMHhmLzU4REJzMkRBQ3dZY01HYk4yNkZSY3VYTUIvLy90ZitQcjZZdG15WlRBM04wZDRlRGlPSERtQ2hJUUVBRUR2M3IzeDJtdXZ3Y3JLU21Yc1JZc1dvYUNnQUJZV0ZqQTJOb1pFSWtGR1JnYUtpb3JRdm4xN2RPclVTZWQ3c2JTMHhNaVJJMVd1WldkbjQ5eTVjMnA5M2QzZDRlL3ZyM0x0MXExYnVIejVzc3ExYTlldVFTYVR3ZHJhR201dWJnQ3FRelkvUHorZGMya0lTMHRMWExwMENYbDVlUmd6Wm94d0JpSlFIY1FtSmlaaStmTGw2TkNoZzlxS3ZzcktTc1RGeFNFN094c0JBUUZDd1pLYTh4Ui8rdWtubmR1ZDE2NWRpOVRVVkZoWVdFQWlrUWpuNHRVWG9ENk1oSVFFSER0MkRHRmhZU2d0TFlWVUtzV1VLVk13ZWZKa2xmZGpabWFHLy96blAralJvd2MyYjk2TThQQnd4TWJHWXR1MmJXcC9Sb2llTm9aN1JFUkVSRVJFMUt6NSt2b2lLU2tKdlh2M1JsNWVIczZlUFl2S3lrb1lHQmhnNE1DQmF0Vk1hMWI0elo0OUczWjJkc0oxQ3dzTHZQMzIyNGlMaThOMzMzMEhkM2QzMk5yYUlpUWtSQ2h5NGVibWh1blRwMnV0T051dVhUdUVoSVJBSnBNSjEyeHNiTkM3ZDI5TW56NWRaV1doSmpZMk5wZzZkYXJLdGRqWVdJU0doZ3JuNjRsRUlraWxVdmo0K0tqMVBYcjBxRnE0WjJWbGhZQ0FBSmlibXd1ckNsdTJiRmx2Z1lxR2F0ZXVIVFp2M3F4Mm51RFVxVk1obDh0eCtmSmx0UldHdGVjMlpNZ1F6SjQ5VytWNjI3WnQ4ZWFiYitwOHJyMjl2VXBWWVV0TFMweWFOQWsrUGo2UCtFN1V5ZVZ5bkRsekJrWkdSaGcyYkJnbVRacWtjMnQxdDI3ZHNHblRKbno2NmFkd2MzTmpzRWZOZ3Fpb3FFaHpPUmtpSWlJaUlpS2lacXJtSEQxdDU3ODlyTU9IRDhQZDNWM2pWbDFObEVvbEtpc3JJUktKNmczMDZORXBsVXBVVlZWQnFWVHFQQ2Z4Y1Z5OWVoVWVIaDcxVmpxdU95K0ZRdEhneXN0RVR4TERQU0lpSWlJaUlpSWlJajNWT0QvaUlDSWlJaUlpSWlJaW9xZU80UjRSRVJFUkVSRVJFWkdlWXJoSFJFUkVSRVJFUkVTa3B4anVFUkVSRVJFUkVSRVI2U21HZTBSRVJFUkVSRVJFUkhxSzRSNFJFUkVSRVJFUkVaR2VZcmhIUkVSRVJFUkVSRVNrcHd5YWVnSkVSRVJFUkVSRVJQVG80dTQ4UU56ZFFrU25QOEMxak9yL0FLQnphMHQwYm0ySkxtMHM0ZTFvQVI4bml5YWVLVDBKb3FLaUltVlRUNEtJaUlpSWlJaUlpQjdlbk8raWNiZWdGRFptVXZpNVdBcUJIZ0FoNkx1YTlnQ3lrZ280V1J0anh3eS9KcDR4TlRhR2UwUkVSRVJFUkVSRWVpWW9QaGRUZGx6QytrayttTjdicFVIMzdQNGpIVzhmaU1PK3VkM1EzOVB1Q2MrUW5oYUdlMFJFUkVSRVJFUkVlbVRkc2RzSWpyK1BmZk9lZ2FXSjlLSHV6Uytxd0pRdm9qRE0xeDVMaDdkL1FqT2twNG5oSGhFUkVSRVJFUkdSbmxoMzdEYXlaR1g0ZEdySHh4cG40UTh4YUdOcmdtVWpHUERwTzFiTEpTSWlJaUlpSWlMU0EwSHh1UWlPdi8vWXdSNEFiSjdXQ2FldTV5RDA5djFHbUJrMUpZWjdSRVJFUkVSRVJFUjZZTXFPUzlnMzc1bEdHMi9mdkdjd1pjZWxSaHVQbWdhMzVSSVJFUkVSRVJFUk5YTnp2b3ZHQUU5Ym5jVXpzbVJsZU9mUURaeThub1B5U2dYOFhDengzZ3NkMExPZGpkWjdkb1dsNFdKU0FiYS8xUGxKVEp1ZUFvT21uZ0FSRVJFUkVSRUI2WGtseUMwc1IzNVJCZTdKeTVBckw0ZXNwQUxsbFFwVUtwU29yRktnc2txSlNvVVNWWXJxanhVYXJsVy9ycjZ1NUZJT0lyMDB1WWN6WnZWdkk3eU91L01BZHd0S2RRWjdoYVdWR0xZaEhHSXg4T2xrWDVnYkcrRFRVMGtZdS9raS9salJEKzRPWmhydmU3bHZHL3djbVluNHJFSjR0VEp2OVBkQ1R4N0RQU0lpSWlJaW9pZmdia0VwTXZKTGtmMmdEUGNMeTVGYldJNGMrVitmNThxclA5NHZMRWRSZVZWVFQ1ZUltcEVlN2F4VlhzZmRMWVNObWU2cXVOdk9wdUNldkF5WFZ3WEF5ZG9ZQU5Dcm5RMEdyQXRENk8wOHJlRWVBRmliU2hHWEtXZTRwNmNZN2hFUkVSRVJFVDJrdktJS1pPU1ZJQ08vQkJuNXBiaVRYNEswKzlXdjd4U1VJdlYrU1ZOUGtZaitScUxUSDhEUHhWSm5uME9YTXpIT3Y1VVE3SlZXVk1IS1ZJcm8xUVBySGI5TEd5dGNUWk5obkw5am84eVhuaTZHZTBSRVJFUkVSQnJFWkR6QXJld2l4R2NWSXUxK01UTHlTNUNlVjRJNytXVW9xWGl5SyswY3JZemdZbXNDTXlNSnpJME1oSS9teGdhMVBrcGdhQ0NHZ1ZnTXFVUUVBNGtZRWpGZ0lLNyszRkRDK29sRStxcTFqYkhLNjJzWkQvQi9nOXRxN1Y5UnBjQ051NFdZMXFzMS9uZndCcjRKVFllc3BBSitMcGI0ZEVwSG5XZnVBWUJmYTB0c0QwcHBsTG5UMDhkd2o0aUlpSWlJL3JGS0s2cHc4MjRoYm1ZVjRrYW1IRGZ2RnVMR1hUa1NjNHFmMkROYjJ4aWp0WTB4SEsyTTRXeGpqTmEycG5DMnJ2N2MyY1lZclcxTW50aXppVWcvWGN0NGdNNnR0YS9jeXkrcVFLVkNpYTFua3VGZ2FZVE4wenFpc2txSlQwNGtZTXltQ0lTdDZBZVBsdHEzM1BxNVdDSTYvY0dUbURvOUJRejNpSWlJaUlqb2I2K29yQXB4ZjRaMzhWbHl4R1hLRVo5VmhKVDdqUi9pdGJRMGdvK1RPWHlkTE5DMmhSbWNiVXpnWkcwRVoydGpPRm9iMXo4QUVkRkRxcWlxcnA1VHBWRGkrSkplc0RDdWpuc0N2T3pRZVZVUXRweEp4dVpwblpweWl2UUVNZHdqalJRS0JjVGlKN2VNUHpVMUZVcWxFbTNiYWw5VzNKaXFxcW9na1VpZStEMUVSRVJFMUR4Y1RNckg1YlFIdUppVWg2aVVnaWV5RXMvYXhBQStUaGJ3Y2JLQXI3TWxmSndzMEttMUpheE0rTThzSW1wY25WdGI0bHJHQXd5MTB2d0RBbk9qNm4rN0R2SnVJUVI3QU9Cb2JReC9WeXZFWk9oZWxkZVFNLzJvK2VMZk9zM1lyVnUzY1A3OGVjeWFOUXNpa2VpcFBmZmd3WU00ZXZRb1ZxOWVEUmNYN1dXMkg4Yzc3N3dEaFVLQlBYdjJQTkw5Q29VQ0gzNzRJYnAwNllKUm8wWnBEU0xUMDlPeGMrZE9tSnFhNHEyMzNucW9aeHcvZmh6Nzl1M0QvUG56MGJ0MzcwZWFKeEVSRVJFOVdVb2xjUHRlRWFLU0N4Q1puSWRMcVRMRVpNaFJYcVZvdEdlWUdVcmc0MlFCYnlkeitEcFpDb0ZlS3l1alJuc0dFWkV1UXJqbjY2Q3gzY3BVQ2djTEkyRUZYMjF6ek8wR0FBQWdBRWxFUVZSVkNpVk1EWFhIUDlFWkQrQ25ZOXN2Tlc4TTk1cXBpb29LckYyN0Z2ZnYzMGVyVnEzdzNIUFBQYlZuMzc5L0gvZnYzOGNYWDN5Qk5XdldQTFhuUG93Ly92Z0RrWkdSS0MwdHhlalJvN1gyczdLeVFsSlNFdVJ5T2E1ZXZZb3VYYm8wK0JuWHIxK0hYQzZIcTZ1cnl2V3JWNi9pbzQ4K2F2QTRLMWV1aEsrdnIvQTZJaUlDU1VsSld2dTd1Ym1oVjY5ZUFJQ2pSNDlDTHBkcjdkdWxTeGQ0ZTNzM2VDNzFLUzh2eDd2dnZvdTB0RFFzWHJ3WTNicDFhN1N4aVlpSWlCcERibUU1TGlUbUl5b2xINUhKQmJpY0tzT0Qwc3BHZlVackcyUDBjYmRGWHc4NzlIYTNnWStUQlo3aXo5cUppTlIwYVdPSndNdFpPdnNNOVcyQlk5ZnVJYSt3SExibWhnQ0F6SUpTWEUxN2dOZUh1K3U4OTBxcURKTjZPRFhhZk9ucFlyalhURW1sVXN5ZVBSdnIxcTNEN3QyNzBiTm5UN1JvMGVLcFBIdktsQ2tJQ2dwQ1RFd01Ra05EMGE5ZnY2ZnkzSWR4OU9oUkFNREVpUk1CVkcraDNiMTd0OGErTFZxMGdGd3V4NDRkTzlDelowKzFkajgvUC9qNys2dGNVeWdVdUhidEdseGNYT0RrNUtUV1ZscGFpa0dEQnFGZHUzWmE1NWlZbUlpZ29DQW9GS28vTmI1NDhTSk9uejROWTJQMTVkUTE0OWFFZThlT0hVTm1aaWFNakZSL0txeFFLRkJlWGc1alkyTWgzTnUyYlJ0T25Ub0ZFeE1UZlBmZGQycjNhUEx4eHg4akxDd01iZHEwd1pZdFczRG56aDFjdjM0ZEFIRCsvSG1HZTBSRVJOVGtjZ3ZMY2U1bUxvSnU1aUk0UGhmSnVTV05PcjRJZ0xlak9mcTB0MFdmOXRWaFhoczdGclFnb3ViRjI5RWN1MHNxZFBaNWU1UW5mcnQyRDJNMlIyRDVLQThvRkVwODhOdHRXSmtZWUc2QXE4NTdaU1VWOEhHMGFNd3AwMVBFY0s4WjY5T25EenAxNm9TWW1CanMzTGtUYjcvOTlsTjVyb1dGQmNhUEg0K1FrQkNZbXBvK2xXYytqSVNFQk55NGNRTyt2cjd3OC9NRFVCM3VCUVlHUWlLUlFDcVZxdDFqYkd5TS9QeDhuRGh4UXVWNmFXa3BwRklwL1AzOVVWUlVoS3RYcndJQWNuTnpVVmhZQ0U5UFQ0U0ZoUW45TFMzL1dxYnM3KytQQVFNR2FKM251WFBuRUJRVXBMWDkrKysvaDZHaG9mQzZxcW9LNDhlUFYrdlhybDA3Yk55NFVlVmFjbkl5Rmk5ZXJISnQ0TUNCT0hYcUZFcEtTaEFWRllXK2ZmdHFmVFlBRkJjWEl6SXlFZ0F3ZVBCZ0FJQ3JxeXRHang2TjlQUjB2UERDQ3pydkp5SWlJbm9TWkNXVkNMMTlIK2R1NUNEa1ZoNnVaMnJmeFNCUW9qcWxhNkJlN2F6UnQ3M2RuNEdlTFN4NVJoNFJOWE0rVHBad3REYkc3ai9TTWFPUDV1T3ozT3hOY1daWmI2d01qTWVjNzZJaEFqREEwdzQvemVzR08zTkRqZmNBd0RmbjArQm1id3JQVnRxcjZWTHp4ci9GbXJtWk0yZmk5ZGRmUjFwYUdoNDhlS0FTTGoyc2t5ZFA0cHR2dm1sUVg0VkNBWkZJaEhYcjFqV28vODZkTzZGUUtQREJCeDgwcUg5aFlTR1VTaVhlZU9PTkJ2WC83My8vQzJ0cmF3REFvVU9IQUFEVHBrMVQ2emRxMUNqTW5qMjdRV1BLWkRMTW1ERkRlSDN2M2oxOC9QSEhLbjB1WDc2TXk1Y3ZDNis5dmIweGFkSWtBTlZiV0FzTEM3V09YMTVlM3FCNU5CWWZIeDg0T0RqZzNyMTdPSC8rZkwzaDNvVUxGMUJlWGc2eFdJeUFnQUFBZ0Znc3hxdXZ2dm8wcGt0RVJFUUVBQ2dxcTBSWVFqNkM0M01SSEg4ZjBla3lLTlNQalBxTFVsa3J5QlA5K1ZwN3NtZGhKRUV2OStvUXI2K0hMZnEydDIzTTZSTVJQVFU3WnZqQmVlbEpqUEZyQlJzejlVVXRBTkRCMFFJL3ZkYndIVmc1OGpLc1BoS1AxRStHTnRZMHFRa3czR3ZtM04zZHNYcjFhblRxMU9teEs3ZWFtNXVqVFpzMkt0ZHUzYm9GaVVRQ2QzZmQrKytCNnBWZUdSa1pNRE16ZzdPenMwcWJSQ0pCWldVbDB0TFM2aDJudkx4YzJLcWFrSkNnc25wTm01cis4Zkh4Q0EwTlJiZHUzZEN4WTBla3BLVGcxcTFialZMd3d0SFJVUWozMXE1ZEM2bFVpcVZMbDZyME1URXhRVzV1TGdCZ3k1WXQyTEpseTJNL3Q3R0lSQ0lNSERnUVAvMzBFNktpb2xCVVZBUXpNek90L1d0V0ZmcjUrY0hXbHQva0VoRVIwZE5SVnFIQXhlUUNCTVhuSU9obUxpNmx5alFlQVArWG1qWlJyUSsxd2p3TndaNjd2U21lNjl3U283dTBZcGhIUkg4cisrWjJ3NVF2b25EeTljWXAramhseHlYc20vZE1vNHhGVFlmaFhoT1F5K1ZZdUhEaEV4bmIzOThmQ3hZczBOald0MjlmdGRWY2l4WXRRbXBxS2xhdVhBa0xDOTM3NjQ4ZVBZcWRPM2RpOE9EQkdsZkhtWm1aWWYvKy9UckhLQ3dzeFB6NTgxRlFVQUFBc0xPenc5YXRXeldlUDZmSnQ5OStDN0ZZTEt5NDI3dDNMeTVldkNoc3hVMU1UQlJXOXRXbnJLeE01Yld4c1RHOHZMeVFucDZPdkx3OFRKZ3dBWkdSa2NqTHkxUDUvYW9KOThhT0hZc09IVHBvSFQ4dUxrNDRHMUNUeVpNbk4yaWVpWW1KR0RkdVhJUDYxb1I3RlJVVmlJaUlFTGJiMXBXZm40K1ltQmdBd0tCQmd4bzBOaEVSRWRHanlpK3F3Ry9Yc3ZIYnRXeWNqc3RCY1htVjlzNUtBS0xhZ1o3NHo5VjVOWHR2TmEvUzY5WE9Ccy81dGNSem5WdkNpMXZMaU9odnFyK25IWWI1Mm1QaER6SFlQSzNUWTQyMVlPODFqT25TQ3IzZCtVTVFmY2R3cndrb2xVb2gzR3BzUlVWRkQ5Vy9jK2ZPU0VsSlFXeHNiTDJyMzJvS0xYVHE5T2ovQTltelp3K0tpNHRoWkdRRWhVSUJtVXlHbjMvK0dTKzk5Rks5OTRhRmhlSEdqUnNZTVdJRW5KeWNFQjhmajRzWEw4TEx5d3Q5Ky9iRlo1OTlocmk0T01URnhUM3kvR3FlQXdEOSsvZkhuajE3Y1BmdVhaVjJYMTlmZlBubGw3Q3lzdElaU2o3enpETVlPM1lzYkd4c05MWlBuVHBWWlRXbVFxSEFuajE3aE0vRllqRUF3TmJXRnFOSGowWjBkRFE2ZGVvRXNWaU12THc4amNHaHM3TXpQRHc4Y1B2MmJZU0VoR2dOOTg2ZlB3K0ZRZ0ZUVTFPaGVFZU55Wk1ubzdTMEZFdVhMbFU1VS9EUW9VUFl0V3NYbkoyZHNYMzdkb1NIaCtQdzRjTklTVW1Cb2FFaC9QejhNSDM2ZExSczJSSUFFQklTZ3Q5Kyt3MXBhV2xRS0JSbzM3NDlKazJhSkp5VFNFUkVSSDl2YWZkTEVIZ2xDNzlldll1SXBBSlVLYldzemxNS3Z3QWk4VjhobnBEdktkVlg2d0V3TlpSZ2NJY1dRcUNuNnp3cElxSy9rNlhEMjJQOWlRUU0yeENPZmZPZWdhM1p3LzMvTDBkZWhpazdMbUZNbDFaWVBGUjdrVWpTSHd6M21vQ2xwV1dEVjVjOWFYNStmamh5NUFpdVhyMnFNOXhUS0JTSWk0dURTQ1NDajQvUEl6MHJJU0VCSjA2Y3dNU0pFM0h5NUVrb0ZBcU1HREVDaHc0ZHdwQWhROVNxMHRaVkV5NmVPSEZDcFRER3JGbXpoTTlIamh5SmYvLzczdzJhVDNGeE1kNTc3ejIxOEMwME5CVE96czV3YzNOVHUyZi8vdjA0ZVBCZ2c4YXZiZWpRb2NKcXh5NWR1c0RFeEFRVEpreFFDZmVVU2lXY25KeGdiVzJOU1pNbVlmanc0WGoxMVZlRmtHLzM3dDBvTFMzRjRzV0xZV1ptQmtkSFIvajYrcW85YStEQWdiaDkremFpbzZOUlVGQWduRlZZVzNCd01JRHFvaTBOcWFwYjE0RURCN0I3OTI1WVcxdWpxcW9LTXBrTUlTRWhpSTJOeFlZTkczRDQ4R0VFQmdiQzFOUVVZckVZeGNYRmlJMk5SVnhjSE41OTkxMEdmRVJFUkg5RFNpVVFtWnlQbzlIWk9CcWRoZmpzK243b3JBUlFLOHdEQUNnQXBVanJBcjJXbGtZWTJja0J6M1Z1aVNIZTlqQ1NpaHYxUFJBUjZZdGxJOXFqbDdzTk9xOE13cHJ4SGZCeTN6YjEzNFRxNGhtcmo4UmozN3hudUdMdmI0VGgzajljMTY1ZFlXdHJpNUNRRVB6NzMvL1dXaDAzS2lvS0JRVUY2TnExYTczYmR6VXBMUzNGcGsyYllHTmpnd2tUSnVEa3laTUFnUEhqeCtQMzMzL0h0bTNiOFA3Nzd3dEJsaVlEQnc2RVJDS0JsWlVWY25OemNmejRjZlR2M3g4ZE9uUVFpbGNZR0JqQXhNU2tRWE15TVRIQnBrMmJWSzRsSnljalBUMGRVNmRPMVhoUGh3NGRNR0xFQ0FRR0JzTEx5d3RkdTNiVk9uNWtaQ1FTRXhNeFljSUVlSHQ3QzErSGJ0MjZvVnUzYmhvTGJ2ajcrK1A2OWV1b3FLaUF0YlcxeXJiZitmUG5ZOWV1WFhqNzdiZXhhZE1tREJreUJBQlFVbEtpOHA3NzkrK1BiNzc1QmxWVlZmampqejh3YXRRb2xXZGtabVlpSVNFQkFMU3U3Tk1sTnpjWEJ3OGV4S3BWcStEdjd3K0ZRb0dnb0NCczJiSUZlWGw1K09pamozRHIxaTFNbno0ZDQ4ZVBoMFFpUVh4OFBOYXVYWXU4dkR6czNidVg0UjRSRWRIZlJIbWxBbWR1NU9LMzZDd2NpN21IN0FkbG1qdldPVGJ2cnhmS1doLy92RlluMVBOeE5QOXpkVjRyZEd0cnJhdDJCaEhSUDBvL0R6dGtiQmlHLzN4L0RUOUZac0xHVklvdWJhemcxOW9TZmk3VnhUaWoweDhnT3VNQnJxVEtJQ3VwZ0p1OUtZdG4vQTB4M0d0bUtpb3FVRmxacVRXZ1VpcVZFRFhpZHpRU2lRVERody9IanovK2lMTm56MkwwNk5FYSt4MC9maHdBTUdMRWlFZDZ6dWVmZjQ2MHREUzgvdnJyS2x0WlRVMU5NWFhxVkh6KytlZll2WHMzWG43NVphMWplSHA2d3RQVEV3Q3dZc1VLR0JvYUNxdjBhZ3B1U0NRU0JBY0hJek16czhGek16YzN4NWd4WXdEOFZXU2k5bmJVMnZ6OC9OQzJiVnNFQmdiQzI5dGJhd2dJVko5cmw1aVlpSWtUSndxL24vLzNmLytIbkp5Y0JzMXJ6NTQ5d2piZHV1cXVUdHk3ZHkvTXphdlBsckd5c2tMWHJsMFJGUldGOCtmUHE0VjdOYXYyV3JacytVaXJNTXZLeWpCanhnejQrL3NEcUs2d08zandZRVJIUnlNb0tFZ29jREp4NGtUaEhpOHZMMHlaTWdYYnQyOUhmSHc4aW91THRRYkpSRVJFMUx3VkZGZWZuM2MwT2h0bjRuSlFwTzM4UEdFYnJyaldHWG8xYlgvK0lxb2Q3UDNGMGNvSVUzczZZMlkvVjdTejUvY01SRVM2YkgrcE0rS3o1SWpMTE1UVk5CbTJCNlVnT3YwQkFNRFB4UkorclMweHFZY1R2QjNONGRYcTRSZnJVUFBIY0srWk9YcjBLQUlEQXpGNThtUzFVT2IrL2Z2WXVIRWpubjMyMlVZdGdqQnMyREFjT0hBQUJ3NGN3S0JCZzlRcXJDWWtKT0RLbFN1d3M3TkRqeDQ5SG5yOEV5ZE9JQ2dvQ1AzNzkwZEFRSUJhKy9EaHcvSEhIMy9nMEtGRDhQTHlxdmZzdjlEUVVGeS9maDFUcDA2RnZiMDlnT3BRRktnTzkwSkNRaEFWRmRYZytiVnExVW9JOThMRHcyRnFhaW9FWUptWm1aREw1Zmp4eHg4QkFCNGVIdkR3OEFBQTNMbHpSemlmVDVPc3JDeTFhMlBIanRWNUxtSllXQmpTMDlQUnFWTW5aR2RuNDk2OWUralhyeDlhdDI2dDh6M1VyVGc4YU5BZ1JFVkZJUzR1RGprNU9jTFhDYWcrQzYrbXo2TUV4U0tSQ0VPSHF2K2twM1BuemtJNE9uYnNXTFYyTHk4djRmUDc5Kzh6M0NNaUl0SWpKZVZWK0RVNkd6OWN5TURaRzduYXo4OEQvZ3oxUkxXcTJDcnJ0T0hQTnRYdlEweWtFb3oyYzhEMDNpNFk3TjBDWWk3Ukl5SnFNSzlXRnZCcVpZRngvbzVOUFJWcUFnejNtaEc1WEk1ZmZ2a0ZoWVdGeU03T1ZtdS9ldlVxWW1OamNmdjJiYmk1dWFGdDI3YU44bHhiVzF2ODYxLy93ZzgvL0lEdnYvOGU4K2JORTlvVUNnVzJiOThPcFZLSmwxNTZTZWUyV1UydVhMbUNuVHQzd3Q3ZUhxKzk5cHJHUGlLUkNJc1dMY0tpUll1d2FkTW10R2pSUWdqUTZwTEw1Zmo2NjYvUnNtVkxqQjgvWHJoZVdsb0tBTUtxUUhkM2QyemN1QkV5bVF3elpzekE0c1dMTVdqUUlPelpzd2NuVHB3UVZzUzkvLzc3eU1qSUVNWXBMaTVHY1hFeDl1M2JwL0xjbXRlalJvMFM1aFlaR1luSXlNaUgrbnBvQ3IwVUNnVmlZbUp3K1BCaHBLZW53OVhWRlcrKytTWnljbkx3emp2djROS2xTMmpmdmoxR2pCalI0QzNIUFhyMGdKbVpHWXFLaWhBYUdpcFUyNzExNjVhd3F2RlJBMkk3T3p1TjUvVFoydjUxWG9PbU1MTDJkdTY2bFlxSmlJaW8rVkVvbFFpT3Y0OGZJeklRZURtcm5oVjZ0YmJUYWdybGxIK3UwdFBRMXF1ZE5hYjNkc0drN3M0d001S28zMHRFUkVRNk1keHJSbXFDUFh0N2U0M2JQWWNNR1lMbzZHZ0VCd2RqM2JwMVdMOSt2ZG9xdTBjMWZ2eDRuRDE3RnNlUEh4Zk9oS3VaVTJKaUlueDlmUjg2RElxTGk4TkhIMzBFa1VpRVpjdVc2WnlyblowZDVzK2ZqN1ZyMTJMVnFsVll0V3FWeWtvdm9IcEw4clp0MjVDWGw0ZFhYMzBWeWNuSmtNbGtLQ2dvZ0xPek00RHFZaVdQNDZ1dnZvS3kxaytpMTYxYmgrenNiR3pjdUJGQTlabCt4Y1hGQUtxRE9sMVZmci84OGt2OC92dnZhdGNMQ3d1UmxwYUd4TVJFM0x4NUU5ZXVYY09EQnc4Z2xVb3hkdXhZdlBqaWl6QTJOb2FscFNVMmJOaUFiZHUyWWRldVhkaS9meitlZWVZWmVIdDd3OVhWRmZiMjlqQXpNNE9Sa1JFa0VvbEtjUTVEUTBQMDd0MGJwMCtmUm5Cd3NCRHUxYXhJOVBIeFFhdFdyUjdwYTZTdEFFZnRWWUNhcWdnL2JEQk1SRVJFVFNNK3F4QzcvMGpIVDVHWnlDd28xZEJEV1YzMEF2aXo4SVdtTU8vUFgycXEzTmJwMDhiV0JOTjZPZVBmZmRxZ2pWM0RmbmhKUkVSRW1qSGNheVpTVWxKdzVNZ1JBTUNycjc2cU1Sd0JnTmRlZTAxWWZiVjU4MmE4L2ZiYmpmSjhxVlNLUllzVzRYLy8reDgrL3ZoanZQLysrOGpNek1UZXZYdGhhbXFxZGRXZE5zbkp5Vml6WmczS3lzcXdiTmt5bGNJUTJ2VHUzUnN2dnZnaTl1N2RpM2ZmZlJlclZxMVN1UzhqSXdQaDRlRUFnSjA3ZHdyWEpSSUozbmpqRFFCUXEzejdzT3ArM1NVU0NVUWlrY1lWYzJLeFdHMDdiTjMyMmc0ZVBJakRodytqb0tCQXVDWVNpZURoNFlIeDQ4ZGowS0JCYXBWdEhSMGRzV2JOR3NUR3h1TDMzMzlIVkZRVVFrTkQxWjYxYk5reTlPL2ZYK1hhb0VHRGNQcjBhU1FuSnlNakl3Tk9UazQ0Zi82ODBFWkVSRVJVSTBkZWpoOHVaT0RIaUF6RTNKSFgwMXU5NklVS29maXRhaWN6UXdsZThHK0Y2YjFkME4vRGpvVXhpSWlJR2duRHZXWkFvVkJnMjdadFVDZ1U2TkdqQjNyMjdLbTFyNG1KQ1pZdVhZbzMzM3dURnk1Y3dLRkRoNFJWV1kvTHg4Y0hjK2JNd2VlZmY0NzMzbnNQeGNYRkVJdkZlUFBOTitIaTR0TGdjZUxpNHZEQkJ4K2dxS2dJTTJiTVVBdWRkSmswYVJMeTh2SncvUGh4dlBQT081Z3paNDV3dnB1enN6TkdqaHdKR3hzYjJOblp3Y2JHQnRiVzFyQzF0Y1haczJjQlZJZGhBQ0NUeVhEa3lCRmh1KzdWcTFjaGw4dHg2OVl0VkZSVUNFR3FwdTNQMmhRVkZlSGV2WHZDOXROZmYvMFZKMDZjME5xL2JqWGN2bjM3NHZmZmY0ZFlMRVpGUlFYYXRXc0hiMjl2WVVWanpWbDRMaTR1UWhYZWMrZk9RUzZ2L2diYjNkMGRibTV1U0UxTlJXSmlJakl6TTlHcVZTdTBhOWNPL2ZyMVUzdStyNjh2N08zdGtaT1RnL1BuejZORGh3NlF5V1F3TkRSRTM3NTlHL3kraVlpSTZPK3BxS3dTUjY1V242TVhGSjhMaGFaajlEUld1ZFhRUjFUcmsxcDlSUUQ2ZTlwaWVtOFhqUGQzaElraHQ5MFNFUkUxTm9aN3pjQ3Z2LzZLVzdkdXdkallHSFBtekttM3Y0ZUhCNlpPbllxOWUvZGk5KzdkOFBYMUZhcklQcTRoUTRiZytQSGpTRWxKQVZCZE5iWW1hR3FJaUlnSXJGKy9IdVhsNVJnN2RpeEdqeDRObVV5bTFxOW1DNmVtdGxtelpxRzR1QmpCd2NIWXVuVXJybCsvam5uejVzSFkyRmpsUE1EYUVoSVNJSlZLaFhBdk56Y1gzMzc3cmRBZUhCeU1rSkFRb2FwdVRadENvUkMycHo1NDhBQnBhV200Zi8rKzhGOVNVaEprTWhtbVQ1OE91VndPQ3dzTGJOdTJEUURRc1dOSG5jVS9Ra0pDRUJjWEo3eHUyYklsUHYvOGMzenh4UmM0ZHV3WW9xT2pFUjBkclhaZlFFQ0E4RFUvZVBBZzB0TFN0RDVqMEtCQm1EQmhnc1kya1VpRWdJQUEvUExMTDRpS2lzS0RCOVhWa25yMTZ0Vm8yN21KaUloSS80VGN1by92LzBqSHdjdDNVVnFoVU85UU85Q3JkM1dkc3RhVzI3ODZteHBLOE84K3JURi9TRHU0dFdBUkxTSWlvaWVKNFY0VFMweE14TzdkdXdFQUw3NzRva3BWVTEzKzlhOS80ZUxGaTdoOSt6WTJiTmlBVHovOVZLWDZhSEp5TWpaczJBQnpjM084OWRaYmF0czlOYmwyN1JwMjdOaUJPM2Z1UUNLUm9LcXFDaUVoSWNqUHo4Y3JyN3dDTnpjM25mZEhSRVJnN2RxMVVDZ1VHRGR1SEY1KytXVWNPSEJBZUgrYXpKZ3hRKzNhcWxXcnNHVEpFdGphMnVMUW9VTUlEUTNGMEtGRDRldnJxOWEzc0xBUWQrN2N3ZlhyMStIdTdnNnBWQXBBdmFER29rV0w2aTJvRVJZV2hoMDdkcWc5UXlxVm9tM2J0bkJ3Y0VENzl1MkY2MjV1YmhnNWNxVFc5NWFjbkt3Uzd0WDEvZmZmcTRWc3RZdUUxR2pidHExdzVsK050TFEwTEY2OFdPdllOUVlPSEloZmZ2a0ZTVWxKd2dwQWJza2xJaUw2NThtU2xXRlhXQnIyaEdjZ09iZFljeWVoNkVWRFJxeFpycWQrbHQ2aW9lNlkzcnMxekZrY2c0aUk2S2xndU5lRWlvdUxzWDc5ZWxSV1ZxSkhqeDRhSzZscUl4YUxzV2pSSWl4WnNnUlpXVm40NG9zdnNHVEpFcUg5N05telNFOVBCMUJkMWJWbWE2c21NVEV4Mkw5L1AySmlZZ0FBbnA2ZVdMUm9FZExUMDdGOSszYkV4TVJnOGVMRjhQZjN4L1BQUDQvT25UdHJMSTdRcFVzWGRPL2VIYTZ1cm5qeHhSY0JBTzNidDhlWU1XUFUrcDQ2ZFFvS2hRSWpSb3hRYTdPM3Q0ZElKTUxMTDc4TUJ3Y0gyTnZidzlmWEY3R3hzWWlMaThQZHUzZHg5KzVkWkdabXFxejhHelZxVkFPL2VwcTV1N3ZqdWVlZVE2dFdyZURrNUFRbkp5ZDgrZVdYdUhmdkh0YXNXU1AwcTNsbVdWa1o3dDI3aCtMaVlwU1dscUtrcEFRbEpTVW9MUzFGY1hHeHNQcnh5eSsvaExHeE1lYk9uYXZ5UExGWXJGSUVRNWU2L1VRTlBLVEd4Y1VGN2R1M1IwSkNBckt6czJGalk0TXVYYm8wNkY0aUlpTFNmemZ2Rm1MRHlRVDhFblVYNVZVYVZ1a0JxQTdvbEpvTFk5U2w1VHk5UHU0MitMOGg3VENtUzB1SWVaZ2VFUkhSVThWd3I0a29GQXFzWDc4ZW1abVpzTGUzeDhLRkN4OTZEQmNYRjd6NDRvdll0V3NYZ29LQzRPL3ZqNENBQUFCQW56NTlFQndjREV0TFM0M2Jhb3VLaWhBVUZJUlRwMDRKSVpTTmpRMm1USm1DWWNPR1FTd1dvM1hyMXZEeDhjSCsvZnR4NHNRSlhMNThHWmN2WDBhTEZpMFFFQkNBL3YzN3E2em1Nekl5d3R0dnY2MFNQUG41K2NIUHowL3QrVFZiWkdmUG5xM3pQZFlPN0M1ZnZvd0RCdzRBZ0JENGVYaDQ0Tnk1YzBoTFM5TzVSYlloUEQwOTFiWTMxdzdWVWxOVHNYejVjcFNWbFFFQWpoOC9qdVBIajljN2JrUkVSS050bTM0VUF3Y09SRUpDQW9EcUxiK3NXa3RFUlBUM1ZsYWh3QThSR2RoNkpoazNzd29iY0llbXcvWnFOOWNLL3Vya2RpLzFibzBGUTlyQjE5bmlrZVpLUkVSRWo0L2hYaFA1NnF1dmNPblNKWWpGWWl4YnRnd1dGby8yRGRIenp6K1A4K2ZQSXpFeEVUdDI3SUMzdHpjY0hCemc3ZTJ0dGgyMnFLZ0lFUkVSQ0E4UHg1VXJWMUJSVVFFQXNMVzF4Wmd4WXpCcTFDaTFhckZXVmxhWU0yY094b3daZzRNSER5SW9LQWk1dWJrNGNPQUFEaHc0QUZ0YlczVHIxZzB6Wjg2RXFhbHBnMWVVUFlwQmd3YkIyOXNiSGg0ZXdqYmorUGg0ZlBmZGQrallzU05jWFYwZmVzeUtpb29HejluR3hnWUJBUUV3TVRHQm1abVo4TkhVMUJUR3hzYkNSeE1URXhnYkcrTzc3NzdEcVZPbjhQWFhYMnVzdHZ2S0s2ODA2TG1wcWFtWVBIbXl5cldhc3dNYllzeVlNUnBYVDJxemYvOStqZGZIalJ1bnMzaExseTVkY1Bqd1lhM3ROalkyT3R1SmlJam84V1EvS01NWFFTbjRLaVFWOTRzcTFEc0lxKzRhU05pbXEzcFRDM05Edk5LL0RlWU9iSXVXbGthUE5XY2lJaUo2ZkF6M21rQmxaU1Z5Y25JQVZKODUxNkZEaDBjZVN5d1dZOEdDQlZpNmRDa0dEeDRNR3hzYnJYMXYzTGlCVFpzMkNhODlQVDB4Y3VSSURCZ3dBQVlHdXY4b09EbzZZdjc4K1pnK2ZUcE9uanlKTTJmT0lDc3JDM2w1ZWJDd3NGQTU3KzlKY1hGeFVhdmF1MzM3ZGdEQXRHblROTjRqa1VqUXRtMWJJVHgxZG5hR2c0TUR2dmppQzVTVmxTRW1KcWJCWDM5TFMwdTg5dHByRFo1dmZhSGhxRkdqWUdob3FISnQzNzU5R3A5Yjkydy9tVXpXb0ZXRFJFUkU5UGNYay9FQW4vMmVpSDBYTTlVYmxRQkU2bFZzZFJJS2FxamUwTkhaQXZNSHUyRktEMmNZR25BbkFCRVJVWFBCY0s4SkdCZ1k0TzIzMzhhNWMrY3dlUERneHg3UHpjME5XN2R1aFpPVGs4NSszYnAxdzBzdnZRU1pUSVpubjMzMmtWYTZXVmxaWWRLa1NaZzBhUkt1WDcrTzJOaFlUSnc0OFZHbi90akdqaDJMK1BoNGpjVTJBTURjM0Z3bDBCdzBhQkRzN096dzRZY2ZRaXFWb2syYk5zTDVnRS9iaEFrVFlHNXVybkx0d0lFREtrR3JnWUVCSEJ3Y01IWHFWSlYrS1NrcERQZUlpSWord1pSSzRGaE1OcmFjVHNMNTIzbGFlb24rQ3ZZYU5pbzBoWUNqTzdmRWZ3YTdJY0RMN3RFblRFUkVSRStNcUtpb3FKNUROb2lhTjRWQ3dYUGtpSWlJNkIraHVMd0szNGRuWU92cEpDUnBxbnI3c0Z0dmhadWdjcU81a1FRdjlXNk5oYys2bzQyZCt2RWlSRVJFMUh4dzVSN3BQUVo3UkVSRTlIZDNKNzhVMjg4bDQ5dlFOTWhLS3V1MDFncm5IdVZNdlZvM21SbEs4TnFndG5oOWVIdFltZkNmQ2tSRVJQcUFmMk1URVJFUkVUVlRsMU5sK096M1JCeStrb1ZLUlowTk44cWFaWHFQRXVwQjVVdzlZNmtZcy91M3dac2pQV0JuYnFqOVhpSWlJbXAyR080UkVSRVJFVFVqVlFvbGpsek54cFl6U1loSXl0ZlM2eUVEUFpWYi83clJVQ0xHakQ2dDhmWnpubWhseGNxM1JFUkUrb2poSGhFUkVSRlJNeUF2cmNSM1llbllkRG9KbVFXbDZoMVV6dE43aUdPemxlcUZNaVFpRWFiMWNzWi9SM3ZDeFpabjZoRVJFZWt6aG50RVJFUkVSRTJvcUt3S20wOG5ZZlBwSkR3b2JhVHo5R29UcWQ0NHFac1QzaG5yaFhiMnBvODRJQkVSRVRVbkRQZUlpSWlJaUpwQVNYa1Z2Z2hPeFlhVENjZ3JxbEJ0Zk5UejlHcmZXK3MrRVlBeFhWcGgxVmd2ZEhBMGY2eDVFeEVSVWZQQ2NJK0lpSWlJNkNrcXIxVGcyN0IwZkh6c05ySWVsR25vOFlpcjlJUThVUFhtWWI3MmVQZjVEdkJ6c1h5RVFZbUlpS2k1KzF1RWUxVTVDVkRrSkVLUmZSTlY5K0toeUk0SEFJaGJla0hpNEFWeEsyK0k3ZHBCNHRDK2lXZEtSRVJFUlA5VVZRb2w5b1JuNEtQZmJpTTl2NlJPYSswRDlSN2lQRDJnK3I2YUNyaTFlTFUwdzQ0WmZ1alJ6dWJSSmt4RVJFUjZRVlJVVlBTdzN6MDBLeVZIVjBJcHZ3ZVJpU1hFTFR0VWgza3R2UUFBaXV6NDZyQXY2d2FVWllVUVdUakE1TG5WVFR4aklpSWlJdm9uVVNxQm42TXlzZWJYZUNUbUZOZHB4S09mcGFmbGZnY0xRN3d6eGdzdjkzT0JXUFE0Z3hNUkVaRSswTnR3cnpMbElrb09MSUh4ME9XUWRoN2JvSHNxb2dOUmVuWURUQ1o4Q29NMjNaN3dESW1JaUlqb24rN0kxU3k4ZnlRZWNYY0xWUnVVK0hQN2JPTjlLMjRpbFdEQkVEY3NHK0VPTTZPL3hRWWRJaUlpYWdDOURQZkt3bmFpS3ZVaVRDWjhDcEhSd3gwSXJDeDVnSklEU3lCeDd3dWozck9lMEF5SmlJaUk2Si9zOStzNVdIMGtIbGZTWktvTlNpVWdFdVB4UWozVjVYb2lBRk42T09QOWNSM2dhRzM4R09NU0VSR1JQdEs3Y0s4c2JDZVVoVGt3SHI3aXNjWXBQZkVCUkphdFlOVG5sVWFhR1JFUkVSSDkwNFVuNW1QRmdUaGNUQzVRYlZBQ0VEM3VIbHgxdmRwWjQ5TXBuZENaeFRLSWlJaitzZlJxdlg1bHlrVlVwVjZFNmJTZGp6Mlc4WWovb25qUExGUzI3Z0tETnM4MHd1eUlpSWlJNkovcWNxb01xd0p2NHV6TjNEb3R0UU85UnduMk5CZkxhTzlnaWpYanZER21TNnRIR0pPSWlJaitUdlJxNVo1OFExK1kvOS9KaDk2S3E0MnlSSWJDSFdOZ3NTU2tVY1lqSWlJaW9uK1dtM2NMc1RMd0puNjdsbDJuUlZuclhMM0dZMnNteFlyblBQSHFBRmNZU0Znc2c0aUlpUFFvM0NzNXVnMHlNRXNBQUNBQVNVUkJWQklHYmJvSnhUT1VwWEtVaDMySnl0dm5vQ2pNaGRqS0NkTE96OE93KzR1QStLOEZpWlczZzFGMmZqc1U5MU1nTXJXRm9mOUVHUGFhS1h5alZYNzFJQlNaTVRBZXRhcEozaGNSRVJFUjZaK2tuR0tzQ3J5QlE1ZXpWRS9QYTZ6dHQzV0dNSlNJTVcrZ0sxYU05b1NGc1Y1dHZpRWlJdnAvOXU0N01Lb3k2K1A0OTk1cDZRUVNDQ1ZBNkVVZ0VJcllFRVJSVmtRVXhGNnd1N3AyV1hSaEYvVlYxTFVyaWgyeFlVRnhSUkFVVUJRQkZVS2tTQTJRME5KN01wbHk3L3ZIbE14a0ppRmxBZ1RPWnhmSjNQTGNPNEdFekcvTzh4elJ4SnJGVHdiT25GM29KZGxWWFhGMURldFhEK0k4L0JmbU0yL0RFTmNGeDc3ZnFWejVFbHIrUHNMRy9oc0F4OTUxVkN5NEQ5TXBZN0dNdUJObnhub3FmM3daZENmbTAyOEJ3RHp3VXNxM2ZvY3pkdytHK0M1KzE5WHo5cUNWNVIzVjV5cUVhRGhGVWRCVkU0clJEQWJYTDhWb3JucHNqampXdHlpRUVLS1p5OHl2NFBGdnRqTi8zVUdjdWsrc3A3di9veWcwTHRoenAzbytRMHdZMUpZbkovYWhjNXo4T3lhRUVFS0lRTTBpM05OeWRxT0VWeTBTN0R5UWhtUHZPc0ltUElPcHp4Z0FERjFQQjgyTzdmZVBzSXk4R3lVOEZ0dXExekIwU0Nic29pY0FNSFlmZ1E3WWZuMFgwNUNyVWR3djlKV3dHTFRjWFFIaFh1WHF0N0J2V1h4MG5xUVE0dWh4aDMyS3dWejFjYlZBRUtON3Y4OWpEQ1lVZ3huRkhJNWlpVWFKaUVVSmF3RVJzU2poc2FnUkxjRWNlYXlmblJCQ2lDWmd0VHQ1YXZGT1h2cCtEemFuRnZ5Z2hrN0I5YXZTcXhxalMzdzRiOTh3aU9IZFdqWnNYQ0dFRUVLY0ZKcEh1SmUxRFRXaHQvZXhZakJqSG5JbHhpNm4rUjJueG5jRFhVY3Z5d2ZWaVBQZ24xak9lY0R2R0hQZjg3R3ZleDlueGg4WXU0OXduZGUyTjlyaGJkRDd2S1ovTWtLSVk4OWhBNGZOYnhwVnlOWW5NSmhRd21QZHYxcEFlQ3hLUkN4cWVFdlV5SllCKzlUSWxtQ1NTZ3doaERpZUxVckw0cUhQdHBDUlgrRy9vN0c5TW1wZ01hbzhkRUYzSGppL0cyYWpHcnFCaFJCQ0NIRkNhaGJobmpON08rWWhWM3NmcSsxT3dkTHVsSURqSER0L1JBbHZnZHF5STg3czdhRHJxSzA2K1IyanhIWUVRTXZiQSs1d3o1RFFHOXNmbndTTXA4WjNRZTJZRXNxbklvUm9TanJnckFSSEpicWowaFhnT1Z5UHNWY2M4ZlNRY05yUlMzUFFTM1BxZFpvU0dlK3FCQXlQaGZBV3FCRXRVY0pib2thNHdrRWxvaFdFUmJzckJGdkpGR01oaERnSzl1V1ZjL2RIbS9qaHIyb2RjRDJOTXBRUXZUWGtFd3llMGIwbGI5MHdVS2JnQ2lHRUVLTE9ta1c0cDJWdFIwM29WZXN4OXJTdmNPejhDY3VZaDhGZ1FxOG9BUWpvck90NXJGZVdlcmVwQ2IzUnNyWUZqR2srL1JidjJueENpQk9EYml0SGNkb0N3ejluSmJyZC9kaHBjd1dFZHFzcnJITWY0eXpOaGRKc3RPTERhTVZaVUZFWXV2c3F5MFV2cTNyeDZEelNDYVlJMUxnazFGYWRNY1IzUlkzcmpOb3FDYlZOejVEZGt4QkNuS3dxN1JyUExkdk5jMHQzWWJYN1RzSFZBZFg5ZTJPQ1BjKzVWYWxlNnlnelQxOTJDcGNQYTkrSWNZVVFRZ2h4TW1vVzRkNlIyRk8vd0xyMENjeERyc1E4K0hMQVo4bVRtdFkrVVdTS2d4QW5JOWRhbXhHaG1VWGx0THRDdnRJc3RPSXN0T0xET0lzT05Wa0E2TWRlam5aNEs5cmhyVGg4dHlzS2FrdzdsRmF1c00vWXVxdjNZeVc2VGRQY2l4QkNuRUIrMkpyRDNSOXZZbDllc0lwdkJWZlRqSWFPN2o3Zlp3QUZ1T0dNanN5YTFGZTY0QW9oaEJDaVFackZUeEJxUWk5WDlWNVV2UDhPWGFOeTVZdlkxczNEZk5wTldFYitvMnFmcDJLdnNzei9GSnZyc1c5RlgvVTEvWVFRb2s0TUp0U1dpZEF5a1JyZkxuRGEwVXRjd1ovbmQyZlJZU2pKUWl2SkNuMEFxT3RvUlFlaDZDRE9QV3V3Kys0emhWZFYrOFYxY1gwY2w0VGFLZ21NbHREZGd4QkNORVA3Q3lwNDhOTXRmSk9XVlcyUGZ4alhZRG9CMDNoN3RJbms3U2tER1pJVTIvanhoUkFDY0RxZEdBeUdZMzBiUW9panJGbUVlNFkydlhCbWI4Zlk3WXlxalU0N0ZWOVB3N0h6SjhMR3pzQTBjS0xmT1dxcnpxN0RDakx3L2RhbUYyUzR4b3p2V2pWVTFqWU1FdTRKSVpxQ3dZUVNtNGdoTnJIbVkremxPTE4zb2VYc3JQbzlaMWZvcS83c0ZXaUgvMEk3L0pkL3RSK2d0T3lJSWFFM2hyWjlNQ1QwUm0zYkJ5VkN1ak1LSVU1OE5vZkdTeitrODh5U1haVGJmQlpGOEdSNnV0SzRiRTlYUU5IOFpwTkVtQTA4ZkdFUDdoN2RGYU1oaEowNGhCQW5uSlVyVnpKczJEQWlJeU5yUGE2a3BJUTMzbmlENHVKaVpzNmNpYXFHWnFhYXpXYmo5ZGRmeDI2MzgrQ0RENFprek9yZWUrODlObTNheE5OUFA0M0paR3FTYXdoeG9tc1c0WjdhdGcrT2JkLzdiYk11bW9FamZUWGhrMThKNkpvTG9JVEZZR2pmSDhmMjVaaUhYT1hkYnY5ckdZbzVBclZEc25lYmR2Z3ZqSDNITnQwVEVFS0kycGdpTUhRWWdLSERBSHgvbk5ITDh0QnlkcUhsN01LWnN4TXRleGRhN203MEptZ09vaGRrNGlqSTlQdGVxMFMxZGdWOUNiMHh0dTJOMHFhWHExSlJDQ0ZPRUQ5dHorUE9EOVBZazF1OUM2NWVGY1kxTm50VC9Ddi96dTRaeDVzM0pKUFlNcnlSQXdzaGpzUm1zekZ6NWt3eU1qSzQ5OTU3R1RKa3lMRytwWHI1OWRkZmVmSEZGMm5mdmowUFAvd3duVHAxcXZIWXNMQXc5dS9mejU0OWUzai8vZmVaTW1WS1NPN0JiRFpUVUZCQWFtb3FGMTk4TVQxNjlLalRlVmFybGFLaW9qb2R1MmZQSG5idjNrMVdWbGFkd3Iyb3FLZ2pocDBBUzVjdVpmWHExWFc2QjEvRGhnMWozTGh4OVQ1UGlHT3BlWVI3Y1YzOUdtQTR0djJBZmV0M0dMc01SOHZaalMxbnQ5L3h4bFBHb2tiR1lUN3pWaW8rK3dmV3J4L0cxSDhjanN5TjJOYk94WEwyblg3VGNuVnJDV3JyYmtmdCtRZ2hSRjBva1hFWUl1TXdKSjNxSC9vVjdzZVpzeHN0WndmT3JKMW9lWHZRY25hRy9QcDZhUTZPMGh6WS9UTTJ6MFpUQkdwQ2J3eHRYWUdmbXRBTHRVM3REWStFRU9KNGM2alF5a09mYmVHcjFNUFY5cmlEdUpyV2JLNFgvMUN2WFFzTHoxN2Vqd21EMm9aZ2JDRk9YdGRkZHgxRlJVWGNkTk5OakI4L3Z0WmpEeHc0d0pZdFd3RDQrZWVmbTEyNGQrcXBweko2OUdpV0wxL08xS2xUbVRadEdnTUhEZ3g2ck1sa1l1clVxZHg3Nzcwc1hMaVE1T1JrVWxKU2puaU56WnMzczNYcjFscVBpWW1KQVdET25EbWNldXFwdFI2Ym5KeE1yMTY5V0xObURTKysrT0lScisvcnpqdnZyTk54Tjl4d0F4ZGRkQkV2di94eXJjY2xKaWFTbVprWnNMMndzQkJOMDJqUm9rWFFLY3k5ZXNuUHRxTDVhUmJobnFGTmQ1VG9OdGpURm1KS25vQmorM0lBSEh2VzR0aXpOdUI0WThkQkVCbUhzZHRaaEUxNEJ2dnFOeWovNGw3VTZEWll6cmtQODZuWGU0KzFwUzVBYlptSUlhN0xVWHMrUWdqUkdFcHNJc2JZUk9oeHR0OTJiNVZmOWs2MG5KMW91YnZSQ2cvVWFVd2QzVHYxVE5FOUwyNkRIR2d2Ujl1L0FXMy9Cci8xL05TMmZURWs5TUxRdG84NzhPdUpZcEtxRkNIRThjWGgxSGwxeFI2ZVhMU0RNbHUxdnVTTm5YN3JIY2RUOWVjYVRGWGdsaEdkZWZ5U1BrUmFaQjBzY2VKNDhza25TVXRMQzhsWU45OThNK2VkZDE1SXh2TFZ1WE5ueG8wYlIyWm1KaE1tVEFqNStFM05ZREJ3OTkxM0V4c2J5NElGQzNqODhjZVpPblZxalFGYisvYnR1ZmJhYTFtOGVERVdTOTNXVTk2MmJSdi8rOS8vdkkrdFZpc0dneUdnZ2k0Nk9wcXNyQ3kvWTh2S3lqQ2J6WDdIUmtWRjBhdFhML3IxNjhmVXFWUHJkQTlmZnZrbHUzYnQ0djc3Nzhkb1BISkVrWlNVaEtacC9QVFRUN1VlOS9YWFh6TjU4bVMvYmJxdWMvWFZWMU5XVnNiTEw3OU1iS3lzZVNwT0RNMGkzQU1Jdi9CUlNsNDRDMlBQY3dpN2VCWmhGOCtxMDNtbVBtTXc5UmtUZEo5V25vL3RwMWVKdW5kbEtHOVZDQ0dPQ2JWMWQ5VFczVEgydmFCcVkyVXBqc3dOT0RMV28yVnV3SGx3VTlCekZaOHdUMGRCY1MvNnJyczNLbnJ0cjNzOW5YdnRhVjlWamRrcXliV09YN3MrcnVBdm9UZUV5dzlRUW9oalkvV3VmTzc4NEU5MlpwY0ZQNkJhczR0Njh6VE04S242Nnh3WHp2czNwVEMwaTN6dkV5Y2VtODJHMVdvTnlWZ09SL1hWZ0VORFZWVnV1ZVdXSmhuN2FMcnV1dXVJaUloZytmTGw5T2pSZ3c4KytJQkZpeGJWZUx6VDZlU3h4eDZyY2YvcnI3OU9xMWF0QUpnMGFSS1RKazBDb0x5ODNGczlkKys5OTVLY25GempHTjk5OXgxdnZQRUdDUWtKUFBmY2N3RmhZT3ZXclduZHVqVUFkcnVkL1B6OEdzZnlUTEh0MXExYmpkTnlJeUlpaUk2Tzl0czJmLzU4NzhjUFBmUVFtWm1aZnR1Q3ljaklvS3lzakk0ZE8wcXdKMDRvelNiY0F3aWYrQUlWQys0ajRwcDNRakpleFJmM0VUN3BoWkNNSllRUXh5VkxGTWJ1SXpCMkgrRjY3S2pFZVNBTnB6dndjeDdjQkhiL0g4eGRyMHZkb1I2dTE2c29lcldPd0FxYURxQ2oxREI5VGMvZml5Ti9MNDYvdnFzNnEyVW5qSjJIWXV3OEZFT25GSlNvTnFGNGxrSUlVYU9zNGtxbWZiNlZ6LzQ0V0cxUGlMcmcrZzFWOWIzemxoR2RlSEppWDhMTlVxMG5Ua3pUcGswTFdTaFgxeXF6azlta1NaTzQ4TUlMQ1E4UEp5b3Fpalp0Z3Y4TWRlalFJZXgyTy9IeDhUVUdaVFg5N0JZUkVjRi8vdk1mbm56eVNmN3YvLzZQVjE1NWhiWnRBNWNTV0xCZ0FmUG16YU5yMTY0ODhzZ2pSMXduYjkrK2ZUend3QU5IZUlhMVQ4dWRNR0ZDd0RxQzRlRlZzMFE4ejhsM1d6QTdkdXdBNEpSVFRqbmkvUWpSbkRTcmNNL1lhUWpPYm1kZy9lNEp3aTc0VjZQR3NpNTVERk92Y3pBa0JsK3pRQWdoVGtoR0M0Yk93ekIwSG9iWnZjbDVjQlBPekEwNE05Ymp5RXlGeWhLL1V6d3ZWVDAxTFRvNml1NmFhdWFwNzNQWC9xRlYxZm9GdmJ4ZWtJRzlJQVA3eGdXdW8zekR2czVEVUNMalEvbHNoUkFudVUvV0hlQ0JUemRUVkJFc2dBaFZzT2RmcmRldWhZWDNia3pocko2dFFqTytFTWVwc0xDd1kzMExKN3pWcTFmVHZYdDNFaElTZ0tyZzZwSkxMdUdTU3k0SmVzNzk5OS9QN3QyN21UWnRHa2xKU2JXT2Y4MDExMkMzMndPMk81MU9uRTRuOTl4elQ5RHpQS0Z1Wm1ZbWQ5MTFWOEQrRmkxYThPYWJid1pzbnpoeEltZWRkVmJBOW5mZWVZZE5temJ4My8vK055QW9MQzB0WmZyMDZiVStqOXBNbWpRSnA3TnFHUVpOMHdCWHM0MWx5NVlGSEgvNzdiZHovdm5uTi9oNlFod3J6U3JjQTdDY2RpT1Z2NzVEK1ljM0VqN3hCWlR3RnZVNlh5dlBwK0tMK3pEMU9zZHY3VDBoaERoWkdkcjN4OUMrUDdpL0oybzVPMTJWZmZ2VzQ4emNnRjZXNjNlOFp3cXY3bjRFN3NEUC9UL1BWczgyRGZlMDNpQlZmaEwyQ1NHYVFrR1puZHZtcGZIdG4xbitPNm9GY1EzbVcvVG5NOTQxd3hONTdvcCtSTW5hZWtJY055Ni8vSEtzVmlzUFBQQUFJMGFNOEc3LzZxdXZtRHQzTGgwNmRPQzExMTVqOCtiTmZQbmxsK3pZc1FPcjFVcGlZaUxqeG8zajNIUFByWEhNaHg5K21PSERod2ZzWDd0MkxiTm11WmFSK3ZycnJ3SFl2WHMzRHo3NElKcW1jY01OTndTRWN4VVZGZHh4eHgwVUZCUXdjZUpFemp6elRKNTk5bG5DdzhPNTQ0NDdnb1ppalRWNThtUy80Q3RVYWdwK1c3WnNHYlRqcnllMDdOU3BVMEM0VjF4YzNLaDdjVHFkR0F5R0l6WUNPWGp3SU9ucDZkN3dUNGptcHRtRmV3Q1cwMi9Da1RpUTBqa1hZUmwxTCthQmw5YnBQRnZxQW13L3ZVcjRwQmVrWWs4SUlXcWd0dTZCMnJvSHBwVExBVmQzWGtmR0JweVpmK0RJMklCZXVEL2dITVczc3MvbnRiUHZURFhmbDlPdTZyL0FSZndrN0JOQ05OYXlMVG5jTW5janVhVTJuNjBoN0lLckt3SHI4OFZIbVhucmhvR01PYVYxNDhjWFFoeDFQL3p3QTYrKytpb1dpNFd3c0REc2RqdDc5dXpobFZkZW9haW9pSWtUSnpiNkd0MjZkV1A4K1BFc1hMaVF6ei8vbk5HalIzdTcwQUo4K3VtbkZCUVUwTEZqUjY2ODhrcE1KaE5UcGt6aHZmZmU0OWxubjJYYnRtMU1tVEtsVGcwbjZzcTMyL0QyN2RzYkZmUkZSRVFjc1ZMdzdiZmY1dTIzMzY1eC8rV1hYOTdnNjljbUlpS0NoeDU2cU5aakZpMWFSSHA2ZXBOY1g0aWpvVm1HZXdER1RvT0p2bThWMXNXUFVyYjFPOVN3R05TMnZURWs5RVpONkEyQWxyVU5aOVkydE1OL29WdExVRnNtU3ZNTUlZU29KeVUyRVZOc0lxWUJyaDhBOWZKOG5CbC9lQ3Y3dEp5ZC9zZFhxK3FyaXZpcVhsUzdxdjg4MDNsZE5YNmVTajlmRXZZSkllcXF0TkxKZlo5czR1TjF2bDNDUFNGY2lLYmdvZ2NNZGVHQUJONjRMcG1Xa2JXdk9TV0VPRDRWRkJUdzFsdHZjZHR0dDNIZWVlZGhOQm81ZVBBZ1R6MzFGUHYyN2VPVFR6NWh6Smd4QWMwY0d1TEtLNjlrelpvMVpHVmw4ZW1ubjNxYmZSdzhlSkJ2dnZrR1JWSDR4ei8rNGExZUd6OStQSjA3ZCticHA1OW0wYUpGT0oxT2JyLzk5a2JmUnpDUFB2b29aV1UxTkJ5cWczNzkrdkhFRTA4RTNXY3dHR2pSb2dValI0NmtmLy8rQWZzLy8veHp0bS9menJScDB3TEN5NHFLQ3Q1KysrMGpycVZYSDRzWEwyYkpraVhjZU9PTkRCbzBLR1RqQ25Fc05kdHd6eVBzYi8vQm1ic0hMWGNYMnVGdDJQNzRCQzFyR3dCcWdpdnNNL1lkaXhyZkRVTjhsMk44dDBJSTBmd3BFYTB3OWg2RHNiZTdFN20xQ1B2MmxUaDJyc1N4WnkwNEtxdWZBWUN1dXlNL3hkT213ek9sMS9XN1N0VjIzWDI4VE9NVlF0VEZ6enZ5bWZMdUJnNFYrWHovMFFsTnBaNmZxdkZhUnBoNDRjcCtYRGFrZllpdklZUTRtc3JMeTduaWlpc1lPM2FzZDF2Nzl1MjU4ODQ3bVRwMUtuYTduYlMwTk00ODg4eEdYeXNzTEl3NzdyaURtVE5uc25qeFlzYU9IVXRpWWlKdnYvMDJEb2VEQ1JNbTBLdFhMNzl6a3BPVGVmcnBwNWs3ZHk1WFhYVlZvKytoTmtsSlNUenl5Q1AxUHErMndMRzR1SmpvNkdpZWYvNzVHbytKaUlqd1hqOVljdzdQdWNGK05teUlvcUlpTWpJeUtDOHZiL1JZUWh3dm1uMjRCMkNJNytJSzducWZkNnh2UlFnaFRqNWhMVEFsVDhDVVBBSHNWaHg3MXVEWXVSTDd6bFZRVWVnOXpQZUhNUjBGZEIxVjhXM1VBYjR2bkZXLzQzV2Z0aDFWcW9kOWF1c2VHSHVPeE5SekZHcmJ2aUYrb2tLSTQ0M1Y3dVRoTDdieTFxb00vQ2ZLaG1odFBjOVkxYjczak9vZHg3dFRCdEVtUmpwOENuRWl1UGppaXdPMjllclZpNWlZR0lxTGk4bkt5Z3B5VnNNTUdqU0lrU05IOHVPUFB6SnYzanpHakJuRCt2WHJhZCsrZlkzaFhjZU9IWmt4WTRiZnRoZGVlSUdpb3FLQVl3OGRPZ1RBbkRsemdxNTlkLzMxMTlPbFMvQ2lGNGZEUVdGaFlkQjlEZlhxcTYreWJ0MjZPaDE3cEtyRWp6NzZpS2lvcUZEY2xoQW5uQk1pM0JOQ0NIR2NNSVZoN0RrS1k4OVJoT2thMm9HTjJMYXZ4TEZqcGQ5YWZhNTErTnpCbnE2aks2N0tQZDJ2b3MrWGd1cmVwcU83MXJ3SzBxQkR5OW1KTFdjbnR0VnZvVVMxd2RCakJPYWVvekIwSGdZR21USW54SWtrTmFPSTY5N2FRSHF1VCtXRjcwS2ZqYWFBcnZtRmhGRVdBMDlmZGdvM25ORXhCT01MSVk0SGNYRngzc3F4NmxxMWFrVnhjVEZXcXpXazE3enh4aHZac0dFRDY5YXRZOGVPSGQ3cHVCWkwzZDh3K1BQUFA4blB6Njl4LzE5Ly9SVjArNFFKRTJvOFovLysvVXlkT3JYTzkxQVhreWRQNXJ6emFpL0NxVzFhTHJqV3c5dTRjV05JN3dzSVNSV2dFTWNMQ2ZlRUVFSTBEVVZGVFV3aExERUZSaitBbHB2dW1ycTc0MGVjQnpmNUhLZDRKK1I2WDVEcmVOZms4NmhhT1V0eE4raFFxc0krbnk2OTN1TkxzM0drZm9FajlRc3dSV0RvZWhybVh1ZGc3SDQyV09SZFh5R2FLN3RUNC9ILzdlREY3OU54Nmo1dkE0UzhFNjcvZU1PN3h2TCt6U2trdGd6ZHVrOUNpR092cHM2dUFHYXpHYWhhV2lSVVdyUm93YVdYWHNyY3VYTXBLQ2hnNk5DaDlPMWI4NHlEdFd2WHNuanhZaVpQbmt5L2Z2MEFWMFZjc1B1YVBuMDZlL2JzNGVtbm55WXhNVEZnZjIxcjF5VWxKVEZ6NXN4NlA1OGJiN3l4eG4zZHUzYy80dm5mZi84OUFJTUhEL1orem4ydFhidTIzdmRVRzA5WUc4cDEvSVE0MWlUY0UwSUljVlNvOFYweHgzZkZmTnBONk9VRk9MWXZ4NzVqSmM1OXY0SFQ3bit3dS9LbXBuWDZvRnJZNS8xWVIwTUpuSkZuTDhlNWZUa1YyNWVEb21Mb09BaFR6M013OWh5RjBrTFd5eEtpdWZqclVDblh2cldldnc2VlZtMzBoSHFocXNDb05reTR5Y0NqRTNyejkxRkpvVi9DVHdqUnJObnQ5cURiS3l1cnJ6OGN1TjhUYUttcXlvWU5HOWl6WjArTjAyVTNiTmhBV2xvYWd3WU44b1o3a1pHUlFZOVZWUlZ3aFpiMW5jTHFjRGpJenM2dTF6azFXYkprQ2UrODgwNmRyd3ZVT0MzWjA4WDNoaHR1QUdERWlCSGNmZmZkRGI2MzR1SmlnSkEwU1JIaWVDSGhuaEJDaUtOT2lXaUphZEFrVElNbW9kdkswZmI4aW0zN0NoeTdmb2JLa3FyakZQOHdUOUY5dS9FRzh2YmJkUlgzb2VtNis4VzR6eXR5WGNPWnNSNW54bnI0NGIrbzhkMHc5aGlKc2VkSURPMzZOY0VDL0VLSXh0SjBuZWVXN3ViSlJUdXhPVFdmUFNGY1d5OXdhVDBHZFdyQnZKdFQ2Tm82K0pROUljVEpLU3dzREt2VlNsNWVYdEQ5bm5YdmFqSjM3bHdPSERqQThPSERTVWhJNE91dnYrYmxsMS9tMldlZnhXQXdCQnlmbXBvS3dOQ2hReHQvODdVSTViVGNIajE2TUhueTVEb2R1MnJWS2pJek01azRjV0xRNTc5MjdWcDI3OTdOaEFrVE1Kdk5kTzdjdWRieE1qTXpTVTFOWmVUSWtVSDM3OXUzRDRDRWhJUTYzWjhRellHRWUwSUlJWTRweFJ5Qm9kZTVoUGM2RnpRbnpzd04ySGVzd0xueko3U2lnMVhIdVJNN1Z5ZmRJeStyNVdxVXFRUnVyQllHYUxtN3NlWHV4cmJtSFpUSWVJdzl6c2JZY3lUR3BPR3lUcDhReDRIMG5IS3VlM3NEcVJtK0M4ZDdrcmdRTnMxUWZLdUE0YjR4WFpsNWNXOE1xZ1QrUWdoLzdkdTNwN0N3a045Ly96MWdEVHZmcXJ4Z1VsTlRXYng0TVJhTGhadHZ2cG1JaUFoKyt1a24wdFBUV2JCZ1FVQWd0bmZ2WHJLenMyblhybDNRYWJhaDBycDFhM3IwNk1GdHQ5MFdzRy91M0xrTUdUTEVXelZZM2N5Wk00bU5qZlhiMXIxNzl6cE55UVhZdFd1WE45d0xOaTAzS3l2TEcrNVZyMGJVZFoyTWpBd3FLaW9BbURKbGluY3R3djc5K3dlTWxadWJTM3A2T2tsSlNWSzVKMDRvRXU0SklZUTRmcWdHREoySFl1ZzhGTTc3SjFyMkRodzdWbUxmc1JJdGE1djNNTi9NTGtpeFRjM2NpV0RWOUYzL3BoeDZXUzcyalF1d2IxeUFZZ3JIME9VMFREMUhZdXd4RXNKaVF2QUVoUkQxTWVmSGZjejQ2aS9LYmM1cWUwSVl1TG5lQ2ZBK2pJczA4ZUd0Z3huUk15NTAxeEJDMU11ZVBYdDQ3cm5uaUlxS1l0cTBhUUhCRWJpbWF0cHN0cURucTZvYXRERkRxQXdiTm95dFc3ZXllZk5tUHZua0V5Wk5tb1RKWktLZ29JRFhYMytkMHRMU29PZVZsSlR3OHNzdkEzREZGVmZRdW5WcndEWGQ5TVVYWCtUVFR6L2wxRk5QOWF0TVc3OStQZEIwVlh1RmhZV2twNmZ6d2dzdm9Lb3EyN2R2WjhtU0paeDk5dGtNR2pTSVE0Y084ZWVmZjdKeDQwYis4NS8vY01vcHB3U004ZWFiYjVLYm0wdGFXaHJKeWNsKysyYk9uRmxqY3c4UHo1L2p0ZGRlVyt0K1h4a1pHY3lkTzVjZE8zWlFVbEkxNjZPOHZKeVVsQlFHREJoQVhGemc5L0V2dnZnQ1hkZkp5Y25oMjIrL1plellzZDZwekVJMFp4THVDU0dFT0c2cGJYcGlidE1UODVtM29SWHN4LzduMTlnMy9RKzlKTXQ3ak9jbHVhdUxidDA2bjFWTjMvVUordkNQQzNSN0JZNGRLM0RzV09GcUR0SWhHWE92VVJoNm5vTWEyM1R2bkFzaDRGQ2hsU252cHZMelRwOU9rRUVhN1lTRXozQ25kVzNKeDdjTnBrMU0zVHRXQ25HeVdibHlKZDk4ODAyVGpQMzQ0NDhUR1JuSmloVXJ5TXpNQk9EMzMzOFAybTExN3R5NXpKMDdOK2c0cDUxMkd0T21UV3VTZXdRWU8zWXN5NWN2SnpNemsvbno1L1BaWjUvUnNtVkxDZ29LaUltSjRlcXJydzY2M3R3YmI3eEJmbjQrSFR0MlpQejQ4ZDd0STBlT1pPblNwZnoxMTErOC9QTEwvUGUvLy9VR1R1dldyUU5jelNhYXd1TEZpL24wMDArNTg4NDdHVE5tREZsWldheGN1Wkt1WGJzeWFOQWcyclZyeDhNUFA4eGpqejNHRTA4OHdheFpzN3poNDdScDB4ZzRjQ0NUSjA5bXhvd1o1T2JtTW5QbVRMOEFjUFRvMFFHQlgzVXJWcXdnSXlPRHlaTW5CdzNhVnE5ZXpjNmRPLzIyUlVkSHMzNzllbFJWcFUrZlBnd2NPSkFCQXdiUXMyZFB2MkQzOGNjZjkwNzFYYkZpQlV1V0xDRWlJZ0pWVlhuenpUZFp1blFwdDk1Nks2ZWRkaHFkTzNlbVE0Y09EZjVjQ25Fc1NiZ25oQkNpV1ZCYkptSTUrMDRzSSs3QXVmYzNiR2tMY2V4Y0FRN1h1N21lYWJzZU9qcXF1Nk51YmJ4Qkg3V3YwNmZ0VDhXNlB4V1dQNCthMEF2emdBbVkrdjBOd2xxRTdra0tJZmh3elg0ZSttd0x4VmFILzQ0anpjV3ZGLytRVUZWZzZ0anUvR3RjVDFSWmQxT0lXaFVXRnJKNzkrNG1HZHZUV09IMDAwL25wNTkrSWlZbWhrR0RCalhKdFJvakxDeU1KNTk4a3ZuejUvUGJiNytSbjUrUDArbGs1TWlSWEhYVlZVRS9Qei8vL0RNLy8vd3pBTGZmZnJ0ZkFLVW9DcmZkZGh2MzMzOC91M2J0NHF1dnZtTGl4SW5rNStlemZmdDJ3c0xDdklHWnpXYnpOcGdJUnROYzY1TGE3WGJ2Vk5YcVZGWEZZckZndDl0WnVuUXBFUkVSbkhYV1dUV09tWnljek4vLy9uZSsrdW9yNzdUWm9xSWkvdnJyTHpSTjQ0b3JydUQyMjI5bjVzeVpQUEhFRXp6OTlOTjA3TmdSb05aeFBiWnUzVXBHUmdiang0L0haQXBjRXNYcGRLSW9pdDk2ZkMxYnR1VFJSeCtsWjgrZVJFVFV2QzVxdjM3OTBEU05Uei85bFBuejU2T3FLdmZlZXkrOWV2WGkzWGZmNWFlZmZ1SmYvL29YSTBhTTRLYWJiZ3BhSlNwRWM2Q1VsWldGdHErM0VFSUljYlJVbG1MZnNnVDduMS9qUExRNWNMOVB0OTJHL1dPbmcrN3UxQnZzQmI5cXdOanRUTXdEeG1Qb05rTFc2Qk9pRWZKS2JkejZmaHJmYmE3V3FWRVBZZE9NSUJKaUxIeHdTd3BuZEcvVlpOY1E0a1JTWEZ6c1hkTXMxRHAxNmlSVEpIMHNXclNJdDk1NmkySERodkd2Zi8wTGdLZWVlb28xYTlZMGF0dytmZnJ3MUZOUGVjZWZNR0VDVTZaTUFWeVZrdi8zZi8vbnQ4M0RicmQ3dzdjbFM1WXdaODRjSms2Y3lIWFhYUWZBdDk5K3k1dHZ2a2xDUWdLdnZ2cHEwUFh6cW5NNm5keDU1NTNrNStmejJXZWZOZXA1QlpPYW1zcThlZk5JVDAvSFpESngxMTEzK1RYYVNFMU41YlhYWGlNN081dVltQmh1dnZsbXpqNzc3SkRmaHhCTlRTcjNoQkJDTkYrV0tFd3BsMkZLdVF3dE45MVZ6YmQ1RVhxNSswV0hPeER3OU5GQTBYRkZkWFVOQ3BUYTErblRuRGgyL29SajUwOFFGb09wN3dXWUJveDNkZDBWUXRUWkgzc0x1ZktOOVJ3c3RQcnYwSlVRRit2NVYreU42Tm1LRDI4WlRGelVrVitBQ2lGY1ltSmlpSW1SZFdpUGhsOSsrUVdBbEpRVTc3YWtwQ1RLeThzYk5hNW5XdTBQUC95QXlXVGk0b3N2OXU3cjFxMGJKcE9KYjc3NWh1enM3S0JOSi9Mejg3MVRZa2VOR3VYZGZ1R0ZGN0ovLzM0R0RCaFFZN0MzYTljdUhudnNNZUxpNG9pSWlDQTNONWZEaHc4ZmNlcHVmWGlhbXZ6d3d3L3MyYlBIKzd6KzhZOS8wS1ZMRjc5akJ3MGF4SXN2dnNpY09YTll0V29WenovL1BBY09IT0NxcTY0SzJmMEljVFJJNVo0UVFvZ1RpK2JFc2ZzWDdIOHV4TEhyWjlBY1FRNXlWL1RWWWRwdThIT1ZXb3VKbEZaSm1BZU14elJnUEVwa2ZMMnZJTVRKNUtYdjAvbjN3bTA0Tk4rdnhoQ3ZyVmZ0QzlhZ0tFeS9xQ2NQWGRDOUtZc0NoUkNpU0ppUDdBQUFJQUJKUkVGVVViNzg4a3QrL1BGSHBrK2ZUcHMyYlVJK3Z0MXVaK2ZPbmZUdDI5ZHYrNW8xYS9qb280ODRkT2lRZDZxMEw1UEpSR0ppSWxkZGRSWERoZzJyMXpWTFMwdTUrdXFydlk4TkJnTTlldlRnN3J2dkR0bDZkNXFtTVdQR0REWnYza3hTVWhLWFhub3BJMGFNT09LNnpNdVhMK2ZqanovbXFhZWU4alk3RWFLNWtIQlBDQ0hFaWF1aUVQdm1iN0dsZllXV3N5dklBYm8zUW1oSTBLY0FtdCtxZmRVUFVEQjBIb1o1d01VWWU1NERwckI2WGtHSUUxZHhoWU9iNTI3azJ6K3pqbnh3WTFUTENSTmlMSHg4MjJDR2QyM1p0TmNWUWdoUkkwM1RjRHFkR0F5R0pwbUtuWitmVDNaMk5yMTc5NjdYZWI1VGo0Vm9UaVRjRTBJSWNWTFFEditGTGUwcjdGdVdRR1ZKd0g1ZEQvRjYvZFdaSWpEMU9SZnpnSXRSRTFPYWRBMHhJWTUzYVpuRlhQNzZIMlFXK0N6MnJydFR1SkI5YVNnK1g5Z3VvL3ZFTSsvbUZHSWo1SVdiRUVJSUlVNGNFdTRKSVlRNHVUanRPSGF1eEphMkVPZWVOZDZtRzE0NjZFcmRPdTBHNDFubFQvY0dDNEZKaGRxaVBjWis0ekFOR0k4YW05aUFxd2pSZk0zNWNSOFBmRnE5QVU2SXArRUdNV3RpWCs0K3Q4dVJEeFJDQ0NHRWFHWWszQk5DQ0hIUzBrdXlzVy8rQmx2YVF2U0N6TUQ5T3FpS1hvOEdIQUVqdUJ0NFFFM0JoZG9oMmJVK1g5K3hZSTVvNEhXRU9QNlZWVHE0OWYwMEZxWWU5dG1xQXlvMHNKOTFVTlZ5d3NTV1ljeS9mUWlET3JVSTNUV0VFRUlJSVk0akV1NEpJWVFRZ0hQUFdpcC9tNGN6L2RmQW5kNndvSEhWUmE0WmdqVjA0akNGWWVvM0RzdXdhMUJhSlRYNEdrSWNqLzQ2Vk1xVmMvNWdaM1paMWNhbUw5WmpiUDgydkRObEVDM0NqVTE3SVNHRUVFS0lZMGpDUFNHRUVNS0hucitYeW5VZllOKzhDQnlWMWZlNnEva2FObVVYY0ZmeTZlaTZVbVBRWjBnNkZmUFFxekYyTzB2VzVoUE4zbWUvSCtUdkgveEpoZDNaaEZkeHRiZnhwSVdxQXRQSDllS2ZmK3ZlaE5jVVFnZ2hoRGcrU0xnbmhCQkNCRk5SaUMzMWMyeC9mSXBlbHV1L1Q5ZlJGV3J1a2x0dndVdVlsTmdPV0laZWcybkF4VEpsVnpRN2xYYU5lK2R2WXQ2diszMjJOa0c1WHJXMUxhTXRCajY4ZFREbjltMGQydXNJSVlRUVFoeW5KTndUUWdnaGF1TzA0L2hyS1pXL2ZZQ1d0VDFnZDFWVTBialF3ck0yWDlBZUhLWUlUQU11eGp6MGF0U1cwb0JESFAvMjVwWXorZlUvMkhJd3NETjFVK3JSSnBLdi9qR01MdkVTaGdzaGhCRGk1Q0hobmhCQ0NGRkhXdVo2S3RmTnc3RnJWVUNYWFZmYmpjWlhKSG03N2JwS0F3TVl1NC9BUFBRcURFbkRHMzB0SVpyQ3d0VEQzUGIrUmtvcmZhZmg2bEREMytsUUdkdS9EZS9mTkloSWk2eXZKNFFRUW9pVGk0UjdRZ2doUkQxcEJmdXgvZllCamszL1E3ZFgrTzNUMFhFdHBSZWFvRTkzZGVHZ2VpcWl4SFhCTXZScVRQM0dnU21zMGRjU29yRnNEbzFwWDJ6bGpaLzIrV3h0aXE0Wi91dnJLY0FqNDNyeXlJVTlRbndkSVlRUTR0aXhGVG14bGVqWUNqVnNSYTVmQU9ZV3F1dFhySW81V3NIY3duQ003MVFjRHlUY0UwSUlJUnFxc2hUYnhnWFlmdjhZdlNUTGY1L3VEaldVRUlVYk5RMWppY1k4OEZMTVE2NUVpV25iK09zSTBRRDVaWFltdkxLTzlmdUttdlpDc3I2ZUVFS0lrMERPK2tvY0ZUb0dzK0lLOGR5Qkh1QU4rbXlGR2s2N2pqRmNvWFdLNVJqZnNUaldKTndUUWdnaEdrdHo0TmkrSE51NkQzQWUybHpqWVo1MTlScWp4akVVRlVPUFVZU2RlZzFxNHFCR1hrV0l1dHVSVmNaRkw2MWxmNEcxYW1OVEZPeFYweVUrbkcvdUdTN3I2d2toaERoaFZPUTR5VnBiU2R3QU05R2Q2N2JNUk1sZUIvbWJiYlFaYmlFOFhxcjRUbFlTN2draGhCQWg1RHlRUnVXNmVUaDNyQVJkcTdiWHRTNWZLUDdoVmREUmRDV3crUWFnSnZUQ012UnFqSDNIZ3NFVWdxc0pFZHpTemRsYys5WUd5bXpWMXRkcjRtVHYzRDd4ZkhqcllLTERaSDA5SVlRUUo0YkNiWFlxY3B3a0RMZWdtdXIzNzZqVHBwTzl0cEx3dGdaaWU4clBmaWNqQ2ZlRUVFS0lKcUFYSGFUeTk0K3hwMzBKdG5ML2ZlNTErVlNsOFVHZkFtaTZ1NWxIdFo4RGxZaVdtQVpOY2szWmpXalZ5Q3NKNGUvRjc5T1o4ZFZmYUo2L3hEcFVUVVVQRmNVOUZkZjdpSC8rclR2VHgvVUtHbXdMSVlRUXpWSGhOanNPcTBiOHdNWk5yODNkV0lreFhDVzJsd1I4SnhzSjk0UVFRb2ltWkMvSG5yWVEyKzhmb1JVZThOK25BMHFvcXZsYzNVaDFDQXc5VkNQRzN1ZGhPbVVzeHU0akduMGxjWEp6T0hWdWZYOGpuLzUrc0dwanRiWHdHazEzLzhkbnpFaXpnZmR2VG1Gcy96YWh1NDRRUWdoeGpGWGtPQ25jWnFmZFdhRnBrSFp3bFpWV2ZVMkV5UlRkazRxRWUwSUlJY1RSb0RseGJGMkM5ZWM1NklYN3ErME01WFJkVjJXZ1hrUEhYaVd1QzJHblRjRjR5dDlBbFNtTm9uN3l5K3hjOXRydnJFMHZxTnA0bE5iWCsrcXVVK21SRU5tMEZ4SkNDQ0dPc3IzZmxOUHBndkI2VDhXdGlkT21zMzlaQlozSHlacTBKeE1KOTRRUVFvaWpTWFBpMlBJdGxiKzhpVll0NUF0MVJxSUFHcnE3WWEvL3lFcDBHeXluWG9keDRFUVVVM2dJcnlwT1ZFZXRjVWExTVdWOVBTR0VFQ2VxblBXVmhNVWI2dHc4b3pqZFFWNmFqUTduaG1HT1ZtczhybVN2QTJ1K1U3cm9ua1FrM0JOQ0NDR09CYzJCZmRNaWJMKytGVGhkMTEzSjUvcW84UlIwTlBkNEFUbU1KUnJMc0dzd0Q3MGFMRkVodUpvNEVhM2Nsc3Zsci8vaDN6Z2oxRk54ZzdoelZCSlBYM2FLcks4bm1nWGRDWnBkUjNPNGZ0ZWQ3cjVLdW82dVZTMGZxZXVBKzdHdXVTdXRkUVZkZDYzSDZqclcvMlBYT083dEdvRGlQZGN6bHVzL1NzQTFoUkRIQjBYQmIrcXRyZGhKM3A5MjJwMVp0K200OWxLTkF5dXM2RTZPR080QkhQckZTdHdBTSthWTJvOFRKd1lKOTRRUVFvaGp6TDV4QVpXL3ZJbGVrdFdrMS9Ia0kzcXdhaXR6Qk9ZaFYyRVpmajFZb3B2MFBrVHo4c3J5UFR5eVlHdlROODVBdy9NWFUxWGc1YXY2TStYTVRpRzhoaERCYVRiY2daeUc3Z0NuWFVkMytBUjFEaDJuVFVkMzZONXR1bnU3TjhoekhPdG5JWVE0N2luUVpVTFZWTm5TL1E3S0R6cHBNNndPMVhXNmF5MDlaNFdPbzBLdlU3aVh0YTZTcUVRRGtSMms4djFrSU9HZUVFSUljVHh3MnJILytUV1ZxOTlxOHBEUHhkV0FJeURrTTRWalNwbU1aZmdOS0JFdGo4SjlpT1BWVVdtYzRSb1UzNytJRVdZRG45dzJtSFA3dGc3eGRjU0p6Rm1oNDZ6VWNWaDFuRmJYeDY1QXpyZWFUbk9IY3U1dDltTjkxMEtJazBxMWNDOS9zdzNWckJEYjg4aWRiUXUzMnluWjY2QmxieE01RzQ0OExkZHpqdWJRYVhXS3VkRzNMbzUvRXU0SklZUVF4eE9uSGNlZkM3R3VmZ3U5Skx2YXpxYnBYS0RyZW1EekRhTUYwOEJMc1p4K00wcGtYTWl2S1k1dmhlVjJKczQrQ28wenFvV0ZiYUxOZkhQUGNQcDFrT3BSQWJvZEhKVTZXcVdyVXNWWnFlT28wSEJZM2R2Y1FaNW1POVozMmpDS0VWU1RnbUlBMWFpZ0dsMi9leDU3OTZ2dUJra0szbzkxUlVkUlFGRVYxNWVRZTU5bmlWVkZkWDJneUd3OElZNGJpZ0tXdUtvdnlzT3JyY1IwTnhHUlVIdFhXMXVSeHNFZnJiUTl3NEt6RXJKL3E2eFR1RmQrMkVseHVwMjJwNGVtQzY4NHZrbDlwaEJDQ0hFOE1aZ3dEcnFNcUFFVHNLZDlTZVhxdDlGTGM5dzd2Uk5yUTlaZEY0SjMxY1ZSaWYyUFQ3Q25mb0ZwNENRc1o5NkNFdEVxUkZjVXg3TWRXV1ZNZUdVZCsvSXFxalkyV2VPTXFrRjd0NDNpbTN0T3BYMnN2QWc1MFRrcTNOVjFQbFYyamdvTlp5V3VpanYzZGwwNzFuY2FuR0p3aFc2cUNmY3YxZnV4d2FLNmdqb1RHTXl1N1o3anZTR2VGTkVJSVhDRmR1WVd0UWQwdWdZNWY5aUk2V29pTE41QTJRRm5yY2Y3TXNlcTJBcVAwMitrSXVRazNCTkNDQ0dPUndZVHBwVExNUTI0Qkh2YUFpcFh2NE5lbHV2ZTZRcjJkUFNhMm1RMG1PSXpLdUNhTHJ6K0UreC9mb1U1NVhJc3A5OElZUzFDZGoxeGZGbVhYc0Q0bDlkUldsbnR4VU1UZDhRZDBiTVZYL3g5R0pHVzJxc1h4UEZMczFNMUhkWmRaV2V2MFB6Q09xZjErSndLcTVyQllGRXdoQ25lMzQxaHF2dDNkNGhuVmwyVmRSTE1DU0dPb29JdGRuUWRXdlk5OHRSZGNYS1RhYmxDK0xCYXJlVGs1QkFlSGs1OGZIeU54em1kVGc0ZVBJalJhS1JkdTNaSDhRNXI1N2t2czlsTVFrSkNyY2NlUEhnUVRkUG8wS0ZEOEtvZEljVHh4VzdGdnZFTEtuOTlCNzI4d0crWERxaUVwck91djhCeUxjVVVqbW5ZdGE3R0crYklrRjlSSER2THR1Und4WncvcUhTNDMrVnZrc1laQkV6RnZlclVEc3k1TGhtREt2OFdIZThjNVRxT01oMTdxWWF0VkhNLzFyQ1hISjlWZG9ad0JXTzRPN1FMb3lxd0MxY3hlQUs5Y1BsN0o0UTRObzQwTGRlYTYrVFFMNVcwUGMyQ09kWlY0VmR4MkVuT0JodnR6dzdERksyZ21tcitIaWJUY2s4dWhuLzk2MTh6ai9WTkNKZk16RXdLQ2dxSWpJekVZR2lhZDY1Mzc5N04vZmZmVDJscEtRTUdEQWg2ekpJbFM1ZzllemJ4OGZHMGI5KyszdGY0OGNjZldieDRNYkd4c2NURjFieE9VMnBxS284Ly9qaVZsWlgwNmRPbnp1UGI3WFllZWVRUjB0UFRTVTVPRHVubmF2YnMyY3llUFpzdVhiclFwVXVYR28vNy92dnZlZlRSUjdIWmJBd2JOaXhrMTIrc2I3NzVoaWVlZUlLb3FDajY5ZXRYNDNFYk4yN2t3UWNmNU1DQkE1eHp6am1OdnE3VmF1WFpaNTlsMmJKbHFLcEtVbEpTbzhjVVFsUmpNR0xvTUFEejRDdFF3MXZnek5vR2Rpdmczd1ZYVlVJNWYxSnhqK3V6SnAvbXdKbTVIbHZxRnlqb3FHMTdveGprM2VUbTd0UGZEbkxOVyt0eCtMYkVWWUkwWEdrVXhXOHFyZ0k4TnFFM3N5YjFSWlUzbVk0UHVpdkFxeXpVc1dacmxHWTZLRWwzVUxqTlR2NW1PMFc3SEpSbU9DZy83S1F5M3hYcU9TdHBpbmNXNnNRUXBtQ09VUWlMTXhEWnpraFVaeU10dXBtSTdXMGlycitaRmoxTVJDY1ppVW8wRXRIV1NGaThBVXVzaWluU0ZmalY5cUpZQ0NHYW1xMVlRM05BV0Z6dzE3UEY2UTRxOHpSS001MFU3WFJRdE5OQitTRlhaWDNKUHRlKzZNNDFUOFlzTytCRU5TdUV0NUdxK0pPQlRNczlqdnp6bi8ra3JLeU1sMTU2cWNuQ2tVMmJObEZRVUVCTVRFeU54L3o4ODgvczJiT0hWcTBhdHJiU0R6Lzh3S1pObTBoT1RxWkhqeDRBbEplWFUxSlM0bGROVmw1ZXpvRURCeWdxS3FyWCtLdFhyMmJidG0wWWpVWk1wdEM5b055NmRTc3JWcXlnZS9mdWpCbzFxc2JqTkUxandZSUZxS3JLcFpkZTJ1anJwcVdsOGY3Nzc5ZnJuRWNlZVNTZ3NyQ29xSWpQUC8rY21KZ1l4bzhmWCtPNVRxZVRkOTU1QjRCcnI3MjIvamNjeER2dnZNT2FOV3NBaUlxSzR1eXp6dzdKdUVLSUlFeGhtSVpkaTNIUUpPenJQNlZ5elh0Z2RYMGZWUlRYYW55dU1BNUNsY3dFcmU2MUZsUDU0OHZZZnZzQXkrazNZeHAwR1JobHZscHo5T3gzdS9uUDE5dXFiVzJDMEVQWHZjT2FEU3J2MzV6QytJRzFWNW1McG1FdjBiR1hhVGhLZFd5bFRsYzFYcG1yS3E4eGRCMDhTVjhvWmdXb1pqQkZxaGpDRlV4UkNzWUlGVk9raWlsQ3dSZ2x3WndRb25reng2cVVINng1RGIzb0pHTkFNR2ZOMHlqY1pxZDFpaGxUVE8zcjlWVVdha1FsU3JCM3NwQnc3eVNUbXBvS3dPbW5ueDUwZjI1dUxsdTNiaVVwS1ltdVhidldlL3lpb2lLMmJObENSRVFFUTRjTzlXNy8vZmZmZWY3NTV4azdkaXkzMzM1N3cyN2ViZEdpUlFDTUdUT0dpb3FLSXh6dHoyQXdZRFlIdnZnc0tTbmgrZWVmQjJEdjNyMWNjY1VWUWMvLzk3Ly9UVVpHQmxsWldRRGNlKys5TlY0ckpTV0ZjODQ1aDJlZmZiYkdZL3IwNmNONTU1M0g3dDI3YWQyNnRWL29tcG1aaWNQaDhLc2d6TTNOcGFpb0NKc3RzQzNjNjYrL1RrbEpDYXFxTW1YS2xLRFh1K2VlZThqUHp5Y2pJd09BNmRPbjEzaHZkOTExRjJlZGRWYU4rejNXcmwzTHNtWExpSXlNcEZXclZxeGV2Wm9sUzVZd2R1ellJNTRyaEdnNHhSU09lZmdObUFaZmpuMzlmQ3JYelBVSitSUkFCM2ZGWGVpS2FnSWJlZWpsQlZoLytDK1ZhOS9IY3NZdG1KSW5nRlR5TlJ2M2ZMeUp0My9PcU5yUUpBMlozWU82eDQyTE5MSGd6bUVNN1JJYjZnc0pIMDZyanFOY3g1cW5ZUzkxL3lwenJZZlhVTjYvSHA0UEZML00xdlhkb1FHaG5qbFd4UmloWUk1V01VZXJHS01VekRFcWlyd21GVUtjd013eENxWDdhdjZlYklwU01VWDViL09zVzJwdXBSNnhXNjVtMHpIRnlCc2hKd3NKOTA1d0RvZUR6WnMzQTY1cFZWdTJiQ0VoSVlIOSsvZXpmLzkrNzNIeDhmRWtKaWF5Yk5reWRGMW54SWdSUnd6T2dsWE9yVnUzRGszVE9QMzAwLzFDTk04OTlPclZxMUhQWjgyYU5lemN1UlBBRzhiVng1bG5uc2xERHoza3Q4MW1zekZyMWl4eWNuSVlOV29VOGZIeC9QampqNHdhTlFwVlZRT09mZSs5OTRpTWpPU2lpeTRpTXpPVHJLd3NoZ3daRW5DdDl1M2JFeE1UUTNKeU11Q2F1cHFXbGthYk5tMjhnVjJuVHAyOHgwK1lNSUZ4NDhaNUg5OXp6ejNrNWVYNVBjL1hYbnVOcFV1WEJsenJmLy83SDJ2V3JLRjM3OTcwNzk4ZmNBV0IxYXY3TkUzamd3OCtJREl5a3IvOTdXOEFIRDU4bUxadDJ3YU1tWmlZR09RejZDOHpNNU5YWDMwVmNJV0JpWW1KUFBEQUE3enp6anYwN05tVGJ0MjZIWEVNSVVUanVFSytLWmdIWDQ3dGowOWNJVjlsQ1o0d1JROXB3RmMxamdKb1B0TjE5ZEpzckV1ZndMYjJQU3dqL282eDM3Z2FSeEhIbmxQVHVmN3REWHlWZXJocVkxTUdlMjdkMjBTdzZKN2hkR3dWSHVvTG5iUWM1VHIyRXRjVVdWdXhocTNFOVV0dllPTUszZWVMdkNxMGM2L3RxWURtV1Z0UDkrWjdWV29KOW93Ujd1cTdLQVZMak5IN3NWSFd2Qk5DbktUTU1RWU00UTVLOWpxSVRncHRORk84eDRFcFNzRWNMZStTbkN3azNEdkJsWldWOFovLy9NZHZXMVpXVnNDMnYvM3RiOXgwMDAwc1c3WU1nSG56NWpGdjNyeGF4Nzdvb291NCtlYWIvYlo1Z3FjTExyakFiM3RxYWlxcXFqSjQ4T0FHUFE5d1RTZjEzTk9RSVVPSWpLejdRdTdGeGNYZWUvQlZVVkhCVTA4OXhaWXRXeGc1Y2lUMzNuc3ZxMWF0SWljbmg4TENRdTY4ODA3QXRjN2YyclZyMmI1OU81V1ZsZHh5eXkyY2Q5NTVUSjgrbmZUMGRDNjc3REtHRHg4ZTlOcVBQUElJNEdwZ2NjY2RkekJvMENEKy92ZS9lL2V2WHIyNlhwK0g2dGFzV2NPNzc3NUxRa0lDMDZkUEp6bzZta1dMRnJGdzRVS21UNS9Pd0lFREFWZTQrTkJERDJHMVdwazZkU3BubkhFR0N4WXNZTTJhTlR6ODhNTkJBOHJhSER4NGtCa3pabEJTVXNMWXNXTzkxYUEzM25namMrYk00ZEZISCtYUlJ4K3RkZTFDSVVRSW1TSXduM1lUNXNGWFVybm1YV3kvelFPSERiekJubThzMTNpdXBkTUMxK1RUaWc1UzhjMTBsTlZ2RVRiaURveTl6MjlRSlk5b09sYTdrMG12L2M3S2JYbEg0V3BWZi9hbmRXM0psM2NOSXlaY2Z2eXNOeDBjWmE3d3psNnFVVm5zQ3ZQc0pScDZ6VE82Z2cvbEthN3psTndwaXMrM0I4Vzd6L1diN3UyckFrcjFYaWhCR1N4Z2lsRXh4NmhZV3FqZWo2VUtUd2doQXJWT3NiQnZVVGtSN1EwWXpFZitlU215ZzRFdWwwVFVlb3l6VXFkZ3E0M09GOVorbkRpeHlFOVhKN2pJeUVodmtQZkJCeCt3ZCs5ZXBrNmRpc1ZpOFR1dWRldlcvUFRUVHhRVUZOQ25UeCs2ZCs5ZTQ1aS8vdm9yZVhsNVJFWDUxd2p2MmJPSFhidDIwYmx6Wis5YWV3RGJ0MjhuSnllSHlNaElQdnp3USsvMnc0ZGQxUUliTjI3a3RkZGVDN2pPVlZkZFJXeHMxWlNkQlFzV2NQRGdRZnIzNzgrTUdUUHE4Vmx3M1VOcWFtcEE4NDN2di8rZWpSczNNbmp3WU82NjZ5NEFSb3dZd1pvMWExaTJiQm5kdW5Yamdnc3U0TTAzMzJUWnNtVTgrT0NEM0gvLy9kNDE1UjU0NEFIdXYvOSsvdnZmLy9MODg4L1R1WFBuZXQxWFkvM3h4eDg4ODh3elJFUkU4UERERDZPNzMyNzNCSGV6WnMxaTFxeFpkTzNhbFMrLy9KS01qQXpPUC85OHpqampEQUJHang3TmtpVkxlT2FaWjVnMWExYWRLKzJ5czdQNTk3Ly9UVUZCQVFNSER1U21tMjd5N2hzN2RpeDc5KzdsdSsrK1k4YU1HVHoyMkdNTm11SXRoR2dnY3dTV3MrL0NQT1JLS245K0hYdmFWNkE1OFdtN0VUQzF0ckVVeGIzT24wK3BqNTYvajRxRjAxRGJ2RXY0bUgraWRtejRtenNpZEFySzdJeC9lUjBiTW56WHU5VkJEM0h6akdwVmdKTUd0K1B0S1FNeEdXcWZRaVRBVnVUdVJsdXNZU3QydWtPOCtuL0Y2dTZ2ZFU4L2JjOUhpcWY3c1NlbDA1V3FJRS9YcWtKNzl6RTEvYlZRRERybUZpcm1HSU1yeUl0MUJYbXF6TW9YUW9oNmFUUGNRdmJhU3RxTkNFMVgyNnkxbFNRTXR4ejVRSEZDa1hEdkJHYzBHa2xKU2FHMHRKVE16RXhTVWxMbzJyVXJzMmZQNXR4enoyWEVpQkdBYS9ydTQ0OC9qcXFxM0hmZmZTUWtKTEJtelJvT0h6N01tREZqdkZWeW1abVpmUHZ0dDBSRlJYSGhoUmY2WFd2eDRzVUFmb0VjdUJwMGdLdUtNTmlVMHIxNzk3SjM3OTZBN1JNbVRQQ09sWjZlenZ6NTh6R1pUQTFhczgvcGRMMnRYVDNjdStpaWk3RGI3WXdaTXdhSHc0SEQ0UURnbGx0dW9VV0xGZ3dmUHB5S2lnb3V2UEJDbGk5ZnpyeDU4M2orK2VlOVU1YkR3c0s0NTU1N09IVG9FRzNhdFBGdXIybHR2OXE4OTk1N2ZQREJCOTdIbFpXVjZMck81WmRmN3QxV2ZhMjlidDI2MGJWclYyNjc3VFpzTmh1MzNYWWJVNlpNWWN5WU1VeWJObzBWSzFaNHA5ZGVjY1VWdEdyVnlxOVpTR3hzTEZPblRtWHg0c1YwNk5DaFR2ZTVlZk5tbm5ubUdZcUtpampsbEZONCtPR0hBNlpuMzM3NzdkaHNObGFzV01IMDZkTzU4ODQ3dllHaUVPTG9VQ0xqQ0x0Z091WWhWMUd4NVAvUTltL3c3SEc5YUs5TENVNTlycWU0SWtQZG14TzVLL215ZDFEMjRVMFllNDRpN0p6N1VGcDJPc0pJb3FrY0tMQnkvdk8vc2lmWFo5a056OStESmd6MmJqdTdNODlmVVhNSDk1T1ZaZ2Ria1lhdFVNTmE2TVJXcUdFdjFSdlFlVlozLzEveE50SlIvUDRRWExGZVZSOWtIY1duVXMrN3orZnIxcGVpZ2lsS3dkUkN4Ukpqd0JUaldnL1BHQ0VWdVVJSUVRcmg4UVlxMjJya3BsWVNQNmh4b1Z4T2FpV1I3UTAxZHVBVkp5NEo5NW9KaDhOQmZuNCt1Ym01NU9ibWtwZVhSMTVlSHJtNXVmVG8wWU9KRXlmV2V2NHZ2L3lDM1c3bjNIUFBwYUtpZ3JTME5POWFjQUJMbGl3aEt5dUxjODg5MTl2Ujl2dnZ2MmY5K3ZXY2VlYVozbkJ2M3J4NWFKckc1WmRmVG5SMHRQZjh2THc4VnE1Y0dYQmRxOVhLaWhVck1Kdk52UEhHRzRTSFY2MnhzM2J0V2w1ODhVWEdqUnZITmRkY0UzQnVXSmpybll2eThuS2VmLzU1bkU0bkNRa0pmUC85OTBmOGZGMTU1WlhlODhHMTFoeTR3azVmaXFLd2FkT21HcWNnTDFteXhPOXhkbloyMEhzRm1ETm5qdmZqUVlNR01YUG16Q1BlcDYrZVBYdlNzV05INytOZmYvMFZxOVhxMTNsMjY5YXRaR1ptZWgrM2JObVNaNTk5RmtWUnFLaW9vRU9IRHN5ZVBSdE4wN2pnZ2d2SXpzNE82SWo3M252dkJiMitwOXN0d0Z0dnZSVzBvL0pYWDMzbC9UdlF0MjlmcGsrZjd2ZDU5bEFVaFgvODR4L291czdLbFN0NTVwbG5HRDE2TkxmY2NvdmYzd0VoUk5OVDQ3c1NlZTI3T0xaK2gvWG5PZWo1N2pkVHZGUHhRaGZ5NmU3S1BjK0MrenBWMDNVZE8xWlN1dXRuVElNdkoreXNPOEFTVmV0WUlyUjJacFZ4L3ZOcnlDcXVyTm9ZNG9EWHkyZklSeS91ellNWHlQcXJqbkxkRmVRVmFWUVd1Z0k5UndNYVcxUjl5YnBDT1ZmVkxIN3I0M25DT3ZjUjZHaCtvWjFDN1dHdXBhV0tPVmJCMHRLQUpWYkYzRUtxTFlVUW9xbkY5alJSdU4zT3dWVldFb1piNmpSRjE1ZXpVaWRyclN2WWE5RkRTcWhQUmhMdUhRYzh3WjBuZ0ZxK2ZEbWFwcEdYbDBkT1RnNTVlWGtVRmhaNnAxeFdwM2xYTnE3WmloVXJpSW1KWWVqUW9YNk5OQUR5OC9QNTZLT1BzRmdzWEhubGxkN3RudXQ1cXQyMmJObkNiNy85Um9jT0hiek5HRHdXTEZpQTNSNjRjdlBLbFNzcEt5dGoxS2hSdEdyVnltK2ZwN0xOYURUV0dQaG9tc1p6enoxSFptWW1TVWxKN04yN2w0VUxGeDd4K1Y1NjZhVitvWlBuM3FwWG1QbWFPSEZpMEtDcVBxeFdLd3NXTEdqUXVXZWNjWVpmUTQzdDI3ZVRsNWZudHo3ZmE2Kzk1aGZ1UWRXYVYrSGg0Y3lZTVlPSEhucUlEei84a0RQT09JUEV4TVNBUDZ2YS9QNzc3MlJtWmdiOFhkdTNieC92dlBNT2FXbHBnR3M2N3gxMzNGSHI1MU5WVmU2OTkxNjZkdTNLZSsrOXgvTGx5L256enorWlBIa3k1NXh6VGtEUUtvUm9Xc2ErRnhEVit6enNxWjlqWGZXNnE3T3VaeDB0NzM5ZGowTkNjVTBFMUgwTGlEUUg5dDgvd3I3cEc4TE91Z05UeW1XZ3l2ZUNwclpoWHhFWHZyaVdZcXVyT2gyL3FxMFE4Z2tMVlFYbVhKZk0xY09QM0p6cGhLS0R2ZFFWNUZrTG5ON0tQSzJ1elMxMEhkMzlkYWw2NXRHNmFtSnhmVVJWZWc0Ky8xNTdLdkRjMCs2ckZ0WUxXbzBIcm9vOGN3c1ZjNnlLcGFWcldxMDVSbTJDcGlwQ0NDSHFJcmFYaWJBNGxmM0xLbWpWejF6bkpodkZleHdVYkxXUk1Od2lGWHNuTWZtSitpaGF0V3FWdCtyT1U0R1htNXRMWVdHaDMzSC8rOS8vQXM1dDBhSUZjWEZ4dEc3ZG12ajRlT0xqNDcyUGczVTY5YlZ2M3o2MmI5L08rUEhqZ3dZcWxaV1ZkT25TaGVUa1pML3VxcDdRME5PRTR2RGh3L1RwMDRkSmt5YjVqWk9kbmMyeVpjc3dtVXgrQVovZGJ1ZUxMNzRBQWh0czFOWENoUXY1NDQ4L2FOdTJMUTgrK0NCMzNYVVhYYnAwWWRhc1dVR1BmK3l4eDlpNmRXdkFkczk5MVJZb1hYenh4YlJvMGFKQjkrbFJWRlRrRis3WjdYWldyVnJsM1FldVJoVExseThIOEt2VWE0elBQdnVNc3JJeXBreVp3aU9QUElLbWFVUkhSeE1kSFYydmhoYloyZGwrNFdGeGNURWZmL3d4UzVjdVJkTTBWRlhsK3V1djU5UlRUK1hkZDkrbFo4K2VmdE44ZmMyZlA1L0Rodzl6eXkyMzBMVnJWNTU3N2pseWNuS1lQWHMybjMzMkdiZmVlaXZEaGcxcjlITVhRdFNEYXNBMCtBcE0vY1poWGZVYTlnMmZnZVp3djViM0xKWWZ1cGFwVlF2eCs2Ny9CVmlMc1g3L05KVi9mRUxZNlBzeDloZ1prdXVKUUN1MzVUTHB0ZCt4Mm4xYm5LbzBZTzVuTGR3cGxEdllNeGtVUHJsdENHUDd0d25oTlk0L3VoUFh1bmlGR3BYdXFqeGJVZDBiWEhpcjYzUlEzWTF2ZlBQV3F2ZlphdnF6OHEzSzg0Ui83cS9tYXNHdG9ycWFYSGhDUEV0TENmS0VFT0o0RkJadm9QTzRDSEkyVkZLUzZjQmdWcnhWMU9aWTErdHlXMkZWSmJobTF6RkZLdEk4UTBpNGR6UzkrZWFibEpTVUJHeVBqbzRtTGk2T2pJd01ORTFqL1BqeGRPM2FsYmk0T09MajQybmR1bld0RlZKSDhzTVBQd0N1YXF0ZzJyVnJ4Nnhaczd6cjBubDRIbnVhYjR3ZVBUcm9HRysvL1RaMnU1MEpFeWI0VmRXbHA2ZVRuNTlQdjM3OTZOMjdkNFB1L2N3enoyVHAwcVhNbURIRE93MVlWZFVhSy8ycWQ4UDE4S3hWVjcyUkNFQktTZ3B4Y1hHVWw1ZHo2NjIzTnVnK1gzcnBKZHEyYll2Rll1SDg4OCtuVXlmWG1sTGw1ZVc4L1BMTGZzZHUyclNKVFpzMkFhNDEvL3IwNlFPNEtqZzlhL2I1OHQxVy9jL0lZL1hxMWVUbDVURmx5aFNTa3BJQVY0aFkwL0crYWdzWWQrN2M2WjJhM0xGalIrNisrMjU2OXV6SjVzMmJXYng0TVJVVkZUV0dlNy85OWh1N2QrL20rdXV2cDErL2ZyejY2cXQ4OHNrbmZQdnR0K1RsNWZrRnlVSTBSL3V0K1d3c3ltQlg2U0YybFdWVFlDODcxcmRVUDYyaTROd2JqL1ZkUVBGV1dCLzRwb3dJblF1dVAvcWhvaUkyQUFBZ0FFbEVRVlRYL05DMmx3L1hILzNySGxOUjdsODFpSFpFME1rV1QwZGJBajJ0SFdoamM2MHI3Sm9oNzkvVE9paDNHbGpWbmJybXFqd0FjNHlDSlU0bHVyTUpTMHVaV2l1RUVNMUo2eFFMdGhJbjltS2R5a0tONG5RN3RrTFhHM1ZtZDlnWGxXakFGTzErczBhYzlDVGNPNG91dXVnaUZFWHhWdDE1S3ZBOGdkTlZWMTFGV1ZrWm8wZVA5Z1kwb2VDcFpQdm5QLzhKVkZYa2Zmenh4M3oyMldjQURCOCtuUHZ1dTgvdnZMSXkxd3ZWZ29LQ0dzTzAxTlJVMXExYlIvdjI3VG4vL1BQOXdyMWV2WG94WThhTWVqZVc4TldtVFJ0ZWVlVVZ6R2F6dC9LdElheFdLMERRYWJmang0OEhYTS9UYXJYU3FWTW56am5ubkRxTnUyclZLdExUMDcyZjA3Q3dNTDlwdEpHUmtVeWZQdDA3L3V6WnMwbEpTZkZPbFUxSVNQQld5cjMzM250QjE4Tzc0b29yNnZvMC9VeWRPalZvbUZ6ZGwxOStHZEJveEdQdzRNR2NlZWFadEc3ZG1xdXZ2dG9iTXRmVW9LUTJrWkdSM0h6enpZd2VQWnB0MjdaSkIxM1JiTmswQndzTy9zN2lySTFvSWExK0VrS2N5RXFNNVd3eFpyQWxJb09sK2grY1ZkS1AwVVdETU9qVlg1UXBLSXBlYmNxdHoyOUJwbE9ySnJDME1oQVdweExXeW9DbGxZb2lNN09FRUtKWk0wY2JNRWREWk4zNkhvcVRuSVI3UjVGdjE5T2o2YlRUVHFOYnQ2ckZyTXZLeXZqbGwxL28ycldyZDhxbTczNlB2THc4QU5MUzBtamZ2bjNRc1QyVmNyZmZmbnZRb0NjbEphWFI5MTg5SE16UHorZkREejhNZW14V1ZsYlE3ZVhsNVVEd2NLKzZkdTNhY2NrbGw5VHAzdmJzMlVONmVucU4rNDFHSTBPSERnVmNsWFFBclZ1MzltNER2T0ZlY25LeTN4VGFsU3RYVWxGUjRiZG0zc2FORzROMkZxNUo5KzdkdWVHR0c0THVXN0JnQWFtcHFVY2M0OEVISHd4NEllR1o1dHlRNExaTGx5NzFtaW9zeFBFa295S1BsM1oveCtIS2hyL1pJSVFRdXFLekttWVRPeTBIdUtUZ0xOcmJXbExWR1VOM1Q4bXR1U3JQRkswUUZtY2dySlZLV0p3Qlk1VE1yeFZDQ0NGT1poTHVuUVFtVFpyazkzanYzcjM4OHNzdkRCOCt2TVl1dTNsNWVkNUt1VFZyMWpCMjdOaWd4dzBZTUlBYmJyaUI1T1RrZ0dCdHpabzFRVHZvK2w0RFlOMjZkUnc2ZENoZ2YzaDRlRUExSWJncTRENy8vUE1heHczR1U4SG02ZnBibTlMU1VyWnYzMTZuY1l1TGkrdDFIOEgwNk5IRE85M1ZkNHJzeG8wYjBUU05LVk9tZUxkdDI3YU5Bd2NPRUJzYlc2ZXhvNk9qNmQrL2Y5QjlublgvamlSWWhZQ25xbE02MzRxVGlWV3o4OEt1eFdUYmpsd1JLNFFRZFhISWtzLzh1T1hjYy9nU0RBUXZ0Vk9NZUVNOFN5dFhvS2ZJVC9CQ0NDR0U4Q0UvR29pZ1BGMVJ3OFBEMmJScEUvbjUrUUhkYnNFVi9OUlU1WmFWbGVVZEp4alAxTTdzN0d3S0Nnb0M5bnZXMktzdUtTbUp4eDU3ck5iN2o0bUpDYmdYb0U3cnZHM1pzb1dwVTZjZThiaFFhZE9tVFkzcklWYlh1M2Z2ZXExZm1KdWI2MTB6cnpwUEpXRkRlTUxTbXY2TWhEZ1JmWDVnblFSN1FvaVF5emVWOGtQTVJzNHZHZ3lBWW9Md2VBUGhyUTJFeFV2akN5R0VFRUljbVlSN3paamRibTlVb3cxd3JiK1hsNWRIVGs0T2lZbUozbERzeHg5L0JPREdHMjlrOXV6WkxGcTBpT3V1dTY1ZVkwK1lNSUVKRXliVXVILzE2dFU4ODh3elhIVFJSWDdWYVVkaU1CanExZFYyMzc1OS9QYmJiNmlxU3RldVhjblB6MmZuenAwTUhqdzRhUGZjL3YzN2M5Tk5OOVZwN0Y5Ly9aVjkrL1kxcW9MdDAwOC85Vll4K3NyTHk4TnF0ZkxhYTY4RjdPdlZxMWVkQXNFREJ3NHdkKzdjb1BzOFRVWWFJajgvSDZEUjNZV0ZhQzUybEI1bWFmYWZ4L28yaEJBbnFGOWlObkZxWWhkT1NXZ3ZZWjRRUWdnaDZrM0N2V1pzOXV6WkZCWVdjczAxMTlDOWUvZWd4eFFVRkxCMzcxN3k4L01wS0NpZ29LQ0FBd2NPQVBEWlo1L3g0WWNmZXB0QnZQamlpOFRFeExCanh3N1MwdExvMDZjUDU1MTNIbDk4OFFWTGxpeGgvUGp4ZFo0T2VxeXNYTG1TK2ZQbkV4VVZoZGxzeG1xMXNtL2ZQcHhPSjJQSGppVXNMSXpObXpmejVKTlBNbkxreUtEVGZzUEN3dWpRb1c2cmxsNTIyV1hlajIwMkcwYWpzY2FPdmNHVWw1Znp5eSsva0pHUlVlTXhTNWN1RGRobXRWcnJGTzRsSnljemMrYk1vUHRlZlBIRldxZE4xOFpUOWRlMmJkc0duUzlFYzdNMDUwOXBuU0dFYURLNkF1dk0yeG5VSXZGWTM0b1FRZ2dobWlFSjk1cXhyS3dzdG03ZHlybm5ua3YzN3QwcEx5L25xYWVlSWpzN203dnZ2cHUrZmZ1U21wcksvN04zMytGUlZta2Z4NzlUTXBtVVNTOGtKQ1FCUWtMdkFsS2tDTGd1MkJkUnhIWFhqcklvdTRzS3E3dHVVZGU2dm91dUxKWVZSUVVGNmRJRWFWSHBvUVJDU1NFUTBrZ3ZrNm52SDVNWmtzeWtrcEFFN3M5MTVjck04NXpuUEdjbUNNNHY1NXo3M1hmZnJYR2RmYlpmVUZBUWNYRnhCQWNIRXh3Y1RGaFlHQ2FUaVVXTEZnRnc1NTEzb2xBb3VQWFdXL25razAvNCtPT1BtVHQzN2xWL25VMFJFUkZCVmxaV2pXTmVYbDdjZlBQTjNILy8vUUNPODZHaG9TNzcyTGR2WDQzUXJpbWVlT0tKT3ZjbnRNdkt5dUtqano1aS8vNzlSRVZGOGVhYmJ6b0MxdXFlZi81NUxsMjZ4T0xGaTUzT3VacHhlTFZZTEJaT25EZ0JRRlJVVkp1TlE0aXJLYlBDZWVzQUlZUm9TWm42d3JZZWdoQkNDQ0U2S0FuM09qRDc3S2t1WGJvQWNQVG9VY2NlZDVzMmJhSlhyMTdFeGNYeDRJTVBFaElTUXFkT25RZ0pDYUdnb0lBNWMrWXdmdng0cDRJYWl4Y3Y1c3laTS9UdjM1OWh3NFlCTUdYS0ZMWnMyY0tPSFR2bzM3OS9vL2VIYTJuMndnNzJ2ZnBjaVkyTlpkbXlaUmlOUm94R0kycTEybW4vdmRPblR3TzJ2ZnRjaVltSlllclVxVTBhMjZaTm0xd1c0VEFhalNRbkozUDgrSEVPSHo0TTJQWXpURXhNUktsVUVoOGZqN3U3ZTcxOVg4bVMzOFRFeERxck5EZDNXZTd1M2JzcExDeWtSNDhlalNwUUlzUzFJRS8yMmhOQ3RMS0xldmtsZ2hCQ0NDR2FSOEs5ZHNRK282NmdvS0RPNE1tdW9LQ0F3c0pDdEZvdEVSRzJKUnc5ZS9Za09qcWEvUHg4eG80ZEMwRG56cDJkQWp4WHhTc0FQdnZzTTlhdFc0ZXZyeTl6NXN4eEhGZXIxVHoyMkdPODlOSkx2UGZlZTJpMVdrYU9ITm5zMTlsYzN0N2VxTlZxTWpNenljM05KVGc0MkdVN3JWYUxWcXQxZVM0ek01TzllL2VpVUNqcUxFelJsQUlYZG9tSmlTN0R2VFZyMXJCa3lSTEhjMTlmWHdZTkdzU1FJVU1ZT0hCZ3E0ZGpZV0ZoVEp3NHNkNDJycFlSdTZxUUM1ZG5IUUxjZHR0dFZ6NUFJVHFJY25Qejk2Z1VRb2pHa0w5bmhCQkNDTkZjRXU2MUkrSGg0UlFXRnJKMDZWS0NnNFBwM0xtelU4aGlzVmpJeXNweUZFbUlqNDkzaERNK1BqNU9TM0FibzZ5c2pJVUxGNUtRa0lDWGx4Y3Z2ZlFTZ1lHQk5kcjA3OStmUng5OWxNV0xGL1BHRzI5dzl1eFpwaytmamthamFlYXJiVHFsVWtuZnZuMDVkT2dRYytiTUlUNCt2a24zTHk0dUpqazVHWlBKeFBEaHcxMVcvd1ZiQUxoaXhZb21qYTJ1UGZOR2pCakJ6ei8vN0FqMHVuWHI1dmlaNXVYbDhlbW5uOWJaWjMwRk5RQzZkZXZHNU1tVDY3eisxbHR2SlNnb2lFbVRKalg2ZGVUazVLQlVLdkgwOUhRNmw1YVd4dC8vL25jS0N3dTU0WVliR0QxNmRLUDdGVUlJSVlRUVFnZ2hST3VRY0s4ZG1USmxDa2xKU1p3K2ZacW5ubm9LcFZLSlNxV3EwY1prTW1HMTJyWjFWeWdVOVZhamJZejA5SFJlZXVrbENnc0xDUW9LNGs5LytoTXhNVEYxanErOHZKeWxTNWV5WXNVS1RwNDh5VC8rOFk4NlozbTFocWVlZW9wLy8vdmZKQ1ltY3VEQWdTWmY3K2JteG9RSkUzajAwVWZyYkpPUmtWRmp0dDJWQ0E4UDUvWFhYM2Q1cnFTa3hHV3hqTnJxYWpOaXhJaDZ3ejM3SG9OMXNWZ3N2UGppaTJnMEdqUWFEWGw1ZVp3NWM0WmV2WG81N2VtM2VmTm1Qdnp3UXlvcksrblZxMWU3MzN0UkNDR0VFRUlJSVlTNFhraTQxNDZNSERtU1AvN3hqNnhldlpyTXpFeEtTMHRkRmxydzh2SWlPanFhdSs2Nmk0RURCMTdSUFNNakk0bU1qQ1F1TG81WnMyWTFXQTEzMnJScHhNZkhzMlRKRW1iUG5uMVZnejJBNE9CZy92clh2Mkl3R01qUHozZjUvdFJGcTlYaTUrZlhZRFhiSVVPRzhJYy8vS0ZKNDFxNGNDRzdkKzl1MGpWUlVWRjg5ZFZYVGJxbXV0ckJiMU1wbFVvcUtpbzRkdXdZWUFzKysvYnR5NnhaczV6YTZuUTZEQVlEbzBlUFp2YnMyUTN1RXlpRUVFSUlJWVFRUW9pclExRldWbVp0NjBHSXRtVXdHRnBrZWEzVmFzVm9OS0pVS3R1MG11dVZNQmdNSFhyOHpXVXltVkNwVlBXR3RTa3BLWFR0MnZVcWprcUk5bVBHQWRmTDQ0VVFvaVV0SGV6OEN6WWhoQkJDaUlaY1h3bUdjS21sOXMxVEtCUlhkUSsrMXREUng5OWNqUWt6SmRnVFFnZ2hoQkJDQ0NIYW4vclhKd29oaEJCQ0NDR0VFRUlJSWRvdENmZUVFRUlJSVlRUVFnZ2hoT2lnSk53VFFnZ2hoQkJDQ0NHRUVLS0RrbkJQQ0NHRUVFSUlJWVFRUW9nT1NzSTlJWVFRUWdnaGhCQkNDQ0U2S0FuM2hCQkNDQ0dFRUVJSUlZVG9vTlJ0UFlEbVNpa3NKcTJvaEZNRnhad3BMT0pNUVRFQTNmMTk2TzduUzQ4QVg2Sjl2T25xNTlQR0l4VkNDQ0dFRUVJSUlZUVFvblYweUhEdmxaOE9rVmVoUjZmUjBNUGZoMS8xNkVwM2YxdUlkNllxN050eExwUDFSaVBCbmg0OFAyeEFHNDlZQ0NHRUVFSUlJWVFRUW9pVzE2SEN2UVBaZVN6WXVZODVnL3Z3aTY2Ukx0c0VlbWdaRmg3aWVMNys3RGx1L1dZanI0d1p5b0NRd0tzMVZDR0VFRUlJSVlRUVFnZ2hXbDJIQ2ZlV0hEdkZ3ZXc4VnR4eE0xNXVibzIrN3BmZHVqQW1zaFB6ZCs1amVIZ0lNM3JGdHVJb2hSQkNDQ0dFRUVJSUlZUzRlanBFUVkwbHgwNXhxVUxQdnliYzJLUmd6MDZuMGZEdm0wZVNWVmJCNThkUHQ4SUloUkJDQ0NHRUVFSUlJWVM0K3RwOXVIY2dPNCtEMlhrOE83VGZGZmYxKzZIOStPbGlEb2s1bDFwZ1pFSUlJWVFRUWdnaGhCQkN0SzEySCs0dDJMbVBmNHdaMm1MOXZUSjZLUE4zN1d1eC9vUVFRZ2doaEJCQ0NDR0VhQ3Z0T3R4NzVhZER6Qm5jcDFsTGNldmk0NjdoeVFFOStlZlBpUzNXcHhCQ0NDR0VFRUlJSVlRUWJhSGRGdFJJS1N3bXIxeGZaMVhjS3pHbFd4UmIwek5KTHlvbHl0ZTd4cmtMcFdYa2xPdGIvSjVDaUt0RG9WQ2dBTnVYUWdGVzYrVmpqdStnUUZIck84N3RiQjJpdExjRHJGaFJvRUJaMVlhcWMvWTJWT3RMV1hXOXZTK2xRdUZvcndEZzh0amNWYXFyK2o0SklXeFVDaVZtcTZXdGg5SGhxQlZLVE0xNDM1cDdYVzBxaFpKSXowRFN5bktiZGIxT3JjVkRwUUVnMzFEYUltTVNRZ2doaEdncjdUYmNTeXNxUWVldWFiWCtkUm8zVW91S25jSzl0V2ZTK2VMRTJWYTdyeEJDTkpkR3BYU0Vpa3FGNHZJWG9GUXFVS0p3ZkZjb3FQYThWbnZIRjg1OTFUcnY4bjRLVUNxVWp2UE9iWno3VkZWOXFaVksxQ29sYXFVU0ZkaWVPNzRVVlYrWGoxVnY0NmF5dFhIMG8xU2lybnJzb1pad1ZEVFA5S2diR1JmYWh4TkY1MWwyN2tmT2w3Zjl2cnc2dFpZU1UvdjlSZVBOb1gxNUlHWTBiNTljejVIQzlFWmZkMk5RRDM3YmRSekx6LzNFOTlsSHJ5aFVIUlVjenpOeHQzSzZKSXV2MHZkd3NDQzFTZGMvR0hNVE4zZnFDOEFmRG4zRzJkTHNabzlGQ0NHRUVLS3R0ZHR3NzFSQk1UMzhmVnF0L3g3K3Zwd3FLR0pzbC9CV3U0Y1FRclFrZzFsbWxqU0dScVc4SEFBcUZGV2hZTFZqVlFHaVNxSEFyVWF3YUc5ek9UeTBYOU1SaFduOWVEWitDaEdlQVNUa25lTDlVNXV3WUczclliVTcvZjJpQ05SNE15bzRuditsN21qcjRUQ3hVejhlN2phT2Y1M2N3RStYVHJmMWNKeDA5KzdFa3owbW9VVEI4NzF1WjBIaVY2U1c1VFI0blZibHhzUGR4aE9nOGViSjJJbDA4dkJsU2VyT1pvL2o5b2doQU1UcU9zbWZheUdFRUVKYzk5cHR1SGVtc0loZjllamFhdjNIK3Z1eTRsU0swL0Z3YnkvNkJ3ZTAybjJGRUszTGJMVmlzWUxGYXNWaXRXSzJXckZXZmIvOG5EclBXYXJPNjgzbXRuNHBvcGt1aDZBdDl6T003TkZpWFYwMUQzVWRTNnl1RXdBVFF2dVFWSlRCdHV6amJUeXE5c1ZMNVU2M3F2Zm9YSGtlbHlwTDJuUThRd0s2TVN0MkVnQy83em1WTjA2c1llK2xNMDd0SWowREdScllyVVh1V1dBb1kzc1QvbHljS2MxaVdYb0M5MFdOeEVPbDRjVStkelAzNEtjVUdzdnJ2VzVHMUNnQ05MYlZFdWZLOC9ncVBhSFpZKzduMTRVWXJ4QUFUaFJmNEhCQldyUDdFa0lJSVlTNEZyVGZjSytnbU83MXpOd3pXU3lVRzAzNFZDM2RiZWg1YmJIK1Bwd3VLSFk2Zmx2M0tHN3JIdFVDcjBBSWNTM1NtODIyY0JBckZrdk5VTkQrM1dLMVlnVXNGbGZuY0p5M2g0dDZrd21qeFlyQmJNRm9NV013V3pCWkxCak1GZ3dXQzJhTEJiM0pqTkZzeG1pdGFtYzJZN0JVYTJjMlk2cDJ6bWl4WXJDWU1acHQ1eVdzN0RoKzFXVTQ5MGVOY2p5ZnR2c2RqTmFtLy94OE5aNDFuN3Q1MXRIeStqVWdJQnBsMVE2WVArYzFiWmFjRWdWaEh2N051cS9SWWlhbnNzanArUDc4cyt6TU9jR1lrSjZvRlVyKzJITXFyeDVmNWJUa3RLdDNLRE9qeHpUcjNyV2RMYzF1VXJnSHNQemNqOFQ1aERQSVB3Wi9qUmQvN0hrYkx4NVpWdWNNdWpoZE9MZDJIZ1NBM216azlhUTFHQ3ltWm8vNWpvZ2JISTgvVDl2VjdINkVFRUlJSWE0VjdUYmNhOGlzTFhzNFcxak1meWFOb29lL3IrUDVvc21qNmU3bnc2d3RlemhUV016Q20wZlNLOUN2clljcmhMaEdhRHQ0NFl0S3N4bVR4WXJCVWhVSVdxd1l6R2FNVlNHaDBXS3hCWUlXKzducXdXRlZXR2l4VUc0MG9qZVpLVE9hcURDWktEZWFxRENaS1RjYXE3NmJLRE0xLzhON2UyQzFna0poSzZIU0VhMjdjSkRZK0RDVUtMaFVXY0lQT1VsdFBhUjI1OGFnT01makgvTk9OZWxhZjQwWEM0Zjh0bG4zUFZlZXg1d0QvM041N3QrbnZzTlA0MGsvdnlqVUNoWFA5YnFkdngxYndiR2lESmZ0bTdza1ZYbUZmNjdmVGQ3QXZ3WTloTC9HaXhqdkVMcnJPbkdxNUtKVE80MVN6ZS9pZnVHNDMvdW5OM0doSXIvWjkrMmhDMk9nZnpRQWh3clNTQ282Myt5K2hCQkNDQ0d1RmUwMjNPdnU3OE9aZ21JQ1BiUXV6NWNZalJpclpyTlVmMTV1TkRtZW15d1dLb3hHbDllZkxpZ210aFgzOUJOQ2lQYklYYVhDWFFWZVYrbCtsV2F6SSt5ck1Ka29ONW1wTUpvb04xMStYbTR3VXU0SUNDOEhoZmJIdG11TUZCbGMvMzNlV2hSVjVaQTdaclFIdTNOUGNxcjRJcDA4ZkRsVmNoRzkrZXErZisyZFJxbG1VRUNNNC9rckErNXYxSFhIQ3MveGorUGZ0dGF3TUZrdHZKcTBpbjhPbUVFWHp5QTBTalVMZXQvRmkwZVdjYVkweTZuOS95Vi94NDVtQkxlZkRKK0YzeFhNNWl3MlZ2QnU4Z1p1RFIvSWY4OStYK2VTNWhuUm93aXZtdUc0OGVKaGR1V2ViUFk5QWU2TEdnbllRczBsTHZaSWpQQU1aRVJRYklQOXhIaUhPQjdmM0trdmd3d3g5YlMyV1pteFZ5b3JDOUZCV0N3V2xCMTB6OXlycmFTa0JIZDNkelNhcGhXejFPdjFxRlFxM056Y0d0VVdRS3QxL2RsZUNISGwybSs0NStmTG1jSWlob1dIdUR6L3djUlJGT29yaWZMVlhYNWVhU0RLeDl2eHZFQmZTWFRWK2RwT0Z4UVI2Ky9iT29NWFFnZ0IyTU5FRlg0dFdQMjgyR0NzQ3YxTVZCaE5WSnJObEJxTXRoRFFaRHV1TjVvb05SaXBNSnRyekNxc0dTNmFxYnpHbHl2blZCYTVYUDRwWUdoQU43VEt5eDlJcWordWowYnAvTDlPNldXNWJHOUV3UFpBOUNqVWlvWm4vK3JOUmw0OS9pMnZENXlKVHExRnEzTGptZmhiK2QzK1Q2NTY4WWd1bmtIOGMrQ01ldHZVTjRQUnZkcjdPajYwRDJORGU3dHN0Ky9TV2Q0K3VhN2UrOFQ1aERPZ2F0YmVycHdUcEpYbE9yV0o5Z3F1c2F5OU1XNEpHOUNvZG12UEg1QndUNGgycnF5c2pDVkxsbkRpeEFuZWZQUE5KZ2RXdFgzNjZhY29GQXFtVEpsQ1FFRGQrN0l2WDc2Y0gzNzRnU2VmZkpLK2ZmdGUwVDBiWXJGWUtDb3FvckN3a0pDUUVMeThYUC9LOXEyMzNzSmdNUERJSTQ4UUhCenNzazFTVWhLdnZmWWFnd2NQWnM2Y09VMGF4NnBWcTlpd1lRTlBQZlVVdzRZTnE3ZnRiMzlyKzNmaWl5KythRlRmbjMvK09lbnA2U3hZc01EbCthVkxsNUtVbE1URER6OU0xNjZ0dDArL0VCMUp1dzMzZWdUNHN1TmNacDNuZmQwMStGYjdzTmpRODlxUzh3dVpHQjNSTW9NVlFnaHgxZmhvM1BEUk5DNklhWXpDU2dNbEJpUEZsUWFLRFVaS2pVYUs3Yy8xbFpRWWpaekE5WkpJMFhGTkRPdm5lTHc1NndnbWl5M29IUmZhR3crVkJxUFZ6SmFMUjV5dWM3V2tOTE9pZ05Ybjl6VjR6K2xSTnpZcTNBUEkwaGZ4NW9tMS9MbnZQV1NVNWZISzhWVnRVaFZXcFZBME92aHNpS3RnMU02OW5uTjJ2NGtaQzREQlltSnAybTdIY1NVS2Jvc1l3dGFzbzFjK1NDRkVoK2JoNFVGeWNqTHA2ZW1zWExtUzZkT25ON3V2eXNwS05tellnTUZnWU9yVXFZN2p1Ym01YUxWYWRMckxrMGdLQ2dxNGNPR0NZNFphZmN4bU0zcTluc3JLU2lvcUtxaXNyS1M4dkp6eThuTEt5c3FvcUtpZ3ZMeWNrcElTU2twS0tDMHRkWHd2S2lxaXVMZ1lxOVgyNzhHY09YTVlQMzY4MHoyeXM3UFp2WHMzZm41KytQcldQYUdsUzVjdWFEUWF0bTNiUnA4K2ZaZ3dZVUtqM2h1RHdjQ0dEUnNvTFMwbE9qcTZVZGMweGJsejV6aHg0b1RMYzFhcmxSOSsrSUg4L1B4NkExY2hyamZ0TnR5TDhkV3h3ZGg2K3pXVm1veEUrM3EzV3Y5Q0NDRTZCajkzalcxbW9hN3V4Y296RHZ4MEZVY2tXbHVvMXBkK2ZyYmlXV2RMcy9uUDZjMk9jOE9DWXZGUWFkQ2JEU3crKzMxYkRSR0FJNFhwdkhyOFc0NFdabEJwYWZ0bDFlY3I4amxTa041aS9YbW9OSXlyWXlaZmJUZUY5Q0xPSnh5QTFlZjNrMXQ1dVNqYXBMQisvRHJtSnFaMUdjR1g2WHU0YjgrN0RmYjNXUGViSGZlZW4vZ2xxYVU1RFY2amJ3Yy9BeUhhazZWTGw3SjM3OTRXNisrZGQ5NjU0cVcwU3FXU2h4OSttRC85NlUrc1dMR0M4ZVBIRXhMaWVpVllRdzRlUEloZXI2ZC8vLzc0KzE4dW9MUjgrWEsyYk5uQzNMbHpHVE9tYWNXTmxpNWR5dkxseTV0MGpiZTNOenFkRHAxT1IzQndNRHFkRGg4ZkgzUTZIZUhoNFM2dldidDJMUmFMaFduVHB0VTdlOUhiMjV2WnMyZnowa3N2Y2ZMa3lVYUhlOTkvL3oxRlJVWGNjc3N0aElhR051bjFYS2tqUjQ2UWs1UERUVGZkaEorZjdLMHZoRjI3RHZlQ1BMV3NUem5ITDd0MmFkRysxNXhKcDdPWE4xRStycGZzQ2lHRUVPTGFkVXZZQU1kZWlyVXJ4ZG9MUDFpc1YzK1duQ3Y3ODFQYWVnZ09wNHN2dG1qZ0dlTHUwNmh3VDZ0MFkyYU03UU4wZ2FHTWxSay9YejZuY21ONjFUNThIaW9OT2ZxaVJvVncxWmZYR2l3bUNlNkVhSWJjM0Z6UzB0SmFyRDlyQy8yOTI3ZHZYd1lOR29SQ29jQmdNRFM3bng5Ly9CR0FjZVBHMVRoKzdOZ3hyRllyOGZIeFRlNXoyTEJoNU9UazRPSGhnYWVuSjU2ZW5vN0hXcTJXalJzM2N2andZZUxpNG5qdXVlZnc5L2R2Y3VCWlVGREFwazJiQ0FzTFkrTEVpUUQ4OE1NUC9PYy8vNm56R29WQ3djNmRPOW01YzZmTDg4dVdMWE04TmhxTmZQUE5ON2k3dTNQdnZmYzZqcHRNSm94MTdIZHZWMUZSNGZLNFdxMXUxTjU5WUFzdUFZS0NndGl6WjArRDdRY1BIaXg3L1luclFyc045d0NlSHphQVc3LzVqakVSWWVoYWFBbFdZYVdCeFVkT3N2YXV5UzNTbnhCQ0NORWVUZTA4bU45MnZmeUI1TTVkYjdwc3QyVEVVK2pVSGdCOGZlNG52a2kzTFhlTThBaGdjbGgvK3ZsSEVlVHVnMUtoSUU5ZnpLR0NORmFmMzhjbFEybWQ5L1pTdWZQNWpiTWR6OTg2dVk3ZERSUlM4SFB6NUpQaHN4elAvMzNxTzdaVkM5NXF2NTV2eis5bFNhcnJEeUYyci9TL2o1NCtuUUZiS0RUN3dNY0FUQTdyRDREUmFtWm5UczFsUCtxcUQxRW0yVnV0M1hpbzYxZ0NOYmJWRmgrbmJLOFJ4RTNyTWdMZnFzSWdCd3RTK2ZuU21UWVpveERYby92dXU0OHBVNmEwV0g4cVZmM2JGcnp6emp2ODlGUGpadEtieldaVUtoVy8vLzN2RzJ3YkVSSEJXMis5VmVOWVNVa0pDUWtKNkhRNlJvNGM2VGllbFpWRlptWW1NVEV4elpvUjJMMTdkNTU5OWxtbjQ5bloyZnpyWC84aUtTbUowTkJRcGsrZlRtQmdvRk83MHRKU2R1M2F4ZVRKaytzTS9iNzk5bHNNQmdNUFBQQUFhclh0NDc2dnJ5ODllL2FzMFM0L1A1L2MzRnppNHVKY2RWT25UWnMya1plWHg5MTMzMTFqV2V6R2pSdFp2SGh4dmRmV3RVeDYrdlRwM0hmZmZRM2UrL3o1OCt6ZnZ4K0FGU3RXTkdxOG4zenlpWVI3NHJyUXJzTTlnRmR1R3NiOG5YdjU5ODBqRzI3Y0NQTjM3dVdWTVRlMFNGOUNDQ0hFdGVpT2lLSE1qQm5qbU1WbUYrRVpTSVJuSUpQQyt2RjYwaG9PRnFSZXRUR3R2M0NRc1NHOTZWcFY1ZlNYNFlOWW4zbW96aXF0bzRMakhjRWV3T0t6V3lrelZmS3JMaVB3VU5tV0tPM09PVW1KcWVZc0F2dWVlR2JyMVNtMm9sR3FuZDVuTzZQVmZOMFhjQmpnRitVSVkwK1hYQ1M1T0pOd0QzL2NsR3I4M0R5WjBua3dBQ2FybVEvUHRPMHlhaUd1TjZHaG9WZDFTV1pnWUNCZHVseGUwYVhYNnpsMzdodzZuWTZ3c0xBR3I4L0x5eU0vUDUrZ29LQWFvWlNyYTdkdjM0N1JhR1RTcEVrMWxyWGFaNHFaVENiZWYvOTl4M0g3L25BYk5teGczNzZhZTdCNmUzdno0SU1QdWh5VHhXSmg0OGFOZlBiWlorajFldTY4ODA2bVQ1L3VNb3c2ZHV3WTc3enpEbmw1ZWFTa3BQRFVVMDg1dGNuT3ptYkRoZzNFeGNVeGFwU3R1TkIzMzMxSGZIdzhmL25MWDJyYzk0VVhYcUM4dkp6NCtQaEc3MDFZV2xyS3NtWEw4UFB6NCs2Nzd3YmcrUEhqL1BUVFQ4VEV4SERUVFRlNXZHNzNidHN2RHUxanFpMDZPcG83Nzd5enh2Z0F4ekdOUnNPeVpjdFl1blFwVnF1VnUrKyt1ODRpSVhZclY2NGtKeWVuMFRNQ2hlam8ybjI0TnlBNGdPSGhvYnkxL3lpL0gzSmxsWWZlMkh1RU1aRmg5QTN5YjdpeEVFSUljUjJhSG5VajkzYTVFYkROWGlzeWxPR2hkc2RUZGZuRGpidlNqZWQ3MzhFekIvNUhaa1hCVlJtWEJTc2ZuTm5NYXdObW9FU0JScWxtUnRRby91L1VkMDV0TlVvMUQ4WmMzZ2ZwcDB1bitUSHZOQUNiTHlaaXNKaTRKV3dBNnpJUE9GM3JwclNGZXliTDFRblZYdXB6TjcxOUkxMmVXM3oyZXpaa0hyb3E0Mml2aGdSMmN6eU8xWVh4M3hzZWM5bHVaY1plTHVvTHI5YXdoQkJ0b0haQVZsSlN3c3laTXdrS0N1S05OOTVvOFByWFhudU5IMy84a1VjZmZaVGh3NGZYMmM1cXRiSnAweVlBcHozZDdNdFdNekl5eU1od0xyWjE4T0JCcDJNQkFRRXV3NzJUSjAveXdRY2ZrSnFheXNDQkEvbnRiMzliSTd5MHE2aW80UFBQUDJmZHVuV095cjB6Wjg1ME9mYi8vZTkvR0kxR0huNzRZUURTMHRKWXRHZ1JPcDJPeFlzWE8wTER0V3ZYY3ZMa1NTSWpJN25qampzYzE1dE1KbGF2WHMyNGNlTmNGcXRZdW5RcHhjWEZ6Sm8xQ3k4dkx5d1dDNHNXTFNJOVBaMDVjK1l3ZCs1Y2wrT3l6N2FyNnp6QUxiZmM0bmlja0pCQVdWbVpZMW14V3EzbTlPblRKQ1FrRUI4ZlgyZFlXcDM5WnlqaG5yaGV0UHR3RDJCR3IrNThmdncwVDIvZHd5dWpoK0pUVHhWY1Z3cjFsY3pmdFk4eEVXRk1qKy9XOEFWQ0NDSEVkYWlmWHhkaWZjSW9ObGJ3V2VwT2R1V2VkQlJ5aU5PRjgzanN6Y1I0MldiT3VTbFV6SXdad3orVFZsKzE4WjB1eVdMVHhVUitFVFlBZ0p0Q2U3SHEvRDdPbGVmVmFIZDd4RkNDM1gwQUtETlY4dDh6V3gzbmlvemxyRDYvejJWMVd5VUt4OHc5ZzZYMWlucUp4anRja01Zdnd3ZlYyeWF6b2srWnBnVUFBQ0FBU1VSQlZJQnZ6bDFlcXVmcjVzbWthdFdRWFlueHZyeWM3dVpPZlJsa2lLbXpiWUdoVENyeEN0RU82WFE2b3FPalNVMU5wYmk0R0I4Zm4zcmJKeVVsb1ZBbzZOMjcvcjArRXhJU09ILyt2TlB4RXlkT2tKYVdSbHhjSEMrLy9IS05jeDkvL0RHYk4yOW0zcng1REJwVTgrOHNoZUx5N0d5THhjTE9uVHZadG0wYmlZbUorUG41OGNnamp4QVhGOGVsUzVjNGQrNGNaV1ZsamdxNUpTVWxKQ1lta3B1YlMwUkVCRTg5OVJTOWV2VnlPZTRmZi95UmhJUUVKa3lZNEZocSsvbm5uMk8xV3BreFk0WWoyRXRMUytQenp6OUhxOVh5M0hQUDFaZ2x1RzNiTnBZc1dVSmlZaUl2di94eWpiRWZQWHFVRFJzMkVCc2J5OFNKRTdGYXJheGJ0NDcwOUhRR0Roem9zbXB2VXp6KytPT0FiVW4xOXUzYjBXcTFOWTdabDFqLyt0ZS9CbXpoN3RkZmY4M2t5WlBwM0xtelUzOG1rKzNmY1FuM3hQV2lRNFI3QUEvMGpxVnZjQUQzcmR2R2t3TjZNcVZiVktPdVczTW1uY1ZIVHZMSzZLSDBEWlpTMlVJSUlVUmQ0bnpDS1RLV016L3hTNmNaZWNrbG1ieDRaQm4vTi9nM0JGVHRmellrb0J0ZWFuZktUSlZYYll5ZnArNWtlR0FzL2hvdmxDajRkZGViK051eHkvdnUrR3U4dUN2eTh2WWJuNlJzcDhCUTFxaStOYXJMLzF0MHRhclRic2s2U21MaDVRcTBuVDBDdUNuRTlRZTM2OUhSd2d5V3BPNmd4S2lueEZSQmlVbFBwZG5Jbi9yY2pWL1ZYbnVMem16RldHMFpkWURHaS91alhDLzljdVdXcXJDNExtbGx1Ukx1Q2RGTzllL2ZuOVRVVkJJVEV4azllblNkN2RMUzBpZ3FLaUltSmdhZHJ1NmlpbGFydFVieGlPcldyVnNId09USmsvSHc4S2h4enI2M25VYWpjVHBYblZLcFpNV0tGWnc3ZHc2QXdzSkNQdnp3d3pyYkEzaDRlUERRUXc4eGRlcFV4MzFjK2ZiYmJ3RmJOZGtubjN3U285RklibTR1TVRFeFRKbzBDWUR5OG5MKytjOS9ZakFZK09NZi8waGtaTTJaNHpmZmZET2JObTBpTVRHUjFhdFgxNWpWWjU5OWw1YVd4clJwMHh6Rk03UmFyY3Nsd3MyVm5KeE1SVVZGalovVHFWT255TWpJWVB6NDhZNXdjOHVXTGF4ZXZScUx4Y0lqanp6aTFJL1JhRVNoVURTNGw2TVExNG9PRSs0QjlBOEpaUDNkdC9EUG54UFptcGFKenQyTkh2Nit4UHI3RXV0diswM042WUppVGhjVWtaeGZTS25SUkdkdlR5bWVJWVFRUWpUUzRyUGYxN25VdHN4VXllcnorL2xOMTdFQXFCVktZcjA3Y2JoYU9OWGF5czBHUGs3Wnp1L2piWnU0RC9LUG9hOXZGNDRXMlQ0b3pZd2VnMVpwK3kzOWtjSjB2czgrVnVONis1SmVWL3pjdkJ5UFRSYXpvNS9hakMyNEg5K09uS1FhejRjRWRKVndyNXBLaTVGdmE4Mnl2RDlxbENQWTI1NTluQ05YOGMrZkVLSjlHVDkrUEt0V3JXTFRwazMxaG52YnRtMERxTGNOMlBhR1MwOVB4ODNOclVibDE3UzBOUGJzMllPM3QzZU5BaHZOY2RkZGQzSHc0RUVDQXdQeDlmWEYxOWNYSHg4ZmZIeDhVS2xVYk42OG1lKy8veDZUeWNUWXNXTjU4TUVIQ1FnSUlEazV1ZDdpRi8zNzk2ZW9xQWlkVG9lbnB5ZUppWWtBUFBua2t5aVZTZ3dHQTIrOTlSYVptWm5jYzg4OVR2dmZXU3dXS2lvcW1ERmpCaSsvL0RLZmYvNDVnd2NQZGdTQUkwZU9KRDgvSHg4ZkgzUTZIZDk5OXgyRmhZWE1uRG5Uc2YvZHYvNzFMMGVWNGVyMGVqMUFqZXE2ZGtPSER1VVBmL2lENDNsQ1FnSmdtNjMzMm11djhjQUREOUN6WjAvZWZQTk5SNUVSazhuRSt2WHJjWE56cXhGQVZtY3ltV1RXbnJpdWRLaHd6KzY1WWYxSkx5b2h0YWlFVXdWRnJEaVZ3dW1DWWdCaS9YMkk5ZmRsWW5RRTBiN2VSUG5VL1pzWklZUVFRbHlXVjFsQ1FtNXl2VzBPNUtjNHdqMkFjTStBcXhydUFlek9QY21FMEQ0TThJOEc0TmRkYitJUGh6NmptM2NvWTBOdHk2MHFMVWJlUDczWjZkcGhRYkhNNjNsYmcvZm83UnZKbHlQbnVEejNjY3IyQnQrbnEyVjRVQ3hoSG40Tk42eEZxMnI2QjU1WW56QWU3VGFoeWRmVnhVUFZ0RzFXd0ZiVTVjN0lvUUFVR3N2NU9HVzdVNXUwc2x6dTIvUHVGWS9Qem9LMXhmb1M0bHF6ZHUxYVI1R0o1bkp6YytOdmYvdGJzNjZOaW9xaWI5KytIRDE2bExTME5LS2pvNTNhR0F3R3RtM2JobHF0WnNLRXV2OE9xNmlvNEpOUFBrR2hVUENMWC95Q05XdldPTTRkT25RSXE5WEtsQ2xUcnJqeTZyaHg0eGczYmx5Tlk1V1ZsV3pZc0lGdnZ2bUcwdEpTaGd3WndzeVpNeDJ2WjgyYU5YejAwVWRNbmp5Wnh4NTd6T1VNdmhrelpqQmp4Z3pBTnNzd01UR1J5Wk1uRXhjWFIwVkZCWFBuemlVek14T0FmZnYya1pDUWdGNnZ4MkF3VUZsWldTUE1CTnZNdDRVTEYvTHFxNitpVkNycDBhT0hZMm5zanovK1NHRmhJWDM3OXVXWHYveWw0NXJ3OFBBbVY5OE5EdzkzUExZdlc3YmYvOGlSSXl4WXNJQy8vT1V2eE1SYzNqNWh4NDRkNU9YbE1YWHFWSUtDZ2lndkw4ZlQwN05HdnlhVHFVWXhGQ0d1ZFIweTNBT0k4dFVSNWF0amJKZndoaHNMSVlRUW9rSEhpeklhakRFdVZoUmd3ZXFvOE9xcGNtLzlnYm13Nk13VzNoMzhHelJLTmQyOFF4a1JGTXZVemtNY2RXZS9TTnREdHI2b1RjWjJOUTBQakdWNFlPeFZ1VmVFUndBUkhtMjN4WWtTQmIvcmNZdGpYOFQvbnRsQ3FVbnYxTTRLNksvU3Ntb2hybmZaMmRtT1NySE5kYVd6cTZaT25jclJvMGY1N0xQUGVQSEZGNTNPZi9mZGQ1U1VsREI2OUdpbkFoblZMVisrbkV1WExqRmh3Z1Nua05CZXRmWG1tMisrb3JIV3B0ZnIyYmh4SXl0WHJxU29xSWkrZmZ0eS8vMzNPKzJyTjJyVUtMWnYzODZtVFp1NGNPRUM4K2JOdzlmWDEyV2YrZm41ZlBIRkZ3UUVCRGoycC9QdzhDQTRPSmpNekV5MFdpM1oyZG5vOVhwQ1FrSUlEZzdHMDlPVFE0Y080ZWZueDlpeFkvSHk4bUxUcGsyY1BIbVM5ZXZYTTNYcVZFZi94Y1hGZlBEQkIzaDVlVEZuenB3YSsvSk5temFOYWRPbU5mdjkyTFZyRjBWRlJZU0hoMU5TVXNKTEw3M0VuLy84WnhZc1dNQkxMNzFFZkh3OEZvdUZiNzc1Qmc4UEQrNjU1eDQrK3VnakVoSVNlTys5OTJvRXIwYWpVY0k5Y1YzcHNPR2VFRUlJSVZwV2ZpUDJwck5nUlc4Mk9xcm5hcFJ0czVkTmxyNkliekorY3V5dDluU1BXeHhCNCttU0xOWmRjSzZFQzNDdUxJOHYwbmU3UEJmakZjS0lvQjRBSkJhbWM3ekl1Uklpd01uaUMxYzYvQlpqdEpveFc1dGUyZGRkNllhaTRXWTFtSzJXRmwyU3JLZ2FSMlBkR1hrRHNib3dBQkx5VGprcUlBc2gyczV0dDkzVzRGTFhobFFQaDVwajJMQmg5T3ZYai8zNzk3Tjc5KzRheTAzejh2TDQ0b3N2Y0hOejQvNzc3NiszSDdWYWpVNm40OEVISCtUQUFlZC9RK3dCWDB2SXk4dGoyN1p0ckZ1M2pxS2lJZ1lOR3NTOTk5NUxmSHg4alhZV2k4V3hwSFgyN05tOC9mYmJIRHQyakhuejV2SG5QLys1eHF3M3UvZmVlNCt5c2pMbXpwMkxsOWZsN1NhZWVlWVp3RmE5ZDlHaVJXellzSUZubm5uR1VXRGs5dHR2SnpBd2tOLzg1amVBYlViZE8rKzg0eWhNWWJkdzRVSUtDd3VaTzNldVl6bHVTL24yMjIrSmlZa2hKQ1NFcEtRa2V2VG93Zno1ODNuNTVaYzVjT0FBOGZIeGJOMjZsY3pNVEdiT25JbWZueCtSa1pIazVlV3haczJhR3NHaXdXQ284ZnFGdU5aSnVDZUVFRUlJd0xiUFhHT1lhd1E4Vi9haDdFcDhtN0dYTVNHOWlQQUljQVI3SnF1RmhhYzIxcm1VOGtKRlBsOVhxNnhhM2JRdUl4emgzcTZjRTA3NzlWVVhXRlZVcEsyOWQycVQwNzU5amZISjhGbU9mZXNhYTJmT0NmN3YxSGYxdGdseDl5V25zbkV6SmtQY2ZWaDB3Mk9OYXR0REY4WjlVYlo5cmdxTjVYeHdla3VqcmhOQ3RLNlFrQkJDUWtJYWJ0aktIbnZzTWViTW1jUGl4WXZwMGFNSElTRWhXQ3dXRmk1Y2lGNnY1OTU3NzNVWmhGVTNhZElrSWlJaVhNN3UrK3FycjBoSlNhbnoyclMwTkFDKy92cHJ0bXh4L3ZzcFBqNmV1KzY2aTVLU0VoWXNXRUI2K3VYdExBSURBekVhalh6NDRZY1lEQVlxS2lxb3JLeEVyOWRUV2VtNllGVldWaGJQUGZjY0N4WXNxQkVJcmwyN2x2Mzc5ek5wMGlRR0RScEVkblkybVptWkZCWVcxbGdLWEZGUkFWQnYrRFZxMUNoaVkyTUpEUTExSEZ1eFlnVS8vL3d6Z3djUEppd3NqTzNidDNQaHdnWE9uei9QeUpFajZkbXpKOHVYTDYrelQxZW1UWnRHVUZBUXUzYnRJalUxbGNjZmY1ekRodzg3enZmdDI1YzMzbmlEbUpnWTlIbzlYMzc1SlNFaElkeDJtMjJMalFrVEpyQnk1VXBXcmx6SnBFbVRIRDgvbWJrbnJqY1M3Z2toaEJDaVF6SlpMV1NVNWRWWUttcTBtRnd1MVd5TUxwNUJqc2RkdlVQckRmZXVGN21WSmJ4M2VoTkFuWVZXQURSS05mZDJ1WkhiSTRhdzdOeVBmSDNPZVVQMTJvcU5GWTYrYy9URmRiYnpkZlBrRHoybm9sSW9BWGovMUNaS1RSV0V1UHNRN3VGUHVHY0FrWjZCUkhvR3NqUG5CSnV6anRETE40SitmbDJhOGxMcnRESmpMd2FMcWVHR1FvZzJFeGtaeVFNUFBNQ25uMzdLWC83eUYxNTk5VldXTEZuQ29VT0hpSTZPNXA1NzdtbXdqK0RnWUc2NjZTYVg1MUpTVWh3RktseXg3MWVYa3BMaXNqcXJ2WUt1VHFkejJyT3ZxS2dJbzlHSXA2Y25IaDRlaElTRWNPellNYnk4dkJnN2RpeGFyUmF0Vm91SGh3ZGFyUlozZDNlT0hEbkM5dTNiZWZIRkY1ay9mejREQnc0a09UbVpqei8rR0xEdEVWaTlvbTFjWEZ5TmNLK3dzQkNnenFXOWR0V0R2Ynk4UEpZc1dRTEFnUU1IbkdZM2poMDdscEtTRWpadDJsUnZuN1g5NGhlL3dNZkhoMDgvL1JTZFRzZllzV05yaEh1QVk3KzlMNy84a3Z6OGZGNTQ0UVZIY0tkU3FaZytmVHJ2dlBNT1gzLzlOWTgrK3FqamRVdEJEWEU5a1hCUENDR0VFQzNLV212V25EMlVxWStxR2N0N2h3ZkdPbWJhMlhtb05Ed1JPNUZYam4vYjVQNTYrbloyUEw0MWZDQVhLdkxaa0htb3lmMjB0aDA1U2V6S3NlMXgxZHhpRHcvLzlKOEcyeWhSVUdyU3N6WHJhSU50ZmR3OHVMbFRYMVFLSmZkSGphVElVTTdtckxvL0NJTnRYN3dkMlVrRXVIdlh1ei9pQzczdklOamRCN0F0UTM0d1pneC83SFViYmdyblB6T2JMdHJ1MmRzM2dudTczTmpndUJ0ai9ZVkRFdTRKMFFIY2RkZGRwS2Ftc25QblRuNzN1OTlSV0ZoSVFFQUFMNzc0NGhYUDRKby9mMzY5NSszTFhKOTc3am1HRGgxYWI5c25uM3lTd3NKQ1FrTkRDUW9LY2prMit4TFpXYk5tdWV4ajNMaHhLQlFLamg4L1RsUlVGR0Jid211eDJMWnBLQ3dzSkR3OG5NNmRPeE1lSGs2ZlBuMXFYSitUazROR282bDNEOExhQWdJQzBPbDA2SFE2SWlNamlZaUlJQ0lpd25FUG5VNUhhbW9xWUp2MTkvVFRUOWZiMzhLRkM5bTkyN1pOaGxLcHBMS3lranZ1dU1PcE1JYmQrdlhyV2JWcUZmNysvdVRuNTdOcTFTcU1SaU1HZ3dHOVhvOVNxV1RUcGswMStwQ1plK0o2SXVHZUVFSUlJVnBVWmEwZ3hMTVJWVkdidWtSVXAvYmdpZGlKanVkZnBTZndxeTdEVVNtVURBM294dWpnZUhibG5teDBmeEVlQVFUVVdtcjdjTGZ4NU9xTDJaZC90a2xqYTAxK2JwNFVHc3VkUXIzdTNwMDRVNXBWNTNWS0ZPamNQQ2d5bGdPTkN3VnZDUi9BMU01RCtEbnZGQnN5RDVGVGFadGQ5MHIvKy9CeDh5Q3pvc0FSb3VaVmx2REdpVFg4cGUrdlVDbVVQQjU3TS9tR0V2Ym4xNzJNTFZUcnk3eWV0K1ByNXNHOHcwdkpONVM2Yk9kVDdjK0dtMEpGaEdlZ1V4dXoxVUpPWlRIbnl5ODVuVE5ZVEUwT1FkMFVxa2FGMGtLSTl1V0JCeDV3VkhJRnVQZmVld2tLQ21yZ3FxdXJldFhYcjcvK0dvMUd3KzIzMzE3dk5XZk9uT0dqano1aTl1elpoSWVIbzFBb21EMTdOa1ZGUmZqNyt3UFF2WHQzNXMrZlQyUmtKSjA2ZFVLcGRQMTNXR2xwS1ptWm1VUkhSemU0MzZIRlluSDBvMVFxV2JKa1NaMzlWcWRTcVJ5ekZldHJZNmRXcTVrMmJScTMzSEpMbmUyUEhyWDlvcW1nb0lCRml4YlZPS2RXcS9IMjlxYTR1Smd2di95U21UTm5BaEx1aWV1TGhIdENDQ0dFYUZGbXE0VktpOUZSTE1GVkdGTmJUNS9PRGJhcDdvbllpZmhXaFQ1SlJlZFpkaTRCUDQwbnQ0UU5BR3pCM09HQ05Fb2F1VVIzZEVoUHgrT0wra0xDdEg0b1VUQzM1eFRtSC82UzFMS2NKbzJ2TmZUeGplVDNQYWZ5eklIL09VSTZnRUgrTVN6b2N4ZUhDOUw0ditUdmFwd0RDTkI0TXpmK2wvaHJ2SGtoOFF1S2pSV051dCs0ME41MDB2cHllOFRRR3JQM3dqejg4WFB6ZENya2Nhd29nNDlUdHZOb3R3a29VZkJzL0MvNXc4SFB1S2d2ckxQL3J0NjJ2YnBlN0hNM0x5UitnZDdzWE9YMmRQRkZ3clMyMlNXbEpqMFhLdkk1WDU3UCtmSkxYQ2pQNTBKRlB0bjZvam9MaS96aitMY2NLVXgzZWE0dXY0K2Z3cWpnK0lZYkNpRmFSV3BxS20rOTlSYmUzdDQ4Ly96ekRjNHdzMWdzYk5teWhVOC8vUlNqMFloS3BjSnNOdlBCQngrUW1wcks5T25USFNGWWUyQzFXdm40NDQ5WnMyWU43dTd1OU8vZjM2bENiM1ZidDI0bEtTbUp1WFBuTW12V0xNYU1HWU5TcWF6eG10emMzQmcyYkpqVHRVYWprZFRVVkdKaVluQnpjMlB2M3IxWXJWWjY5dXpwMUxhMjVjdVhrNVNVeEc5Kzh4dGlZbUxxRFBZTUJnTjVlWG1OZU9WMXExNlIxeFY3VUJzVEUwTkFRQUErUGo2T21ZUWVIaDZZVENZZWYveHh2THk4SEhzVnVydTdYOUdZaE9oSUpOd1RRZ2doUkl2TEtMOUVkKzlPQUF3TzZNcmlzOS9YMlZhSmdzbmhBeHJkOTZqZ2VHNnNXbzVyd2NwL3EvcitJbTAzbzRMajhWWnI4WFh6NU9GdTQvbFg4b1lHKzFPaVlHeG9MOGZ6VjQ2dFpGclVDRVlIOTBTcmRHTkJuN3VZZCtqek9tZVdYUTEzUmd6bGdaZ3hLRkVRNlJsSVVaRXR3QXZUK2pFM2ZncEtGQXp5aitHZUxzUDU2T3kyR3RmTzczMG4zYnh0K3liOXFmZmR2SGhrR1pVVzV4Q3R1Z2pQUU1mUDczUkpGdWNyOGhzMXpnMlpoK2pqRzhtSW9CNTRxdHg1dnZjZHpEdTAxT1g5bHFVbkVPZlRtUUYrVVVSN0JmTmNyenY0MjlGdm5HYlpmWHQrTDF1eWpuQysvQktGdFlKTEljUzFhZHUyYldSazJDcVc3OXUzajRrVEo3cHNaemFiMmJGakI4dVhMK2ZpeFl1QWJjbnFiMy83V3paczJNRHk1Y3ZadUhFajMzLy9QZVBHaldQS2xDbU9aYXh0eFY3bzQvdnZ2MGVuMC9IaWl5L1dHK3dCUFBIRUV3UUVCUERGRjEvdzFsdHZjZUxFQ1I1KytHSFVhdWVQODdtNXVTUW5KM1BxMUNtU2s1TTVlL1lzUnFPUlpjdVdvVkFvV0xWcUZRQWpSb3hvY0t3bEpTVWtKaWFTbVpsWlk4YWgvUjdKeWNtY1BIbVNsSlFVQmc4ZXpIMzMzZGZFZDZQeFltSmllT1NSUitvOHIxYXIrZmUvLzQybnA2ZGplWER0L1EyRnVKWkp1Q2VFRUVLSUZuZWk2SUlqSEFyVituSkxXSDgyWG5TOUI5c0RNV05xRk1Xb2o2K2JKNDkxbitCNHZqSHpNT2xsdVFDVW1QUjhtYjZIUjd2Wnp0OFUwb3VkT1NjNFdKQmFiNThqZytNSmNiZHRLcDVjbk1uNWlueituYnlSY0k4QXVubUhFcWp4Wm43dk81bWYrT1ZWMzN2Tng4MkRPWEczTXNqZjlxSEtndFd4WE5SYnJXVituN3Z3VXR0bUpod3RPc2VuS1Q4NDlmRnU4Z1plRzNBL25pcDNZbldkbU5mck52NXhiR1c5UzFYSGgvWjJQUDRoNTNpVHh2emU2VTEwMTNVaTJOMEh2ZG1JdDV1V3lrcGJ1RGNrb0NzVE8vVmpTOVpSRHVhbjhQYUp0Ync1YUNZaDdyNE04SXZpOGRpSi9PZjA1aHI5cFZYOWZJVVE3VU5wYVNuejVzMXJsYjdIangvUFBmZmN3NDAzM3NpT0hUdnc4ZkZoNE1DQlR1MnlzN1Badkhrelc3ZHVkU3pCN2RxMUt3ODk5QkQ5Ky9jSFlQcjA2UXdmUHB3bFM1Wnc0TUFCTm0vZXpPYk5tK25hdFN2anhvMWp4SWdSQkFjSHQ4cnJxRXR4Y1RGdnZ2a21pWW1KQkFjSDgrYy8vNW5JeU1oR1hUdHQyalJpWW1KNCsrMjMyYkJoQTJscGFUejMzSE9PV1kzLytjOS8yTHQzTC9uNWwzOFpvMUtwNk42OU96MTc5a1NyMWZMeHh4K1RucDVPZkh3OC9mcjFhL0NlSlNVbEFBUUZCYkY3OTI3MjdObkR5Wk1uYTl4RG9WQVFGUlhsOHVkMHRkbjMyc3ZKc2MyMmI4cWVna0owZEJMdUNTR0VFTzFZc05ZSGs4WGNZRHV6MWNLbE5weFpWdHYyN0dOTTdUelk4ZnlSYmhQd1ZMdXpLVE9STXJOdHVVd25yUy8zUm8xa2JFZ3ZzdlJGZE5MV1g3VVBZRmJzSkhScTJ6NCtSY1p5dmtqYlhlUDh4c3pEVEE3cjc2aDgrMlRzSkdZZitOamxjayt3RmZ1WUZuVjU5c0xXYk52eVU2UFZ6S3RKcTNocjRFeDgzVHpwNWgzSzdCNjM4TmJKZFUxNEY1cmo4djVIOFQ2ZHVTZHlPUDRhTHdBdUdVcDUrK1E2a29yTzQ2WlFNYi8zblk1UU5LUDhFdjg4dmhxVGk2V3BHZVdYZUQxcERTLzJ1UnVWUXNrZy94aG14LzJDZCt1WTFhaFNLQmtiWWd2M1RGYUxvM2hIWTVXWktubm41SHI2K25YaG0zTS8xUWdSTzJuOXVDR3dPemNFZHVlOTA1dlltbldVMTQ2djVyVUI5Nk5ScXBuVXFSOXBwVGw4ZC9Gd1BYZW9XNkM3amt1VkpjMjZWZ2pST0dhem1Rc1hMclJLMy9hZ3JtZlBubzdLckhhNXVibnMyYk9IaElRRWtwT1RIY2U3ZGV2R25YZmV5YWhSbzV6MmtJdU9qdWFsbDE3aTJMRmpyRml4Z29NSEQ1S1Nra0pLU2dvZmZmUVIwZEhSakJremhydnZ2cnRWWGs5MXFhbXB2UExLSytUazVOQzllM2NXTEZoQVFJRHpMN2JzTXhCZHpUb2JPblFvcjczMkduLzcyOTlJU2tyaTk3Ly9QZlBuejZkYnQyN285WG9LQ3d2cDBhTUhmZnYycFYrL2ZzVEh4NlBWYWpFYWpZNmlIMTVlWGk2TFhYaDVlVkZRVU9EWVo4OXF0WktXbGdaQXAwNmRPSERnQUFrSkNhalZhbnIxNmtYZnZuM3AyYk1uUFhyMHdNdkx5L0VhQVhiczJNR09IVHRhN0wxenhXS3hVRnhjaksrdmI0MmZlMWxaR1d2V3JBRnNnYThRMXdzSjk0UVFRb2gyN0wwaER6ZXFYVzVsTVkvdC9XOHJqNmJ4VXN0eTJacDlsSnREK3dLMndHaG05QmhtUkkrbXdGQ0dXcUYwN0ptbnR4ajU5Nm52K0VlLzZmWDJlVk5JTDI0STdPNTQvbm5xTGtkUWFHZkJ5a2RudC9OeTMxOEJFT1N1NDhHWW0vanZtYTB1Kzd3allxZ2pJTXZTRi9KRDl1VlphcGNxUzNqenhGcGU3amNOSlFwR0JjZVRWcGJMaW95ZmEvU2hWQ2pRVnUwdmVLV3FGeFlaWFczUHQ0TUZxZnpyNUFaS1RCVW9nR2ZpZituWXA3REFVTWJmanExd2VpK3FTeXhNNTRNelczZ3FkaklBWTBONmNhbXloTS9UZGptMUhSMGM3d2dVZjc1MHV0SDdGbFozb3ZnQ0o0cWRQL3lIZTE3K0lKdFNtZzFBYWxrT0g1N2R4cXpZU1lCdHY4U004a3NjSzhxbzl4NGFwWnB1M3FIRSszUW0zaWVjZUovT0ZKc3FtTDMvNHlhUFZ3alJlRHFkanYvK3QzWCt2YW1yVWlyQWhnMGJXTGx5SldBcjdqQjA2RkNtVHAxSzM3NTlHK3kzVDU4KzlPblRoNHlNRE5hdlg4K3VYYnNvTFMwbFBUMjl3U1d4TGNGc052UDY2NitUazVQRHFGR2orTjN2ZnVmWUQrN0VpUk84K2VhYitQbjVvZFZxT1hmdUhBQTlldlJ3MlZkVVZCUnZ2UEVHcjd6eUNxZE9uU0kxTlpWdTNib3hjK1pNSG4zMFVieTlMeGVIc2xxdEpDUWs4TVVYWDVDUmtlRllCdXhxdG1Cc2JDeUhEeDltM3J4NUJBVUZrWnViUzNwNk9wR1JrZmo2K2pKaHdnUjY5ZXBGejU0OUc5ekxMalEwbFBqNCt2Y3RQWG55Sk5uWjJmVzJxWTlDb2VEeHh4L0hhRFRpN2UyTmw1Y1hDb1dDbkp3Y2pFWWp2cjYrREI4K3ZObjlDOUhSU0xnbmhCQkNpRmF4NlBSV2RHb3R3d0pqSGNlVUtBaXNWcFcyd0ZER1AwK3NKcnZDZGRFRk8zK05GNDkwRys5NGZycmtvbU9XWFcxSEN0UDUrZEpweDMxdkNSdkFycHdUVG1GVFYrOFE3bzI2MGZGOFNlb09wNWx2eDRveVdKS3lnNGU2amdYZy91aFJwSlJtYzY3czhzYmh3d0pqK1hMa25IckgzMWdEQTJKcVBMZGc1YXYwUFh4OTdpZkhzVms5Smp2MkhOUmJqUHpqK0VweXF5cloxbWRyMWxIQ1BmeTVNK0lHQU82T0hNYUZpbnkyWjlkY2RudDd4RkRINDdYbkR6ajFZN1hhWnVLNUtadit2NUZkdld3Rk5Bd1dVNDMzY0V2V0VmcjVkV0ZVY0R3cWhaSjV2VzVqOXY1UEhNVkJsQ2hzK3dEcU90bSt2RHNSNHgyQ3VsWkYyOGE4RDBLSUs2TlVLZ2tORGIzcTk1MDVjeWI1K2ZsRVIwY3pkdXpZWmhYSWlJeU01SWtubnVEaGh4L201NTkvUnEvWE0zanc0SVl2dkVJcWxZcm5uMytlL2Z2M084MFM3TlNwRTNsNWVZNkNGTzd1N2d3Yk5veDc3NzIzenY3OC9mMzUrOS8venY3OSt4azVjaVNBeTZyQUJvT0JMNy84a295TURQcjA2Y016enp4VDUxTGt4eDU3akhmZmZaZXpaODl5K3ZScGxFb2wwZEhSekpvMUM3QUZkbzM5dWNmSHh6TjM3dHg2Mjd6OTl0dFhITzdGeGNWeC9QaHhpb3FLS0NvcUFtd0JjZi8rL1huZ2dRY2NNd3FGdUI1SXVDZUVFRUtJVm1HeW1ua3RhVFZEQTdveExyUTNQWFJoK0dnODBadU41T2lMK0RIdkZKc3ZIcUhFVkZGanhwb3JUOFZPeGx0dFc2SmtCZjU3cHU0Q0hRQ2ZwUHpBb0lDdXVDbFVLSUNuZWt6bTJRT2ZZclRhbGpqcjFCN002M2s3YmdvVllLdTQrMlBlYVpkOXJiNnduM2pmemd3UGpFV0pnaHNDWTJzRVV5MmxxM2NJdzRNdUI2RWxwZ3JlT3JHT3hHcVZYaC9yZnJOak5xVEphdWFOcERXY0xXMzhoNk1scVRzSjkvQjNCSit6WWllUlZWSG9DRDd0eFMwQVRwVmNKTGtrMDZrUGUzR01ZSGNkSGlvTkZXWkRvKzRkNUs0ajFpY01zSVdtdFlQVTkwOXZwcnV1RTBIdVBueVZua0NSc1p6Yk9nOWhSRkFQWXJ5REhkV1hYY2szbEpKY25NbmVTMmNhTlJZaFJNZWpWQ3A1OXRsblc2UXZOemMzUm8wYVZlZjVjZVBHTVhyMGFKY0ZLMXg1L1BISGVmenh4K3R0RXhVVjViS1loNysvUDZ0WHI4WnNObU94V0hCemE5eE1jSGQzZDBld1YxK2JlZlBtY2Y3OCtRWUxhSFR1M0puWFgzKzlVZmV1UzB4TURLdFhyMjVVMjdsejU5WVpBTTZmUDc5UmZmejFyMzhGYkw5ME1ocU5LQlNLUnI5L1FseHJGR1ZsWlhYdnBpeUVFRUlJWmh4NHY2MkhJRnFRaDByRDMvcmQ2NmdnVzJLcVlPN0JKZVRWczFlYnAwckRxd1B1Wi8yRmcyek9Pa0tneHBzUGh6MEJ3TG55UEhibm5tend2dE82akVDdFVIR3VQSTg1Qi83bnNzM3NIcmN3UHJRUG1SVUYvT1hvMXpWbW9qM2FiUUszaHRzMkxEZGJMYnh4WWcwL055UE0wcXJjZUdQZ1RNZHk1QkpUQmZNT2ZVNld2b2lIdTQ1alN0VmVpVytkWE9meWRjM3ZmU2REQTdvQnNDY3ZtY1Zudm5mTXNLdEx1SWMvdjR2N0JYRzZjQUQrYzNvem03T09PTFhyNWgyS1JxbDJoSTIvanJtSk82ck5KQVRiYk1hMDBseVNpcytUWEp4SmNuR20wNHk5WDNVWnp2MVJveHp0bTBxQndySDc0WU0vdmtlSnFhTEpmVFRIMHNHenJzcDloQkJDQ0hGdGtabDdRZ2doaExodStMcDVzcUQzWFk1Z3o0S1Z0MCt1cnpmWUF5ZzNHM2oyd0tjdWc2SUw1ZmsxbHMzVzVhN0lZYWlyWmdyVzViMVRteWcxNlZsMWZoOEZoakxBdGlUMTZSNjNNSzZxZ3EwRksrK2NYTitzWUE5QWJ6Ynk2dkZ2ZVdQZ1REeFZHblJxRHhiMHZvdm5EaS9sbzVUdDdNNU5abHhvYnhKeWsxMWV2elhycUNQY0d4a1V4OGlnT0F3V1U1MGhta3FoZE15UUJMaW9MMlJiOWpHWGJXdlBRanlRbjhMdEVVTkpMOHZsV09FNWpoWmxjTHd3bzk3OUJXdFRvbWk0a1JCQ0NDRkVCeWJobmhCQ0NDR3VHMC8zbUV5c3JwUGorWktVSFJ3dVNHdlV0YzJaQWRaVUZxeDhrdkpEaldPM2hnK3NFZXo5WC9KMzdNbHpIYncxVm1aRkFmODZ1WjRYZXQrSkFsdWhpd0grMFNUa25TSzVKTlBsY2x5N3ZaZk9zT3hjQXIvcU1zSVJuR2thdWY5ZVNta09yeVd0Y2xuVjE1V2tvdk04K09OQ1NwdFIxTU51Vy9ZeHN2VDE3K2xZMjhpZ09LSzhrNUh5eFFBQUlBQkpSRUZVWE85TEpZUVFRZ2pSM2tpNEo0UVFRb2pyeGtkbnR4SG4weG1kV3N2SEtkdFplOEc1WUVSN3N5N3pJUDRhYis2TXZJSDNUMjFpUjA1U2kvUzdMLzhzeTg4bGNIT25mcngxWXEzTDZyWjErU285Z2UrempqSEFQNW9BalRlcVdvVXRxck5pcGRCUVJscFpicFB1QWJZdzgwcUNQWUFkT1NjNFVtM2Z3c2JvNGhrazRaNFFRZ2doT2d3Sjk0UVFRZ2h4M2NqU0YvRjYwbXJDUFFMWW5KWFk3SDR1R1VxNWM5ZWJUYnJtdmozdk52dCtuNlh0WkVkT0V1ZktXN2FReDFmcENheTljSUF5VStPWHVkcmxWaGF6eGNXK2VVSUlJWVFRNHVxU2docENDQ0ZFQTZTZ2hoRGlhcENDR2tJSUlZUm9qcnJYVUFnaGhCQkNDQ0dFRUVJSUlkbzFXWllyaEJCQ0NDRkVPK0J4OGlSV056Zm5MN1VhcTVzYkZvMm1yWWNvaEJCQ2lIWkl3ajBoaEJCQ0NDSGFBWVhWaXNKZ0FJT2h6alpXcGRJUitsblVhdEJvYWp5M3VybGR4UkVMSVlSb0xJVmVqOUpnUUtuWE83NEFMRnJ0NVMrTkJxdFcyOFlqRlIyUmhIdENDQ0dFRUVKMEVBcUxCVVZsSlZSV29xcWpqVld0eHFwV1kxR3JzZmo0T0o1YjFXcXNxcnF1RWtJSTBWbzBtWmtvakVhc0toVVdyUlpqUUFDV3FoRFBIdlNwaW90UldTeWdWbU1JRDIvakVZdU9Sc0k5SVlRUVFnZ2gyZ09GQXF6VmF0MVpyYlpqVGUzR1pFSmhNdGsyMXk0dGRUcGZPK3l6cXRWZ1gvNWI3WmhWS2R0ekN5SEVsVkNXbGVGKy9qeUcwRkRNZm40dTIxaTh2YkY0ZXp1ZXF3b0w4VWhPcGpJaUFvdVgxOVVhcXVqZ0pOd1RRZ2doaEJDaVBhZ2Q3TlUrVnp2OHF4NzgyWTgzSWd5MGgzOE5OMVRVR1FSYTdBRmcxVmR6UWtnaGhMaVdxZlB5VUpXVlVkRzlPelJoMXJUWno0OEtuUTczOCtjeFYxUmdDZ3BxeFZHS2E0V0VlMElJSVlRUVFyUTN0Y015Ky9PNlFyVHF3VjlkQVdCVFdhMG9qRVlVUm1QRFRlMUJZTFhRcjhac1FQczUyUk5RQ0hFZFVPZmxvVEFhcVl5S2FsNEhLaFdWVVZHNFhieUlPaTlQQWo3UklBbjNoQkJDQ0NHRWFBZXNDZ1dLMmpQMm1xS2hBTEFWS2FxQ1FCb1pCS0pTMllxRHFGU1hIeXVWb0ZZN25xTlMyUUpCKzJON0c1a2xLSVJveDVSbFphakt5cG9mN0ZWakRBdkRQUzBOaTZjbkZrL1BGaGlkdUZaSnVDZUVFRUlJSVVRN1VCRWZENERDYkhaOFlUTFppbWpZSDV2TlVPMjh3bXhHWWJHQXhkTEdvMjg4aGRWcWV5M043YUFxNUtzZUNEb2VxMVNPNXk0RFJDa29Jb1JvWmU3bno5dVc0cmFReXNoSVBNNmNvU0l1cnNYNkZOY2VDZmVFRUVJSUlZUm9SNnhWTTlhYVNsRVYvdFVJQXlzcWJNK3JBa0NGMld6N2JuL2NFZG5IZndWZFdCVUtVQ3B0UVdIVlk2ZGpDa1dOWTdYYk84NnJWRmpCZFg4eXkxQ0k2NG9tTXhORGFHaTllK3dwUzB2UlhMcUVzcklTRkFyTVdpMkdrQkNzN3U2dUwxQ3BNSVNFb0xsNEVVTllXQ3VOWEhSMEV1NEpJWVFRUWdoeERYRHNkVmRkSGRVWnEzUE0vak9iTDgrcXMxb2R4N0JZTHM4Z3RJZUU5dmIyeDFleW5MZ05LS3hXMjJzem02OG9KR3plemF1Q3c5clZrRjB0cTY1NlhPUGRyYWVkbzMwekt5MExJUnJQN09lSHFkcmZzWXJLU2pBYTY2eUtDN1lsdTlxTURNemUzbFNHaDRQWmpOdWxTM2lrcFZFUkU0TlZvM0Y5TDM5LzFPbnBLUFI2ckZwdGk3OFcwZkZKdUNlRUVFSUlJY1IxekRGVDhBcUxYVGlXREZjTEJoVldxeTBjdEZoc2orM1BYWjF6OGQzeCtGcFM5VDRvN0k4YlFXSTZJZHFmMm52Z0tTc3JHNnlLcTdsMENhdFdTMlZrcE9PWTJjc0x6ek5uY0Nzb3NNMzZxNE5WcFVKcE1HQ1djRSs0SU9HZUVFSUlJWVFRNG9vNTlyWnJwZjRWdFlMQWhrSkJlNGhXL1V0aHJ5cHMvNEthUVZ2MWlzTzFBN2pxL1RoZXRJditPOUQraDBLSWxxUFU2N0UwRUx5WnZieXcxSjVoWFZWTlhHRXkxWHV0UmF0RnFkZGo5dkc1MHFHS2E1Q0VlMElJSVlRUVFvaDJ6MnJmMDY2dEI5SmN0UVBHNnNlcmY2LzFXT0hpV0xPdUVVSzBxTm9oblZLdnh4Z1FVTzgxeHNCQXAyTkt2UjZGeWRUZ2pEeUxWb3RiZm43VEJ5cXVDeEx1Q1NHRUVFSUlJVVJycysrMVozL2NTQkxQQ2RFeE5HYm1uaE96R2ZlTEY3RzZ1V0h5OTYrM3FYM21uaEN1S050NkFFSUlJWVFRUWdnaGhCRFhGWk1KN2JsektFd205SkdSdG9yYlFqU1QvT2tSRGlVbEpaak41clllUnJ2VkVkNGZ2VjVQUmtZR2VYbDU5Yll6bTgxa1pHUnc4ZUxGcXpReUlZUVFRZ2doaExoMk5XVm1uVUt2eHlNdERZWFpURVdYTGxqZDNSdThwbGt6QThWMVE4STlBY0NlUFh0NDhza25XYkprU1l2M1hWUlVoTkZvYlBGK3I2YVdlbjlXcjE3Tks2Kzh3b2tUSjFwb1pEVXRXclNJcDU5K21pTkhqdFRiYnV2V3JUejk5Tk9zWExteVZjWWh4TFhHUiszUjFrTVFRbHpqNU84WklZVG8yQm9iN2luTHl2QklUOGVxVWxFUkhkMm9ZQThrM0JQMWt6MzNHbUgvL3YzczNMbVQzcjE3TTNueTVCcm41czZkeTltelozbjMzWGVKam82K292dTg5OTU3RkJVVlhWRWZkczg4OHd5ZXRVcHoxNmRUcDA1VVZGU3dhdFVxZXZYcXhiQmh3NXA4VDdQWlRHNXVMcG1abWFTa3BIRG16Qm5PbkRsRGJtNHV6ejc3TEdQSGptMXluOVYxOVBmSFlyR3dkdTFhY25Oem1UWnRXbzF6ZS9iczRlZWZmMjVVUDBGQlFUejQ0SU5PeDVPU2t0aTJiUnZkdTNkbjNMaHg5WTVqeFlvVktKVks3cnJycnFhOUNCY1NFeFA1OU5OUG0zVE4vUG56Q1FvS3V1SjdDM0cxUkhrR2NiUTRvNjJISVlTNGhrVjV5citMUWdqUmtWbTBXbFRGeGZXMlVlcjFhTStmeCt6cFNXVkVSSlAyMzVSS3VhSStFdTQxUW1wcUtqdDI3RUNwVkRxRmU5cXE1THlrcE9TSzczUG8wQ0Z5YzNPdnVCK2d5VFBsdW5YcnhrTVBQY1NISDM3SUJ4OTh3TUNCQTlGb05BMWVkL0hpUlJZdFdrUldWaGJaMmRsWUxCYkhPWVZDUVZoWUdLTkdqY0xEdy9iYjZNckt5aHB0NnFKVUtuR3Y5UnVNanZqK1ZMZHYzejV5YzNNWk1XSUUzYnQzcjNITy9tZXNNYnAwNmVJVTdwV1VsUEQyMjI4RGtKYVd4dlRwMDExZSs5SkxMM0h1M0RteXM3TUJXOGhabDBHREJqRisvSGplZlBQTk90djA3Tm1UaVJNbmN2YnNXWUtEZy9HcDlvOU5Sa1lHSnBPSm1KZ1l4N0c4dkR5S2lvb3dHQXdOdjFBaDJwRW9Ed24zaEJDdEs4cER3ajBoaE9qSUxCb042Z1krNjJveU04RnF4ZUxwaWJxZ29NWTVxNXNiWnAydTdvdk5aaXlObk9VbnJqOFM3alZDYVdrcEFMNit2azduZEZYLzhSVTNrTkEzeFZkZmZlWHllRXBLQ3ZQbnoyZllzR0U4Kyt5ekx0dTg4TUlMcEthbXVqeTNmUGx5enA4L1grKzkzZHpjQ0FzTFkrSENoWFcyQ1EwTlpjYU1HUUFFQndlVG5wNk9qNDhQTjl4d0EzNStmbXpjdUpIKy9mc3pmLzU4Ui9oWmZYeG56NTZ0ZHd4Z0M5UHNZVlZ0SGVuOXFjNCtXODUrcnJTMEZJdkZVaU1RKzlPZi9rU2ZQbjNxN1B1aGh4NXlPbVl3R0hqMTFWZkp6YzFsM0xoeEJBVUY4Y01QUHpCdTNEaVV0VFpsTlJnTWZQTEpKM2g1ZVRGMTZsUXlNakxJenM1bXlKQWhUdjJHaDRmajQrTkQvLzc5QWR0K2ZvbUppWVNFaERnQ3V5NWR1amphMzNISEhVeVpNc1h4Zk02Y09WeTZkS25Hei9IOTk5OW4wNlpOZGI0K0lkcXJzY0U5MlpoekJKTzFmZSs3S1lUb21OUUtKZU9DZTdYMU1JUVFRbHdCcTFhTFZhMUdWVmlJMmMvUDZiekNZUGgvOXM0OHJxbzYvZVB2Yys2OVhFQVFSRFpCRkRmY0EzRWx6WFMwTXJPeXpacXBwckd5Y2lxbk1XMTExR3FtL0xXbmpqbVpOcHEyTzdaYm1ydHB1U0hpQnFMc29DS2JiSmU3bmQ4Zmwzdmd3Z1V1Y0ZIUjcvdjFVampmODkzTzRWemdmbmllNTROY1dRbUE3dXpaT3VjdFBqNzFpbnVhd2tMdzhIQTVoVmR3NVNIRVBSZXdDM2NYU3R5elI3blZ4aDdKSnN0eXZYMXFpemsxU1VoSTRQRGh3NDJ1ZitUSWtRYlA5K2pSUXhXb3RGb3RIMzMwa1hxdXNMQ1FuMzc2Q1U5UHp6ckNYazFpWTJQUjZYUjEyazBtRXdjT0hHaHcvYlowZit3a0ppYVNsSlRFK1BIamlZaUlBR3hpMzQ4Ly9zaGpqejJtOXRQcGRQWHUzUmtWRlJVc1dMQ0FJMGVPTUdiTUdKNTY2aW0yYjk5T1hsNGVSVVZGUFA3NDQ0RHR2djcyMjI4a0pTVlJXVm5KdEduVHVPNjY2NWd6Wnc2blRwM2lycnZ1WXNTSUVVN1hlT0dGRndESXljbGgrdlRwREJvMGlMLys5YS9xK1Y5Ly9kWGwvUW9FYlpWT2VuOXVDWTNsZjdsN0wvWldCQUxCWmNnZFljTUkxZGY5UFZNZ0VBZ0ViUXRqV0JoZVNVbFUrUHFDUnVOd1R2SHdvTHh2MzZaUGFqYmprWmRIUlZTVW0zWXB1QndSNHA0TDJGTkJPM2JzV09lY3ZXN1k2ZE9uTCtpZVdzS2lSWXNJQ2dwcThyaVNraEttVFp2bWxqMDg5ZFJUVHNYUzR1SmlwL1hrTGlUdXZqK0tvckJ5NVVvOFBUMjU3Nzc3MUw3cjE2L0hhclhTdjM5L3NyT3ptN1hYalJzM2N2RGdRUVlQSHN3VFR6d0J3T2pSbzltOWV6Y2JObXlnUjQ4ZVRKZ3dnUTgrK0lBTkd6WXdhOVlzWnM2Y3liWFhYZ3ZBMDA4L3pjeVpNM25qalRkNCsrMjM2ZHExYTdQMklSQmNDZHpTS1paZEJjbWNyblJQN1UrQlFDQUFXenJ1cE5CQkYzc2JBb0ZBSUhBVGxaMDdvOC9Lb3RKTjc2MzBXVm0yK253Q1FRTUljYzhGN1BYSlFrTkQ2NXl6dCtYbTVsN1FQYlVFdlY3ZnBPZ3dPMWRLblRSMzM1K3RXN2R5NHNRSjdyLy9manAwNkFEQXVuWHJxS2lvNEU5LytoUEJ3Y0hOM3V2Tk45K015V1RpK3V1dngydzJZemFiQVpnMmJScCtmbjZNR0RHQ2lvb0ticnJwSmpadDJzU3FWYXQ0KysyM3FhaW9BR3cxSS8vMnQ3K1JtNXRMY0hDdzJxN1JhSnBjVS9Damp6N2k0NDgvVm84ckt5dFJGSVc3Nzc1YmJidFNuaUhCNVlsTzB2Qnc1RmorbWZUMXhkNktRQ0M0VEpDUmVDVHlEOGk0WGxCZElCQUlCSmMyMW5idHNGUlVvTXZOeGRTcFU0dm0wdVhrWVBIMXhkb0VNMGpCbFlrUTl4ckJiRFp6N3R3NXdGWkxyVGFkcWw2czdoVDM2cXMxWnpmdFNFbEpxYmZQV1NlNSs2M0ppaFVySEdxb0tZb0MyTXdqYW9vNjlyN3VvQzNkbjRLQ0FwWXRXNFplcnljOFBKeTllL2RTV1ZuSkR6LzhRR2hvYUIyM1dwUEpwQXBzcmlCSkVvbUppYXhhdGNycCtmWHIxenNjbnoxN1ZvMGVyTTNTcFV2Vnp3Y05Hc1Q4K2ZOZDNnZEFWRlNVbW5JTXNHdlhMZ3dHZ3hvbENEWkgzOHhNWVVvZ2FMdjA5UWxqWmV4anJNM1p3L2VuNDdHaVhPd3RDUVNDTm9pTXhNU1FHTzRLSDQ1V3FyOWtpRUFnRUFqYUp1YkFRTFRuenFGUFM2TXlJcUpPaW03akU1alJaMlZoOGZYRjdDU0RVQ0NvalJEM0dpRWpJd09yMVlxdnJ5LytUb3BpaG9lSEE1Q1ZsWVhCWUdpd3pweXJOT2FhbXBlWDU3S3phbXZUclZzM2hnOGZyaDZmT25XS3pNeE1PblRvVU1jWVF0UFViMmoxMEpidWp5UkpsSldWQWJCZ3dRS0hjdzgvL0hDZHVvUC8vT2MvbTczV0hYZmMwZUxuejJBd3NIYnQybWFOSFRseXBJT2hSbEpTRXZuNStRNzErWllzV1NMRVBVR2JSeXZKM0IwK2dwRWRvMGdvenVCRWFTNHBaV2NwTkpWZDdLMEpCSUpMbUE2NmR2UnNGMHhQbjA3RStIV2hzMmZBeGQ2U1FDQVFDRm9SYzJBZ1ZtOXZ2RkpTTUFZSFk2bks0bW9NVFdFaEhubDVWSGJ1TENMMkJDNGp4TDFHU0VsSkFhQjc5KzVPei92NCtCQVdGa1pPVGc0blRweGc0TUNCTFZwUGxtVSsrZVFUcCtkYTZnYmJHb3dkTzVheFk4ZXF4ek5tekFDZ1o4K2V6Snc1MCszcnRiWDcwNkZEQjJiTm1vVldxOFhYMTVmYzNGd1dMMTVNWEZ3Y1E0Y09yZE0vTGk1T3JlUG9qQjkvL0xIZWM3ZmVlcXZUT29aTm9iaTQyRUhjTTVsTWJOKytYVDBITm1PTlRaczJBVGhFNmdrRVZ4cWRQUU5zYjg1RFlwbzgxcHFUaFduUFRreTd0cUdjTDNMZVNWR3daZXE1SjExUEFoU3FJcXdsa09xYlY1YlJSUFZETjNnRXV0amgwTTdITGV2WDVFeTVoazBaZXF4VmdZOEs3cnJLYWhRRnBLcEpaUW11NjJvZ3lNdnE1bFV1TEhKcEloN3hrMENOR0hYWG5WTkFrZFNwanBVRk16NWhPa1pyWGVPckZxNkNWUE1MQTB5SWl1RDFpVmZUd1V1NC93a0VBb0hnOHNQcTdVMUY3OTU0NU9haVNVOEhqUWFycDZmNkQwQTJHTlIva3NXQzR1RWh6RE1FVFVhSWU0MlFuSndNMkNMVTZpTXFLb3FjbkJ5T0hUdldJbkhQYXJXaTFXcGJ6UTNXVG1WbFpaTlNQMnVPYTRpalI0K1NucDd1MEYvdlJxdnV0bnAvcnJubUdzQ1c0cjFzMlRMOC9Qd2NISEpyTW1IQ0JHSmk2aGNLTm03Y1dLY3ROamFXamgwN1VsNWV6aU9QUE5Ma2ZRTzg5OTU3aElhR290ZnJ1ZUdHRytqU3BRc0E1ZVhsTEZ5NDBLRnZZbUlpaVltSmdLM21YOThxeHllejJlejB2dFZzczFnc3pkcWZRSEE1b0p3dnd2VGJEa3kvNzhTYW5lRzhEeUJYZmF3cGdMUjRiYnNXSk5raWlwMmg2UmVOYnNnSWRERkR3YnVkMjlhdXpabHlEWnRyQzN0MjVkRk5xSE5pMDZ1dTdWelo1b1U5QUt2UFFNeGQvNDQydmFyMFJKVk8xdkpiSjlubXFSTGUrclk3eTh1UlAvSHNxWnZkS3JwS2dDSkpTRFZFeVorU005bWI5UTF2VEx5YTYzcUpZdUVDZ1VBZ3VEd3hkdXFFVkZtSlhGbUpiRENnS3loQU5oZ0FWS0hQMHI0OVZnOFBGRGRrQXdxdVBJUzQxd2dIRHg0RW9GKy9mdlgyNmRPbkQxdTNibVhmdm4xTW1US2wyV3RaTEpZNmFacnV4RkQxemVQSko1OXNsZmxyUm54bFpXVXhiZG8wSG4vOGNZZTAzWmJRMXUvUHh4OS9URnBhR3M4OTk1elRGTy9tY3NzdHR3QlFXRmlJd1dDZ1M1Y3UvT0VQZjNCcDdQYnQyemwxNmhSV3ErMU5yNmVucDBNYWJidDI3Wmd6WjQ0Ni83Ly8vVzlpWTJPWk9IRWlZS3REYVUrei9laWpqL2pvbzQvcXJISFBQZmMwLytJRWdqYU85ZHhaekFkK3gzeHdINWJVRXpWVU5rY1VGR3gvZXBCYUp0UlVhU2EyK3FkU3RjRGxUS0hSYXRIMnV3cGQ3SEMwTVVQQnMrbEdRazBscjhJbTdGbGFXOWlyY1R3eTNFaTR6K1h6aHdWemx4bklCVnVRUytKQmtsRGNGTDFYKzB2d1VOanZiQzZLNHVlQzNtNFgrTlRudkVxY3pDODM4T0JYbTdscllBOWV2bjRZUGg2dDk3TmVJQkFJQklLTGhhTFhZOUhyc2JSdmY3RzNJcmdNRWVKZUEyUmtaSkNYbDRjc3l3MUc1QTBkT3BTbFM1ZVNsSlJFWGw0ZVFVRkJ6VnJQWkRLMXFuaGxqNkFhTldwVXMrcmZtVXdtZHUzYTVmUmNTa29LKy9idFkralFvZXpkdXhjUER3OWtXV2JCZ2dVOCtlU1RMb3ROamEzZlZ1L1A3dDI3K2ZycnI3bjIybXVKaTR0cjBUNGJvMU9uVHR4MjIyMHU5VTFOVGVYVXFWUDFudGRxdFdyNmNFNU9EZ0JCUVVFT0tjVjJjUzg2T3RvaHduWExsaTFVVkZTb1FpRFl4UEswdERUWEwwWWdhSU5ZVGlWalR0aVArZEIrckxuWkRmYTE2MXFTRzBROVJhb1JyVlpmMUovT0EyMy9hSFNEaDZPOWFqRG9MOXhmaHZNcWJLbTRsaG9acFpJYXB1Z0dKTURxS0dRT0N6VVMyZDdzcGdVdUZXUk1mZDlIdi84UFlDa0hKQlJGcWY5cjNoU3F4RUo3eXZhL2UzM0p5QU4vNDZ6Ung2MlJwRkF6NDd4YW5Qd3k4U1E3VW5OWlBIazB3eU9hN3lRdkVBZ0VBb0ZBY0tVaHhMMEdzTmNWNjkrL1A5NE5GTElNREF5a1o4K2VwS1Nrc0dQSGpqb09xSzVTVVZHQjJXeG0wYUpGVHMvYjNXQlBuanhaYjUrOHZMd0c1OWRvTk15YU5hdFpid0pLU2tvNGRlcVUwNXB3eTVjdlI1Wmw3cmpqRHZidTNVdHdjREN6WjgvbXhSZGY1TDMzM3FPMHRGU05NR3N1YmZYK3hNZkg4L2JiYnlOSkVpRWhJWHo0NFllY1BYdVdNMmZPNE9Qanc3Lys5YThtcjlVUXBhV2xKQ1VsdWRUMy9QbnpMVjZ2VjY5ZXpKZ3hvNDViN3NHREI3RmFyVXlkT2xWdE8zNzhPTm5aMlc2TlhCUUlMam9XTTVialJ6QWw3TU9jc0IrbHVOQjVQOFV4WGJTcXFYa29vRWkyMFpLdGdKN3o2Q3BKUnU3V0U5M0FRV2dIeENBRmQwSnlZN2tFVnpsWEliTXBRNC9abmhucmtIL3NCaVRIR25zQUF3Sk5SSFc0M0lROUc0bytER09QZitLUmJLdHRLMG5WTW5GTGtTUUpyTGFiNmE4enNLelA1MHcrL0JDS1VwMjI2MjZaei9ZWTJFVEYwNlhsM0xuNko2WU83c01MZnhpTXA5WTlabHdDZ1VBZ0VBZ0Vsek5DM0tzSG85R29pbnZqeG8xcnRQK29VYU5JU1VuaHUrKys0K2FiYjI1eWhGbFpXUmxXcTVYS3lrcCsrZVdYQnZ1ZVBYdTIwVDYxc1ZxdGxKU1VFQkFRME95Lzd2djYrdktmLy95blR2dVdMVnM0ZXZRb1k4YU1JVFEwVkcwUER3OW4vdno1dlBqaWkremN1Wk1iYjd5eFdldEMyNzQvUjQ0Y3dXZzBBdkRGRjE4QUVCQVFRR2hvS0xHeHNRNTk1OCtmMytENjl2VFpoamh5NUFqUFBQTk1VN2JlSW9LRGcxMTZqWUF0aGIxUG56NnR2Q09CNEFKUWFjQ2NHSThwZmcvbXd3ZWgwdUMwbTRQY1VwOEE1d0txR1FZZ0tmYTU2cG10blEvYWZ0SG9yaHFFdG45TXE5YlBjNFZ6RlRJYjB4MGo5bHBGMkt2UkZPVnZJaWJJNUtZRkxrMnNJWGRpenY4RmJYNlYwWklidlRXa0d1bStWL3VsOFdUWWRoWm1YMnRycjVsUDZ5YlVWTjBhRVlnZjdUL09sbFBaTExyMUdtSTYxVzgwSlJBSUJBS0JRQ0FRNGw2OWJOeTRrWktTRW54OWZSazFhbFNqL2NlUEg4K25uMzVLUVVFQlc3ZHU1YnJycm12U2VnVUZCUURFeE1UVTZ6S2JscGJHM0xsekdUcDBhTDExNGViT25lczA3VEV6TXhPVHlVUkFRRUNUOXRVWTU4NmQ0OE1QUDhURHc4TnBiYlhJeUVoZWZ2bGxRa05EVzVSUzIxYnZEOWlFWDM5L2YwSkRRd2tKQ1NFa0pBUVBEdytuZmFPam8rblFnRVg2dG0zYkdsMXY0TUNCUFBUUVF5N3RiZGV1WGFTbnA5ZHJRT0lLbjMvK09mbjUrWFhhOC9Qek1SZ01MRm15cE02NTNyMTd1eXdJQ2dTWENzcjVZaXdIOTJLTTM0TWwrUmhZbkVlRjFkU3VXaUovMk1kYTdYWDY3QkZUVGlhVkl5TFJEb2hCTzNBUW1tNDlxL0pkTHo0RkJydXdWN1hwQ3lUc0RldDBlUXQ3ZGl5OTMwU3pQeDZwTXRlV1Vxc29TSExMSFRacUQzK3gyeWIybFBmbHQ4TGdLazNQSmpjcjlVdk16YU5XQkdKYVlRbTNybHpQZzBQNk1HdjBJTnA1aUY5YkJRS0JRQ0FRQ0p3aGZrdHlRbmw1T1o5Ly9qa0FreVpOY2ttVTh2WDFaZXpZc2Z6MDAwK3NYcjJhNGNPSDA3NEpoVEp6YzNNQjZOeTVNMzUrZms3N3RHdG5pNzdRYXJYMTlxbXZWbHhxYWlvQTNidDNkM2xQcnJCMjdWcEtTMHY1eTEvK1FxZE9uU2dzckp1TzFxTkhqeGF2MDFidkQ5Z0V6c2pJU0pmNjNuYmJiUTI2NWU3ZXZidlJPVHc5UFFrUEQzZHB2YnZ1dWt2OTNHZzBvdFZxWFhJVXRsTmVYczdPblR2SnlIRHUvQW53ODg4LzEya3pHQXhDM0JPMENheTUyWmdQN3NXY3NBOUwya25ublZRdFFuRTBDMmd5TnFsRXFRclBVMmR6RmlHbDkwVFRkNkF0M1haZ0xGSjc1OS96TGlhMWhUM0YzVFgydUxLRlBRQkY0NE9wei90NEpFd0dIRk5xVzQ2a3BqckxXRmszNkg4OG1QRWk2MVB5MWZQMmg5OWRRWU9TK24rMXk0cFZVZmh3N3pGK09KN09heE5HTUs2bmNOUVZDQVFDZ1VBZ3FJMFE5NXp3MldlZlVWeGNqSitmSDdmZWVxdkw0KzY4ODA2MmJ0MUtVVkVSSDM3NFlaMElzL0x5Y2hZc1dNRFpzMmVaTVdPR2d3T3Z2VVphV0ZpWWV5NmlGc2VQSHdjYWR2MXREaU5HakNBNU9ibEo5Nms1dE5YNzR3eXoyVXhhV2hySGp4OG5PVG5aN2U2OGUvZnVkUkR0bXNKamp6M1dhUHIwNmRPbldiNThPZnYyN2FOcjE2NjgrZWFiVHRPRm4zdnVPZkx6ODFtMmJGbWRjMXF0K05ZanVFUlJGS3luVG1BOHVCZnp3YjBvZVdmcTY2WkcwVlhMRUUwVTlaVHErQ2UxeWE1ck9KRktwSkJPYUFjTVFqZHdFSnBlZlVCejZiNk9paXB0d3A3SldrUFljN01yTGpqZXBiNEJKZ2FIWERuQ25oMXIrMWpNRVkranpmeTNyVUd5UFltS0crUzJtaHFoMXBqRml2N2Y4czNBRjNqeDU5L0pMemRVeCszVkxuallZbXJtY052bXpTMHA1eTlmYnVhbTNsMzQ1NFFSQkhwZk9ETVlnVUFnRUFnRWdrdWRTL2Vkd1VYaTRNR0RmUFBOTndEY2Q5OTlUVXBYREFvSzR1Njc3MmJseXBWczI3YU56cDA3TTJYS0ZQVjhZbUlpQ1FrSmdDMmFxYWFROVB2dnZ3TTI4dzUzWXpLWjJMbHpKd0FEQmd4dzY5elIwZEU4OTl4elRZcjJBbGk2ZEtuVGlFaVR5ZmticzdaNmZ4UkZJUzB0alZPblRwR1Nra0pLU2dxcHFhbnFkY3F5WEcrYWNYUHAxcTBiTjk5OGM1UEcvUHp6ejA1Tk9Fd21FMGxKU1J3NWNvU0RCdzhDa0pDUVFFSkNBcklzMDZkUEgvU05GT2R2U2NxdlFIQWhVSW9LTVI4NWlQbm9JY3pIRDBOWmFmMTlGWkR0R29aZDEzQlowNmlPY2tLcGl0S3JMODhXUUtkRDA2c2Z1cXRpMFE0Y2hOU3hlVTdzRnhwN3hGNGRZYThWdVZLRlBUdm1yazhqRjI1RExqME1OYUkvM1ZhRXIyb2ViZjU2YnVrK2pGR1Azcy9jRFh2NDN4R2IyN285dWxSUjYwRzZDL3U4MWJYNGZraktZRnRxTGkvK1lURDN4a1MxK3JNbEVBZ0VBb0ZBMEJZUTRsNE44dkx5ZVBmZGR3R0lqWTNsK3V1dmIvSWN0OXh5QzN2MjdPSFlzV09zV2JNR3NLVStTcEpFMzc1OWlZeU1wS0NnZ0RGanhxaGpNak16eWN6TXhOL2YzK1gwemZwUWxMcGhFWHYyN0tHa3BJVG82T2hXcVNrWEZOVDBONXk3ZHUxeXVXOWJ2aitLb2pCMzdselZsVmF2MTlPclZ5K2lvcUxVZis2bUtRWVhkaElTRXB5S2U5OSsreTJyVnExU2ovMzgvSWlOaldYSWtDRU1HalJJVFlVV0NOb1VsUWJNeDQvWXhMeGpoMURPbnE2L2J5MkhXOGxlenF3SmdvSXFlQ2cxWEczclVTU2tnRUEwL1dOczZiWjlCa0E5OVRrdlZmSXFOSTZ1dUFoaDc0SWdhVEgxZlIvOWdSdkFVdTVPZFExYllVUFVPWFdwLzZTRGJ3enYzVEtLMndkMlovWVB1OGd0S2JmMWRKOXByK01PSkVlaHVOUm80dm1mZnVQTFF5bThPV2trdlRwZWVtbnBBb0ZBSUJBSUJCY1NJZTVWVVZ4Y3pMeDU4eWdzTE1UUHo0OFpNMlkwYXg2dFZzdHp6ejNIckZtenlNdkxZODJhTlp3K2Zab1pNMmJRdm4xNzNudnZ2VHBqUHZua0V3RCs4SWMvdE9nYWlvcUtPSDNhOWliVkhrMWxNcGxZdlhvMUFCTW5UbXpSL081azJiSmwrUHI2MW1rdktTbGgyclJwRG0xdCtmN0lzc3hkZDkyRm9pajA2OWVQN3QyN3EzWC9rcEtTV0xSb0VWQmRVL0MvLy8xdmc3VWFqVVlqWjgrZVplN2N1YlJ2MzU1WnMyYlY2Wk9UazhQYXRXdWJ0TS82YXViRnhjWHgrKysvcTRKZWp4NDkxRGRaNTg2ZFkrWEtsZlhPMlpDaEJ0aHFNZDV3d3cxTjJxZEEwQ3lzVml5cEo3QWNPNHpwNkNHc2FTblFnUE4wOHgxdXE2THhhaGtOcU9LV2s0a2svd0EwdmZxaTdkMFBiVlEvcE9EUXVwM2FDS2ZMTld6TzBHTjFjK3B0UXdoaHJ4ckZzeXVtN3ZQUW5YaTJxa1ZDa2hRVTEwTkw2MGVxb1hJckZuUkhwMkVjc29scnU0V3g1WkhKL0d2elBqNk9UN1l2YTk4UjdsZjVIS2M5a0hPTzZ6LzhqdWtqK3ZPM2tWZWgxenF2cXlzUUNBUUNnVUJ3dVNQRXZTcHljM001ZS9Zc1hsNWV6SjA3dDBISDBzYnc5L2ZubFZkZTRlV1hYNmFnb0tCQjBTZ3BLWWxkdTNZaHl6SVRKa3hvMGpySnljbk1uejhmYjI5dmREb2RCUVVGR0F3R3dzUEQ4ZlMwMWFMNTZxdXZ5TW5KSVRJeWttSERoalg3bXR5TlhxOTNtcTVwTkJvZGppK0grM1BMTGJjNGJTOHJLM09JbHZQMDlDUTNOMWNWK3B4aGQ5bE5Ta3FxTjhvd016UFRJZHF1SllTRmhmSDY2Njg3UFZkU1V1TFVMS00yOWZXSmk0c1Q0cDZnMVZET25zWjhMTkVXblpkMEJBd1ZEZmV2U3JkdGloeGg3NmZXekZOUTAyenJtME1LNkdnVDg2TDZvKzNkRnltZWs1N0RBQUFnQUVsRVFWUXd4TVhWTG0weVN6VHN5SzRsN0xtNXhsN3RyNDBROXVwaUNmMGpjdjVHTkFXL0FLQlljVk42cmxRMVQ5V1I2UnphbzQ5aXV1b3oybmxvZVhYQ0NPNGMySU1udjkxQlJsRnA5UmhGUVpIYzU2aHJ6Mkt2YWVOaHRscFp0Q3VSYjQ2bThzYkVxN202YTlzVnlBVUNnVUFnRUFpYWl4RDNxdWpUcHcrelo4L0cwOU9UbmoxN3RuaStUcDA2OFgvLzkzOWtaR1EwT0Y5d2NEQkJRVUhFeGNVUkV0THdtenlOUm9PZm54OCtQajRBUkVSRVlEUWFLU3NyVS91RWhZWHh4Qk5QcU1mUjBkRjgvZlhYUFA3NDQwMnVpM2NwY0RuZm45allXTldWMlowTUdUTEVhVVJmUXl4ZXZGaXRPK2dxWGJ0MjViUFBQbXZTbUpyVTUxd3NFRFNMaW5LYmtIZjBFT1pqaVNnRjV4cnNyZ0RWeHEyMmVsNk42VkNTS3Q3WnhpaHF2cTQ5WjlmSm1JQkFORkg5MEViMVJSUFZEemt3Mk9WTGFpdWtudGZ5YTNhTjlHRzdsdFNLd3Q1VmdTYXVDaExDbmpQTXZkOUIzajhPeVhnV0pNbU5OUThkSXdFMXhiK2hwUDRmNW03UEF4QWJIc1RtYWJmeTV2YURmTERuS05hcWhTVWNhK2E1WnlkVjN0UTE1czBvS3VYdVR6Wnc1NER1L0dQOFVBSzhHcTRIS3hBSUJBS0JRSEE1SVpXVmxWM0FCQnFCTXpJeU1nZ01ETVRiMjd2WmM1ak5aaVJKY2lxWW5ENTltdERRdHZ1WGJIRi9YTWRvTkNMTHNuQ2pGVnorbU0xWVRpWmpQbVlUODZ3WnFWWEY3WnhUMDkzV0Zhb3FmTkZVQjF3NU1BaE5MMXVLcmFidlFDVC81a2VCdHdWT0ZtblpuVnN0N0xXR2VVWnRZUzgyeEVTL0FDSHNOWVRtL0cvb0VxYlVhSEZuaXF6alhLYit5N0VFWE9mUUkvbGNFYk4rMkVWOHpybUdocnB4TjQ0VGQvRFNNMi84VU80WTBOMjlpd2tFQW9GQUlCQmNvZ2h4VHlBUUNBUnRBbXRPSnBaamlaaU9ITUtTY2d4cXBmRTdvTmpxM3NtNDVtWnJGL01VZTg1ZmRXUEQ0d0tEMFViMVE5dTdINXJlQXk1N01hOG14d3QxN0R0ZDdYcmVDcnFORVBaYWdDNzFGVFJaeTZxT2xPcG90NVlpMVJETEFVWDJ4amprRnhSOTV6cGR2ejJXeGtzYjkzSzJyRzVhdkx1ZkYyZnp4WFVKNGZXSlZ4UFpvVzZOWDRGQUlCQUlCSUxMQ1NIdUNRUUNnZURTbzlLQUplMGtsbFBKV0U2ZHdIenFCSlNWMXR0ZHFTcDRKMHVOWjRQYVM1RFpYV3dkN1M4YUdSc1lvcHBmYVBvT1FHcnY3L0lsWFU0Y1BLdmpjTDRROWk1cEZDTWVCMjVDTHErcTdkb2FZWlZWV0wzN1lCejBIY2gxVTJITGpHYmUzWm5BOG4zSE1GbXFqV3lVR21tNzdzWHh5ZEZwWktZTjdjZmZSbDJGdDA1RXRRc0VBb0ZBSUxnOEVlS2VRQ0FRQ0M0NnlwbGN6RlZDbnVWVU10YWM3Q28zZ0FiR1VQVVd2a3F6Y1BiRFRJMHVzb2NhcVhYeVhLQ2RENXJJSGxYL2VxTHQzZ3ZhK2JoNlNaY3R2K2ZxT0ZGVVE5aHp0MllrMmI3ME5lY1V3bDd6a0ExcDZQWlBRTEtXQXpVZWZ6Zjg1bWVicGxwSXN3VGRocW5QZS9YMlR5OHM0ZG4xdS9rMS9iVGppVlpLMWFWV25iOVFIMi9takJ2Q3JmMGkzYnVZUUNBUUNBUUN3U1dBRVBjRUFvRkFjR0V4VkdCSlRhbUt5RXZHa3BvQzVXV05qNnVCTTMzQ0x2VFpvL0dhSk9SNTZKRzdka1BUdFFmYWJqMlJ1M2EvTE0wdldzck9iQS9TemxkSFA3Vkd4Rjd0U1lXdzF6STBCUnZSSFhtb2xXYXZWWCt2MTJ0WVF1OXRjTVJQeVJuTTI3aVhuUE9PcjNsN0pLMDdLd1BpSkNwM1dPZGdYcnR4QkZHQlYyYlVyVUFnRUFnRWdzc1RJZTRKQkFLQm9QVlFGS3luYzlUMFdzdXBaS3luY3hvMHZ3QzErbDFWVkpoVXg2bTJTc0dyaWh5aVNoUndVUmJRYUpFN2QwSHUyaDF0dDU1b3V2WkE3aFRlYWltTGx3Tld4U2JzWlpTMHNyQlhpMkdoSnFJNkNHR3ZwV2hQL1F0dDluL1U0NXF1dHkzRndRbFgwbUljOUFQV2RuMGJIRk5wdHJEa3Q4TXMyWDBZZzluaU1KZjdVM1VsRk1YcUVNVW5TeEwzRGVyRmMyTUc0NnZYTlRCV0lCQUlCQUtCb0cwZ3hEMkJRQ0FRdUkrS2NyVkdudVZVTXBhMGsxQlIzdWd3cFZZS25jT2Jld1dzYWxoZUUwUThzQWtGSVdGb0lxc2o4alNkdTRKd2xIWVppd0xiTXZYa2xOVjFHM2NiVGtJeDR6b1o2ZUZ2YnIwMXJ5aXNlQ1Rjam56K1FIV1RtOUp6YTh1OGlqNGM0K0NmVVRUdEd4MlpmYjZNVnpidDQ0Zmo2YldtVkZEY0xQSTVFNlA5UFQxNDV0cEIzQi9iMjQwckNRUUNnVUFnRUZ4NGhMZ25FQWdFZ3FaanRXSTlrNHMxT3dOTGRnYlc3QXlzMlpsWTgvTWFIV28zdjVBa2tGUTdDOXRiYjNzcVhaTlNhbXNnZHd4QzZ0b2RiVld0UExscmR5UzlaNVBuRWRnd1cyRlRocDY4aWdzbjdNa1NYQk5lU1lTdnBkNGhncVlqbWZMdzJIOERrdWtjWUJmVXdTM3hseEpnclo3SzRuOE5wb0dyWFo3N3Q4d3p6UDVoRjJtRkpTM2ZTMk00S1JMWk43Z0RiOTUwTlZlRmRtejk5UVVDZ1VBZ0VBaGFnVllUOXl6WkdWaHpzN0ZtcG1ISlRNT2FaZnVyck55NUs1cUlTT1NJU09Td3ptakNJbHBqZVlGQUlCQzRDYVdvQUd0MkpoWlZ5TXZFZWpvYnpLNUhWZG1GQkZ0NnJXUjdmNjJtMURaZFhKQjgyeU4zNnF6K0hOR0VSeUNIUllDWGQ1UG5FampIYUpYNEpWMVBnVUd1Ym5SYnRKZHp0SkxDdUs2VkJIazFiS1lpYUI3eStmMTRITG9UbENyaDFJMjUxWkxrbUcxdjdqb1RjNWVubWpUSGluM0hlV05iUEtWR3gxVHMxa25Yclh2eHQvWHZ4ai9HRFNXb25maURnRUFnRUFnRWdyWkZxNGg3RlN2ZlJ5a3FSUEp1aHh3UmFSUHpPbmNGd0pxVmJoUDdNdE5RS3NxUi9Edmc5ZWZIM0wwRmdVQWdFRFFScGJJU2EzYTZUY2pMeWFyK3c0eWhvbW56S0xhYVhxb1NwRWdvVXQzQzlpN2g1WTBjM2dWTldHYzBuY0xSZE81cUUvR0VhMjJyVW1hUzJKaXVwOVFrTjk3WlRlZzFDdGRIVnVMbklZUzkxa1NUdlFMZHFmazFXdHhaUGJHV3djWlZuMlB4aTJ2U0RNVUdJKy85ZW9pVis0OWp0TlI2RnFwcWI3clZkS05XSUorUGg1YW5Sdy9pTDRON281VXYzUE12RUFnRUFvRkEwQkxjS3U2Wmp4K21ZdW5iZU43OUFMcTRhMTBhWS9wMUs0YTFxL0Y2YkNiYXFIN3Uyb3BBSUJBSTZzTnFSVG1iaXlVN0UwdFdCdGFjcXJUYWM0Mm4xTFlhWHQ3SW5UcmJSTHp3Q0RVcVQyb3ZIQzB2TklXVk1yK2s2Nm0wMkJTUEMyR2M0YU96Y2wzWFN0cnBSS1dRQzRIMjZLTm84OWRYSFZXWjE3anBxMnhQdEFkUXRQNFlCMjlBOFFodDhqdzU1OHQ0Yy90QnZqcDgwaUVpc0haOVR2ZGdNeGlwT1cxa0IxL2V1T2xxUmtTRXVIa3RnVUFnRUFnRUF2ZmpObkd2OHNkMVdKS080UFhZVEtRbXBrVXBaYVZVTEgwYlRmOW85Qk51ZGNkMkJBS0JRQUFvUllWVjRsMG01cXdNckRtWldIT3ptcFJTNjFiMG5takNxdE5wVlJIUFArRGk3RWZnd05rS0Rac3o5Smp0QVZPdG9lelZtck9EM3NwMWtaVjR5RUxZdTJCWXl2R0l2d201NHFUdDJFa2R1dVpqL3pyYTVyUDZETVFZOHpWSXpYT2xQWkZmekt1YjkvTkxTcGJqS29vQ2tseWQzdDlDSEhkZHpZMVJYWGpwK21GMDhoVXAvd0tCUUNBUUNDNWQzQ0x1VmY2NERxVzRDTTgvVG0zUlBJWTF5NUU2QmdxQlR5QVFDRnhCc2FJVUZxSVVuc05hY0E1cmZ0WEhnbk1vK1hsWUMvS2gwbkJoOXlSSlNINGRrQUtEMFFRRkl3ZUdJQWVGSUFVR0lRY0dpMGk4UzVpTUVpMDdzejJ3Mm44clVBQVp0OWJZcTYwVkJudForRU9YU3JRaSsvR0NJeHZTME8yZmdHUzF1Vm1ySGpadStIcExLTFpvdXlyQjBOTHBma3c5LzlXaU9RL2tuR1AreGozRTU1eHphTDhBK2pONnJZWUhoL1JoeHNpcjhQRm9ua2dwRUFnRUFvRkEwSnEwV053ekh6K01jZjNYZVA5OWpsczJWUDdtUzNqY09nVnRyNzV1bVU4Z0VBamFMQ2FqVGFTemkzYjVlYXFJcHhUbW94UVZnUFVpMUNmVGV5SUhCcXVpblNZbzFIWWNHSXpVTVFpMDJndS9KMEdMT0pLdkkvNXNLNG9XRWloV3grQ3dMcjVtUm9VYmtWczc1MWRRTDVxQ2plaU9QRlRkNFBZSXZocjE5M3EvaXlYNDloYlB1dUZFSmd1Mkh1REV1ZUk2cTRFYmhUNG5wdDN0OVRwbWpJem1nY0c5OGRTMm9vTzBRQ0FRQ0FRQ1FSTnBzYmhYOHRTRCtMeTJ1TW1wdVBXaGxKVlMrbytuOEgzN1E3Zk1KeEFJQkpjcXl2bGlyQVhub09BYzFvSjhMUGxuVVFyeTFlZzd5a292enNZa0dUbWdZMVcwblMzeXppN2NhWUpDd01mMzR1eEwwQ3I4bnF2alJGRU5ZZThDaEVMMThqY3h2Sk9wM3U2Q0M0ZjIxTC9RWnYrbjZzaFd6MDV4VTdTbWcxWW9hVEZGZjRIRmQwaUw1N1VxQ2w4bW51U3Q3UWZKTFNtdnRhak5rZHNkNmJwSzFmKzF6WUE2K1hveis5cEIzREdnTzdMYjYvOEpCQUtCUUNBUU5KMFdpWHNWSzk5SEc5VVBYZHkxR0RkOFIrWC9QcW0zcjllMHY2RWRQTUtoVFNrcW9PemxaL0I4OU85b2UvZFgyNDA3TjJOTlRjSHova2VhdXpXQlFDQm9mWXhHbElveXFDakhXbDZHVW03N1hDa3ZSeWt2dzFwZUJ2YVBGZVVvRmVVb1pXWHFtSXNTZFdmSHk3c3E4aTRZVFZYVW5Sd1VnaHdVak5RaEVEUWlLdVZ5eDZMQWptdzlXU1UxdnRhdGtJcGJtMEhCSnZwM0ZNTGVwWU1WM2FGNzBCVC9WblZjcGNpNTVSbHd0TGRWTk8xdEJodjZNSGRNanNGc1lkV0JKQmIrZW9oaWc3RjYxUnBpc2pzaitXcFBGaFhvend0all4blhzN083VmhFSUJBS0JRQ0JvRnMwVzl5elptVlIrK1RIZVQ3MEFnRFVqRmZPSlkzWDZHVGY5Q0VZajdWNTRGU2tnVUcxWEN2SXBYL1FhMXR4c3ZQNCt4MEhjQXloLzU1L28vemdWVFdpNFE3czE3d3hLWVg1enRpd1FDSzRFekdZVWl3WE1KcHQ0WmphaldNeGdzVlQ5TTZPWWJjZjJmcmJqNmo2S3hhek9JMW5zODVuQldGa3QxSldjdjloWFdnZkp0ejJTcng5U2U3K3F6OXNqdC9kWFA1ZDhiZTF5WVBERjNxcmdJbU5XSkg1SjEzT3VvaFdMM2RXcTN5WUJWNGNiNmRiK0lwbTVDT3BGTWhmaXNXOGNrc2xXejg3bVNBdHVrOFpxaFBCWnZYcGlpdjBPUlc3bm5ybUJVcU9KeGJzU1diNzNHQWF6eFdGZEJjbHRtY1lLSURsSlhSNGNIc1JMMXcwanVsTkg5eXdrRUFnRUFvRkEwRVNhWFJqSm1wdUYxSzc2RnpPNVN6Yzh1blJ6NkdQZXZSMmxJQit2R2M5WEMzdUtGZk52T3pHc1hVMURlUitTZHp1c09WbDF4RDNUamswWU4zelgzRzBMQkFKQjI4SEwyMEdZazZ0RU85dEhQK1FhNTJqbmM3RjNLMmdqVkpodHdsNnhzZldFUFFuSEgvRWFDY1pHVkJMYXpsTHZHTUhGUTlGMndOUnZHUjZIN2dURmdtU1AzSE9US0NiSmtzM2RGZ201SWdYdGtVY3hEVnlGTFV5MDVmaDQ2SGh1VEN3UERlM0htOXZqK2Z4UUNoYXJUWVN6YWN3S1V1MENlczNBcG5mYTU2aStRZnV6ODVqMDN4KzRNYW9MejQwZFRQY0FVYnBBSUJBSUJBTEJoYVg1NGw1bUduSkVaUDNuenhkaitHSWx1cmpSYVB0ZHBiWmJjcktvV1AwQkh0ZU1RM1BWWUNvV3Z1WjB2TnlsRzlhTVZJZ2QzdHd0Q2dRQ3dRVkYwdXRCN3dsNlR5UlBMNXZ4aEtjWDZQWHFzZVJwT3lkNWVpTHB2YURxR0E4OXNwZFg5VmhQVDVDRWhhakF2WnczeXZ5U3JxZmMzSXAxd2lSSFljOURWaGpYdFpLT25oY3hEVjNRS05iMmd6RjFuNHZ1NUR4Ymd3VHVVdmhxL3kxWFU3UWQ1ZFNybUx1N3g0ek5UbEE3VC83dnhqZ2VIVDZBQlZ2MnN6NDVBOEJXTTArOUREZGRVMVgrdWxSanZ2WEpHV3hJeWVTZTZGNDhmVTBNUWUwOFc3eU9RQ0FRQ0FRQ2dTczBXOXl6WktiaE1XNWl2ZWVOMzN3T2lvTCs5bnNkMnVVT0hmRjU1VjJrZ0VBc3AwN1VPMTRURVlseHkwOTEydVdnRU9SZWZacTdiWUZBY0JraklkbHF4V2swU0JvdGlpd2phYlhxTVJvTnlCclF5S0RSSW1rMHRvOWFqY014c3VSNFhxTkJzYzhyYTVCME92Q3dDM1pWSHoyOUx2YmxDd1FOY3E1Q1psT0dIcE8xOVlROVc5cGk5YkdQenNyNHJwWDQ2RnF4aUovQWJWakNwaUlWL1lZMmY3M2FWaXU3dWdYWVo3STlmOXJzRDFCOCtybkZRYmMyM1FOOCtlQ09NU1RrNXZQS3ByMzhubm5XWVIrMnpGckZpVldHNjBnTy9yd0tpbUpMLzdWWUZkYkVKL08vdzZlWU5yUXYwK01HNHVNaEhNUUZBb0ZBSUJDMExzMlAzTXRLUis3YzFlazVwVEFmMDIvYjhSZzNFY20zdmNNNXlic2RlRGRlWjBXT2lNU2FtVmFuWFhmTk9IVFhqR3ZlcGdVQ2dVQWd1QUpKUDYvbDF4d1ByRlY2aEpxaDZDN05UUUtzamxtUG9lMHNYTnZaaUU0V3dsNWJ3dHo3SGVUNFpPU0trOWlFc0xvMTVwcE5sUk92ZlRaZDhpd1VyeDVZZmFQZE0zOHRvanQxNUt2N0p2QmI1aGtXLzVySXR0UWMremFnT21IWERYRjhWWFg5YXR5ckNwT1poYnNTV1hrZ2lVZUg5MmZxa0Q3NGVPZ2Fua1lnRUFnRUFvR2dtYlJLemxmbFpsdkVuYTZCeUQ2QlFDQVFDQVN0ejZGek9uWmsxeEQyRlBjS2V4S2dXSEhJZEl6cVlHSmNsMG9oN0xWRk5ONllCcXhDMFZUOWNkWmR3aDdZakhpclB0cU96ZWdPUDRCVW1lTytOWnd3SWlLRTFmZU1aLzJEazdpcGR4ZjFrcVFhd3A3U1FCMW9sNUZzOFh3MVp5bzJHSGw5V3p6REYzL0ZlNzhlb3RRb25LSUZBb0ZBSUJDNG4yYUxlM0xucmxpejBwMmVNKy9mamFidlFHUS8vMlp2ckxHYWZnS0JRQ0FRQ0JwbVY0NEhoL0txbzRVVXBhcVVveHMxTjJ1TndDNEppQXN6TWl6VTVDNHZCc0ZGUVBHTXdEUmdKVWpWQ1I3dTBMNVVhaml1U09ZQ2RJbjNJVm5MM0xpQWN3YUVCTEQwOWpGc2YvUTI3cjZxSnpwTjlhL0JVdFZEcktnYmJCNVNqZEUxNzluNVNoTnZiai9Jc01WZjhjN09CTTVYQ3BGUElMaFFHQXlHaTcwRmdhQmUydUx6YWJXS09zcVhJczBXOXpRUmtWaWNwTTFhTTFKUkN2THhHQnpYb28xWk10UFFDSEZQSUJBSUJJSW1ZN2JDTCtsNlRoVTdWdDl3VzhSZURlM0RMdXpwWklYckl3MzA4RE83WVFIQnhjYmFmakNtM20rcng1SkR5RjNMa2VScTV4VzdnNjViVmVjR2lPemd5NXMzWGMzdXY5N0JRMFA2NEsycmZwM1lKYjdhRVhqTndjRll0NHFTU2hOdjcwaGcrT0t2ZUh1SEVQa0VBbmRSVkZURTBxVkx5Yy9QVjlzcUt5dVpOMjhlTTJmT2JMTmlSR3BxS2krKytDS2JOMjkyZVV4QlFZRkwvYlpzMmNLS0ZTdWF1N1ZXNWIzMzNtUE9uUHBObDFhc1dNRkhIMzFFVVZFUkFHbHBhU3hmdnJ4WlgrZXlzaktlZSs0NS92dmYvemE0bjVrelp6WjVianVYeS9PcEtBcWZmZllaRHo3NElPbnB6Z085V3NxR0RSdDQ0b2tuT0h2MmJPT2RCUTQwdSthZUhCR0pPWDVQblhaenluRUFOTDM3TjM5WDJFUkM3ZENyV3pTSFFDQVFDQVJYR3BVV2lWL1M5UlJXMXZqN25Yc01RcXVwbFlicjUyRmxiQmRobkhHNVlRbWFqRlNXakRaemNWV0w1RkJYcmlVb2F1RkhHNXFpN1NpcC80ZTUyM010bnR0VlFueThtSC9kTUo2NkpvYmxlNDd5MGY3akZCdU1RRTF6WFFWRmFtRmRQa21kU3Iza1VxT0pkM1ltc0d6UEVSNGEybzlIaHZlbnZWN1U1Qk8wTFF3R2czdFMycXZ3OG1xK09kbnk1Y3Zadm4wN0ZvdUZ4eDkvSEFDOVhvOVdxeVU3TzV2Tm16Y3pmdno0UnVleFdxMVVWbFkyZXgrMWtTUUpUOC9tTzJlWGxwWnkrUEJob3FOZHEwMTY4T0JCWG52dE5XNjc3VGJ1dWVjZXRkMWtNcEdlbm81V3F5VXkwaFpBczJYTEZoSVNFb2lKaVNFMk50WmhudHpjWE02ZVBVdjM3dDN4OWZWVjI4dkx5MXQ4Znp3OFBHalhydUVhL09ucDZXUm5aOWQ3N3R0dnY2VlRwMDdjZi8vOUFIei8vZmRzM0xnUm5VN0huLy84NXlidHgydzJjK3pZc1FiM2xKV1Z4Y21USjVzMGIwMHVsK2RUa2lST256NU5ZV0VoUzVjdTViWFhYblBiWHV3WWpVWXlNek5adm53NXp6Ly92TnZudjV4cHZyZ1gxaGxsMTlZNjdkYk1OQ1RmOWtnQkhWdTBNYVc4RExsVDV4Yk5JUkFJQkFMQmxjUjVvOHptREQybHBtb3B3cDErQ0hiampKcEtSNWlQaGRHZGpXZ2xJZXhkanBnam40SHlGTFQ1UDZsdDd2UmljWERRelZxQzRqc1FTK0JOYnB2ZEZmdzlQWGg2ZEF5UGpSakFtb1BKZlBEN0VjNlVWdGhPVmdsN05ZMUZtdTJ3SzFYZE4wVlIwNEJMaldiZSsvVVF5L2NlNWNFaGZaazJ2RC8rbmg0dHZDS0I0TUl3ZmZwMGw2UEVYR0hWcWxYNCtmazFlZHkrZmZ2WXZuMDdmbjUrcXRoajU5NTc3Mlhmdm4xODl0bG5qQjQ5R2crUGhsOWZHUmtaL08xdmYydnlIdXBEbG1YV3JWc0gyS0xMNHVQam5mYnIxYXNYWVdGaGJOdTJ6YUg5OU9uVEFCdzllbFNkeDA3Nzl1MFpOODdSYURJNE9CaWRUc2VubjM2S2w1Y1h0OTU2cTdyMnJGbXp1T2FhYTVnMWF4WUFEejMwRUU4OTlSUkxseTVsOGVMRkR2ZG0rL2J0ZlBMSkoweWRPcFhKa3llcjdSOS8vREUvL3ZoamMyNkZ5cWhSbzVnOWUzYXp4My8yMldjb2lzSkREejJFVm11VE14NTg4RUVPSFRyRTJyVnI2ZCsvUDRNSEQ2NHpMalUxbFU4Ly9iUk91OGxraTZBK2NlSUVyNzc2cXRNMWMzSnN0V0hyT3o5anhneDhmSHljbm1zcno2ZXIvUG5QZjJiMzd0MGNQWHFVclZ1M01tYk1HSmZIL3Z6eno0MktwSXFpSU1zeXYvMzJHKys4OHc1NnZiN0Ivbi84NHgvcDBLR0R5M3U0bkdtMnVLY0ppMER5NzREcDE2M29SbFovUVpXaVFxU0F3Qlp0eXJoakUzSlFDSnBPNFMyYVJ5QVFDQVNDSzRYY01nM2JzdlNZN1prZFZacUoyNHhPQVdzdFI5eStBU1lHaDRpMHdzc2RjNTlGeUFsM0lKY2VVazBqM0tmd1NRNkJwYnJqZjBPSjd0eHFEcm9OMGM1RHl5UEQrakYxY0IrK1REekprdDJKcEJlVjJuWnByOG5Yd2tnK20xR3Y1RlRrVzdncmtlVjdqekYxU0Y4ZUhTRkVQa0hib1hQbnpzaHlkYlI0WldVbFo4NmN3ZFBUaytEZ1lNQVdjWlNWbFlWV3F5VXNMTXhoZkZaV1ZyUFRFZ3NLQ2xpMGFCRUFVNmRPcFgzNzlnN251M2Z2VGx4Y0hMdDM3MmJwMHFYTW1ESERwWGs5UER6VUNMZVdvTkZvMU0rVGs1UHJUZjJjUEhreW8wYU40clBQUG5Ob3QxZ3NBQ1FtSm5MczJERzEzV0F3MEtWTGx6cmlYbGhZR0MrODhBTC8rTWMvV0xGaUJYNStmb3daTTRid2NOdjdhcnRJQmRDMWExZkdqeC9QaGcwYitPYWJiN2pycnJ2VWN4a1pHV3FmbXZUczJaTlJvMFk1dE1YSHgxTldWc2Jnd1lNYmpMNDhkZW9VT1RrNTZIVE5qMUkrY3VRSXUzYnRZdENnUVF3Wk1rUnQ5L2IyNXFtbm51TG5uMyttZS9mdVRzZVdscGFTa0pCUTc5d2xKU1gxbnJkSHk5VjMzbXgyWHBLa0xUMmZyaElRRU1DdHQ5N0tuajE3bWl6R3g4ZkhzM3YzYnZSNnZmcnp6eGwya2ZPMzMzNnJ0NC9SYU1ScXRYTHp6VGNMY2ErS1pvdDdBRjUvZm95U21RK2pqUm1DMU02bVZIdjk3UVdYeDJ1Njk4SjNxYU42YmkwNWovR2J6L0Y1ODRPV2JFMGdFQWdFZ2l1R3hITTZFbW9ZWjZEVWlCSnlFN1d5S0xrNnpFaDNVVi92eWtEV1l4cTRDby85RTVDTXRpZ1NtNU1LdUNQZld5M25Kd0dLRWQzaEJ6QU8vaG5GSTZURmN6Y0huVWJtVHpHOXVDZTZKejhjVDJmeHJrU09uaTIwN2JWR0lUMkZsb3Q4dHFtcW93TExUR1lXNzA1a3hiNmovR1d3VGVRTDhHbzRha0VndU5pOCt1cXJEbS95azVLU2VPYVpaK2pmdno5ejU4NEZvTGk0bUQvLytjK0VoSVNvWW9lZHFWT25OaXNDMEdReXNXREJBb3FLaWhnNWNpUmp4NDUxMnUvUlJ4L2wyTEZqYk5xMGlWNjllbkhqalRjMk9uZG9hQ2h2dlBGR2svZVVsNWVIdjcrL1V3RnI1TWlSREJnd1FEMHVMeS9uNVpkZnByUzBsS0ZEaDlLclZ5OCsvL3h6aHpHSmlZbk1tVE9IdSsrK215bFRwamhjVTMzMDY5ZVBhZE9tOGY3Nzc3TnUzVHBHang2TnQ3YzNIVHQySkRjMzE2SHZQZmZjdzVZdFcvanFxNjhZUDM2OEtwTFk2Nm5WRnZmR2pSdFhSMUNjUG4wNlpXVmxQUGJZWTZxWVd4dVR5Y1JqanowR3dBMDMzT0MwejhhTkd6bHg0Z1FBNTg2ZHcyZzBzbVRKRWdCNjlPakJkZGRkeDdKbHl3QTRkdXdZOTkxM245TjU5dS9mWDZkdDllclZEQnc0c003OWhlcG5NelkybG4vODR4OU81NXc5ZXpiSnljbE94OWRIVzNzKzdaRnlybUMxV3BGbG1RVUxGcmpVZjg2Y09Rd2NPRkE5WHJKa0NZR0JqZ0ZoWnJPWnZYdjMwcjkvL3pvaXFEUGVmZmRkdG16WjR0TDZWd290RXZjQXZCNmJTY1hTdC9GK2VxNDc5a1BGMHJmd2V1eHB0OHdsRUFnRUFzSGxqRVdCSFZrZVpKVTZ1cHE2VTlpclhhN1BRMVlZMTdXU2pwNXRvL2l6d0QwbzJnQk1WMzJDUi93a3NKVGJvczhVQlVsV1FIRkRlS2pkUVZlU2JBNjZoeC9BR0xNTzVPYlg0R29wc2lSeGM5OUlidTRieVphVDJTemFsY2plTEh1QjcycGhUMUVVcEpiWVVEczRiOWcrTHpkWldQTGJZZjY3L3poL2p1M045TGdCUXVRVHRCbnMwV2IybE1uV1FGRVUzbi8vZlpLU2tnZ1BEK2VKSjU2b3QyK0hEaDJZT1hNbTgrYk5ZOW15WlhUbzBJRVJJMGE0dk5aWFgzMkZsNWNYTjkzVWNNbUE4dkp5NXMyYmh5ekxQUHZzczBSRVJEaWNiOWV1blZyWHpXS3g4TkpMTDFGY1hNejA2ZFBwMXEwYmFXbDF6U3J0cGdMRnhjVU81ODFtTTVJa3FXM0J3Y0Y0ZTN1cjV5ZE1tSURaYkdiczJMRnFWR1huenAxSlNFaWdvS0NBZ0lBQUFEcDI3TWd0dDl5Q1JxTlJvKzZNUmlNNU9Ua0VCUVdwL1JyQzd2YmFVRXJwK3ZYck9YZnVIRU9HREtGdjM3NU8reHc4ZUpDZE8zYzZ0UDM4ODg4QXhNWEZVVjVlVG1wcUtxR2hvZlR1M2R1aFgxNWVIa2VQSHFWNzkrNTE3bnRqZUhsNU1YWHFWTFJhTGNYRnhVNmowUVlPSEVqSGpxNlhIV3VMejZkZXIzY3F6cHJOWm5KeWNwQmxtYzZkbTFjMnpmNXNlSHA2MHE1ZE80ZElYenRMbGl4aDA2Wk5qQm8xaWxtelpqVVkyVmR6cnVaRUgxNnV0UGc3cmphcUg1YiswUmpXTE1mejNvZGFOSmRoOVRKME1VUFI5T3pkZUdlQlFDQVFDSzVneXMwU1d6SWNqVE5xUjllMWxOckNuci9leXRpSVN0b0o0NHdyRXF0WFQwejlscUZMdkErd3BaUXFpanRpOTJ4SVVuVnRPN25zS0xwalQyRHEveUh1ZFlOcEhtTjdoRE8yUnpnSHN2TjQ3OWREYkQ1WlhlaGRxbWxEM1NMekdtY2luNW1sdngvaHYvdVBjL3VBN2p3eXZEODlBaHFQYUJBSUxpYjJHbVl0U2I5c2pQLzg1ejlzMnJRSlQwOVBubjMyV1FkaHl4blIwZEhjZSsrOXJGNjltZ1VMRmpCMTZsUzFIbDFEbkRsemhyVnIxMUplWGs1bVppYlRwazJyVjB4WXVIQWgyZG5aUkVSRU5DcUtMVnUyaklTRUJDWk5tc1NFQ1JQWXZuMDdiNzMxVnIzOXYvLytlNzcvL3ZzNjdmYjZhM1BtekdIbzBLRU81eVpObXVSdzNLMWJOeElTRWtoTVRPVGFhNjlWMjJzYlVDUW1KbUt4V09vVjRXcGpUMW5OeXNyQzM5Ky96dm1LaWdxKyt1b3JnSHFqN1FDZWV1b3BWUVI3L3ZubnljM05WZE9ZVDU4K3JkYnBHekJnQUU4KythVEQyRjkvL1pXalI0OHlldlJvYnJ2dE5xZnpXNjFXeXN2TG5aN0x5Y25oNTU5L3h0L2ZuNWlZbURybmI3Lzlkc0NXMmx1Ym1zS29uYmI0ZkE0YU5LaE9WQzNZb2pobnpKaEJjSEN3MC9PdWtwbVpTVWhJQ0RmZmZMTXEydGE4amkxYnRxRFg2d2tORGEyVG51NE1QejgvYnI3NVpoSVNFdXFrK2wrcHVPWFBLZm9KdDFMNTB6ZVV2L2tTWHRPZlZsTjBYY1ZhY3A2S3BXK2hpeG1LeDNXVEdoOGdFQWdFQXNFVnpMa0ttM0dHMGRwS3hobFYxSnd1ek1mQzZQQkt0SFgvMkNxNGdyRDRYd1BkNTZFN05SK3dwOVM2eVVFWHllR2gweFJzUkVsN0UzTms4d3V2dTV2WThDQldUaG5IeVlMenJOcC9uQzhUVDFKU1dhUHVwR1JMMkxXbHhqYzNtcStxdmgvVnQ4Tmd0dkRKd1JOOGN2QUVvN3QxNHVHaC9SamJROVNtRmx5YTJDTzVXdUlTV3g5V3E1Vmx5K3Nac0FnQUFDQUFTVVJCVkpheGZ2MTZkRG9kYytiTXFaTTZXaDkzM1hVWGlxS3daczBhVnF4WVFXWm1KbE9uVG0zUUpUVWtKSVJYWDMyVmwxNTZpZlhyMTVPVGs4TXp6enhUeHp4aDNicDE3TjY5R3g4ZkgxNTQ0WVVHNS96KysrOVp2MzQ5TVRFeFBQU1FMVGhtNE1DQnpKczNyMDdmdExRMFZxNWN5ZGl4WXhrOWVyVGF2bkRoUXJSYUxYLzk2MThCVysyMjJ1N0ZzaXc3bUJIRXhzYnk5ZGRmYytEQUFRZHhyelo3OXV3QmNDcHkxY1pxdFZKV1ZnYkFUei85NUpCMmJPZmJiNytsdUxpWWtTTkgwcTFidDNybjB1bDBxaUJzait6eTh2TENZRER3N3J2dnFxSnhjemx4NGdUUFBQTk1nMzJhaytyYXQyOWZOVDMxY25nK2EyTTAybHprVy9wNnpzN09ibFMwcTZ5c1ZJVmdWNG1NakhRcGxmbEt3RzJ4MHZvSnQyTHVFVVhwUDU1Q2YvdWY4QmoxQjVmR0dYZHN3dmpONTNnOTlyU0kyQk1JQkFLQm9CRlNpN1hzeXZGUUpRTkZBVWx1M2RpbS9oMU5EQW9XeGhrQ0c1YndCNUhManFBNTg2V3RRWTFjYzlOVFdFTXMxR1l1UXZIdWdTWDRkdmZNN1NaNkJMVG5wZXVHOGR5WVdMNDVtc2FxQThkSlBHMnJHU2FwSXFWU2xiTGJ2UHVpeGdQV21tTjdhaTdiVTNQcEVkQ2VoNGIyNWM2QlBmRFN0Vjc2bzBEUVZPelJUZlc1aDdaazNyZmVlb3NEQnc2ZzBXaDQ3cm5uSE9wNHVjS1VLVlB3OVBSaytmTGxiTnk0a2IxNzkzTGZmZmN4ZnZ6NGVsK3IzYnAxNC9YWFgrZWxsMTRpSVNHQjU1OS9ucmx6NXhJVUZBVEE3dDI3V2JseUpiSXNNM3YyN0FhamlPTGo0MW0rZkRuaDRlSE1uajFiRmJFNmRPamcxQlRBTG5hRmhZVVJHeHVydHV2MWVqdzhQQnphYXRjdUhEQmdBUC82MTcvVTQvNzkrK1BsNWNYQmd3Y2IvTjYwZCs5ZXdCYkoxUmhGUlVYcTU3dDM3NmFvcUtoTzlONHZ2L3lpbnIvenpqdlY5cGlZR09iTW1kUG9HbXZXckNFdExZM282T2dHRFRFYXc5L2ZuNGtUSjlacDM3SmxDeFVWRlZ4Ly9mWE5TaVVQRFEwRkxvL24weG4yYU1mR29nOGJZOWl3WVhYRXZaTW5UL0xTU3k4Ukdockt2SG56NmhVZDMzLy9mYlp0MjhiVXFWUHIxR3gwbHVKN3BlTFczd1MwdmZyaSsvYUhHRDcrZ0xLOXU1QzkyeUYzNllZbUloSTV3dWJtWXMxTXc1S1poalVqRmFXaUREa3dSSmhuQ0FRQ2dVRFFDQXF3SjFmSGlhSmF4aGt0S1BYbGRKRWF2enRxWlJnVlZrbG5YNHViRmhCY0xwaDZ2UTRWR1dqTy82NjJ1YzlBdDVhRGJ0Sk0wSWRnOFJ2cGp0bmRpcGRPeXozUlBia251aWNKdWZtc09uQ2NiNCttWVREYlhqTTFYWFlscENxblhkZnZrcVB4aG1QcS9jbUM4N3p3OCs4czJIcUFld2RGOGVEUXZvVDZ0T3pObDBEZ0R1d0NVMU9kTkJ2anBaZGVJams1R1c5dmI1NTU1aG1YeENkbjNITExMVVJFUkxCdzRVSUtDZ3I0OTcvL1RYQndNTkhSOWJ0MEJ3Y0hzMkRCQWw1NTVSV1NrcEtZUFhzMmMrZk9wYkt5a3JmZWVndEZVWGp5eVNjYmpYWmJ2SGd4VnF1VjBOQlExcXhabzdiSHhNUVFFUkhCcWxXckhQcWZQMzhlZ0IwN2RuRHExQ20xdmFpb3FFNTl0TmpZV0VwS1NyQmFyYXBBVnhPdFZrdE1UQXk3ZCsvbXlKRWpUcVBzamg0OVNuNStQdjM3OTNlcDNsNXhjVEZnaTdDcnFLaGcvZnIxL1BHUGYzVG9FeEVSZ2ErdnI4UGU4L1B6RzUzYnp1VEpremw5K2pSMzMzMDNUei85Tk1lT0hhdVRIcHFYbHdmWTBuT3pzckljem5YdTNKbmJicnVOa0pDUU9rWWtXN2R1NWNjZmYyVFNwRWxNbXpiTjVUMDU0M0o0UHAxaGo4ek15c3JpbFZkZWNYbmNFMDg4NFNCWXk3THNrTDZjazVQRDY2Ky9qdEZvSkR3OFhIMG1hOVkyTkJxTnJGeTVrbTNidGhFWEY4Zmt5Wk9idlA4cmlWYjVNNS9uL1k5Z09aMk5OU2NMYTBZcXhpMC9ZYzIwRmZ1VUl5TFJSRVNpSFhvMWNxZk9hRHFKbEFLQlFDQVFDQnFpMGlLeE5kT0R2SXJxT2lycW0zeDNscitySWV6NTZLeU02MnJFVnllTU13Uk9rRFNZQjN5RUZIOHpjc1ZKUUZMcjVibGxlZ213VXZWTVd0RWRlUWpscXErdyt0UjlNM3FwRU4ycEkyL2ROSko1NDRmeHhhRVVWdTAvVG1waENWQXQ4a20ycEYyYUZldFlyZkU1akR0ZmFlTDkzNDd3d1o2ajNCalZoV25EK2hFYkh0VGk2eEVJbWt0MnRxMG1aWDNPcWMzbDRZY2Y1cjMzM3VQWlo1OVZVMXViUTgrZVBaa3laUXFMRmkzaWd3OCtvRnUzYmcwS0ozWjhmWDE1NVpWWGVQUE5OOW16WncvUFAvODhPcDBPazhuRXZmZmVXOGRGMWhuMituUzFIVjI5dkx3SUN3dXJVeE91b3FJQ3NJa2NOYzlaclhWL050dnIwQm1OUnU2NjZ5Nm42MTk5OWRYczNyMmJkZXZXT1JYMy92ZS8vd0UwbUxaYkU3djdia3hNREhsNWVYenp6VGRNbkRqUlFkaTFPeWJibVQ5L1B2bjUrWXdhTmNxbE5YUTZIWGZmZmJjYVZaZWRuVjNIOWRlZWpweVNrc0xKa3ljZHpnMFlNTUJwSGI1ejU4NnhiTmt5UWtORHVmLysrd0hZdG0yYmc0amFHTEd4c2VxemN6azhuODZ3Qzdqbno1OW4zNzU5TG85ckxHcTlmZnYyVEo4K25jT0hENU9ZbU1qYmI3OE4yRktOKy9mdlQ1Y3VYVmkvZmoxbnpweGh3b1FKTFJaZnJ3UmFMWVpmRXhxT0pqUWNZb2UzMWhJQ2dVQWdFRnoyRkJoa3RtVHFxVERYK0NYSm5mWDFKT3FZSW5UMnNUQksxTmNUTklLaThjRTA4Qk04RGt4QU1oZTJycHVMcFJ4ZDRwOHdEZm9PcTZkcjlZc3VGdTMxT2g0ZTJwZUhoL2JsMS9UVHJOeDNuQTBwbVZpc3RqZWY2bVhaUFRnazEwVysydjFxM2lhTFZlSDc0K2w4Znp5ZDJMQkFIaDdXanh0N2QwRXJVcFlFRnhDejJjekJnd2NCWEs0MTVpcTllL2RtOGVMRnlMSk1mSHk4R3EzVlZPd2lrWStQRHpObnptelNXTDFlei9QUFA4OWJiNzNGenAwN01SZ01SRWRITTJYS0ZKZkdyMXExeXFFdTN1N2R1M25qalRjSUNBZ2dJaUtDbDE5KzJhRi9ZbUlpYytiTVlkeTRjUTVyL1A3Nzc4MUtSeHc1Y2lTclZxMWkzNzU5WkdSazBLVkxGL1ZjUmtZR2UvZnVwVjI3ZGk2TGUvWW91YkN3TUVhTUdNRTc3N3pEVjE5OXBkWVNyRTFhV2hyeDhmRUVCQVRVSys2Vmw1ZGpOQm94R28wOC9mVFRuRHg1a3F1dXVvb0hIM3dRZ1BIanh6czExSGo5OWRkNTRJRUg2alhVcUluUmFPUzExMTZqdExTVUJ4NTRRSzBudDMvL2ZyWnQyK2JTdFlQTkFka3V2RjBPejZjejdGR1dreWRQNXA1NzdtbTAveC8vK0VjVVJXazBqZGZIeDRlNHVEamk0dUpRRklYazVHUysvUEpMOXU3ZHk1a3paOVIrT3AwT285SElqaDA3R0Rod0lJR0JnYzIrbHNzZFVhQkRJQkFJQklKTGxCT0ZXdmFlOGNCYU96clBYUnFLNGppZEJBd0tNZEV2UU5UWEU3aUdvdStFYWVBcVBBN2VBWXF0NkxaN3pWM3NENytFWkM1Q2QraHVqTEhyVWJSMWExTmRpb3pzR3NySXJxR2NLYTNnazRQSnJJbFA1a3lwTFJMSGZvL3NwaVMybE4ybVVWLy9Bem5uK092WDJ3bjE4ZWJ2MTBRenVYODN2RVZkUHNFRllPUEdqUlFXRmhJV0ZrWkVSSVRhN3VIaEFkaWlmd3dHUTdPTDg5c0ZyY1dMRnp1SVpCczNibVQ1OHVYY2Z2dnQ5UW9aUjQ4ZTVlV1hYMjZ4TWNDcFU2ZElURXhVanhNU0VsaTNibDJqb2xKSlNRbnIxNjhuS2lwS1RZL015TWdBYk9KWVhsNWVIVUVvUFQwZHNLV2RIajE2VkcyM3A3bVdsSlE0cEx3MmhrYWo0WlpiYm1INTh1Vjg4Y1VYekpvMVN6MzMrZWVmQXpCaHdnU1g3MUZxYWlvQVhicDBZZlRvMGF4ZHU1WWZmdmlCTVdQRzBLTkhqenI5VjZ4WUFkZ0VvTnIxN2RhdVhjdU9IVHRJVDA5WEl4UFQwOU1aT0hDZ3kxRitybUMxV2xtNGNDRXBLU21BbzZ2emswOCt5ZlRwMCtzZGUralFJWll1WFVwQlFRRnhjWEZjZDkxMUR1ZmI4dk5aSDZkUG53WWdQRHk4aml0d2JTb3FLbEFVQmExV3E3N21hNTgvYytZTVo4NmNJVGMzbCt6c2JMS3lza2hOVFZXalZOdTNiOCt3WWNPSWk0dmo3Tm16N04yN2x4MDdkckI1ODJiQTlscUpqbzRtT2pxYUVTTkdOTHV1N2VXSStDa3ZFQWdFQXNFbGhrV0IzVGtlcEoydi9qR3RLQ0JMN3FwcFZsZUEwV3NVeGtSVUV1UWwwbkFGVGNQcUU0MjU3eUswUjIyMWpDU0pGaGxKT0NJNTFQS1RLblBRSGZvVHh1aXZRT082MjkvRkpzVEhpNytQaW1iRzFWZXhNU1dUVmZ1VDJKRldJNjJzU3RpenB6WTM1ODQ1TTk4NFhWck9zK3QzOC9JdmU1azhvRHQvR2R5SFBrSCs5YzRoRUxTRXc0Y1BzM3o1Y29BNlFvSTk3VFFuSjRkSEgzMlUwTkJRRkVWeGlCeHJDclVGRUx1SlIzQndjS01DUkV2RWsvajRlQllzV0lEQllHRDgrUEVFQmdieTJXZWY4ZC8vL3BmaTRtTCs4cGUvMUR2V1pES3haczBhUm8wYXBZcDdhV20yMGxVOWV2VGd1KysrNDhzdnYzUTZkc09HRFd6WXNLRk8rNXc1Y3hnNmRHaVRydUg2NjYvbnl5Ky9aTWVPSFZ4OTlkVnFxdTdPblR2eDl2WjJXUVJTRkVVVmthS2lvcEJsbVFjZmZKRDU4K2Z6emp2djhQYmJienNJUEZ1MmJDRWhJWUhJeUVqR2p4OWZaNzdqeDQrVG1wcEtlSGc0eGNYRm1Fd21Qdjc0WTlYeDEzNnZXb0tpS0N4WnNvUWRPM2FnMSt2Vk5HazdOUjE3YTFKU1VzSkhIMzNFcGsyYkNBd001TVVYWDJUWXNHSDFydE1XbjgvNlNFNU9CbHlMeExVTGRQV1o2V3phdElsbHk1YXB4eHFOaG9pSUNFYU1HRUhQbmozcDM3OC93Y0hCZlBIRkZ4aU5SaVpPbk1qRWlSTXhHQXdrSkNTd2I5OCs5dTNieC9yMTY4bkt5aUl1THE3SjEzTTVJOFE5Z1VBZ0VBZ3VJY3BNRWxzeTlSUlYxa2kzcVRMT1VOeWc3RW1BMWVvbzdIWDB0REltb2hJdnJUc0wrQW11Sk13ZGI0U3VmMGViL2c3UWVLMmRwcURXcUtzU3Z1U3lJK2lPUElScDRHcVEydGF2c2hwWllrSlVGeVpFZFNHOXNJU1ZCNUw0NGxBS3hRWmIxR1B0KzFZZHQ5ZzRkdk9ONnZ0Vi9Ub3ZNNWxaRTIrTEhMd3F0Q1AzRFlyaVZoSE5KM0FUaXFMdzQ0OC9zbno1Y3N4bU0wT0dES2tUMFFRd1k4WU1GaTFhUkhaMnR1cXk2cTdVM1pvUmNQVmhOTnBlWjNheHFLbHMyN2FOaFFzWFlqYWJtVHg1TWxPblRnVnNBc1dhTld0WXQyNGRKU1VsUFA3NDQwNVRaZ01DQXVqWHJ4Lzc5dTNEWURDZzFXbzVkdXdZRVJFUitQbjVNV25TcERvUmFpZFBubVRod29WTW1qVEo2VDF0VGwxRFQwOVBIbm5rRWQ1ODgwMldMRmxDcDA2ZGVQLzk5d0c0OTk1N1hZNEVQSExrQ0NVbEpRUUZCYW4zZmRDZ1FWeDc3YlZzMjdhTi8vem5QMnI2YkdabUprdVhMa1dXNVhydno1MTMzc25ERHo5TVNFZ0lNMmZPSkRzNzIrblhLaVVsaFk4KytzaWh6VjduY2QrK2ZRNE92bUJ6czczeHhoc3htVXdzWHJ5WXJWdTMwcTFiTjBhTkdzWEhIMy9zMHJYT256K2ZsSlFVSmsyYXhIMzMzZGVvUUZlYnR2QjhPaU1uSjRjelo4NmcwK25vM3IxN28vM3Q1aHYxdWQ2T0d6Y09zOWxNV0ZnWW5UcDFJalEwdEk2WVdsaFl5TmRmZjgwTk45ekExVmRmRGRpZTJlSERoek44K0hBVVJlSGt5Wk5PSXdPdmRNUlBkSUZBSUJBSUxoR3lTelhzelBiQVpLMStLKzl1NHd4cnJZaTkvaDFOUkFlWmtFVldnNkNGbUx2OEhjbVFpZWJNVjlXTmJzclJWY0JCNGRJVTcwSTU5Z1RtZmt0YlBQZkZvbXNIWCthT0c4SXoxdzdpKytQcHJOcC9uUGljY3c1OXF1dnpLWFZjaE90RFRiT3YrcjVSdTZiZm9kUDVQTE4rTi9OLzJjdnRBN3J6Z0lqbUU3U1FsU3RYcWlsemd3WU5ZdmJzMlU0Ri9yNTkrN0preVJMS3k4dFZjd2d2TDY4bUZlbDNocUlvSkNVbEFUUW9RQmdNQnFEcGtWRm1zNW1WSzFmeTdiZmZBallCckdacTVaUXBVNUFraWRXclYvUExMNzlnTUJqNCs5Ly9YaWZ0Rkd4UmMrKysreTdmZlBNTlhicDA0Zno1ODZwbzUrL3ZqNysvNDJ1eHBNUm15dVBuNTBka1pHU1Q5bDJUdExRMGgvSFhYSE1Odi8vK096dDI3R0QyN05tWVRDYjY5dTNMeElrVFhaNXowNlpONmx3MWVmVFJSemw2OUNpLy9QSUxIVHAwWU9MRWliejg4c3NZREFiKzlLYy9FUlVWNVhTKzNyMTd1M3d0OVVYeEhUNThtTU9IRHp1MERSZ3dnQnR2dkpGMzNubUhYMy85bGJDd01PYk5tOGV2di83cTBHL0ZpaFdxT0ZXYjNOeGN0Rm90Qm9PQkR6LzhzTTc1Qng5OHNGNUJxeTA5bjdXeDF4K01pWWx4R3RGWUcvdjljeGE1bDVxYXl2YnQyd0diU2NleFk4ZWN6bUdQcGt4T1RtYmx5cFdOcmdud3dBTVB1TlR2Y2tlSWV3S0JRQ0FRWEdRVUlPR3Nqc1A1T3NmR0poVGFkeFg3K3kwdnJjSTFuWTBFZTFuY3ZJTGdTc1lVOVNhWUN0RVUyTjcwdWRWa281YkhyRGIvUjBoOURYTzM1OTI0eG9YSFU2dmh6Z0hkdVhOQWQwN2tGN1B1OENuV0hqNUZ6dmthYnpKVnQ5MG1wdTdXK0I1U1cyY3RONWxaSFovTTZ2aGtZam9GY3UrZ0tHN3BGeW1pK1FSTjV1Njc3eVlqSTRNaFE0WXdaY29VTkJwTmcvMjl2YjBiTGJiZkZJNGZQMDVCUVFFOWUvWnNNT3JNTGlnMlJUdzVjK1lNYjd6eEJpZE9uRUNyMWZMWVk0ODVqYUM3NjY2N2tHV1pWYXRXcVVZR3p6NzdiSjNvb211dXVZWlBQLzJVLy8zdmY2clFjKzIxMTVLWW1NZy8vL25QT3ZOYUxMYWYwWjkvL2pscjE2NTF1c2ZwMDZjelpzeVllcTloOCtiTnZQLy83TjEzZkZYMStjRHh6emwzWkc5QzJHR0VGUUxJRWtGRVVOQ0tTbEZyUmF0V1cvbWhTRjFGcFVxeHRVT3RTcTBiQis1WktTcTJGU295WkVWQm1XSHZFQkt5OTgwOTU1N3orK01PY3BPYmtIR0RTWGplcnhlUWU4YjNmQzlKN3MxNThueWY1NldYZVBQTk4vMENVTC8rOWEvWnVIRWptcWFoS0FxLytjMXZHcHpSbFoyZDdRdlVYSFRSUlg3N0lpSWllUGpoaDNub29ZZjQ1ei8veWYvKzl6K0tpb29ZTTJaTW5WMThHMlBpeEluTW5EblRiOXZHalJ0NTVwbG51UEhHRzduaWlpdjg5bm1mMCtUSmt6bHg0Z1NQUFBKSXJTQXF3S3BWcTN5ZFlldnkxVmRmQmR4KzQ0MDMxaG5jYTB0Zm45VlZWVlg1T3Y2T0h6KytRZlB4QnFNRFBjL0Rody83dWpFM3hLRkRoM3cxSFU5SGdudHU4dTR0aEJCQy9JaWNoc0txbzNaT1ZsYTdHV3BJZWs0ajFMeXA3eHJwNHZ5dVR1eXFMTU1Wd2FhaXBTNkU3VGRpS2Q3bzNoVFVEaHYrQlNPdG1TOWhodlhDMWVuMEhmemFncjRKTVR4dzRUQWV1SEFZbTQvbnNtVEhRWmJ1T2t4QjVhbTZVUDRaVVNZbUttQ2VQcVBQdlc3WGt3UnNVRDA4dU9WRUhsdE81UEhIcjc3bHFrRzl1WFhrUVBwMmlBblcweEx0WEZoWUdFODk5VlJRbCtNZk9uU0lwNTkrbXNqSVNPYk9uUnN3R09QMTJXZWZBWnkyNllLM0hsaERneWZGeGNYTW1UT0hrcElTNHVQam1UdDNicjNaWmRkY2N3MnFxdkxtbTIreVpjc1c5dTNieDZCQmcveU9zVnF0L09wWHYrS3h4eDRqSXlPRDRjT0hrNXljVEc1dWJzQk9wTm5aMlh6NTVaY01IanpZMTVXMXBsNjlldms5OWphajBEU05sMTkrbWYvKzk3OUVSa2JpZERwOUFhank4bkwrL3ZlL28ybnVCbHFtYWJKZ3dRSWVmdmhoNHVQalQvdC84ODQ3NzZEck9tUEhqdlZybkZKOVR0T25UMmZSb2tVVUZSVVJHaHJLakJrem10VGh0eWFMeFZKcldhdzNTR1cxV3V0Y01qdHMyREFHRHg1Y1o4YmE2NisvN3RjRW83cTc3NzZiNHVKaTNuenp6WUQ3Nnd1U3RhV3Z6K3FXTEZsQ2NYRXhpWW1KdnVXeHAxTlNVZ0s0bTJMVU5INzhlTTQ3Nzd3Nno5MjRjU1B2dmZjZWhZV0Y2THFPeldaRDB6UW1USmpBRFRmY0VIQk00VStDZTBJSUljU1BwTUNoc3ZKWUNKVjZ0UnNpRXp6MzZzMmpnR200WTRUZSt5MVZnUkZKR3YzanBCdXVhRUdLSFczUW15amJya010MitwYkgrcHV0QkdFbTM5VmNYOXRlNGF5N1hzUWJQRzRFaTVwL3RpdHlJaXVpWXpvbXNnZko1L0xONGRQc0dUSFFiN2NlNFFLclhxMnJZS0NpWWxaYlExL2ZieEJRTTl4M2h0WnozbGxUcDEzZnRqTE96L3NaVmdYVHpiZndKNkVTVGFmT0kxZ2Q2ejgrdXV2T1hic0dBRGZmZmRkd0d3a2dBMGJOckJod3dZaUlpTHFQTWJMVzR1dG9mWFNZbUppdU9PT08xaTZkQ24zMzM5L2c0SmVWMTExRlJhTGhhU2twRG9ESjhPR0RTTStQcDZDZ2dKS1Nrckl6TXlrVzdkdUFSdFpiTisrblMrLy9KTFUxTlFHTjdySXkzTXY3OSt6Wnc5Nzl1d2hKU1dGQng5OGtMZzRkNWZ4QXdjTzhOUlRUNUdWbFVWTVRBeTMzSElMNzc3N0x2djM3K2Z1dSs5bTVzeVo5UWFpMXE1ZHk5cTFhMUZWbFJ0dnZMSFdmc013K1BUVFQzbjMzWGNCZCthY3crSGd2dnZ1NDVlLy9DVVRKa3dJU3BDdktlcGJpbHJmc2xQdjEzZGo2N3kxeGE5UGNHZlpmZktKdThURzlPblRHN1NFRnlBL1B4OElITndMRkpUVk5JMjFhOWV5ZE9sU0RodzR3UERodzduLy92dDU0SUVIbURoeElzbkp5YnoxMWx1KzE0QXBVNmFRbEpUVW9MbWNqZVNkV2dnaGhQZ1I3QzJ5c1NuYmh1RzV0elk5VFRQY0Q1by9mczFrS1p0cThwTmVWY1RZcFJ1dU9BTXM0V2hEM3NQMi9aV29qa09BNHY2YXhHeEFqdGxwK0JyTW1MNWV1clpkZDhDUUQzRkZONjVyWkZ0Z1VSVW05TzdDaE41ZHFOVE80NnY5bVN6WmVaQlZCN1BRWE83dlo2WGErbHV6MnBMKzB5WUJlMTRrQW5YYS9TRXJqeCt5OG5oaytiZGMwcTg3MHdiMTVvS2VuYkZaZnB5YmN0RjZWVlZWK2JLT2dtWHMyTEdzWHIyYTZPaG9oZzBiRnZDWVBYdjI4Tnh6endIdW1tZDFkZWlzZmp6UW9PQ0FhWnBVVmxZeWJOZ3czL1ViK2h5OVFSenY4WGE3M1crcDhnc3Z2RUJCUVFIZHVuVmovLzc5M0hQUFBZd2RPNWFKRXljeVlNQUF2d0JJYUdnb1BYcjBJQ2FtNFptMHExYXQ4cHZMekprenNkbHNPSjFPL3ZXdmYvSFBmLzRUWGRmcDJyVXI4K2JObzB1WExnd2RPcFRISG51TWZmdjI4ZVNUVDdKeTVVcHV1dW1tV25YK3NyT3pmYzAzcnJ2dU9ycDI3ZXEzZit2V3JTeGF0SWpEaHcranFpbzMzM3d6NDhlUDU5bG5uMlhidG0zODR4Ly9ZUEhpeFZ4MTFWV2NmLzc1alc1TUFlNmx5alUvRjk1bUZMcXVCL3c4Mld5MkJnZW9ncVd0Zm4yV2xKVHcxNy8rRlUzVFNFMU41ZUtMTDI3UXVJQ3ZqbDVpWW1LZHh4aUd3YzZkTy9ubW0yOVl2MzQ5cGFXbDlPblRoL256NXpOaXhBZ0tDd3NCZDBEMWlpdXVZTlNvVWJ6Ly92dDg5dGxuZlBiWlp3d2VQSmpSbzBkejdybm5OcW1oVEhzbXdUMGhoQkRpRE5JTWhmVlpkbzZWbnZwQnloZllDK0lxMmVvMzlFbmhMc1oxZFVvM1hIRkdtWlpvdEtFZlk5OHlGYVhxaEh1YjcrOGdCUGdVQlF6UFVLYUdkZnZObU1PL3dBanIwN3l4VzdFd201VXJCL2JreW9FOUtYWTQrZmZ1SXl6ZWZvQnZNMC82anFrZTFQZlc2RHRkVnRXcFRyc0tpbW5pK1E4RzNKMTJsK3c4eEpLZGg0Z050VE5sUURMVEJ2Vm1kUGVPcUVITzFoSnQwNHdaTTRJKzVzQ0JBM243N2JmcjNQL05OOS93L1BQUDQzQTR1T2lpaTVnMGFSTGdEaHlZcGxtcjd0K0tGU3ZZdTNjdkVSRVJEZXI2ZWV6WXNZRExaSnZpbm52dVllTEVpUmlHd1VzdnZjVHExYXRKVFUzbFQzLzZFOTk5OXgxdnZQRUdxMWV2WnZYcTFTaUtRdWZPblVsSVNDQThQSnl3c0RCU1VsSjhXWGplNStoeXVkQjFIYWZUaWFacFRKa3l4YmZrY2ZqdzRYeisrZWRjZi8zMVhIWFZWUmlHd2VyVnEzbnZ2ZmZJeWNrQjNFc2taODJhNVF1dUpTUWs4UGpqai9QT08rL3cyV2Vmc1duVEpqWnYzc3lZTVdPWU1tVUtnd2NQcHFTa2hELys4WStVbFpYUnIxOC9YOU1HbDh2RnQ5OSt5NUlsUzN4ejdOT25EN05telNJbEpRV0FSeDk5bEZXclZ2SGVlKytSbVpuSmM4ODl4eXV2dk1Lb1VhTVlNbVFJdzRjUDl3c0lsWlNVMUZtN2NlWEtsYXhjdVRMZ3ZuZmZmZGVYTVZqZExiZmMwdURNeDVvY0RnZUZoWVdOcW9YWEZyOCt3ZjMvUG4vK2ZISnljb2lKaWVHM3YvMXRyZmVQdzRjUEV4a1pTVnhjbk4veldMMTZOZDkvL3oxQXdLekFEUnMyc0hidFdyWnUzZXFyelRkMDZGQ21UcDNLeUpFajY1eGZVbElTOTk1N0wxZGZmVFZmZlBFRmE5YXNZZHUyYmJ6NjZxdDA2TkNCZnYzNmNkTk5OOVhiaWZoc0ljRTlJWVFRNGd6SnExUlpreGxDUlkxbHVNSHFobHN6WkdKUllGaVN4Z0JaaGl0K0pLWTlDZWVRajdIL2NDV0tYa1J3aTBuNkQ2Y1k1ZGkyVGNjNTdBdE1lL3RmdGhNVGF1ZUdjL3B5d3psOXlTNnI0Tk9kaDFpeTR5QVpKd3Y5anZQZW1Qa3lIWlc2dzZzS3BtZS9FakR6cjhqaDVQMHQrM2gveXo2U0lzTzRjbUJQZmpxb0YrZDA3dEJDejFLMEJYMzY5RGx0RTQzNkhEeDRFRjNYRzNUc29VT0grT0NERDBoUFR3Zmc0b3N2WnZiczJiNzltcVl4ZmZwMFltSmlpSXlNeEc2M1UxcGF5c21UN2dENE5kZGNVKy95eTdDd3NEcHIyeldWZDdua3A1OSt5dkxseStuWnN5Y1BQdmdnVnF1Vk1XUEdNSHIwYUg3NDRRYzJiOTdNbmoxN3lNbkpJVHM3MjFjNzczUnNOaHR6NXN6eFBVNU5UZVg1NTUrblk4ZU9WRlZWTVdmT0hJNGVQUXE0Ty9MT21ERWo0TEpicTlYS3JiZmV5cmh4NDNqeHhSYzVlUEFnNjlldkp5TWpnMmVlZVliMDlIU3lzcktJajQvbndRY2ZSRlZWVnF4WXdWdHZ2ZVZyUkpHWW1NalBmLzV6SmsyYTVMZjBWbEVVSms2Y3lMaHg0MWkxYWhWTGx5N2x5SkVqckYyN2xuWHIxdkhFRTArd2NlTkdWcXhZUVVWRkJibTV1WFVHdVhyMTZzWG8wYU1iOXAvdk1XREFnQVlmTzNQbVRFelRKQ3dzREt2VlNsNWVIaFVWRlF3ZVBQaTA1N2Jscjg5ang0N3gyR09QY2Z6NGNjTER3NWszYng0ZE90UitiZi9uUC8vSjJyVnJVUlNGeU1oSXdzTENxS2lvb0t5c0RJQ1JJMGZXcWdNSjdtWEU2ZW5wUkVWRk1XM2FOQ1pObWhTd1htTmRrcE9UdWZQT083bmxsbHRZczJZTjY5ZXZaOGVPSGJoY0xqcDM3dHpFWjkrK1NIQlBDQ0dFYUdFbXNDUFB4clpjbTM4TUwwaU5Nd0xkaE1lRkdJenY3aVRLSnN0d3hZL0xERTFHRy9JaHRpM1hvQmllRHJCQmJScmovYTVTVUp3NTJMWmVoemI4YzB6TDJWTjh1MU5rT0xlUEhzVHRvd2R4c0tDVVQ3YnY1N09NUXh3dEt2TWRVenQ3ejZ4WmdlL1VzVFgrZFpmMDg4OEF6Q21yNUxYdmR2SGFkN3ZvRVJ2SlQxTjdNVzFRTC9wMXFMdnhnV2lmSG5ua2tVWXRHNjNwMWx0dnBhQ2c0TFRINWVibU1uZnVYQndPQnhFUkVjeVlNY09YY2VRVkVoSkNqeDQ5T0g3OHVHOTVIN2lEVGxkZWVTVS8vZWxQNjcxR1VsSVNqejc2YU5PZXlHbE1talNKL2Z2M2MrZWRkL3AxVmxWVmxSRWpSakJpeEFpLzR4ME9oeS9UQzl3QmV1L0gxYmVycWxxcnhwbDN1V0pJU0FoVHBremhqVGZlNFBMTEwrZG5QL3RablYxZHZmcjI3Y3ZUVHovTm1qVnIrUGpqajVrNWN5WnhjWEg4NUNjLzRmRGh3MHllUE5rWDlCa3laQWlhcHRHN2QyOHV2L3h5Smt5WWNOcTZkcE1uVDJieTVNbnMzcjJiTld2V1lMUFo2TisvUDhlUEgvZDFSNDJPamc1WXp3L2N3ZVRycjcrKzN1ZlFISjA3ZDJidjNyMlVscFppR0FZMm00MWh3NFp4MjIyMzFYdGVXLy82WExWcUZjZVBIeWNtSm9aNTgrYlJyMSsvZ01mMTd0MmJiNy85RnFmVFNXbHBxUzhMTHpRMGxBc3V1SUJmL2VwWEFjOUxUVTNsaFJkZUlERXhzVmsxRnlNaUlyanNzc3U0N0xMTEtDb3F3bTYzQjczbVoxdWxsSmVYeXhvZElZUVFvb1ZVNmdwck11M2tWalk5cTZFeEZDQTFRV05vb29ZcVArdUlWa1F0MllSOSsvVmd1RHUvdXV0Q0JpZktWelA1MVlnYWluUG9ZbEFhVi95OHZkbVVlWkx2cy9KWXZ2Y28zMlhtWXRUUkNkSUVGTlBFVkpSNlB4dW5QbHQxZjk3NmRZaGwycUJlL0RTMUZ6MWk2Njh4SlVSanBhZW5zMi9mUHFaTm0zYmFHbWFBcnh0c2ZkbFFaNFBpNHVKbWVOSlFMd0FBSUFCSlJFRlVCV0RyVTFoWTZHdlcwUnk2cnVOd09MQmFyWVNFaExUSmdFMWIvdm8wVFpQMzMzK2ZTeSs5TkdER1hrMkdZZUJ3T0hBNm5TaUtRbFJVMUkvV0tFVzRTWEJQQ0NHRWFDSEh5eXlzUFc1SE0wNzlnRnF6MFVXVGVidmhWaHNyMG1aeVFiY3FFa0lsVzArMFRwYWlOZGkyMzR5N1dGNFF2eDg0VlYvT082QXJmakxhb0ZkeHQ1OFdwVlVhS3c1a3NuenZNVlllT0U2WnM0N2wraWFZU3NOQ3JvRWFjVlEzc0dNY2sxTzZNYWx2ZDg3cDNDRm9uMnNoaEJCQytKUGduaEJDQ0JGa0xoTTJaOXZZVytUL205aGdCakpxNmhPck15ckppVlhpR0tLVnMrUXV3YmI3YnQ5ajAxZmhMZmhjU2RlaDlYdXlSY1p1eTNURDROdGpKMW0rOXlqLzI1L3B0M3cza05QblZ5cDRBN1oxSGRraFBKUkpmYnN4S2FVN0YvVHFUTGhOcWdNSklZUVF3U0xCUFNHRUVDS0lTcHdxcTQvWktYYWVpcklGc3h0dXpRQmhpTVhrL0s1T3VrUzRtais0RUdlSTVjUTcyUFkvZkdwRFVDUGYvcUVvdmZQTjZDbC9EdExZN2RPKy9HSysycGZKOHIxSCtUNHJyODdsdTRGcTd3VTR4Tk54bHpvL3B5RldDMk9UT3pFNXBSdVg5T3RCVW1SWU01K0JFRUlJY1hhVDRKNFFRZ2dSSlBzS3JXdythVWV2dGlvMnFNdHdUZitjbUs2UkxzWjJjUkppa2JkeTBmWllqenlOOWVnL1RtMW95UUJmdHp2UWUvMHVTR08zYjBVT0p5djJaL0svdlVkWmRUQ0xjcTN1THFiVi81ZmQrWmRtclgzdW92OUt2Wi9hUVVueHZ1VzdRenNuQk9GWkNDR0VFR2NYQ2U0SklZUVF6VlRsVWxoMzNFNVdlWTJtR1RXci9EZFJ6U1Z4RnNWa1pDZU52ckYxMzNRTDBSYlk5aitFNWNTN1orUmFldks5NkQzdVBTUFhhazgyWlo1azNaRnMxaDArd2ZkWmVWVHA5V1FKdTlQMjZsOW9mWm8xdmgwandyaTRiemNtcDNSblhNOU9oTW55WFNHRUVPSzBKTGduaEJCQ05FTm1xWVgxV1hhY1JzdlVES3Q1SDV3WVpqQ3VheFVSTm5uN0Z1MkJpVFZqSnRiOEwzMlAzWUx3L2VST0cvTWJTKy85TUhyWG1jMGYreXpsMEYxOGZ6eVhkWWRQc081SU5wdVA1OVo3dkZsdGVXNzF6Nmp2czJ5Q3FkUWRDclJiVk03cDNJR3h5WjA0TDdrVEk3c21FbUk5TTUzSGhSQkNpTFpFZ250Q0NDRkVFMmlHUXZvSkc0ZExhbVNWbkw3eWZJUFVIRVpWWUVnSGpVRWR0QlpxUFNERWo4VFVzZTM0SlphaWJ6eVBUUlJWb2E2eWI0MGVIdi92SlQzbFQraWRmeG1jd2M5eTVVNmQ3ekpQc3U3d0NkWWZ5V1piZG40RHpxb2R3RFY5N2I4NWJYT1ZrVjBUZmNHK1VkMDZFaXJCUGlHRUVFS0NlMElJSVVSajVWUlkrQ2JUanNOVjdlWTBXRTB6dkUwbnE5M2ZSdHNOeG5kekVodGkxSFdXRUcyYjRjQysvWHJVa3MzdXg4RU84Sm4rVFNDMHZvL2o2blJEY0FZWFBxVlZHaHVPWnZzeSsvYmtGcDMrcEdxeHZsTjErdkFFK2s1dlJOZEV6dXVSeEpqa1RwemJyYU1zNHhWQ0NIRldrdUNlRUVJSTBVQzZBWnR6N093cjhyOTVERllmZ0VEajlJL1RHSkdrb1VxNm5tam5GS01jMjdiclVVdTN1RGNFTThDbmVBSjgxY0pGV3YrLzQrcDRUUkFHRjNVcGMycHN6c3psKzZ4Y3ZqK2V5dzlaZVJRN25BMDQwMU8zenpReEZRQUZwWUZaMGNPNmRIQUgrM3AwWW5TUEpNSWwyQ2VFRU9JTTJKTmJ5SjdjWW5ibUZMRHpaQUVaT1FVQXBDYkZNNmhqUEdtZDR1bVhFRVAvam5FdGNuMEo3Z2toaEJBTmtGZXA4czN4RU1xMUduZVhRV3FhVVZPMDNXQnNGeWNkd2lSYlQ1dzlXalRBUjgxR0R3cmF3T2R4ZGJneUdJT0xCdHFYVjh6VzdIeTJaZVh4ZlZZdVcwODBaQ2t2WUhwZmF2MnpNRStuWDRkWVVqdkdNYVJ6QW9NN0o1Q1dsRUNrWFFKK1FnZ2hndWUrTDlhUlhWcEJiSmlkUVo1Z1htcFNQQUFabm1EZmp1d0NTcXFjZElvSzUrbkx6dy82SENTNEo0UVFRdFRETU9HSGt6WjJGZGo4dGdkbEdhN2lHYWZhSm90aWNrNUhuUUh4VWx0UG5KMENCdmdVVDEyMlpqTTlHYkxlc1ZTMDFJVzRFaTROd3RpaUtad3VnKzNaK2Z5UWxjZW16Sk5zeWNyamVFbDVpMTR6T1RhU3RFNEo3b0JmSi9lZjJGQjdpMTVUQ0NGRSs3UHU4QWx1Vzd5S1AwNGV4YytIcERUb25JKzI3dWRQWDIvaXRXc21jRjZQVGtHYml3VDNoQkJDaURya1ZhcXNQVzZuVEZQUHlQVzZSK3FjMjFranpDcHZ6ZUxzVml2QTV3bnRCUzNBVnoyRFQ3R2dwYjJESzNaY0VNWVd3VkJTcGJFak81OWR1VVhzeWlsZzE4bEM5dVlWNGRCZExYYk5ydEVSRE82VVFGcW5lQVo3QW44ZHdrTmI3SHBDQ0NIYXRtZlhiV1Bka1d4ZXUyWUNVU0dOK3dWUlVXVVZ0eTFleGNRK1hiaHp6T0NnekVlQ2UwSUlJVVFOdXFtd09kdkt2cUlXeU5ZTElNSm1NcmFMazZUd2xydHhGYUt0YWRrQVg0MG1HMm9JMnVCM2NVV1BEc3JZSXZnTTArUlFZU203VHhhU2tWTkF4c2xDZHAwc2JORXN2NWhRTzczam8ra1pGMFd2K0doNng4ZlFNeTZLUGdreHNyUlhDQ0hPWXMrdTI4YkpzZ3IrZk9sNXpScm5kMTl1cEd0MEJMUEhOai9BSjhFOUlZUVFvcHJqWlJZMm5yQlRxUWQ1VWF3Q3B1SGZNRU5WWUZDQ1Jsb0hEWXVzd1JXaWxwWU84UGwxc1ZIRGNBNytBQ042ZUhER0ZtZEV1YWF6NjJRaEdUbUZaSngwWi9udFBsbEFoZGF5dnl5SkN3dWhWM3cwdlh5QnYyaDZ4a1hUT3lHYUNHbmlJWVFRN2RhNnd5ZDRkdjEyUHJyaGtxQ01kODI3WC9MQStHR003cEhVckhFa3VDZUVFRUlBVlM2RjlCTTJqcGJXNklTTDU5Ni9xZStXbnFBZStBZjJrc0pkak9taUVXbVRoaGxDMUtlbGwraFdyM3BwcXVGb1F6L0dpQndTaExIRmp5bTdySUlqaFdVY0xpemhjRUVwaHd0TE9GSlV5cUdDVXNxY1dvdGVPeUU4bEo1eFVmU09qNjRXK0hNSEFhVjdyeEJDdEcwRG4vNkFiMmRmMCtpbHVIVXBxcXhpM010TDJISHY5R2FOSThFOUlZUVFaNzBEeFZZMlo5dHdHdFZ1OG1sbVVBOTN5TUF3L1lONllWYVRrVWtheWRGNjB3Y1c0aXpUOGdFKzhBYjVURXNrMnRERkdCRURnekMyYUkwS0s2czRWRmpLMGFKU0RoV1VjS1N3bE1PZVAva1ZqaGE5ZG9UTlNseDRLUEZoSWNTRmh4QVhHa0o4ZUFoeDRhRWtlTGJIaG9YNDlpZUVoV0t6bkptNnIwSUlJZXAzM3hmck9LOUhVc0RtR2JwaGNNMjd5N2l3VnhmdXUyQm9vL1ovc0dVZjMyZmw4dVNVc1UyZW0venFTQWdoeEZtclhGTlluMlVucDhMaXQ5Mlh5OU9NYkQzTWFnRkN6NlorY1JyRGtuU3NpdnhlVFlqR01OVUl0Q0VmVkF2d0taaEJLMzdwRFJDNnYvTVZWeG0yYlQ5SE8yY0pSbGpET3QrSnRpVXVMSVM0c0JDR2QrbFFhNTlEZDNHaXRJS2NzZ3F5U3oxL1NzcmQvNVpWa2xOV1NXWnhXWk92WGE3cGxCZVhOV21NVUtzRmk2SmdVUldzcW9wVlZkMGZXMVFzaW9KVlZiQjR0bnMvdHFsUzgwRUlJWnJpcWtHOStjV3dmcjdIZTNJTE9WRmFFVEN3NTlCZDNMdDBMZDhmeitYQ1hsMGF2Zi82Yy9yeVdjWWg5dWNWazlJaHBrbnpsZUNlRUVLSXM0NEo3QzZ3c1RYWGhtN1UyS0hROUZ3Z3hWM0NpeHExOWVKRERjWjJjUkliSWt0d2hXaXFRQUUrOEtUR0JpWE9kK3FiVnRHTHNXMzVHZHF3SlJpaHZZSXh1R2dqUXEwV2R4Mjl1S2g2anl1c3JEb1YvQ3V0SUx0YU1EQ25ySkxzMG9xZ1p3RzJaTGRnSVlRUS9vWjNUZlI3dkNlM21MaXcya3R4djhzOHljUEwwc2tzTHZmNytiK2grNzFpUXUzc3lTdVM0SjRRUWdqUkVIbVZLaHV5N0JRNy9aYzVWYyt5YXhKUFlFL3hmQXhnVTAyR2Q5VG9HeWRMY0lVSUJsT053RG40QSt6YmIwQXQvUUgzTng2K09GOFFyZ0NtTzhLdjZBWFl0bHlOTnVSampQQyt3UmhjdENQZTdMK0JIZVBxUGE3STRhUzRzb3BTcDBacGxVYXhvNG9TaDBhcFU2UEVVVVdKdzBsSmxaTVNoNVBTS28yU0tpZkZubzhMSzZ2TzBMTVJRZ2h4T2p0ekNoaVVGRjlyKzIyTFZ6RTRLWjVYcnA3QXhhOSsxdWo5WG1tZEV0aVJuYy9sQTVLYk5EOEo3Z2toaERnclZMa1VOdVhZT0ZSY28yR0c2ZTVhMjFTK3VucjRaL3oxanRFWmthUVJZcEVsdUVJRWxTVUM1NUFQc2UzNEZaYmlkZTV0cHZldjVpNUJWRURGazRLcm9HajUyTFpNUXh2NmlkVGdFMDBTRzJvbk5yVDVSZGZMblRxR2FlSXlUWFREUURjTVhJYUo3akp3bWVBeVBZK3I3WE9aSmk1RDNvT0VFS0lwdWtTRit6M2VlYktBMjBiVy9sbmdnK21UU0EwUTlHdm9mcSswcEhnV2JkclYrSWw2U0hCUENDRkV1MllDZXdwdGJEMXBSVE5xMy9ncnF1Yyt2ckc4WFhBVi80eS9LSnZCMks1T0VzTmtDYTRRTFVZTlF4djhOdXk2QTB2K2NzOUdKVGp4UFJNVVgwMC9CY1ZWNnM3Z0cvd2VSdlR3Wmc0dVJOTkUyT1cyVFFnaGZrd1pPUVVCZzNTbkM5dzFKTEFITUNncG5wMDVCVTJhRzdoL055bUVFRUswUzNtVktrc1BoTElwMitZZjJLc2V6R3RLWUM5QVhiMHdxOG5vVGs2dTdPT1F3SjRRWjRKaVEwdDlCVmZpdEdyYkNFcUF6eFBXdy9zQ29SamwyTGRQeDFLMHJua0RDeUdFRUVLMEFBbnVDVkZOWldVbFZWVnR0NzZKdytIZzJMRmo1T1hsMVh1Y3krWGkyTEZqbkRoeDRnek5USWd6eStGU1dIdmN6cGVIUXltcFVWdXYxdnJaeGxDcS9WdXRydDZ3amhvLzdWTkozemk5V1V0OGhSQ05wYUlOK0FkNnB4dFBiVkthbUkxYlE2MGhEQWUySFRkaEtWelovTUdGRUVJSTBhYWtKc1dUMFl6TXV0T3BxNlpmUTBsd1Q3UUp2Ly85NzVrMWF4YTV1Ymt0ZGcyWHk4WDA2ZE41NUpGSFd1d2FMVzNod29YTW5qMmJiZHUyMVh2Y1YxOTl4ZXpacy9uWHYvNTFobVlteEpsaG1KQlJZT1BUZmFFY0xxbGRXOC85UVNNSHJSNnNxM2F1UllIVUJJMnIrem9ZbEtCaGxYZFVJWDRrQ25yZnY2SjMvMDIxTGQ2eWVjMk44bmxmQUR6am1EcTJuYi9Da3ZmdlpvNHJoQkJDaUxaa1VNZDRkcDVzdWVEZWpwd0MwcG9SM0pQaURhSk55TXJLSWk4dkQ4TTRzMHZkcXFxcXFLaW9hTlE1aXFJUUd4dnJlL3pKSjUrd2QrL2VnTWRlY3NrbERCbzBpTmRlZTYxQlk5dnRkbWJPbkJsd1gwWkdCbDkvL1RVcEtTbE1uRGl4empFTXcyRHg0c1dvcXNyVlYxL2RvT3ZXWit2V3JiejExbHVOT3VlaGh4NmlRNGNPemI2MkVOWGxWbHBZZDl4R21WYWpDNjdwWGo3YjVFNjRucnA2WGdxUUVxc3p0S05HcURUTEVLTFYwSHZlRC9aNHJBZitDTGkvNTAyakdkLzdmcW92NjNkaDIzVUg5SHNTVjlKMXdSaGNDQ0dFRUsxY1dxZDQvclA3U0l1TnZ6MDduMm1wdlpwOHZnVDNSSnRnQm1OOVRST3NYcjJhRjE1NG9WSG5SRVZGOGU2Nzcvb2U3OTI3bC9UMGRFSkRRMzNiZEYxSDEzV0dEaDFLMzc1OStlcXJyd0JRMWJwVGZ3ekRJRFEwTkdCd3I3UzBsQVVMRmdCdytQQmhwaytmSG5DTStmUG5jL1RvVVhKeWNnQzQ1NTU3NnJ6ZThPSER1ZWlpaTNqcXFhZnFQR2Jnd0lGTW5qeVpBd2NPa0ppWVNIUjB0Ry9mc1dQSDBIV2RYcjFPdlVEbDVlVlJYRnlNMCttc2Mwd2hHcXRVVTltY1l5T3oxT0szM1Z0MlMxRnBVbDA5WDltdWF2ZjBQYUowaGlkcFJOb2txQ2RFYTZSMytUV21KUkxiM3ZzQjl5L2NUTk5FQ1U2RXoyOHMyOTc3VVV3bmVxZWJnaksyRUVJSUlWcXZmZ2t4ZkZUVmN2ZXhKUTRuL1JKalQzOWdIU1M0SjlvRVhkY0JzRnJQN0pkc3AwNmRHRGR1SE9ucDZiaGNMc2FPSFZ2bnNacW1rWjZlWG1lQTdwVlhYaUVtSmdhQVo1NTVocFVyVi9vRnZzYU5HOGY5OTk5ZjUvajMzMzgvUjQ4ZXJiWGQ2WFR5MkdPUGtadWJ5OFNKRStuUW9RT3JWcTFpNHNTSnRlYmlkRHA1NDQwM2lJaUk0TW9ycitUWXNXUGs1T1F3Y3VUSVd1TjI2ZEtGNk9ob2hnNGRDcmpyK1czZHVwV09IVHY2NXQyalJ3L2Y4ZE9tVGVPS0s2N3dQYjc3N3J2Sno4LzNCUjBCWG56eFJaWXRXMWJuY3hTaU1hcGNDbHR5YmV3dnROYnFqNkdZMVlKNmpZekQrVEw5cW0zckZPRmlaSkpHYklnMHloQ2l0WE1sWFFlV1NHeTdaZ0dlWUp5SnV4aE5NK1B5TllPRjFuMFBnN01BdmNmZHpaMjJFRUlJSVZxeC9oM2pTSW9LNTZPdCs3bHVhRXBReDM3dmg3MGt4MFdSa2hEVDVERWt1Q2RhRFUzVDZzelFjN2xjZ0R0N3JhNnNMNnZWV20vbVcxTU1HVEtFSVVPR01IdjJiSTRkTzhhc1diT0lpSWdJZU96dTNidEpUMC8zQzNnRjRuSzUyTFJwRS9IeDhRd2NPSkNTa3BJbXo2K3lzcExISDMrY25UdDNNbUhDQk82NTV4N1dyRmxEYm00dVJVVkYzSG5ubllENy8zYmp4bzNzMmJPSHFxb3Fac3lZd2VUSms1azNieDRIRHg3azJtdXY1Ynp6emd0NGpZY2VlZ2h3TDQyKzQ0NDdHRFpzR0xObXpmTHRYN2RPT2dlS00wczMzSFgxZHVaWmNabisyVGpld0Z5MUpwY05VdjN3NmdrK2NTRUc1M2JXU0F4ek5YUFdRb2d6eWRYaGNraDl4YjE4MXRUZDMrUUdLS3FKYVRZdmkwOVIvWmY3V284OERWb2hlcDgvTkgvaVFnZ2hoR2kxbnI3OGZOTCsvaUdYOXV0T2JGaElyZjBISHJneHdGbjE3OCt2Y1BDMzFUK3c5WjdtbGZxUTRKNW9OWDcvKzkremE5ZXVlbys1N2JiYjZ0eDN6ejMzMUZ0ckxwQy8vLzN2Yk55NDBXL2I3dDI3dWU2NlU5OVlyNzc2S2gwN2R2UjFsMDFKQ1J5bFAzVG9FSUJmTmw0Z08zYnNvTFMwbEN1dXVLTFp5NFQrOTcvL3NXWExGa2FNR01IczJiTUJHRDkrUEJzMmJHRDU4dVgwNmRPSG4vemtKN3p5eWlzc1g3NmNPWFBtY045OTkzSGhoUmNDOE52Zi9wYjc3cnVQSjU5OGtnVUxGcENjbk55cytRalJra3hnZjVHVmJiazJLdlhBUWIwbWZVdVpVUE5lUDhwbU1DeEpwMGVVM3VUNUNpRitYSzZFUzJISSsxaDMvQXJGVmVidW9tc29lQlA1bXN3OE5ZYjNwY09hdFFqRlZZYlc3MGxvY2p0dUlZUVFRclIycjEwemdkc1dyK0tUR3k4TnluaTNmYktTMTM3V3VEaEdJQkxjRTYxR3o1NDlBMjQzVFpQZHUzY0Q3aHB2TldWbFpWRmNYTnlrYXlZbkoxTlpXUW00NjhFZE9IQ0F5TWhJVWxOVGZjZFlyVmE2ZCsvTzVzMmJ5Y3JLcWpPNGQvRGdRZUQwd1Qxdk1QSDg4OC8zMjc1MjdWcldyMTlmNTNuZW1udlZYWG5sbFdpYXhpV1hYT0tyNHdjd1k4WU1ZbUppT08rODg2aXNyT1R5eXk5bnhZb1Z2UDMyMnl4WXNNRDNuRU5EUTduNzdyczVjZUlFSFR0MjlHMjNXQ3pZN2ZaNm4wZE5iN3p4QnUrODg0N3ZjVlZWRmFacCtnVktwZGFlYUtyalpSWTI1OWdvY1FhbldZWW5pYWRXVGIxd3E4bVFSSTArc2JyY25ndlJEcmlpejhNY3RoVGJ0dXRSbk5udUFKOXBndHJjQ0orM1ljZXBKYnFXbkkvQmNLSU5lQWIzR21BaGhCQkN0RGZuOWVqRXhENjUvTzdMalR6Mms4Q3IzeHJxd2Y5dTRDZjllekNxVzhkbXowdUNlNkxWdVAzMjJ3TnVMeXNyNHhlLytBV2hvYUU4L3ZqanRmWS85OXh6dm9ZVWpWVzlXK3hycjczR2dRTUg2TmF0bTI4cHFwYzNvKzNnd1lPTUh6OCs0RmdaR1JrQURCZ3dvTTdybWFiSnhvMGJTVWhJcUJXbzdOU3BrNisrWFNEcDZlazRIQTYvYllxaXNIMzdkdDUrKysyQTUvejN2Ly8xZTN6eTVFbHV2REZ3cXZETEw3L3MrM2pZc0dIODRRK05XMTdVcjE4L3VuZnY3bnU4ZnYxNkhBNkhMMHNRM1A5SHg0NGRhOVM0NHV4V1dLV1NubVVqejJHcHRjK2thVUU5MDVPcFYvMVV1MnFTbHFqVFAwN0RJbEU5SWRvVkk2d1B6bUZmWU50K1BXckZQbnhwZDc1MS9FMWs0cW5uZDJvY1MrNm5ZRlNnRFh3SkZGdHdub0FRUWdnaFdwVTd4d3ptK2ZYYnVlYmRMM245bW9rQmwraldKNy9Dd1cyZnJPUW4vWHN3Yy9TZ29NeEpnbnVpMVNzdkx3Y2dQRHk4UmEvejdiZmYrajdXTkEyYjdkUVA1ZDZBM2JadDJ3S2VtNVdWUldabUp0MjdkNmRMbHk1MVhtUDM3dDBVRkJRd2RlclVXa3R5VTFKUy9HcloxWFRvMEtHQURUVzhycm5tbWxxWmZZM2xjRGhZdkhoeGs4NDkvL3p6L1JwcTdObXpoL3o4ZkwvbjlPS0xMMHB3VHpSSVVaWEtscE5XTXN0cXYwMlpubVlaU2hNNzRGYVA2a1hZVEFiRzY2VEU2VmliTXFBUW9rMHc3UjNSaG4yT2Rmc3RXRXJTM1J0cnJxMXRLc1ZidGRNVDRNdGZEdHR2Umt0N0U5VEcvYkF2aEJCQ2lMWmg5dGpCak9yV2tYRXZMK0hoaVNPNC9weStEVHJ2dlIvMjhyZlZQL0RhenlZR0pXUFBTNEo3b3RVckt5c0RJQ29xcXNXdWtaR1JRVTVPRGdBbEpTWGNlKys5VEp3NGtXdXV1UVp3ZDQ2Tmo0L240TUdEbEphVzFwcExlcnI3Um1IMDZOSDFYc2Q3WEw5Ky9ZTDlGUGpwVDMvcTY4YmJWTVhGeFg3QlBVM1RXTE5talc4ZnVBT1pLMWFzQVBETDFCTWlHSXFkN3FEZXNkSUFiMCtlZTJmZmZYUkRLUDZGNzczaVF3MEdKZWowaUpibHQwS2NMVXcxQW0zSSs3RG50KzRNTzNDL1JtQjZYZ2VhODJyZ2Y2NmxlQjFzdndFdDdXMndCRzdFSllRUVFvaTJiWFNQSkhiY081MzcvN09lenpJT0VSTnFKNjFUQW1sSjhReEtpZ2RnWjA0Qk8zSUsySjZkVDRuRFNYSmNWTE9iWndRaXdUM1I2aFVXRmdJUUd4dmJZdGRZdm53NWNYRnhGQllXb3FvcUxwZUx0OTkrRzVmTHhjOS8vbk1BUm8wYXhiSmx5L2oyMjIrNStPS0wvYzVmdVhJbEFHUEdqS24zT2hkY2NBRkxseTdsL2ZmZjU5eHp6eVVrNU5SdjlGMHVsNi9tWFNDR1lRVGNQbno0Y0JJU0VxaW9xT0QvL3UvL0d2UjhhL3JIUC81QnAwNmRDQWtKNGRKTEwvVjEvSzJvcU9EWlo1LzFPM2I3OXUxczM3NGRjTmY4OHk0djFuVTk0UHlyYi9OMlBSYWlwaEpQVU85b1BVRzl4dDUzbTZibnRHcm5kWTEwa1pxZ2t4UXVYNHRDbkpVVUc5cUFaekZEdTJNOTlweDdFNHJuWlNZSWFYeUs2VXNSdHBSOGg3THQ1MmhEUHNDMFJEZHo0a0lJSVlSb3JaNmNNcGI5ZVVYc3lTdG1SM1kraXpidFltZE9BUUNEa3VKSlM0cG5XbW92K25XSUlhVkR5OFExSkxnbldyM2MzRndBNHVQalcyVDhnb0lDMXE1ZHk1UXBVL2pzczgrSWpJemszbnZ2WmU3Y3ViejMzbnVFaDRkenhSVlhjTUVGRjdCczJUTCs4NS8vK0FYM2Z2amhCNDRjT1VMLy92M3JiTGJoMWFkUEg2Wk5tOFlubjN6QzBxVkwrZG5QZnViYnQySERCalpzMkZEditZR1czVTZkT2hWd0IwRWREZ2M5ZXZUZ29vc3VhdEJ6WDdObURRY1BIdlFGRGtORFEvMlcwVVpFUkRCdjNqemYrQys4OEFMRGh3OW55cFFwQUNRbEpmbVcyYjd4eGh1ODhjWWJ0YTR4ZmZyMEJzMUZuSjFLbkNwYlQxbzVFaUNvNXl0ajFjUjdiVzlRVDFXZ2Q0eE9XZ2VkU0Z2Z0lMa1E0dXlpOTd3Zk02d0h0cjBQZ0Rkeno4U3ozcjg1ZGZnVTl4aUcrd1ZNTGR1Tzdmc3IwWWE4anhuU05TaHpGMElJSVVUcms5SWhscFFPc1Z3K0lQbEh1YjRFOTBTcmw1bVpDVkJ2TGJ2bVdMeDRNWnFtY2RGRkYvSFpaNThCN3FEVnd3OC96TzkrOXpzKy8veHpKaytlVEZwYUdsMjZkR0gvL3YzczJiT0gvdjM3QTdCa3lSSUEzeExlMDduNjZxdjU5Ny8vemVlZmY4NjBhZE44Mjd0MjdjcW9VYVBJeTh0ajdkcTFEQmt5aE42OWUvdjJyMTY5dXQ3TVBxL09uVHR6MVZWWE5XZ3VodzRkOG5YNURjUnF0VEpxMUNqQXZSd1hJREV4MGJjTjhBWDNoZzRkNnRjcGVPWEtsVlJXVnZvQ2dRQmJ0bXpoOE9IRERacWJhTi9LTkhlbTN1R1N1dCtHRkpXR0xiLzFMTDBsUUpPTS92RTZBK0oxUWl4U1QwOEk0YytWZEIzWU8yTEx1QjJNU2s4TlBoTkZOVEhONWdYNEZNWEU5R1FDcW81RDJMK2ZnamI0SFl6SUlVR2J2eEJDQ0NHRWx3VDNSS3UzZS9kdTRGVEgybURLeXNwaTJiSmxEQjA2dEZiOXVKU1VGQjU4OEVGNjkrN3RXejU3MVZWWDhjSUxML0RhYTYveHhCTlBzSGJ0V3JadTNVcHljakxubm50dWc2NFpFUkhCcUZHaldMTm1EWHYzN3FWclYvZHY4bnYxNnNXdHQ5Nkt3K0ZnMDZaTjZMck9yYmZlNmp0dit2VHBIRDU4bUh2dXVZZVpNMmZXNnJiclZWWld4cDQ5ZXhvMGw1S1NrZ1lkVjUrK2ZmdHkxMTEzMWVxV3UyWExGZ3pEOEhzT3UzZnY1dmp4NHkyNnhGcTBiaVZPbGUyNVZnNEZDT3JWYWx6WmdIaWNOOUdtK25tUk5wUFVEanE5b3pXc2FyT25MSVJveDF4eEV6SFArUmUyYmI5QTBRdEFVVEFOczltcmMwMFVkNnpRKzRzSHZSRDcxbXZRQnI2RUszNVNVT1l1aEJCQ0NPRWx3VDNScW1WbFpiRi8vMzVVVmZWMXJBMm0xMTkvSFUzVGZIWDFhaG81Y3FUZjQ0c3V1b2pQUC8rY3ZYdjM4dEZISC9IbGwxK2lLQXEzMzM1N3JlNjM5ZkVHd2JLenMzM0JQYS9RMEZBdXZQQkNsaTFieHZidDJ4azhlREFBNjlldlorSENoVlJWVmZITk45L1VHZHpidVhNbkR6endRSVBuMGx3ZE8zYXNWWU93TGdNR0RHaVJ6Nk5vL2JJckxHVGtXY2txdDlUYTV5dXAxNGliNlVCbCtCTERERkk3NkhTUDFKczNXU0hFV2NXSUdJUnorQmZZdGs1SHJUcGE3Y1dvZVV0MHZiK3dNTDBmR0ZYWWR2NGFwZmZ2MGJ2ZUZwUzVDeUdFRUVLQUJQZEVLN2RzMlRMQUhXUnJiQ2RZaDhPQjAra2tPcnJ1SXRZUkVSRU1HemFNdExTMEJqVjdzRnF0M0hISEhjeWJONDhQUC93UWdHblRwcEdhbXRxb3VkbHNOZ0RLeThzRDdyLzY2cXRac1dJRkw3endBdlBuejJmUm9rVjg5OTEzeE1YRjhkdmYvcmJlcnJ5REJ3L20xNy8rZFlQbXNYNzllbzRjT1VKWVdGaWo1bC9kUng5OVJINStmcTN0K2ZuNU9Cd09Ybnp4eFZyNyt2ZnYzK0NBb0dpN1RPQklpWldNZkNzRmp0b3BkS2JwWG5xck5IREZyT241UzZteC9MWjdwRTVhb2s1Q3FOVFRFMEkwalJuU0RXMzR2N0h1dkExTFNicG5xK0xwcE51TUFCOTRJbnpnTGV4blBmZ29Tc1UrdEw2UEFaSmVMSVFRUW9qbWsrQ2VhTFVLQ3d2NTZxdXZBSmcwcWZGTFdJNGZQODRERHp6QVpaZGR4bTIzQmY0TitXV1hYZGJvb09HQUFRTklTVWxoNzk2OUFJd2RPN1pSNXh1R3daWXRXd0NJaTRzTGVFeW5UcDI0K3VxcitmampqNWsxYXhhbWFYTEpKWmZ3eTEvK2tzakl5SHJIRHcwTnJaVU5XSmRycjczVzk3SFQ2Y1JxdGFLcURiL1JxS2lvWU8zYXRSdzllclRPWTd3QjJ1b2NEb2NFOTlveDNWVFlWMmhsZDRHVmNxM3VtMkpGb1dFMTliekgrLzRDcXdxOW96VUdkZENKc0VrOVBTRkU4NW5XR0xRaEgySWUrQ1BXRTI4Q2VBSjd3ZWlpNjg3ZzgyYjVXN0kvQU1keHROUlh3QkxldkxHRkVFSUljZGFUNEo1b3RWNSsrV1hLeXNybzJiT25Yd09IaGlvckswUFhkVjlEam9xS0NoNS8vSEZPbmp6SlhYZmRSV3BxYXAxTFcrc2I4Nm1ubm1MdjNyMG9pb0pwbXZ6aEQzOWd6cHc1akJneG90NXpYM3Z0Tlk0ZVBVcHBhU241K2ZsRVJFU1FscFpXNS9IWFhYY2QyN1p0WS9mdTNZd1lNWUk3N3JpalFZRzM3Nzc3emk5bzF4aTMzMzQ3bDExMldiM0haR2RuOC9ycnI3TnAweWFTazVONTZxbW5mTjEycTVzN2R5NzUrZm04K3VxcnRmWlpyZkxTMHg1VjZncTdDcXpzTGJDaUJ5cEczNWo3NHpxT0RiZWE5SXZUNlJldlkxY2xxQ2VFQ0RMRmdwN3lLR1pVR3JaOUQ0THB3dnRpMU1qZlI5UWV1a2J0QVV2UkdwUXQwOUNHdklkcFMyekd5RUlJSVlRNDI4a2R0bWlWL3Z2Zi83Sng0MFlVUldIMjdObU55aWJ6OGk0VlRVaElBR0Q3OXUxczNib1ZjR2VUTlhZcDdZNGRPM2ptbVdmSXpjMGxNVEdSZWZQbThmNzc3NU9lbnM2amp6N0tGVmRjd1kwMzNsam5FdGQrL2ZxeFpzMGFWRlZsNE1DQjNIVFRUY1RHeGxKY1hCendXcHMyYldMdTNMazg5TkJEYk42OG1ULys4WS9jZmZmZHhNZkgxenZQWHIxNmNlV1ZWemJxdVMxYnRpeGdFdzVOMDlpelp3ODdkKzcwWlJ0dTNicVZyVnUzK3VvZ2VwdU4xS1U1UzM1RjIxRHNWTm1SWitWSWlSVWowSjAyODZoVkFBQWdBRWxFUVZSdm9BSjVOWG4ybWFaL2hoNkFxa0RYU0oxK2NTNDZSNXgrK2J3UVFqU1hLK25ubUdHOXNlMzhGWXBlQkhocjUwR3pzL2g4SVVJRnRXSzNwNVB1K3hqaGZaczVyaEJDQ0NIT1ZoTGNFNjNPMTE5L3pjS0ZDd0YzZDlxK2Zldi9ZZGY3bTNEVDlJOHE1T2JtQXRDNWMyY0FCZzRjU00rZVBTa29LR0RDaEFrTm5rOVJVUkZ2di8wMksxYXNBTnoxNGg1ODhFRVNFaEo0OE1FSFdiUm9FVjk4OFFWZmZQRUYzM3p6RGRkZmZ6MlRKazN5MWRYekdqOStQSmRmZmptQVg3Q3krcnczYmRyRWtpVkwyTEZqQjhuSnlkeHl5eTM4K2M5LzVrOS8raE5idG16aE43LzVEZGRlZXkxVHBrekJicmNIbkc5akdseDRiZDI2TldCdzcvUFBQK2Z0dDkvMlBZNkppV0g0OE9HTUhEbVNZY09HRVJFUjBhanJpUGJsUkxtRmpId3JKd0kweVFEYzk2OE5pY3RYKzlhdGZzc2NaVFBvRysraVQ0eE9pRVd5OUlRUVo1WVJQUkxuOEMreDdiZ1p0V0t2cjlHR2Uza3RORDNJcC9obEFTck9IR3cvWEltZXRnaFhUT05LZlFnaGhCQkNnQVQzUkN0aW1pYWZmdm9wYjczMUZxWnBNbkhpUkc2KytlYlRudWNOTUZXdis2WnBHdDkrK3kwQVBYcjBBQ0E2T3BwLy9PTWZEWjVQV1ZrWm4zLytPVXVYTHFXaW9nSlZWWms2ZFNvMzNYU1RiMW1weFdKaHhvd1pEQmd3Z0lVTEYxSmNYTXpMTDcvTUJ4OTh3RjEzM1ZXcjIyNmdETVI5Ky9ZQnNHN2RPdGF1WFl1cXFseHl5U1crRHI0SkNRazgvdmpqTEZ5NGtLKy8vcG8zM25pRGYvM3JYeno2NktQMDdObXoxbmhaV1Zrc1hyeTR3YzhUcUxObTNwZ3hZMGhQVC9jRjlQcjA2ZU1McHVibDVmSFdXMi9WT1daOURUVUErdlRwdzZXWFh0cW9lWW9mbjlOUU9GQmtaVitoaFJKbmdDWVplQnBrZURQMTZvckpLWUJCcll3K2l3STlvblQ2eHJ2b0dDWlpla0tJSDVjWjBnWG5PWjlqMjNNWGx2emxBSjZ5SEtBb1RhL0Y1ejdUeERRQlJVRXhLckJ0dXdINi9oVlhweHVDTm44aGhCQkNuQjBrdUNkYWhjTENRcDU1NWhuZjBzOExMcmlBdSs2NnExWjlta0FHRHg3TXA1OSt5cElsUzlpMGFSTjJ1NTI4dkR5S2k0dUppNHRqNk5DaGpaNlBZUmpNbXplUFE0Y09BZTZscnJObnp5WWxKU1hnOFJkY2NBRnBhV204K2VhYnJGcTFpcmk0T0FZTkd0U2dhMjNidHMzMzhZUUpFNWcrZmJvdjI5QXJORFNVdSsrK20zSGp4ckZvMFNLR0R4OGVNTEFIY096WU1iOXN1K2JvMHFVTGYvdmIzd0x1S3kwdERkZ3NvNmE2amhrelpvd0U5OXFRN0hJTGV3c3RaSmJWcy9SV3JSYllxNHNKcGxMN3VOZ1FnMzd4TG5wRjY5aWtscDRRb2pXeGhLT2x2b1o1OUI5WWp6d05lQnNDS2I1R3VFMWhvdURmcjhQQXRtOHVTc1VoOU40UDBmemx2MElJSVlRNFcwaHdUN1FhUlVWRldLMVdmdm5MWHpKMTZ0UUduemR5NUVodXVlVVcvdk9mLzVDWm1ZbHBtb1NIaHpOMDZGQnV2ZlhXMDlhRUMwUlZWV2JQbnMxVFR6M0ZkZGRkeDRVWFhuamF1bjl4Y1hIY2UrKzlYSG5sbFVSRVJEUzQxdHpOTjk5TWZuNCtVNmRPWmNDQUFmVWVPMkxFQ000NTU1eDY1ekp5NUVqbXpKblRvR3Q3UGYvODg2eGR1N1pSNXlRbkovUGhoeDgyNnB6cUxKWTZsbktLVnFOU2QyZnA3Uyt5VWxaSDExdDM5Z3IxWnVtWm5yKzh4M2xIc2lvbXZXSmNwTVRwSklUV2Jzb2loQkN0aWQ3amJzeUlBZGgyM3dWR3Bic0RMcDQ2ZklHYUNEV1U0dDlEeUhwOElVcmxmclNCTDRFYUdvU1pDeUdFRUtLOVU4ckx5eVZGUXJRS2hZV0Y1T2ZuMTVrZDkyTncxOVZwTzc4NWR6cWRxS29xM1doRms1bkE4VElMK3dxdFpKVlpBc2JyR3JJUXpXOTVialh1NWhndWVzYTQ2QmFwWTJrNzMxNUNDQUdBV3JFSDI0NmJVYXBPK0xhWnBvbWlOaU9OTHdBamNqRGE0SGN3cmZVMzBoSkNDQ0dFa09DZUVFSUl5aldGZllWV0RoUmJxZFRyeU5MRHV4U3Rub0VDQlBRVW9IT0VPNkRYSTlxRlZaRzNIU0ZFMjZib1JWaDMzWUdsYUYyMXJhYXZIbC9UbmVxa0MrNmFmOXFROXpGQ2V6ZG5VQ0dFRUVLMGN4TGNFMEtJczVURHBYQ2t4TXFoSXBVOFJ6MGRiK3RZZHV2cmlWRkhLbDlTdUl1ZTBTNlNZMXpZcFk2ZUVLTGRNYkVlZXg3cjRhZW8xZmE3R1M5NUNxYTdIcC8zS21vRWV1cUx1T0ltTm4xUUlZUVFRclJyRXR3VFFvaXpTSlZMNFVpcE82Q1hXM21hdW9kMTNLRDY2dXdGMENITW9GZU1pK1JvblZDTHZMMElJZG8vUzhsR3JEdHZSOUVMYXV4cGVqZmQ2cDEwdmZUdWQ2TDN2Qitvdndhd0VFSUlJYzQrRXR3VFFvaDJ6bWtvSENtMmNMakV3c21Ld0hYMHZEeE5iLzBXaG5tNzQ5WVYwSXNMY1FmMGVzYm9oRnZsTFVVSWNmWlJuQ2V4N1pxSldyTFp0eTBvZFh0ci9EYkZGVDBhZmRDcm1OYlk1bzByaEJCQ2lIWkZnbnRDQ05FT2FZYkNrUklMUjBvc1pKZlhIOUNyUmZIY1Q5YVRkQkp0TitnWjQ2SjNqRTZrVGQ1R2hCQUMwNFgxOE4rd1pyNVViUnNvaXY4eTIwWU9pbWtxZnI5Y01lMUphSVBld0loTWE5WjBoUkJDQ05GK1NIQlBDQ0hhQ2QxVU9Gcml6dERMTHJmNE11NU95N1A4dHI0RlpGWVZPb2E3NkJwcDBDWFNSWlROQ002a2hSQ2luYkVVcnNTNjYwNFVWMW1OUFUxZnBsdXowUWFLRFQzbEQraWRibXJpZUVJSUlZUm9UeVM0SjRRUWJWaStRK1ZFdVlXc1VuZFRqUG9DZXI3Ynl1cTE5RTZUbmRjbDBoM1E2eHpoQ3VhMGhSQ2lYVk9xam1QYmVSdHErVTcvN1o3TTZDYU5pZWZjYXEvWmVzSmw2QU9lQVRXc3lYTVZRZ2doUk5zbndiMTJxdENoVU94VUtYU29GRGpjL3dMRWhSckVlLzdFMkExaVErWFRMMFJiVXFrclpKVlp5Q3B6Qi9XY1JnT3lRTXhxT1IvMUhHNVRUVHFGdStnU1pkQXQwa1dZMU04VFFvaW1NNTFZRHp5SzljVGIxYmJSOU9ROXp3RHVJVTROWW9UMVFVdDdDek8wUjNNR0ZrSUlJVVFiSnNHOWRtaDlscDFLVGNGdU1YM0J2TGhROXhJNmI3Q3Z3S0hpTkNEQ0NtTzZPSC9rR1FzaDZxSWJjTExDd25GUE1LL0VXWCtYUkc5V2grSmRabnVhbThqNFVJTXVFUzY2Umhra2hrbDJuaEJDQkp1bDRIOVlkOStENGlyMWJYTy9WRGQzbWU2cGMwMDFBajMxUlZ4eEU1c3pWU0dFRUVLMFVSTGNhMGV5eTFWV1o0WXdNc2xKbjlpRzNhVHZMN0x3Zlk2ZEM3dFZrUlFoTmJTRStMR1Zhd3A1bFJaT1Zyai96WGZVSDh4cnJBNmhMcElpRERxR0d5U0dHOWhWZVFzUVFvaVdwamhQWXQwMUMwdkp0OVcybXA1bHVrMEw4QVZhNHF0M3Z4Tzk1LzI0KzU0TElZUVE0bXdod2IxMlludWVsZXh5Q3hkMnE4SnVhZHk1VlM1WW5SbENsd2dYYVIzMGxwbWdFS0lXbHdrRkR0VWR6Q3RYeUhOWXFOU2J0VjdMVDRqRkpESGNFOGdMYzVFUWFxQUdiM2doaEJDTlltTE5Xb1QxNEdOZ092MjJ1elhsQmJwMjlwOHJlalQ2b0ZjeHJiRk5uS2NRUWdnaDJob0o3clVEMi9Pc1ZHb0s1M2JXbWpWTytna2JFVFpUQW54Q3RKQktYU0czV2lDdndLRTJ2S050QTBUWjNJRThiMVpldEYyeWNZVVFvclZSSy9kajNUa0R0ZkxBcVkwbUtJcUoyY1FBbjJrcWZtVVlUSHNTMnFBM01DTFRtajFmSVlRUVFyUitFdHhyNDdMTFZiYm4yWmljWEJXVThaWWZEbUZvUjQya2NBa0tDTkZVRmJwQ1NaVktzVk9scUVxaHlLRlE0bFNwY2dVbmJVNVZJTWJ1cnFVWkgyWVNGK0t1cldtVEpiWkNDTkUybUU2c0IvK0NOZXVONmhzYlZpeTE3a0U5LzNyT1Yyem9LWDlBNzNSVDArY3BoQkJDaURaQmdudHQzRWQ3d3JncXBiTFJTM0hyVXVXQ3ovYUg4ZlArbGNFWlVJaDJyRXhUS1BZRThZbzlIYXFMSEFwNkUrc25CV0pUM1kxeEVrSU40a0xkSDhlRlNQQmRDQ0hhQTB2Uk9xeTc3MExSY24zYlRFelVKdGJpVTZpZC9lZEt1QlM5MzFPWTFwaG16MWNJSVlRUXJaTUU5OXF3OVZsMmtzSmR2dVlaVGhkc3o3ZVRXZXF1MnhWaE0ra1RvekVnWHZmVjJUSk0ySmx2WTMrUmxVcGRJZHB1TWlCZUl5WDIxRkxjL1lVV2NoMFd4blNXTHJyaTdLUVpDcFc2KzArRnBsQ2hLNVJyVUtrcE9GeXE1M0h3aTlkRjJreGlRMXpFaDVra2hCckVoaGhFMk9RbFdnZ2gyak5GTDhTNjU3ZFlDcjZxdHJVNVdYeW1weEpmdFc2NjlvN29BNTdGRlRPMm1iTVZRZ2doUkdza3diMDJxckJLWVhPMmpVbko3Z0NjQ2F3NEdrcUJRMlZ3QnlleElTYlo1U29aK1RiNnhPcWM1d25VYmNpeWM2RFlTcjg0blc2UkxvcWRDdHZ6N1BTTDB6Z244VlROdnErT2hEQXF5VWxNcVArWFI2bFRvVUtYRG15aTlUTE1hbjlRL0I2Yk5SK2JvTG5jeTJpOVFUeUhTMFZ2d2NTNFNKdEJsTjBrMG1ZUUhlTC8yQ3JmV2tJSWNkYXlaSCtJN2VBZndGWGgyMlppb2tLVGEvSFZiTGFoZDUySjN1c0JVR3pObXFzUVFnZ2hXaGZyanowQjBUVEZWU29oMVpiaTVsYW9aSmVyWE5DMWl1Um9keVpmNXdnWGhxbXdxOERLc0k1T2RFUGhRTEdWL3ZFNm81TGN3YjR1UUxqVlpPM3hFRkppZFNJOVdVSjJpMG1SVXlVbTFPVjMzWDFGVmpMeTVRZENJZXBpVTAyaTdDWVJucUJkbE4wazJ2TTR3dGEwMnpNaGhCRHRuNnZUZEl5NGNWaDMzNDJsNUR2QW5YMW5taVlvcGp1THIxRy9rbmMzMlRBTjA1Y0JhRDIrRUxWb0RmckFGekhDK2dUL1NRZ2hoQkRpUnlIQnZUYXEwS0VTRjNvcXZjaWlRdjk0bmM0Ui9zRzRHRTl0TG9kK0t1T3VhNFIvTjl5TzRTNU1JS3ZNUXI4NDk3NzRVSU1DaCtvTEZBcHhOck1vRUdvMUNiRzQvNFI2LzdYaCt6ak02ZzdraFZna0dWb0lJVVRUbUNIZDBJWXV4c2o1Q092K1A2QVk1YWVXNWhvbWlxSTBLcjVubW9EcURoQjZsK21xNWJ1d2Z6OEZyYzk4WEoxK0VmVG5JSVFRUW9nelQ0SjdiVlNCUTJWZy9LbGx0QW1oQmdtaHRXdmtaWlphQ0xGQWxOM0VaYnAvSEN6WFZPQlVZTERVNlE3NmxUbFA1UlRGaFJyc0thaWRvUmRsTitrWUpnRS8wWG9waXJ1YnJQY1BuaVZOcW5KcW40THAvcmphZG9zQ05zdXBZRjJJMVIzRWs1cDNRZ2doempSWDBuVVk4UmRqM1RzSFM4SFg3bzJLTjR0UGNhKzJiZWpia3dtS29uZ2lmUUFLR0pYWTl2ME9OZjkvNlAwWFlGcmpXK0JaQ0NHRUVPSk1rZUJlRzFVemN5K1EvVVZXTXNzc2pPcmtSRlhjQWJ1NFVKTXR1WFpzRnBPa2NJUGlLb1ZOT1NHb0NuNGRQcjJaZXpYMWpkWHBHNnZYMmk2RUVFSUlJWUxIdEhWQUcvUW1SdDYvc2U2Zmg2TGxWOHZpYStRcVhSTThpM3o5enJFVWZJMjZhUkw2Z0dkd3hZNFA2dnlGRUVJSWNlWkkrZloyYWwraGxZMG43UFNQMStudldXcXJBQk82T1lnSk1WaDdQSVRGKzhKWW5SbEthb0tHVFFXTElobEtRZ2doaEJDdGlhdkQ1VGhIcnNMVjhlcFRHeFhjV1h5Ti9OSE45S2I4VlR0UDBmS3diYjhSNjhGSHdhZ0t5cHlGRUVJSWNXWkp0OXcyYXNYUkVBYkdhM1NKOU0vZU00RWZUdHJKeUxlU2xxQnhUa2N0NFBubG1rS2xyaERycWNuMzRaNXd6dW1va1piZ1B2NTRtY3FlQWhzWDlaQWY4b1FRUWdnaFdnTkwwUnFzZSthZ09MT3JiZlg4S04vSWhodnVNSjkvUjEwanREZjZ3R2N4SW9jRVk3cEMvQ2dNdzZDcXFncXIxWXJOSm8wQWhSQm5COHZERHovOGh4OTdFcUx4aXF0VW5DNkZqdUduZ251R0NkOGNEK0ZRc1pWek96c1psT0MvZk5ZRWpwVmFVQlIzN2J4d200bXFRRjZseW9GaUs0TVNkS0xzN3A4S2o1WllzRnVnYzBUOVMzK0ZFRUlJSWNTWllZWW00K3A4QTJnbHFHWGJQRnNWOEN5NFZadlFrOTBkM25PZnAraUZXTEkvQkZjWlJzeTVvRWdGSDlFNmFackdlKys5UjVjdVhZaUlpUERidDJQSERtYk5ta1Z1Ymk3bm5YZGVyWE8vK09JTDl1L2ZUOSsrZmMvVWRCdWxzTENRQlFzVzhOVlhYMUZXVmtiLy92MkRPbjVXVmhhTEZpMGlQVDJkM3IxNzEvci9FMEswVGZLTzNVYkZoeG9jS2JINGJWdWZGY0tKY2dzVHV6bm9IRms3S0tjQW03THRkSTEwTWJyenFlWWJ1d3BzaEZnZ3NWcWpqSHlIU2kvcGxDdUVFRUlJMGJwWUl0RDcvZ1dqMDdWWTl6NkFXckViOEZiVTgvTFB5S3ViTjZ4bmd1bHAxSUdCOWZncnFQbkxjQTM0TzY2b2tVRi9DcUx0S3k4dngrbXMzY3l2T2F4V0sxRlJVUTA2ZHVYS2xTeGV2Smd2di95UzIyKy9uZkhqVDE4enNxeXNqT2VlZTQ2Tkd6Y0NFQjRlem9RSkUyb2RWMVJVeElzdnZ0aTR5ZGNoTVRHUkdUTm1OUGo0NHVKaTVzK2Z6OUdqUndFNGVQQWdhV2xwOU9yVkt5anpxYWlvNEs5Ly9TdkhqaDBEWU9EQWdWeHl5U1ZCR1ZzSThlT1M0RjRiRlcwMzBJeFRuNzZqSlJZT2wxam9IR0ZRNUZRcEt2QXZwOWd6V2lmTUN2M2pOYmFjdEJObE40Z1BOVGhVWXVWWXFZVXhYWnhZcTUzaWRFRk1pR1R0Q1NHRUVFSzBSa2JVT1RoSGZJbmx4SHRZRHoyQjRpcXB0dGZiVHJlaG1Yd0txQ2FtcWZqT1VCMUhVTGRjamRMNVp2UmV2d09MWlBlSVU5NTY2eTJXTFZzVzFERUhEaHpJNDQ4LzNxQmpMN25rRW13Mkd5Kzk5QkpQUC8wMDI3ZHY1ODQ3NzZ6eitQMzc5L1BFRTA5dzh1UkpZbU5qbVRGakJ1UEdqUXQ0YkZWVkZlbnA2VTE2RGpYMTZOR2p3Y2NXRkJUdzZLT1BjdlRvVVM2ODhFTE9PKzg4bm5ycUtlYlBuOCtqano3YTdBQ2ZhWm84ODh3ekhEdDJqTUdEQjNQdzRFRVdMbHhJang0OUdEQmdRTFBHRmtMOCtDUzQxMGJGaFpxRVcwMzJGMWxJaVhWeHRNejlxVHhScm5LaTNGN3IrSTdoQm1GV2c5UUVIVkRZVzJqRDRWS0l0aHRjMExXSzVHcFpldnNLTFVUWklTWkV5akVLSVlRUVFyUmVLcTdPTjJFa1hvSDEwR1B1SmJVK25ocDhTZ09EZk43QW5tTDZ1dXNDV0UrOGphWGdmK2o5bnNZVkd6Z1lJczQrdlhyMVl2VG8wUUgzSFQxNmxCTW5UcENjbkV5blRwMGFQR2EzYnQwYU5ZZUpFeWZTdTNkdkZpeFl3TWlSOVdlWTJ1MTJTa3BLbURScEVyZmVlaXVSa1pHbkhUODFOWlg1OCtjSDNQZkZGMS93N3J2dmN1dXR0M0xwcFpmVzJ1OXdPTGpsbGxzYTlrU0FuVHQzOHJlLy9ZMmlvaUl1dXVnaWZ2T2IzNkNxS25Qbnp1V0pKNTVnN3R5NXpKbzFpd3N2dkxEQlkxYm5jcmw0N3JublNFOVBwMCtmUHN5Yk40K01qQXorOUtjLzhkaGpqL0huUC8rWjd0MjdOMmxzSVVUcklBMDEycmlQOTRUeDA1UktRaXluUDdZaEhEb3NQUmpHdGYwcWd6T2dFRUlJSVlRNEk5VFNMVmozUDRSYXRxUGExcVkwM0RBeFVXcUZCRjFKMTZMM2VRVFRFdDM4eVlwMmE4R0NCYXhldlpvNWMrWnd3UVVYQkhYczY2NjdydFkyMHpSUmxGTmZyUzZYQzAzVFVGVVZ1LzFVMG9PbWFRRWJiUHpzWnovajJtdXY5VDNPeWNuaC8vN3YvMGhMUytNdmYvbEx3SGtzV2JLRU45OThreGt6Wm5ERkZWZlUybDlaV2NuMDZkUHAwYU1IenozM1hKM1B4K1Z5OGVtbm4vTHV1KzhDY09PTk4zTDExVmY3UForZE8zZnk1Sk5QVWxoWXlNVVhYOHl2Zi8zclJ0WEowelNOSjU5OGt2VDBkSktTa25qaWlTZUlpNHNENFBQUFArZjExMThuS2lxS2h4NTZpTlRVMUFhUEs0Um9YU1J6cjQyN3NGc1Zxek5EdUNRNU9GMXRWMmVHY0dFMzZaQXJoQkJDQ05IV0dGSG40QnoySHl6WjcyRTk5RGlLWG93dmE4L0EyM3VqQVVHKzJvRTlBRXZPUDFFTFZxTDNmUnhYZ3RUcEVvRmxabVlDamMvRWF3aUh3MEZFUk1ScE0vVWFJamMzbDR5TURIUmRQLzNCTFdESGpoMHNYTGlRbzBlUEVoY1h4NXc1YzBoTFM2dDEzS0JCZy9qNzMvL09rMDgreVlvVksvajIyMis1OXRwcm1USmx5bW03QWVmbTVySmd3UUl5TWpMbzJiTW5qenp5aUMrd0J6QjE2bFFBWG4vOWRlYlBuOCtkZDk3SnhJa1RnL3RFaFJCbmhBVDMycmlrQ0lNdWxTN1NUOWdZM1ZscjFsZ2JzMngwajNMNWRlQVZRZ2doaEJCdGk2dlRMekE2VE1GNjhDOVljajUyYi9SRzY0eEdKdkhWb0doNTJESnVRMDJjNnM3aXN5VUdZOHFpSGNuS3lnS2djK2ZPTFRKK1FrSUM5OTEzWDdQSFdiZHVIUmtaR1VHWVVlUHMzNytmVHo3NWhBMGJOcUFvQ2hkZmZERTMzSEFERVJFUlZGWUdYajBWR2hyS3d3OC96UExseS9uNDQ0OVp0R2dSUzVjdVpkS2tTVng4OGNVa0p0YitQbHk3ZGkwdnZ2Z2k1ZVhscEthbTh2REREeE1lSHM2cVZhc1lQMzQ4cXVvdXVENTE2bFNpb3FKNDl0bG5lZWFaWjFpL2ZqMTMzSEVIOGZIeExmci9JSVFJTGdudXRRTnBIWFIyNUZsWmZqaUVDN3RYTlhxSnJrTjNaK3gxajNKNWF2SUpJWVFRUW9pMnpMVEdvZlY3Q2lOdUhOYi9iKy91ZzZPcTd6Mk9mODQ1bTgwdVdmSUVDVWlBZ0FrQ2trQ3REeGVMWG9wYU8weDcyMTZ1amcvdGVMR1V5bFh4b2FOZXByWldaN1QySW5pTEJYcHY2UU15N1NCcUJXbG52RzJwRVIxVWpBVlRBUW1rUE1oVENPUUJ5RUt5MlhQTy9XT1RKU0dia0poZHNodmVyNW5NY3M3dmQzN250L0JIaHMvOGZyL3ZuaC9MQ0ZWSEdscURQVmVTcVo2SGZJWmN1YTRpeWFBazY5aDZtYlYvbFQzbVlZVkgzQzBaM2E4Z3dzV2hycTVPWjg2Y1VWNWVubncrWDBMZnRXdlhMbTNhdEtuWHoyVmxaV25XckZubjdYZnc0RUU5Ly96ek1kdmFxczJXbFpWcDE2NWRuZHB0Mis1MGIvdjI3VnF6Wm8wcUtpb2tTVVZGUmJybm5udjAvdnZ2YTg2Y09UMmErN1hYWHF0bHk1YnB4UmRmMU1hTkc3VjY5V3E5OU5KTGV2REJCNk1yN21wcmE2UHRrdlRWcjM1VnMyZlBWbHBhbWxhdVhLbTFhOWRxeTVZdGV1aWhoNklCMzR3Wk01U1hsNmZGaXhmcmd3OCswUGJ0MjNYYmJiZnB5MS8rY3NML0hRSEVCK0hlQUZFeU5LeThRWTVlci9Mcjgva2hGZWQwL29VU3krNTZTeDhkODJyNnlHWlc3QUVBQUF3d2R0NDNaT2ZlTE0raC81WG53UDlJVG1SbFVOdnVYRmV1VEJubkRmbGNHYTNGTnM2ZTRXYzRRWG4yUEMzejhPOWtGLzFJZHU0Tmlmd3FTQUZ0b2RlSUVTTVNNdjY4ZWZNMGVQQmdTZEsrZmZ1MGJ0MDZwYVdseWJKNnRycWhxYWxKQlFVRm1qVnJsb3FLaWpSdjNqeU5HemN1WnQrR2hvWm9RTmFWcXFvcVZWVlY5ZWpkOWZYMXFxaW9VR0Zob2U2NDR3NU5uVHBWaG1Hb3ZyNCtabEdPV0lxS2lwU2JtNnVISDM1WXQ5NTZxMTU5OVZYdDNyMWIxMTEzblU2ZlBxMjFhOWZxOWRkZlYzTnpzd0tCZ09iUG42K3BVNmRHbjU4MWE1Ykt5OHUxY2VOR2ViMWUzWC8vL2RHMmtwSVNMVm15UkMrODhJTEt5OHYxNjEvL1dyLy8vZS8xdGE5OVRUTm56dXpWT1g4QUxqd0thZ3hBN3gzeHFqRWtwVnRTcnM5UmpzOVJyaThTM05VMW1hcHZNbFhiWktyRk5oVHd1cHA2U2FpZlp3d0FBSUJFTTBKSDVkbS8rSnlxdWhHdTY4bzBKZGM5ZjJWZFEyZVA4R3ZQenZtaTdPS241UGpHeG1XK1NGN056YzE2NUpGSE90MFBCb09xcmExVlJrYUdoZ3daMHFPeEZpMWFwUFQwOUY3UDRjOS8vck9XTFZ1bSsrNjdUemZmM0xNeklPKzg4MDVsWjJkcitmTGxYZlpwSzZoUldscXF4eDkvUEdhZm5sYkxQYmVnUmtWRmhTWlBudHloWUVaZmhjTmhlVHdlUGZua2s5cTZkYXNrYWRxMGFab3paMDdNZjROang0N3BrVWNlVVVORGcyNjk5Vlo5NjF2ZjZ0U25yS3hNcTFhdFVsMWRuU3pMMG5QUFBhZWlvcUs0elJsQS9MRnlid0M2OXBLUUdwb05uV2cyVmRka3FySXVUWFZOa1NYWGJXSGYyRXhibVY1SDJUNnlYUUFBZ0l1QjZ4Mm1sbkVMWlkrOFI5YWVaMlRWYllpMkdZWWgxKzNaZGwxWG5ZTTlTYkxxMzVKVlBsM2hTLzVkOXRqSDVGcUQ0L3NGa0RSYzExVk5UVTJuKzZGUUtQb1pxNzI5cHFZbVNaTGpKTmZ1b2JiNXBLV2x5ZS8zeCt6ajhYaWluMTMxaVdYS2xDbHlIQ2Y2M1dOSlQwK1hhWnF5YlZ0YnRtenBkcnd4WThaRXo5dWJNMmVPRmkxYXBObXpaK3VLSzY3bzhwbTh2RHc5K3Vpait2R1BmOXpscXNVWk0yWm82dFNwZXVXVlY1U1JrVUd3QjZRQXdyMEJLanZkVlhhNnJjTE1ubTNQQlFBQXdNWEI4UmZKbWZScjJZM2JaTzFmTEt2dXI5RzI2SGJkSHEva2E0MzZYRGQ2SHAvbnlJdXlqdjlSNFRHUHlSNSt1MkpIZ1VobFBwOVBhOWFzNlhUL2h6LzhvZjcrOTcvcjhjY2Y3elpna3FUYmJydXQyNUNycDVZdlg2NmYvL3puUGVyck9JNnlzN083N2ROMlh0NzVLdEYrVnUrOTk1NFdMbHpZWmZzUGZ2QURYWDMxMVRwejVveWVmdnJwYnNkcXYycHgxS2hSV3JKa1NZL21VRkpTb2hVclZuUzcxZGJ2OSt1dXUrN3EwWGdBK2gvaEhnQUFBSEFSY2dJbGNpYjlSblpqaGF5OXo4bHFlRHZhMW5FbG54czVjeSttMXZ1bTVEclJmRTlHUzYzU2R2K25yTU1yRlI3M0V6bUR1dzk2TURBY1BIaFFrbFJRVUhEQjNubmxsVmRxN05pelc4R1BIeit1c3JJeUZSWVc2cHBycnVuUWQ5MjZkZWNkcjZXbFJWTGl3cjAycGFXbEhjNG1QSERnUU16cXZlUEhqOWZYdi83MUR2ZDI3ZHJWNVhlcHJLelVZNDg5MXFlNUZSUVVkTHQxR1VEeUlkd0RBQUFBTG1KT1lJcWMwdC9LUHJsRjFyNkZzazY4RzIyTHJPUXpXbGZ5R2RGNkdwMjRoZ3pqN01xL05tYndFM2svK3Jyc3ZLOHBmT2tQNVhxSEpmQ2JvRDgxTlRXcHJxNU9YcTgzdWxVMGtjYVBINjg1Yytab3lwUXBLaXdzak43ZnNXT0h5c3JLTkdiTW1FN255UTBaTXVTODFWL1BuSWtVbmFtcXF1cHdYbDU3Ky9mdmx5UzkvZmJiMnJ0M2I2ZjJXTlZ5enpWanhnemRlT09OMGVzLy92R1BNY085M054Y1RaczI3YnpqdGZINy9Tb3BLZWx4Ly9aMjd0eXBjRGljOEdBVFFQd1I3Z0VBQUFDUWsvbDVPWk5ma25PeVhPYWVaMldkK2pEYUZsbko1N2JiZlJ0N0pWODAyRFBVV2xrMzBzODZ0bDVXN1Y4VUhuV3Z3aVB2a2N6dUF4YWtuaU5IamtpS1ZNcU5aOEdJYzIzZXZGbDc5dXlKWHIvNzdydDY5OTJ6Z2ZTeFk4Y2tSUUs0MWF0WHh4eWo3ZjdVcVZNN3JQcVRwRk9uVGttU3FxdXJWVjFkM2UxY0tpc3JWVmxaMmZzdmtVQ2pSNC9XTTg4ODArdm5YbnJwSlczYnRrMkJRRUFQUGZSUUFtWUdJSkVJOXdBQUFBQkUyWmxYeS83Y2EzSWFOc25hdjBqbXliKzF0a1JXNTBVU1BxbnIwaHB0VFVha3JLNWFFMEhuVEtSYTc1SGZ5aDQ5WCtIaHQwdUdOL0ZmQ0JmRW9VT0hKRWtqUjQ1TTZIcysrT0FEYmRpdzRiejk5dTNicDMzNzluWGJKejgvdjFPNFYxZFhKMG02NDQ0N05IUG16SmpQdmZIR0cxcTllclh1dXVzdTNYVFRUWjNhbTV1Yk5YZnUzUFBPOFVLb3I2OVhUazVPdDMzV3JsMnIxYXRYS3lNalEwODk5VlNudnhNQXlZOXdEd0FBQUVBbmR2WTAyZG5UWk5WdmxMVnZrY3pHaWtoRDI2b3NWM0lOeVRUYzJJVTNXck0vUTRZYzE0MnU1akpDUitXcCtvR3NUNWZLTHB5djhMRGJDUGtHZ0xad3IvMDVjb24wM2U5K1Z6ZmNjRU9uK3p0Mzd0U1RUejZwNjY2N1R2ZmZmMy9NWjU5OTlsbFZWRlRFYkd0YmdWaFlXS2lzckt5WWZkTFQwNk9mc2ZxMGJlM3RiNGNPSGRLQ0JRdFVYRnlzKys2N1QwT0hEdTNVWi8zNjlWcTVjcVY4UHArZWVPSUpGUmNYOThOTUFmUVY0UjRBQUFDQUx0azUwMlhuVEpkVnQwSFd2c1V5ZzlzakRZYlJ1dnZXYUMyNTBYYmlYc2VnTDdLSXo1QWhWMDVyTDBreVF0WHk3SDVjMXFkTEZSNDFYL2J3MnlTRHM3NVMxZUhEaHlYRnA1akczcjE3dFhqeFlnVUNBUzFZc0NCbWhkdTB0RFQ1L2Y1Tzk5dUNOOHV5WXJaTGttbWFYYjY3Ylp0dG9rUEtqei8rV0tGUUtIcjl5U2VmOVBqWnR1M0M1enNiejdadERSMDZWRnUyYk5IOCtmUDE3VzkvVzEvNjBwZWk3ZXZYcjlldmZ2VXIrZjErUGZIRUU1b3dZVUl2dndXQVpFRzRCd0FBQU9DODdOeWJaT2ZlSkt2aGJaa0hmdEd4dW01YlpPY2FrdUZHNzdiWEZoTzVxSGNBQUEwM1NVUkJWUDhaaHVRNDdWYnlOUjlSV3RYMzVUbXdUT0hSODJVUHU1V1FMd1hGYzF2dW0yKytxUU1IRGtpU3lzdkxPd1JTOGVBNGpxVE9JVjk5ZmIwcUt5dVZtWm1wMGFOSHgvV2Q1eW9ySzFOWldWbVAraDQ2ZEVnclZxeFFWbGFXd3VHd05tL2VMT244UWVybzBhUDEzSFBQNmVXWFg5WXJyN3lpcFV1WGF0T21UWm8vZjc3ZWV1c3RyVnExU2hrWkdmclJqMzZrOGVQSDkvazdBZWcvaEhzQUFBQUFlc3pPL3VmSXo1bC95RHI0QzFrMXIwbE9jNlF4V216RGpSeTFaM2Jlc2hzcHltRzB2NGc4Mm54SWFic1h5SE5ncWNLakhwQTk3QmJKNEw4cnFhSjlRWTIrK3NJWHZxQ05HemNxTXpOVFYxeHhSWi9ITzN6NHNEd2VqL3grdjQ0ZVBhcXFxaXBKa1VxMDdiMy8vdnR5WFZlVEowL3VVMUVRdDh1eTBtZmRmdnZ0dXZycXE2UFg3N3p6anRhdFd4ZXpiMVpXbHJadTNkcmgzc3laTTNYWlpaZWQ5ejBlajBkMzNubW5ycm5tR3YzMHB6L1YxcTFiTlcvZVBJVkNJUVVDQVQzMTFGTnN4UVVHQUg1YkFnQUFBT2cxeDE4a1o5eC9LVHgyZ2F6RHEyUWRmbEZHeS9IV1ZrTXl6dDJ5RzROcFJBSSsxNGd1OURPYURpcHQ5MlB5SFBpWndxTWZsSjAvaTVBdmlaU1hsMnZSb2tXZDdqYzFOVW1TN3I3NzdoNk4wOVovOXV6WjBYdDVlWGxhdW5TcEprNmNxRldyVnNWaHRoRXJWNjZNcm5acmM4a2xsMmppeEluUjYxQW9wRmRmZlZXU2RPT05OL2JwZlcxYmU5dTJDTWVTbjUvZklWVGJ2WHUzMHRMU1ltNFpEZ1FDV3I1OHVjTGhzQ1JwNk5DaHlzakk2TldjaW91TDlmenp6K3VYdi95bC92U25QMG1LckxJY01tUklyOFlCa0p6NExRa0FBQURnTTNNOU9RcVBmbERoVWY4aDY5aDZXUWQrSWZQMHptajcyV0N2ZFRXVFlVVC9HUGxzRGZZTVJhcnJSa08rQTByYjlZZzgrNStYWFhDMzdPRjN5clVHWDRpdmhHNmtwNmRyK1BEaENSbjczSlYwc1V5YU5FbFM3N2IvVHA4K1hZTUdEWkxydXJJc1N3VUZCYnI1NXB2bDlaNHQ1UEtIUC94Qng0OGYxNGdSSTNxOVduRHQyclY2N2JYWDVQZjdaUmlHYW1wcUpFbVhYbnBwcDc2VEowL1c0c1dMbForZjMrSCt6Smt6dTZ6T0s4WG5MRU92MTZ0Nzc3MVhwYVdsV3Jac21YYnUzS2tISG5oQUR6NzRvSzY2NnFvK2p3K2cveER1QVFBQUFPZzd3eXM3L3hiWitiZklPckZKNXNFVnN1cmViTjhoOHVGR2Znd2pzbUN2UTlBWFhlQjM5c0pvUGl6UG5tZmsyZi9mQ3VmOW01eFJjK1g0eGx5QUw0UllKaytlckNWTGx2VGIrMis0NFlhWVZYSzdNMjNhTkUyYk5xM2JQaE1tVEpESDQ5SHMyYlBQdXlYWDUvTXBLeXNyV3JDanNMQlF3V0JRSjArZWxCUXA1bEZhV3FyYmI3KzkwN09EQncvVzRNSDlHMUpmZi8zMUtpb3Ewc0tGQzNYa3lCRmxabWIyNjN3QTlKMFJEQWJQZnlBQUFBQUFBUFNTMmJSUDVvRmZ5RlB6ZThrNUU3dVRLOG5VMlpCUGFzMzEzTmFWZkoyREZqdG5ocHlSMzVHZGZYM2M1NHlMVjJWbFpaOEtTemlPSTl1MlpWbFd0eFY1azBWTFM0c09Ianlvc1dQSDl2ZFVBUFFSNFI0QUFBQ0FoRExDSjJRZCthMnN3eXRsaEk3RzdOTmg0VjcwUWJYVjVvaDVhcC9qTDVZOThqdXk4LzlWTXYxeG5UTUFBS21DY0E4QUFBREFCV1BWYlpCUi9Zbzh0VzkwMmNkMVcydHR0THRuU0hKY3Q3VWc3emtWZUQzWnNpLzVwdXdScytWNmh5VmkyZ0FBSkMzQ1BRQUFBQUFYbkdHZmtsbXpUdGJSVjJTZStxaUxYcEUxZSsyUDVvdmVianU0cjhPZ2x1eWhYNUU5Y3E2Y3dKUUV6Qm9BZ09SRHVBY0FBQUNnWDVsTisyUldyNUZWODVxTTVpUGQ5R3o3cjRzaEdlN1phcnN4T0lNbXlCazJTM2IrTExuZS9KaDlBQUFZQ0FqM0FBQUFBQ1FONjhRbW1kV3Z5cXA5UTdKUHgremp5cFVoUTRiaHluV05zMXQydTZoeWFtZDlRYzZ3V1hMeXZpTFh6RWpnN0FFQXVQQUk5d0FBQUFBa0h6c29xL2IvWkZhL0xPdkVlMTMzYzF1MzdocVJ6MjcvYzJPbXk4NjlLYktpTC9kTDhaMHZBQUQ5aEhBUEFBQUFRRkl6UWtkbEhYMVpadldyTXB2MmR0M1JsVnhEa2FEUGJYOWlYNHl1bm16WlEvOGxzcUl2ODhyRVRCd0FnQXVBY0E4QUFBQkF5akJQNzVSWisxY1p0UnRrbmZwYnQzMGoyM2NsdVVZazlPdXFuMiswN1B4dnlCbDJpeHpmbUhoUEdRQ0FoQ0xjQXdBQUFKQ1NqSENEekxvM1pkYitSV2JkV3pLY1lOZWRXN2Z2ZHBud3RYSUdqWmVUYzczY25PbXljNmJIZGI0QStpQllLZlAwTHBtTjIyUUVkOGhzM0NGSmNnS1h5ODI0WEU2Z1ZJNS9uQlFZMzg4VEJTNDh3ajBBQUFBQXFjKzFaWjM2VU1ieERUTHJOc2c4ODQrK2oybW15ODc4SjdsRFpzakptUzdIWDl6M01RSDBXbHJsOTZUUVVjbVRKU2RRMGhybVhTNUpNaHQzdElaOUgwdmhVM0xUaHl0ODJhSituakZ3WVJIdUFRQUFBQmh3ak9hRHN1bzJ5RGorRjFrbk5rdHVxTTlqdXVrajVPUk1sNXM3UTNiTzlWVGVCUkxNYk5pa3RCMXpGUzU2U3Zhd1czdjBqRlc5UnA2OVR5czBjWVhjN0trSm5pR1FIQWozQUFBQUFBeHNUcE9zVTF0bG5DaVhjV0t6ekpOYnV0L0MyeE9HSlR2d09ibTVNK1RrVHBjVG1Leno3dmtGMEdQV3B5L0liSGhYTFpldmtEeURlL2R3UzRPOG44eVZuVE5EOXFoN0V6TkJJSWtRN2dFQUFBQzR5RGd5RzNmSVBGa3VOYnd2NitTSE1scU85V2xFMTh5SW5QMFZLSkU3dUZSdW9DU3lqZGZ3eEduT3dNWEQrdlFGR2FFYWhZdWY3dE00bnQzZmwrc3JrRDNxdmpqTkRFaE9oSHNBQUFBQUxucG0wMzRaSno2UWVXS3pqQlBsTXB2MjluMVF3eXNuWTRMY3dDUzVnMHZrWkpUSXlaZ2dtZjYrancwTVVHYkRKbG1mL2t3dGsxK0t5M2plaWx2VU11WlJ1Vm4vRkpmeGdHUkV1QWNBQUFBQTV6REM5Wkd6K2hyZWwzbnlRNW1OMnlRNWNSbmI5UTZUNnhzcE43MUFybStVM1BRQ3lUZEtybStrblBTUmtwa2VsL2NBcVNqOTNjdlZmTTNtM20vRjdVcExnOUkvdkY3TjEzNGNuL0dBSkVTNEJ3QUFBQUE5WUFhM3l6ajlEeG1uZDBuQjNUTFA3SkY1dWpMdTczRTl1WEw5aFhLOHd5WGZTTWsvV3E1dnRGeHJzR1Q2Sk1zdjEvUzNmdnBZQ1lnQkk2M3llM0t5cisxeDhZeWVzcXBYeXppNVZlSExGc1oxWENCWmNBQUVBQUFBQVBTQWt6Rkp5cGpVNmI3WnRFZEdzRXJHNmQydFAxV1JIK2YwWjNxUEVhNlRjYXBPWm04ZU1sdUR2ZzdCbjEvcTNTakFCZU1NKzRiczRkODhleU5ZS1lXcTR4N3NTWkk5L0E2bDFid3VCYXVrak9LNGp3LzBOOEk5QUFBQUFPZ0R4M2VwNUx0VUduSnpoL3RHK0lTTTBGRVpvYU5TcUVaR2M3WFVYQzJGanNwc3FaRVJxcEhSWENPNW9UaE00b3dNNTR3VXJxZG1MMUtDbS9uNUR0Zm02VjJTSnp0eEwwekxsbm02VWc3aEhnWWd3ajBBQUFBQVNBRFhreVhYa3lVTnVxemJma2E0TGhMMGhXcWs1dXBJR05qY0dncTIxTWx3bWlXblNiS2JaTGpOa3RNc3d3MUo5bWRiR1Fna0k3TnhtNXhBU2NMR2R6SktaQWEzeWNuN1NzTGVBZlFYd2owQUFBQUE2RWV1SjFldUoxY2FOT0V6UFc4NFFjbHVrcHpXOE05dUN3Q2JKVGMrUlVDQWVIUFNSM1M0Tm9JNzVJeVlrN0QzdVlGSk1nLy9KbUhqQS8ySmNBOEFBQUFBVXBoclpraG1SdVRQL1R3WDRMTXlHM2VvSlhCNTF4M2NGaWtjbE5LeWUzWjlEaWN3U1dtTjIrTThheUE1Y0xvcUFBQUFBQUJJYXQ2UFpzbTMrU3FaamRzNlhnZDN0THUrVXVhcGovcHpta0MvSU53REFBQUFBQUQ5eWdsY0xyTnhSNWZ0aG4waVVueW05YXpKczlmQmR0Y3RrdDBZODNtemNidWNRT2RxMThCQXdMWmNBQUFBQUFEUXI5eU15MlVFZDBpNVg0elozanpsZFJrdHRYSUhGWGR6ZlZ6dW9IRXhuemNhdDhzbDNNTUF4Y285QUFBQUFBRFFyNXhBcWN6R2o3dnVrSllURGZLNnZvNGQ3RW1TMmZpeG5FQnBIR1lLSkIvQ1BRQUFBQUFBMEsrY1FlT2s4S25FdlNCOFVzNmd5eEkzUHRDUENQY0FBQUFBQUVEL3loZ3ZOMzI0ck9vMWNSL2FPdkk3dWY1Q3FmMUtQMkFBTVlMQklOWFNBUUFBQUFCQXYwdC9yMVROVjcwanBXWEhaOEJRcmRLMzNLam1xVlRSeGNERnlqMEFBQUFBQUpBVVFoTlh5UHZKM0xpTjUvMWtya0lUVjhSdFBDQVpFZTRCQUFBQUFJQ2s0R1pQbFowelE1N2QzKy96V0o3ZEMyUVArYkxjckt2ak1ETWdlUkh1QVFBQUFBQ0FwR0dQdWxldXIwRGVpbHVrbG9iZUR4Q3FsYmRpbGx6L1dOa2o3NG4vQklFa3c1bDdBQUFBQUFBZzZSZ25Oc3U3NHpzS2ovMis3T0YzOU9nWjY4anY1Tm4vbkVJVFY3QmlEeGNOd2owQUFBQUFBSkMwUExzZWs5SDBxWlNXTFNlalJHNWdrcHpBSkVtUzJiaGRSdU4ybVkwZlMvWkp1YjVDaGNmOXBKOW5ERnhZaEhzQUFBQUFBQ0M1bmE2U0dheVVHZHpXR3VadGx5UTVnVW10WVYrcEhQOWxVa1p4UDA4VXVQQUk5d0FBQUFBQUFJQVVSVUVOQUFBQUFBQUFJRVVSN2dFQUFBQUFBQUFwaW5BUEFBQUFBQUFBU0ZHRWV3QUFBQUFBQUVDS0l0d0RBQUFBQUFBQVVoVGhIZ0FBQUFBQUFKQ2lDUGNBQUFBQUFBQ0FGRVc0QndBQUFBQUFBS1Fvd2owQUFBQUFBQUFnUlJIdUFRQUFBQUFBQUNtS2NBOEFBQUFBQUFCSVVZUjdBQUFBQUFBQVFJb2kzQU1BQUFBQUFBQlNGT0VlQUFBQUFBQUFrS0lJOXdBQUFBQUFBSUFVUmJnSEFBQUFBQUFBcENqQ1BRQUFBQUFBQUNCRkVlNEJBQUFBQUFBQUtZcHdEd0FBQUFBQUFFaFJoSHNBQUFBQUFBQkFpaUxjQXdBQUFBQUFBRklVNFI0QUFBQUFBQUNRb2dqM0FBQUFBQUFBZ0JSRnVBY0FBQUFBQUFDa0tNSTlBQUFBQUFBQUlFVVI3Z0VBQUFBQUFBQXBpbkFQQUFBQUFBQUFTRkdFZXdBQUFBQUFBRUNLK24rcXRjUktaUDlrUXdBQUFBQkpSVTVFcmtKZ2dnPT0iLAoJIlRoZW1lIiA6ICIiLAoJIlR5cGUiIDogIm1pbmQiLAoJIlZlcnNpb24iIDogIiIKfQo="/>
    </extobj>
  </extobjs>
</s:customData>
</file>

<file path=customXml/itemProps56.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42752</Words>
  <Application>WPS 演示</Application>
  <PresentationFormat>宽屏</PresentationFormat>
  <Paragraphs>822</Paragraphs>
  <Slides>66</Slides>
  <Notes>6</Notes>
  <HiddenSlides>0</HiddenSlides>
  <MMClips>3</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66</vt:i4>
      </vt:variant>
    </vt:vector>
  </HeadingPairs>
  <TitlesOfParts>
    <vt:vector size="87" baseType="lpstr">
      <vt:lpstr>Arial</vt:lpstr>
      <vt:lpstr>宋体</vt:lpstr>
      <vt:lpstr>Wingdings</vt:lpstr>
      <vt:lpstr>微软雅黑</vt:lpstr>
      <vt:lpstr>Times New Roman</vt:lpstr>
      <vt:lpstr>Calibri</vt:lpstr>
      <vt:lpstr>Arial</vt:lpstr>
      <vt:lpstr>Times New Roman</vt:lpstr>
      <vt:lpstr>Arial Unicode MS</vt:lpstr>
      <vt:lpstr>Times New Roman Regular</vt:lpstr>
      <vt:lpstr>汉仪粗圆简</vt:lpstr>
      <vt:lpstr>汉仪雅酷黑简</vt:lpstr>
      <vt:lpstr>Arial Black</vt:lpstr>
      <vt:lpstr>Calibri</vt:lpstr>
      <vt:lpstr>PingFang SC</vt:lpstr>
      <vt:lpstr>HelveticaNeue</vt:lpstr>
      <vt:lpstr>华文新魏</vt:lpstr>
      <vt:lpstr>Segoe Print</vt:lpstr>
      <vt:lpstr>黑体</vt:lpstr>
      <vt:lpstr>主题</vt:lpstr>
      <vt:lpstr>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Administrator</cp:lastModifiedBy>
  <cp:revision>11</cp:revision>
  <dcterms:created xsi:type="dcterms:W3CDTF">2024-12-07T01:13:00Z</dcterms:created>
  <dcterms:modified xsi:type="dcterms:W3CDTF">2024-12-12T02:48:49Z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y fmtid="{D5CDD505-2E9C-101B-9397-08002B2CF9AE}" pid="3" name="KSOTemplateUUID">
    <vt:lpwstr>v1.0_mb_2qDebaIx4wAZHdDpl+/hIQ==</vt:lpwstr>
  </property>
  <property fmtid="{D5CDD505-2E9C-101B-9397-08002B2CF9AE}" pid="4" name="ICV">
    <vt:lpwstr>6656C888D921498CA7C17AF7E1FAF809_13</vt:lpwstr>
  </property>
</Properties>
</file>